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6" r:id="rId1"/>
  </p:sldMasterIdLst>
  <p:sldIdLst>
    <p:sldId id="256" r:id="rId2"/>
    <p:sldId id="299" r:id="rId3"/>
    <p:sldId id="257" r:id="rId4"/>
    <p:sldId id="260" r:id="rId5"/>
    <p:sldId id="262" r:id="rId6"/>
    <p:sldId id="261" r:id="rId7"/>
    <p:sldId id="263" r:id="rId8"/>
    <p:sldId id="296" r:id="rId9"/>
    <p:sldId id="297" r:id="rId10"/>
    <p:sldId id="298" r:id="rId11"/>
    <p:sldId id="264" r:id="rId12"/>
    <p:sldId id="266" r:id="rId13"/>
    <p:sldId id="265" r:id="rId14"/>
    <p:sldId id="267" r:id="rId15"/>
    <p:sldId id="268" r:id="rId16"/>
    <p:sldId id="269" r:id="rId17"/>
    <p:sldId id="270" r:id="rId18"/>
    <p:sldId id="271" r:id="rId19"/>
    <p:sldId id="272" r:id="rId20"/>
    <p:sldId id="273" r:id="rId21"/>
    <p:sldId id="275" r:id="rId22"/>
    <p:sldId id="276" r:id="rId23"/>
    <p:sldId id="287" r:id="rId24"/>
    <p:sldId id="288" r:id="rId25"/>
    <p:sldId id="290" r:id="rId26"/>
    <p:sldId id="291" r:id="rId27"/>
    <p:sldId id="292" r:id="rId28"/>
    <p:sldId id="281" r:id="rId29"/>
    <p:sldId id="280" r:id="rId30"/>
    <p:sldId id="282" r:id="rId31"/>
    <p:sldId id="283" r:id="rId32"/>
    <p:sldId id="284" r:id="rId33"/>
    <p:sldId id="285" r:id="rId34"/>
    <p:sldId id="286" r:id="rId35"/>
    <p:sldId id="294" r:id="rId36"/>
    <p:sldId id="295" r:id="rId37"/>
    <p:sldId id="300" r:id="rId38"/>
    <p:sldId id="301" r:id="rId39"/>
    <p:sldId id="302" r:id="rId40"/>
    <p:sldId id="309" r:id="rId41"/>
    <p:sldId id="310" r:id="rId42"/>
    <p:sldId id="311" r:id="rId43"/>
    <p:sldId id="312" r:id="rId44"/>
    <p:sldId id="313" r:id="rId45"/>
    <p:sldId id="314" r:id="rId46"/>
    <p:sldId id="306"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7" d="100"/>
          <a:sy n="57" d="100"/>
        </p:scale>
        <p:origin x="-533"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CBCA44-656B-4193-85F2-84C1DD9B5172}"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170AC04-1A5B-4819-91AA-3CDE5C48B839}" type="slidenum">
              <a:rPr lang="en-US" smtClean="0"/>
              <a:t>‹#›</a:t>
            </a:fld>
            <a:endParaRPr lang="en-US"/>
          </a:p>
        </p:txBody>
      </p:sp>
    </p:spTree>
    <p:extLst>
      <p:ext uri="{BB962C8B-B14F-4D97-AF65-F5344CB8AC3E}">
        <p14:creationId xmlns:p14="http://schemas.microsoft.com/office/powerpoint/2010/main" val="192846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79DCE6-0B04-4407-A79D-2A47BACB4C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50EB7-B6E9-4D6A-8E75-57DE3F2885C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6097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7475006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555755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684193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708793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5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26385925"/>
      </p:ext>
    </p:extLst>
  </p:cSld>
  <p:clrMapOvr>
    <a:masterClrMapping/>
  </p:clrMapOvr>
  <p:transition spd="slow">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53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25480911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044709628"/>
      </p:ext>
    </p:extLst>
  </p:cSld>
  <p:clrMapOvr>
    <a:masterClrMapping/>
  </p:clrMapOvr>
  <p:transition spd="slow">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55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61377214"/>
      </p:ext>
    </p:extLst>
  </p:cSld>
  <p:clrMapOvr>
    <a:masterClrMapping/>
  </p:clrMapOvr>
  <p:transition spd="slow">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88456418"/>
      </p:ext>
    </p:extLst>
  </p:cSld>
  <p:clrMapOvr>
    <a:masterClrMapping/>
  </p:clrMapOvr>
  <p:transition spd="slow">
    <p:wip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57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522716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79DCE6-0B04-4407-A79D-2A47BACB4C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50EB7-B6E9-4D6A-8E75-57DE3F2885C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66458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88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09910473"/>
      </p:ext>
    </p:extLst>
  </p:cSld>
  <p:clrMapOvr>
    <a:masterClrMapping/>
  </p:clrMapOvr>
  <p:transition spd="slow">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89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21830583"/>
      </p:ext>
    </p:extLst>
  </p:cSld>
  <p:clrMapOvr>
    <a:masterClrMapping/>
  </p:clrMapOvr>
  <p:transition spd="slow">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90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774610494"/>
      </p:ext>
    </p:extLst>
  </p:cSld>
  <p:clrMapOvr>
    <a:masterClrMapping/>
  </p:clrMapOvr>
  <p:transition spd="slow">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8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55899396"/>
      </p:ext>
    </p:extLst>
  </p:cSld>
  <p:clrMapOvr>
    <a:masterClrMapping/>
  </p:clrMapOvr>
  <p:transition spd="slow">
    <p:wip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47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891586995"/>
      </p:ext>
    </p:extLst>
  </p:cSld>
  <p:clrMapOvr>
    <a:masterClrMapping/>
  </p:clrMapOvr>
  <p:transition spd="slow">
    <p:wip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48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117260254"/>
      </p:ext>
    </p:extLst>
  </p:cSld>
  <p:clrMapOvr>
    <a:masterClrMapping/>
  </p:clrMapOvr>
  <p:transition spd="slow">
    <p:wip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9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705263624"/>
      </p:ext>
    </p:extLst>
  </p:cSld>
  <p:clrMapOvr>
    <a:masterClrMapping/>
  </p:clrMapOvr>
  <p:transition spd="slow">
    <p:wip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59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30767896"/>
      </p:ext>
    </p:extLst>
  </p:cSld>
  <p:clrMapOvr>
    <a:masterClrMapping/>
  </p:clrMapOvr>
  <p:transition spd="slow">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0830458"/>
      </p:ext>
    </p:extLst>
  </p:cSld>
  <p:clrMapOvr>
    <a:masterClrMapping/>
  </p:clrMapOvr>
  <p:transition spd="slow">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5786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79DCE6-0B04-4407-A79D-2A47BACB4C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50EB7-B6E9-4D6A-8E75-57DE3F2885C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8190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61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90857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73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28935613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62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75294085"/>
      </p:ext>
    </p:extLst>
  </p:cSld>
  <p:clrMapOvr>
    <a:masterClrMapping/>
  </p:clrMapOvr>
  <p:transition spd="slow">
    <p:wip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63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834948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64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088669950"/>
      </p:ext>
    </p:extLst>
  </p:cSld>
  <p:clrMapOvr>
    <a:masterClrMapping/>
  </p:clrMapOvr>
  <p:transition spd="slow">
    <p:wip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038654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74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1841067711"/>
      </p:ext>
    </p:extLst>
  </p:cSld>
  <p:clrMapOvr>
    <a:masterClrMapping/>
  </p:clrMapOvr>
  <p:transition spd="slow">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4336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093667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00575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79DCE6-0B04-4407-A79D-2A47BACB4C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50EB7-B6E9-4D6A-8E75-57DE3F2885C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20479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5922475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725650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032810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73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31123626"/>
      </p:ext>
    </p:extLst>
  </p:cSld>
  <p:clrMapOvr>
    <a:masterClrMapping/>
  </p:clrMapOvr>
  <p:transition spd="slow">
    <p:wip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74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77768686"/>
      </p:ext>
    </p:extLst>
  </p:cSld>
  <p:clrMapOvr>
    <a:masterClrMapping/>
  </p:clrMapOvr>
  <p:transition spd="slow">
    <p:wip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876569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7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3601048"/>
      </p:ext>
    </p:extLst>
  </p:cSld>
  <p:clrMapOvr>
    <a:masterClrMapping/>
  </p:clrMapOvr>
  <p:transition spd="slow">
    <p:wip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20845555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39975167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43417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79DCE6-0B04-4407-A79D-2A47BACB4C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50EB7-B6E9-4D6A-8E75-57DE3F2885C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6444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676757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808771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698861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306307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66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759234925"/>
      </p:ext>
    </p:extLst>
  </p:cSld>
  <p:clrMapOvr>
    <a:masterClrMapping/>
  </p:clrMapOvr>
  <p:transition spd="slow">
    <p:wip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67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20478640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68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15489612"/>
      </p:ext>
    </p:extLst>
  </p:cSld>
  <p:clrMapOvr>
    <a:masterClrMapping/>
  </p:clrMapOvr>
  <p:transition spd="slow">
    <p:wip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75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39850428"/>
      </p:ext>
    </p:extLst>
  </p:cSld>
  <p:clrMapOvr>
    <a:masterClrMapping/>
  </p:clrMapOvr>
  <p:transition spd="slow">
    <p:wip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76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596452284"/>
      </p:ext>
    </p:extLst>
  </p:cSld>
  <p:clrMapOvr>
    <a:masterClrMapping/>
  </p:clrMapOvr>
  <p:transition spd="slow">
    <p:wip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80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7619066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BCA44-656B-4193-85F2-84C1DD9B5172}"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70AC04-1A5B-4819-91AA-3CDE5C48B839}" type="slidenum">
              <a:rPr lang="en-US" smtClean="0"/>
              <a:t>‹#›</a:t>
            </a:fld>
            <a:endParaRPr lang="en-US"/>
          </a:p>
        </p:txBody>
      </p:sp>
    </p:spTree>
    <p:extLst>
      <p:ext uri="{BB962C8B-B14F-4D97-AF65-F5344CB8AC3E}">
        <p14:creationId xmlns:p14="http://schemas.microsoft.com/office/powerpoint/2010/main" val="30198974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9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78834120"/>
      </p:ext>
    </p:extLst>
  </p:cSld>
  <p:clrMapOvr>
    <a:masterClrMapping/>
  </p:clrMapOvr>
  <p:transition spd="slow">
    <p:wip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92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4156945"/>
      </p:ext>
    </p:extLst>
  </p:cSld>
  <p:clrMapOvr>
    <a:masterClrMapping/>
  </p:clrMapOvr>
  <p:transition spd="slow">
    <p:wip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93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36991368"/>
      </p:ext>
    </p:extLst>
  </p:cSld>
  <p:clrMapOvr>
    <a:masterClrMapping/>
  </p:clrMapOvr>
  <p:transition spd="slow">
    <p:wip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81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468689322"/>
      </p:ext>
    </p:extLst>
  </p:cSld>
  <p:clrMapOvr>
    <a:masterClrMapping/>
  </p:clrMapOvr>
  <p:transition spd="slow">
    <p:wip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50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516570789"/>
      </p:ext>
    </p:extLst>
  </p:cSld>
  <p:clrMapOvr>
    <a:masterClrMapping/>
  </p:clrMapOvr>
  <p:transition spd="slow">
    <p:wip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51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288381355"/>
      </p:ext>
    </p:extLst>
  </p:cSld>
  <p:clrMapOvr>
    <a:masterClrMapping/>
  </p:clrMapOvr>
  <p:transition spd="slow">
    <p:wip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52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1166816969"/>
      </p:ext>
    </p:extLst>
  </p:cSld>
  <p:clrMapOvr>
    <a:masterClrMapping/>
  </p:clrMapOvr>
  <p:transition spd="slow">
    <p:wip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94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784676928"/>
      </p:ext>
    </p:extLst>
  </p:cSld>
  <p:clrMapOvr>
    <a:masterClrMapping/>
  </p:clrMapOvr>
  <p:transition spd="slow">
    <p:wip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95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544275096"/>
      </p:ext>
    </p:extLst>
  </p:cSld>
  <p:clrMapOvr>
    <a:masterClrMapping/>
  </p:clrMapOvr>
  <p:transition spd="slow">
    <p:wip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95872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BCA44-656B-4193-85F2-84C1DD9B5172}"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70AC04-1A5B-4819-91AA-3CDE5C48B839}" type="slidenum">
              <a:rPr lang="en-US" smtClean="0"/>
              <a:t>‹#›</a:t>
            </a:fld>
            <a:endParaRPr lang="en-US"/>
          </a:p>
        </p:txBody>
      </p:sp>
    </p:spTree>
    <p:extLst>
      <p:ext uri="{BB962C8B-B14F-4D97-AF65-F5344CB8AC3E}">
        <p14:creationId xmlns:p14="http://schemas.microsoft.com/office/powerpoint/2010/main" val="252323007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96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543582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75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33541539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97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70943810"/>
      </p:ext>
    </p:extLst>
  </p:cSld>
  <p:clrMapOvr>
    <a:masterClrMapping/>
  </p:clrMapOvr>
  <p:transition spd="slow">
    <p:wip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98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014655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99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33342263"/>
      </p:ext>
    </p:extLst>
  </p:cSld>
  <p:clrMapOvr>
    <a:masterClrMapping/>
  </p:clrMapOvr>
  <p:transition spd="slow">
    <p:wip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016113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76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2679602907"/>
      </p:ext>
    </p:extLst>
  </p:cSld>
  <p:clrMapOvr>
    <a:masterClrMapping/>
  </p:clrMapOvr>
  <p:transition spd="slow">
    <p:wip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3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0136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511572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7214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49818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409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159096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915487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00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95952782"/>
      </p:ext>
    </p:extLst>
  </p:cSld>
  <p:clrMapOvr>
    <a:masterClrMapping/>
  </p:clrMapOvr>
  <p:transition spd="slow">
    <p:wip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01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99761708"/>
      </p:ext>
    </p:extLst>
  </p:cSld>
  <p:clrMapOvr>
    <a:masterClrMapping/>
  </p:clrMapOvr>
  <p:transition spd="slow">
    <p:wip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8528188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0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2639770"/>
      </p:ext>
    </p:extLst>
  </p:cSld>
  <p:clrMapOvr>
    <a:masterClrMapping/>
  </p:clrMapOvr>
  <p:transition spd="slow">
    <p:wip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319089261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37085869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10930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15097420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656970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3649651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0476131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03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0561937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04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26662399"/>
      </p:ext>
    </p:extLst>
  </p:cSld>
  <p:clrMapOvr>
    <a:masterClrMapping/>
  </p:clrMapOvr>
  <p:transition spd="slow">
    <p:wip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05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17191064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06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12131357"/>
      </p:ext>
    </p:extLst>
  </p:cSld>
  <p:clrMapOvr>
    <a:masterClrMapping/>
  </p:clrMapOvr>
  <p:transition spd="slow">
    <p:wip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07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4052134"/>
      </p:ext>
    </p:extLst>
  </p:cSld>
  <p:clrMapOvr>
    <a:masterClrMapping/>
  </p:clrMapOvr>
  <p:transition spd="slow">
    <p:wip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08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43283323"/>
      </p:ext>
    </p:extLst>
  </p:cSld>
  <p:clrMapOvr>
    <a:masterClrMapping/>
  </p:clrMapOvr>
  <p:transition spd="slow">
    <p:wip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09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2363454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14964915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10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79325662"/>
      </p:ext>
    </p:extLst>
  </p:cSld>
  <p:clrMapOvr>
    <a:masterClrMapping/>
  </p:clrMapOvr>
  <p:transition spd="slow">
    <p:wip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11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11381635"/>
      </p:ext>
    </p:extLst>
  </p:cSld>
  <p:clrMapOvr>
    <a:masterClrMapping/>
  </p:clrMapOvr>
  <p:transition spd="slow">
    <p:wip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1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9121730"/>
      </p:ext>
    </p:extLst>
  </p:cSld>
  <p:clrMapOvr>
    <a:masterClrMapping/>
  </p:clrMapOvr>
  <p:transition spd="slow">
    <p:wip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62376061"/>
      </p:ext>
    </p:extLst>
  </p:cSld>
  <p:clrMapOvr>
    <a:masterClrMapping/>
  </p:clrMapOvr>
  <p:transition spd="slow">
    <p:wip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53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444356805"/>
      </p:ext>
    </p:extLst>
  </p:cSld>
  <p:clrMapOvr>
    <a:masterClrMapping/>
  </p:clrMapOvr>
  <p:transition spd="slow">
    <p:wip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54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715533443"/>
      </p:ext>
    </p:extLst>
  </p:cSld>
  <p:clrMapOvr>
    <a:masterClrMapping/>
  </p:clrMapOvr>
  <p:transition spd="slow">
    <p:wip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55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533611744"/>
      </p:ext>
    </p:extLst>
  </p:cSld>
  <p:clrMapOvr>
    <a:masterClrMapping/>
  </p:clrMapOvr>
  <p:transition spd="slow">
    <p:wip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14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90753874"/>
      </p:ext>
    </p:extLst>
  </p:cSld>
  <p:clrMapOvr>
    <a:masterClrMapping/>
  </p:clrMapOvr>
  <p:transition spd="slow">
    <p:wip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15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49062653"/>
      </p:ext>
    </p:extLst>
  </p:cSld>
  <p:clrMapOvr>
    <a:masterClrMapping/>
  </p:clrMapOvr>
  <p:transition spd="slow">
    <p:wip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43262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CBCA44-656B-4193-85F2-84C1DD9B5172}"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70AC04-1A5B-4819-91AA-3CDE5C48B839}" type="slidenum">
              <a:rPr lang="en-US" smtClean="0"/>
              <a:t>‹#›</a:t>
            </a:fld>
            <a:endParaRPr lang="en-US"/>
          </a:p>
        </p:txBody>
      </p:sp>
    </p:spTree>
    <p:extLst>
      <p:ext uri="{BB962C8B-B14F-4D97-AF65-F5344CB8AC3E}">
        <p14:creationId xmlns:p14="http://schemas.microsoft.com/office/powerpoint/2010/main" val="414268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6982781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16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4185266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77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245181038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17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473877059"/>
      </p:ext>
    </p:extLst>
  </p:cSld>
  <p:clrMapOvr>
    <a:masterClrMapping/>
  </p:clrMapOvr>
  <p:transition spd="slow">
    <p:wip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18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541702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19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66259496"/>
      </p:ext>
    </p:extLst>
  </p:cSld>
  <p:clrMapOvr>
    <a:masterClrMapping/>
  </p:clrMapOvr>
  <p:transition spd="slow">
    <p:wip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4229780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78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467829119"/>
      </p:ext>
    </p:extLst>
  </p:cSld>
  <p:clrMapOvr>
    <a:masterClrMapping/>
  </p:clrMapOvr>
  <p:transition spd="slow">
    <p:wip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4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7053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4458716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55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47652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2888475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8420433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292120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1546203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20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589628686"/>
      </p:ext>
    </p:extLst>
  </p:cSld>
  <p:clrMapOvr>
    <a:masterClrMapping/>
  </p:clrMapOvr>
  <p:transition spd="slow">
    <p:wip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21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1851008"/>
      </p:ext>
    </p:extLst>
  </p:cSld>
  <p:clrMapOvr>
    <a:masterClrMapping/>
  </p:clrMapOvr>
  <p:transition spd="slow">
    <p:wip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10396565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2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24416072"/>
      </p:ext>
    </p:extLst>
  </p:cSld>
  <p:clrMapOvr>
    <a:masterClrMapping/>
  </p:clrMapOvr>
  <p:transition spd="slow">
    <p:wip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368745783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128337790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72938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99421944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804587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38902408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0261416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23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4803549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24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12552849"/>
      </p:ext>
    </p:extLst>
  </p:cSld>
  <p:clrMapOvr>
    <a:masterClrMapping/>
  </p:clrMapOvr>
  <p:transition spd="slow">
    <p:wip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25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264823028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26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82443316"/>
      </p:ext>
    </p:extLst>
  </p:cSld>
  <p:clrMapOvr>
    <a:masterClrMapping/>
  </p:clrMapOvr>
  <p:transition spd="slow">
    <p:wip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27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13340257"/>
      </p:ext>
    </p:extLst>
  </p:cSld>
  <p:clrMapOvr>
    <a:masterClrMapping/>
  </p:clrMapOvr>
  <p:transition spd="slow">
    <p:wip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28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4184555"/>
      </p:ext>
    </p:extLst>
  </p:cSld>
  <p:clrMapOvr>
    <a:masterClrMapping/>
  </p:clrMapOvr>
  <p:transition spd="slow">
    <p:wip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29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5373353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9363747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30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748763034"/>
      </p:ext>
    </p:extLst>
  </p:cSld>
  <p:clrMapOvr>
    <a:masterClrMapping/>
  </p:clrMapOvr>
  <p:transition spd="slow">
    <p:wip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31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26314152"/>
      </p:ext>
    </p:extLst>
  </p:cSld>
  <p:clrMapOvr>
    <a:masterClrMapping/>
  </p:clrMapOvr>
  <p:transition spd="slow">
    <p:wip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3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657588893"/>
      </p:ext>
    </p:extLst>
  </p:cSld>
  <p:clrMapOvr>
    <a:masterClrMapping/>
  </p:clrMapOvr>
  <p:transition spd="slow">
    <p:wip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33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41824280"/>
      </p:ext>
    </p:extLst>
  </p:cSld>
  <p:clrMapOvr>
    <a:masterClrMapping/>
  </p:clrMapOvr>
  <p:transition spd="slow">
    <p:wip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56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1855691585"/>
      </p:ext>
    </p:extLst>
  </p:cSld>
  <p:clrMapOvr>
    <a:masterClrMapping/>
  </p:clrMapOvr>
  <p:transition spd="slow">
    <p:wip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57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754133979"/>
      </p:ext>
    </p:extLst>
  </p:cSld>
  <p:clrMapOvr>
    <a:masterClrMapping/>
  </p:clrMapOvr>
  <p:transition spd="slow">
    <p:wip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58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682266009"/>
      </p:ext>
    </p:extLst>
  </p:cSld>
  <p:clrMapOvr>
    <a:masterClrMapping/>
  </p:clrMapOvr>
  <p:transition spd="slow">
    <p:wip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134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20465198"/>
      </p:ext>
    </p:extLst>
  </p:cSld>
  <p:clrMapOvr>
    <a:masterClrMapping/>
  </p:clrMapOvr>
  <p:transition spd="slow">
    <p:wip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135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60760743"/>
      </p:ext>
    </p:extLst>
  </p:cSld>
  <p:clrMapOvr>
    <a:masterClrMapping/>
  </p:clrMapOvr>
  <p:transition spd="slow">
    <p:wip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61228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883247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136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535662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79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311163519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37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71184831"/>
      </p:ext>
    </p:extLst>
  </p:cSld>
  <p:clrMapOvr>
    <a:masterClrMapping/>
  </p:clrMapOvr>
  <p:transition spd="slow">
    <p:wip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138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7241830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139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63825143"/>
      </p:ext>
    </p:extLst>
  </p:cSld>
  <p:clrMapOvr>
    <a:masterClrMapping/>
  </p:clrMapOvr>
  <p:transition spd="slow">
    <p:wip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79615755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80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754435024"/>
      </p:ext>
    </p:extLst>
  </p:cSld>
  <p:clrMapOvr>
    <a:masterClrMapping/>
  </p:clrMapOvr>
  <p:transition spd="slow">
    <p:wip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5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86391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8166760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18483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992552982"/>
      </p:ext>
    </p:extLst>
  </p:cSld>
  <p:clrMapOvr>
    <a:masterClrMapping/>
  </p:clrMapOvr>
  <p:transition spd="slow">
    <p:wip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62572252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97300986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70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5490622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140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12871422"/>
      </p:ext>
    </p:extLst>
  </p:cSld>
  <p:clrMapOvr>
    <a:masterClrMapping/>
  </p:clrMapOvr>
  <p:transition spd="slow">
    <p:wip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141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987147930"/>
      </p:ext>
    </p:extLst>
  </p:cSld>
  <p:clrMapOvr>
    <a:masterClrMapping/>
  </p:clrMapOvr>
  <p:transition spd="slow">
    <p:wip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71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8364714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4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378701748"/>
      </p:ext>
    </p:extLst>
  </p:cSld>
  <p:clrMapOvr>
    <a:masterClrMapping/>
  </p:clrMapOvr>
  <p:transition spd="slow">
    <p:wip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414748031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214680109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66769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231758708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4692433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0853468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1218789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43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872147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144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778286968"/>
      </p:ext>
    </p:extLst>
  </p:cSld>
  <p:clrMapOvr>
    <a:masterClrMapping/>
  </p:clrMapOvr>
  <p:transition spd="slow">
    <p:wip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145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239204516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146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347195855"/>
      </p:ext>
    </p:extLst>
  </p:cSld>
  <p:clrMapOvr>
    <a:masterClrMapping/>
  </p:clrMapOvr>
  <p:transition spd="slow">
    <p:wip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147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54589171"/>
      </p:ext>
    </p:extLst>
  </p:cSld>
  <p:clrMapOvr>
    <a:masterClrMapping/>
  </p:clrMapOvr>
  <p:transition spd="slow">
    <p:wip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148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76265654"/>
      </p:ext>
    </p:extLst>
  </p:cSld>
  <p:clrMapOvr>
    <a:masterClrMapping/>
  </p:clrMapOvr>
  <p:transition spd="slow">
    <p:wip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149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812261896"/>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744962730"/>
      </p:ext>
    </p:extLst>
  </p:cSld>
  <p:clrMapOvr>
    <a:masterClrMapping/>
  </p:clrMapOvr>
  <p:transition spd="slow">
    <p:wip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150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76481059"/>
      </p:ext>
    </p:extLst>
  </p:cSld>
  <p:clrMapOvr>
    <a:masterClrMapping/>
  </p:clrMapOvr>
  <p:transition spd="slow">
    <p:wip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51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229094846"/>
      </p:ext>
    </p:extLst>
  </p:cSld>
  <p:clrMapOvr>
    <a:masterClrMapping/>
  </p:clrMapOvr>
  <p:transition spd="slow">
    <p:wip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15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79224224"/>
      </p:ext>
    </p:extLst>
  </p:cSld>
  <p:clrMapOvr>
    <a:masterClrMapping/>
  </p:clrMapOvr>
  <p:transition spd="slow">
    <p:wip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153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019935817"/>
      </p:ext>
    </p:extLst>
  </p:cSld>
  <p:clrMapOvr>
    <a:masterClrMapping/>
  </p:clrMapOvr>
  <p:transition spd="slow">
    <p:wip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59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1200916107"/>
      </p:ext>
    </p:extLst>
  </p:cSld>
  <p:clrMapOvr>
    <a:masterClrMapping/>
  </p:clrMapOvr>
  <p:transition spd="slow">
    <p:wip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60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498326736"/>
      </p:ext>
    </p:extLst>
  </p:cSld>
  <p:clrMapOvr>
    <a:masterClrMapping/>
  </p:clrMapOvr>
  <p:transition spd="slow">
    <p:wip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6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79873448"/>
      </p:ext>
    </p:extLst>
  </p:cSld>
  <p:clrMapOvr>
    <a:masterClrMapping/>
  </p:clrMapOvr>
  <p:transition spd="slow">
    <p:wip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154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143642869"/>
      </p:ext>
    </p:extLst>
  </p:cSld>
  <p:clrMapOvr>
    <a:masterClrMapping/>
  </p:clrMapOvr>
  <p:transition spd="slow">
    <p:wip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155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167419916"/>
      </p:ext>
    </p:extLst>
  </p:cSld>
  <p:clrMapOvr>
    <a:masterClrMapping/>
  </p:clrMapOvr>
  <p:transition spd="slow">
    <p:wip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7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02089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42537058"/>
      </p:ext>
    </p:extLst>
  </p:cSld>
  <p:clrMapOvr>
    <a:masterClrMapping/>
  </p:clrMapOvr>
  <p:transition spd="slow">
    <p:wip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156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9710635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8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154222854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157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9663450"/>
      </p:ext>
    </p:extLst>
  </p:cSld>
  <p:clrMapOvr>
    <a:masterClrMapping/>
  </p:clrMapOvr>
  <p:transition spd="slow">
    <p:wip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158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75575688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159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782962603"/>
      </p:ext>
    </p:extLst>
  </p:cSld>
  <p:clrMapOvr>
    <a:masterClrMapping/>
  </p:clrMapOvr>
  <p:transition spd="slow">
    <p:wip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7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0204281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82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1432246644"/>
      </p:ext>
    </p:extLst>
  </p:cSld>
  <p:clrMapOvr>
    <a:masterClrMapping/>
  </p:clrMapOvr>
  <p:transition spd="slow">
    <p:wip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6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18595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78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73378067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79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953424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628962910"/>
      </p:ext>
    </p:extLst>
  </p:cSld>
  <p:clrMapOvr>
    <a:masterClrMapping/>
  </p:clrMapOvr>
  <p:transition spd="slow">
    <p:wip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4776309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81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4468816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82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1601813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160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91236291"/>
      </p:ext>
    </p:extLst>
  </p:cSld>
  <p:clrMapOvr>
    <a:masterClrMapping/>
  </p:clrMapOvr>
  <p:transition spd="slow">
    <p:wip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161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034733105"/>
      </p:ext>
    </p:extLst>
  </p:cSld>
  <p:clrMapOvr>
    <a:masterClrMapping/>
  </p:clrMapOvr>
  <p:transition spd="slow">
    <p:wip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83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5830936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16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386722016"/>
      </p:ext>
    </p:extLst>
  </p:cSld>
  <p:clrMapOvr>
    <a:masterClrMapping/>
  </p:clrMapOvr>
  <p:transition spd="slow">
    <p:wip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74026447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221891548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18431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CBCA44-656B-4193-85F2-84C1DD9B5172}"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170AC04-1A5B-4819-91AA-3CDE5C48B839}" type="slidenum">
              <a:rPr lang="en-US" smtClean="0"/>
              <a:t>‹#›</a:t>
            </a:fld>
            <a:endParaRPr lang="en-US"/>
          </a:p>
        </p:txBody>
      </p:sp>
    </p:spTree>
    <p:extLst>
      <p:ext uri="{BB962C8B-B14F-4D97-AF65-F5344CB8AC3E}">
        <p14:creationId xmlns:p14="http://schemas.microsoft.com/office/powerpoint/2010/main" val="1267494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7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752121897"/>
      </p:ext>
    </p:extLst>
  </p:cSld>
  <p:clrMapOvr>
    <a:masterClrMapping/>
  </p:clrMapOvr>
  <p:transition spd="slow">
    <p:wip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85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52985628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64314657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2823965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163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2611424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164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48389488"/>
      </p:ext>
    </p:extLst>
  </p:cSld>
  <p:clrMapOvr>
    <a:masterClrMapping/>
  </p:clrMapOvr>
  <p:transition spd="slow">
    <p:wip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165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127596253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166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40130686"/>
      </p:ext>
    </p:extLst>
  </p:cSld>
  <p:clrMapOvr>
    <a:masterClrMapping/>
  </p:clrMapOvr>
  <p:transition spd="slow">
    <p:wip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167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722799050"/>
      </p:ext>
    </p:extLst>
  </p:cSld>
  <p:clrMapOvr>
    <a:masterClrMapping/>
  </p:clrMapOvr>
  <p:transition spd="slow">
    <p:wip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168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33818289"/>
      </p:ext>
    </p:extLst>
  </p:cSld>
  <p:clrMapOvr>
    <a:masterClrMapping/>
  </p:clrMapOvr>
  <p:transition spd="slow">
    <p:wip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169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021592215"/>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4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80971902"/>
      </p:ext>
    </p:extLst>
  </p:cSld>
  <p:clrMapOvr>
    <a:masterClrMapping/>
  </p:clrMapOvr>
  <p:transition spd="slow">
    <p:wip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170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58937220"/>
      </p:ext>
    </p:extLst>
  </p:cSld>
  <p:clrMapOvr>
    <a:masterClrMapping/>
  </p:clrMapOvr>
  <p:transition spd="slow">
    <p:wip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71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661086590"/>
      </p:ext>
    </p:extLst>
  </p:cSld>
  <p:clrMapOvr>
    <a:masterClrMapping/>
  </p:clrMapOvr>
  <p:transition spd="slow">
    <p:wip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17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92107433"/>
      </p:ext>
    </p:extLst>
  </p:cSld>
  <p:clrMapOvr>
    <a:masterClrMapping/>
  </p:clrMapOvr>
  <p:transition spd="slow">
    <p:wip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173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30290762"/>
      </p:ext>
    </p:extLst>
  </p:cSld>
  <p:clrMapOvr>
    <a:masterClrMapping/>
  </p:clrMapOvr>
  <p:transition spd="slow">
    <p:wip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62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4227540733"/>
      </p:ext>
    </p:extLst>
  </p:cSld>
  <p:clrMapOvr>
    <a:masterClrMapping/>
  </p:clrMapOvr>
  <p:transition spd="slow">
    <p:wip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63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682135015"/>
      </p:ext>
    </p:extLst>
  </p:cSld>
  <p:clrMapOvr>
    <a:masterClrMapping/>
  </p:clrMapOvr>
  <p:transition spd="slow">
    <p:wip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64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1915823437"/>
      </p:ext>
    </p:extLst>
  </p:cSld>
  <p:clrMapOvr>
    <a:masterClrMapping/>
  </p:clrMapOvr>
  <p:transition spd="slow">
    <p:wip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174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791885889"/>
      </p:ext>
    </p:extLst>
  </p:cSld>
  <p:clrMapOvr>
    <a:masterClrMapping/>
  </p:clrMapOvr>
  <p:transition spd="slow">
    <p:wip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175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77150541"/>
      </p:ext>
    </p:extLst>
  </p:cSld>
  <p:clrMapOvr>
    <a:masterClrMapping/>
  </p:clrMapOvr>
  <p:transition spd="slow">
    <p:wip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88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93196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5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465704828"/>
      </p:ext>
    </p:extLst>
  </p:cSld>
  <p:clrMapOvr>
    <a:masterClrMapping/>
  </p:clrMapOvr>
  <p:transition spd="slow">
    <p:wip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176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1737845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83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150559761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177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363986599"/>
      </p:ext>
    </p:extLst>
  </p:cSld>
  <p:clrMapOvr>
    <a:masterClrMapping/>
  </p:clrMapOvr>
  <p:transition spd="slow">
    <p:wip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178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97139411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179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330391764"/>
      </p:ext>
    </p:extLst>
  </p:cSld>
  <p:clrMapOvr>
    <a:masterClrMapping/>
  </p:clrMapOvr>
  <p:transition spd="slow">
    <p:wip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8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8762052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84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1811537797"/>
      </p:ext>
    </p:extLst>
  </p:cSld>
  <p:clrMapOvr>
    <a:masterClrMapping/>
  </p:clrMapOvr>
  <p:transition spd="slow">
    <p:wip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7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40403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4083109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91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513964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25158480"/>
      </p:ext>
    </p:extLst>
  </p:cSld>
  <p:clrMapOvr>
    <a:masterClrMapping/>
  </p:clrMapOvr>
  <p:transition spd="slow">
    <p:wip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92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1446828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93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9947925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6508430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180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29063607"/>
      </p:ext>
    </p:extLst>
  </p:cSld>
  <p:clrMapOvr>
    <a:masterClrMapping/>
  </p:clrMapOvr>
  <p:transition spd="slow">
    <p:wip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181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934578659"/>
      </p:ext>
    </p:extLst>
  </p:cSld>
  <p:clrMapOvr>
    <a:masterClrMapping/>
  </p:clrMapOvr>
  <p:transition spd="slow">
    <p:wip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95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9918057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18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255013225"/>
      </p:ext>
    </p:extLst>
  </p:cSld>
  <p:clrMapOvr>
    <a:masterClrMapping/>
  </p:clrMapOvr>
  <p:transition spd="slow">
    <p:wip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145297698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140961087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96_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80825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628612874"/>
      </p:ext>
    </p:extLst>
  </p:cSld>
  <p:clrMapOvr>
    <a:masterClrMapping/>
  </p:clrMapOvr>
  <p:transition spd="slow">
    <p:wip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57714972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5813235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4201657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183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27409612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184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31097332"/>
      </p:ext>
    </p:extLst>
  </p:cSld>
  <p:clrMapOvr>
    <a:masterClrMapping/>
  </p:clrMapOvr>
  <p:transition spd="slow">
    <p:wip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185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249842069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186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02716960"/>
      </p:ext>
    </p:extLst>
  </p:cSld>
  <p:clrMapOvr>
    <a:masterClrMapping/>
  </p:clrMapOvr>
  <p:transition spd="slow">
    <p:wip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187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69589154"/>
      </p:ext>
    </p:extLst>
  </p:cSld>
  <p:clrMapOvr>
    <a:masterClrMapping/>
  </p:clrMapOvr>
  <p:transition spd="slow">
    <p:wip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188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694833"/>
      </p:ext>
    </p:extLst>
  </p:cSld>
  <p:clrMapOvr>
    <a:masterClrMapping/>
  </p:clrMapOvr>
  <p:transition spd="slow">
    <p:wip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189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39017725"/>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915726729"/>
      </p:ext>
    </p:extLst>
  </p:cSld>
  <p:clrMapOvr>
    <a:masterClrMapping/>
  </p:clrMapOvr>
  <p:transition spd="slow">
    <p:wip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190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297226350"/>
      </p:ext>
    </p:extLst>
  </p:cSld>
  <p:clrMapOvr>
    <a:masterClrMapping/>
  </p:clrMapOvr>
  <p:transition spd="slow">
    <p:wip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91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37269000"/>
      </p:ext>
    </p:extLst>
  </p:cSld>
  <p:clrMapOvr>
    <a:masterClrMapping/>
  </p:clrMapOvr>
  <p:transition spd="slow">
    <p:wip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19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69657937"/>
      </p:ext>
    </p:extLst>
  </p:cSld>
  <p:clrMapOvr>
    <a:masterClrMapping/>
  </p:clrMapOvr>
  <p:transition spd="slow">
    <p:wip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193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655801674"/>
      </p:ext>
    </p:extLst>
  </p:cSld>
  <p:clrMapOvr>
    <a:masterClrMapping/>
  </p:clrMapOvr>
  <p:transition spd="slow">
    <p:wipe/>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65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581505664"/>
      </p:ext>
    </p:extLst>
  </p:cSld>
  <p:clrMapOvr>
    <a:masterClrMapping/>
  </p:clrMapOvr>
  <p:transition spd="slow">
    <p:wipe/>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66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812090269"/>
      </p:ext>
    </p:extLst>
  </p:cSld>
  <p:clrMapOvr>
    <a:masterClrMapping/>
  </p:clrMapOvr>
  <p:transition spd="slow">
    <p:wip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67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811922449"/>
      </p:ext>
    </p:extLst>
  </p:cSld>
  <p:clrMapOvr>
    <a:masterClrMapping/>
  </p:clrMapOvr>
  <p:transition spd="slow">
    <p:wip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194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352491508"/>
      </p:ext>
    </p:extLst>
  </p:cSld>
  <p:clrMapOvr>
    <a:masterClrMapping/>
  </p:clrMapOvr>
  <p:transition spd="slow">
    <p:wipe/>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195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005245043"/>
      </p:ext>
    </p:extLst>
  </p:cSld>
  <p:clrMapOvr>
    <a:masterClrMapping/>
  </p:clrMapOvr>
  <p:transition spd="slow">
    <p:wip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100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67422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2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1321023827"/>
      </p:ext>
    </p:extLst>
  </p:cSld>
  <p:clrMapOvr>
    <a:masterClrMapping/>
  </p:clrMapOvr>
  <p:transition spd="slow">
    <p:wipe/>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196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8825395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85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303279565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197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22116618"/>
      </p:ext>
    </p:extLst>
  </p:cSld>
  <p:clrMapOvr>
    <a:masterClrMapping/>
  </p:clrMapOvr>
  <p:transition spd="slow">
    <p:wip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198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546413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199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3826760"/>
      </p:ext>
    </p:extLst>
  </p:cSld>
  <p:clrMapOvr>
    <a:masterClrMapping/>
  </p:clrMapOvr>
  <p:transition spd="slow">
    <p:wipe/>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10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6383324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86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2104857502"/>
      </p:ext>
    </p:extLst>
  </p:cSld>
  <p:clrMapOvr>
    <a:masterClrMapping/>
  </p:clrMapOvr>
  <p:transition spd="slow">
    <p:wip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8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76285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102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6188236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103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792229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704341796"/>
      </p:ext>
    </p:extLst>
  </p:cSld>
  <p:clrMapOvr>
    <a:masterClrMapping/>
  </p:clrMapOvr>
  <p:transition spd="slow">
    <p:wip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104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3340294"/>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47007514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106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2839589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200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625855560"/>
      </p:ext>
    </p:extLst>
  </p:cSld>
  <p:clrMapOvr>
    <a:masterClrMapping/>
  </p:clrMapOvr>
  <p:transition spd="slow">
    <p:wipe/>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201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886622851"/>
      </p:ext>
    </p:extLst>
  </p:cSld>
  <p:clrMapOvr>
    <a:masterClrMapping/>
  </p:clrMapOvr>
  <p:transition spd="slow">
    <p:wipe/>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107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5674558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20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79060689"/>
      </p:ext>
    </p:extLst>
  </p:cSld>
  <p:clrMapOvr>
    <a:masterClrMapping/>
  </p:clrMapOvr>
  <p:transition spd="slow">
    <p:wipe/>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398156544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348351807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08_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18311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81212865"/>
      </p:ext>
    </p:extLst>
  </p:cSld>
  <p:clrMapOvr>
    <a:masterClrMapping/>
  </p:clrMapOvr>
  <p:transition spd="slow">
    <p:wipe/>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09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4800921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110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0685834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11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13773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203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325167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204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833265930"/>
      </p:ext>
    </p:extLst>
  </p:cSld>
  <p:clrMapOvr>
    <a:masterClrMapping/>
  </p:clrMapOvr>
  <p:transition spd="slow">
    <p:wipe/>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205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248788964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206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764217726"/>
      </p:ext>
    </p:extLst>
  </p:cSld>
  <p:clrMapOvr>
    <a:masterClrMapping/>
  </p:clrMapOvr>
  <p:transition spd="slow">
    <p:wipe/>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207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318241167"/>
      </p:ext>
    </p:extLst>
  </p:cSld>
  <p:clrMapOvr>
    <a:masterClrMapping/>
  </p:clrMapOvr>
  <p:transition spd="slow">
    <p:wipe/>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208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59619673"/>
      </p:ext>
    </p:extLst>
  </p:cSld>
  <p:clrMapOvr>
    <a:masterClrMapping/>
  </p:clrMapOvr>
  <p:transition spd="slow">
    <p:wipe/>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209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62540924"/>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55420935"/>
      </p:ext>
    </p:extLst>
  </p:cSld>
  <p:clrMapOvr>
    <a:masterClrMapping/>
  </p:clrMapOvr>
  <p:transition spd="slow">
    <p:wipe/>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210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80915240"/>
      </p:ext>
    </p:extLst>
  </p:cSld>
  <p:clrMapOvr>
    <a:masterClrMapping/>
  </p:clrMapOvr>
  <p:transition spd="slow">
    <p:wipe/>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211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205517507"/>
      </p:ext>
    </p:extLst>
  </p:cSld>
  <p:clrMapOvr>
    <a:masterClrMapping/>
  </p:clrMapOvr>
  <p:transition spd="slow">
    <p:wipe/>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userDrawn="1">
  <p:cSld name="21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752948230"/>
      </p:ext>
    </p:extLst>
  </p:cSld>
  <p:clrMapOvr>
    <a:masterClrMapping/>
  </p:clrMapOvr>
  <p:transition spd="slow">
    <p:wipe/>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213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834691547"/>
      </p:ext>
    </p:extLst>
  </p:cSld>
  <p:clrMapOvr>
    <a:masterClrMapping/>
  </p:clrMapOvr>
  <p:transition spd="slow">
    <p:wipe/>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68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089260043"/>
      </p:ext>
    </p:extLst>
  </p:cSld>
  <p:clrMapOvr>
    <a:masterClrMapping/>
  </p:clrMapOvr>
  <p:transition spd="slow">
    <p:wipe/>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87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192771456"/>
      </p:ext>
    </p:extLst>
  </p:cSld>
  <p:clrMapOvr>
    <a:masterClrMapping/>
  </p:clrMapOvr>
  <p:transition spd="slow">
    <p:wipe/>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88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1151436657"/>
      </p:ext>
    </p:extLst>
  </p:cSld>
  <p:clrMapOvr>
    <a:masterClrMapping/>
  </p:clrMapOvr>
  <p:transition spd="slow">
    <p:wipe/>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214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29171746"/>
      </p:ext>
    </p:extLst>
  </p:cSld>
  <p:clrMapOvr>
    <a:masterClrMapping/>
  </p:clrMapOvr>
  <p:transition spd="slow">
    <p:wipe/>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215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56586169"/>
      </p:ext>
    </p:extLst>
  </p:cSld>
  <p:clrMapOvr>
    <a:masterClrMapping/>
  </p:clrMapOvr>
  <p:transition spd="slow">
    <p:wipe/>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112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4502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CBCA44-656B-4193-85F2-84C1DD9B5172}"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170AC04-1A5B-4819-91AA-3CDE5C48B839}" type="slidenum">
              <a:rPr lang="en-US" smtClean="0"/>
              <a:t>‹#›</a:t>
            </a:fld>
            <a:endParaRPr lang="en-US"/>
          </a:p>
        </p:txBody>
      </p:sp>
    </p:spTree>
    <p:extLst>
      <p:ext uri="{BB962C8B-B14F-4D97-AF65-F5344CB8AC3E}">
        <p14:creationId xmlns:p14="http://schemas.microsoft.com/office/powerpoint/2010/main" val="1832428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7463534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216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94937375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89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427704691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217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347216395"/>
      </p:ext>
    </p:extLst>
  </p:cSld>
  <p:clrMapOvr>
    <a:masterClrMapping/>
  </p:clrMapOvr>
  <p:transition spd="slow">
    <p:wipe/>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218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338328"/>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219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61777384"/>
      </p:ext>
    </p:extLst>
  </p:cSld>
  <p:clrMapOvr>
    <a:masterClrMapping/>
  </p:clrMapOvr>
  <p:transition spd="slow">
    <p:wipe/>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11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61854626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90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2845792557"/>
      </p:ext>
    </p:extLst>
  </p:cSld>
  <p:clrMapOvr>
    <a:masterClrMapping/>
  </p:clrMapOvr>
  <p:transition spd="slow">
    <p:wipe/>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userDrawn="1">
  <p:cSld name="9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7867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114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011485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115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805031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0770872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116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77077778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userDrawn="1">
  <p:cSld name="117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5100751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userDrawn="1">
  <p:cSld name="118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51672031"/>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userDrawn="1">
  <p:cSld name="220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41354036"/>
      </p:ext>
    </p:extLst>
  </p:cSld>
  <p:clrMapOvr>
    <a:masterClrMapping/>
  </p:clrMapOvr>
  <p:transition spd="slow">
    <p:wipe/>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221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4988508"/>
      </p:ext>
    </p:extLst>
  </p:cSld>
  <p:clrMapOvr>
    <a:masterClrMapping/>
  </p:clrMapOvr>
  <p:transition spd="slow">
    <p:wipe/>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119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8891369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22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64705023"/>
      </p:ext>
    </p:extLst>
  </p:cSld>
  <p:clrMapOvr>
    <a:masterClrMapping/>
  </p:clrMapOvr>
  <p:transition spd="slow">
    <p:wipe/>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48811407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1371363100"/>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120_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01419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9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293421544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121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2720902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122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0559502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23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91742044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223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448108746"/>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userDrawn="1">
  <p:cSld name="224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439602543"/>
      </p:ext>
    </p:extLst>
  </p:cSld>
  <p:clrMapOvr>
    <a:masterClrMapping/>
  </p:clrMapOvr>
  <p:transition spd="slow">
    <p:wipe/>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225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144336314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userDrawn="1">
  <p:cSld name="226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90716067"/>
      </p:ext>
    </p:extLst>
  </p:cSld>
  <p:clrMapOvr>
    <a:masterClrMapping/>
  </p:clrMapOvr>
  <p:transition spd="slow">
    <p:wipe/>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userDrawn="1">
  <p:cSld name="227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31172215"/>
      </p:ext>
    </p:extLst>
  </p:cSld>
  <p:clrMapOvr>
    <a:masterClrMapping/>
  </p:clrMapOvr>
  <p:transition spd="slow">
    <p:wipe/>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228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055853315"/>
      </p:ext>
    </p:extLst>
  </p:cSld>
  <p:clrMapOvr>
    <a:masterClrMapping/>
  </p:clrMapOvr>
  <p:transition spd="slow">
    <p:wipe/>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229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52096071"/>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801285298"/>
      </p:ext>
    </p:extLst>
  </p:cSld>
  <p:clrMapOvr>
    <a:masterClrMapping/>
  </p:clrMapOvr>
  <p:transition spd="slow">
    <p:wipe/>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230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41670598"/>
      </p:ext>
    </p:extLst>
  </p:cSld>
  <p:clrMapOvr>
    <a:masterClrMapping/>
  </p:clrMapOvr>
  <p:transition spd="slow">
    <p:wipe/>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231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04847508"/>
      </p:ext>
    </p:extLst>
  </p:cSld>
  <p:clrMapOvr>
    <a:masterClrMapping/>
  </p:clrMapOvr>
  <p:transition spd="slow">
    <p:wipe/>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23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743568171"/>
      </p:ext>
    </p:extLst>
  </p:cSld>
  <p:clrMapOvr>
    <a:masterClrMapping/>
  </p:clrMapOvr>
  <p:transition spd="slow">
    <p:wipe/>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233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634293431"/>
      </p:ext>
    </p:extLst>
  </p:cSld>
  <p:clrMapOvr>
    <a:masterClrMapping/>
  </p:clrMapOvr>
  <p:transition spd="slow">
    <p:wipe/>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userDrawn="1">
  <p:cSld name="9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551913166"/>
      </p:ext>
    </p:extLst>
  </p:cSld>
  <p:clrMapOvr>
    <a:masterClrMapping/>
  </p:clrMapOvr>
  <p:transition spd="slow">
    <p:wipe/>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92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616913722"/>
      </p:ext>
    </p:extLst>
  </p:cSld>
  <p:clrMapOvr>
    <a:masterClrMapping/>
  </p:clrMapOvr>
  <p:transition spd="slow">
    <p:wipe/>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userDrawn="1">
  <p:cSld name="93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1090467100"/>
      </p:ext>
    </p:extLst>
  </p:cSld>
  <p:clrMapOvr>
    <a:masterClrMapping/>
  </p:clrMapOvr>
  <p:transition spd="slow">
    <p:wipe/>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234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53980239"/>
      </p:ext>
    </p:extLst>
  </p:cSld>
  <p:clrMapOvr>
    <a:masterClrMapping/>
  </p:clrMapOvr>
  <p:transition spd="slow">
    <p:wipe/>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235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27332408"/>
      </p:ext>
    </p:extLst>
  </p:cSld>
  <p:clrMapOvr>
    <a:masterClrMapping/>
  </p:clrMapOvr>
  <p:transition spd="slow">
    <p:wipe/>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124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05958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6882106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236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67780173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94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283387502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237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2519286"/>
      </p:ext>
    </p:extLst>
  </p:cSld>
  <p:clrMapOvr>
    <a:masterClrMapping/>
  </p:clrMapOvr>
  <p:transition spd="slow">
    <p:wipe/>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238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917646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239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01629490"/>
      </p:ext>
    </p:extLst>
  </p:cSld>
  <p:clrMapOvr>
    <a:masterClrMapping/>
  </p:clrMapOvr>
  <p:transition spd="slow">
    <p:wipe/>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userDrawn="1">
  <p:cSld name="1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3589560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userDrawn="1">
  <p:cSld name="95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1172988228"/>
      </p:ext>
    </p:extLst>
  </p:cSld>
  <p:clrMapOvr>
    <a:masterClrMapping/>
  </p:clrMapOvr>
  <p:transition spd="slow">
    <p:wipe/>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10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0630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1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36760551"/>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12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215336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07970436"/>
      </p:ext>
    </p:extLst>
  </p:cSld>
  <p:clrMapOvr>
    <a:masterClrMapping/>
  </p:clrMapOvr>
  <p:transition spd="slow">
    <p:wipe/>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128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78725021"/>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129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05547814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130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1508837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240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12249585"/>
      </p:ext>
    </p:extLst>
  </p:cSld>
  <p:clrMapOvr>
    <a:masterClrMapping/>
  </p:clrMapOvr>
  <p:transition spd="slow">
    <p:wipe/>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241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73133474"/>
      </p:ext>
    </p:extLst>
  </p:cSld>
  <p:clrMapOvr>
    <a:masterClrMapping/>
  </p:clrMapOvr>
  <p:transition spd="slow">
    <p:wipe/>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131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09613028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24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83250598"/>
      </p:ext>
    </p:extLst>
  </p:cSld>
  <p:clrMapOvr>
    <a:masterClrMapping/>
  </p:clrMapOvr>
  <p:transition spd="slow">
    <p:wipe/>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243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23052417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244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2522722940"/>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132_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252192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79864455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33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689910131"/>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34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37954737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35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4277846"/>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245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27716520"/>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userDrawn="1">
  <p:cSld name="246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2154728"/>
      </p:ext>
    </p:extLst>
  </p:cSld>
  <p:clrMapOvr>
    <a:masterClrMapping/>
  </p:clrMapOvr>
  <p:transition spd="slow">
    <p:wipe/>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userDrawn="1">
  <p:cSld name="247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573275800"/>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userDrawn="1">
  <p:cSld name="248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90181397"/>
      </p:ext>
    </p:extLst>
  </p:cSld>
  <p:clrMapOvr>
    <a:masterClrMapping/>
  </p:clrMapOvr>
  <p:transition spd="slow">
    <p:wipe/>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249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96254766"/>
      </p:ext>
    </p:extLst>
  </p:cSld>
  <p:clrMapOvr>
    <a:masterClrMapping/>
  </p:clrMapOvr>
  <p:transition spd="slow">
    <p:wipe/>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userDrawn="1">
  <p:cSld name="250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65952642"/>
      </p:ext>
    </p:extLst>
  </p:cSld>
  <p:clrMapOvr>
    <a:masterClrMapping/>
  </p:clrMapOvr>
  <p:transition spd="slow">
    <p:wipe/>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2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78560267"/>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1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4105086817"/>
      </p:ext>
    </p:extLst>
  </p:cSld>
  <p:clrMapOvr>
    <a:masterClrMapping/>
  </p:clrMapOvr>
  <p:transition spd="slow">
    <p:wipe/>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252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67241624"/>
      </p:ext>
    </p:extLst>
  </p:cSld>
  <p:clrMapOvr>
    <a:masterClrMapping/>
  </p:clrMapOvr>
  <p:transition spd="slow">
    <p:wipe/>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253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94556403"/>
      </p:ext>
    </p:extLst>
  </p:cSld>
  <p:clrMapOvr>
    <a:masterClrMapping/>
  </p:clrMapOvr>
  <p:transition spd="slow">
    <p:wipe/>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254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221614524"/>
      </p:ext>
    </p:extLst>
  </p:cSld>
  <p:clrMapOvr>
    <a:masterClrMapping/>
  </p:clrMapOvr>
  <p:transition spd="slow">
    <p:wipe/>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255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716442101"/>
      </p:ext>
    </p:extLst>
  </p:cSld>
  <p:clrMapOvr>
    <a:masterClrMapping/>
  </p:clrMapOvr>
  <p:transition spd="slow">
    <p:wipe/>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96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908973577"/>
      </p:ext>
    </p:extLst>
  </p:cSld>
  <p:clrMapOvr>
    <a:masterClrMapping/>
  </p:clrMapOvr>
  <p:transition spd="slow">
    <p:wipe/>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userDrawn="1">
  <p:cSld name="97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619819586"/>
      </p:ext>
    </p:extLst>
  </p:cSld>
  <p:clrMapOvr>
    <a:masterClrMapping/>
  </p:clrMapOvr>
  <p:transition spd="slow">
    <p:wipe/>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98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184986760"/>
      </p:ext>
    </p:extLst>
  </p:cSld>
  <p:clrMapOvr>
    <a:masterClrMapping/>
  </p:clrMapOvr>
  <p:transition spd="slow">
    <p:wipe/>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userDrawn="1">
  <p:cSld name="25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025307664"/>
      </p:ext>
    </p:extLst>
  </p:cSld>
  <p:clrMapOvr>
    <a:masterClrMapping/>
  </p:clrMapOvr>
  <p:transition spd="slow">
    <p:wipe/>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257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26891942"/>
      </p:ext>
    </p:extLst>
  </p:cSld>
  <p:clrMapOvr>
    <a:masterClrMapping/>
  </p:clrMapOvr>
  <p:transition spd="slow">
    <p:wipe/>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userDrawn="1">
  <p:cSld name="13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59977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78444892"/>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userDrawn="1">
  <p:cSld name="258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99418797"/>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userDrawn="1">
  <p:cSld name="99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3602521830"/>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259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24216268"/>
      </p:ext>
    </p:extLst>
  </p:cSld>
  <p:clrMapOvr>
    <a:masterClrMapping/>
  </p:clrMapOvr>
  <p:transition spd="slow">
    <p:wipe/>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userDrawn="1">
  <p:cSld name="260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730837777"/>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261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31160709"/>
      </p:ext>
    </p:extLst>
  </p:cSld>
  <p:clrMapOvr>
    <a:masterClrMapping/>
  </p:clrMapOvr>
  <p:transition spd="slow">
    <p:wipe/>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13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360308194"/>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100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1261065801"/>
      </p:ext>
    </p:extLst>
  </p:cSld>
  <p:clrMapOvr>
    <a:masterClrMapping/>
  </p:clrMapOvr>
  <p:transition spd="slow">
    <p:wipe/>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11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311791"/>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138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57276934"/>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139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05762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6314368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140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841355873"/>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userDrawn="1">
  <p:cSld name="141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334859"/>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userDrawn="1">
  <p:cSld name="142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23037857"/>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userDrawn="1">
  <p:cSld name="262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685084932"/>
      </p:ext>
    </p:extLst>
  </p:cSld>
  <p:clrMapOvr>
    <a:masterClrMapping/>
  </p:clrMapOvr>
  <p:transition spd="slow">
    <p:wipe/>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userDrawn="1">
  <p:cSld name="263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49828837"/>
      </p:ext>
    </p:extLst>
  </p:cSld>
  <p:clrMapOvr>
    <a:masterClrMapping/>
  </p:clrMapOvr>
  <p:transition spd="slow">
    <p:wipe/>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userDrawn="1">
  <p:cSld name="143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119131709"/>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userDrawn="1">
  <p:cSld name="264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631464588"/>
      </p:ext>
    </p:extLst>
  </p:cSld>
  <p:clrMapOvr>
    <a:masterClrMapping/>
  </p:clrMapOvr>
  <p:transition spd="slow">
    <p:wipe/>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265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1746467008"/>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266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3093164122"/>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144_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5332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CBCA44-656B-4193-85F2-84C1DD9B5172}" type="datetimeFigureOut">
              <a:rPr lang="en-US" smtClean="0"/>
              <a:t>9/27/2025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170AC04-1A5B-4819-91AA-3CDE5C48B839}" type="slidenum">
              <a:rPr lang="en-US" smtClean="0"/>
              <a:t>‹#›</a:t>
            </a:fld>
            <a:endParaRPr lang="en-US"/>
          </a:p>
        </p:txBody>
      </p:sp>
    </p:spTree>
    <p:extLst>
      <p:ext uri="{BB962C8B-B14F-4D97-AF65-F5344CB8AC3E}">
        <p14:creationId xmlns:p14="http://schemas.microsoft.com/office/powerpoint/2010/main" val="41268626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29100735"/>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145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9880165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146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79190555"/>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147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83056909"/>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267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33759508"/>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userDrawn="1">
  <p:cSld name="268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914145822"/>
      </p:ext>
    </p:extLst>
  </p:cSld>
  <p:clrMapOvr>
    <a:masterClrMapping/>
  </p:clrMapOvr>
  <p:transition spd="slow">
    <p:wipe/>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userDrawn="1">
  <p:cSld name="269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1365526725"/>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userDrawn="1">
  <p:cSld name="270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232849224"/>
      </p:ext>
    </p:extLst>
  </p:cSld>
  <p:clrMapOvr>
    <a:masterClrMapping/>
  </p:clrMapOvr>
  <p:transition spd="slow">
    <p:wipe/>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userDrawn="1">
  <p:cSld name="271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307807800"/>
      </p:ext>
    </p:extLst>
  </p:cSld>
  <p:clrMapOvr>
    <a:masterClrMapping/>
  </p:clrMapOvr>
  <p:transition spd="slow">
    <p:wipe/>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userDrawn="1">
  <p:cSld name="272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70679448"/>
      </p:ext>
    </p:extLst>
  </p:cSld>
  <p:clrMapOvr>
    <a:masterClrMapping/>
  </p:clrMapOvr>
  <p:transition spd="slow">
    <p:wipe/>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userDrawn="1">
  <p:cSld name="273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590056331"/>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17079905"/>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userDrawn="1">
  <p:cSld name="274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80944590"/>
      </p:ext>
    </p:extLst>
  </p:cSld>
  <p:clrMapOvr>
    <a:masterClrMapping/>
  </p:clrMapOvr>
  <p:transition spd="slow">
    <p:wipe/>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275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54933363"/>
      </p:ext>
    </p:extLst>
  </p:cSld>
  <p:clrMapOvr>
    <a:masterClrMapping/>
  </p:clrMapOvr>
  <p:transition spd="slow">
    <p:wipe/>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userDrawn="1">
  <p:cSld name="27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02029856"/>
      </p:ext>
    </p:extLst>
  </p:cSld>
  <p:clrMapOvr>
    <a:masterClrMapping/>
  </p:clrMapOvr>
  <p:transition spd="slow">
    <p:wipe/>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277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02857541"/>
      </p:ext>
    </p:extLst>
  </p:cSld>
  <p:clrMapOvr>
    <a:masterClrMapping/>
  </p:clrMapOvr>
  <p:transition spd="slow">
    <p:wipe/>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10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84704175"/>
      </p:ext>
    </p:extLst>
  </p:cSld>
  <p:clrMapOvr>
    <a:masterClrMapping/>
  </p:clrMapOvr>
  <p:transition spd="slow">
    <p:wipe/>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102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357822881"/>
      </p:ext>
    </p:extLst>
  </p:cSld>
  <p:clrMapOvr>
    <a:masterClrMapping/>
  </p:clrMapOvr>
  <p:transition spd="slow">
    <p:wipe/>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userDrawn="1">
  <p:cSld name="103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124702009"/>
      </p:ext>
    </p:extLst>
  </p:cSld>
  <p:clrMapOvr>
    <a:masterClrMapping/>
  </p:clrMapOvr>
  <p:transition spd="slow">
    <p:wipe/>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userDrawn="1">
  <p:cSld name="278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86700127"/>
      </p:ext>
    </p:extLst>
  </p:cSld>
  <p:clrMapOvr>
    <a:masterClrMapping/>
  </p:clrMapOvr>
  <p:transition spd="slow">
    <p:wipe/>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279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95705404"/>
      </p:ext>
    </p:extLst>
  </p:cSld>
  <p:clrMapOvr>
    <a:masterClrMapping/>
  </p:clrMapOvr>
  <p:transition spd="slow">
    <p:wipe/>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userDrawn="1">
  <p:cSld name="148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20708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37499841"/>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userDrawn="1">
  <p:cSld name="280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0724721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userDrawn="1">
  <p:cSld name="104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2758676081"/>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281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0534604"/>
      </p:ext>
    </p:extLst>
  </p:cSld>
  <p:clrMapOvr>
    <a:masterClrMapping/>
  </p:clrMapOvr>
  <p:transition spd="slow">
    <p:wipe/>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userDrawn="1">
  <p:cSld name="282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18530121"/>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userDrawn="1">
  <p:cSld name="283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727194176"/>
      </p:ext>
    </p:extLst>
  </p:cSld>
  <p:clrMapOvr>
    <a:masterClrMapping/>
  </p:clrMapOvr>
  <p:transition spd="slow">
    <p:wipe/>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14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3038811"/>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105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2766660263"/>
      </p:ext>
    </p:extLst>
  </p:cSld>
  <p:clrMapOvr>
    <a:masterClrMapping/>
  </p:clrMapOvr>
  <p:transition spd="slow">
    <p:wipe/>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12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080222"/>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150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23602272"/>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151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580684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9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385331309"/>
      </p:ext>
    </p:extLst>
  </p:cSld>
  <p:clrMapOvr>
    <a:masterClrMapping/>
  </p:clrMapOvr>
  <p:transition spd="slow">
    <p:wipe/>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152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81848353"/>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153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86024890"/>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userDrawn="1">
  <p:cSld name="154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838960219"/>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userDrawn="1">
  <p:cSld name="284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790264051"/>
      </p:ext>
    </p:extLst>
  </p:cSld>
  <p:clrMapOvr>
    <a:masterClrMapping/>
  </p:clrMapOvr>
  <p:transition spd="slow">
    <p:wipe/>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userDrawn="1">
  <p:cSld name="285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87605100"/>
      </p:ext>
    </p:extLst>
  </p:cSld>
  <p:clrMapOvr>
    <a:masterClrMapping/>
  </p:clrMapOvr>
  <p:transition spd="slow">
    <p:wipe/>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userDrawn="1">
  <p:cSld name="155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12273945"/>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userDrawn="1">
  <p:cSld name="286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313031892"/>
      </p:ext>
    </p:extLst>
  </p:cSld>
  <p:clrMapOvr>
    <a:masterClrMapping/>
  </p:clrMapOvr>
  <p:transition spd="slow">
    <p:wipe/>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287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3021910107"/>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288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3990352693"/>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56_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654003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0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342139484"/>
      </p:ext>
    </p:extLst>
  </p:cSld>
  <p:clrMapOvr>
    <a:masterClrMapping/>
  </p:clrMapOvr>
  <p:transition spd="slow">
    <p:wipe/>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157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80672405"/>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58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73305130"/>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159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42425626"/>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289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99756436"/>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29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962315309"/>
      </p:ext>
    </p:extLst>
  </p:cSld>
  <p:clrMapOvr>
    <a:masterClrMapping/>
  </p:clrMapOvr>
  <p:transition spd="slow">
    <p:wipe/>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userDrawn="1">
  <p:cSld name="291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390862607"/>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292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855674433"/>
      </p:ext>
    </p:extLst>
  </p:cSld>
  <p:clrMapOvr>
    <a:masterClrMapping/>
  </p:clrMapOvr>
  <p:transition spd="slow">
    <p:wipe/>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userDrawn="1">
  <p:cSld name="29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90393279"/>
      </p:ext>
    </p:extLst>
  </p:cSld>
  <p:clrMapOvr>
    <a:masterClrMapping/>
  </p:clrMapOvr>
  <p:transition spd="slow">
    <p:wipe/>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userDrawn="1">
  <p:cSld name="29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783901347"/>
      </p:ext>
    </p:extLst>
  </p:cSld>
  <p:clrMapOvr>
    <a:masterClrMapping/>
  </p:clrMapOvr>
  <p:transition spd="slow">
    <p:wipe/>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userDrawn="1">
  <p:cSld name="295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07746946"/>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9963799"/>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userDrawn="1">
  <p:cSld name="296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50934169"/>
      </p:ext>
    </p:extLst>
  </p:cSld>
  <p:clrMapOvr>
    <a:masterClrMapping/>
  </p:clrMapOvr>
  <p:transition spd="slow">
    <p:wipe/>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297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482587400"/>
      </p:ext>
    </p:extLst>
  </p:cSld>
  <p:clrMapOvr>
    <a:masterClrMapping/>
  </p:clrMapOvr>
  <p:transition spd="slow">
    <p:wipe/>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userDrawn="1">
  <p:cSld name="298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512870018"/>
      </p:ext>
    </p:extLst>
  </p:cSld>
  <p:clrMapOvr>
    <a:masterClrMapping/>
  </p:clrMapOvr>
  <p:transition spd="slow">
    <p:wipe/>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userDrawn="1">
  <p:cSld name="299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748686493"/>
      </p:ext>
    </p:extLst>
  </p:cSld>
  <p:clrMapOvr>
    <a:masterClrMapping/>
  </p:clrMapOvr>
  <p:transition spd="slow">
    <p:wipe/>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userDrawn="1">
  <p:cSld name="106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490516199"/>
      </p:ext>
    </p:extLst>
  </p:cSld>
  <p:clrMapOvr>
    <a:masterClrMapping/>
  </p:clrMapOvr>
  <p:transition spd="slow">
    <p:wipe/>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userDrawn="1">
  <p:cSld name="107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476677775"/>
      </p:ext>
    </p:extLst>
  </p:cSld>
  <p:clrMapOvr>
    <a:masterClrMapping/>
  </p:clrMapOvr>
  <p:transition spd="slow">
    <p:wipe/>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userDrawn="1">
  <p:cSld name="108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746831078"/>
      </p:ext>
    </p:extLst>
  </p:cSld>
  <p:clrMapOvr>
    <a:masterClrMapping/>
  </p:clrMapOvr>
  <p:transition spd="slow">
    <p:wipe/>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userDrawn="1">
  <p:cSld name="300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66373020"/>
      </p:ext>
    </p:extLst>
  </p:cSld>
  <p:clrMapOvr>
    <a:masterClrMapping/>
  </p:clrMapOvr>
  <p:transition spd="slow">
    <p:wipe/>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userDrawn="1">
  <p:cSld name="301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96123598"/>
      </p:ext>
    </p:extLst>
  </p:cSld>
  <p:clrMapOvr>
    <a:masterClrMapping/>
  </p:clrMapOvr>
  <p:transition spd="slow">
    <p:wipe/>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160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014432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7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10922257"/>
      </p:ext>
    </p:extLst>
  </p:cSld>
  <p:clrMapOvr>
    <a:masterClrMapping/>
  </p:clrMapOvr>
  <p:transition spd="slow">
    <p:wipe/>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userDrawn="1">
  <p:cSld name="302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020651620"/>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userDrawn="1">
  <p:cSld name="109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2416458016"/>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userDrawn="1">
  <p:cSld name="303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445986259"/>
      </p:ext>
    </p:extLst>
  </p:cSld>
  <p:clrMapOvr>
    <a:masterClrMapping/>
  </p:clrMapOvr>
  <p:transition spd="slow">
    <p:wipe/>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304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23788257"/>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userDrawn="1">
  <p:cSld name="305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00193091"/>
      </p:ext>
    </p:extLst>
  </p:cSld>
  <p:clrMapOvr>
    <a:masterClrMapping/>
  </p:clrMapOvr>
  <p:transition spd="slow">
    <p:wipe/>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16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63563158"/>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userDrawn="1">
  <p:cSld name="110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2673834635"/>
      </p:ext>
    </p:extLst>
  </p:cSld>
  <p:clrMapOvr>
    <a:masterClrMapping/>
  </p:clrMapOvr>
  <p:transition spd="slow">
    <p:wipe/>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userDrawn="1">
  <p:cSld name="13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073408"/>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userDrawn="1">
  <p:cSld name="162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821737098"/>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userDrawn="1">
  <p:cSld name="163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152471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1162632440"/>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164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78759408"/>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userDrawn="1">
  <p:cSld name="165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52227862"/>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userDrawn="1">
  <p:cSld name="166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70392201"/>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userDrawn="1">
  <p:cSld name="306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929896"/>
      </p:ext>
    </p:extLst>
  </p:cSld>
  <p:clrMapOvr>
    <a:masterClrMapping/>
  </p:clrMapOvr>
  <p:transition spd="slow">
    <p:wipe/>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userDrawn="1">
  <p:cSld name="307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46172611"/>
      </p:ext>
    </p:extLst>
  </p:cSld>
  <p:clrMapOvr>
    <a:masterClrMapping/>
  </p:clrMapOvr>
  <p:transition spd="slow">
    <p:wipe/>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userDrawn="1">
  <p:cSld name="167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58502742"/>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userDrawn="1">
  <p:cSld name="308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74705923"/>
      </p:ext>
    </p:extLst>
  </p:cSld>
  <p:clrMapOvr>
    <a:masterClrMapping/>
  </p:clrMapOvr>
  <p:transition spd="slow">
    <p:wipe/>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309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253655391"/>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310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3057626650"/>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168_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074584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18684843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169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7892742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170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613825399"/>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171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622758955"/>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311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28960411"/>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userDrawn="1">
  <p:cSld name="31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75477816"/>
      </p:ext>
    </p:extLst>
  </p:cSld>
  <p:clrMapOvr>
    <a:masterClrMapping/>
  </p:clrMapOvr>
  <p:transition spd="slow">
    <p:wipe/>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userDrawn="1">
  <p:cSld name="313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4048522047"/>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userDrawn="1">
  <p:cSld name="314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28219055"/>
      </p:ext>
    </p:extLst>
  </p:cSld>
  <p:clrMapOvr>
    <a:masterClrMapping/>
  </p:clrMapOvr>
  <p:transition spd="slow">
    <p:wipe/>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userDrawn="1">
  <p:cSld name="315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27620602"/>
      </p:ext>
    </p:extLst>
  </p:cSld>
  <p:clrMapOvr>
    <a:masterClrMapping/>
  </p:clrMapOvr>
  <p:transition spd="slow">
    <p:wipe/>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316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368891657"/>
      </p:ext>
    </p:extLst>
  </p:cSld>
  <p:clrMapOvr>
    <a:masterClrMapping/>
  </p:clrMapOvr>
  <p:transition spd="slow">
    <p:wipe/>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317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88253041"/>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962544382"/>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userDrawn="1">
  <p:cSld name="318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7177959"/>
      </p:ext>
    </p:extLst>
  </p:cSld>
  <p:clrMapOvr>
    <a:masterClrMapping/>
  </p:clrMapOvr>
  <p:transition spd="slow">
    <p:wipe/>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319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609905292"/>
      </p:ext>
    </p:extLst>
  </p:cSld>
  <p:clrMapOvr>
    <a:masterClrMapping/>
  </p:clrMapOvr>
  <p:transition spd="slow">
    <p:wipe/>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userDrawn="1">
  <p:cSld name="320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207160395"/>
      </p:ext>
    </p:extLst>
  </p:cSld>
  <p:clrMapOvr>
    <a:masterClrMapping/>
  </p:clrMapOvr>
  <p:transition spd="slow">
    <p:wipe/>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userDrawn="1">
  <p:cSld name="321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04225209"/>
      </p:ext>
    </p:extLst>
  </p:cSld>
  <p:clrMapOvr>
    <a:masterClrMapping/>
  </p:clrMapOvr>
  <p:transition spd="slow">
    <p:wipe/>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userDrawn="1">
  <p:cSld name="11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713079740"/>
      </p:ext>
    </p:extLst>
  </p:cSld>
  <p:clrMapOvr>
    <a:masterClrMapping/>
  </p:clrMapOvr>
  <p:transition spd="slow">
    <p:wipe/>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userDrawn="1">
  <p:cSld name="112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669857489"/>
      </p:ext>
    </p:extLst>
  </p:cSld>
  <p:clrMapOvr>
    <a:masterClrMapping/>
  </p:clrMapOvr>
  <p:transition spd="slow">
    <p:wipe/>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userDrawn="1">
  <p:cSld name="113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727669977"/>
      </p:ext>
    </p:extLst>
  </p:cSld>
  <p:clrMapOvr>
    <a:masterClrMapping/>
  </p:clrMapOvr>
  <p:transition spd="slow">
    <p:wipe/>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userDrawn="1">
  <p:cSld name="32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56764503"/>
      </p:ext>
    </p:extLst>
  </p:cSld>
  <p:clrMapOvr>
    <a:masterClrMapping/>
  </p:clrMapOvr>
  <p:transition spd="slow">
    <p:wipe/>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userDrawn="1">
  <p:cSld name="323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8561910"/>
      </p:ext>
    </p:extLst>
  </p:cSld>
  <p:clrMapOvr>
    <a:masterClrMapping/>
  </p:clrMapOvr>
  <p:transition spd="slow">
    <p:wipe/>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userDrawn="1">
  <p:cSld name="172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3225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CBCA44-656B-4193-85F2-84C1DD9B5172}" type="datetimeFigureOut">
              <a:rPr lang="en-US" smtClean="0"/>
              <a:t>9/27/2025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170AC04-1A5B-4819-91AA-3CDE5C48B839}" type="slidenum">
              <a:rPr lang="en-US" smtClean="0"/>
              <a:t>‹#›</a:t>
            </a:fld>
            <a:endParaRPr lang="en-US"/>
          </a:p>
        </p:txBody>
      </p:sp>
    </p:spTree>
    <p:extLst>
      <p:ext uri="{BB962C8B-B14F-4D97-AF65-F5344CB8AC3E}">
        <p14:creationId xmlns:p14="http://schemas.microsoft.com/office/powerpoint/2010/main" val="5668846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196263056"/>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userDrawn="1">
  <p:cSld name="324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77029476"/>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userDrawn="1">
  <p:cSld name="114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525301803"/>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userDrawn="1">
  <p:cSld name="325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93482359"/>
      </p:ext>
    </p:extLst>
  </p:cSld>
  <p:clrMapOvr>
    <a:masterClrMapping/>
  </p:clrMapOvr>
  <p:transition spd="slow">
    <p:wipe/>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userDrawn="1">
  <p:cSld name="326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42440705"/>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userDrawn="1">
  <p:cSld name="327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39560581"/>
      </p:ext>
    </p:extLst>
  </p:cSld>
  <p:clrMapOvr>
    <a:masterClrMapping/>
  </p:clrMapOvr>
  <p:transition spd="slow">
    <p:wipe/>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17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37962990"/>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userDrawn="1">
  <p:cSld name="115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3447911105"/>
      </p:ext>
    </p:extLst>
  </p:cSld>
  <p:clrMapOvr>
    <a:masterClrMapping/>
  </p:clrMapOvr>
  <p:transition spd="slow">
    <p:wipe/>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14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860202"/>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userDrawn="1">
  <p:cSld name="174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612191221"/>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userDrawn="1">
  <p:cSld name="175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639164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030997"/>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userDrawn="1">
  <p:cSld name="176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66613140"/>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userDrawn="1">
  <p:cSld name="177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002248396"/>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178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796569985"/>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userDrawn="1">
  <p:cSld name="328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003922481"/>
      </p:ext>
    </p:extLst>
  </p:cSld>
  <p:clrMapOvr>
    <a:masterClrMapping/>
  </p:clrMapOvr>
  <p:transition spd="slow">
    <p:wipe/>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userDrawn="1">
  <p:cSld name="329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531673722"/>
      </p:ext>
    </p:extLst>
  </p:cSld>
  <p:clrMapOvr>
    <a:masterClrMapping/>
  </p:clrMapOvr>
  <p:transition spd="slow">
    <p:wipe/>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userDrawn="1">
  <p:cSld name="179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3357403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userDrawn="1">
  <p:cSld name="33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455478597"/>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91233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950175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78717240"/>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1343294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1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723543708"/>
      </p:ext>
    </p:extLst>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5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72032849"/>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33746907"/>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0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19387882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BCA44-656B-4193-85F2-84C1DD9B5172}" type="datetimeFigureOut">
              <a:rPr lang="en-US" smtClean="0"/>
              <a:t>9/27/2025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170AC04-1A5B-4819-91AA-3CDE5C48B839}" type="slidenum">
              <a:rPr lang="en-US" smtClean="0"/>
              <a:t>‹#›</a:t>
            </a:fld>
            <a:endParaRPr lang="en-US"/>
          </a:p>
        </p:txBody>
      </p:sp>
    </p:spTree>
    <p:extLst>
      <p:ext uri="{BB962C8B-B14F-4D97-AF65-F5344CB8AC3E}">
        <p14:creationId xmlns:p14="http://schemas.microsoft.com/office/powerpoint/2010/main" val="8076507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86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046673007"/>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7_Title Slide">
    <p:spTree>
      <p:nvGrpSpPr>
        <p:cNvPr id="1" name=""/>
        <p:cNvGrpSpPr/>
        <p:nvPr/>
      </p:nvGrpSpPr>
      <p:grpSpPr>
        <a:xfrm>
          <a:off x="0" y="0"/>
          <a:ext cx="0" cy="0"/>
          <a:chOff x="0" y="0"/>
          <a:chExt cx="0" cy="0"/>
        </a:xfrm>
      </p:grpSpPr>
      <p:sp>
        <p:nvSpPr>
          <p:cNvPr id="18" name="Picture Placeholder 17">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717374526"/>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83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4632502"/>
      </p:ext>
    </p:extLst>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069047164"/>
      </p:ext>
    </p:extLst>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4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7C50DB-85F5-41F3-9D16-DF10BD51807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5955C3-3E3A-4D67-B7DC-35AA19B902B2}"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1113426597"/>
      </p:ext>
    </p:extLst>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5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FE1F4E-7C2D-4BEB-9106-0FC63BEA03BA}"/>
              </a:ext>
            </a:extLst>
          </p:cNvPr>
          <p:cNvSpPr txBox="1"/>
          <p:nvPr userDrawn="1"/>
        </p:nvSpPr>
        <p:spPr>
          <a:xfrm>
            <a:off x="11430000" y="6394450"/>
            <a:ext cx="374650" cy="276225"/>
          </a:xfrm>
          <a:prstGeom prst="rect">
            <a:avLst/>
          </a:prstGeom>
          <a:solidFill>
            <a:schemeClr val="bg1"/>
          </a:solid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89DEC8-89A6-4723-9F87-84BA60DF99A9}"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040100789"/>
      </p:ext>
    </p:extLst>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6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3E54DC-DACA-4D27-9B3A-71E4DF3A33F4}"/>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ED9D3A-99FE-4672-8519-204358EB4CF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632923585"/>
      </p:ext>
    </p:extLst>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56778127"/>
      </p:ext>
    </p:extLst>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45443149"/>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5979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6CBCA44-656B-4193-85F2-84C1DD9B5172}"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170AC04-1A5B-4819-91AA-3CDE5C48B839}" type="slidenum">
              <a:rPr lang="en-US" smtClean="0"/>
              <a:t>‹#›</a:t>
            </a:fld>
            <a:endParaRPr lang="en-US"/>
          </a:p>
        </p:txBody>
      </p:sp>
    </p:spTree>
    <p:extLst>
      <p:ext uri="{BB962C8B-B14F-4D97-AF65-F5344CB8AC3E}">
        <p14:creationId xmlns:p14="http://schemas.microsoft.com/office/powerpoint/2010/main" val="2533156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82416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0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BD22D9-F7EC-41DA-A717-D0E17CD81AEE}"/>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2BF5C1-F986-4EB9-99F4-114F2B586A37}"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5532193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a:extLst/>
          </p:cNvPr>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50149648"/>
      </p:ext>
    </p:extLst>
  </p:cSld>
  <p:clrMapOvr>
    <a:masterClrMapping/>
  </p:clrMapOvr>
  <p:transition spd="slow">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138371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
        <p:nvSpPr>
          <p:cNvPr id="11" name="Picture Placeholder 10">
            <a:extLst/>
          </p:cNvPr>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a:extLst/>
          </p:cNvPr>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a:extLst/>
          </p:cNvPr>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a:extLst/>
          </p:cNvPr>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11307527"/>
      </p:ext>
    </p:extLst>
  </p:cSld>
  <p:clrMapOvr>
    <a:masterClrMapping/>
  </p:clrMapOvr>
  <p:transitio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1755862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72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2EC38A-9BDE-4620-BEFD-07C0E48AE59D}"/>
              </a:ext>
            </a:extLst>
          </p:cNvPr>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049FE-79CE-4915-B84C-DF583C152BE8}" type="slidenum">
              <a:rPr kumimoji="0" lang="id-ID" sz="1200" b="1" i="0" u="none" strike="noStrike" kern="1200" cap="none" spc="2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1" i="0" u="none" strike="noStrike" kern="1200" cap="none" spc="2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1749664833"/>
      </p:ext>
    </p:extLst>
  </p:cSld>
  <p:clrMapOvr>
    <a:masterClrMapping/>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434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054946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84795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6CBCA44-656B-4193-85F2-84C1DD9B5172}"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70AC04-1A5B-4819-91AA-3CDE5C48B839}" type="slidenum">
              <a:rPr lang="en-US" smtClean="0"/>
              <a:t>‹#›</a:t>
            </a:fld>
            <a:endParaRPr lang="en-US"/>
          </a:p>
        </p:txBody>
      </p:sp>
    </p:spTree>
    <p:extLst>
      <p:ext uri="{BB962C8B-B14F-4D97-AF65-F5344CB8AC3E}">
        <p14:creationId xmlns:p14="http://schemas.microsoft.com/office/powerpoint/2010/main" val="11229244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8632332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735607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3085121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71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79281584"/>
      </p:ext>
    </p:extLst>
  </p:cSld>
  <p:clrMapOvr>
    <a:masterClrMapping/>
  </p:clrMapOvr>
  <p:transition spd="slow">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2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094588443"/>
      </p:ext>
    </p:extLst>
  </p:cSld>
  <p:clrMapOvr>
    <a:masterClrMapping/>
  </p:clrMapOvr>
  <p:transition spd="slow">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7212983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8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05039835"/>
      </p:ext>
    </p:extLst>
  </p:cSld>
  <p:clrMapOvr>
    <a:masterClrMapping/>
  </p:clrMapOvr>
  <p:transition spd="slow">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38486279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a:extLst/>
          </p:cNvPr>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13735927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9" name="Picture Placeholder 8">
            <a:extLst/>
          </p:cNvPr>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36226117"/>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99" Type="http://schemas.openxmlformats.org/officeDocument/2006/relationships/slideLayout" Target="../slideLayouts/slideLayout299.xml"/><Relationship Id="rId21" Type="http://schemas.openxmlformats.org/officeDocument/2006/relationships/slideLayout" Target="../slideLayouts/slideLayout21.xml"/><Relationship Id="rId63" Type="http://schemas.openxmlformats.org/officeDocument/2006/relationships/slideLayout" Target="../slideLayouts/slideLayout63.xml"/><Relationship Id="rId159" Type="http://schemas.openxmlformats.org/officeDocument/2006/relationships/slideLayout" Target="../slideLayouts/slideLayout159.xml"/><Relationship Id="rId324" Type="http://schemas.openxmlformats.org/officeDocument/2006/relationships/slideLayout" Target="../slideLayouts/slideLayout324.xml"/><Relationship Id="rId366" Type="http://schemas.openxmlformats.org/officeDocument/2006/relationships/slideLayout" Target="../slideLayouts/slideLayout366.xml"/><Relationship Id="rId531" Type="http://schemas.openxmlformats.org/officeDocument/2006/relationships/slideLayout" Target="../slideLayouts/slideLayout531.xml"/><Relationship Id="rId573" Type="http://schemas.openxmlformats.org/officeDocument/2006/relationships/slideLayout" Target="../slideLayouts/slideLayout573.xml"/><Relationship Id="rId170" Type="http://schemas.openxmlformats.org/officeDocument/2006/relationships/slideLayout" Target="../slideLayouts/slideLayout170.xml"/><Relationship Id="rId226" Type="http://schemas.openxmlformats.org/officeDocument/2006/relationships/slideLayout" Target="../slideLayouts/slideLayout226.xml"/><Relationship Id="rId433" Type="http://schemas.openxmlformats.org/officeDocument/2006/relationships/slideLayout" Target="../slideLayouts/slideLayout433.xml"/><Relationship Id="rId268" Type="http://schemas.openxmlformats.org/officeDocument/2006/relationships/slideLayout" Target="../slideLayouts/slideLayout268.xml"/><Relationship Id="rId475" Type="http://schemas.openxmlformats.org/officeDocument/2006/relationships/slideLayout" Target="../slideLayouts/slideLayout475.xml"/><Relationship Id="rId32" Type="http://schemas.openxmlformats.org/officeDocument/2006/relationships/slideLayout" Target="../slideLayouts/slideLayout32.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335" Type="http://schemas.openxmlformats.org/officeDocument/2006/relationships/slideLayout" Target="../slideLayouts/slideLayout335.xml"/><Relationship Id="rId377" Type="http://schemas.openxmlformats.org/officeDocument/2006/relationships/slideLayout" Target="../slideLayouts/slideLayout377.xml"/><Relationship Id="rId500" Type="http://schemas.openxmlformats.org/officeDocument/2006/relationships/slideLayout" Target="../slideLayouts/slideLayout500.xml"/><Relationship Id="rId542" Type="http://schemas.openxmlformats.org/officeDocument/2006/relationships/slideLayout" Target="../slideLayouts/slideLayout542.xml"/><Relationship Id="rId584" Type="http://schemas.openxmlformats.org/officeDocument/2006/relationships/slideLayout" Target="../slideLayouts/slideLayout584.xml"/><Relationship Id="rId5" Type="http://schemas.openxmlformats.org/officeDocument/2006/relationships/slideLayout" Target="../slideLayouts/slideLayout5.xml"/><Relationship Id="rId181" Type="http://schemas.openxmlformats.org/officeDocument/2006/relationships/slideLayout" Target="../slideLayouts/slideLayout181.xml"/><Relationship Id="rId237" Type="http://schemas.openxmlformats.org/officeDocument/2006/relationships/slideLayout" Target="../slideLayouts/slideLayout237.xml"/><Relationship Id="rId402" Type="http://schemas.openxmlformats.org/officeDocument/2006/relationships/slideLayout" Target="../slideLayouts/slideLayout402.xml"/><Relationship Id="rId279" Type="http://schemas.openxmlformats.org/officeDocument/2006/relationships/slideLayout" Target="../slideLayouts/slideLayout279.xml"/><Relationship Id="rId444" Type="http://schemas.openxmlformats.org/officeDocument/2006/relationships/slideLayout" Target="../slideLayouts/slideLayout444.xml"/><Relationship Id="rId486" Type="http://schemas.openxmlformats.org/officeDocument/2006/relationships/slideLayout" Target="../slideLayouts/slideLayout486.xml"/><Relationship Id="rId43" Type="http://schemas.openxmlformats.org/officeDocument/2006/relationships/slideLayout" Target="../slideLayouts/slideLayout43.xml"/><Relationship Id="rId139" Type="http://schemas.openxmlformats.org/officeDocument/2006/relationships/slideLayout" Target="../slideLayouts/slideLayout139.xml"/><Relationship Id="rId290" Type="http://schemas.openxmlformats.org/officeDocument/2006/relationships/slideLayout" Target="../slideLayouts/slideLayout290.xml"/><Relationship Id="rId304" Type="http://schemas.openxmlformats.org/officeDocument/2006/relationships/slideLayout" Target="../slideLayouts/slideLayout304.xml"/><Relationship Id="rId346" Type="http://schemas.openxmlformats.org/officeDocument/2006/relationships/slideLayout" Target="../slideLayouts/slideLayout346.xml"/><Relationship Id="rId388" Type="http://schemas.openxmlformats.org/officeDocument/2006/relationships/slideLayout" Target="../slideLayouts/slideLayout388.xml"/><Relationship Id="rId511" Type="http://schemas.openxmlformats.org/officeDocument/2006/relationships/slideLayout" Target="../slideLayouts/slideLayout511.xml"/><Relationship Id="rId553" Type="http://schemas.openxmlformats.org/officeDocument/2006/relationships/slideLayout" Target="../slideLayouts/slideLayout553.xml"/><Relationship Id="rId609" Type="http://schemas.openxmlformats.org/officeDocument/2006/relationships/slideLayout" Target="../slideLayouts/slideLayout60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413" Type="http://schemas.openxmlformats.org/officeDocument/2006/relationships/slideLayout" Target="../slideLayouts/slideLayout413.xml"/><Relationship Id="rId595" Type="http://schemas.openxmlformats.org/officeDocument/2006/relationships/slideLayout" Target="../slideLayouts/slideLayout595.xml"/><Relationship Id="rId248" Type="http://schemas.openxmlformats.org/officeDocument/2006/relationships/slideLayout" Target="../slideLayouts/slideLayout248.xml"/><Relationship Id="rId455" Type="http://schemas.openxmlformats.org/officeDocument/2006/relationships/slideLayout" Target="../slideLayouts/slideLayout455.xml"/><Relationship Id="rId497" Type="http://schemas.openxmlformats.org/officeDocument/2006/relationships/slideLayout" Target="../slideLayouts/slideLayout497.xml"/><Relationship Id="rId12" Type="http://schemas.openxmlformats.org/officeDocument/2006/relationships/slideLayout" Target="../slideLayouts/slideLayout12.xml"/><Relationship Id="rId108" Type="http://schemas.openxmlformats.org/officeDocument/2006/relationships/slideLayout" Target="../slideLayouts/slideLayout108.xml"/><Relationship Id="rId315" Type="http://schemas.openxmlformats.org/officeDocument/2006/relationships/slideLayout" Target="../slideLayouts/slideLayout315.xml"/><Relationship Id="rId357" Type="http://schemas.openxmlformats.org/officeDocument/2006/relationships/slideLayout" Target="../slideLayouts/slideLayout357.xml"/><Relationship Id="rId522" Type="http://schemas.openxmlformats.org/officeDocument/2006/relationships/slideLayout" Target="../slideLayouts/slideLayout522.xml"/><Relationship Id="rId54" Type="http://schemas.openxmlformats.org/officeDocument/2006/relationships/slideLayout" Target="../slideLayouts/slideLayout54.xml"/><Relationship Id="rId96" Type="http://schemas.openxmlformats.org/officeDocument/2006/relationships/slideLayout" Target="../slideLayouts/slideLayout96.xml"/><Relationship Id="rId161" Type="http://schemas.openxmlformats.org/officeDocument/2006/relationships/slideLayout" Target="../slideLayouts/slideLayout161.xml"/><Relationship Id="rId217" Type="http://schemas.openxmlformats.org/officeDocument/2006/relationships/slideLayout" Target="../slideLayouts/slideLayout217.xml"/><Relationship Id="rId399" Type="http://schemas.openxmlformats.org/officeDocument/2006/relationships/slideLayout" Target="../slideLayouts/slideLayout399.xml"/><Relationship Id="rId564" Type="http://schemas.openxmlformats.org/officeDocument/2006/relationships/slideLayout" Target="../slideLayouts/slideLayout564.xml"/><Relationship Id="rId259" Type="http://schemas.openxmlformats.org/officeDocument/2006/relationships/slideLayout" Target="../slideLayouts/slideLayout259.xml"/><Relationship Id="rId424" Type="http://schemas.openxmlformats.org/officeDocument/2006/relationships/slideLayout" Target="../slideLayouts/slideLayout424.xml"/><Relationship Id="rId466" Type="http://schemas.openxmlformats.org/officeDocument/2006/relationships/slideLayout" Target="../slideLayouts/slideLayout46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326" Type="http://schemas.openxmlformats.org/officeDocument/2006/relationships/slideLayout" Target="../slideLayouts/slideLayout326.xml"/><Relationship Id="rId533" Type="http://schemas.openxmlformats.org/officeDocument/2006/relationships/slideLayout" Target="../slideLayouts/slideLayout533.xml"/><Relationship Id="rId65" Type="http://schemas.openxmlformats.org/officeDocument/2006/relationships/slideLayout" Target="../slideLayouts/slideLayout65.xml"/><Relationship Id="rId130" Type="http://schemas.openxmlformats.org/officeDocument/2006/relationships/slideLayout" Target="../slideLayouts/slideLayout130.xml"/><Relationship Id="rId368" Type="http://schemas.openxmlformats.org/officeDocument/2006/relationships/slideLayout" Target="../slideLayouts/slideLayout368.xml"/><Relationship Id="rId575" Type="http://schemas.openxmlformats.org/officeDocument/2006/relationships/slideLayout" Target="../slideLayouts/slideLayout575.xml"/><Relationship Id="rId172" Type="http://schemas.openxmlformats.org/officeDocument/2006/relationships/slideLayout" Target="../slideLayouts/slideLayout172.xml"/><Relationship Id="rId228" Type="http://schemas.openxmlformats.org/officeDocument/2006/relationships/slideLayout" Target="../slideLayouts/slideLayout228.xml"/><Relationship Id="rId435" Type="http://schemas.openxmlformats.org/officeDocument/2006/relationships/slideLayout" Target="../slideLayouts/slideLayout435.xml"/><Relationship Id="rId477" Type="http://schemas.openxmlformats.org/officeDocument/2006/relationships/slideLayout" Target="../slideLayouts/slideLayout477.xml"/><Relationship Id="rId600" Type="http://schemas.openxmlformats.org/officeDocument/2006/relationships/slideLayout" Target="../slideLayouts/slideLayout600.xml"/><Relationship Id="rId281" Type="http://schemas.openxmlformats.org/officeDocument/2006/relationships/slideLayout" Target="../slideLayouts/slideLayout281.xml"/><Relationship Id="rId337" Type="http://schemas.openxmlformats.org/officeDocument/2006/relationships/slideLayout" Target="../slideLayouts/slideLayout337.xml"/><Relationship Id="rId502" Type="http://schemas.openxmlformats.org/officeDocument/2006/relationships/slideLayout" Target="../slideLayouts/slideLayout502.xml"/><Relationship Id="rId34" Type="http://schemas.openxmlformats.org/officeDocument/2006/relationships/slideLayout" Target="../slideLayouts/slideLayout34.xml"/><Relationship Id="rId76" Type="http://schemas.openxmlformats.org/officeDocument/2006/relationships/slideLayout" Target="../slideLayouts/slideLayout76.xml"/><Relationship Id="rId141" Type="http://schemas.openxmlformats.org/officeDocument/2006/relationships/slideLayout" Target="../slideLayouts/slideLayout141.xml"/><Relationship Id="rId379" Type="http://schemas.openxmlformats.org/officeDocument/2006/relationships/slideLayout" Target="../slideLayouts/slideLayout379.xml"/><Relationship Id="rId544" Type="http://schemas.openxmlformats.org/officeDocument/2006/relationships/slideLayout" Target="../slideLayouts/slideLayout544.xml"/><Relationship Id="rId586" Type="http://schemas.openxmlformats.org/officeDocument/2006/relationships/slideLayout" Target="../slideLayouts/slideLayout586.xml"/><Relationship Id="rId7" Type="http://schemas.openxmlformats.org/officeDocument/2006/relationships/slideLayout" Target="../slideLayouts/slideLayout7.xml"/><Relationship Id="rId183" Type="http://schemas.openxmlformats.org/officeDocument/2006/relationships/slideLayout" Target="../slideLayouts/slideLayout183.xml"/><Relationship Id="rId239" Type="http://schemas.openxmlformats.org/officeDocument/2006/relationships/slideLayout" Target="../slideLayouts/slideLayout239.xml"/><Relationship Id="rId390" Type="http://schemas.openxmlformats.org/officeDocument/2006/relationships/slideLayout" Target="../slideLayouts/slideLayout390.xml"/><Relationship Id="rId404" Type="http://schemas.openxmlformats.org/officeDocument/2006/relationships/slideLayout" Target="../slideLayouts/slideLayout404.xml"/><Relationship Id="rId446" Type="http://schemas.openxmlformats.org/officeDocument/2006/relationships/slideLayout" Target="../slideLayouts/slideLayout446.xml"/><Relationship Id="rId611" Type="http://schemas.openxmlformats.org/officeDocument/2006/relationships/slideLayout" Target="../slideLayouts/slideLayout611.xml"/><Relationship Id="rId250" Type="http://schemas.openxmlformats.org/officeDocument/2006/relationships/slideLayout" Target="../slideLayouts/slideLayout250.xml"/><Relationship Id="rId292" Type="http://schemas.openxmlformats.org/officeDocument/2006/relationships/slideLayout" Target="../slideLayouts/slideLayout292.xml"/><Relationship Id="rId306" Type="http://schemas.openxmlformats.org/officeDocument/2006/relationships/slideLayout" Target="../slideLayouts/slideLayout306.xml"/><Relationship Id="rId488" Type="http://schemas.openxmlformats.org/officeDocument/2006/relationships/slideLayout" Target="../slideLayouts/slideLayout488.xml"/><Relationship Id="rId45" Type="http://schemas.openxmlformats.org/officeDocument/2006/relationships/slideLayout" Target="../slideLayouts/slideLayout45.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348" Type="http://schemas.openxmlformats.org/officeDocument/2006/relationships/slideLayout" Target="../slideLayouts/slideLayout348.xml"/><Relationship Id="rId513" Type="http://schemas.openxmlformats.org/officeDocument/2006/relationships/slideLayout" Target="../slideLayouts/slideLayout513.xml"/><Relationship Id="rId555" Type="http://schemas.openxmlformats.org/officeDocument/2006/relationships/slideLayout" Target="../slideLayouts/slideLayout555.xml"/><Relationship Id="rId597" Type="http://schemas.openxmlformats.org/officeDocument/2006/relationships/slideLayout" Target="../slideLayouts/slideLayout597.xml"/><Relationship Id="rId152" Type="http://schemas.openxmlformats.org/officeDocument/2006/relationships/slideLayout" Target="../slideLayouts/slideLayout152.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415" Type="http://schemas.openxmlformats.org/officeDocument/2006/relationships/slideLayout" Target="../slideLayouts/slideLayout415.xml"/><Relationship Id="rId457" Type="http://schemas.openxmlformats.org/officeDocument/2006/relationships/slideLayout" Target="../slideLayouts/slideLayout457.xml"/><Relationship Id="rId261" Type="http://schemas.openxmlformats.org/officeDocument/2006/relationships/slideLayout" Target="../slideLayouts/slideLayout261.xml"/><Relationship Id="rId499" Type="http://schemas.openxmlformats.org/officeDocument/2006/relationships/slideLayout" Target="../slideLayouts/slideLayout499.xml"/><Relationship Id="rId14" Type="http://schemas.openxmlformats.org/officeDocument/2006/relationships/slideLayout" Target="../slideLayouts/slideLayout14.xml"/><Relationship Id="rId56" Type="http://schemas.openxmlformats.org/officeDocument/2006/relationships/slideLayout" Target="../slideLayouts/slideLayout56.xml"/><Relationship Id="rId317" Type="http://schemas.openxmlformats.org/officeDocument/2006/relationships/slideLayout" Target="../slideLayouts/slideLayout317.xml"/><Relationship Id="rId359" Type="http://schemas.openxmlformats.org/officeDocument/2006/relationships/slideLayout" Target="../slideLayouts/slideLayout359.xml"/><Relationship Id="rId524" Type="http://schemas.openxmlformats.org/officeDocument/2006/relationships/slideLayout" Target="../slideLayouts/slideLayout524.xml"/><Relationship Id="rId566" Type="http://schemas.openxmlformats.org/officeDocument/2006/relationships/slideLayout" Target="../slideLayouts/slideLayout566.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63" Type="http://schemas.openxmlformats.org/officeDocument/2006/relationships/slideLayout" Target="../slideLayouts/slideLayout163.xml"/><Relationship Id="rId219" Type="http://schemas.openxmlformats.org/officeDocument/2006/relationships/slideLayout" Target="../slideLayouts/slideLayout219.xml"/><Relationship Id="rId370" Type="http://schemas.openxmlformats.org/officeDocument/2006/relationships/slideLayout" Target="../slideLayouts/slideLayout370.xml"/><Relationship Id="rId426" Type="http://schemas.openxmlformats.org/officeDocument/2006/relationships/slideLayout" Target="../slideLayouts/slideLayout426.xml"/><Relationship Id="rId230" Type="http://schemas.openxmlformats.org/officeDocument/2006/relationships/slideLayout" Target="../slideLayouts/slideLayout230.xml"/><Relationship Id="rId468" Type="http://schemas.openxmlformats.org/officeDocument/2006/relationships/slideLayout" Target="../slideLayouts/slideLayout468.xml"/><Relationship Id="rId25" Type="http://schemas.openxmlformats.org/officeDocument/2006/relationships/slideLayout" Target="../slideLayouts/slideLayout25.xml"/><Relationship Id="rId67" Type="http://schemas.openxmlformats.org/officeDocument/2006/relationships/slideLayout" Target="../slideLayouts/slideLayout67.xml"/><Relationship Id="rId272" Type="http://schemas.openxmlformats.org/officeDocument/2006/relationships/slideLayout" Target="../slideLayouts/slideLayout272.xml"/><Relationship Id="rId328" Type="http://schemas.openxmlformats.org/officeDocument/2006/relationships/slideLayout" Target="../slideLayouts/slideLayout328.xml"/><Relationship Id="rId535" Type="http://schemas.openxmlformats.org/officeDocument/2006/relationships/slideLayout" Target="../slideLayouts/slideLayout535.xml"/><Relationship Id="rId577" Type="http://schemas.openxmlformats.org/officeDocument/2006/relationships/slideLayout" Target="../slideLayouts/slideLayout577.xml"/><Relationship Id="rId132" Type="http://schemas.openxmlformats.org/officeDocument/2006/relationships/slideLayout" Target="../slideLayouts/slideLayout132.xml"/><Relationship Id="rId174" Type="http://schemas.openxmlformats.org/officeDocument/2006/relationships/slideLayout" Target="../slideLayouts/slideLayout174.xml"/><Relationship Id="rId381" Type="http://schemas.openxmlformats.org/officeDocument/2006/relationships/slideLayout" Target="../slideLayouts/slideLayout381.xml"/><Relationship Id="rId602" Type="http://schemas.openxmlformats.org/officeDocument/2006/relationships/slideLayout" Target="../slideLayouts/slideLayout602.xml"/><Relationship Id="rId241" Type="http://schemas.openxmlformats.org/officeDocument/2006/relationships/slideLayout" Target="../slideLayouts/slideLayout241.xml"/><Relationship Id="rId437" Type="http://schemas.openxmlformats.org/officeDocument/2006/relationships/slideLayout" Target="../slideLayouts/slideLayout437.xml"/><Relationship Id="rId479" Type="http://schemas.openxmlformats.org/officeDocument/2006/relationships/slideLayout" Target="../slideLayouts/slideLayout479.xml"/><Relationship Id="rId36" Type="http://schemas.openxmlformats.org/officeDocument/2006/relationships/slideLayout" Target="../slideLayouts/slideLayout36.xml"/><Relationship Id="rId283" Type="http://schemas.openxmlformats.org/officeDocument/2006/relationships/slideLayout" Target="../slideLayouts/slideLayout283.xml"/><Relationship Id="rId339" Type="http://schemas.openxmlformats.org/officeDocument/2006/relationships/slideLayout" Target="../slideLayouts/slideLayout339.xml"/><Relationship Id="rId490" Type="http://schemas.openxmlformats.org/officeDocument/2006/relationships/slideLayout" Target="../slideLayouts/slideLayout490.xml"/><Relationship Id="rId504" Type="http://schemas.openxmlformats.org/officeDocument/2006/relationships/slideLayout" Target="../slideLayouts/slideLayout504.xml"/><Relationship Id="rId546" Type="http://schemas.openxmlformats.org/officeDocument/2006/relationships/slideLayout" Target="../slideLayouts/slideLayout546.xml"/><Relationship Id="rId78" Type="http://schemas.openxmlformats.org/officeDocument/2006/relationships/slideLayout" Target="../slideLayouts/slideLayout78.xml"/><Relationship Id="rId101" Type="http://schemas.openxmlformats.org/officeDocument/2006/relationships/slideLayout" Target="../slideLayouts/slideLayout101.xml"/><Relationship Id="rId143" Type="http://schemas.openxmlformats.org/officeDocument/2006/relationships/slideLayout" Target="../slideLayouts/slideLayout143.xml"/><Relationship Id="rId185" Type="http://schemas.openxmlformats.org/officeDocument/2006/relationships/slideLayout" Target="../slideLayouts/slideLayout185.xml"/><Relationship Id="rId350" Type="http://schemas.openxmlformats.org/officeDocument/2006/relationships/slideLayout" Target="../slideLayouts/slideLayout350.xml"/><Relationship Id="rId406" Type="http://schemas.openxmlformats.org/officeDocument/2006/relationships/slideLayout" Target="../slideLayouts/slideLayout406.xml"/><Relationship Id="rId588" Type="http://schemas.openxmlformats.org/officeDocument/2006/relationships/slideLayout" Target="../slideLayouts/slideLayout588.xml"/><Relationship Id="rId9" Type="http://schemas.openxmlformats.org/officeDocument/2006/relationships/slideLayout" Target="../slideLayouts/slideLayout9.xml"/><Relationship Id="rId210" Type="http://schemas.openxmlformats.org/officeDocument/2006/relationships/slideLayout" Target="../slideLayouts/slideLayout210.xml"/><Relationship Id="rId392" Type="http://schemas.openxmlformats.org/officeDocument/2006/relationships/slideLayout" Target="../slideLayouts/slideLayout392.xml"/><Relationship Id="rId448" Type="http://schemas.openxmlformats.org/officeDocument/2006/relationships/slideLayout" Target="../slideLayouts/slideLayout448.xml"/><Relationship Id="rId613" Type="http://schemas.openxmlformats.org/officeDocument/2006/relationships/slideLayout" Target="../slideLayouts/slideLayout613.xml"/><Relationship Id="rId252" Type="http://schemas.openxmlformats.org/officeDocument/2006/relationships/slideLayout" Target="../slideLayouts/slideLayout252.xml"/><Relationship Id="rId294" Type="http://schemas.openxmlformats.org/officeDocument/2006/relationships/slideLayout" Target="../slideLayouts/slideLayout294.xml"/><Relationship Id="rId308" Type="http://schemas.openxmlformats.org/officeDocument/2006/relationships/slideLayout" Target="../slideLayouts/slideLayout308.xml"/><Relationship Id="rId515" Type="http://schemas.openxmlformats.org/officeDocument/2006/relationships/slideLayout" Target="../slideLayouts/slideLayout515.xml"/><Relationship Id="rId47" Type="http://schemas.openxmlformats.org/officeDocument/2006/relationships/slideLayout" Target="../slideLayouts/slideLayout47.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54" Type="http://schemas.openxmlformats.org/officeDocument/2006/relationships/slideLayout" Target="../slideLayouts/slideLayout154.xml"/><Relationship Id="rId361" Type="http://schemas.openxmlformats.org/officeDocument/2006/relationships/slideLayout" Target="../slideLayouts/slideLayout361.xml"/><Relationship Id="rId557" Type="http://schemas.openxmlformats.org/officeDocument/2006/relationships/slideLayout" Target="../slideLayouts/slideLayout557.xml"/><Relationship Id="rId599" Type="http://schemas.openxmlformats.org/officeDocument/2006/relationships/slideLayout" Target="../slideLayouts/slideLayout599.xml"/><Relationship Id="rId196" Type="http://schemas.openxmlformats.org/officeDocument/2006/relationships/slideLayout" Target="../slideLayouts/slideLayout196.xml"/><Relationship Id="rId417" Type="http://schemas.openxmlformats.org/officeDocument/2006/relationships/slideLayout" Target="../slideLayouts/slideLayout417.xml"/><Relationship Id="rId459" Type="http://schemas.openxmlformats.org/officeDocument/2006/relationships/slideLayout" Target="../slideLayouts/slideLayout459.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63" Type="http://schemas.openxmlformats.org/officeDocument/2006/relationships/slideLayout" Target="../slideLayouts/slideLayout263.xml"/><Relationship Id="rId319" Type="http://schemas.openxmlformats.org/officeDocument/2006/relationships/slideLayout" Target="../slideLayouts/slideLayout319.xml"/><Relationship Id="rId470" Type="http://schemas.openxmlformats.org/officeDocument/2006/relationships/slideLayout" Target="../slideLayouts/slideLayout470.xml"/><Relationship Id="rId526" Type="http://schemas.openxmlformats.org/officeDocument/2006/relationships/slideLayout" Target="../slideLayouts/slideLayout526.xml"/><Relationship Id="rId58" Type="http://schemas.openxmlformats.org/officeDocument/2006/relationships/slideLayout" Target="../slideLayouts/slideLayout58.xml"/><Relationship Id="rId123" Type="http://schemas.openxmlformats.org/officeDocument/2006/relationships/slideLayout" Target="../slideLayouts/slideLayout123.xml"/><Relationship Id="rId330" Type="http://schemas.openxmlformats.org/officeDocument/2006/relationships/slideLayout" Target="../slideLayouts/slideLayout330.xml"/><Relationship Id="rId568" Type="http://schemas.openxmlformats.org/officeDocument/2006/relationships/slideLayout" Target="../slideLayouts/slideLayout568.xml"/><Relationship Id="rId165" Type="http://schemas.openxmlformats.org/officeDocument/2006/relationships/slideLayout" Target="../slideLayouts/slideLayout165.xml"/><Relationship Id="rId372" Type="http://schemas.openxmlformats.org/officeDocument/2006/relationships/slideLayout" Target="../slideLayouts/slideLayout372.xml"/><Relationship Id="rId428" Type="http://schemas.openxmlformats.org/officeDocument/2006/relationships/slideLayout" Target="../slideLayouts/slideLayout428.xml"/><Relationship Id="rId232" Type="http://schemas.openxmlformats.org/officeDocument/2006/relationships/slideLayout" Target="../slideLayouts/slideLayout232.xml"/><Relationship Id="rId274" Type="http://schemas.openxmlformats.org/officeDocument/2006/relationships/slideLayout" Target="../slideLayouts/slideLayout274.xml"/><Relationship Id="rId481" Type="http://schemas.openxmlformats.org/officeDocument/2006/relationships/slideLayout" Target="../slideLayouts/slideLayout481.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320" Type="http://schemas.openxmlformats.org/officeDocument/2006/relationships/slideLayout" Target="../slideLayouts/slideLayout320.xml"/><Relationship Id="rId537" Type="http://schemas.openxmlformats.org/officeDocument/2006/relationships/slideLayout" Target="../slideLayouts/slideLayout537.xml"/><Relationship Id="rId558" Type="http://schemas.openxmlformats.org/officeDocument/2006/relationships/slideLayout" Target="../slideLayouts/slideLayout558.xml"/><Relationship Id="rId579" Type="http://schemas.openxmlformats.org/officeDocument/2006/relationships/slideLayout" Target="../slideLayouts/slideLayout579.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341" Type="http://schemas.openxmlformats.org/officeDocument/2006/relationships/slideLayout" Target="../slideLayouts/slideLayout341.xml"/><Relationship Id="rId362" Type="http://schemas.openxmlformats.org/officeDocument/2006/relationships/slideLayout" Target="../slideLayouts/slideLayout362.xml"/><Relationship Id="rId383" Type="http://schemas.openxmlformats.org/officeDocument/2006/relationships/slideLayout" Target="../slideLayouts/slideLayout383.xml"/><Relationship Id="rId418" Type="http://schemas.openxmlformats.org/officeDocument/2006/relationships/slideLayout" Target="../slideLayouts/slideLayout418.xml"/><Relationship Id="rId439" Type="http://schemas.openxmlformats.org/officeDocument/2006/relationships/slideLayout" Target="../slideLayouts/slideLayout439.xml"/><Relationship Id="rId590" Type="http://schemas.openxmlformats.org/officeDocument/2006/relationships/slideLayout" Target="../slideLayouts/slideLayout590.xml"/><Relationship Id="rId604" Type="http://schemas.openxmlformats.org/officeDocument/2006/relationships/slideLayout" Target="../slideLayouts/slideLayout604.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285" Type="http://schemas.openxmlformats.org/officeDocument/2006/relationships/slideLayout" Target="../slideLayouts/slideLayout285.xml"/><Relationship Id="rId450" Type="http://schemas.openxmlformats.org/officeDocument/2006/relationships/slideLayout" Target="../slideLayouts/slideLayout450.xml"/><Relationship Id="rId471" Type="http://schemas.openxmlformats.org/officeDocument/2006/relationships/slideLayout" Target="../slideLayouts/slideLayout471.xml"/><Relationship Id="rId506" Type="http://schemas.openxmlformats.org/officeDocument/2006/relationships/slideLayout" Target="../slideLayouts/slideLayout50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310" Type="http://schemas.openxmlformats.org/officeDocument/2006/relationships/slideLayout" Target="../slideLayouts/slideLayout310.xml"/><Relationship Id="rId492" Type="http://schemas.openxmlformats.org/officeDocument/2006/relationships/slideLayout" Target="../slideLayouts/slideLayout492.xml"/><Relationship Id="rId527" Type="http://schemas.openxmlformats.org/officeDocument/2006/relationships/slideLayout" Target="../slideLayouts/slideLayout527.xml"/><Relationship Id="rId548" Type="http://schemas.openxmlformats.org/officeDocument/2006/relationships/slideLayout" Target="../slideLayouts/slideLayout548.xml"/><Relationship Id="rId569" Type="http://schemas.openxmlformats.org/officeDocument/2006/relationships/slideLayout" Target="../slideLayouts/slideLayout569.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331" Type="http://schemas.openxmlformats.org/officeDocument/2006/relationships/slideLayout" Target="../slideLayouts/slideLayout331.xml"/><Relationship Id="rId352" Type="http://schemas.openxmlformats.org/officeDocument/2006/relationships/slideLayout" Target="../slideLayouts/slideLayout352.xml"/><Relationship Id="rId373" Type="http://schemas.openxmlformats.org/officeDocument/2006/relationships/slideLayout" Target="../slideLayouts/slideLayout373.xml"/><Relationship Id="rId394" Type="http://schemas.openxmlformats.org/officeDocument/2006/relationships/slideLayout" Target="../slideLayouts/slideLayout394.xml"/><Relationship Id="rId408" Type="http://schemas.openxmlformats.org/officeDocument/2006/relationships/slideLayout" Target="../slideLayouts/slideLayout408.xml"/><Relationship Id="rId429" Type="http://schemas.openxmlformats.org/officeDocument/2006/relationships/slideLayout" Target="../slideLayouts/slideLayout429.xml"/><Relationship Id="rId580" Type="http://schemas.openxmlformats.org/officeDocument/2006/relationships/slideLayout" Target="../slideLayouts/slideLayout580.xml"/><Relationship Id="rId615" Type="http://schemas.openxmlformats.org/officeDocument/2006/relationships/slideLayout" Target="../slideLayouts/slideLayout615.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440" Type="http://schemas.openxmlformats.org/officeDocument/2006/relationships/slideLayout" Target="../slideLayouts/slideLayout440.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275" Type="http://schemas.openxmlformats.org/officeDocument/2006/relationships/slideLayout" Target="../slideLayouts/slideLayout275.xml"/><Relationship Id="rId296" Type="http://schemas.openxmlformats.org/officeDocument/2006/relationships/slideLayout" Target="../slideLayouts/slideLayout296.xml"/><Relationship Id="rId300" Type="http://schemas.openxmlformats.org/officeDocument/2006/relationships/slideLayout" Target="../slideLayouts/slideLayout300.xml"/><Relationship Id="rId461" Type="http://schemas.openxmlformats.org/officeDocument/2006/relationships/slideLayout" Target="../slideLayouts/slideLayout461.xml"/><Relationship Id="rId482" Type="http://schemas.openxmlformats.org/officeDocument/2006/relationships/slideLayout" Target="../slideLayouts/slideLayout482.xml"/><Relationship Id="rId517" Type="http://schemas.openxmlformats.org/officeDocument/2006/relationships/slideLayout" Target="../slideLayouts/slideLayout517.xml"/><Relationship Id="rId538" Type="http://schemas.openxmlformats.org/officeDocument/2006/relationships/slideLayout" Target="../slideLayouts/slideLayout538.xml"/><Relationship Id="rId559" Type="http://schemas.openxmlformats.org/officeDocument/2006/relationships/slideLayout" Target="../slideLayouts/slideLayout559.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321" Type="http://schemas.openxmlformats.org/officeDocument/2006/relationships/slideLayout" Target="../slideLayouts/slideLayout321.xml"/><Relationship Id="rId342" Type="http://schemas.openxmlformats.org/officeDocument/2006/relationships/slideLayout" Target="../slideLayouts/slideLayout342.xml"/><Relationship Id="rId363" Type="http://schemas.openxmlformats.org/officeDocument/2006/relationships/slideLayout" Target="../slideLayouts/slideLayout363.xml"/><Relationship Id="rId384" Type="http://schemas.openxmlformats.org/officeDocument/2006/relationships/slideLayout" Target="../slideLayouts/slideLayout384.xml"/><Relationship Id="rId419" Type="http://schemas.openxmlformats.org/officeDocument/2006/relationships/slideLayout" Target="../slideLayouts/slideLayout419.xml"/><Relationship Id="rId570" Type="http://schemas.openxmlformats.org/officeDocument/2006/relationships/slideLayout" Target="../slideLayouts/slideLayout570.xml"/><Relationship Id="rId591" Type="http://schemas.openxmlformats.org/officeDocument/2006/relationships/slideLayout" Target="../slideLayouts/slideLayout591.xml"/><Relationship Id="rId605" Type="http://schemas.openxmlformats.org/officeDocument/2006/relationships/slideLayout" Target="../slideLayouts/slideLayout605.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244" Type="http://schemas.openxmlformats.org/officeDocument/2006/relationships/slideLayout" Target="../slideLayouts/slideLayout244.xml"/><Relationship Id="rId430" Type="http://schemas.openxmlformats.org/officeDocument/2006/relationships/slideLayout" Target="../slideLayouts/slideLayout430.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265" Type="http://schemas.openxmlformats.org/officeDocument/2006/relationships/slideLayout" Target="../slideLayouts/slideLayout265.xml"/><Relationship Id="rId286" Type="http://schemas.openxmlformats.org/officeDocument/2006/relationships/slideLayout" Target="../slideLayouts/slideLayout286.xml"/><Relationship Id="rId451" Type="http://schemas.openxmlformats.org/officeDocument/2006/relationships/slideLayout" Target="../slideLayouts/slideLayout451.xml"/><Relationship Id="rId472" Type="http://schemas.openxmlformats.org/officeDocument/2006/relationships/slideLayout" Target="../slideLayouts/slideLayout472.xml"/><Relationship Id="rId493" Type="http://schemas.openxmlformats.org/officeDocument/2006/relationships/slideLayout" Target="../slideLayouts/slideLayout493.xml"/><Relationship Id="rId507" Type="http://schemas.openxmlformats.org/officeDocument/2006/relationships/slideLayout" Target="../slideLayouts/slideLayout507.xml"/><Relationship Id="rId528" Type="http://schemas.openxmlformats.org/officeDocument/2006/relationships/slideLayout" Target="../slideLayouts/slideLayout528.xml"/><Relationship Id="rId549" Type="http://schemas.openxmlformats.org/officeDocument/2006/relationships/slideLayout" Target="../slideLayouts/slideLayout549.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311" Type="http://schemas.openxmlformats.org/officeDocument/2006/relationships/slideLayout" Target="../slideLayouts/slideLayout311.xml"/><Relationship Id="rId332" Type="http://schemas.openxmlformats.org/officeDocument/2006/relationships/slideLayout" Target="../slideLayouts/slideLayout332.xml"/><Relationship Id="rId353" Type="http://schemas.openxmlformats.org/officeDocument/2006/relationships/slideLayout" Target="../slideLayouts/slideLayout353.xml"/><Relationship Id="rId374" Type="http://schemas.openxmlformats.org/officeDocument/2006/relationships/slideLayout" Target="../slideLayouts/slideLayout374.xml"/><Relationship Id="rId395" Type="http://schemas.openxmlformats.org/officeDocument/2006/relationships/slideLayout" Target="../slideLayouts/slideLayout395.xml"/><Relationship Id="rId409" Type="http://schemas.openxmlformats.org/officeDocument/2006/relationships/slideLayout" Target="../slideLayouts/slideLayout409.xml"/><Relationship Id="rId560" Type="http://schemas.openxmlformats.org/officeDocument/2006/relationships/slideLayout" Target="../slideLayouts/slideLayout560.xml"/><Relationship Id="rId581" Type="http://schemas.openxmlformats.org/officeDocument/2006/relationships/slideLayout" Target="../slideLayouts/slideLayout581.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34" Type="http://schemas.openxmlformats.org/officeDocument/2006/relationships/slideLayout" Target="../slideLayouts/slideLayout234.xml"/><Relationship Id="rId420" Type="http://schemas.openxmlformats.org/officeDocument/2006/relationships/slideLayout" Target="../slideLayouts/slideLayout420.xml"/><Relationship Id="rId616" Type="http://schemas.openxmlformats.org/officeDocument/2006/relationships/slideLayout" Target="../slideLayouts/slideLayout616.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5" Type="http://schemas.openxmlformats.org/officeDocument/2006/relationships/slideLayout" Target="../slideLayouts/slideLayout255.xml"/><Relationship Id="rId276" Type="http://schemas.openxmlformats.org/officeDocument/2006/relationships/slideLayout" Target="../slideLayouts/slideLayout276.xml"/><Relationship Id="rId297" Type="http://schemas.openxmlformats.org/officeDocument/2006/relationships/slideLayout" Target="../slideLayouts/slideLayout297.xml"/><Relationship Id="rId441" Type="http://schemas.openxmlformats.org/officeDocument/2006/relationships/slideLayout" Target="../slideLayouts/slideLayout441.xml"/><Relationship Id="rId462" Type="http://schemas.openxmlformats.org/officeDocument/2006/relationships/slideLayout" Target="../slideLayouts/slideLayout462.xml"/><Relationship Id="rId483" Type="http://schemas.openxmlformats.org/officeDocument/2006/relationships/slideLayout" Target="../slideLayouts/slideLayout483.xml"/><Relationship Id="rId518" Type="http://schemas.openxmlformats.org/officeDocument/2006/relationships/slideLayout" Target="../slideLayouts/slideLayout518.xml"/><Relationship Id="rId539" Type="http://schemas.openxmlformats.org/officeDocument/2006/relationships/slideLayout" Target="../slideLayouts/slideLayout539.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301" Type="http://schemas.openxmlformats.org/officeDocument/2006/relationships/slideLayout" Target="../slideLayouts/slideLayout301.xml"/><Relationship Id="rId322" Type="http://schemas.openxmlformats.org/officeDocument/2006/relationships/slideLayout" Target="../slideLayouts/slideLayout322.xml"/><Relationship Id="rId343" Type="http://schemas.openxmlformats.org/officeDocument/2006/relationships/slideLayout" Target="../slideLayouts/slideLayout343.xml"/><Relationship Id="rId364" Type="http://schemas.openxmlformats.org/officeDocument/2006/relationships/slideLayout" Target="../slideLayouts/slideLayout364.xml"/><Relationship Id="rId550" Type="http://schemas.openxmlformats.org/officeDocument/2006/relationships/slideLayout" Target="../slideLayouts/slideLayout55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385" Type="http://schemas.openxmlformats.org/officeDocument/2006/relationships/slideLayout" Target="../slideLayouts/slideLayout385.xml"/><Relationship Id="rId571" Type="http://schemas.openxmlformats.org/officeDocument/2006/relationships/slideLayout" Target="../slideLayouts/slideLayout571.xml"/><Relationship Id="rId592" Type="http://schemas.openxmlformats.org/officeDocument/2006/relationships/slideLayout" Target="../slideLayouts/slideLayout592.xml"/><Relationship Id="rId606" Type="http://schemas.openxmlformats.org/officeDocument/2006/relationships/slideLayout" Target="../slideLayouts/slideLayout606.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5" Type="http://schemas.openxmlformats.org/officeDocument/2006/relationships/slideLayout" Target="../slideLayouts/slideLayout245.xml"/><Relationship Id="rId266" Type="http://schemas.openxmlformats.org/officeDocument/2006/relationships/slideLayout" Target="../slideLayouts/slideLayout266.xml"/><Relationship Id="rId287" Type="http://schemas.openxmlformats.org/officeDocument/2006/relationships/slideLayout" Target="../slideLayouts/slideLayout287.xml"/><Relationship Id="rId410" Type="http://schemas.openxmlformats.org/officeDocument/2006/relationships/slideLayout" Target="../slideLayouts/slideLayout410.xml"/><Relationship Id="rId431" Type="http://schemas.openxmlformats.org/officeDocument/2006/relationships/slideLayout" Target="../slideLayouts/slideLayout431.xml"/><Relationship Id="rId452" Type="http://schemas.openxmlformats.org/officeDocument/2006/relationships/slideLayout" Target="../slideLayouts/slideLayout452.xml"/><Relationship Id="rId473" Type="http://schemas.openxmlformats.org/officeDocument/2006/relationships/slideLayout" Target="../slideLayouts/slideLayout473.xml"/><Relationship Id="rId494" Type="http://schemas.openxmlformats.org/officeDocument/2006/relationships/slideLayout" Target="../slideLayouts/slideLayout494.xml"/><Relationship Id="rId508" Type="http://schemas.openxmlformats.org/officeDocument/2006/relationships/slideLayout" Target="../slideLayouts/slideLayout508.xml"/><Relationship Id="rId529" Type="http://schemas.openxmlformats.org/officeDocument/2006/relationships/slideLayout" Target="../slideLayouts/slideLayout529.xml"/><Relationship Id="rId30" Type="http://schemas.openxmlformats.org/officeDocument/2006/relationships/slideLayout" Target="../slideLayouts/slideLayout3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312" Type="http://schemas.openxmlformats.org/officeDocument/2006/relationships/slideLayout" Target="../slideLayouts/slideLayout312.xml"/><Relationship Id="rId333" Type="http://schemas.openxmlformats.org/officeDocument/2006/relationships/slideLayout" Target="../slideLayouts/slideLayout333.xml"/><Relationship Id="rId354" Type="http://schemas.openxmlformats.org/officeDocument/2006/relationships/slideLayout" Target="../slideLayouts/slideLayout354.xml"/><Relationship Id="rId540" Type="http://schemas.openxmlformats.org/officeDocument/2006/relationships/slideLayout" Target="../slideLayouts/slideLayout540.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75" Type="http://schemas.openxmlformats.org/officeDocument/2006/relationships/slideLayout" Target="../slideLayouts/slideLayout375.xml"/><Relationship Id="rId396" Type="http://schemas.openxmlformats.org/officeDocument/2006/relationships/slideLayout" Target="../slideLayouts/slideLayout396.xml"/><Relationship Id="rId561" Type="http://schemas.openxmlformats.org/officeDocument/2006/relationships/slideLayout" Target="../slideLayouts/slideLayout561.xml"/><Relationship Id="rId582" Type="http://schemas.openxmlformats.org/officeDocument/2006/relationships/slideLayout" Target="../slideLayouts/slideLayout582.xml"/><Relationship Id="rId617" Type="http://schemas.openxmlformats.org/officeDocument/2006/relationships/theme" Target="../theme/theme1.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5" Type="http://schemas.openxmlformats.org/officeDocument/2006/relationships/slideLayout" Target="../slideLayouts/slideLayout235.xml"/><Relationship Id="rId256" Type="http://schemas.openxmlformats.org/officeDocument/2006/relationships/slideLayout" Target="../slideLayouts/slideLayout256.xml"/><Relationship Id="rId277" Type="http://schemas.openxmlformats.org/officeDocument/2006/relationships/slideLayout" Target="../slideLayouts/slideLayout277.xml"/><Relationship Id="rId298" Type="http://schemas.openxmlformats.org/officeDocument/2006/relationships/slideLayout" Target="../slideLayouts/slideLayout298.xml"/><Relationship Id="rId400" Type="http://schemas.openxmlformats.org/officeDocument/2006/relationships/slideLayout" Target="../slideLayouts/slideLayout400.xml"/><Relationship Id="rId421" Type="http://schemas.openxmlformats.org/officeDocument/2006/relationships/slideLayout" Target="../slideLayouts/slideLayout421.xml"/><Relationship Id="rId442" Type="http://schemas.openxmlformats.org/officeDocument/2006/relationships/slideLayout" Target="../slideLayouts/slideLayout442.xml"/><Relationship Id="rId463" Type="http://schemas.openxmlformats.org/officeDocument/2006/relationships/slideLayout" Target="../slideLayouts/slideLayout463.xml"/><Relationship Id="rId484" Type="http://schemas.openxmlformats.org/officeDocument/2006/relationships/slideLayout" Target="../slideLayouts/slideLayout484.xml"/><Relationship Id="rId519" Type="http://schemas.openxmlformats.org/officeDocument/2006/relationships/slideLayout" Target="../slideLayouts/slideLayout519.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302" Type="http://schemas.openxmlformats.org/officeDocument/2006/relationships/slideLayout" Target="../slideLayouts/slideLayout302.xml"/><Relationship Id="rId323" Type="http://schemas.openxmlformats.org/officeDocument/2006/relationships/slideLayout" Target="../slideLayouts/slideLayout323.xml"/><Relationship Id="rId344" Type="http://schemas.openxmlformats.org/officeDocument/2006/relationships/slideLayout" Target="../slideLayouts/slideLayout344.xml"/><Relationship Id="rId530" Type="http://schemas.openxmlformats.org/officeDocument/2006/relationships/slideLayout" Target="../slideLayouts/slideLayout530.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365" Type="http://schemas.openxmlformats.org/officeDocument/2006/relationships/slideLayout" Target="../slideLayouts/slideLayout365.xml"/><Relationship Id="rId386" Type="http://schemas.openxmlformats.org/officeDocument/2006/relationships/slideLayout" Target="../slideLayouts/slideLayout386.xml"/><Relationship Id="rId551" Type="http://schemas.openxmlformats.org/officeDocument/2006/relationships/slideLayout" Target="../slideLayouts/slideLayout551.xml"/><Relationship Id="rId572" Type="http://schemas.openxmlformats.org/officeDocument/2006/relationships/slideLayout" Target="../slideLayouts/slideLayout572.xml"/><Relationship Id="rId593" Type="http://schemas.openxmlformats.org/officeDocument/2006/relationships/slideLayout" Target="../slideLayouts/slideLayout593.xml"/><Relationship Id="rId607" Type="http://schemas.openxmlformats.org/officeDocument/2006/relationships/slideLayout" Target="../slideLayouts/slideLayout607.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5" Type="http://schemas.openxmlformats.org/officeDocument/2006/relationships/slideLayout" Target="../slideLayouts/slideLayout225.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288" Type="http://schemas.openxmlformats.org/officeDocument/2006/relationships/slideLayout" Target="../slideLayouts/slideLayout288.xml"/><Relationship Id="rId411" Type="http://schemas.openxmlformats.org/officeDocument/2006/relationships/slideLayout" Target="../slideLayouts/slideLayout411.xml"/><Relationship Id="rId432" Type="http://schemas.openxmlformats.org/officeDocument/2006/relationships/slideLayout" Target="../slideLayouts/slideLayout432.xml"/><Relationship Id="rId453" Type="http://schemas.openxmlformats.org/officeDocument/2006/relationships/slideLayout" Target="../slideLayouts/slideLayout453.xml"/><Relationship Id="rId474" Type="http://schemas.openxmlformats.org/officeDocument/2006/relationships/slideLayout" Target="../slideLayouts/slideLayout474.xml"/><Relationship Id="rId509" Type="http://schemas.openxmlformats.org/officeDocument/2006/relationships/slideLayout" Target="../slideLayouts/slideLayout509.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313" Type="http://schemas.openxmlformats.org/officeDocument/2006/relationships/slideLayout" Target="../slideLayouts/slideLayout313.xml"/><Relationship Id="rId495" Type="http://schemas.openxmlformats.org/officeDocument/2006/relationships/slideLayout" Target="../slideLayouts/slideLayout49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169" Type="http://schemas.openxmlformats.org/officeDocument/2006/relationships/slideLayout" Target="../slideLayouts/slideLayout169.xml"/><Relationship Id="rId334" Type="http://schemas.openxmlformats.org/officeDocument/2006/relationships/slideLayout" Target="../slideLayouts/slideLayout334.xml"/><Relationship Id="rId355" Type="http://schemas.openxmlformats.org/officeDocument/2006/relationships/slideLayout" Target="../slideLayouts/slideLayout355.xml"/><Relationship Id="rId376" Type="http://schemas.openxmlformats.org/officeDocument/2006/relationships/slideLayout" Target="../slideLayouts/slideLayout376.xml"/><Relationship Id="rId397" Type="http://schemas.openxmlformats.org/officeDocument/2006/relationships/slideLayout" Target="../slideLayouts/slideLayout397.xml"/><Relationship Id="rId520" Type="http://schemas.openxmlformats.org/officeDocument/2006/relationships/slideLayout" Target="../slideLayouts/slideLayout520.xml"/><Relationship Id="rId541" Type="http://schemas.openxmlformats.org/officeDocument/2006/relationships/slideLayout" Target="../slideLayouts/slideLayout541.xml"/><Relationship Id="rId562" Type="http://schemas.openxmlformats.org/officeDocument/2006/relationships/slideLayout" Target="../slideLayouts/slideLayout562.xml"/><Relationship Id="rId583" Type="http://schemas.openxmlformats.org/officeDocument/2006/relationships/slideLayout" Target="../slideLayouts/slideLayout583.xml"/><Relationship Id="rId4" Type="http://schemas.openxmlformats.org/officeDocument/2006/relationships/slideLayout" Target="../slideLayouts/slideLayout4.xml"/><Relationship Id="rId180" Type="http://schemas.openxmlformats.org/officeDocument/2006/relationships/slideLayout" Target="../slideLayouts/slideLayout18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78" Type="http://schemas.openxmlformats.org/officeDocument/2006/relationships/slideLayout" Target="../slideLayouts/slideLayout278.xml"/><Relationship Id="rId401" Type="http://schemas.openxmlformats.org/officeDocument/2006/relationships/slideLayout" Target="../slideLayouts/slideLayout401.xml"/><Relationship Id="rId422" Type="http://schemas.openxmlformats.org/officeDocument/2006/relationships/slideLayout" Target="../slideLayouts/slideLayout422.xml"/><Relationship Id="rId443" Type="http://schemas.openxmlformats.org/officeDocument/2006/relationships/slideLayout" Target="../slideLayouts/slideLayout443.xml"/><Relationship Id="rId464" Type="http://schemas.openxmlformats.org/officeDocument/2006/relationships/slideLayout" Target="../slideLayouts/slideLayout464.xml"/><Relationship Id="rId303" Type="http://schemas.openxmlformats.org/officeDocument/2006/relationships/slideLayout" Target="../slideLayouts/slideLayout303.xml"/><Relationship Id="rId485" Type="http://schemas.openxmlformats.org/officeDocument/2006/relationships/slideLayout" Target="../slideLayouts/slideLayout485.xml"/><Relationship Id="rId42" Type="http://schemas.openxmlformats.org/officeDocument/2006/relationships/slideLayout" Target="../slideLayouts/slideLayout42.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345" Type="http://schemas.openxmlformats.org/officeDocument/2006/relationships/slideLayout" Target="../slideLayouts/slideLayout345.xml"/><Relationship Id="rId387" Type="http://schemas.openxmlformats.org/officeDocument/2006/relationships/slideLayout" Target="../slideLayouts/slideLayout387.xml"/><Relationship Id="rId510" Type="http://schemas.openxmlformats.org/officeDocument/2006/relationships/slideLayout" Target="../slideLayouts/slideLayout510.xml"/><Relationship Id="rId552" Type="http://schemas.openxmlformats.org/officeDocument/2006/relationships/slideLayout" Target="../slideLayouts/slideLayout552.xml"/><Relationship Id="rId594" Type="http://schemas.openxmlformats.org/officeDocument/2006/relationships/slideLayout" Target="../slideLayouts/slideLayout594.xml"/><Relationship Id="rId608" Type="http://schemas.openxmlformats.org/officeDocument/2006/relationships/slideLayout" Target="../slideLayouts/slideLayout608.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47" Type="http://schemas.openxmlformats.org/officeDocument/2006/relationships/slideLayout" Target="../slideLayouts/slideLayout247.xml"/><Relationship Id="rId412" Type="http://schemas.openxmlformats.org/officeDocument/2006/relationships/slideLayout" Target="../slideLayouts/slideLayout412.xml"/><Relationship Id="rId107" Type="http://schemas.openxmlformats.org/officeDocument/2006/relationships/slideLayout" Target="../slideLayouts/slideLayout107.xml"/><Relationship Id="rId289" Type="http://schemas.openxmlformats.org/officeDocument/2006/relationships/slideLayout" Target="../slideLayouts/slideLayout289.xml"/><Relationship Id="rId454" Type="http://schemas.openxmlformats.org/officeDocument/2006/relationships/slideLayout" Target="../slideLayouts/slideLayout454.xml"/><Relationship Id="rId496" Type="http://schemas.openxmlformats.org/officeDocument/2006/relationships/slideLayout" Target="../slideLayouts/slideLayout496.xml"/><Relationship Id="rId11" Type="http://schemas.openxmlformats.org/officeDocument/2006/relationships/slideLayout" Target="../slideLayouts/slideLayout11.xml"/><Relationship Id="rId53" Type="http://schemas.openxmlformats.org/officeDocument/2006/relationships/slideLayout" Target="../slideLayouts/slideLayout53.xml"/><Relationship Id="rId149" Type="http://schemas.openxmlformats.org/officeDocument/2006/relationships/slideLayout" Target="../slideLayouts/slideLayout149.xml"/><Relationship Id="rId314" Type="http://schemas.openxmlformats.org/officeDocument/2006/relationships/slideLayout" Target="../slideLayouts/slideLayout314.xml"/><Relationship Id="rId356" Type="http://schemas.openxmlformats.org/officeDocument/2006/relationships/slideLayout" Target="../slideLayouts/slideLayout356.xml"/><Relationship Id="rId398" Type="http://schemas.openxmlformats.org/officeDocument/2006/relationships/slideLayout" Target="../slideLayouts/slideLayout398.xml"/><Relationship Id="rId521" Type="http://schemas.openxmlformats.org/officeDocument/2006/relationships/slideLayout" Target="../slideLayouts/slideLayout521.xml"/><Relationship Id="rId563" Type="http://schemas.openxmlformats.org/officeDocument/2006/relationships/slideLayout" Target="../slideLayouts/slideLayout563.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16" Type="http://schemas.openxmlformats.org/officeDocument/2006/relationships/slideLayout" Target="../slideLayouts/slideLayout216.xml"/><Relationship Id="rId423" Type="http://schemas.openxmlformats.org/officeDocument/2006/relationships/slideLayout" Target="../slideLayouts/slideLayout423.xml"/><Relationship Id="rId258" Type="http://schemas.openxmlformats.org/officeDocument/2006/relationships/slideLayout" Target="../slideLayouts/slideLayout258.xml"/><Relationship Id="rId465" Type="http://schemas.openxmlformats.org/officeDocument/2006/relationships/slideLayout" Target="../slideLayouts/slideLayout465.xml"/><Relationship Id="rId22" Type="http://schemas.openxmlformats.org/officeDocument/2006/relationships/slideLayout" Target="../slideLayouts/slideLayout22.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325" Type="http://schemas.openxmlformats.org/officeDocument/2006/relationships/slideLayout" Target="../slideLayouts/slideLayout325.xml"/><Relationship Id="rId367" Type="http://schemas.openxmlformats.org/officeDocument/2006/relationships/slideLayout" Target="../slideLayouts/slideLayout367.xml"/><Relationship Id="rId532" Type="http://schemas.openxmlformats.org/officeDocument/2006/relationships/slideLayout" Target="../slideLayouts/slideLayout532.xml"/><Relationship Id="rId574" Type="http://schemas.openxmlformats.org/officeDocument/2006/relationships/slideLayout" Target="../slideLayouts/slideLayout574.xml"/><Relationship Id="rId171" Type="http://schemas.openxmlformats.org/officeDocument/2006/relationships/slideLayout" Target="../slideLayouts/slideLayout171.xml"/><Relationship Id="rId227" Type="http://schemas.openxmlformats.org/officeDocument/2006/relationships/slideLayout" Target="../slideLayouts/slideLayout227.xml"/><Relationship Id="rId269" Type="http://schemas.openxmlformats.org/officeDocument/2006/relationships/slideLayout" Target="../slideLayouts/slideLayout269.xml"/><Relationship Id="rId434" Type="http://schemas.openxmlformats.org/officeDocument/2006/relationships/slideLayout" Target="../slideLayouts/slideLayout434.xml"/><Relationship Id="rId476" Type="http://schemas.openxmlformats.org/officeDocument/2006/relationships/slideLayout" Target="../slideLayouts/slideLayout476.xml"/><Relationship Id="rId33" Type="http://schemas.openxmlformats.org/officeDocument/2006/relationships/slideLayout" Target="../slideLayouts/slideLayout33.xml"/><Relationship Id="rId129" Type="http://schemas.openxmlformats.org/officeDocument/2006/relationships/slideLayout" Target="../slideLayouts/slideLayout129.xml"/><Relationship Id="rId280" Type="http://schemas.openxmlformats.org/officeDocument/2006/relationships/slideLayout" Target="../slideLayouts/slideLayout280.xml"/><Relationship Id="rId336" Type="http://schemas.openxmlformats.org/officeDocument/2006/relationships/slideLayout" Target="../slideLayouts/slideLayout336.xml"/><Relationship Id="rId501" Type="http://schemas.openxmlformats.org/officeDocument/2006/relationships/slideLayout" Target="../slideLayouts/slideLayout501.xml"/><Relationship Id="rId543" Type="http://schemas.openxmlformats.org/officeDocument/2006/relationships/slideLayout" Target="../slideLayouts/slideLayout543.xml"/><Relationship Id="rId75" Type="http://schemas.openxmlformats.org/officeDocument/2006/relationships/slideLayout" Target="../slideLayouts/slideLayout75.xml"/><Relationship Id="rId140" Type="http://schemas.openxmlformats.org/officeDocument/2006/relationships/slideLayout" Target="../slideLayouts/slideLayout140.xml"/><Relationship Id="rId182" Type="http://schemas.openxmlformats.org/officeDocument/2006/relationships/slideLayout" Target="../slideLayouts/slideLayout182.xml"/><Relationship Id="rId378" Type="http://schemas.openxmlformats.org/officeDocument/2006/relationships/slideLayout" Target="../slideLayouts/slideLayout378.xml"/><Relationship Id="rId403" Type="http://schemas.openxmlformats.org/officeDocument/2006/relationships/slideLayout" Target="../slideLayouts/slideLayout403.xml"/><Relationship Id="rId585" Type="http://schemas.openxmlformats.org/officeDocument/2006/relationships/slideLayout" Target="../slideLayouts/slideLayout585.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445" Type="http://schemas.openxmlformats.org/officeDocument/2006/relationships/slideLayout" Target="../slideLayouts/slideLayout445.xml"/><Relationship Id="rId487" Type="http://schemas.openxmlformats.org/officeDocument/2006/relationships/slideLayout" Target="../slideLayouts/slideLayout487.xml"/><Relationship Id="rId610" Type="http://schemas.openxmlformats.org/officeDocument/2006/relationships/slideLayout" Target="../slideLayouts/slideLayout610.xml"/><Relationship Id="rId291" Type="http://schemas.openxmlformats.org/officeDocument/2006/relationships/slideLayout" Target="../slideLayouts/slideLayout291.xml"/><Relationship Id="rId305" Type="http://schemas.openxmlformats.org/officeDocument/2006/relationships/slideLayout" Target="../slideLayouts/slideLayout305.xml"/><Relationship Id="rId347" Type="http://schemas.openxmlformats.org/officeDocument/2006/relationships/slideLayout" Target="../slideLayouts/slideLayout347.xml"/><Relationship Id="rId512" Type="http://schemas.openxmlformats.org/officeDocument/2006/relationships/slideLayout" Target="../slideLayouts/slideLayout512.xml"/><Relationship Id="rId44" Type="http://schemas.openxmlformats.org/officeDocument/2006/relationships/slideLayout" Target="../slideLayouts/slideLayout44.xml"/><Relationship Id="rId86" Type="http://schemas.openxmlformats.org/officeDocument/2006/relationships/slideLayout" Target="../slideLayouts/slideLayout86.xml"/><Relationship Id="rId151" Type="http://schemas.openxmlformats.org/officeDocument/2006/relationships/slideLayout" Target="../slideLayouts/slideLayout151.xml"/><Relationship Id="rId389" Type="http://schemas.openxmlformats.org/officeDocument/2006/relationships/slideLayout" Target="../slideLayouts/slideLayout389.xml"/><Relationship Id="rId554" Type="http://schemas.openxmlformats.org/officeDocument/2006/relationships/slideLayout" Target="../slideLayouts/slideLayout554.xml"/><Relationship Id="rId596" Type="http://schemas.openxmlformats.org/officeDocument/2006/relationships/slideLayout" Target="../slideLayouts/slideLayout596.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49" Type="http://schemas.openxmlformats.org/officeDocument/2006/relationships/slideLayout" Target="../slideLayouts/slideLayout249.xml"/><Relationship Id="rId414" Type="http://schemas.openxmlformats.org/officeDocument/2006/relationships/slideLayout" Target="../slideLayouts/slideLayout414.xml"/><Relationship Id="rId456" Type="http://schemas.openxmlformats.org/officeDocument/2006/relationships/slideLayout" Target="../slideLayouts/slideLayout456.xml"/><Relationship Id="rId498" Type="http://schemas.openxmlformats.org/officeDocument/2006/relationships/slideLayout" Target="../slideLayouts/slideLayout498.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16" Type="http://schemas.openxmlformats.org/officeDocument/2006/relationships/slideLayout" Target="../slideLayouts/slideLayout316.xml"/><Relationship Id="rId523" Type="http://schemas.openxmlformats.org/officeDocument/2006/relationships/slideLayout" Target="../slideLayouts/slideLayout523.xml"/><Relationship Id="rId55" Type="http://schemas.openxmlformats.org/officeDocument/2006/relationships/slideLayout" Target="../slideLayouts/slideLayout55.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358" Type="http://schemas.openxmlformats.org/officeDocument/2006/relationships/slideLayout" Target="../slideLayouts/slideLayout358.xml"/><Relationship Id="rId565" Type="http://schemas.openxmlformats.org/officeDocument/2006/relationships/slideLayout" Target="../slideLayouts/slideLayout565.xml"/><Relationship Id="rId162" Type="http://schemas.openxmlformats.org/officeDocument/2006/relationships/slideLayout" Target="../slideLayouts/slideLayout162.xml"/><Relationship Id="rId218" Type="http://schemas.openxmlformats.org/officeDocument/2006/relationships/slideLayout" Target="../slideLayouts/slideLayout218.xml"/><Relationship Id="rId425" Type="http://schemas.openxmlformats.org/officeDocument/2006/relationships/slideLayout" Target="../slideLayouts/slideLayout425.xml"/><Relationship Id="rId467" Type="http://schemas.openxmlformats.org/officeDocument/2006/relationships/slideLayout" Target="../slideLayouts/slideLayout467.xml"/><Relationship Id="rId271" Type="http://schemas.openxmlformats.org/officeDocument/2006/relationships/slideLayout" Target="../slideLayouts/slideLayout271.xml"/><Relationship Id="rId24" Type="http://schemas.openxmlformats.org/officeDocument/2006/relationships/slideLayout" Target="../slideLayouts/slideLayout24.xml"/><Relationship Id="rId66" Type="http://schemas.openxmlformats.org/officeDocument/2006/relationships/slideLayout" Target="../slideLayouts/slideLayout66.xml"/><Relationship Id="rId131" Type="http://schemas.openxmlformats.org/officeDocument/2006/relationships/slideLayout" Target="../slideLayouts/slideLayout131.xml"/><Relationship Id="rId327" Type="http://schemas.openxmlformats.org/officeDocument/2006/relationships/slideLayout" Target="../slideLayouts/slideLayout327.xml"/><Relationship Id="rId369" Type="http://schemas.openxmlformats.org/officeDocument/2006/relationships/slideLayout" Target="../slideLayouts/slideLayout369.xml"/><Relationship Id="rId534" Type="http://schemas.openxmlformats.org/officeDocument/2006/relationships/slideLayout" Target="../slideLayouts/slideLayout534.xml"/><Relationship Id="rId576" Type="http://schemas.openxmlformats.org/officeDocument/2006/relationships/slideLayout" Target="../slideLayouts/slideLayout576.xml"/><Relationship Id="rId173" Type="http://schemas.openxmlformats.org/officeDocument/2006/relationships/slideLayout" Target="../slideLayouts/slideLayout173.xml"/><Relationship Id="rId229" Type="http://schemas.openxmlformats.org/officeDocument/2006/relationships/slideLayout" Target="../slideLayouts/slideLayout229.xml"/><Relationship Id="rId380" Type="http://schemas.openxmlformats.org/officeDocument/2006/relationships/slideLayout" Target="../slideLayouts/slideLayout380.xml"/><Relationship Id="rId436" Type="http://schemas.openxmlformats.org/officeDocument/2006/relationships/slideLayout" Target="../slideLayouts/slideLayout436.xml"/><Relationship Id="rId601" Type="http://schemas.openxmlformats.org/officeDocument/2006/relationships/slideLayout" Target="../slideLayouts/slideLayout601.xml"/><Relationship Id="rId240" Type="http://schemas.openxmlformats.org/officeDocument/2006/relationships/slideLayout" Target="../slideLayouts/slideLayout240.xml"/><Relationship Id="rId478" Type="http://schemas.openxmlformats.org/officeDocument/2006/relationships/slideLayout" Target="../slideLayouts/slideLayout478.xml"/><Relationship Id="rId35" Type="http://schemas.openxmlformats.org/officeDocument/2006/relationships/slideLayout" Target="../slideLayouts/slideLayout35.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282" Type="http://schemas.openxmlformats.org/officeDocument/2006/relationships/slideLayout" Target="../slideLayouts/slideLayout282.xml"/><Relationship Id="rId338" Type="http://schemas.openxmlformats.org/officeDocument/2006/relationships/slideLayout" Target="../slideLayouts/slideLayout338.xml"/><Relationship Id="rId503" Type="http://schemas.openxmlformats.org/officeDocument/2006/relationships/slideLayout" Target="../slideLayouts/slideLayout503.xml"/><Relationship Id="rId545" Type="http://schemas.openxmlformats.org/officeDocument/2006/relationships/slideLayout" Target="../slideLayouts/slideLayout545.xml"/><Relationship Id="rId587" Type="http://schemas.openxmlformats.org/officeDocument/2006/relationships/slideLayout" Target="../slideLayouts/slideLayout587.xml"/><Relationship Id="rId8" Type="http://schemas.openxmlformats.org/officeDocument/2006/relationships/slideLayout" Target="../slideLayouts/slideLayout8.xml"/><Relationship Id="rId142" Type="http://schemas.openxmlformats.org/officeDocument/2006/relationships/slideLayout" Target="../slideLayouts/slideLayout142.xml"/><Relationship Id="rId184" Type="http://schemas.openxmlformats.org/officeDocument/2006/relationships/slideLayout" Target="../slideLayouts/slideLayout184.xml"/><Relationship Id="rId391" Type="http://schemas.openxmlformats.org/officeDocument/2006/relationships/slideLayout" Target="../slideLayouts/slideLayout391.xml"/><Relationship Id="rId405" Type="http://schemas.openxmlformats.org/officeDocument/2006/relationships/slideLayout" Target="../slideLayouts/slideLayout405.xml"/><Relationship Id="rId447" Type="http://schemas.openxmlformats.org/officeDocument/2006/relationships/slideLayout" Target="../slideLayouts/slideLayout447.xml"/><Relationship Id="rId612" Type="http://schemas.openxmlformats.org/officeDocument/2006/relationships/slideLayout" Target="../slideLayouts/slideLayout612.xml"/><Relationship Id="rId251" Type="http://schemas.openxmlformats.org/officeDocument/2006/relationships/slideLayout" Target="../slideLayouts/slideLayout251.xml"/><Relationship Id="rId489" Type="http://schemas.openxmlformats.org/officeDocument/2006/relationships/slideLayout" Target="../slideLayouts/slideLayout489.xml"/><Relationship Id="rId46" Type="http://schemas.openxmlformats.org/officeDocument/2006/relationships/slideLayout" Target="../slideLayouts/slideLayout46.xml"/><Relationship Id="rId293" Type="http://schemas.openxmlformats.org/officeDocument/2006/relationships/slideLayout" Target="../slideLayouts/slideLayout293.xml"/><Relationship Id="rId307" Type="http://schemas.openxmlformats.org/officeDocument/2006/relationships/slideLayout" Target="../slideLayouts/slideLayout307.xml"/><Relationship Id="rId349" Type="http://schemas.openxmlformats.org/officeDocument/2006/relationships/slideLayout" Target="../slideLayouts/slideLayout349.xml"/><Relationship Id="rId514" Type="http://schemas.openxmlformats.org/officeDocument/2006/relationships/slideLayout" Target="../slideLayouts/slideLayout514.xml"/><Relationship Id="rId556" Type="http://schemas.openxmlformats.org/officeDocument/2006/relationships/slideLayout" Target="../slideLayouts/slideLayout556.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3" Type="http://schemas.openxmlformats.org/officeDocument/2006/relationships/slideLayout" Target="../slideLayouts/slideLayout153.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360" Type="http://schemas.openxmlformats.org/officeDocument/2006/relationships/slideLayout" Target="../slideLayouts/slideLayout360.xml"/><Relationship Id="rId416" Type="http://schemas.openxmlformats.org/officeDocument/2006/relationships/slideLayout" Target="../slideLayouts/slideLayout416.xml"/><Relationship Id="rId598" Type="http://schemas.openxmlformats.org/officeDocument/2006/relationships/slideLayout" Target="../slideLayouts/slideLayout598.xml"/><Relationship Id="rId220" Type="http://schemas.openxmlformats.org/officeDocument/2006/relationships/slideLayout" Target="../slideLayouts/slideLayout220.xml"/><Relationship Id="rId458" Type="http://schemas.openxmlformats.org/officeDocument/2006/relationships/slideLayout" Target="../slideLayouts/slideLayout458.xml"/><Relationship Id="rId15" Type="http://schemas.openxmlformats.org/officeDocument/2006/relationships/slideLayout" Target="../slideLayouts/slideLayout15.xml"/><Relationship Id="rId57" Type="http://schemas.openxmlformats.org/officeDocument/2006/relationships/slideLayout" Target="../slideLayouts/slideLayout57.xml"/><Relationship Id="rId262" Type="http://schemas.openxmlformats.org/officeDocument/2006/relationships/slideLayout" Target="../slideLayouts/slideLayout262.xml"/><Relationship Id="rId318" Type="http://schemas.openxmlformats.org/officeDocument/2006/relationships/slideLayout" Target="../slideLayouts/slideLayout318.xml"/><Relationship Id="rId525" Type="http://schemas.openxmlformats.org/officeDocument/2006/relationships/slideLayout" Target="../slideLayouts/slideLayout525.xml"/><Relationship Id="rId567" Type="http://schemas.openxmlformats.org/officeDocument/2006/relationships/slideLayout" Target="../slideLayouts/slideLayout567.xml"/><Relationship Id="rId99" Type="http://schemas.openxmlformats.org/officeDocument/2006/relationships/slideLayout" Target="../slideLayouts/slideLayout99.xml"/><Relationship Id="rId122" Type="http://schemas.openxmlformats.org/officeDocument/2006/relationships/slideLayout" Target="../slideLayouts/slideLayout122.xml"/><Relationship Id="rId164" Type="http://schemas.openxmlformats.org/officeDocument/2006/relationships/slideLayout" Target="../slideLayouts/slideLayout164.xml"/><Relationship Id="rId371" Type="http://schemas.openxmlformats.org/officeDocument/2006/relationships/slideLayout" Target="../slideLayouts/slideLayout371.xml"/><Relationship Id="rId427" Type="http://schemas.openxmlformats.org/officeDocument/2006/relationships/slideLayout" Target="../slideLayouts/slideLayout427.xml"/><Relationship Id="rId469" Type="http://schemas.openxmlformats.org/officeDocument/2006/relationships/slideLayout" Target="../slideLayouts/slideLayout469.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73" Type="http://schemas.openxmlformats.org/officeDocument/2006/relationships/slideLayout" Target="../slideLayouts/slideLayout273.xml"/><Relationship Id="rId329" Type="http://schemas.openxmlformats.org/officeDocument/2006/relationships/slideLayout" Target="../slideLayouts/slideLayout329.xml"/><Relationship Id="rId480" Type="http://schemas.openxmlformats.org/officeDocument/2006/relationships/slideLayout" Target="../slideLayouts/slideLayout480.xml"/><Relationship Id="rId536" Type="http://schemas.openxmlformats.org/officeDocument/2006/relationships/slideLayout" Target="../slideLayouts/slideLayout536.xml"/><Relationship Id="rId68" Type="http://schemas.openxmlformats.org/officeDocument/2006/relationships/slideLayout" Target="../slideLayouts/slideLayout68.xml"/><Relationship Id="rId133" Type="http://schemas.openxmlformats.org/officeDocument/2006/relationships/slideLayout" Target="../slideLayouts/slideLayout133.xml"/><Relationship Id="rId175" Type="http://schemas.openxmlformats.org/officeDocument/2006/relationships/slideLayout" Target="../slideLayouts/slideLayout175.xml"/><Relationship Id="rId340" Type="http://schemas.openxmlformats.org/officeDocument/2006/relationships/slideLayout" Target="../slideLayouts/slideLayout340.xml"/><Relationship Id="rId578" Type="http://schemas.openxmlformats.org/officeDocument/2006/relationships/slideLayout" Target="../slideLayouts/slideLayout578.xml"/><Relationship Id="rId200" Type="http://schemas.openxmlformats.org/officeDocument/2006/relationships/slideLayout" Target="../slideLayouts/slideLayout200.xml"/><Relationship Id="rId382" Type="http://schemas.openxmlformats.org/officeDocument/2006/relationships/slideLayout" Target="../slideLayouts/slideLayout382.xml"/><Relationship Id="rId438" Type="http://schemas.openxmlformats.org/officeDocument/2006/relationships/slideLayout" Target="../slideLayouts/slideLayout438.xml"/><Relationship Id="rId603" Type="http://schemas.openxmlformats.org/officeDocument/2006/relationships/slideLayout" Target="../slideLayouts/slideLayout603.xml"/><Relationship Id="rId242" Type="http://schemas.openxmlformats.org/officeDocument/2006/relationships/slideLayout" Target="../slideLayouts/slideLayout242.xml"/><Relationship Id="rId284" Type="http://schemas.openxmlformats.org/officeDocument/2006/relationships/slideLayout" Target="../slideLayouts/slideLayout284.xml"/><Relationship Id="rId491" Type="http://schemas.openxmlformats.org/officeDocument/2006/relationships/slideLayout" Target="../slideLayouts/slideLayout491.xml"/><Relationship Id="rId505" Type="http://schemas.openxmlformats.org/officeDocument/2006/relationships/slideLayout" Target="../slideLayouts/slideLayout505.xml"/><Relationship Id="rId37" Type="http://schemas.openxmlformats.org/officeDocument/2006/relationships/slideLayout" Target="../slideLayouts/slideLayout37.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44" Type="http://schemas.openxmlformats.org/officeDocument/2006/relationships/slideLayout" Target="../slideLayouts/slideLayout144.xml"/><Relationship Id="rId547" Type="http://schemas.openxmlformats.org/officeDocument/2006/relationships/slideLayout" Target="../slideLayouts/slideLayout547.xml"/><Relationship Id="rId589" Type="http://schemas.openxmlformats.org/officeDocument/2006/relationships/slideLayout" Target="../slideLayouts/slideLayout589.xml"/><Relationship Id="rId90" Type="http://schemas.openxmlformats.org/officeDocument/2006/relationships/slideLayout" Target="../slideLayouts/slideLayout90.xml"/><Relationship Id="rId186" Type="http://schemas.openxmlformats.org/officeDocument/2006/relationships/slideLayout" Target="../slideLayouts/slideLayout186.xml"/><Relationship Id="rId351" Type="http://schemas.openxmlformats.org/officeDocument/2006/relationships/slideLayout" Target="../slideLayouts/slideLayout351.xml"/><Relationship Id="rId393" Type="http://schemas.openxmlformats.org/officeDocument/2006/relationships/slideLayout" Target="../slideLayouts/slideLayout393.xml"/><Relationship Id="rId407" Type="http://schemas.openxmlformats.org/officeDocument/2006/relationships/slideLayout" Target="../slideLayouts/slideLayout407.xml"/><Relationship Id="rId449" Type="http://schemas.openxmlformats.org/officeDocument/2006/relationships/slideLayout" Target="../slideLayouts/slideLayout449.xml"/><Relationship Id="rId614" Type="http://schemas.openxmlformats.org/officeDocument/2006/relationships/slideLayout" Target="../slideLayouts/slideLayout614.xml"/><Relationship Id="rId211" Type="http://schemas.openxmlformats.org/officeDocument/2006/relationships/slideLayout" Target="../slideLayouts/slideLayout211.xml"/><Relationship Id="rId253" Type="http://schemas.openxmlformats.org/officeDocument/2006/relationships/slideLayout" Target="../slideLayouts/slideLayout253.xml"/><Relationship Id="rId295" Type="http://schemas.openxmlformats.org/officeDocument/2006/relationships/slideLayout" Target="../slideLayouts/slideLayout295.xml"/><Relationship Id="rId309" Type="http://schemas.openxmlformats.org/officeDocument/2006/relationships/slideLayout" Target="../slideLayouts/slideLayout309.xml"/><Relationship Id="rId460" Type="http://schemas.openxmlformats.org/officeDocument/2006/relationships/slideLayout" Target="../slideLayouts/slideLayout460.xml"/><Relationship Id="rId516" Type="http://schemas.openxmlformats.org/officeDocument/2006/relationships/slideLayout" Target="../slideLayouts/slideLayout5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CBCA44-656B-4193-85F2-84C1DD9B5172}" type="datetimeFigureOut">
              <a:rPr lang="en-US" smtClean="0"/>
              <a:t>9/27/2025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170AC04-1A5B-4819-91AA-3CDE5C48B839}" type="slidenum">
              <a:rPr lang="en-US" smtClean="0"/>
              <a:t>‹#›</a:t>
            </a:fld>
            <a:endParaRPr lang="en-US"/>
          </a:p>
        </p:txBody>
      </p:sp>
    </p:spTree>
    <p:extLst>
      <p:ext uri="{BB962C8B-B14F-4D97-AF65-F5344CB8AC3E}">
        <p14:creationId xmlns:p14="http://schemas.microsoft.com/office/powerpoint/2010/main" val="3285074332"/>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 id="2147484329" r:id="rId13"/>
    <p:sldLayoutId id="2147484330" r:id="rId14"/>
    <p:sldLayoutId id="2147484331" r:id="rId15"/>
    <p:sldLayoutId id="2147484332" r:id="rId16"/>
    <p:sldLayoutId id="214748433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 id="2147483796" r:id="rId30"/>
    <p:sldLayoutId id="2147483797" r:id="rId31"/>
    <p:sldLayoutId id="2147483798" r:id="rId32"/>
    <p:sldLayoutId id="2147483799" r:id="rId33"/>
    <p:sldLayoutId id="2147483800" r:id="rId34"/>
    <p:sldLayoutId id="2147483801" r:id="rId35"/>
    <p:sldLayoutId id="2147483802" r:id="rId36"/>
    <p:sldLayoutId id="2147483803" r:id="rId37"/>
    <p:sldLayoutId id="2147483804" r:id="rId38"/>
    <p:sldLayoutId id="2147483805" r:id="rId39"/>
    <p:sldLayoutId id="2147483806" r:id="rId40"/>
    <p:sldLayoutId id="2147483807" r:id="rId41"/>
    <p:sldLayoutId id="2147483808" r:id="rId42"/>
    <p:sldLayoutId id="2147483809" r:id="rId43"/>
    <p:sldLayoutId id="2147483810" r:id="rId44"/>
    <p:sldLayoutId id="2147483811" r:id="rId45"/>
    <p:sldLayoutId id="2147483812" r:id="rId46"/>
    <p:sldLayoutId id="2147483813" r:id="rId47"/>
    <p:sldLayoutId id="2147483815" r:id="rId48"/>
    <p:sldLayoutId id="2147483816" r:id="rId49"/>
    <p:sldLayoutId id="2147483817" r:id="rId50"/>
    <p:sldLayoutId id="2147483818" r:id="rId51"/>
    <p:sldLayoutId id="2147483819" r:id="rId52"/>
    <p:sldLayoutId id="2147483820" r:id="rId53"/>
    <p:sldLayoutId id="2147483821" r:id="rId54"/>
    <p:sldLayoutId id="2147483822" r:id="rId55"/>
    <p:sldLayoutId id="2147483823" r:id="rId56"/>
    <p:sldLayoutId id="2147483661" r:id="rId57"/>
    <p:sldLayoutId id="2147483662" r:id="rId58"/>
    <p:sldLayoutId id="2147483663" r:id="rId59"/>
    <p:sldLayoutId id="2147483664" r:id="rId60"/>
    <p:sldLayoutId id="2147483665" r:id="rId61"/>
    <p:sldLayoutId id="2147483666" r:id="rId62"/>
    <p:sldLayoutId id="2147483667" r:id="rId63"/>
    <p:sldLayoutId id="2147483668" r:id="rId64"/>
    <p:sldLayoutId id="2147483669" r:id="rId65"/>
    <p:sldLayoutId id="2147483670" r:id="rId66"/>
    <p:sldLayoutId id="2147483671" r:id="rId67"/>
    <p:sldLayoutId id="2147483672" r:id="rId68"/>
    <p:sldLayoutId id="2147483673" r:id="rId69"/>
    <p:sldLayoutId id="2147483674" r:id="rId70"/>
    <p:sldLayoutId id="2147483675" r:id="rId71"/>
    <p:sldLayoutId id="2147483676" r:id="rId72"/>
    <p:sldLayoutId id="2147483677" r:id="rId73"/>
    <p:sldLayoutId id="2147483678" r:id="rId74"/>
    <p:sldLayoutId id="2147483679" r:id="rId75"/>
    <p:sldLayoutId id="2147483680" r:id="rId76"/>
    <p:sldLayoutId id="2147483681" r:id="rId77"/>
    <p:sldLayoutId id="2147483682" r:id="rId78"/>
    <p:sldLayoutId id="2147483683" r:id="rId79"/>
    <p:sldLayoutId id="2147483684" r:id="rId80"/>
    <p:sldLayoutId id="2147483685" r:id="rId81"/>
    <p:sldLayoutId id="2147483686" r:id="rId82"/>
    <p:sldLayoutId id="2147483687" r:id="rId83"/>
    <p:sldLayoutId id="2147483688" r:id="rId84"/>
    <p:sldLayoutId id="2147483689" r:id="rId85"/>
    <p:sldLayoutId id="2147483690" r:id="rId86"/>
    <p:sldLayoutId id="2147483691" r:id="rId87"/>
    <p:sldLayoutId id="2147483692" r:id="rId88"/>
    <p:sldLayoutId id="2147483693" r:id="rId89"/>
    <p:sldLayoutId id="2147483694" r:id="rId90"/>
    <p:sldLayoutId id="2147483695" r:id="rId91"/>
    <p:sldLayoutId id="2147483696" r:id="rId92"/>
    <p:sldLayoutId id="2147483697" r:id="rId93"/>
    <p:sldLayoutId id="2147483698" r:id="rId94"/>
    <p:sldLayoutId id="2147483699" r:id="rId95"/>
    <p:sldLayoutId id="2147483700" r:id="rId96"/>
    <p:sldLayoutId id="2147483702" r:id="rId97"/>
    <p:sldLayoutId id="2147483703" r:id="rId98"/>
    <p:sldLayoutId id="2147483704" r:id="rId99"/>
    <p:sldLayoutId id="2147483705" r:id="rId100"/>
    <p:sldLayoutId id="2147483706" r:id="rId101"/>
    <p:sldLayoutId id="2147483707" r:id="rId102"/>
    <p:sldLayoutId id="2147483708" r:id="rId103"/>
    <p:sldLayoutId id="2147483709" r:id="rId104"/>
    <p:sldLayoutId id="2147483710" r:id="rId105"/>
    <p:sldLayoutId id="2147483711" r:id="rId106"/>
    <p:sldLayoutId id="2147483712" r:id="rId107"/>
    <p:sldLayoutId id="2147483713" r:id="rId108"/>
    <p:sldLayoutId id="2147483714" r:id="rId109"/>
    <p:sldLayoutId id="2147483715" r:id="rId110"/>
    <p:sldLayoutId id="2147483716" r:id="rId111"/>
    <p:sldLayoutId id="2147483717" r:id="rId112"/>
    <p:sldLayoutId id="2147483718" r:id="rId113"/>
    <p:sldLayoutId id="2147483719" r:id="rId114"/>
    <p:sldLayoutId id="2147483720" r:id="rId115"/>
    <p:sldLayoutId id="2147483721" r:id="rId116"/>
    <p:sldLayoutId id="2147483722" r:id="rId117"/>
    <p:sldLayoutId id="2147483723" r:id="rId118"/>
    <p:sldLayoutId id="2147483724" r:id="rId119"/>
    <p:sldLayoutId id="2147483725" r:id="rId120"/>
    <p:sldLayoutId id="2147483726" r:id="rId121"/>
    <p:sldLayoutId id="2147483727" r:id="rId122"/>
    <p:sldLayoutId id="2147483728" r:id="rId123"/>
    <p:sldLayoutId id="2147483729" r:id="rId124"/>
    <p:sldLayoutId id="2147483730" r:id="rId125"/>
    <p:sldLayoutId id="2147483731" r:id="rId126"/>
    <p:sldLayoutId id="2147483732" r:id="rId127"/>
    <p:sldLayoutId id="2147483733" r:id="rId128"/>
    <p:sldLayoutId id="2147483734" r:id="rId129"/>
    <p:sldLayoutId id="2147483735" r:id="rId130"/>
    <p:sldLayoutId id="2147483736" r:id="rId131"/>
    <p:sldLayoutId id="2147483737" r:id="rId132"/>
    <p:sldLayoutId id="2147483738" r:id="rId133"/>
    <p:sldLayoutId id="2147483739" r:id="rId134"/>
    <p:sldLayoutId id="2147483740" r:id="rId135"/>
    <p:sldLayoutId id="2147483741" r:id="rId136"/>
    <p:sldLayoutId id="2147483743" r:id="rId137"/>
    <p:sldLayoutId id="2147483744" r:id="rId138"/>
    <p:sldLayoutId id="2147483745" r:id="rId139"/>
    <p:sldLayoutId id="2147483746" r:id="rId140"/>
    <p:sldLayoutId id="2147483747" r:id="rId141"/>
    <p:sldLayoutId id="2147483748" r:id="rId142"/>
    <p:sldLayoutId id="2147483749" r:id="rId143"/>
    <p:sldLayoutId id="2147483750" r:id="rId144"/>
    <p:sldLayoutId id="2147483751" r:id="rId145"/>
    <p:sldLayoutId id="2147483752" r:id="rId146"/>
    <p:sldLayoutId id="2147483753" r:id="rId147"/>
    <p:sldLayoutId id="2147483754" r:id="rId148"/>
    <p:sldLayoutId id="2147483755" r:id="rId149"/>
    <p:sldLayoutId id="2147483756" r:id="rId150"/>
    <p:sldLayoutId id="2147483757" r:id="rId151"/>
    <p:sldLayoutId id="2147483758" r:id="rId152"/>
    <p:sldLayoutId id="2147483759" r:id="rId153"/>
    <p:sldLayoutId id="2147483760" r:id="rId154"/>
    <p:sldLayoutId id="2147483761" r:id="rId155"/>
    <p:sldLayoutId id="2147483762" r:id="rId156"/>
    <p:sldLayoutId id="2147483763" r:id="rId157"/>
    <p:sldLayoutId id="2147483764" r:id="rId158"/>
    <p:sldLayoutId id="2147483765" r:id="rId159"/>
    <p:sldLayoutId id="2147483766" r:id="rId160"/>
    <p:sldLayoutId id="2147483767" r:id="rId161"/>
    <p:sldLayoutId id="2147483768" r:id="rId162"/>
    <p:sldLayoutId id="2147483769" r:id="rId163"/>
    <p:sldLayoutId id="2147483770" r:id="rId164"/>
    <p:sldLayoutId id="2147483771" r:id="rId165"/>
    <p:sldLayoutId id="2147483772" r:id="rId166"/>
    <p:sldLayoutId id="2147483773" r:id="rId167"/>
    <p:sldLayoutId id="2147483774" r:id="rId168"/>
    <p:sldLayoutId id="2147483775" r:id="rId169"/>
    <p:sldLayoutId id="2147483776" r:id="rId170"/>
    <p:sldLayoutId id="2147483777" r:id="rId171"/>
    <p:sldLayoutId id="2147483778" r:id="rId172"/>
    <p:sldLayoutId id="2147483779" r:id="rId173"/>
    <p:sldLayoutId id="2147483780" r:id="rId174"/>
    <p:sldLayoutId id="2147483781" r:id="rId175"/>
    <p:sldLayoutId id="2147483782" r:id="rId176"/>
    <p:sldLayoutId id="2147484071" r:id="rId177"/>
    <p:sldLayoutId id="2147484072" r:id="rId178"/>
    <p:sldLayoutId id="2147484073" r:id="rId179"/>
    <p:sldLayoutId id="2147484074" r:id="rId180"/>
    <p:sldLayoutId id="2147484075" r:id="rId181"/>
    <p:sldLayoutId id="2147484076" r:id="rId182"/>
    <p:sldLayoutId id="2147484077" r:id="rId183"/>
    <p:sldLayoutId id="2147484078" r:id="rId184"/>
    <p:sldLayoutId id="2147484079" r:id="rId185"/>
    <p:sldLayoutId id="2147484080" r:id="rId186"/>
    <p:sldLayoutId id="2147484081" r:id="rId187"/>
    <p:sldLayoutId id="2147484082" r:id="rId188"/>
    <p:sldLayoutId id="2147484083" r:id="rId189"/>
    <p:sldLayoutId id="2147484084" r:id="rId190"/>
    <p:sldLayoutId id="2147484085" r:id="rId191"/>
    <p:sldLayoutId id="2147484086" r:id="rId192"/>
    <p:sldLayoutId id="2147484087" r:id="rId193"/>
    <p:sldLayoutId id="2147484088" r:id="rId194"/>
    <p:sldLayoutId id="2147484089" r:id="rId195"/>
    <p:sldLayoutId id="2147484090" r:id="rId196"/>
    <p:sldLayoutId id="2147484091" r:id="rId197"/>
    <p:sldLayoutId id="2147484092" r:id="rId198"/>
    <p:sldLayoutId id="2147484093" r:id="rId199"/>
    <p:sldLayoutId id="2147484094" r:id="rId200"/>
    <p:sldLayoutId id="2147484095" r:id="rId201"/>
    <p:sldLayoutId id="2147484096" r:id="rId202"/>
    <p:sldLayoutId id="2147484097" r:id="rId203"/>
    <p:sldLayoutId id="2147484098" r:id="rId204"/>
    <p:sldLayoutId id="2147484099" r:id="rId205"/>
    <p:sldLayoutId id="2147484100" r:id="rId206"/>
    <p:sldLayoutId id="2147484101" r:id="rId207"/>
    <p:sldLayoutId id="2147484102" r:id="rId208"/>
    <p:sldLayoutId id="2147484103" r:id="rId209"/>
    <p:sldLayoutId id="2147484104" r:id="rId210"/>
    <p:sldLayoutId id="2147484105" r:id="rId211"/>
    <p:sldLayoutId id="2147484106" r:id="rId212"/>
    <p:sldLayoutId id="2147484107" r:id="rId213"/>
    <p:sldLayoutId id="2147484108" r:id="rId214"/>
    <p:sldLayoutId id="2147484109" r:id="rId215"/>
    <p:sldLayoutId id="2147484110" r:id="rId216"/>
    <p:sldLayoutId id="2147484112" r:id="rId217"/>
    <p:sldLayoutId id="2147484113" r:id="rId218"/>
    <p:sldLayoutId id="2147484114" r:id="rId219"/>
    <p:sldLayoutId id="2147484115" r:id="rId220"/>
    <p:sldLayoutId id="2147484116" r:id="rId221"/>
    <p:sldLayoutId id="2147484117" r:id="rId222"/>
    <p:sldLayoutId id="2147484118" r:id="rId223"/>
    <p:sldLayoutId id="2147484119" r:id="rId224"/>
    <p:sldLayoutId id="2147484120" r:id="rId225"/>
    <p:sldLayoutId id="2147484121" r:id="rId226"/>
    <p:sldLayoutId id="2147484122" r:id="rId227"/>
    <p:sldLayoutId id="2147484123" r:id="rId228"/>
    <p:sldLayoutId id="2147484124" r:id="rId229"/>
    <p:sldLayoutId id="2147484125" r:id="rId230"/>
    <p:sldLayoutId id="2147484126" r:id="rId231"/>
    <p:sldLayoutId id="2147484127" r:id="rId232"/>
    <p:sldLayoutId id="2147484128" r:id="rId233"/>
    <p:sldLayoutId id="2147484129" r:id="rId234"/>
    <p:sldLayoutId id="2147484130" r:id="rId235"/>
    <p:sldLayoutId id="2147484131" r:id="rId236"/>
    <p:sldLayoutId id="2147484132" r:id="rId237"/>
    <p:sldLayoutId id="2147484133" r:id="rId238"/>
    <p:sldLayoutId id="2147484134" r:id="rId239"/>
    <p:sldLayoutId id="2147484135" r:id="rId240"/>
    <p:sldLayoutId id="2147484136" r:id="rId241"/>
    <p:sldLayoutId id="2147484137" r:id="rId242"/>
    <p:sldLayoutId id="2147484138" r:id="rId243"/>
    <p:sldLayoutId id="2147484139" r:id="rId244"/>
    <p:sldLayoutId id="2147484140" r:id="rId245"/>
    <p:sldLayoutId id="2147484141" r:id="rId246"/>
    <p:sldLayoutId id="2147484142" r:id="rId247"/>
    <p:sldLayoutId id="2147484143" r:id="rId248"/>
    <p:sldLayoutId id="2147484144" r:id="rId249"/>
    <p:sldLayoutId id="2147484145" r:id="rId250"/>
    <p:sldLayoutId id="2147484146" r:id="rId251"/>
    <p:sldLayoutId id="2147484147" r:id="rId252"/>
    <p:sldLayoutId id="2147484148" r:id="rId253"/>
    <p:sldLayoutId id="2147484149" r:id="rId254"/>
    <p:sldLayoutId id="2147484150" r:id="rId255"/>
    <p:sldLayoutId id="2147484151" r:id="rId256"/>
    <p:sldLayoutId id="2147484194" r:id="rId257"/>
    <p:sldLayoutId id="2147484195" r:id="rId258"/>
    <p:sldLayoutId id="2147484196" r:id="rId259"/>
    <p:sldLayoutId id="2147484197" r:id="rId260"/>
    <p:sldLayoutId id="2147484198" r:id="rId261"/>
    <p:sldLayoutId id="2147484199" r:id="rId262"/>
    <p:sldLayoutId id="2147484200" r:id="rId263"/>
    <p:sldLayoutId id="2147484201" r:id="rId264"/>
    <p:sldLayoutId id="2147484202" r:id="rId265"/>
    <p:sldLayoutId id="2147484203" r:id="rId266"/>
    <p:sldLayoutId id="2147484204" r:id="rId267"/>
    <p:sldLayoutId id="2147484205" r:id="rId268"/>
    <p:sldLayoutId id="2147484206" r:id="rId269"/>
    <p:sldLayoutId id="2147484207" r:id="rId270"/>
    <p:sldLayoutId id="2147484208" r:id="rId271"/>
    <p:sldLayoutId id="2147484209" r:id="rId272"/>
    <p:sldLayoutId id="2147484210" r:id="rId273"/>
    <p:sldLayoutId id="2147484211" r:id="rId274"/>
    <p:sldLayoutId id="2147484212" r:id="rId275"/>
    <p:sldLayoutId id="2147484213" r:id="rId276"/>
    <p:sldLayoutId id="2147484214" r:id="rId277"/>
    <p:sldLayoutId id="2147484215" r:id="rId278"/>
    <p:sldLayoutId id="2147484216" r:id="rId279"/>
    <p:sldLayoutId id="2147484217" r:id="rId280"/>
    <p:sldLayoutId id="2147484218" r:id="rId281"/>
    <p:sldLayoutId id="2147484219" r:id="rId282"/>
    <p:sldLayoutId id="2147484220" r:id="rId283"/>
    <p:sldLayoutId id="2147484221" r:id="rId284"/>
    <p:sldLayoutId id="2147484222" r:id="rId285"/>
    <p:sldLayoutId id="2147484223" r:id="rId286"/>
    <p:sldLayoutId id="2147484224" r:id="rId287"/>
    <p:sldLayoutId id="2147484225" r:id="rId288"/>
    <p:sldLayoutId id="2147484226" r:id="rId289"/>
    <p:sldLayoutId id="2147484227" r:id="rId290"/>
    <p:sldLayoutId id="2147484228" r:id="rId291"/>
    <p:sldLayoutId id="2147484229" r:id="rId292"/>
    <p:sldLayoutId id="2147484230" r:id="rId293"/>
    <p:sldLayoutId id="2147484231" r:id="rId294"/>
    <p:sldLayoutId id="2147484232" r:id="rId295"/>
    <p:sldLayoutId id="2147484233" r:id="rId296"/>
    <p:sldLayoutId id="2147484235" r:id="rId297"/>
    <p:sldLayoutId id="2147484236" r:id="rId298"/>
    <p:sldLayoutId id="2147484237" r:id="rId299"/>
    <p:sldLayoutId id="2147484238" r:id="rId300"/>
    <p:sldLayoutId id="2147484239" r:id="rId301"/>
    <p:sldLayoutId id="2147484240" r:id="rId302"/>
    <p:sldLayoutId id="2147484241" r:id="rId303"/>
    <p:sldLayoutId id="2147484242" r:id="rId304"/>
    <p:sldLayoutId id="2147484243" r:id="rId305"/>
    <p:sldLayoutId id="2147484244" r:id="rId306"/>
    <p:sldLayoutId id="2147484245" r:id="rId307"/>
    <p:sldLayoutId id="2147484246" r:id="rId308"/>
    <p:sldLayoutId id="2147484247" r:id="rId309"/>
    <p:sldLayoutId id="2147484248" r:id="rId310"/>
    <p:sldLayoutId id="2147484249" r:id="rId311"/>
    <p:sldLayoutId id="2147484250" r:id="rId312"/>
    <p:sldLayoutId id="2147484251" r:id="rId313"/>
    <p:sldLayoutId id="2147484252" r:id="rId314"/>
    <p:sldLayoutId id="2147484253" r:id="rId315"/>
    <p:sldLayoutId id="2147484254" r:id="rId316"/>
    <p:sldLayoutId id="2147484255" r:id="rId317"/>
    <p:sldLayoutId id="2147484256" r:id="rId318"/>
    <p:sldLayoutId id="2147484257" r:id="rId319"/>
    <p:sldLayoutId id="2147484258" r:id="rId320"/>
    <p:sldLayoutId id="2147484259" r:id="rId321"/>
    <p:sldLayoutId id="2147484260" r:id="rId322"/>
    <p:sldLayoutId id="2147484261" r:id="rId323"/>
    <p:sldLayoutId id="2147484262" r:id="rId324"/>
    <p:sldLayoutId id="2147484263" r:id="rId325"/>
    <p:sldLayoutId id="2147484264" r:id="rId326"/>
    <p:sldLayoutId id="2147484265" r:id="rId327"/>
    <p:sldLayoutId id="2147484266" r:id="rId328"/>
    <p:sldLayoutId id="2147484267" r:id="rId329"/>
    <p:sldLayoutId id="2147484268" r:id="rId330"/>
    <p:sldLayoutId id="2147484269" r:id="rId331"/>
    <p:sldLayoutId id="2147484270" r:id="rId332"/>
    <p:sldLayoutId id="2147484271" r:id="rId333"/>
    <p:sldLayoutId id="2147484272" r:id="rId334"/>
    <p:sldLayoutId id="2147484273" r:id="rId335"/>
    <p:sldLayoutId id="2147484274" r:id="rId336"/>
    <p:sldLayoutId id="2147484276" r:id="rId337"/>
    <p:sldLayoutId id="2147484277" r:id="rId338"/>
    <p:sldLayoutId id="2147484278" r:id="rId339"/>
    <p:sldLayoutId id="2147484279" r:id="rId340"/>
    <p:sldLayoutId id="2147484280" r:id="rId341"/>
    <p:sldLayoutId id="2147484281" r:id="rId342"/>
    <p:sldLayoutId id="2147484282" r:id="rId343"/>
    <p:sldLayoutId id="2147484283" r:id="rId344"/>
    <p:sldLayoutId id="2147484284" r:id="rId345"/>
    <p:sldLayoutId id="2147484285" r:id="rId346"/>
    <p:sldLayoutId id="2147484286" r:id="rId347"/>
    <p:sldLayoutId id="2147484287" r:id="rId348"/>
    <p:sldLayoutId id="2147484288" r:id="rId349"/>
    <p:sldLayoutId id="2147484289" r:id="rId350"/>
    <p:sldLayoutId id="2147484290" r:id="rId351"/>
    <p:sldLayoutId id="2147484291" r:id="rId352"/>
    <p:sldLayoutId id="2147484292" r:id="rId353"/>
    <p:sldLayoutId id="2147484293" r:id="rId354"/>
    <p:sldLayoutId id="2147484294" r:id="rId355"/>
    <p:sldLayoutId id="2147484295" r:id="rId356"/>
    <p:sldLayoutId id="2147484296" r:id="rId357"/>
    <p:sldLayoutId id="2147484297" r:id="rId358"/>
    <p:sldLayoutId id="2147484298" r:id="rId359"/>
    <p:sldLayoutId id="2147484299" r:id="rId360"/>
    <p:sldLayoutId id="2147484300" r:id="rId361"/>
    <p:sldLayoutId id="2147484301" r:id="rId362"/>
    <p:sldLayoutId id="2147484302" r:id="rId363"/>
    <p:sldLayoutId id="2147484303" r:id="rId364"/>
    <p:sldLayoutId id="2147484304" r:id="rId365"/>
    <p:sldLayoutId id="2147484305" r:id="rId366"/>
    <p:sldLayoutId id="2147484306" r:id="rId367"/>
    <p:sldLayoutId id="2147484307" r:id="rId368"/>
    <p:sldLayoutId id="2147484308" r:id="rId369"/>
    <p:sldLayoutId id="2147484309" r:id="rId370"/>
    <p:sldLayoutId id="2147484310" r:id="rId371"/>
    <p:sldLayoutId id="2147484311" r:id="rId372"/>
    <p:sldLayoutId id="2147484312" r:id="rId373"/>
    <p:sldLayoutId id="2147484313" r:id="rId374"/>
    <p:sldLayoutId id="2147484314" r:id="rId375"/>
    <p:sldLayoutId id="2147484315" r:id="rId376"/>
    <p:sldLayoutId id="2147483825" r:id="rId377"/>
    <p:sldLayoutId id="2147483826" r:id="rId378"/>
    <p:sldLayoutId id="2147483827" r:id="rId379"/>
    <p:sldLayoutId id="2147483828" r:id="rId380"/>
    <p:sldLayoutId id="2147483829" r:id="rId381"/>
    <p:sldLayoutId id="2147483830" r:id="rId382"/>
    <p:sldLayoutId id="2147483831" r:id="rId383"/>
    <p:sldLayoutId id="2147483832" r:id="rId384"/>
    <p:sldLayoutId id="2147483833" r:id="rId385"/>
    <p:sldLayoutId id="2147483834" r:id="rId386"/>
    <p:sldLayoutId id="2147483835" r:id="rId387"/>
    <p:sldLayoutId id="2147483836" r:id="rId388"/>
    <p:sldLayoutId id="2147483837" r:id="rId389"/>
    <p:sldLayoutId id="2147483838" r:id="rId390"/>
    <p:sldLayoutId id="2147483839" r:id="rId391"/>
    <p:sldLayoutId id="2147483840" r:id="rId392"/>
    <p:sldLayoutId id="2147483841" r:id="rId393"/>
    <p:sldLayoutId id="2147483842" r:id="rId394"/>
    <p:sldLayoutId id="2147483843" r:id="rId395"/>
    <p:sldLayoutId id="2147483844" r:id="rId396"/>
    <p:sldLayoutId id="2147483845" r:id="rId397"/>
    <p:sldLayoutId id="2147483846" r:id="rId398"/>
    <p:sldLayoutId id="2147483847" r:id="rId399"/>
    <p:sldLayoutId id="2147483848" r:id="rId400"/>
    <p:sldLayoutId id="2147483849" r:id="rId401"/>
    <p:sldLayoutId id="2147483850" r:id="rId402"/>
    <p:sldLayoutId id="2147483851" r:id="rId403"/>
    <p:sldLayoutId id="2147483852" r:id="rId404"/>
    <p:sldLayoutId id="2147483853" r:id="rId405"/>
    <p:sldLayoutId id="2147483854" r:id="rId406"/>
    <p:sldLayoutId id="2147483855" r:id="rId407"/>
    <p:sldLayoutId id="2147483856" r:id="rId408"/>
    <p:sldLayoutId id="2147483857" r:id="rId409"/>
    <p:sldLayoutId id="2147483858" r:id="rId410"/>
    <p:sldLayoutId id="2147483859" r:id="rId411"/>
    <p:sldLayoutId id="2147483860" r:id="rId412"/>
    <p:sldLayoutId id="2147483861" r:id="rId413"/>
    <p:sldLayoutId id="2147483862" r:id="rId414"/>
    <p:sldLayoutId id="2147483863" r:id="rId415"/>
    <p:sldLayoutId id="2147483864" r:id="rId416"/>
    <p:sldLayoutId id="2147483866" r:id="rId417"/>
    <p:sldLayoutId id="2147483867" r:id="rId418"/>
    <p:sldLayoutId id="2147483868" r:id="rId419"/>
    <p:sldLayoutId id="2147483869" r:id="rId420"/>
    <p:sldLayoutId id="2147483870" r:id="rId421"/>
    <p:sldLayoutId id="2147483871" r:id="rId422"/>
    <p:sldLayoutId id="2147483872" r:id="rId423"/>
    <p:sldLayoutId id="2147483873" r:id="rId424"/>
    <p:sldLayoutId id="2147483874" r:id="rId425"/>
    <p:sldLayoutId id="2147483875" r:id="rId426"/>
    <p:sldLayoutId id="2147483876" r:id="rId427"/>
    <p:sldLayoutId id="2147483877" r:id="rId428"/>
    <p:sldLayoutId id="2147483878" r:id="rId429"/>
    <p:sldLayoutId id="2147483879" r:id="rId430"/>
    <p:sldLayoutId id="2147483880" r:id="rId431"/>
    <p:sldLayoutId id="2147483881" r:id="rId432"/>
    <p:sldLayoutId id="2147483882" r:id="rId433"/>
    <p:sldLayoutId id="2147483883" r:id="rId434"/>
    <p:sldLayoutId id="2147483884" r:id="rId435"/>
    <p:sldLayoutId id="2147483885" r:id="rId436"/>
    <p:sldLayoutId id="2147483886" r:id="rId437"/>
    <p:sldLayoutId id="2147483887" r:id="rId438"/>
    <p:sldLayoutId id="2147483888" r:id="rId439"/>
    <p:sldLayoutId id="2147483889" r:id="rId440"/>
    <p:sldLayoutId id="2147483890" r:id="rId441"/>
    <p:sldLayoutId id="2147483891" r:id="rId442"/>
    <p:sldLayoutId id="2147483892" r:id="rId443"/>
    <p:sldLayoutId id="2147483893" r:id="rId444"/>
    <p:sldLayoutId id="2147483894" r:id="rId445"/>
    <p:sldLayoutId id="2147483895" r:id="rId446"/>
    <p:sldLayoutId id="2147483896" r:id="rId447"/>
    <p:sldLayoutId id="2147483897" r:id="rId448"/>
    <p:sldLayoutId id="2147483898" r:id="rId449"/>
    <p:sldLayoutId id="2147483899" r:id="rId450"/>
    <p:sldLayoutId id="2147483900" r:id="rId451"/>
    <p:sldLayoutId id="2147483901" r:id="rId452"/>
    <p:sldLayoutId id="2147483902" r:id="rId453"/>
    <p:sldLayoutId id="2147483903" r:id="rId454"/>
    <p:sldLayoutId id="2147483904" r:id="rId455"/>
    <p:sldLayoutId id="2147483905" r:id="rId456"/>
    <p:sldLayoutId id="2147483907" r:id="rId457"/>
    <p:sldLayoutId id="2147483908" r:id="rId458"/>
    <p:sldLayoutId id="2147483909" r:id="rId459"/>
    <p:sldLayoutId id="2147483910" r:id="rId460"/>
    <p:sldLayoutId id="2147483911" r:id="rId461"/>
    <p:sldLayoutId id="2147483912" r:id="rId462"/>
    <p:sldLayoutId id="2147483913" r:id="rId463"/>
    <p:sldLayoutId id="2147483914" r:id="rId464"/>
    <p:sldLayoutId id="2147483915" r:id="rId465"/>
    <p:sldLayoutId id="2147483916" r:id="rId466"/>
    <p:sldLayoutId id="2147483917" r:id="rId467"/>
    <p:sldLayoutId id="2147483918" r:id="rId468"/>
    <p:sldLayoutId id="2147483919" r:id="rId469"/>
    <p:sldLayoutId id="2147483920" r:id="rId470"/>
    <p:sldLayoutId id="2147483921" r:id="rId471"/>
    <p:sldLayoutId id="2147483922" r:id="rId472"/>
    <p:sldLayoutId id="2147483923" r:id="rId473"/>
    <p:sldLayoutId id="2147483924" r:id="rId474"/>
    <p:sldLayoutId id="2147483925" r:id="rId475"/>
    <p:sldLayoutId id="2147483926" r:id="rId476"/>
    <p:sldLayoutId id="2147483927" r:id="rId477"/>
    <p:sldLayoutId id="2147483928" r:id="rId478"/>
    <p:sldLayoutId id="2147483929" r:id="rId479"/>
    <p:sldLayoutId id="2147483930" r:id="rId480"/>
    <p:sldLayoutId id="2147483931" r:id="rId481"/>
    <p:sldLayoutId id="2147483932" r:id="rId482"/>
    <p:sldLayoutId id="2147483933" r:id="rId483"/>
    <p:sldLayoutId id="2147483934" r:id="rId484"/>
    <p:sldLayoutId id="2147483935" r:id="rId485"/>
    <p:sldLayoutId id="2147483936" r:id="rId486"/>
    <p:sldLayoutId id="2147483937" r:id="rId487"/>
    <p:sldLayoutId id="2147483938" r:id="rId488"/>
    <p:sldLayoutId id="2147483939" r:id="rId489"/>
    <p:sldLayoutId id="2147483940" r:id="rId490"/>
    <p:sldLayoutId id="2147483941" r:id="rId491"/>
    <p:sldLayoutId id="2147483942" r:id="rId492"/>
    <p:sldLayoutId id="2147483943" r:id="rId493"/>
    <p:sldLayoutId id="2147483944" r:id="rId494"/>
    <p:sldLayoutId id="2147483945" r:id="rId495"/>
    <p:sldLayoutId id="2147483946" r:id="rId496"/>
    <p:sldLayoutId id="2147483948" r:id="rId497"/>
    <p:sldLayoutId id="2147483949" r:id="rId498"/>
    <p:sldLayoutId id="2147483950" r:id="rId499"/>
    <p:sldLayoutId id="2147483951" r:id="rId500"/>
    <p:sldLayoutId id="2147483952" r:id="rId501"/>
    <p:sldLayoutId id="2147483953" r:id="rId502"/>
    <p:sldLayoutId id="2147483954" r:id="rId503"/>
    <p:sldLayoutId id="2147483955" r:id="rId504"/>
    <p:sldLayoutId id="2147483956" r:id="rId505"/>
    <p:sldLayoutId id="2147483957" r:id="rId506"/>
    <p:sldLayoutId id="2147483958" r:id="rId507"/>
    <p:sldLayoutId id="2147483959" r:id="rId508"/>
    <p:sldLayoutId id="2147483960" r:id="rId509"/>
    <p:sldLayoutId id="2147483961" r:id="rId510"/>
    <p:sldLayoutId id="2147483962" r:id="rId511"/>
    <p:sldLayoutId id="2147483963" r:id="rId512"/>
    <p:sldLayoutId id="2147483964" r:id="rId513"/>
    <p:sldLayoutId id="2147483965" r:id="rId514"/>
    <p:sldLayoutId id="2147483966" r:id="rId515"/>
    <p:sldLayoutId id="2147483967" r:id="rId516"/>
    <p:sldLayoutId id="2147483968" r:id="rId517"/>
    <p:sldLayoutId id="2147483969" r:id="rId518"/>
    <p:sldLayoutId id="2147483970" r:id="rId519"/>
    <p:sldLayoutId id="2147483971" r:id="rId520"/>
    <p:sldLayoutId id="2147483972" r:id="rId521"/>
    <p:sldLayoutId id="2147483973" r:id="rId522"/>
    <p:sldLayoutId id="2147483974" r:id="rId523"/>
    <p:sldLayoutId id="2147483975" r:id="rId524"/>
    <p:sldLayoutId id="2147483976" r:id="rId525"/>
    <p:sldLayoutId id="2147483977" r:id="rId526"/>
    <p:sldLayoutId id="2147483978" r:id="rId527"/>
    <p:sldLayoutId id="2147483979" r:id="rId528"/>
    <p:sldLayoutId id="2147483980" r:id="rId529"/>
    <p:sldLayoutId id="2147483981" r:id="rId530"/>
    <p:sldLayoutId id="2147483982" r:id="rId531"/>
    <p:sldLayoutId id="2147483983" r:id="rId532"/>
    <p:sldLayoutId id="2147483984" r:id="rId533"/>
    <p:sldLayoutId id="2147483985" r:id="rId534"/>
    <p:sldLayoutId id="2147483986" r:id="rId535"/>
    <p:sldLayoutId id="2147483987" r:id="rId536"/>
    <p:sldLayoutId id="2147483989" r:id="rId537"/>
    <p:sldLayoutId id="2147483990" r:id="rId538"/>
    <p:sldLayoutId id="2147483991" r:id="rId539"/>
    <p:sldLayoutId id="2147483992" r:id="rId540"/>
    <p:sldLayoutId id="2147483993" r:id="rId541"/>
    <p:sldLayoutId id="2147483994" r:id="rId542"/>
    <p:sldLayoutId id="2147483995" r:id="rId543"/>
    <p:sldLayoutId id="2147483996" r:id="rId544"/>
    <p:sldLayoutId id="2147483997" r:id="rId545"/>
    <p:sldLayoutId id="2147483998" r:id="rId546"/>
    <p:sldLayoutId id="2147483999" r:id="rId547"/>
    <p:sldLayoutId id="2147484000" r:id="rId548"/>
    <p:sldLayoutId id="2147484001" r:id="rId549"/>
    <p:sldLayoutId id="2147484002" r:id="rId550"/>
    <p:sldLayoutId id="2147484003" r:id="rId551"/>
    <p:sldLayoutId id="2147484004" r:id="rId552"/>
    <p:sldLayoutId id="2147484005" r:id="rId553"/>
    <p:sldLayoutId id="2147484006" r:id="rId554"/>
    <p:sldLayoutId id="2147484007" r:id="rId555"/>
    <p:sldLayoutId id="2147484008" r:id="rId556"/>
    <p:sldLayoutId id="2147484009" r:id="rId557"/>
    <p:sldLayoutId id="2147484010" r:id="rId558"/>
    <p:sldLayoutId id="2147484011" r:id="rId559"/>
    <p:sldLayoutId id="2147484012" r:id="rId560"/>
    <p:sldLayoutId id="2147484013" r:id="rId561"/>
    <p:sldLayoutId id="2147484014" r:id="rId562"/>
    <p:sldLayoutId id="2147484015" r:id="rId563"/>
    <p:sldLayoutId id="2147484016" r:id="rId564"/>
    <p:sldLayoutId id="2147484017" r:id="rId565"/>
    <p:sldLayoutId id="2147484018" r:id="rId566"/>
    <p:sldLayoutId id="2147484019" r:id="rId567"/>
    <p:sldLayoutId id="2147484020" r:id="rId568"/>
    <p:sldLayoutId id="2147484021" r:id="rId569"/>
    <p:sldLayoutId id="2147484022" r:id="rId570"/>
    <p:sldLayoutId id="2147484023" r:id="rId571"/>
    <p:sldLayoutId id="2147484024" r:id="rId572"/>
    <p:sldLayoutId id="2147484025" r:id="rId573"/>
    <p:sldLayoutId id="2147484026" r:id="rId574"/>
    <p:sldLayoutId id="2147484027" r:id="rId575"/>
    <p:sldLayoutId id="2147484028" r:id="rId576"/>
    <p:sldLayoutId id="2147484030" r:id="rId577"/>
    <p:sldLayoutId id="2147484031" r:id="rId578"/>
    <p:sldLayoutId id="2147484032" r:id="rId579"/>
    <p:sldLayoutId id="2147484033" r:id="rId580"/>
    <p:sldLayoutId id="2147484034" r:id="rId581"/>
    <p:sldLayoutId id="2147484035" r:id="rId582"/>
    <p:sldLayoutId id="2147484036" r:id="rId583"/>
    <p:sldLayoutId id="2147484037" r:id="rId584"/>
    <p:sldLayoutId id="2147484038" r:id="rId585"/>
    <p:sldLayoutId id="2147484039" r:id="rId586"/>
    <p:sldLayoutId id="2147484040" r:id="rId587"/>
    <p:sldLayoutId id="2147484041" r:id="rId588"/>
    <p:sldLayoutId id="2147484042" r:id="rId589"/>
    <p:sldLayoutId id="2147484043" r:id="rId590"/>
    <p:sldLayoutId id="2147484044" r:id="rId591"/>
    <p:sldLayoutId id="2147484045" r:id="rId592"/>
    <p:sldLayoutId id="2147484046" r:id="rId593"/>
    <p:sldLayoutId id="2147484047" r:id="rId594"/>
    <p:sldLayoutId id="2147484048" r:id="rId595"/>
    <p:sldLayoutId id="2147484049" r:id="rId596"/>
    <p:sldLayoutId id="2147484050" r:id="rId597"/>
    <p:sldLayoutId id="2147484051" r:id="rId598"/>
    <p:sldLayoutId id="2147484052" r:id="rId599"/>
    <p:sldLayoutId id="2147484053" r:id="rId600"/>
    <p:sldLayoutId id="2147484054" r:id="rId601"/>
    <p:sldLayoutId id="2147484055" r:id="rId602"/>
    <p:sldLayoutId id="2147484056" r:id="rId603"/>
    <p:sldLayoutId id="2147484057" r:id="rId604"/>
    <p:sldLayoutId id="2147484058" r:id="rId605"/>
    <p:sldLayoutId id="2147484059" r:id="rId606"/>
    <p:sldLayoutId id="2147484060" r:id="rId607"/>
    <p:sldLayoutId id="2147484061" r:id="rId608"/>
    <p:sldLayoutId id="2147484062" r:id="rId609"/>
    <p:sldLayoutId id="2147484063" r:id="rId610"/>
    <p:sldLayoutId id="2147484064" r:id="rId611"/>
    <p:sldLayoutId id="2147484065" r:id="rId612"/>
    <p:sldLayoutId id="2147484066" r:id="rId613"/>
    <p:sldLayoutId id="2147484067" r:id="rId614"/>
    <p:sldLayoutId id="2147484068" r:id="rId615"/>
    <p:sldLayoutId id="2147484069" r:id="rId6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a:grpSpLocks/>
          </p:cNvGrpSpPr>
          <p:nvPr/>
        </p:nvGrpSpPr>
        <p:grpSpPr bwMode="auto">
          <a:xfrm>
            <a:off x="7364730" y="3537806"/>
            <a:ext cx="5237163" cy="3249613"/>
            <a:chOff x="3041114" y="800326"/>
            <a:chExt cx="5502275" cy="3414712"/>
          </a:xfrm>
        </p:grpSpPr>
        <p:grpSp>
          <p:nvGrpSpPr>
            <p:cNvPr id="7" name="Group 8285">
              <a:extLst>
                <a:ext uri="{FF2B5EF4-FFF2-40B4-BE49-F238E27FC236}">
                  <a16:creationId xmlns:a16="http://schemas.microsoft.com/office/drawing/2014/main" xmlns="" id="{A47427AA-7292-4654-8126-BFD6D277803B}"/>
                </a:ext>
              </a:extLst>
            </p:cNvPr>
            <p:cNvGrpSpPr/>
            <p:nvPr/>
          </p:nvGrpSpPr>
          <p:grpSpPr>
            <a:xfrm>
              <a:off x="3041114" y="800326"/>
              <a:ext cx="5502275" cy="2728912"/>
              <a:chOff x="3149600" y="1148217"/>
              <a:chExt cx="5502275" cy="2728912"/>
            </a:xfrm>
            <a:solidFill>
              <a:schemeClr val="bg1">
                <a:lumMod val="85000"/>
              </a:schemeClr>
            </a:solidFill>
          </p:grpSpPr>
          <p:sp>
            <p:nvSpPr>
              <p:cNvPr id="25" name="Freeform 7">
                <a:extLst>
                  <a:ext uri="{FF2B5EF4-FFF2-40B4-BE49-F238E27FC236}">
                    <a16:creationId xmlns:a16="http://schemas.microsoft.com/office/drawing/2014/main" xmlns="" id="{7FC98770-FDEB-4715-B7F9-EF516A5256F2}"/>
                  </a:ext>
                </a:extLst>
              </p:cNvPr>
              <p:cNvSpPr>
                <a:spLocks noEditPoints="1"/>
              </p:cNvSpPr>
              <p:nvPr/>
            </p:nvSpPr>
            <p:spPr bwMode="auto">
              <a:xfrm>
                <a:off x="4087813" y="2198314"/>
                <a:ext cx="1233488" cy="1612900"/>
              </a:xfrm>
              <a:custGeom>
                <a:avLst/>
                <a:gdLst>
                  <a:gd name="T0" fmla="*/ 487 w 777"/>
                  <a:gd name="T1" fmla="*/ 603 h 1016"/>
                  <a:gd name="T2" fmla="*/ 758 w 777"/>
                  <a:gd name="T3" fmla="*/ 529 h 1016"/>
                  <a:gd name="T4" fmla="*/ 743 w 777"/>
                  <a:gd name="T5" fmla="*/ 584 h 1016"/>
                  <a:gd name="T6" fmla="*/ 720 w 777"/>
                  <a:gd name="T7" fmla="*/ 642 h 1016"/>
                  <a:gd name="T8" fmla="*/ 689 w 777"/>
                  <a:gd name="T9" fmla="*/ 660 h 1016"/>
                  <a:gd name="T10" fmla="*/ 654 w 777"/>
                  <a:gd name="T11" fmla="*/ 690 h 1016"/>
                  <a:gd name="T12" fmla="*/ 642 w 777"/>
                  <a:gd name="T13" fmla="*/ 733 h 1016"/>
                  <a:gd name="T14" fmla="*/ 627 w 777"/>
                  <a:gd name="T15" fmla="*/ 744 h 1016"/>
                  <a:gd name="T16" fmla="*/ 592 w 777"/>
                  <a:gd name="T17" fmla="*/ 783 h 1016"/>
                  <a:gd name="T18" fmla="*/ 570 w 777"/>
                  <a:gd name="T19" fmla="*/ 784 h 1016"/>
                  <a:gd name="T20" fmla="*/ 566 w 777"/>
                  <a:gd name="T21" fmla="*/ 828 h 1016"/>
                  <a:gd name="T22" fmla="*/ 531 w 777"/>
                  <a:gd name="T23" fmla="*/ 856 h 1016"/>
                  <a:gd name="T24" fmla="*/ 524 w 777"/>
                  <a:gd name="T25" fmla="*/ 876 h 1016"/>
                  <a:gd name="T26" fmla="*/ 504 w 777"/>
                  <a:gd name="T27" fmla="*/ 902 h 1016"/>
                  <a:gd name="T28" fmla="*/ 499 w 777"/>
                  <a:gd name="T29" fmla="*/ 942 h 1016"/>
                  <a:gd name="T30" fmla="*/ 477 w 777"/>
                  <a:gd name="T31" fmla="*/ 965 h 1016"/>
                  <a:gd name="T32" fmla="*/ 456 w 777"/>
                  <a:gd name="T33" fmla="*/ 1003 h 1016"/>
                  <a:gd name="T34" fmla="*/ 434 w 777"/>
                  <a:gd name="T35" fmla="*/ 1006 h 1016"/>
                  <a:gd name="T36" fmla="*/ 432 w 777"/>
                  <a:gd name="T37" fmla="*/ 991 h 1016"/>
                  <a:gd name="T38" fmla="*/ 426 w 777"/>
                  <a:gd name="T39" fmla="*/ 969 h 1016"/>
                  <a:gd name="T40" fmla="*/ 431 w 777"/>
                  <a:gd name="T41" fmla="*/ 932 h 1016"/>
                  <a:gd name="T42" fmla="*/ 430 w 777"/>
                  <a:gd name="T43" fmla="*/ 922 h 1016"/>
                  <a:gd name="T44" fmla="*/ 442 w 777"/>
                  <a:gd name="T45" fmla="*/ 881 h 1016"/>
                  <a:gd name="T46" fmla="*/ 439 w 777"/>
                  <a:gd name="T47" fmla="*/ 836 h 1016"/>
                  <a:gd name="T48" fmla="*/ 444 w 777"/>
                  <a:gd name="T49" fmla="*/ 800 h 1016"/>
                  <a:gd name="T50" fmla="*/ 456 w 777"/>
                  <a:gd name="T51" fmla="*/ 736 h 1016"/>
                  <a:gd name="T52" fmla="*/ 463 w 777"/>
                  <a:gd name="T53" fmla="*/ 659 h 1016"/>
                  <a:gd name="T54" fmla="*/ 442 w 777"/>
                  <a:gd name="T55" fmla="*/ 584 h 1016"/>
                  <a:gd name="T56" fmla="*/ 410 w 777"/>
                  <a:gd name="T57" fmla="*/ 542 h 1016"/>
                  <a:gd name="T58" fmla="*/ 376 w 777"/>
                  <a:gd name="T59" fmla="*/ 482 h 1016"/>
                  <a:gd name="T60" fmla="*/ 377 w 777"/>
                  <a:gd name="T61" fmla="*/ 438 h 1016"/>
                  <a:gd name="T62" fmla="*/ 377 w 777"/>
                  <a:gd name="T63" fmla="*/ 407 h 1016"/>
                  <a:gd name="T64" fmla="*/ 328 w 777"/>
                  <a:gd name="T65" fmla="*/ 282 h 1016"/>
                  <a:gd name="T66" fmla="*/ 370 w 777"/>
                  <a:gd name="T67" fmla="*/ 63 h 1016"/>
                  <a:gd name="T68" fmla="*/ 376 w 777"/>
                  <a:gd name="T69" fmla="*/ 121 h 1016"/>
                  <a:gd name="T70" fmla="*/ 358 w 777"/>
                  <a:gd name="T71" fmla="*/ 119 h 1016"/>
                  <a:gd name="T72" fmla="*/ 328 w 777"/>
                  <a:gd name="T73" fmla="*/ 84 h 1016"/>
                  <a:gd name="T74" fmla="*/ 288 w 777"/>
                  <a:gd name="T75" fmla="*/ 83 h 1016"/>
                  <a:gd name="T76" fmla="*/ 283 w 777"/>
                  <a:gd name="T77" fmla="*/ 91 h 1016"/>
                  <a:gd name="T78" fmla="*/ 256 w 777"/>
                  <a:gd name="T79" fmla="*/ 87 h 1016"/>
                  <a:gd name="T80" fmla="*/ 222 w 777"/>
                  <a:gd name="T81" fmla="*/ 110 h 1016"/>
                  <a:gd name="T82" fmla="*/ 219 w 777"/>
                  <a:gd name="T83" fmla="*/ 159 h 1016"/>
                  <a:gd name="T84" fmla="*/ 243 w 777"/>
                  <a:gd name="T85" fmla="*/ 211 h 1016"/>
                  <a:gd name="T86" fmla="*/ 294 w 777"/>
                  <a:gd name="T87" fmla="*/ 184 h 1016"/>
                  <a:gd name="T88" fmla="*/ 307 w 777"/>
                  <a:gd name="T89" fmla="*/ 214 h 1016"/>
                  <a:gd name="T90" fmla="*/ 304 w 777"/>
                  <a:gd name="T91" fmla="*/ 243 h 1016"/>
                  <a:gd name="T92" fmla="*/ 345 w 777"/>
                  <a:gd name="T93" fmla="*/ 265 h 1016"/>
                  <a:gd name="T94" fmla="*/ 367 w 777"/>
                  <a:gd name="T95" fmla="*/ 313 h 1016"/>
                  <a:gd name="T96" fmla="*/ 374 w 777"/>
                  <a:gd name="T97" fmla="*/ 328 h 1016"/>
                  <a:gd name="T98" fmla="*/ 343 w 777"/>
                  <a:gd name="T99" fmla="*/ 311 h 1016"/>
                  <a:gd name="T100" fmla="*/ 324 w 777"/>
                  <a:gd name="T101" fmla="*/ 287 h 1016"/>
                  <a:gd name="T102" fmla="*/ 277 w 777"/>
                  <a:gd name="T103" fmla="*/ 258 h 1016"/>
                  <a:gd name="T104" fmla="*/ 224 w 777"/>
                  <a:gd name="T105" fmla="*/ 239 h 1016"/>
                  <a:gd name="T106" fmla="*/ 168 w 777"/>
                  <a:gd name="T107" fmla="*/ 212 h 1016"/>
                  <a:gd name="T108" fmla="*/ 146 w 777"/>
                  <a:gd name="T109" fmla="*/ 165 h 1016"/>
                  <a:gd name="T110" fmla="*/ 117 w 777"/>
                  <a:gd name="T111" fmla="*/ 121 h 1016"/>
                  <a:gd name="T112" fmla="*/ 82 w 777"/>
                  <a:gd name="T113" fmla="*/ 70 h 1016"/>
                  <a:gd name="T114" fmla="*/ 76 w 777"/>
                  <a:gd name="T115" fmla="*/ 95 h 1016"/>
                  <a:gd name="T116" fmla="*/ 99 w 777"/>
                  <a:gd name="T117" fmla="*/ 133 h 1016"/>
                  <a:gd name="T118" fmla="*/ 93 w 777"/>
                  <a:gd name="T119" fmla="*/ 143 h 1016"/>
                  <a:gd name="T120" fmla="*/ 71 w 777"/>
                  <a:gd name="T121" fmla="*/ 100 h 1016"/>
                  <a:gd name="T122" fmla="*/ 44 w 777"/>
                  <a:gd name="T123" fmla="*/ 49 h 1016"/>
                  <a:gd name="T124" fmla="*/ 7 w 777"/>
                  <a:gd name="T125" fmla="*/ 1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7" h="1016">
                    <a:moveTo>
                      <a:pt x="444" y="1003"/>
                    </a:moveTo>
                    <a:lnTo>
                      <a:pt x="443" y="1004"/>
                    </a:lnTo>
                    <a:lnTo>
                      <a:pt x="442" y="1006"/>
                    </a:lnTo>
                    <a:lnTo>
                      <a:pt x="440" y="1007"/>
                    </a:lnTo>
                    <a:lnTo>
                      <a:pt x="444" y="1007"/>
                    </a:lnTo>
                    <a:lnTo>
                      <a:pt x="444" y="1003"/>
                    </a:lnTo>
                    <a:close/>
                    <a:moveTo>
                      <a:pt x="451" y="1003"/>
                    </a:moveTo>
                    <a:lnTo>
                      <a:pt x="451" y="1003"/>
                    </a:lnTo>
                    <a:lnTo>
                      <a:pt x="451" y="1003"/>
                    </a:lnTo>
                    <a:lnTo>
                      <a:pt x="449" y="1007"/>
                    </a:lnTo>
                    <a:lnTo>
                      <a:pt x="448" y="1007"/>
                    </a:lnTo>
                    <a:lnTo>
                      <a:pt x="448" y="1010"/>
                    </a:lnTo>
                    <a:lnTo>
                      <a:pt x="451" y="1010"/>
                    </a:lnTo>
                    <a:lnTo>
                      <a:pt x="451" y="1008"/>
                    </a:lnTo>
                    <a:lnTo>
                      <a:pt x="452" y="1007"/>
                    </a:lnTo>
                    <a:lnTo>
                      <a:pt x="453" y="1006"/>
                    </a:lnTo>
                    <a:lnTo>
                      <a:pt x="453" y="1004"/>
                    </a:lnTo>
                    <a:lnTo>
                      <a:pt x="452" y="1003"/>
                    </a:lnTo>
                    <a:lnTo>
                      <a:pt x="452" y="1003"/>
                    </a:lnTo>
                    <a:lnTo>
                      <a:pt x="451" y="1003"/>
                    </a:lnTo>
                    <a:close/>
                    <a:moveTo>
                      <a:pt x="446" y="1000"/>
                    </a:moveTo>
                    <a:lnTo>
                      <a:pt x="447" y="1002"/>
                    </a:lnTo>
                    <a:lnTo>
                      <a:pt x="449" y="1002"/>
                    </a:lnTo>
                    <a:lnTo>
                      <a:pt x="451" y="1002"/>
                    </a:lnTo>
                    <a:lnTo>
                      <a:pt x="448" y="1000"/>
                    </a:lnTo>
                    <a:lnTo>
                      <a:pt x="446" y="1000"/>
                    </a:lnTo>
                    <a:close/>
                    <a:moveTo>
                      <a:pt x="487" y="603"/>
                    </a:moveTo>
                    <a:lnTo>
                      <a:pt x="489" y="606"/>
                    </a:lnTo>
                    <a:lnTo>
                      <a:pt x="490" y="608"/>
                    </a:lnTo>
                    <a:lnTo>
                      <a:pt x="490" y="608"/>
                    </a:lnTo>
                    <a:lnTo>
                      <a:pt x="490" y="608"/>
                    </a:lnTo>
                    <a:lnTo>
                      <a:pt x="491" y="609"/>
                    </a:lnTo>
                    <a:lnTo>
                      <a:pt x="491" y="608"/>
                    </a:lnTo>
                    <a:lnTo>
                      <a:pt x="490" y="608"/>
                    </a:lnTo>
                    <a:lnTo>
                      <a:pt x="490" y="604"/>
                    </a:lnTo>
                    <a:lnTo>
                      <a:pt x="490" y="603"/>
                    </a:lnTo>
                    <a:lnTo>
                      <a:pt x="487" y="603"/>
                    </a:lnTo>
                    <a:close/>
                    <a:moveTo>
                      <a:pt x="468" y="568"/>
                    </a:moveTo>
                    <a:lnTo>
                      <a:pt x="465" y="568"/>
                    </a:lnTo>
                    <a:lnTo>
                      <a:pt x="465" y="571"/>
                    </a:lnTo>
                    <a:lnTo>
                      <a:pt x="465" y="571"/>
                    </a:lnTo>
                    <a:lnTo>
                      <a:pt x="465" y="572"/>
                    </a:lnTo>
                    <a:lnTo>
                      <a:pt x="465" y="574"/>
                    </a:lnTo>
                    <a:lnTo>
                      <a:pt x="468" y="574"/>
                    </a:lnTo>
                    <a:lnTo>
                      <a:pt x="470" y="576"/>
                    </a:lnTo>
                    <a:lnTo>
                      <a:pt x="472" y="576"/>
                    </a:lnTo>
                    <a:lnTo>
                      <a:pt x="473" y="578"/>
                    </a:lnTo>
                    <a:lnTo>
                      <a:pt x="474" y="579"/>
                    </a:lnTo>
                    <a:lnTo>
                      <a:pt x="474" y="578"/>
                    </a:lnTo>
                    <a:lnTo>
                      <a:pt x="474" y="578"/>
                    </a:lnTo>
                    <a:lnTo>
                      <a:pt x="474" y="578"/>
                    </a:lnTo>
                    <a:lnTo>
                      <a:pt x="476" y="576"/>
                    </a:lnTo>
                    <a:lnTo>
                      <a:pt x="473" y="575"/>
                    </a:lnTo>
                    <a:lnTo>
                      <a:pt x="473" y="575"/>
                    </a:lnTo>
                    <a:lnTo>
                      <a:pt x="472" y="574"/>
                    </a:lnTo>
                    <a:lnTo>
                      <a:pt x="470" y="574"/>
                    </a:lnTo>
                    <a:lnTo>
                      <a:pt x="469" y="574"/>
                    </a:lnTo>
                    <a:lnTo>
                      <a:pt x="469" y="571"/>
                    </a:lnTo>
                    <a:lnTo>
                      <a:pt x="469" y="571"/>
                    </a:lnTo>
                    <a:lnTo>
                      <a:pt x="469" y="570"/>
                    </a:lnTo>
                    <a:lnTo>
                      <a:pt x="468" y="570"/>
                    </a:lnTo>
                    <a:lnTo>
                      <a:pt x="468" y="568"/>
                    </a:lnTo>
                    <a:close/>
                    <a:moveTo>
                      <a:pt x="397" y="510"/>
                    </a:moveTo>
                    <a:lnTo>
                      <a:pt x="777" y="510"/>
                    </a:lnTo>
                    <a:lnTo>
                      <a:pt x="777" y="511"/>
                    </a:lnTo>
                    <a:lnTo>
                      <a:pt x="775" y="511"/>
                    </a:lnTo>
                    <a:lnTo>
                      <a:pt x="771" y="516"/>
                    </a:lnTo>
                    <a:lnTo>
                      <a:pt x="768" y="517"/>
                    </a:lnTo>
                    <a:lnTo>
                      <a:pt x="766" y="520"/>
                    </a:lnTo>
                    <a:lnTo>
                      <a:pt x="765" y="520"/>
                    </a:lnTo>
                    <a:lnTo>
                      <a:pt x="765" y="520"/>
                    </a:lnTo>
                    <a:lnTo>
                      <a:pt x="762" y="523"/>
                    </a:lnTo>
                    <a:lnTo>
                      <a:pt x="760" y="528"/>
                    </a:lnTo>
                    <a:lnTo>
                      <a:pt x="758" y="529"/>
                    </a:lnTo>
                    <a:lnTo>
                      <a:pt x="758" y="531"/>
                    </a:lnTo>
                    <a:lnTo>
                      <a:pt x="757" y="531"/>
                    </a:lnTo>
                    <a:lnTo>
                      <a:pt x="756" y="536"/>
                    </a:lnTo>
                    <a:lnTo>
                      <a:pt x="754" y="537"/>
                    </a:lnTo>
                    <a:lnTo>
                      <a:pt x="754" y="540"/>
                    </a:lnTo>
                    <a:lnTo>
                      <a:pt x="753" y="540"/>
                    </a:lnTo>
                    <a:lnTo>
                      <a:pt x="752" y="544"/>
                    </a:lnTo>
                    <a:lnTo>
                      <a:pt x="751" y="542"/>
                    </a:lnTo>
                    <a:lnTo>
                      <a:pt x="749" y="541"/>
                    </a:lnTo>
                    <a:lnTo>
                      <a:pt x="748" y="541"/>
                    </a:lnTo>
                    <a:lnTo>
                      <a:pt x="747" y="540"/>
                    </a:lnTo>
                    <a:lnTo>
                      <a:pt x="747" y="544"/>
                    </a:lnTo>
                    <a:lnTo>
                      <a:pt x="747" y="544"/>
                    </a:lnTo>
                    <a:lnTo>
                      <a:pt x="745" y="548"/>
                    </a:lnTo>
                    <a:lnTo>
                      <a:pt x="744" y="548"/>
                    </a:lnTo>
                    <a:lnTo>
                      <a:pt x="744" y="548"/>
                    </a:lnTo>
                    <a:lnTo>
                      <a:pt x="743" y="549"/>
                    </a:lnTo>
                    <a:lnTo>
                      <a:pt x="743" y="549"/>
                    </a:lnTo>
                    <a:lnTo>
                      <a:pt x="743" y="550"/>
                    </a:lnTo>
                    <a:lnTo>
                      <a:pt x="741" y="550"/>
                    </a:lnTo>
                    <a:lnTo>
                      <a:pt x="743" y="551"/>
                    </a:lnTo>
                    <a:lnTo>
                      <a:pt x="743" y="553"/>
                    </a:lnTo>
                    <a:lnTo>
                      <a:pt x="743" y="553"/>
                    </a:lnTo>
                    <a:lnTo>
                      <a:pt x="740" y="554"/>
                    </a:lnTo>
                    <a:lnTo>
                      <a:pt x="740" y="557"/>
                    </a:lnTo>
                    <a:lnTo>
                      <a:pt x="743" y="557"/>
                    </a:lnTo>
                    <a:lnTo>
                      <a:pt x="741" y="563"/>
                    </a:lnTo>
                    <a:lnTo>
                      <a:pt x="743" y="563"/>
                    </a:lnTo>
                    <a:lnTo>
                      <a:pt x="743" y="571"/>
                    </a:lnTo>
                    <a:lnTo>
                      <a:pt x="743" y="572"/>
                    </a:lnTo>
                    <a:lnTo>
                      <a:pt x="744" y="575"/>
                    </a:lnTo>
                    <a:lnTo>
                      <a:pt x="744" y="578"/>
                    </a:lnTo>
                    <a:lnTo>
                      <a:pt x="743" y="578"/>
                    </a:lnTo>
                    <a:lnTo>
                      <a:pt x="743" y="580"/>
                    </a:lnTo>
                    <a:lnTo>
                      <a:pt x="743" y="580"/>
                    </a:lnTo>
                    <a:lnTo>
                      <a:pt x="743" y="584"/>
                    </a:lnTo>
                    <a:lnTo>
                      <a:pt x="743" y="584"/>
                    </a:lnTo>
                    <a:lnTo>
                      <a:pt x="743" y="586"/>
                    </a:lnTo>
                    <a:lnTo>
                      <a:pt x="740" y="587"/>
                    </a:lnTo>
                    <a:lnTo>
                      <a:pt x="740" y="592"/>
                    </a:lnTo>
                    <a:lnTo>
                      <a:pt x="740" y="592"/>
                    </a:lnTo>
                    <a:lnTo>
                      <a:pt x="740" y="592"/>
                    </a:lnTo>
                    <a:lnTo>
                      <a:pt x="740" y="593"/>
                    </a:lnTo>
                    <a:lnTo>
                      <a:pt x="740" y="593"/>
                    </a:lnTo>
                    <a:lnTo>
                      <a:pt x="740" y="596"/>
                    </a:lnTo>
                    <a:lnTo>
                      <a:pt x="740" y="596"/>
                    </a:lnTo>
                    <a:lnTo>
                      <a:pt x="741" y="596"/>
                    </a:lnTo>
                    <a:lnTo>
                      <a:pt x="741" y="597"/>
                    </a:lnTo>
                    <a:lnTo>
                      <a:pt x="741" y="599"/>
                    </a:lnTo>
                    <a:lnTo>
                      <a:pt x="740" y="599"/>
                    </a:lnTo>
                    <a:lnTo>
                      <a:pt x="739" y="600"/>
                    </a:lnTo>
                    <a:lnTo>
                      <a:pt x="737" y="603"/>
                    </a:lnTo>
                    <a:lnTo>
                      <a:pt x="736" y="604"/>
                    </a:lnTo>
                    <a:lnTo>
                      <a:pt x="736" y="613"/>
                    </a:lnTo>
                    <a:lnTo>
                      <a:pt x="736" y="613"/>
                    </a:lnTo>
                    <a:lnTo>
                      <a:pt x="736" y="614"/>
                    </a:lnTo>
                    <a:lnTo>
                      <a:pt x="734" y="616"/>
                    </a:lnTo>
                    <a:lnTo>
                      <a:pt x="734" y="617"/>
                    </a:lnTo>
                    <a:lnTo>
                      <a:pt x="731" y="620"/>
                    </a:lnTo>
                    <a:lnTo>
                      <a:pt x="730" y="621"/>
                    </a:lnTo>
                    <a:lnTo>
                      <a:pt x="730" y="621"/>
                    </a:lnTo>
                    <a:lnTo>
                      <a:pt x="730" y="621"/>
                    </a:lnTo>
                    <a:lnTo>
                      <a:pt x="730" y="622"/>
                    </a:lnTo>
                    <a:lnTo>
                      <a:pt x="728" y="622"/>
                    </a:lnTo>
                    <a:lnTo>
                      <a:pt x="727" y="625"/>
                    </a:lnTo>
                    <a:lnTo>
                      <a:pt x="727" y="627"/>
                    </a:lnTo>
                    <a:lnTo>
                      <a:pt x="724" y="629"/>
                    </a:lnTo>
                    <a:lnTo>
                      <a:pt x="723" y="630"/>
                    </a:lnTo>
                    <a:lnTo>
                      <a:pt x="723" y="635"/>
                    </a:lnTo>
                    <a:lnTo>
                      <a:pt x="720" y="637"/>
                    </a:lnTo>
                    <a:lnTo>
                      <a:pt x="719" y="638"/>
                    </a:lnTo>
                    <a:lnTo>
                      <a:pt x="719" y="640"/>
                    </a:lnTo>
                    <a:lnTo>
                      <a:pt x="720" y="642"/>
                    </a:lnTo>
                    <a:lnTo>
                      <a:pt x="720" y="642"/>
                    </a:lnTo>
                    <a:lnTo>
                      <a:pt x="720" y="643"/>
                    </a:lnTo>
                    <a:lnTo>
                      <a:pt x="720" y="644"/>
                    </a:lnTo>
                    <a:lnTo>
                      <a:pt x="720" y="644"/>
                    </a:lnTo>
                    <a:lnTo>
                      <a:pt x="722" y="644"/>
                    </a:lnTo>
                    <a:lnTo>
                      <a:pt x="720" y="644"/>
                    </a:lnTo>
                    <a:lnTo>
                      <a:pt x="720" y="647"/>
                    </a:lnTo>
                    <a:lnTo>
                      <a:pt x="718" y="648"/>
                    </a:lnTo>
                    <a:lnTo>
                      <a:pt x="715" y="648"/>
                    </a:lnTo>
                    <a:lnTo>
                      <a:pt x="715" y="652"/>
                    </a:lnTo>
                    <a:lnTo>
                      <a:pt x="715" y="652"/>
                    </a:lnTo>
                    <a:lnTo>
                      <a:pt x="715" y="654"/>
                    </a:lnTo>
                    <a:lnTo>
                      <a:pt x="715" y="654"/>
                    </a:lnTo>
                    <a:lnTo>
                      <a:pt x="714" y="654"/>
                    </a:lnTo>
                    <a:lnTo>
                      <a:pt x="713" y="655"/>
                    </a:lnTo>
                    <a:lnTo>
                      <a:pt x="711" y="655"/>
                    </a:lnTo>
                    <a:lnTo>
                      <a:pt x="709" y="655"/>
                    </a:lnTo>
                    <a:lnTo>
                      <a:pt x="709" y="654"/>
                    </a:lnTo>
                    <a:lnTo>
                      <a:pt x="707" y="654"/>
                    </a:lnTo>
                    <a:lnTo>
                      <a:pt x="707" y="652"/>
                    </a:lnTo>
                    <a:lnTo>
                      <a:pt x="706" y="652"/>
                    </a:lnTo>
                    <a:lnTo>
                      <a:pt x="706" y="655"/>
                    </a:lnTo>
                    <a:lnTo>
                      <a:pt x="701" y="656"/>
                    </a:lnTo>
                    <a:lnTo>
                      <a:pt x="701" y="655"/>
                    </a:lnTo>
                    <a:lnTo>
                      <a:pt x="698" y="655"/>
                    </a:lnTo>
                    <a:lnTo>
                      <a:pt x="698" y="656"/>
                    </a:lnTo>
                    <a:lnTo>
                      <a:pt x="697" y="656"/>
                    </a:lnTo>
                    <a:lnTo>
                      <a:pt x="697" y="658"/>
                    </a:lnTo>
                    <a:lnTo>
                      <a:pt x="696" y="658"/>
                    </a:lnTo>
                    <a:lnTo>
                      <a:pt x="694" y="658"/>
                    </a:lnTo>
                    <a:lnTo>
                      <a:pt x="693" y="656"/>
                    </a:lnTo>
                    <a:lnTo>
                      <a:pt x="693" y="656"/>
                    </a:lnTo>
                    <a:lnTo>
                      <a:pt x="693" y="658"/>
                    </a:lnTo>
                    <a:lnTo>
                      <a:pt x="692" y="658"/>
                    </a:lnTo>
                    <a:lnTo>
                      <a:pt x="692" y="658"/>
                    </a:lnTo>
                    <a:lnTo>
                      <a:pt x="690" y="659"/>
                    </a:lnTo>
                    <a:lnTo>
                      <a:pt x="689" y="659"/>
                    </a:lnTo>
                    <a:lnTo>
                      <a:pt x="689" y="660"/>
                    </a:lnTo>
                    <a:lnTo>
                      <a:pt x="690" y="661"/>
                    </a:lnTo>
                    <a:lnTo>
                      <a:pt x="692" y="663"/>
                    </a:lnTo>
                    <a:lnTo>
                      <a:pt x="684" y="664"/>
                    </a:lnTo>
                    <a:lnTo>
                      <a:pt x="682" y="665"/>
                    </a:lnTo>
                    <a:lnTo>
                      <a:pt x="682" y="665"/>
                    </a:lnTo>
                    <a:lnTo>
                      <a:pt x="681" y="665"/>
                    </a:lnTo>
                    <a:lnTo>
                      <a:pt x="680" y="665"/>
                    </a:lnTo>
                    <a:lnTo>
                      <a:pt x="680" y="665"/>
                    </a:lnTo>
                    <a:lnTo>
                      <a:pt x="680" y="665"/>
                    </a:lnTo>
                    <a:lnTo>
                      <a:pt x="675" y="667"/>
                    </a:lnTo>
                    <a:lnTo>
                      <a:pt x="675" y="669"/>
                    </a:lnTo>
                    <a:lnTo>
                      <a:pt x="673" y="671"/>
                    </a:lnTo>
                    <a:lnTo>
                      <a:pt x="673" y="671"/>
                    </a:lnTo>
                    <a:lnTo>
                      <a:pt x="672" y="671"/>
                    </a:lnTo>
                    <a:lnTo>
                      <a:pt x="672" y="672"/>
                    </a:lnTo>
                    <a:lnTo>
                      <a:pt x="671" y="672"/>
                    </a:lnTo>
                    <a:lnTo>
                      <a:pt x="671" y="672"/>
                    </a:lnTo>
                    <a:lnTo>
                      <a:pt x="668" y="672"/>
                    </a:lnTo>
                    <a:lnTo>
                      <a:pt x="668" y="673"/>
                    </a:lnTo>
                    <a:lnTo>
                      <a:pt x="665" y="673"/>
                    </a:lnTo>
                    <a:lnTo>
                      <a:pt x="664" y="676"/>
                    </a:lnTo>
                    <a:lnTo>
                      <a:pt x="662" y="677"/>
                    </a:lnTo>
                    <a:lnTo>
                      <a:pt x="660" y="677"/>
                    </a:lnTo>
                    <a:lnTo>
                      <a:pt x="659" y="678"/>
                    </a:lnTo>
                    <a:lnTo>
                      <a:pt x="659" y="680"/>
                    </a:lnTo>
                    <a:lnTo>
                      <a:pt x="656" y="681"/>
                    </a:lnTo>
                    <a:lnTo>
                      <a:pt x="654" y="681"/>
                    </a:lnTo>
                    <a:lnTo>
                      <a:pt x="654" y="682"/>
                    </a:lnTo>
                    <a:lnTo>
                      <a:pt x="655" y="685"/>
                    </a:lnTo>
                    <a:lnTo>
                      <a:pt x="654" y="686"/>
                    </a:lnTo>
                    <a:lnTo>
                      <a:pt x="652" y="686"/>
                    </a:lnTo>
                    <a:lnTo>
                      <a:pt x="652" y="688"/>
                    </a:lnTo>
                    <a:lnTo>
                      <a:pt x="652" y="688"/>
                    </a:lnTo>
                    <a:lnTo>
                      <a:pt x="652" y="689"/>
                    </a:lnTo>
                    <a:lnTo>
                      <a:pt x="652" y="689"/>
                    </a:lnTo>
                    <a:lnTo>
                      <a:pt x="652" y="690"/>
                    </a:lnTo>
                    <a:lnTo>
                      <a:pt x="654" y="690"/>
                    </a:lnTo>
                    <a:lnTo>
                      <a:pt x="654" y="690"/>
                    </a:lnTo>
                    <a:lnTo>
                      <a:pt x="652" y="690"/>
                    </a:lnTo>
                    <a:lnTo>
                      <a:pt x="654" y="694"/>
                    </a:lnTo>
                    <a:lnTo>
                      <a:pt x="654" y="694"/>
                    </a:lnTo>
                    <a:lnTo>
                      <a:pt x="654" y="695"/>
                    </a:lnTo>
                    <a:lnTo>
                      <a:pt x="652" y="695"/>
                    </a:lnTo>
                    <a:lnTo>
                      <a:pt x="652" y="698"/>
                    </a:lnTo>
                    <a:lnTo>
                      <a:pt x="654" y="698"/>
                    </a:lnTo>
                    <a:lnTo>
                      <a:pt x="654" y="698"/>
                    </a:lnTo>
                    <a:lnTo>
                      <a:pt x="654" y="699"/>
                    </a:lnTo>
                    <a:lnTo>
                      <a:pt x="654" y="701"/>
                    </a:lnTo>
                    <a:lnTo>
                      <a:pt x="654" y="701"/>
                    </a:lnTo>
                    <a:lnTo>
                      <a:pt x="654" y="702"/>
                    </a:lnTo>
                    <a:lnTo>
                      <a:pt x="655" y="702"/>
                    </a:lnTo>
                    <a:lnTo>
                      <a:pt x="655" y="702"/>
                    </a:lnTo>
                    <a:lnTo>
                      <a:pt x="655" y="707"/>
                    </a:lnTo>
                    <a:lnTo>
                      <a:pt x="655" y="707"/>
                    </a:lnTo>
                    <a:lnTo>
                      <a:pt x="655" y="709"/>
                    </a:lnTo>
                    <a:lnTo>
                      <a:pt x="655" y="709"/>
                    </a:lnTo>
                    <a:lnTo>
                      <a:pt x="655" y="710"/>
                    </a:lnTo>
                    <a:lnTo>
                      <a:pt x="655" y="710"/>
                    </a:lnTo>
                    <a:lnTo>
                      <a:pt x="655" y="712"/>
                    </a:lnTo>
                    <a:lnTo>
                      <a:pt x="655" y="714"/>
                    </a:lnTo>
                    <a:lnTo>
                      <a:pt x="655" y="715"/>
                    </a:lnTo>
                    <a:lnTo>
                      <a:pt x="654" y="715"/>
                    </a:lnTo>
                    <a:lnTo>
                      <a:pt x="654" y="719"/>
                    </a:lnTo>
                    <a:lnTo>
                      <a:pt x="651" y="720"/>
                    </a:lnTo>
                    <a:lnTo>
                      <a:pt x="651" y="720"/>
                    </a:lnTo>
                    <a:lnTo>
                      <a:pt x="647" y="723"/>
                    </a:lnTo>
                    <a:lnTo>
                      <a:pt x="647" y="724"/>
                    </a:lnTo>
                    <a:lnTo>
                      <a:pt x="644" y="727"/>
                    </a:lnTo>
                    <a:lnTo>
                      <a:pt x="644" y="728"/>
                    </a:lnTo>
                    <a:lnTo>
                      <a:pt x="643" y="728"/>
                    </a:lnTo>
                    <a:lnTo>
                      <a:pt x="643" y="730"/>
                    </a:lnTo>
                    <a:lnTo>
                      <a:pt x="643" y="732"/>
                    </a:lnTo>
                    <a:lnTo>
                      <a:pt x="642" y="733"/>
                    </a:lnTo>
                    <a:lnTo>
                      <a:pt x="642" y="733"/>
                    </a:lnTo>
                    <a:lnTo>
                      <a:pt x="642" y="736"/>
                    </a:lnTo>
                    <a:lnTo>
                      <a:pt x="641" y="736"/>
                    </a:lnTo>
                    <a:lnTo>
                      <a:pt x="641" y="737"/>
                    </a:lnTo>
                    <a:lnTo>
                      <a:pt x="641" y="737"/>
                    </a:lnTo>
                    <a:lnTo>
                      <a:pt x="641" y="740"/>
                    </a:lnTo>
                    <a:lnTo>
                      <a:pt x="639" y="740"/>
                    </a:lnTo>
                    <a:lnTo>
                      <a:pt x="639" y="741"/>
                    </a:lnTo>
                    <a:lnTo>
                      <a:pt x="639" y="741"/>
                    </a:lnTo>
                    <a:lnTo>
                      <a:pt x="639" y="744"/>
                    </a:lnTo>
                    <a:lnTo>
                      <a:pt x="638" y="744"/>
                    </a:lnTo>
                    <a:lnTo>
                      <a:pt x="638" y="745"/>
                    </a:lnTo>
                    <a:lnTo>
                      <a:pt x="637" y="747"/>
                    </a:lnTo>
                    <a:lnTo>
                      <a:pt x="637" y="748"/>
                    </a:lnTo>
                    <a:lnTo>
                      <a:pt x="637" y="748"/>
                    </a:lnTo>
                    <a:lnTo>
                      <a:pt x="635" y="749"/>
                    </a:lnTo>
                    <a:lnTo>
                      <a:pt x="634" y="750"/>
                    </a:lnTo>
                    <a:lnTo>
                      <a:pt x="633" y="750"/>
                    </a:lnTo>
                    <a:lnTo>
                      <a:pt x="634" y="748"/>
                    </a:lnTo>
                    <a:lnTo>
                      <a:pt x="634" y="748"/>
                    </a:lnTo>
                    <a:lnTo>
                      <a:pt x="634" y="747"/>
                    </a:lnTo>
                    <a:lnTo>
                      <a:pt x="637" y="747"/>
                    </a:lnTo>
                    <a:lnTo>
                      <a:pt x="637" y="745"/>
                    </a:lnTo>
                    <a:lnTo>
                      <a:pt x="638" y="744"/>
                    </a:lnTo>
                    <a:lnTo>
                      <a:pt x="638" y="737"/>
                    </a:lnTo>
                    <a:lnTo>
                      <a:pt x="638" y="737"/>
                    </a:lnTo>
                    <a:lnTo>
                      <a:pt x="638" y="737"/>
                    </a:lnTo>
                    <a:lnTo>
                      <a:pt x="637" y="737"/>
                    </a:lnTo>
                    <a:lnTo>
                      <a:pt x="637" y="739"/>
                    </a:lnTo>
                    <a:lnTo>
                      <a:pt x="634" y="739"/>
                    </a:lnTo>
                    <a:lnTo>
                      <a:pt x="634" y="737"/>
                    </a:lnTo>
                    <a:lnTo>
                      <a:pt x="633" y="736"/>
                    </a:lnTo>
                    <a:lnTo>
                      <a:pt x="631" y="736"/>
                    </a:lnTo>
                    <a:lnTo>
                      <a:pt x="631" y="739"/>
                    </a:lnTo>
                    <a:lnTo>
                      <a:pt x="631" y="740"/>
                    </a:lnTo>
                    <a:lnTo>
                      <a:pt x="630" y="741"/>
                    </a:lnTo>
                    <a:lnTo>
                      <a:pt x="630" y="744"/>
                    </a:lnTo>
                    <a:lnTo>
                      <a:pt x="627" y="744"/>
                    </a:lnTo>
                    <a:lnTo>
                      <a:pt x="627" y="745"/>
                    </a:lnTo>
                    <a:lnTo>
                      <a:pt x="625" y="747"/>
                    </a:lnTo>
                    <a:lnTo>
                      <a:pt x="624" y="750"/>
                    </a:lnTo>
                    <a:lnTo>
                      <a:pt x="622" y="752"/>
                    </a:lnTo>
                    <a:lnTo>
                      <a:pt x="622" y="753"/>
                    </a:lnTo>
                    <a:lnTo>
                      <a:pt x="621" y="753"/>
                    </a:lnTo>
                    <a:lnTo>
                      <a:pt x="621" y="754"/>
                    </a:lnTo>
                    <a:lnTo>
                      <a:pt x="620" y="756"/>
                    </a:lnTo>
                    <a:lnTo>
                      <a:pt x="618" y="757"/>
                    </a:lnTo>
                    <a:lnTo>
                      <a:pt x="618" y="757"/>
                    </a:lnTo>
                    <a:lnTo>
                      <a:pt x="618" y="758"/>
                    </a:lnTo>
                    <a:lnTo>
                      <a:pt x="620" y="760"/>
                    </a:lnTo>
                    <a:lnTo>
                      <a:pt x="620" y="761"/>
                    </a:lnTo>
                    <a:lnTo>
                      <a:pt x="620" y="764"/>
                    </a:lnTo>
                    <a:lnTo>
                      <a:pt x="618" y="765"/>
                    </a:lnTo>
                    <a:lnTo>
                      <a:pt x="618" y="765"/>
                    </a:lnTo>
                    <a:lnTo>
                      <a:pt x="618" y="766"/>
                    </a:lnTo>
                    <a:lnTo>
                      <a:pt x="617" y="766"/>
                    </a:lnTo>
                    <a:lnTo>
                      <a:pt x="617" y="767"/>
                    </a:lnTo>
                    <a:lnTo>
                      <a:pt x="614" y="769"/>
                    </a:lnTo>
                    <a:lnTo>
                      <a:pt x="614" y="770"/>
                    </a:lnTo>
                    <a:lnTo>
                      <a:pt x="613" y="771"/>
                    </a:lnTo>
                    <a:lnTo>
                      <a:pt x="613" y="771"/>
                    </a:lnTo>
                    <a:lnTo>
                      <a:pt x="612" y="773"/>
                    </a:lnTo>
                    <a:lnTo>
                      <a:pt x="612" y="777"/>
                    </a:lnTo>
                    <a:lnTo>
                      <a:pt x="610" y="777"/>
                    </a:lnTo>
                    <a:lnTo>
                      <a:pt x="610" y="779"/>
                    </a:lnTo>
                    <a:lnTo>
                      <a:pt x="609" y="779"/>
                    </a:lnTo>
                    <a:lnTo>
                      <a:pt x="608" y="781"/>
                    </a:lnTo>
                    <a:lnTo>
                      <a:pt x="608" y="782"/>
                    </a:lnTo>
                    <a:lnTo>
                      <a:pt x="601" y="783"/>
                    </a:lnTo>
                    <a:lnTo>
                      <a:pt x="601" y="784"/>
                    </a:lnTo>
                    <a:lnTo>
                      <a:pt x="599" y="786"/>
                    </a:lnTo>
                    <a:lnTo>
                      <a:pt x="597" y="784"/>
                    </a:lnTo>
                    <a:lnTo>
                      <a:pt x="596" y="784"/>
                    </a:lnTo>
                    <a:lnTo>
                      <a:pt x="595" y="783"/>
                    </a:lnTo>
                    <a:lnTo>
                      <a:pt x="592" y="783"/>
                    </a:lnTo>
                    <a:lnTo>
                      <a:pt x="591" y="783"/>
                    </a:lnTo>
                    <a:lnTo>
                      <a:pt x="590" y="784"/>
                    </a:lnTo>
                    <a:lnTo>
                      <a:pt x="586" y="784"/>
                    </a:lnTo>
                    <a:lnTo>
                      <a:pt x="586" y="783"/>
                    </a:lnTo>
                    <a:lnTo>
                      <a:pt x="580" y="783"/>
                    </a:lnTo>
                    <a:lnTo>
                      <a:pt x="578" y="779"/>
                    </a:lnTo>
                    <a:lnTo>
                      <a:pt x="575" y="779"/>
                    </a:lnTo>
                    <a:lnTo>
                      <a:pt x="575" y="778"/>
                    </a:lnTo>
                    <a:lnTo>
                      <a:pt x="574" y="778"/>
                    </a:lnTo>
                    <a:lnTo>
                      <a:pt x="572" y="778"/>
                    </a:lnTo>
                    <a:lnTo>
                      <a:pt x="572" y="777"/>
                    </a:lnTo>
                    <a:lnTo>
                      <a:pt x="571" y="775"/>
                    </a:lnTo>
                    <a:lnTo>
                      <a:pt x="570" y="774"/>
                    </a:lnTo>
                    <a:lnTo>
                      <a:pt x="570" y="770"/>
                    </a:lnTo>
                    <a:lnTo>
                      <a:pt x="570" y="766"/>
                    </a:lnTo>
                    <a:lnTo>
                      <a:pt x="570" y="766"/>
                    </a:lnTo>
                    <a:lnTo>
                      <a:pt x="569" y="765"/>
                    </a:lnTo>
                    <a:lnTo>
                      <a:pt x="570" y="764"/>
                    </a:lnTo>
                    <a:lnTo>
                      <a:pt x="570" y="762"/>
                    </a:lnTo>
                    <a:lnTo>
                      <a:pt x="570" y="762"/>
                    </a:lnTo>
                    <a:lnTo>
                      <a:pt x="569" y="762"/>
                    </a:lnTo>
                    <a:lnTo>
                      <a:pt x="569" y="765"/>
                    </a:lnTo>
                    <a:lnTo>
                      <a:pt x="569" y="767"/>
                    </a:lnTo>
                    <a:lnTo>
                      <a:pt x="569" y="770"/>
                    </a:lnTo>
                    <a:lnTo>
                      <a:pt x="567" y="773"/>
                    </a:lnTo>
                    <a:lnTo>
                      <a:pt x="567" y="773"/>
                    </a:lnTo>
                    <a:lnTo>
                      <a:pt x="567" y="773"/>
                    </a:lnTo>
                    <a:lnTo>
                      <a:pt x="566" y="773"/>
                    </a:lnTo>
                    <a:lnTo>
                      <a:pt x="566" y="777"/>
                    </a:lnTo>
                    <a:lnTo>
                      <a:pt x="567" y="777"/>
                    </a:lnTo>
                    <a:lnTo>
                      <a:pt x="566" y="779"/>
                    </a:lnTo>
                    <a:lnTo>
                      <a:pt x="569" y="779"/>
                    </a:lnTo>
                    <a:lnTo>
                      <a:pt x="569" y="781"/>
                    </a:lnTo>
                    <a:lnTo>
                      <a:pt x="569" y="781"/>
                    </a:lnTo>
                    <a:lnTo>
                      <a:pt x="570" y="782"/>
                    </a:lnTo>
                    <a:lnTo>
                      <a:pt x="570" y="782"/>
                    </a:lnTo>
                    <a:lnTo>
                      <a:pt x="570" y="784"/>
                    </a:lnTo>
                    <a:lnTo>
                      <a:pt x="572" y="786"/>
                    </a:lnTo>
                    <a:lnTo>
                      <a:pt x="572" y="787"/>
                    </a:lnTo>
                    <a:lnTo>
                      <a:pt x="574" y="787"/>
                    </a:lnTo>
                    <a:lnTo>
                      <a:pt x="575" y="788"/>
                    </a:lnTo>
                    <a:lnTo>
                      <a:pt x="576" y="790"/>
                    </a:lnTo>
                    <a:lnTo>
                      <a:pt x="576" y="791"/>
                    </a:lnTo>
                    <a:lnTo>
                      <a:pt x="578" y="791"/>
                    </a:lnTo>
                    <a:lnTo>
                      <a:pt x="578" y="794"/>
                    </a:lnTo>
                    <a:lnTo>
                      <a:pt x="576" y="795"/>
                    </a:lnTo>
                    <a:lnTo>
                      <a:pt x="576" y="795"/>
                    </a:lnTo>
                    <a:lnTo>
                      <a:pt x="576" y="796"/>
                    </a:lnTo>
                    <a:lnTo>
                      <a:pt x="576" y="799"/>
                    </a:lnTo>
                    <a:lnTo>
                      <a:pt x="578" y="799"/>
                    </a:lnTo>
                    <a:lnTo>
                      <a:pt x="579" y="799"/>
                    </a:lnTo>
                    <a:lnTo>
                      <a:pt x="579" y="800"/>
                    </a:lnTo>
                    <a:lnTo>
                      <a:pt x="580" y="802"/>
                    </a:lnTo>
                    <a:lnTo>
                      <a:pt x="582" y="802"/>
                    </a:lnTo>
                    <a:lnTo>
                      <a:pt x="584" y="802"/>
                    </a:lnTo>
                    <a:lnTo>
                      <a:pt x="584" y="804"/>
                    </a:lnTo>
                    <a:lnTo>
                      <a:pt x="584" y="807"/>
                    </a:lnTo>
                    <a:lnTo>
                      <a:pt x="583" y="809"/>
                    </a:lnTo>
                    <a:lnTo>
                      <a:pt x="582" y="809"/>
                    </a:lnTo>
                    <a:lnTo>
                      <a:pt x="582" y="811"/>
                    </a:lnTo>
                    <a:lnTo>
                      <a:pt x="580" y="811"/>
                    </a:lnTo>
                    <a:lnTo>
                      <a:pt x="580" y="813"/>
                    </a:lnTo>
                    <a:lnTo>
                      <a:pt x="579" y="815"/>
                    </a:lnTo>
                    <a:lnTo>
                      <a:pt x="578" y="819"/>
                    </a:lnTo>
                    <a:lnTo>
                      <a:pt x="576" y="820"/>
                    </a:lnTo>
                    <a:lnTo>
                      <a:pt x="575" y="822"/>
                    </a:lnTo>
                    <a:lnTo>
                      <a:pt x="574" y="824"/>
                    </a:lnTo>
                    <a:lnTo>
                      <a:pt x="572" y="825"/>
                    </a:lnTo>
                    <a:lnTo>
                      <a:pt x="571" y="825"/>
                    </a:lnTo>
                    <a:lnTo>
                      <a:pt x="571" y="826"/>
                    </a:lnTo>
                    <a:lnTo>
                      <a:pt x="570" y="826"/>
                    </a:lnTo>
                    <a:lnTo>
                      <a:pt x="570" y="826"/>
                    </a:lnTo>
                    <a:lnTo>
                      <a:pt x="566" y="826"/>
                    </a:lnTo>
                    <a:lnTo>
                      <a:pt x="566" y="828"/>
                    </a:lnTo>
                    <a:lnTo>
                      <a:pt x="565" y="828"/>
                    </a:lnTo>
                    <a:lnTo>
                      <a:pt x="565" y="828"/>
                    </a:lnTo>
                    <a:lnTo>
                      <a:pt x="562" y="828"/>
                    </a:lnTo>
                    <a:lnTo>
                      <a:pt x="561" y="829"/>
                    </a:lnTo>
                    <a:lnTo>
                      <a:pt x="558" y="829"/>
                    </a:lnTo>
                    <a:lnTo>
                      <a:pt x="558" y="830"/>
                    </a:lnTo>
                    <a:lnTo>
                      <a:pt x="555" y="830"/>
                    </a:lnTo>
                    <a:lnTo>
                      <a:pt x="555" y="830"/>
                    </a:lnTo>
                    <a:lnTo>
                      <a:pt x="546" y="830"/>
                    </a:lnTo>
                    <a:lnTo>
                      <a:pt x="546" y="832"/>
                    </a:lnTo>
                    <a:lnTo>
                      <a:pt x="545" y="832"/>
                    </a:lnTo>
                    <a:lnTo>
                      <a:pt x="542" y="832"/>
                    </a:lnTo>
                    <a:lnTo>
                      <a:pt x="540" y="832"/>
                    </a:lnTo>
                    <a:lnTo>
                      <a:pt x="537" y="832"/>
                    </a:lnTo>
                    <a:lnTo>
                      <a:pt x="537" y="833"/>
                    </a:lnTo>
                    <a:lnTo>
                      <a:pt x="537" y="833"/>
                    </a:lnTo>
                    <a:lnTo>
                      <a:pt x="538" y="833"/>
                    </a:lnTo>
                    <a:lnTo>
                      <a:pt x="538" y="834"/>
                    </a:lnTo>
                    <a:lnTo>
                      <a:pt x="536" y="833"/>
                    </a:lnTo>
                    <a:lnTo>
                      <a:pt x="535" y="832"/>
                    </a:lnTo>
                    <a:lnTo>
                      <a:pt x="535" y="830"/>
                    </a:lnTo>
                    <a:lnTo>
                      <a:pt x="533" y="830"/>
                    </a:lnTo>
                    <a:lnTo>
                      <a:pt x="532" y="832"/>
                    </a:lnTo>
                    <a:lnTo>
                      <a:pt x="532" y="832"/>
                    </a:lnTo>
                    <a:lnTo>
                      <a:pt x="532" y="833"/>
                    </a:lnTo>
                    <a:lnTo>
                      <a:pt x="532" y="836"/>
                    </a:lnTo>
                    <a:lnTo>
                      <a:pt x="533" y="836"/>
                    </a:lnTo>
                    <a:lnTo>
                      <a:pt x="535" y="837"/>
                    </a:lnTo>
                    <a:lnTo>
                      <a:pt x="536" y="838"/>
                    </a:lnTo>
                    <a:lnTo>
                      <a:pt x="535" y="842"/>
                    </a:lnTo>
                    <a:lnTo>
                      <a:pt x="533" y="842"/>
                    </a:lnTo>
                    <a:lnTo>
                      <a:pt x="535" y="846"/>
                    </a:lnTo>
                    <a:lnTo>
                      <a:pt x="533" y="846"/>
                    </a:lnTo>
                    <a:lnTo>
                      <a:pt x="535" y="849"/>
                    </a:lnTo>
                    <a:lnTo>
                      <a:pt x="533" y="854"/>
                    </a:lnTo>
                    <a:lnTo>
                      <a:pt x="532" y="855"/>
                    </a:lnTo>
                    <a:lnTo>
                      <a:pt x="531" y="856"/>
                    </a:lnTo>
                    <a:lnTo>
                      <a:pt x="529" y="856"/>
                    </a:lnTo>
                    <a:lnTo>
                      <a:pt x="529" y="859"/>
                    </a:lnTo>
                    <a:lnTo>
                      <a:pt x="528" y="859"/>
                    </a:lnTo>
                    <a:lnTo>
                      <a:pt x="527" y="860"/>
                    </a:lnTo>
                    <a:lnTo>
                      <a:pt x="525" y="860"/>
                    </a:lnTo>
                    <a:lnTo>
                      <a:pt x="525" y="860"/>
                    </a:lnTo>
                    <a:lnTo>
                      <a:pt x="525" y="862"/>
                    </a:lnTo>
                    <a:lnTo>
                      <a:pt x="524" y="860"/>
                    </a:lnTo>
                    <a:lnTo>
                      <a:pt x="524" y="860"/>
                    </a:lnTo>
                    <a:lnTo>
                      <a:pt x="518" y="860"/>
                    </a:lnTo>
                    <a:lnTo>
                      <a:pt x="518" y="856"/>
                    </a:lnTo>
                    <a:lnTo>
                      <a:pt x="516" y="856"/>
                    </a:lnTo>
                    <a:lnTo>
                      <a:pt x="516" y="856"/>
                    </a:lnTo>
                    <a:lnTo>
                      <a:pt x="514" y="856"/>
                    </a:lnTo>
                    <a:lnTo>
                      <a:pt x="512" y="854"/>
                    </a:lnTo>
                    <a:lnTo>
                      <a:pt x="511" y="854"/>
                    </a:lnTo>
                    <a:lnTo>
                      <a:pt x="511" y="855"/>
                    </a:lnTo>
                    <a:lnTo>
                      <a:pt x="510" y="855"/>
                    </a:lnTo>
                    <a:lnTo>
                      <a:pt x="510" y="856"/>
                    </a:lnTo>
                    <a:lnTo>
                      <a:pt x="510" y="856"/>
                    </a:lnTo>
                    <a:lnTo>
                      <a:pt x="510" y="859"/>
                    </a:lnTo>
                    <a:lnTo>
                      <a:pt x="510" y="859"/>
                    </a:lnTo>
                    <a:lnTo>
                      <a:pt x="510" y="860"/>
                    </a:lnTo>
                    <a:lnTo>
                      <a:pt x="508" y="860"/>
                    </a:lnTo>
                    <a:lnTo>
                      <a:pt x="507" y="863"/>
                    </a:lnTo>
                    <a:lnTo>
                      <a:pt x="508" y="863"/>
                    </a:lnTo>
                    <a:lnTo>
                      <a:pt x="508" y="864"/>
                    </a:lnTo>
                    <a:lnTo>
                      <a:pt x="511" y="864"/>
                    </a:lnTo>
                    <a:lnTo>
                      <a:pt x="511" y="871"/>
                    </a:lnTo>
                    <a:lnTo>
                      <a:pt x="514" y="872"/>
                    </a:lnTo>
                    <a:lnTo>
                      <a:pt x="516" y="874"/>
                    </a:lnTo>
                    <a:lnTo>
                      <a:pt x="519" y="874"/>
                    </a:lnTo>
                    <a:lnTo>
                      <a:pt x="519" y="871"/>
                    </a:lnTo>
                    <a:lnTo>
                      <a:pt x="523" y="871"/>
                    </a:lnTo>
                    <a:lnTo>
                      <a:pt x="523" y="874"/>
                    </a:lnTo>
                    <a:lnTo>
                      <a:pt x="524" y="874"/>
                    </a:lnTo>
                    <a:lnTo>
                      <a:pt x="524" y="876"/>
                    </a:lnTo>
                    <a:lnTo>
                      <a:pt x="523" y="876"/>
                    </a:lnTo>
                    <a:lnTo>
                      <a:pt x="523" y="877"/>
                    </a:lnTo>
                    <a:lnTo>
                      <a:pt x="523" y="877"/>
                    </a:lnTo>
                    <a:lnTo>
                      <a:pt x="521" y="879"/>
                    </a:lnTo>
                    <a:lnTo>
                      <a:pt x="520" y="880"/>
                    </a:lnTo>
                    <a:lnTo>
                      <a:pt x="519" y="880"/>
                    </a:lnTo>
                    <a:lnTo>
                      <a:pt x="519" y="877"/>
                    </a:lnTo>
                    <a:lnTo>
                      <a:pt x="516" y="876"/>
                    </a:lnTo>
                    <a:lnTo>
                      <a:pt x="515" y="876"/>
                    </a:lnTo>
                    <a:lnTo>
                      <a:pt x="512" y="876"/>
                    </a:lnTo>
                    <a:lnTo>
                      <a:pt x="512" y="876"/>
                    </a:lnTo>
                    <a:lnTo>
                      <a:pt x="511" y="876"/>
                    </a:lnTo>
                    <a:lnTo>
                      <a:pt x="510" y="877"/>
                    </a:lnTo>
                    <a:lnTo>
                      <a:pt x="510" y="877"/>
                    </a:lnTo>
                    <a:lnTo>
                      <a:pt x="511" y="877"/>
                    </a:lnTo>
                    <a:lnTo>
                      <a:pt x="511" y="879"/>
                    </a:lnTo>
                    <a:lnTo>
                      <a:pt x="511" y="879"/>
                    </a:lnTo>
                    <a:lnTo>
                      <a:pt x="512" y="879"/>
                    </a:lnTo>
                    <a:lnTo>
                      <a:pt x="512" y="877"/>
                    </a:lnTo>
                    <a:lnTo>
                      <a:pt x="514" y="877"/>
                    </a:lnTo>
                    <a:lnTo>
                      <a:pt x="515" y="879"/>
                    </a:lnTo>
                    <a:lnTo>
                      <a:pt x="516" y="879"/>
                    </a:lnTo>
                    <a:lnTo>
                      <a:pt x="516" y="880"/>
                    </a:lnTo>
                    <a:lnTo>
                      <a:pt x="512" y="881"/>
                    </a:lnTo>
                    <a:lnTo>
                      <a:pt x="511" y="883"/>
                    </a:lnTo>
                    <a:lnTo>
                      <a:pt x="510" y="883"/>
                    </a:lnTo>
                    <a:lnTo>
                      <a:pt x="508" y="889"/>
                    </a:lnTo>
                    <a:lnTo>
                      <a:pt x="507" y="889"/>
                    </a:lnTo>
                    <a:lnTo>
                      <a:pt x="508" y="897"/>
                    </a:lnTo>
                    <a:lnTo>
                      <a:pt x="507" y="897"/>
                    </a:lnTo>
                    <a:lnTo>
                      <a:pt x="507" y="898"/>
                    </a:lnTo>
                    <a:lnTo>
                      <a:pt x="506" y="900"/>
                    </a:lnTo>
                    <a:lnTo>
                      <a:pt x="506" y="900"/>
                    </a:lnTo>
                    <a:lnTo>
                      <a:pt x="504" y="901"/>
                    </a:lnTo>
                    <a:lnTo>
                      <a:pt x="504" y="901"/>
                    </a:lnTo>
                    <a:lnTo>
                      <a:pt x="503" y="902"/>
                    </a:lnTo>
                    <a:lnTo>
                      <a:pt x="504" y="902"/>
                    </a:lnTo>
                    <a:lnTo>
                      <a:pt x="504" y="904"/>
                    </a:lnTo>
                    <a:lnTo>
                      <a:pt x="504" y="904"/>
                    </a:lnTo>
                    <a:lnTo>
                      <a:pt x="506" y="904"/>
                    </a:lnTo>
                    <a:lnTo>
                      <a:pt x="506" y="906"/>
                    </a:lnTo>
                    <a:lnTo>
                      <a:pt x="503" y="906"/>
                    </a:lnTo>
                    <a:lnTo>
                      <a:pt x="500" y="906"/>
                    </a:lnTo>
                    <a:lnTo>
                      <a:pt x="499" y="906"/>
                    </a:lnTo>
                    <a:lnTo>
                      <a:pt x="497" y="906"/>
                    </a:lnTo>
                    <a:lnTo>
                      <a:pt x="497" y="909"/>
                    </a:lnTo>
                    <a:lnTo>
                      <a:pt x="495" y="909"/>
                    </a:lnTo>
                    <a:lnTo>
                      <a:pt x="494" y="911"/>
                    </a:lnTo>
                    <a:lnTo>
                      <a:pt x="491" y="913"/>
                    </a:lnTo>
                    <a:lnTo>
                      <a:pt x="490" y="914"/>
                    </a:lnTo>
                    <a:lnTo>
                      <a:pt x="490" y="915"/>
                    </a:lnTo>
                    <a:lnTo>
                      <a:pt x="487" y="917"/>
                    </a:lnTo>
                    <a:lnTo>
                      <a:pt x="486" y="918"/>
                    </a:lnTo>
                    <a:lnTo>
                      <a:pt x="485" y="922"/>
                    </a:lnTo>
                    <a:lnTo>
                      <a:pt x="486" y="922"/>
                    </a:lnTo>
                    <a:lnTo>
                      <a:pt x="486" y="923"/>
                    </a:lnTo>
                    <a:lnTo>
                      <a:pt x="487" y="925"/>
                    </a:lnTo>
                    <a:lnTo>
                      <a:pt x="487" y="925"/>
                    </a:lnTo>
                    <a:lnTo>
                      <a:pt x="489" y="926"/>
                    </a:lnTo>
                    <a:lnTo>
                      <a:pt x="489" y="927"/>
                    </a:lnTo>
                    <a:lnTo>
                      <a:pt x="491" y="928"/>
                    </a:lnTo>
                    <a:lnTo>
                      <a:pt x="493" y="930"/>
                    </a:lnTo>
                    <a:lnTo>
                      <a:pt x="493" y="930"/>
                    </a:lnTo>
                    <a:lnTo>
                      <a:pt x="494" y="931"/>
                    </a:lnTo>
                    <a:lnTo>
                      <a:pt x="497" y="931"/>
                    </a:lnTo>
                    <a:lnTo>
                      <a:pt x="497" y="932"/>
                    </a:lnTo>
                    <a:lnTo>
                      <a:pt x="499" y="932"/>
                    </a:lnTo>
                    <a:lnTo>
                      <a:pt x="500" y="932"/>
                    </a:lnTo>
                    <a:lnTo>
                      <a:pt x="502" y="935"/>
                    </a:lnTo>
                    <a:lnTo>
                      <a:pt x="502" y="936"/>
                    </a:lnTo>
                    <a:lnTo>
                      <a:pt x="502" y="938"/>
                    </a:lnTo>
                    <a:lnTo>
                      <a:pt x="502" y="940"/>
                    </a:lnTo>
                    <a:lnTo>
                      <a:pt x="499" y="940"/>
                    </a:lnTo>
                    <a:lnTo>
                      <a:pt x="499" y="942"/>
                    </a:lnTo>
                    <a:lnTo>
                      <a:pt x="500" y="940"/>
                    </a:lnTo>
                    <a:lnTo>
                      <a:pt x="500" y="940"/>
                    </a:lnTo>
                    <a:lnTo>
                      <a:pt x="504" y="943"/>
                    </a:lnTo>
                    <a:lnTo>
                      <a:pt x="503" y="943"/>
                    </a:lnTo>
                    <a:lnTo>
                      <a:pt x="503" y="944"/>
                    </a:lnTo>
                    <a:lnTo>
                      <a:pt x="503" y="946"/>
                    </a:lnTo>
                    <a:lnTo>
                      <a:pt x="500" y="946"/>
                    </a:lnTo>
                    <a:lnTo>
                      <a:pt x="498" y="947"/>
                    </a:lnTo>
                    <a:lnTo>
                      <a:pt x="498" y="948"/>
                    </a:lnTo>
                    <a:lnTo>
                      <a:pt x="495" y="948"/>
                    </a:lnTo>
                    <a:lnTo>
                      <a:pt x="495" y="949"/>
                    </a:lnTo>
                    <a:lnTo>
                      <a:pt x="494" y="949"/>
                    </a:lnTo>
                    <a:lnTo>
                      <a:pt x="493" y="951"/>
                    </a:lnTo>
                    <a:lnTo>
                      <a:pt x="491" y="952"/>
                    </a:lnTo>
                    <a:lnTo>
                      <a:pt x="490" y="953"/>
                    </a:lnTo>
                    <a:lnTo>
                      <a:pt x="490" y="955"/>
                    </a:lnTo>
                    <a:lnTo>
                      <a:pt x="489" y="956"/>
                    </a:lnTo>
                    <a:lnTo>
                      <a:pt x="487" y="957"/>
                    </a:lnTo>
                    <a:lnTo>
                      <a:pt x="486" y="959"/>
                    </a:lnTo>
                    <a:lnTo>
                      <a:pt x="486" y="959"/>
                    </a:lnTo>
                    <a:lnTo>
                      <a:pt x="485" y="960"/>
                    </a:lnTo>
                    <a:lnTo>
                      <a:pt x="485" y="961"/>
                    </a:lnTo>
                    <a:lnTo>
                      <a:pt x="483" y="963"/>
                    </a:lnTo>
                    <a:lnTo>
                      <a:pt x="486" y="961"/>
                    </a:lnTo>
                    <a:lnTo>
                      <a:pt x="486" y="963"/>
                    </a:lnTo>
                    <a:lnTo>
                      <a:pt x="487" y="963"/>
                    </a:lnTo>
                    <a:lnTo>
                      <a:pt x="487" y="966"/>
                    </a:lnTo>
                    <a:lnTo>
                      <a:pt x="486" y="966"/>
                    </a:lnTo>
                    <a:lnTo>
                      <a:pt x="486" y="966"/>
                    </a:lnTo>
                    <a:lnTo>
                      <a:pt x="486" y="968"/>
                    </a:lnTo>
                    <a:lnTo>
                      <a:pt x="485" y="969"/>
                    </a:lnTo>
                    <a:lnTo>
                      <a:pt x="482" y="970"/>
                    </a:lnTo>
                    <a:lnTo>
                      <a:pt x="480" y="970"/>
                    </a:lnTo>
                    <a:lnTo>
                      <a:pt x="480" y="968"/>
                    </a:lnTo>
                    <a:lnTo>
                      <a:pt x="477" y="966"/>
                    </a:lnTo>
                    <a:lnTo>
                      <a:pt x="477" y="965"/>
                    </a:lnTo>
                    <a:lnTo>
                      <a:pt x="477" y="965"/>
                    </a:lnTo>
                    <a:lnTo>
                      <a:pt x="477" y="966"/>
                    </a:lnTo>
                    <a:lnTo>
                      <a:pt x="476" y="968"/>
                    </a:lnTo>
                    <a:lnTo>
                      <a:pt x="476" y="970"/>
                    </a:lnTo>
                    <a:lnTo>
                      <a:pt x="477" y="970"/>
                    </a:lnTo>
                    <a:lnTo>
                      <a:pt x="478" y="972"/>
                    </a:lnTo>
                    <a:lnTo>
                      <a:pt x="478" y="972"/>
                    </a:lnTo>
                    <a:lnTo>
                      <a:pt x="478" y="974"/>
                    </a:lnTo>
                    <a:lnTo>
                      <a:pt x="477" y="974"/>
                    </a:lnTo>
                    <a:lnTo>
                      <a:pt x="476" y="976"/>
                    </a:lnTo>
                    <a:lnTo>
                      <a:pt x="474" y="977"/>
                    </a:lnTo>
                    <a:lnTo>
                      <a:pt x="474" y="977"/>
                    </a:lnTo>
                    <a:lnTo>
                      <a:pt x="473" y="981"/>
                    </a:lnTo>
                    <a:lnTo>
                      <a:pt x="472" y="981"/>
                    </a:lnTo>
                    <a:lnTo>
                      <a:pt x="472" y="981"/>
                    </a:lnTo>
                    <a:lnTo>
                      <a:pt x="470" y="982"/>
                    </a:lnTo>
                    <a:lnTo>
                      <a:pt x="470" y="983"/>
                    </a:lnTo>
                    <a:lnTo>
                      <a:pt x="472" y="982"/>
                    </a:lnTo>
                    <a:lnTo>
                      <a:pt x="472" y="983"/>
                    </a:lnTo>
                    <a:lnTo>
                      <a:pt x="473" y="985"/>
                    </a:lnTo>
                    <a:lnTo>
                      <a:pt x="473" y="986"/>
                    </a:lnTo>
                    <a:lnTo>
                      <a:pt x="474" y="989"/>
                    </a:lnTo>
                    <a:lnTo>
                      <a:pt x="470" y="989"/>
                    </a:lnTo>
                    <a:lnTo>
                      <a:pt x="472" y="990"/>
                    </a:lnTo>
                    <a:lnTo>
                      <a:pt x="472" y="990"/>
                    </a:lnTo>
                    <a:lnTo>
                      <a:pt x="472" y="990"/>
                    </a:lnTo>
                    <a:lnTo>
                      <a:pt x="472" y="990"/>
                    </a:lnTo>
                    <a:lnTo>
                      <a:pt x="476" y="990"/>
                    </a:lnTo>
                    <a:lnTo>
                      <a:pt x="476" y="991"/>
                    </a:lnTo>
                    <a:lnTo>
                      <a:pt x="477" y="993"/>
                    </a:lnTo>
                    <a:lnTo>
                      <a:pt x="478" y="994"/>
                    </a:lnTo>
                    <a:lnTo>
                      <a:pt x="478" y="997"/>
                    </a:lnTo>
                    <a:lnTo>
                      <a:pt x="470" y="995"/>
                    </a:lnTo>
                    <a:lnTo>
                      <a:pt x="468" y="1000"/>
                    </a:lnTo>
                    <a:lnTo>
                      <a:pt x="465" y="1000"/>
                    </a:lnTo>
                    <a:lnTo>
                      <a:pt x="465" y="1000"/>
                    </a:lnTo>
                    <a:lnTo>
                      <a:pt x="456" y="1002"/>
                    </a:lnTo>
                    <a:lnTo>
                      <a:pt x="456" y="1003"/>
                    </a:lnTo>
                    <a:lnTo>
                      <a:pt x="457" y="1003"/>
                    </a:lnTo>
                    <a:lnTo>
                      <a:pt x="457" y="1003"/>
                    </a:lnTo>
                    <a:lnTo>
                      <a:pt x="456" y="1003"/>
                    </a:lnTo>
                    <a:lnTo>
                      <a:pt x="456" y="1006"/>
                    </a:lnTo>
                    <a:lnTo>
                      <a:pt x="456" y="1006"/>
                    </a:lnTo>
                    <a:lnTo>
                      <a:pt x="456" y="1008"/>
                    </a:lnTo>
                    <a:lnTo>
                      <a:pt x="455" y="1008"/>
                    </a:lnTo>
                    <a:lnTo>
                      <a:pt x="455" y="1015"/>
                    </a:lnTo>
                    <a:lnTo>
                      <a:pt x="455" y="1016"/>
                    </a:lnTo>
                    <a:lnTo>
                      <a:pt x="453" y="1016"/>
                    </a:lnTo>
                    <a:lnTo>
                      <a:pt x="452" y="1016"/>
                    </a:lnTo>
                    <a:lnTo>
                      <a:pt x="451" y="1015"/>
                    </a:lnTo>
                    <a:lnTo>
                      <a:pt x="449" y="1015"/>
                    </a:lnTo>
                    <a:lnTo>
                      <a:pt x="448" y="1014"/>
                    </a:lnTo>
                    <a:lnTo>
                      <a:pt x="447" y="1012"/>
                    </a:lnTo>
                    <a:lnTo>
                      <a:pt x="446" y="1012"/>
                    </a:lnTo>
                    <a:lnTo>
                      <a:pt x="446" y="1011"/>
                    </a:lnTo>
                    <a:lnTo>
                      <a:pt x="446" y="1011"/>
                    </a:lnTo>
                    <a:lnTo>
                      <a:pt x="447" y="1010"/>
                    </a:lnTo>
                    <a:lnTo>
                      <a:pt x="447" y="1010"/>
                    </a:lnTo>
                    <a:lnTo>
                      <a:pt x="444" y="1010"/>
                    </a:lnTo>
                    <a:lnTo>
                      <a:pt x="444" y="1010"/>
                    </a:lnTo>
                    <a:lnTo>
                      <a:pt x="444" y="1010"/>
                    </a:lnTo>
                    <a:lnTo>
                      <a:pt x="443" y="1010"/>
                    </a:lnTo>
                    <a:lnTo>
                      <a:pt x="444" y="1012"/>
                    </a:lnTo>
                    <a:lnTo>
                      <a:pt x="443" y="1012"/>
                    </a:lnTo>
                    <a:lnTo>
                      <a:pt x="443" y="1011"/>
                    </a:lnTo>
                    <a:lnTo>
                      <a:pt x="438" y="1010"/>
                    </a:lnTo>
                    <a:lnTo>
                      <a:pt x="439" y="1007"/>
                    </a:lnTo>
                    <a:lnTo>
                      <a:pt x="438" y="1007"/>
                    </a:lnTo>
                    <a:lnTo>
                      <a:pt x="438" y="1007"/>
                    </a:lnTo>
                    <a:lnTo>
                      <a:pt x="438" y="1007"/>
                    </a:lnTo>
                    <a:lnTo>
                      <a:pt x="438" y="1006"/>
                    </a:lnTo>
                    <a:lnTo>
                      <a:pt x="436" y="1007"/>
                    </a:lnTo>
                    <a:lnTo>
                      <a:pt x="435" y="1007"/>
                    </a:lnTo>
                    <a:lnTo>
                      <a:pt x="435" y="1007"/>
                    </a:lnTo>
                    <a:lnTo>
                      <a:pt x="434" y="1006"/>
                    </a:lnTo>
                    <a:lnTo>
                      <a:pt x="434" y="1003"/>
                    </a:lnTo>
                    <a:lnTo>
                      <a:pt x="435" y="1003"/>
                    </a:lnTo>
                    <a:lnTo>
                      <a:pt x="434" y="1002"/>
                    </a:lnTo>
                    <a:lnTo>
                      <a:pt x="434" y="999"/>
                    </a:lnTo>
                    <a:lnTo>
                      <a:pt x="434" y="999"/>
                    </a:lnTo>
                    <a:lnTo>
                      <a:pt x="432" y="997"/>
                    </a:lnTo>
                    <a:lnTo>
                      <a:pt x="434" y="997"/>
                    </a:lnTo>
                    <a:lnTo>
                      <a:pt x="435" y="997"/>
                    </a:lnTo>
                    <a:lnTo>
                      <a:pt x="435" y="995"/>
                    </a:lnTo>
                    <a:lnTo>
                      <a:pt x="438" y="995"/>
                    </a:lnTo>
                    <a:lnTo>
                      <a:pt x="438" y="998"/>
                    </a:lnTo>
                    <a:lnTo>
                      <a:pt x="439" y="998"/>
                    </a:lnTo>
                    <a:lnTo>
                      <a:pt x="439" y="995"/>
                    </a:lnTo>
                    <a:lnTo>
                      <a:pt x="439" y="993"/>
                    </a:lnTo>
                    <a:lnTo>
                      <a:pt x="442" y="994"/>
                    </a:lnTo>
                    <a:lnTo>
                      <a:pt x="442" y="993"/>
                    </a:lnTo>
                    <a:lnTo>
                      <a:pt x="443" y="993"/>
                    </a:lnTo>
                    <a:lnTo>
                      <a:pt x="443" y="993"/>
                    </a:lnTo>
                    <a:lnTo>
                      <a:pt x="444" y="991"/>
                    </a:lnTo>
                    <a:lnTo>
                      <a:pt x="444" y="990"/>
                    </a:lnTo>
                    <a:lnTo>
                      <a:pt x="443" y="991"/>
                    </a:lnTo>
                    <a:lnTo>
                      <a:pt x="442" y="991"/>
                    </a:lnTo>
                    <a:lnTo>
                      <a:pt x="442" y="991"/>
                    </a:lnTo>
                    <a:lnTo>
                      <a:pt x="440" y="990"/>
                    </a:lnTo>
                    <a:lnTo>
                      <a:pt x="440" y="989"/>
                    </a:lnTo>
                    <a:lnTo>
                      <a:pt x="439" y="989"/>
                    </a:lnTo>
                    <a:lnTo>
                      <a:pt x="439" y="991"/>
                    </a:lnTo>
                    <a:lnTo>
                      <a:pt x="439" y="991"/>
                    </a:lnTo>
                    <a:lnTo>
                      <a:pt x="438" y="991"/>
                    </a:lnTo>
                    <a:lnTo>
                      <a:pt x="438" y="994"/>
                    </a:lnTo>
                    <a:lnTo>
                      <a:pt x="438" y="994"/>
                    </a:lnTo>
                    <a:lnTo>
                      <a:pt x="438" y="993"/>
                    </a:lnTo>
                    <a:lnTo>
                      <a:pt x="435" y="995"/>
                    </a:lnTo>
                    <a:lnTo>
                      <a:pt x="435" y="994"/>
                    </a:lnTo>
                    <a:lnTo>
                      <a:pt x="434" y="994"/>
                    </a:lnTo>
                    <a:lnTo>
                      <a:pt x="434" y="991"/>
                    </a:lnTo>
                    <a:lnTo>
                      <a:pt x="432" y="991"/>
                    </a:lnTo>
                    <a:lnTo>
                      <a:pt x="431" y="993"/>
                    </a:lnTo>
                    <a:lnTo>
                      <a:pt x="430" y="993"/>
                    </a:lnTo>
                    <a:lnTo>
                      <a:pt x="430" y="993"/>
                    </a:lnTo>
                    <a:lnTo>
                      <a:pt x="430" y="994"/>
                    </a:lnTo>
                    <a:lnTo>
                      <a:pt x="430" y="994"/>
                    </a:lnTo>
                    <a:lnTo>
                      <a:pt x="428" y="994"/>
                    </a:lnTo>
                    <a:lnTo>
                      <a:pt x="428" y="993"/>
                    </a:lnTo>
                    <a:lnTo>
                      <a:pt x="427" y="993"/>
                    </a:lnTo>
                    <a:lnTo>
                      <a:pt x="427" y="993"/>
                    </a:lnTo>
                    <a:lnTo>
                      <a:pt x="426" y="991"/>
                    </a:lnTo>
                    <a:lnTo>
                      <a:pt x="427" y="991"/>
                    </a:lnTo>
                    <a:lnTo>
                      <a:pt x="427" y="990"/>
                    </a:lnTo>
                    <a:lnTo>
                      <a:pt x="428" y="991"/>
                    </a:lnTo>
                    <a:lnTo>
                      <a:pt x="428" y="991"/>
                    </a:lnTo>
                    <a:lnTo>
                      <a:pt x="430" y="991"/>
                    </a:lnTo>
                    <a:lnTo>
                      <a:pt x="430" y="989"/>
                    </a:lnTo>
                    <a:lnTo>
                      <a:pt x="434" y="989"/>
                    </a:lnTo>
                    <a:lnTo>
                      <a:pt x="434" y="989"/>
                    </a:lnTo>
                    <a:lnTo>
                      <a:pt x="432" y="989"/>
                    </a:lnTo>
                    <a:lnTo>
                      <a:pt x="432" y="986"/>
                    </a:lnTo>
                    <a:lnTo>
                      <a:pt x="431" y="985"/>
                    </a:lnTo>
                    <a:lnTo>
                      <a:pt x="431" y="985"/>
                    </a:lnTo>
                    <a:lnTo>
                      <a:pt x="430" y="985"/>
                    </a:lnTo>
                    <a:lnTo>
                      <a:pt x="430" y="983"/>
                    </a:lnTo>
                    <a:lnTo>
                      <a:pt x="428" y="981"/>
                    </a:lnTo>
                    <a:lnTo>
                      <a:pt x="431" y="981"/>
                    </a:lnTo>
                    <a:lnTo>
                      <a:pt x="434" y="980"/>
                    </a:lnTo>
                    <a:lnTo>
                      <a:pt x="434" y="978"/>
                    </a:lnTo>
                    <a:lnTo>
                      <a:pt x="432" y="978"/>
                    </a:lnTo>
                    <a:lnTo>
                      <a:pt x="431" y="978"/>
                    </a:lnTo>
                    <a:lnTo>
                      <a:pt x="430" y="977"/>
                    </a:lnTo>
                    <a:lnTo>
                      <a:pt x="430" y="974"/>
                    </a:lnTo>
                    <a:lnTo>
                      <a:pt x="431" y="974"/>
                    </a:lnTo>
                    <a:lnTo>
                      <a:pt x="428" y="973"/>
                    </a:lnTo>
                    <a:lnTo>
                      <a:pt x="426" y="972"/>
                    </a:lnTo>
                    <a:lnTo>
                      <a:pt x="426" y="970"/>
                    </a:lnTo>
                    <a:lnTo>
                      <a:pt x="426" y="969"/>
                    </a:lnTo>
                    <a:lnTo>
                      <a:pt x="427" y="968"/>
                    </a:lnTo>
                    <a:lnTo>
                      <a:pt x="427" y="968"/>
                    </a:lnTo>
                    <a:lnTo>
                      <a:pt x="427" y="964"/>
                    </a:lnTo>
                    <a:lnTo>
                      <a:pt x="428" y="964"/>
                    </a:lnTo>
                    <a:lnTo>
                      <a:pt x="430" y="964"/>
                    </a:lnTo>
                    <a:lnTo>
                      <a:pt x="431" y="963"/>
                    </a:lnTo>
                    <a:lnTo>
                      <a:pt x="431" y="961"/>
                    </a:lnTo>
                    <a:lnTo>
                      <a:pt x="431" y="960"/>
                    </a:lnTo>
                    <a:lnTo>
                      <a:pt x="431" y="960"/>
                    </a:lnTo>
                    <a:lnTo>
                      <a:pt x="432" y="957"/>
                    </a:lnTo>
                    <a:lnTo>
                      <a:pt x="431" y="957"/>
                    </a:lnTo>
                    <a:lnTo>
                      <a:pt x="431" y="959"/>
                    </a:lnTo>
                    <a:lnTo>
                      <a:pt x="430" y="960"/>
                    </a:lnTo>
                    <a:lnTo>
                      <a:pt x="430" y="961"/>
                    </a:lnTo>
                    <a:lnTo>
                      <a:pt x="427" y="961"/>
                    </a:lnTo>
                    <a:lnTo>
                      <a:pt x="428" y="953"/>
                    </a:lnTo>
                    <a:lnTo>
                      <a:pt x="430" y="953"/>
                    </a:lnTo>
                    <a:lnTo>
                      <a:pt x="428" y="951"/>
                    </a:lnTo>
                    <a:lnTo>
                      <a:pt x="428" y="951"/>
                    </a:lnTo>
                    <a:lnTo>
                      <a:pt x="428" y="943"/>
                    </a:lnTo>
                    <a:lnTo>
                      <a:pt x="427" y="943"/>
                    </a:lnTo>
                    <a:lnTo>
                      <a:pt x="427" y="942"/>
                    </a:lnTo>
                    <a:lnTo>
                      <a:pt x="428" y="942"/>
                    </a:lnTo>
                    <a:lnTo>
                      <a:pt x="428" y="940"/>
                    </a:lnTo>
                    <a:lnTo>
                      <a:pt x="430" y="940"/>
                    </a:lnTo>
                    <a:lnTo>
                      <a:pt x="430" y="942"/>
                    </a:lnTo>
                    <a:lnTo>
                      <a:pt x="431" y="942"/>
                    </a:lnTo>
                    <a:lnTo>
                      <a:pt x="431" y="940"/>
                    </a:lnTo>
                    <a:lnTo>
                      <a:pt x="431" y="940"/>
                    </a:lnTo>
                    <a:lnTo>
                      <a:pt x="431" y="939"/>
                    </a:lnTo>
                    <a:lnTo>
                      <a:pt x="431" y="939"/>
                    </a:lnTo>
                    <a:lnTo>
                      <a:pt x="430" y="939"/>
                    </a:lnTo>
                    <a:lnTo>
                      <a:pt x="430" y="938"/>
                    </a:lnTo>
                    <a:lnTo>
                      <a:pt x="431" y="936"/>
                    </a:lnTo>
                    <a:lnTo>
                      <a:pt x="431" y="935"/>
                    </a:lnTo>
                    <a:lnTo>
                      <a:pt x="430" y="935"/>
                    </a:lnTo>
                    <a:lnTo>
                      <a:pt x="431" y="932"/>
                    </a:lnTo>
                    <a:lnTo>
                      <a:pt x="430" y="931"/>
                    </a:lnTo>
                    <a:lnTo>
                      <a:pt x="430" y="930"/>
                    </a:lnTo>
                    <a:lnTo>
                      <a:pt x="428" y="930"/>
                    </a:lnTo>
                    <a:lnTo>
                      <a:pt x="427" y="930"/>
                    </a:lnTo>
                    <a:lnTo>
                      <a:pt x="427" y="930"/>
                    </a:lnTo>
                    <a:lnTo>
                      <a:pt x="426" y="930"/>
                    </a:lnTo>
                    <a:lnTo>
                      <a:pt x="426" y="930"/>
                    </a:lnTo>
                    <a:lnTo>
                      <a:pt x="426" y="931"/>
                    </a:lnTo>
                    <a:lnTo>
                      <a:pt x="422" y="931"/>
                    </a:lnTo>
                    <a:lnTo>
                      <a:pt x="421" y="930"/>
                    </a:lnTo>
                    <a:lnTo>
                      <a:pt x="421" y="928"/>
                    </a:lnTo>
                    <a:lnTo>
                      <a:pt x="422" y="928"/>
                    </a:lnTo>
                    <a:lnTo>
                      <a:pt x="422" y="927"/>
                    </a:lnTo>
                    <a:lnTo>
                      <a:pt x="422" y="927"/>
                    </a:lnTo>
                    <a:lnTo>
                      <a:pt x="422" y="927"/>
                    </a:lnTo>
                    <a:lnTo>
                      <a:pt x="422" y="928"/>
                    </a:lnTo>
                    <a:lnTo>
                      <a:pt x="418" y="928"/>
                    </a:lnTo>
                    <a:lnTo>
                      <a:pt x="419" y="931"/>
                    </a:lnTo>
                    <a:lnTo>
                      <a:pt x="417" y="931"/>
                    </a:lnTo>
                    <a:lnTo>
                      <a:pt x="418" y="928"/>
                    </a:lnTo>
                    <a:lnTo>
                      <a:pt x="419" y="926"/>
                    </a:lnTo>
                    <a:lnTo>
                      <a:pt x="419" y="925"/>
                    </a:lnTo>
                    <a:lnTo>
                      <a:pt x="421" y="923"/>
                    </a:lnTo>
                    <a:lnTo>
                      <a:pt x="419" y="922"/>
                    </a:lnTo>
                    <a:lnTo>
                      <a:pt x="419" y="921"/>
                    </a:lnTo>
                    <a:lnTo>
                      <a:pt x="425" y="919"/>
                    </a:lnTo>
                    <a:lnTo>
                      <a:pt x="425" y="919"/>
                    </a:lnTo>
                    <a:lnTo>
                      <a:pt x="426" y="919"/>
                    </a:lnTo>
                    <a:lnTo>
                      <a:pt x="425" y="923"/>
                    </a:lnTo>
                    <a:lnTo>
                      <a:pt x="426" y="922"/>
                    </a:lnTo>
                    <a:lnTo>
                      <a:pt x="427" y="921"/>
                    </a:lnTo>
                    <a:lnTo>
                      <a:pt x="428" y="921"/>
                    </a:lnTo>
                    <a:lnTo>
                      <a:pt x="428" y="922"/>
                    </a:lnTo>
                    <a:lnTo>
                      <a:pt x="427" y="923"/>
                    </a:lnTo>
                    <a:lnTo>
                      <a:pt x="427" y="923"/>
                    </a:lnTo>
                    <a:lnTo>
                      <a:pt x="430" y="923"/>
                    </a:lnTo>
                    <a:lnTo>
                      <a:pt x="430" y="922"/>
                    </a:lnTo>
                    <a:lnTo>
                      <a:pt x="432" y="922"/>
                    </a:lnTo>
                    <a:lnTo>
                      <a:pt x="432" y="925"/>
                    </a:lnTo>
                    <a:lnTo>
                      <a:pt x="434" y="925"/>
                    </a:lnTo>
                    <a:lnTo>
                      <a:pt x="434" y="923"/>
                    </a:lnTo>
                    <a:lnTo>
                      <a:pt x="434" y="923"/>
                    </a:lnTo>
                    <a:lnTo>
                      <a:pt x="435" y="923"/>
                    </a:lnTo>
                    <a:lnTo>
                      <a:pt x="435" y="914"/>
                    </a:lnTo>
                    <a:lnTo>
                      <a:pt x="436" y="914"/>
                    </a:lnTo>
                    <a:lnTo>
                      <a:pt x="436" y="911"/>
                    </a:lnTo>
                    <a:lnTo>
                      <a:pt x="435" y="911"/>
                    </a:lnTo>
                    <a:lnTo>
                      <a:pt x="435" y="909"/>
                    </a:lnTo>
                    <a:lnTo>
                      <a:pt x="436" y="908"/>
                    </a:lnTo>
                    <a:lnTo>
                      <a:pt x="435" y="901"/>
                    </a:lnTo>
                    <a:lnTo>
                      <a:pt x="438" y="901"/>
                    </a:lnTo>
                    <a:lnTo>
                      <a:pt x="438" y="900"/>
                    </a:lnTo>
                    <a:lnTo>
                      <a:pt x="436" y="900"/>
                    </a:lnTo>
                    <a:lnTo>
                      <a:pt x="435" y="900"/>
                    </a:lnTo>
                    <a:lnTo>
                      <a:pt x="435" y="898"/>
                    </a:lnTo>
                    <a:lnTo>
                      <a:pt x="439" y="898"/>
                    </a:lnTo>
                    <a:lnTo>
                      <a:pt x="439" y="898"/>
                    </a:lnTo>
                    <a:lnTo>
                      <a:pt x="439" y="897"/>
                    </a:lnTo>
                    <a:lnTo>
                      <a:pt x="439" y="897"/>
                    </a:lnTo>
                    <a:lnTo>
                      <a:pt x="439" y="897"/>
                    </a:lnTo>
                    <a:lnTo>
                      <a:pt x="438" y="896"/>
                    </a:lnTo>
                    <a:lnTo>
                      <a:pt x="438" y="896"/>
                    </a:lnTo>
                    <a:lnTo>
                      <a:pt x="438" y="894"/>
                    </a:lnTo>
                    <a:lnTo>
                      <a:pt x="440" y="893"/>
                    </a:lnTo>
                    <a:lnTo>
                      <a:pt x="442" y="892"/>
                    </a:lnTo>
                    <a:lnTo>
                      <a:pt x="442" y="889"/>
                    </a:lnTo>
                    <a:lnTo>
                      <a:pt x="440" y="888"/>
                    </a:lnTo>
                    <a:lnTo>
                      <a:pt x="440" y="885"/>
                    </a:lnTo>
                    <a:lnTo>
                      <a:pt x="439" y="885"/>
                    </a:lnTo>
                    <a:lnTo>
                      <a:pt x="439" y="884"/>
                    </a:lnTo>
                    <a:lnTo>
                      <a:pt x="440" y="883"/>
                    </a:lnTo>
                    <a:lnTo>
                      <a:pt x="440" y="881"/>
                    </a:lnTo>
                    <a:lnTo>
                      <a:pt x="442" y="881"/>
                    </a:lnTo>
                    <a:lnTo>
                      <a:pt x="442" y="881"/>
                    </a:lnTo>
                    <a:lnTo>
                      <a:pt x="442" y="881"/>
                    </a:lnTo>
                    <a:lnTo>
                      <a:pt x="442" y="881"/>
                    </a:lnTo>
                    <a:lnTo>
                      <a:pt x="442" y="881"/>
                    </a:lnTo>
                    <a:lnTo>
                      <a:pt x="442" y="881"/>
                    </a:lnTo>
                    <a:lnTo>
                      <a:pt x="442" y="880"/>
                    </a:lnTo>
                    <a:lnTo>
                      <a:pt x="442" y="879"/>
                    </a:lnTo>
                    <a:lnTo>
                      <a:pt x="442" y="876"/>
                    </a:lnTo>
                    <a:lnTo>
                      <a:pt x="442" y="875"/>
                    </a:lnTo>
                    <a:lnTo>
                      <a:pt x="442" y="872"/>
                    </a:lnTo>
                    <a:lnTo>
                      <a:pt x="442" y="868"/>
                    </a:lnTo>
                    <a:lnTo>
                      <a:pt x="442" y="868"/>
                    </a:lnTo>
                    <a:lnTo>
                      <a:pt x="443" y="868"/>
                    </a:lnTo>
                    <a:lnTo>
                      <a:pt x="443" y="868"/>
                    </a:lnTo>
                    <a:lnTo>
                      <a:pt x="444" y="867"/>
                    </a:lnTo>
                    <a:lnTo>
                      <a:pt x="444" y="866"/>
                    </a:lnTo>
                    <a:lnTo>
                      <a:pt x="443" y="866"/>
                    </a:lnTo>
                    <a:lnTo>
                      <a:pt x="442" y="864"/>
                    </a:lnTo>
                    <a:lnTo>
                      <a:pt x="442" y="863"/>
                    </a:lnTo>
                    <a:lnTo>
                      <a:pt x="442" y="863"/>
                    </a:lnTo>
                    <a:lnTo>
                      <a:pt x="440" y="863"/>
                    </a:lnTo>
                    <a:lnTo>
                      <a:pt x="439" y="864"/>
                    </a:lnTo>
                    <a:lnTo>
                      <a:pt x="439" y="866"/>
                    </a:lnTo>
                    <a:lnTo>
                      <a:pt x="438" y="867"/>
                    </a:lnTo>
                    <a:lnTo>
                      <a:pt x="435" y="867"/>
                    </a:lnTo>
                    <a:lnTo>
                      <a:pt x="435" y="863"/>
                    </a:lnTo>
                    <a:lnTo>
                      <a:pt x="434" y="863"/>
                    </a:lnTo>
                    <a:lnTo>
                      <a:pt x="434" y="859"/>
                    </a:lnTo>
                    <a:lnTo>
                      <a:pt x="434" y="859"/>
                    </a:lnTo>
                    <a:lnTo>
                      <a:pt x="435" y="850"/>
                    </a:lnTo>
                    <a:lnTo>
                      <a:pt x="436" y="850"/>
                    </a:lnTo>
                    <a:lnTo>
                      <a:pt x="436" y="846"/>
                    </a:lnTo>
                    <a:lnTo>
                      <a:pt x="436" y="846"/>
                    </a:lnTo>
                    <a:lnTo>
                      <a:pt x="436" y="845"/>
                    </a:lnTo>
                    <a:lnTo>
                      <a:pt x="439" y="845"/>
                    </a:lnTo>
                    <a:lnTo>
                      <a:pt x="439" y="837"/>
                    </a:lnTo>
                    <a:lnTo>
                      <a:pt x="439" y="837"/>
                    </a:lnTo>
                    <a:lnTo>
                      <a:pt x="439" y="836"/>
                    </a:lnTo>
                    <a:lnTo>
                      <a:pt x="438" y="836"/>
                    </a:lnTo>
                    <a:lnTo>
                      <a:pt x="438" y="832"/>
                    </a:lnTo>
                    <a:lnTo>
                      <a:pt x="438" y="832"/>
                    </a:lnTo>
                    <a:lnTo>
                      <a:pt x="438" y="832"/>
                    </a:lnTo>
                    <a:lnTo>
                      <a:pt x="438" y="832"/>
                    </a:lnTo>
                    <a:lnTo>
                      <a:pt x="438" y="832"/>
                    </a:lnTo>
                    <a:lnTo>
                      <a:pt x="438" y="830"/>
                    </a:lnTo>
                    <a:lnTo>
                      <a:pt x="438" y="830"/>
                    </a:lnTo>
                    <a:lnTo>
                      <a:pt x="438" y="830"/>
                    </a:lnTo>
                    <a:lnTo>
                      <a:pt x="438" y="830"/>
                    </a:lnTo>
                    <a:lnTo>
                      <a:pt x="438" y="830"/>
                    </a:lnTo>
                    <a:lnTo>
                      <a:pt x="438" y="830"/>
                    </a:lnTo>
                    <a:lnTo>
                      <a:pt x="438" y="829"/>
                    </a:lnTo>
                    <a:lnTo>
                      <a:pt x="436" y="829"/>
                    </a:lnTo>
                    <a:lnTo>
                      <a:pt x="436" y="828"/>
                    </a:lnTo>
                    <a:lnTo>
                      <a:pt x="438" y="826"/>
                    </a:lnTo>
                    <a:lnTo>
                      <a:pt x="438" y="825"/>
                    </a:lnTo>
                    <a:lnTo>
                      <a:pt x="438" y="824"/>
                    </a:lnTo>
                    <a:lnTo>
                      <a:pt x="436" y="822"/>
                    </a:lnTo>
                    <a:lnTo>
                      <a:pt x="436" y="821"/>
                    </a:lnTo>
                    <a:lnTo>
                      <a:pt x="436" y="820"/>
                    </a:lnTo>
                    <a:lnTo>
                      <a:pt x="436" y="819"/>
                    </a:lnTo>
                    <a:lnTo>
                      <a:pt x="436" y="819"/>
                    </a:lnTo>
                    <a:lnTo>
                      <a:pt x="435" y="817"/>
                    </a:lnTo>
                    <a:lnTo>
                      <a:pt x="435" y="816"/>
                    </a:lnTo>
                    <a:lnTo>
                      <a:pt x="436" y="816"/>
                    </a:lnTo>
                    <a:lnTo>
                      <a:pt x="438" y="815"/>
                    </a:lnTo>
                    <a:lnTo>
                      <a:pt x="438" y="815"/>
                    </a:lnTo>
                    <a:lnTo>
                      <a:pt x="440" y="815"/>
                    </a:lnTo>
                    <a:lnTo>
                      <a:pt x="439" y="809"/>
                    </a:lnTo>
                    <a:lnTo>
                      <a:pt x="442" y="808"/>
                    </a:lnTo>
                    <a:lnTo>
                      <a:pt x="442" y="807"/>
                    </a:lnTo>
                    <a:lnTo>
                      <a:pt x="442" y="804"/>
                    </a:lnTo>
                    <a:lnTo>
                      <a:pt x="442" y="803"/>
                    </a:lnTo>
                    <a:lnTo>
                      <a:pt x="443" y="803"/>
                    </a:lnTo>
                    <a:lnTo>
                      <a:pt x="443" y="802"/>
                    </a:lnTo>
                    <a:lnTo>
                      <a:pt x="444" y="800"/>
                    </a:lnTo>
                    <a:lnTo>
                      <a:pt x="446" y="792"/>
                    </a:lnTo>
                    <a:lnTo>
                      <a:pt x="446" y="792"/>
                    </a:lnTo>
                    <a:lnTo>
                      <a:pt x="444" y="792"/>
                    </a:lnTo>
                    <a:lnTo>
                      <a:pt x="444" y="791"/>
                    </a:lnTo>
                    <a:lnTo>
                      <a:pt x="444" y="790"/>
                    </a:lnTo>
                    <a:lnTo>
                      <a:pt x="444" y="790"/>
                    </a:lnTo>
                    <a:lnTo>
                      <a:pt x="444" y="788"/>
                    </a:lnTo>
                    <a:lnTo>
                      <a:pt x="446" y="788"/>
                    </a:lnTo>
                    <a:lnTo>
                      <a:pt x="448" y="782"/>
                    </a:lnTo>
                    <a:lnTo>
                      <a:pt x="448" y="782"/>
                    </a:lnTo>
                    <a:lnTo>
                      <a:pt x="448" y="781"/>
                    </a:lnTo>
                    <a:lnTo>
                      <a:pt x="449" y="781"/>
                    </a:lnTo>
                    <a:lnTo>
                      <a:pt x="449" y="775"/>
                    </a:lnTo>
                    <a:lnTo>
                      <a:pt x="451" y="774"/>
                    </a:lnTo>
                    <a:lnTo>
                      <a:pt x="451" y="771"/>
                    </a:lnTo>
                    <a:lnTo>
                      <a:pt x="452" y="771"/>
                    </a:lnTo>
                    <a:lnTo>
                      <a:pt x="452" y="770"/>
                    </a:lnTo>
                    <a:lnTo>
                      <a:pt x="452" y="769"/>
                    </a:lnTo>
                    <a:lnTo>
                      <a:pt x="451" y="769"/>
                    </a:lnTo>
                    <a:lnTo>
                      <a:pt x="451" y="769"/>
                    </a:lnTo>
                    <a:lnTo>
                      <a:pt x="451" y="769"/>
                    </a:lnTo>
                    <a:lnTo>
                      <a:pt x="452" y="769"/>
                    </a:lnTo>
                    <a:lnTo>
                      <a:pt x="452" y="769"/>
                    </a:lnTo>
                    <a:lnTo>
                      <a:pt x="452" y="765"/>
                    </a:lnTo>
                    <a:lnTo>
                      <a:pt x="453" y="765"/>
                    </a:lnTo>
                    <a:lnTo>
                      <a:pt x="453" y="764"/>
                    </a:lnTo>
                    <a:lnTo>
                      <a:pt x="453" y="764"/>
                    </a:lnTo>
                    <a:lnTo>
                      <a:pt x="455" y="762"/>
                    </a:lnTo>
                    <a:lnTo>
                      <a:pt x="455" y="749"/>
                    </a:lnTo>
                    <a:lnTo>
                      <a:pt x="456" y="749"/>
                    </a:lnTo>
                    <a:lnTo>
                      <a:pt x="456" y="749"/>
                    </a:lnTo>
                    <a:lnTo>
                      <a:pt x="456" y="748"/>
                    </a:lnTo>
                    <a:lnTo>
                      <a:pt x="455" y="748"/>
                    </a:lnTo>
                    <a:lnTo>
                      <a:pt x="453" y="740"/>
                    </a:lnTo>
                    <a:lnTo>
                      <a:pt x="453" y="740"/>
                    </a:lnTo>
                    <a:lnTo>
                      <a:pt x="455" y="736"/>
                    </a:lnTo>
                    <a:lnTo>
                      <a:pt x="456" y="736"/>
                    </a:lnTo>
                    <a:lnTo>
                      <a:pt x="456" y="730"/>
                    </a:lnTo>
                    <a:lnTo>
                      <a:pt x="456" y="730"/>
                    </a:lnTo>
                    <a:lnTo>
                      <a:pt x="456" y="727"/>
                    </a:lnTo>
                    <a:lnTo>
                      <a:pt x="456" y="726"/>
                    </a:lnTo>
                    <a:lnTo>
                      <a:pt x="455" y="724"/>
                    </a:lnTo>
                    <a:lnTo>
                      <a:pt x="453" y="723"/>
                    </a:lnTo>
                    <a:lnTo>
                      <a:pt x="453" y="720"/>
                    </a:lnTo>
                    <a:lnTo>
                      <a:pt x="453" y="719"/>
                    </a:lnTo>
                    <a:lnTo>
                      <a:pt x="455" y="719"/>
                    </a:lnTo>
                    <a:lnTo>
                      <a:pt x="455" y="718"/>
                    </a:lnTo>
                    <a:lnTo>
                      <a:pt x="455" y="718"/>
                    </a:lnTo>
                    <a:lnTo>
                      <a:pt x="455" y="714"/>
                    </a:lnTo>
                    <a:lnTo>
                      <a:pt x="456" y="714"/>
                    </a:lnTo>
                    <a:lnTo>
                      <a:pt x="456" y="712"/>
                    </a:lnTo>
                    <a:lnTo>
                      <a:pt x="456" y="712"/>
                    </a:lnTo>
                    <a:lnTo>
                      <a:pt x="456" y="707"/>
                    </a:lnTo>
                    <a:lnTo>
                      <a:pt x="457" y="707"/>
                    </a:lnTo>
                    <a:lnTo>
                      <a:pt x="457" y="701"/>
                    </a:lnTo>
                    <a:lnTo>
                      <a:pt x="460" y="699"/>
                    </a:lnTo>
                    <a:lnTo>
                      <a:pt x="460" y="694"/>
                    </a:lnTo>
                    <a:lnTo>
                      <a:pt x="460" y="694"/>
                    </a:lnTo>
                    <a:lnTo>
                      <a:pt x="460" y="693"/>
                    </a:lnTo>
                    <a:lnTo>
                      <a:pt x="460" y="692"/>
                    </a:lnTo>
                    <a:lnTo>
                      <a:pt x="460" y="692"/>
                    </a:lnTo>
                    <a:lnTo>
                      <a:pt x="460" y="690"/>
                    </a:lnTo>
                    <a:lnTo>
                      <a:pt x="461" y="690"/>
                    </a:lnTo>
                    <a:lnTo>
                      <a:pt x="460" y="689"/>
                    </a:lnTo>
                    <a:lnTo>
                      <a:pt x="460" y="688"/>
                    </a:lnTo>
                    <a:lnTo>
                      <a:pt x="460" y="685"/>
                    </a:lnTo>
                    <a:lnTo>
                      <a:pt x="461" y="685"/>
                    </a:lnTo>
                    <a:lnTo>
                      <a:pt x="461" y="681"/>
                    </a:lnTo>
                    <a:lnTo>
                      <a:pt x="463" y="681"/>
                    </a:lnTo>
                    <a:lnTo>
                      <a:pt x="461" y="677"/>
                    </a:lnTo>
                    <a:lnTo>
                      <a:pt x="461" y="677"/>
                    </a:lnTo>
                    <a:lnTo>
                      <a:pt x="461" y="669"/>
                    </a:lnTo>
                    <a:lnTo>
                      <a:pt x="464" y="659"/>
                    </a:lnTo>
                    <a:lnTo>
                      <a:pt x="463" y="659"/>
                    </a:lnTo>
                    <a:lnTo>
                      <a:pt x="461" y="656"/>
                    </a:lnTo>
                    <a:lnTo>
                      <a:pt x="461" y="654"/>
                    </a:lnTo>
                    <a:lnTo>
                      <a:pt x="464" y="654"/>
                    </a:lnTo>
                    <a:lnTo>
                      <a:pt x="464" y="638"/>
                    </a:lnTo>
                    <a:lnTo>
                      <a:pt x="465" y="638"/>
                    </a:lnTo>
                    <a:lnTo>
                      <a:pt x="465" y="635"/>
                    </a:lnTo>
                    <a:lnTo>
                      <a:pt x="466" y="635"/>
                    </a:lnTo>
                    <a:lnTo>
                      <a:pt x="466" y="633"/>
                    </a:lnTo>
                    <a:lnTo>
                      <a:pt x="465" y="630"/>
                    </a:lnTo>
                    <a:lnTo>
                      <a:pt x="465" y="629"/>
                    </a:lnTo>
                    <a:lnTo>
                      <a:pt x="466" y="623"/>
                    </a:lnTo>
                    <a:lnTo>
                      <a:pt x="466" y="618"/>
                    </a:lnTo>
                    <a:lnTo>
                      <a:pt x="466" y="613"/>
                    </a:lnTo>
                    <a:lnTo>
                      <a:pt x="465" y="609"/>
                    </a:lnTo>
                    <a:lnTo>
                      <a:pt x="465" y="601"/>
                    </a:lnTo>
                    <a:lnTo>
                      <a:pt x="464" y="601"/>
                    </a:lnTo>
                    <a:lnTo>
                      <a:pt x="463" y="599"/>
                    </a:lnTo>
                    <a:lnTo>
                      <a:pt x="460" y="596"/>
                    </a:lnTo>
                    <a:lnTo>
                      <a:pt x="460" y="595"/>
                    </a:lnTo>
                    <a:lnTo>
                      <a:pt x="457" y="593"/>
                    </a:lnTo>
                    <a:lnTo>
                      <a:pt x="457" y="593"/>
                    </a:lnTo>
                    <a:lnTo>
                      <a:pt x="457" y="592"/>
                    </a:lnTo>
                    <a:lnTo>
                      <a:pt x="457" y="592"/>
                    </a:lnTo>
                    <a:lnTo>
                      <a:pt x="457" y="592"/>
                    </a:lnTo>
                    <a:lnTo>
                      <a:pt x="456" y="591"/>
                    </a:lnTo>
                    <a:lnTo>
                      <a:pt x="456" y="591"/>
                    </a:lnTo>
                    <a:lnTo>
                      <a:pt x="455" y="591"/>
                    </a:lnTo>
                    <a:lnTo>
                      <a:pt x="455" y="589"/>
                    </a:lnTo>
                    <a:lnTo>
                      <a:pt x="453" y="589"/>
                    </a:lnTo>
                    <a:lnTo>
                      <a:pt x="453" y="589"/>
                    </a:lnTo>
                    <a:lnTo>
                      <a:pt x="452" y="589"/>
                    </a:lnTo>
                    <a:lnTo>
                      <a:pt x="451" y="588"/>
                    </a:lnTo>
                    <a:lnTo>
                      <a:pt x="448" y="587"/>
                    </a:lnTo>
                    <a:lnTo>
                      <a:pt x="447" y="586"/>
                    </a:lnTo>
                    <a:lnTo>
                      <a:pt x="444" y="586"/>
                    </a:lnTo>
                    <a:lnTo>
                      <a:pt x="443" y="584"/>
                    </a:lnTo>
                    <a:lnTo>
                      <a:pt x="442" y="584"/>
                    </a:lnTo>
                    <a:lnTo>
                      <a:pt x="440" y="583"/>
                    </a:lnTo>
                    <a:lnTo>
                      <a:pt x="439" y="583"/>
                    </a:lnTo>
                    <a:lnTo>
                      <a:pt x="439" y="582"/>
                    </a:lnTo>
                    <a:lnTo>
                      <a:pt x="436" y="582"/>
                    </a:lnTo>
                    <a:lnTo>
                      <a:pt x="436" y="580"/>
                    </a:lnTo>
                    <a:lnTo>
                      <a:pt x="431" y="579"/>
                    </a:lnTo>
                    <a:lnTo>
                      <a:pt x="431" y="578"/>
                    </a:lnTo>
                    <a:lnTo>
                      <a:pt x="430" y="578"/>
                    </a:lnTo>
                    <a:lnTo>
                      <a:pt x="428" y="576"/>
                    </a:lnTo>
                    <a:lnTo>
                      <a:pt x="427" y="575"/>
                    </a:lnTo>
                    <a:lnTo>
                      <a:pt x="427" y="574"/>
                    </a:lnTo>
                    <a:lnTo>
                      <a:pt x="426" y="574"/>
                    </a:lnTo>
                    <a:lnTo>
                      <a:pt x="423" y="571"/>
                    </a:lnTo>
                    <a:lnTo>
                      <a:pt x="422" y="571"/>
                    </a:lnTo>
                    <a:lnTo>
                      <a:pt x="422" y="570"/>
                    </a:lnTo>
                    <a:lnTo>
                      <a:pt x="419" y="570"/>
                    </a:lnTo>
                    <a:lnTo>
                      <a:pt x="419" y="566"/>
                    </a:lnTo>
                    <a:lnTo>
                      <a:pt x="418" y="566"/>
                    </a:lnTo>
                    <a:lnTo>
                      <a:pt x="418" y="565"/>
                    </a:lnTo>
                    <a:lnTo>
                      <a:pt x="417" y="565"/>
                    </a:lnTo>
                    <a:lnTo>
                      <a:pt x="417" y="563"/>
                    </a:lnTo>
                    <a:lnTo>
                      <a:pt x="415" y="563"/>
                    </a:lnTo>
                    <a:lnTo>
                      <a:pt x="415" y="561"/>
                    </a:lnTo>
                    <a:lnTo>
                      <a:pt x="414" y="561"/>
                    </a:lnTo>
                    <a:lnTo>
                      <a:pt x="414" y="559"/>
                    </a:lnTo>
                    <a:lnTo>
                      <a:pt x="414" y="559"/>
                    </a:lnTo>
                    <a:lnTo>
                      <a:pt x="414" y="558"/>
                    </a:lnTo>
                    <a:lnTo>
                      <a:pt x="413" y="558"/>
                    </a:lnTo>
                    <a:lnTo>
                      <a:pt x="411" y="558"/>
                    </a:lnTo>
                    <a:lnTo>
                      <a:pt x="411" y="555"/>
                    </a:lnTo>
                    <a:lnTo>
                      <a:pt x="413" y="555"/>
                    </a:lnTo>
                    <a:lnTo>
                      <a:pt x="413" y="551"/>
                    </a:lnTo>
                    <a:lnTo>
                      <a:pt x="413" y="549"/>
                    </a:lnTo>
                    <a:lnTo>
                      <a:pt x="411" y="545"/>
                    </a:lnTo>
                    <a:lnTo>
                      <a:pt x="410" y="545"/>
                    </a:lnTo>
                    <a:lnTo>
                      <a:pt x="410" y="544"/>
                    </a:lnTo>
                    <a:lnTo>
                      <a:pt x="410" y="542"/>
                    </a:lnTo>
                    <a:lnTo>
                      <a:pt x="409" y="542"/>
                    </a:lnTo>
                    <a:lnTo>
                      <a:pt x="409" y="538"/>
                    </a:lnTo>
                    <a:lnTo>
                      <a:pt x="408" y="538"/>
                    </a:lnTo>
                    <a:lnTo>
                      <a:pt x="406" y="537"/>
                    </a:lnTo>
                    <a:lnTo>
                      <a:pt x="405" y="537"/>
                    </a:lnTo>
                    <a:lnTo>
                      <a:pt x="405" y="534"/>
                    </a:lnTo>
                    <a:lnTo>
                      <a:pt x="405" y="533"/>
                    </a:lnTo>
                    <a:lnTo>
                      <a:pt x="405" y="531"/>
                    </a:lnTo>
                    <a:lnTo>
                      <a:pt x="404" y="531"/>
                    </a:lnTo>
                    <a:lnTo>
                      <a:pt x="404" y="531"/>
                    </a:lnTo>
                    <a:lnTo>
                      <a:pt x="402" y="529"/>
                    </a:lnTo>
                    <a:lnTo>
                      <a:pt x="402" y="529"/>
                    </a:lnTo>
                    <a:lnTo>
                      <a:pt x="401" y="528"/>
                    </a:lnTo>
                    <a:lnTo>
                      <a:pt x="401" y="527"/>
                    </a:lnTo>
                    <a:lnTo>
                      <a:pt x="401" y="527"/>
                    </a:lnTo>
                    <a:lnTo>
                      <a:pt x="401" y="527"/>
                    </a:lnTo>
                    <a:lnTo>
                      <a:pt x="401" y="527"/>
                    </a:lnTo>
                    <a:lnTo>
                      <a:pt x="401" y="527"/>
                    </a:lnTo>
                    <a:lnTo>
                      <a:pt x="401" y="523"/>
                    </a:lnTo>
                    <a:lnTo>
                      <a:pt x="401" y="523"/>
                    </a:lnTo>
                    <a:lnTo>
                      <a:pt x="401" y="521"/>
                    </a:lnTo>
                    <a:lnTo>
                      <a:pt x="400" y="521"/>
                    </a:lnTo>
                    <a:lnTo>
                      <a:pt x="400" y="520"/>
                    </a:lnTo>
                    <a:lnTo>
                      <a:pt x="400" y="520"/>
                    </a:lnTo>
                    <a:lnTo>
                      <a:pt x="400" y="515"/>
                    </a:lnTo>
                    <a:lnTo>
                      <a:pt x="398" y="515"/>
                    </a:lnTo>
                    <a:lnTo>
                      <a:pt x="398" y="512"/>
                    </a:lnTo>
                    <a:lnTo>
                      <a:pt x="397" y="512"/>
                    </a:lnTo>
                    <a:lnTo>
                      <a:pt x="397" y="510"/>
                    </a:lnTo>
                    <a:close/>
                    <a:moveTo>
                      <a:pt x="384" y="389"/>
                    </a:moveTo>
                    <a:lnTo>
                      <a:pt x="387" y="389"/>
                    </a:lnTo>
                    <a:lnTo>
                      <a:pt x="387" y="494"/>
                    </a:lnTo>
                    <a:lnTo>
                      <a:pt x="384" y="491"/>
                    </a:lnTo>
                    <a:lnTo>
                      <a:pt x="384" y="489"/>
                    </a:lnTo>
                    <a:lnTo>
                      <a:pt x="379" y="486"/>
                    </a:lnTo>
                    <a:lnTo>
                      <a:pt x="379" y="483"/>
                    </a:lnTo>
                    <a:lnTo>
                      <a:pt x="376" y="482"/>
                    </a:lnTo>
                    <a:lnTo>
                      <a:pt x="376" y="481"/>
                    </a:lnTo>
                    <a:lnTo>
                      <a:pt x="375" y="479"/>
                    </a:lnTo>
                    <a:lnTo>
                      <a:pt x="375" y="479"/>
                    </a:lnTo>
                    <a:lnTo>
                      <a:pt x="374" y="479"/>
                    </a:lnTo>
                    <a:lnTo>
                      <a:pt x="372" y="477"/>
                    </a:lnTo>
                    <a:lnTo>
                      <a:pt x="367" y="474"/>
                    </a:lnTo>
                    <a:lnTo>
                      <a:pt x="367" y="472"/>
                    </a:lnTo>
                    <a:lnTo>
                      <a:pt x="368" y="470"/>
                    </a:lnTo>
                    <a:lnTo>
                      <a:pt x="368" y="469"/>
                    </a:lnTo>
                    <a:lnTo>
                      <a:pt x="367" y="468"/>
                    </a:lnTo>
                    <a:lnTo>
                      <a:pt x="367" y="466"/>
                    </a:lnTo>
                    <a:lnTo>
                      <a:pt x="366" y="465"/>
                    </a:lnTo>
                    <a:lnTo>
                      <a:pt x="366" y="464"/>
                    </a:lnTo>
                    <a:lnTo>
                      <a:pt x="366" y="462"/>
                    </a:lnTo>
                    <a:lnTo>
                      <a:pt x="367" y="462"/>
                    </a:lnTo>
                    <a:lnTo>
                      <a:pt x="364" y="461"/>
                    </a:lnTo>
                    <a:lnTo>
                      <a:pt x="364" y="460"/>
                    </a:lnTo>
                    <a:lnTo>
                      <a:pt x="364" y="460"/>
                    </a:lnTo>
                    <a:lnTo>
                      <a:pt x="364" y="460"/>
                    </a:lnTo>
                    <a:lnTo>
                      <a:pt x="364" y="460"/>
                    </a:lnTo>
                    <a:lnTo>
                      <a:pt x="363" y="460"/>
                    </a:lnTo>
                    <a:lnTo>
                      <a:pt x="366" y="453"/>
                    </a:lnTo>
                    <a:lnTo>
                      <a:pt x="367" y="452"/>
                    </a:lnTo>
                    <a:lnTo>
                      <a:pt x="370" y="449"/>
                    </a:lnTo>
                    <a:lnTo>
                      <a:pt x="372" y="447"/>
                    </a:lnTo>
                    <a:lnTo>
                      <a:pt x="375" y="445"/>
                    </a:lnTo>
                    <a:lnTo>
                      <a:pt x="376" y="444"/>
                    </a:lnTo>
                    <a:lnTo>
                      <a:pt x="376" y="444"/>
                    </a:lnTo>
                    <a:lnTo>
                      <a:pt x="375" y="444"/>
                    </a:lnTo>
                    <a:lnTo>
                      <a:pt x="375" y="443"/>
                    </a:lnTo>
                    <a:lnTo>
                      <a:pt x="375" y="442"/>
                    </a:lnTo>
                    <a:lnTo>
                      <a:pt x="375" y="442"/>
                    </a:lnTo>
                    <a:lnTo>
                      <a:pt x="375" y="440"/>
                    </a:lnTo>
                    <a:lnTo>
                      <a:pt x="379" y="440"/>
                    </a:lnTo>
                    <a:lnTo>
                      <a:pt x="379" y="438"/>
                    </a:lnTo>
                    <a:lnTo>
                      <a:pt x="377" y="438"/>
                    </a:lnTo>
                    <a:lnTo>
                      <a:pt x="377" y="438"/>
                    </a:lnTo>
                    <a:lnTo>
                      <a:pt x="376" y="439"/>
                    </a:lnTo>
                    <a:lnTo>
                      <a:pt x="376" y="440"/>
                    </a:lnTo>
                    <a:lnTo>
                      <a:pt x="374" y="440"/>
                    </a:lnTo>
                    <a:lnTo>
                      <a:pt x="374" y="442"/>
                    </a:lnTo>
                    <a:lnTo>
                      <a:pt x="374" y="442"/>
                    </a:lnTo>
                    <a:lnTo>
                      <a:pt x="374" y="442"/>
                    </a:lnTo>
                    <a:lnTo>
                      <a:pt x="374" y="440"/>
                    </a:lnTo>
                    <a:lnTo>
                      <a:pt x="371" y="439"/>
                    </a:lnTo>
                    <a:lnTo>
                      <a:pt x="370" y="439"/>
                    </a:lnTo>
                    <a:lnTo>
                      <a:pt x="367" y="438"/>
                    </a:lnTo>
                    <a:lnTo>
                      <a:pt x="367" y="438"/>
                    </a:lnTo>
                    <a:lnTo>
                      <a:pt x="367" y="438"/>
                    </a:lnTo>
                    <a:lnTo>
                      <a:pt x="367" y="438"/>
                    </a:lnTo>
                    <a:lnTo>
                      <a:pt x="368" y="436"/>
                    </a:lnTo>
                    <a:lnTo>
                      <a:pt x="368" y="436"/>
                    </a:lnTo>
                    <a:lnTo>
                      <a:pt x="370" y="436"/>
                    </a:lnTo>
                    <a:lnTo>
                      <a:pt x="371" y="435"/>
                    </a:lnTo>
                    <a:lnTo>
                      <a:pt x="371" y="432"/>
                    </a:lnTo>
                    <a:lnTo>
                      <a:pt x="370" y="432"/>
                    </a:lnTo>
                    <a:lnTo>
                      <a:pt x="368" y="428"/>
                    </a:lnTo>
                    <a:lnTo>
                      <a:pt x="368" y="428"/>
                    </a:lnTo>
                    <a:lnTo>
                      <a:pt x="370" y="427"/>
                    </a:lnTo>
                    <a:lnTo>
                      <a:pt x="371" y="427"/>
                    </a:lnTo>
                    <a:lnTo>
                      <a:pt x="370" y="426"/>
                    </a:lnTo>
                    <a:lnTo>
                      <a:pt x="370" y="424"/>
                    </a:lnTo>
                    <a:lnTo>
                      <a:pt x="370" y="423"/>
                    </a:lnTo>
                    <a:lnTo>
                      <a:pt x="368" y="422"/>
                    </a:lnTo>
                    <a:lnTo>
                      <a:pt x="370" y="421"/>
                    </a:lnTo>
                    <a:lnTo>
                      <a:pt x="371" y="421"/>
                    </a:lnTo>
                    <a:lnTo>
                      <a:pt x="372" y="419"/>
                    </a:lnTo>
                    <a:lnTo>
                      <a:pt x="374" y="419"/>
                    </a:lnTo>
                    <a:lnTo>
                      <a:pt x="374" y="417"/>
                    </a:lnTo>
                    <a:lnTo>
                      <a:pt x="372" y="415"/>
                    </a:lnTo>
                    <a:lnTo>
                      <a:pt x="374" y="410"/>
                    </a:lnTo>
                    <a:lnTo>
                      <a:pt x="375" y="410"/>
                    </a:lnTo>
                    <a:lnTo>
                      <a:pt x="376" y="407"/>
                    </a:lnTo>
                    <a:lnTo>
                      <a:pt x="377" y="407"/>
                    </a:lnTo>
                    <a:lnTo>
                      <a:pt x="377" y="406"/>
                    </a:lnTo>
                    <a:lnTo>
                      <a:pt x="377" y="406"/>
                    </a:lnTo>
                    <a:lnTo>
                      <a:pt x="376" y="406"/>
                    </a:lnTo>
                    <a:lnTo>
                      <a:pt x="376" y="402"/>
                    </a:lnTo>
                    <a:lnTo>
                      <a:pt x="376" y="402"/>
                    </a:lnTo>
                    <a:lnTo>
                      <a:pt x="376" y="401"/>
                    </a:lnTo>
                    <a:lnTo>
                      <a:pt x="375" y="401"/>
                    </a:lnTo>
                    <a:lnTo>
                      <a:pt x="376" y="401"/>
                    </a:lnTo>
                    <a:lnTo>
                      <a:pt x="376" y="400"/>
                    </a:lnTo>
                    <a:lnTo>
                      <a:pt x="376" y="398"/>
                    </a:lnTo>
                    <a:lnTo>
                      <a:pt x="377" y="398"/>
                    </a:lnTo>
                    <a:lnTo>
                      <a:pt x="377" y="397"/>
                    </a:lnTo>
                    <a:lnTo>
                      <a:pt x="380" y="397"/>
                    </a:lnTo>
                    <a:lnTo>
                      <a:pt x="381" y="396"/>
                    </a:lnTo>
                    <a:lnTo>
                      <a:pt x="383" y="394"/>
                    </a:lnTo>
                    <a:lnTo>
                      <a:pt x="384" y="393"/>
                    </a:lnTo>
                    <a:lnTo>
                      <a:pt x="384" y="392"/>
                    </a:lnTo>
                    <a:lnTo>
                      <a:pt x="384" y="392"/>
                    </a:lnTo>
                    <a:lnTo>
                      <a:pt x="384" y="389"/>
                    </a:lnTo>
                    <a:close/>
                    <a:moveTo>
                      <a:pt x="387" y="385"/>
                    </a:moveTo>
                    <a:lnTo>
                      <a:pt x="387" y="388"/>
                    </a:lnTo>
                    <a:lnTo>
                      <a:pt x="385" y="387"/>
                    </a:lnTo>
                    <a:lnTo>
                      <a:pt x="387" y="385"/>
                    </a:lnTo>
                    <a:close/>
                    <a:moveTo>
                      <a:pt x="325" y="279"/>
                    </a:moveTo>
                    <a:lnTo>
                      <a:pt x="325" y="284"/>
                    </a:lnTo>
                    <a:lnTo>
                      <a:pt x="326" y="284"/>
                    </a:lnTo>
                    <a:lnTo>
                      <a:pt x="326" y="286"/>
                    </a:lnTo>
                    <a:lnTo>
                      <a:pt x="326" y="287"/>
                    </a:lnTo>
                    <a:lnTo>
                      <a:pt x="328" y="288"/>
                    </a:lnTo>
                    <a:lnTo>
                      <a:pt x="328" y="290"/>
                    </a:lnTo>
                    <a:lnTo>
                      <a:pt x="334" y="291"/>
                    </a:lnTo>
                    <a:lnTo>
                      <a:pt x="334" y="288"/>
                    </a:lnTo>
                    <a:lnTo>
                      <a:pt x="333" y="287"/>
                    </a:lnTo>
                    <a:lnTo>
                      <a:pt x="333" y="286"/>
                    </a:lnTo>
                    <a:lnTo>
                      <a:pt x="332" y="284"/>
                    </a:lnTo>
                    <a:lnTo>
                      <a:pt x="329" y="283"/>
                    </a:lnTo>
                    <a:lnTo>
                      <a:pt x="328" y="282"/>
                    </a:lnTo>
                    <a:lnTo>
                      <a:pt x="325" y="279"/>
                    </a:lnTo>
                    <a:close/>
                    <a:moveTo>
                      <a:pt x="319" y="275"/>
                    </a:moveTo>
                    <a:lnTo>
                      <a:pt x="319" y="275"/>
                    </a:lnTo>
                    <a:lnTo>
                      <a:pt x="319" y="275"/>
                    </a:lnTo>
                    <a:lnTo>
                      <a:pt x="319" y="277"/>
                    </a:lnTo>
                    <a:lnTo>
                      <a:pt x="319" y="277"/>
                    </a:lnTo>
                    <a:lnTo>
                      <a:pt x="320" y="278"/>
                    </a:lnTo>
                    <a:lnTo>
                      <a:pt x="321" y="278"/>
                    </a:lnTo>
                    <a:lnTo>
                      <a:pt x="322" y="278"/>
                    </a:lnTo>
                    <a:lnTo>
                      <a:pt x="322" y="275"/>
                    </a:lnTo>
                    <a:lnTo>
                      <a:pt x="321" y="275"/>
                    </a:lnTo>
                    <a:lnTo>
                      <a:pt x="319" y="275"/>
                    </a:lnTo>
                    <a:close/>
                    <a:moveTo>
                      <a:pt x="274" y="85"/>
                    </a:moveTo>
                    <a:lnTo>
                      <a:pt x="274" y="87"/>
                    </a:lnTo>
                    <a:lnTo>
                      <a:pt x="275" y="88"/>
                    </a:lnTo>
                    <a:lnTo>
                      <a:pt x="275" y="88"/>
                    </a:lnTo>
                    <a:lnTo>
                      <a:pt x="275" y="88"/>
                    </a:lnTo>
                    <a:lnTo>
                      <a:pt x="275" y="85"/>
                    </a:lnTo>
                    <a:lnTo>
                      <a:pt x="274" y="85"/>
                    </a:lnTo>
                    <a:close/>
                    <a:moveTo>
                      <a:pt x="0" y="0"/>
                    </a:moveTo>
                    <a:lnTo>
                      <a:pt x="387" y="0"/>
                    </a:lnTo>
                    <a:lnTo>
                      <a:pt x="387" y="46"/>
                    </a:lnTo>
                    <a:lnTo>
                      <a:pt x="385" y="46"/>
                    </a:lnTo>
                    <a:lnTo>
                      <a:pt x="385" y="47"/>
                    </a:lnTo>
                    <a:lnTo>
                      <a:pt x="384" y="49"/>
                    </a:lnTo>
                    <a:lnTo>
                      <a:pt x="384" y="51"/>
                    </a:lnTo>
                    <a:lnTo>
                      <a:pt x="381" y="51"/>
                    </a:lnTo>
                    <a:lnTo>
                      <a:pt x="381" y="53"/>
                    </a:lnTo>
                    <a:lnTo>
                      <a:pt x="377" y="57"/>
                    </a:lnTo>
                    <a:lnTo>
                      <a:pt x="375" y="55"/>
                    </a:lnTo>
                    <a:lnTo>
                      <a:pt x="375" y="58"/>
                    </a:lnTo>
                    <a:lnTo>
                      <a:pt x="374" y="59"/>
                    </a:lnTo>
                    <a:lnTo>
                      <a:pt x="372" y="59"/>
                    </a:lnTo>
                    <a:lnTo>
                      <a:pt x="371" y="61"/>
                    </a:lnTo>
                    <a:lnTo>
                      <a:pt x="371" y="62"/>
                    </a:lnTo>
                    <a:lnTo>
                      <a:pt x="371" y="63"/>
                    </a:lnTo>
                    <a:lnTo>
                      <a:pt x="370" y="63"/>
                    </a:lnTo>
                    <a:lnTo>
                      <a:pt x="370" y="64"/>
                    </a:lnTo>
                    <a:lnTo>
                      <a:pt x="368" y="64"/>
                    </a:lnTo>
                    <a:lnTo>
                      <a:pt x="368" y="67"/>
                    </a:lnTo>
                    <a:lnTo>
                      <a:pt x="368" y="67"/>
                    </a:lnTo>
                    <a:lnTo>
                      <a:pt x="367" y="74"/>
                    </a:lnTo>
                    <a:lnTo>
                      <a:pt x="366" y="74"/>
                    </a:lnTo>
                    <a:lnTo>
                      <a:pt x="366" y="79"/>
                    </a:lnTo>
                    <a:lnTo>
                      <a:pt x="363" y="79"/>
                    </a:lnTo>
                    <a:lnTo>
                      <a:pt x="363" y="80"/>
                    </a:lnTo>
                    <a:lnTo>
                      <a:pt x="363" y="80"/>
                    </a:lnTo>
                    <a:lnTo>
                      <a:pt x="363" y="80"/>
                    </a:lnTo>
                    <a:lnTo>
                      <a:pt x="363" y="82"/>
                    </a:lnTo>
                    <a:lnTo>
                      <a:pt x="364" y="82"/>
                    </a:lnTo>
                    <a:lnTo>
                      <a:pt x="366" y="83"/>
                    </a:lnTo>
                    <a:lnTo>
                      <a:pt x="366" y="83"/>
                    </a:lnTo>
                    <a:lnTo>
                      <a:pt x="366" y="85"/>
                    </a:lnTo>
                    <a:lnTo>
                      <a:pt x="367" y="85"/>
                    </a:lnTo>
                    <a:lnTo>
                      <a:pt x="367" y="91"/>
                    </a:lnTo>
                    <a:lnTo>
                      <a:pt x="367" y="91"/>
                    </a:lnTo>
                    <a:lnTo>
                      <a:pt x="368" y="95"/>
                    </a:lnTo>
                    <a:lnTo>
                      <a:pt x="368" y="95"/>
                    </a:lnTo>
                    <a:lnTo>
                      <a:pt x="368" y="96"/>
                    </a:lnTo>
                    <a:lnTo>
                      <a:pt x="370" y="96"/>
                    </a:lnTo>
                    <a:lnTo>
                      <a:pt x="370" y="99"/>
                    </a:lnTo>
                    <a:lnTo>
                      <a:pt x="370" y="99"/>
                    </a:lnTo>
                    <a:lnTo>
                      <a:pt x="370" y="101"/>
                    </a:lnTo>
                    <a:lnTo>
                      <a:pt x="371" y="102"/>
                    </a:lnTo>
                    <a:lnTo>
                      <a:pt x="371" y="104"/>
                    </a:lnTo>
                    <a:lnTo>
                      <a:pt x="372" y="104"/>
                    </a:lnTo>
                    <a:lnTo>
                      <a:pt x="371" y="106"/>
                    </a:lnTo>
                    <a:lnTo>
                      <a:pt x="372" y="108"/>
                    </a:lnTo>
                    <a:lnTo>
                      <a:pt x="372" y="109"/>
                    </a:lnTo>
                    <a:lnTo>
                      <a:pt x="374" y="110"/>
                    </a:lnTo>
                    <a:lnTo>
                      <a:pt x="375" y="117"/>
                    </a:lnTo>
                    <a:lnTo>
                      <a:pt x="376" y="117"/>
                    </a:lnTo>
                    <a:lnTo>
                      <a:pt x="376" y="121"/>
                    </a:lnTo>
                    <a:lnTo>
                      <a:pt x="376" y="121"/>
                    </a:lnTo>
                    <a:lnTo>
                      <a:pt x="376" y="122"/>
                    </a:lnTo>
                    <a:lnTo>
                      <a:pt x="376" y="122"/>
                    </a:lnTo>
                    <a:lnTo>
                      <a:pt x="376" y="125"/>
                    </a:lnTo>
                    <a:lnTo>
                      <a:pt x="375" y="125"/>
                    </a:lnTo>
                    <a:lnTo>
                      <a:pt x="375" y="130"/>
                    </a:lnTo>
                    <a:lnTo>
                      <a:pt x="375" y="130"/>
                    </a:lnTo>
                    <a:lnTo>
                      <a:pt x="375" y="133"/>
                    </a:lnTo>
                    <a:lnTo>
                      <a:pt x="374" y="133"/>
                    </a:lnTo>
                    <a:lnTo>
                      <a:pt x="374" y="134"/>
                    </a:lnTo>
                    <a:lnTo>
                      <a:pt x="372" y="134"/>
                    </a:lnTo>
                    <a:lnTo>
                      <a:pt x="372" y="135"/>
                    </a:lnTo>
                    <a:lnTo>
                      <a:pt x="374" y="135"/>
                    </a:lnTo>
                    <a:lnTo>
                      <a:pt x="374" y="135"/>
                    </a:lnTo>
                    <a:lnTo>
                      <a:pt x="372" y="138"/>
                    </a:lnTo>
                    <a:lnTo>
                      <a:pt x="372" y="138"/>
                    </a:lnTo>
                    <a:lnTo>
                      <a:pt x="371" y="138"/>
                    </a:lnTo>
                    <a:lnTo>
                      <a:pt x="371" y="138"/>
                    </a:lnTo>
                    <a:lnTo>
                      <a:pt x="371" y="138"/>
                    </a:lnTo>
                    <a:lnTo>
                      <a:pt x="371" y="138"/>
                    </a:lnTo>
                    <a:lnTo>
                      <a:pt x="370" y="136"/>
                    </a:lnTo>
                    <a:lnTo>
                      <a:pt x="370" y="135"/>
                    </a:lnTo>
                    <a:lnTo>
                      <a:pt x="368" y="135"/>
                    </a:lnTo>
                    <a:lnTo>
                      <a:pt x="367" y="134"/>
                    </a:lnTo>
                    <a:lnTo>
                      <a:pt x="366" y="130"/>
                    </a:lnTo>
                    <a:lnTo>
                      <a:pt x="363" y="129"/>
                    </a:lnTo>
                    <a:lnTo>
                      <a:pt x="363" y="126"/>
                    </a:lnTo>
                    <a:lnTo>
                      <a:pt x="362" y="126"/>
                    </a:lnTo>
                    <a:lnTo>
                      <a:pt x="362" y="125"/>
                    </a:lnTo>
                    <a:lnTo>
                      <a:pt x="360" y="123"/>
                    </a:lnTo>
                    <a:lnTo>
                      <a:pt x="360" y="121"/>
                    </a:lnTo>
                    <a:lnTo>
                      <a:pt x="360" y="121"/>
                    </a:lnTo>
                    <a:lnTo>
                      <a:pt x="359" y="121"/>
                    </a:lnTo>
                    <a:lnTo>
                      <a:pt x="359" y="121"/>
                    </a:lnTo>
                    <a:lnTo>
                      <a:pt x="359" y="121"/>
                    </a:lnTo>
                    <a:lnTo>
                      <a:pt x="358" y="121"/>
                    </a:lnTo>
                    <a:lnTo>
                      <a:pt x="358" y="119"/>
                    </a:lnTo>
                    <a:lnTo>
                      <a:pt x="358" y="119"/>
                    </a:lnTo>
                    <a:lnTo>
                      <a:pt x="356" y="118"/>
                    </a:lnTo>
                    <a:lnTo>
                      <a:pt x="355" y="117"/>
                    </a:lnTo>
                    <a:lnTo>
                      <a:pt x="355" y="113"/>
                    </a:lnTo>
                    <a:lnTo>
                      <a:pt x="356" y="112"/>
                    </a:lnTo>
                    <a:lnTo>
                      <a:pt x="358" y="110"/>
                    </a:lnTo>
                    <a:lnTo>
                      <a:pt x="358" y="108"/>
                    </a:lnTo>
                    <a:lnTo>
                      <a:pt x="355" y="108"/>
                    </a:lnTo>
                    <a:lnTo>
                      <a:pt x="355" y="109"/>
                    </a:lnTo>
                    <a:lnTo>
                      <a:pt x="354" y="110"/>
                    </a:lnTo>
                    <a:lnTo>
                      <a:pt x="354" y="110"/>
                    </a:lnTo>
                    <a:lnTo>
                      <a:pt x="354" y="110"/>
                    </a:lnTo>
                    <a:lnTo>
                      <a:pt x="354" y="110"/>
                    </a:lnTo>
                    <a:lnTo>
                      <a:pt x="353" y="110"/>
                    </a:lnTo>
                    <a:lnTo>
                      <a:pt x="353" y="109"/>
                    </a:lnTo>
                    <a:lnTo>
                      <a:pt x="353" y="106"/>
                    </a:lnTo>
                    <a:lnTo>
                      <a:pt x="353" y="105"/>
                    </a:lnTo>
                    <a:lnTo>
                      <a:pt x="353" y="102"/>
                    </a:lnTo>
                    <a:lnTo>
                      <a:pt x="354" y="102"/>
                    </a:lnTo>
                    <a:lnTo>
                      <a:pt x="353" y="95"/>
                    </a:lnTo>
                    <a:lnTo>
                      <a:pt x="350" y="93"/>
                    </a:lnTo>
                    <a:lnTo>
                      <a:pt x="349" y="92"/>
                    </a:lnTo>
                    <a:lnTo>
                      <a:pt x="349" y="92"/>
                    </a:lnTo>
                    <a:lnTo>
                      <a:pt x="347" y="91"/>
                    </a:lnTo>
                    <a:lnTo>
                      <a:pt x="347" y="88"/>
                    </a:lnTo>
                    <a:lnTo>
                      <a:pt x="347" y="87"/>
                    </a:lnTo>
                    <a:lnTo>
                      <a:pt x="346" y="85"/>
                    </a:lnTo>
                    <a:lnTo>
                      <a:pt x="345" y="85"/>
                    </a:lnTo>
                    <a:lnTo>
                      <a:pt x="342" y="85"/>
                    </a:lnTo>
                    <a:lnTo>
                      <a:pt x="341" y="87"/>
                    </a:lnTo>
                    <a:lnTo>
                      <a:pt x="339" y="88"/>
                    </a:lnTo>
                    <a:lnTo>
                      <a:pt x="337" y="89"/>
                    </a:lnTo>
                    <a:lnTo>
                      <a:pt x="337" y="88"/>
                    </a:lnTo>
                    <a:lnTo>
                      <a:pt x="334" y="89"/>
                    </a:lnTo>
                    <a:lnTo>
                      <a:pt x="333" y="87"/>
                    </a:lnTo>
                    <a:lnTo>
                      <a:pt x="330" y="87"/>
                    </a:lnTo>
                    <a:lnTo>
                      <a:pt x="329" y="84"/>
                    </a:lnTo>
                    <a:lnTo>
                      <a:pt x="328" y="84"/>
                    </a:lnTo>
                    <a:lnTo>
                      <a:pt x="325" y="83"/>
                    </a:lnTo>
                    <a:lnTo>
                      <a:pt x="324" y="83"/>
                    </a:lnTo>
                    <a:lnTo>
                      <a:pt x="322" y="80"/>
                    </a:lnTo>
                    <a:lnTo>
                      <a:pt x="322" y="80"/>
                    </a:lnTo>
                    <a:lnTo>
                      <a:pt x="322" y="80"/>
                    </a:lnTo>
                    <a:lnTo>
                      <a:pt x="322" y="79"/>
                    </a:lnTo>
                    <a:lnTo>
                      <a:pt x="319" y="79"/>
                    </a:lnTo>
                    <a:lnTo>
                      <a:pt x="319" y="80"/>
                    </a:lnTo>
                    <a:lnTo>
                      <a:pt x="317" y="80"/>
                    </a:lnTo>
                    <a:lnTo>
                      <a:pt x="316" y="80"/>
                    </a:lnTo>
                    <a:lnTo>
                      <a:pt x="315" y="78"/>
                    </a:lnTo>
                    <a:lnTo>
                      <a:pt x="315" y="78"/>
                    </a:lnTo>
                    <a:lnTo>
                      <a:pt x="315" y="80"/>
                    </a:lnTo>
                    <a:lnTo>
                      <a:pt x="312" y="80"/>
                    </a:lnTo>
                    <a:lnTo>
                      <a:pt x="312" y="82"/>
                    </a:lnTo>
                    <a:lnTo>
                      <a:pt x="308" y="82"/>
                    </a:lnTo>
                    <a:lnTo>
                      <a:pt x="308" y="78"/>
                    </a:lnTo>
                    <a:lnTo>
                      <a:pt x="307" y="78"/>
                    </a:lnTo>
                    <a:lnTo>
                      <a:pt x="307" y="80"/>
                    </a:lnTo>
                    <a:lnTo>
                      <a:pt x="304" y="82"/>
                    </a:lnTo>
                    <a:lnTo>
                      <a:pt x="304" y="80"/>
                    </a:lnTo>
                    <a:lnTo>
                      <a:pt x="303" y="80"/>
                    </a:lnTo>
                    <a:lnTo>
                      <a:pt x="302" y="79"/>
                    </a:lnTo>
                    <a:lnTo>
                      <a:pt x="300" y="79"/>
                    </a:lnTo>
                    <a:lnTo>
                      <a:pt x="300" y="79"/>
                    </a:lnTo>
                    <a:lnTo>
                      <a:pt x="295" y="80"/>
                    </a:lnTo>
                    <a:lnTo>
                      <a:pt x="294" y="82"/>
                    </a:lnTo>
                    <a:lnTo>
                      <a:pt x="291" y="82"/>
                    </a:lnTo>
                    <a:lnTo>
                      <a:pt x="290" y="82"/>
                    </a:lnTo>
                    <a:lnTo>
                      <a:pt x="287" y="82"/>
                    </a:lnTo>
                    <a:lnTo>
                      <a:pt x="287" y="82"/>
                    </a:lnTo>
                    <a:lnTo>
                      <a:pt x="287" y="82"/>
                    </a:lnTo>
                    <a:lnTo>
                      <a:pt x="287" y="82"/>
                    </a:lnTo>
                    <a:lnTo>
                      <a:pt x="287" y="82"/>
                    </a:lnTo>
                    <a:lnTo>
                      <a:pt x="288" y="83"/>
                    </a:lnTo>
                    <a:lnTo>
                      <a:pt x="288" y="83"/>
                    </a:lnTo>
                    <a:lnTo>
                      <a:pt x="288" y="83"/>
                    </a:lnTo>
                    <a:lnTo>
                      <a:pt x="290" y="83"/>
                    </a:lnTo>
                    <a:lnTo>
                      <a:pt x="290" y="84"/>
                    </a:lnTo>
                    <a:lnTo>
                      <a:pt x="291" y="84"/>
                    </a:lnTo>
                    <a:lnTo>
                      <a:pt x="292" y="84"/>
                    </a:lnTo>
                    <a:lnTo>
                      <a:pt x="292" y="85"/>
                    </a:lnTo>
                    <a:lnTo>
                      <a:pt x="294" y="85"/>
                    </a:lnTo>
                    <a:lnTo>
                      <a:pt x="294" y="87"/>
                    </a:lnTo>
                    <a:lnTo>
                      <a:pt x="295" y="85"/>
                    </a:lnTo>
                    <a:lnTo>
                      <a:pt x="295" y="85"/>
                    </a:lnTo>
                    <a:lnTo>
                      <a:pt x="296" y="84"/>
                    </a:lnTo>
                    <a:lnTo>
                      <a:pt x="296" y="85"/>
                    </a:lnTo>
                    <a:lnTo>
                      <a:pt x="296" y="85"/>
                    </a:lnTo>
                    <a:lnTo>
                      <a:pt x="298" y="85"/>
                    </a:lnTo>
                    <a:lnTo>
                      <a:pt x="298" y="87"/>
                    </a:lnTo>
                    <a:lnTo>
                      <a:pt x="298" y="88"/>
                    </a:lnTo>
                    <a:lnTo>
                      <a:pt x="296" y="88"/>
                    </a:lnTo>
                    <a:lnTo>
                      <a:pt x="295" y="89"/>
                    </a:lnTo>
                    <a:lnTo>
                      <a:pt x="294" y="91"/>
                    </a:lnTo>
                    <a:lnTo>
                      <a:pt x="296" y="91"/>
                    </a:lnTo>
                    <a:lnTo>
                      <a:pt x="298" y="92"/>
                    </a:lnTo>
                    <a:lnTo>
                      <a:pt x="299" y="95"/>
                    </a:lnTo>
                    <a:lnTo>
                      <a:pt x="298" y="95"/>
                    </a:lnTo>
                    <a:lnTo>
                      <a:pt x="298" y="95"/>
                    </a:lnTo>
                    <a:lnTo>
                      <a:pt x="298" y="96"/>
                    </a:lnTo>
                    <a:lnTo>
                      <a:pt x="295" y="96"/>
                    </a:lnTo>
                    <a:lnTo>
                      <a:pt x="295" y="93"/>
                    </a:lnTo>
                    <a:lnTo>
                      <a:pt x="292" y="93"/>
                    </a:lnTo>
                    <a:lnTo>
                      <a:pt x="292" y="92"/>
                    </a:lnTo>
                    <a:lnTo>
                      <a:pt x="292" y="92"/>
                    </a:lnTo>
                    <a:lnTo>
                      <a:pt x="291" y="92"/>
                    </a:lnTo>
                    <a:lnTo>
                      <a:pt x="291" y="91"/>
                    </a:lnTo>
                    <a:lnTo>
                      <a:pt x="288" y="89"/>
                    </a:lnTo>
                    <a:lnTo>
                      <a:pt x="287" y="88"/>
                    </a:lnTo>
                    <a:lnTo>
                      <a:pt x="286" y="88"/>
                    </a:lnTo>
                    <a:lnTo>
                      <a:pt x="286" y="88"/>
                    </a:lnTo>
                    <a:lnTo>
                      <a:pt x="284" y="89"/>
                    </a:lnTo>
                    <a:lnTo>
                      <a:pt x="283" y="91"/>
                    </a:lnTo>
                    <a:lnTo>
                      <a:pt x="283" y="92"/>
                    </a:lnTo>
                    <a:lnTo>
                      <a:pt x="284" y="92"/>
                    </a:lnTo>
                    <a:lnTo>
                      <a:pt x="284" y="93"/>
                    </a:lnTo>
                    <a:lnTo>
                      <a:pt x="284" y="95"/>
                    </a:lnTo>
                    <a:lnTo>
                      <a:pt x="282" y="93"/>
                    </a:lnTo>
                    <a:lnTo>
                      <a:pt x="281" y="95"/>
                    </a:lnTo>
                    <a:lnTo>
                      <a:pt x="281" y="95"/>
                    </a:lnTo>
                    <a:lnTo>
                      <a:pt x="278" y="95"/>
                    </a:lnTo>
                    <a:lnTo>
                      <a:pt x="277" y="93"/>
                    </a:lnTo>
                    <a:lnTo>
                      <a:pt x="275" y="93"/>
                    </a:lnTo>
                    <a:lnTo>
                      <a:pt x="275" y="93"/>
                    </a:lnTo>
                    <a:lnTo>
                      <a:pt x="275" y="92"/>
                    </a:lnTo>
                    <a:lnTo>
                      <a:pt x="275" y="91"/>
                    </a:lnTo>
                    <a:lnTo>
                      <a:pt x="275" y="91"/>
                    </a:lnTo>
                    <a:lnTo>
                      <a:pt x="275" y="91"/>
                    </a:lnTo>
                    <a:lnTo>
                      <a:pt x="277" y="91"/>
                    </a:lnTo>
                    <a:lnTo>
                      <a:pt x="277" y="89"/>
                    </a:lnTo>
                    <a:lnTo>
                      <a:pt x="275" y="89"/>
                    </a:lnTo>
                    <a:lnTo>
                      <a:pt x="274" y="91"/>
                    </a:lnTo>
                    <a:lnTo>
                      <a:pt x="273" y="91"/>
                    </a:lnTo>
                    <a:lnTo>
                      <a:pt x="271" y="89"/>
                    </a:lnTo>
                    <a:lnTo>
                      <a:pt x="271" y="89"/>
                    </a:lnTo>
                    <a:lnTo>
                      <a:pt x="270" y="89"/>
                    </a:lnTo>
                    <a:lnTo>
                      <a:pt x="270" y="87"/>
                    </a:lnTo>
                    <a:lnTo>
                      <a:pt x="267" y="87"/>
                    </a:lnTo>
                    <a:lnTo>
                      <a:pt x="267" y="87"/>
                    </a:lnTo>
                    <a:lnTo>
                      <a:pt x="266" y="88"/>
                    </a:lnTo>
                    <a:lnTo>
                      <a:pt x="265" y="88"/>
                    </a:lnTo>
                    <a:lnTo>
                      <a:pt x="265" y="88"/>
                    </a:lnTo>
                    <a:lnTo>
                      <a:pt x="261" y="87"/>
                    </a:lnTo>
                    <a:lnTo>
                      <a:pt x="260" y="87"/>
                    </a:lnTo>
                    <a:lnTo>
                      <a:pt x="260" y="85"/>
                    </a:lnTo>
                    <a:lnTo>
                      <a:pt x="260" y="85"/>
                    </a:lnTo>
                    <a:lnTo>
                      <a:pt x="258" y="85"/>
                    </a:lnTo>
                    <a:lnTo>
                      <a:pt x="258" y="85"/>
                    </a:lnTo>
                    <a:lnTo>
                      <a:pt x="257" y="87"/>
                    </a:lnTo>
                    <a:lnTo>
                      <a:pt x="256" y="87"/>
                    </a:lnTo>
                    <a:lnTo>
                      <a:pt x="254" y="87"/>
                    </a:lnTo>
                    <a:lnTo>
                      <a:pt x="253" y="85"/>
                    </a:lnTo>
                    <a:lnTo>
                      <a:pt x="253" y="88"/>
                    </a:lnTo>
                    <a:lnTo>
                      <a:pt x="249" y="89"/>
                    </a:lnTo>
                    <a:lnTo>
                      <a:pt x="249" y="91"/>
                    </a:lnTo>
                    <a:lnTo>
                      <a:pt x="248" y="91"/>
                    </a:lnTo>
                    <a:lnTo>
                      <a:pt x="248" y="89"/>
                    </a:lnTo>
                    <a:lnTo>
                      <a:pt x="245" y="89"/>
                    </a:lnTo>
                    <a:lnTo>
                      <a:pt x="245" y="89"/>
                    </a:lnTo>
                    <a:lnTo>
                      <a:pt x="244" y="88"/>
                    </a:lnTo>
                    <a:lnTo>
                      <a:pt x="244" y="92"/>
                    </a:lnTo>
                    <a:lnTo>
                      <a:pt x="241" y="93"/>
                    </a:lnTo>
                    <a:lnTo>
                      <a:pt x="241" y="93"/>
                    </a:lnTo>
                    <a:lnTo>
                      <a:pt x="240" y="95"/>
                    </a:lnTo>
                    <a:lnTo>
                      <a:pt x="240" y="97"/>
                    </a:lnTo>
                    <a:lnTo>
                      <a:pt x="240" y="97"/>
                    </a:lnTo>
                    <a:lnTo>
                      <a:pt x="240" y="96"/>
                    </a:lnTo>
                    <a:lnTo>
                      <a:pt x="237" y="99"/>
                    </a:lnTo>
                    <a:lnTo>
                      <a:pt x="237" y="99"/>
                    </a:lnTo>
                    <a:lnTo>
                      <a:pt x="233" y="99"/>
                    </a:lnTo>
                    <a:lnTo>
                      <a:pt x="233" y="99"/>
                    </a:lnTo>
                    <a:lnTo>
                      <a:pt x="232" y="99"/>
                    </a:lnTo>
                    <a:lnTo>
                      <a:pt x="232" y="99"/>
                    </a:lnTo>
                    <a:lnTo>
                      <a:pt x="232" y="100"/>
                    </a:lnTo>
                    <a:lnTo>
                      <a:pt x="231" y="100"/>
                    </a:lnTo>
                    <a:lnTo>
                      <a:pt x="231" y="102"/>
                    </a:lnTo>
                    <a:lnTo>
                      <a:pt x="231" y="102"/>
                    </a:lnTo>
                    <a:lnTo>
                      <a:pt x="231" y="102"/>
                    </a:lnTo>
                    <a:lnTo>
                      <a:pt x="228" y="102"/>
                    </a:lnTo>
                    <a:lnTo>
                      <a:pt x="227" y="104"/>
                    </a:lnTo>
                    <a:lnTo>
                      <a:pt x="224" y="104"/>
                    </a:lnTo>
                    <a:lnTo>
                      <a:pt x="224" y="105"/>
                    </a:lnTo>
                    <a:lnTo>
                      <a:pt x="224" y="106"/>
                    </a:lnTo>
                    <a:lnTo>
                      <a:pt x="223" y="106"/>
                    </a:lnTo>
                    <a:lnTo>
                      <a:pt x="223" y="106"/>
                    </a:lnTo>
                    <a:lnTo>
                      <a:pt x="222" y="106"/>
                    </a:lnTo>
                    <a:lnTo>
                      <a:pt x="222" y="110"/>
                    </a:lnTo>
                    <a:lnTo>
                      <a:pt x="220" y="113"/>
                    </a:lnTo>
                    <a:lnTo>
                      <a:pt x="219" y="112"/>
                    </a:lnTo>
                    <a:lnTo>
                      <a:pt x="219" y="113"/>
                    </a:lnTo>
                    <a:lnTo>
                      <a:pt x="218" y="113"/>
                    </a:lnTo>
                    <a:lnTo>
                      <a:pt x="218" y="113"/>
                    </a:lnTo>
                    <a:lnTo>
                      <a:pt x="218" y="114"/>
                    </a:lnTo>
                    <a:lnTo>
                      <a:pt x="219" y="114"/>
                    </a:lnTo>
                    <a:lnTo>
                      <a:pt x="219" y="119"/>
                    </a:lnTo>
                    <a:lnTo>
                      <a:pt x="219" y="119"/>
                    </a:lnTo>
                    <a:lnTo>
                      <a:pt x="219" y="122"/>
                    </a:lnTo>
                    <a:lnTo>
                      <a:pt x="220" y="122"/>
                    </a:lnTo>
                    <a:lnTo>
                      <a:pt x="220" y="123"/>
                    </a:lnTo>
                    <a:lnTo>
                      <a:pt x="220" y="123"/>
                    </a:lnTo>
                    <a:lnTo>
                      <a:pt x="222" y="125"/>
                    </a:lnTo>
                    <a:lnTo>
                      <a:pt x="222" y="126"/>
                    </a:lnTo>
                    <a:lnTo>
                      <a:pt x="223" y="126"/>
                    </a:lnTo>
                    <a:lnTo>
                      <a:pt x="223" y="129"/>
                    </a:lnTo>
                    <a:lnTo>
                      <a:pt x="223" y="129"/>
                    </a:lnTo>
                    <a:lnTo>
                      <a:pt x="222" y="130"/>
                    </a:lnTo>
                    <a:lnTo>
                      <a:pt x="223" y="130"/>
                    </a:lnTo>
                    <a:lnTo>
                      <a:pt x="223" y="131"/>
                    </a:lnTo>
                    <a:lnTo>
                      <a:pt x="223" y="131"/>
                    </a:lnTo>
                    <a:lnTo>
                      <a:pt x="224" y="131"/>
                    </a:lnTo>
                    <a:lnTo>
                      <a:pt x="223" y="134"/>
                    </a:lnTo>
                    <a:lnTo>
                      <a:pt x="223" y="135"/>
                    </a:lnTo>
                    <a:lnTo>
                      <a:pt x="222" y="138"/>
                    </a:lnTo>
                    <a:lnTo>
                      <a:pt x="219" y="138"/>
                    </a:lnTo>
                    <a:lnTo>
                      <a:pt x="219" y="140"/>
                    </a:lnTo>
                    <a:lnTo>
                      <a:pt x="218" y="142"/>
                    </a:lnTo>
                    <a:lnTo>
                      <a:pt x="216" y="142"/>
                    </a:lnTo>
                    <a:lnTo>
                      <a:pt x="218" y="146"/>
                    </a:lnTo>
                    <a:lnTo>
                      <a:pt x="216" y="146"/>
                    </a:lnTo>
                    <a:lnTo>
                      <a:pt x="218" y="154"/>
                    </a:lnTo>
                    <a:lnTo>
                      <a:pt x="218" y="155"/>
                    </a:lnTo>
                    <a:lnTo>
                      <a:pt x="216" y="156"/>
                    </a:lnTo>
                    <a:lnTo>
                      <a:pt x="218" y="157"/>
                    </a:lnTo>
                    <a:lnTo>
                      <a:pt x="219" y="159"/>
                    </a:lnTo>
                    <a:lnTo>
                      <a:pt x="219" y="163"/>
                    </a:lnTo>
                    <a:lnTo>
                      <a:pt x="219" y="163"/>
                    </a:lnTo>
                    <a:lnTo>
                      <a:pt x="219" y="165"/>
                    </a:lnTo>
                    <a:lnTo>
                      <a:pt x="220" y="165"/>
                    </a:lnTo>
                    <a:lnTo>
                      <a:pt x="219" y="172"/>
                    </a:lnTo>
                    <a:lnTo>
                      <a:pt x="218" y="172"/>
                    </a:lnTo>
                    <a:lnTo>
                      <a:pt x="219" y="178"/>
                    </a:lnTo>
                    <a:lnTo>
                      <a:pt x="218" y="178"/>
                    </a:lnTo>
                    <a:lnTo>
                      <a:pt x="218" y="182"/>
                    </a:lnTo>
                    <a:lnTo>
                      <a:pt x="218" y="182"/>
                    </a:lnTo>
                    <a:lnTo>
                      <a:pt x="219" y="181"/>
                    </a:lnTo>
                    <a:lnTo>
                      <a:pt x="219" y="181"/>
                    </a:lnTo>
                    <a:lnTo>
                      <a:pt x="219" y="181"/>
                    </a:lnTo>
                    <a:lnTo>
                      <a:pt x="220" y="181"/>
                    </a:lnTo>
                    <a:lnTo>
                      <a:pt x="220" y="184"/>
                    </a:lnTo>
                    <a:lnTo>
                      <a:pt x="222" y="185"/>
                    </a:lnTo>
                    <a:lnTo>
                      <a:pt x="222" y="186"/>
                    </a:lnTo>
                    <a:lnTo>
                      <a:pt x="223" y="186"/>
                    </a:lnTo>
                    <a:lnTo>
                      <a:pt x="222" y="189"/>
                    </a:lnTo>
                    <a:lnTo>
                      <a:pt x="223" y="190"/>
                    </a:lnTo>
                    <a:lnTo>
                      <a:pt x="224" y="193"/>
                    </a:lnTo>
                    <a:lnTo>
                      <a:pt x="226" y="193"/>
                    </a:lnTo>
                    <a:lnTo>
                      <a:pt x="226" y="194"/>
                    </a:lnTo>
                    <a:lnTo>
                      <a:pt x="227" y="194"/>
                    </a:lnTo>
                    <a:lnTo>
                      <a:pt x="227" y="195"/>
                    </a:lnTo>
                    <a:lnTo>
                      <a:pt x="228" y="197"/>
                    </a:lnTo>
                    <a:lnTo>
                      <a:pt x="230" y="198"/>
                    </a:lnTo>
                    <a:lnTo>
                      <a:pt x="232" y="198"/>
                    </a:lnTo>
                    <a:lnTo>
                      <a:pt x="232" y="201"/>
                    </a:lnTo>
                    <a:lnTo>
                      <a:pt x="233" y="203"/>
                    </a:lnTo>
                    <a:lnTo>
                      <a:pt x="235" y="206"/>
                    </a:lnTo>
                    <a:lnTo>
                      <a:pt x="235" y="207"/>
                    </a:lnTo>
                    <a:lnTo>
                      <a:pt x="236" y="210"/>
                    </a:lnTo>
                    <a:lnTo>
                      <a:pt x="240" y="210"/>
                    </a:lnTo>
                    <a:lnTo>
                      <a:pt x="240" y="210"/>
                    </a:lnTo>
                    <a:lnTo>
                      <a:pt x="243" y="210"/>
                    </a:lnTo>
                    <a:lnTo>
                      <a:pt x="243" y="211"/>
                    </a:lnTo>
                    <a:lnTo>
                      <a:pt x="244" y="211"/>
                    </a:lnTo>
                    <a:lnTo>
                      <a:pt x="245" y="211"/>
                    </a:lnTo>
                    <a:lnTo>
                      <a:pt x="247" y="214"/>
                    </a:lnTo>
                    <a:lnTo>
                      <a:pt x="248" y="216"/>
                    </a:lnTo>
                    <a:lnTo>
                      <a:pt x="250" y="216"/>
                    </a:lnTo>
                    <a:lnTo>
                      <a:pt x="253" y="216"/>
                    </a:lnTo>
                    <a:lnTo>
                      <a:pt x="256" y="216"/>
                    </a:lnTo>
                    <a:lnTo>
                      <a:pt x="256" y="215"/>
                    </a:lnTo>
                    <a:lnTo>
                      <a:pt x="258" y="215"/>
                    </a:lnTo>
                    <a:lnTo>
                      <a:pt x="260" y="215"/>
                    </a:lnTo>
                    <a:lnTo>
                      <a:pt x="261" y="215"/>
                    </a:lnTo>
                    <a:lnTo>
                      <a:pt x="261" y="214"/>
                    </a:lnTo>
                    <a:lnTo>
                      <a:pt x="262" y="214"/>
                    </a:lnTo>
                    <a:lnTo>
                      <a:pt x="264" y="212"/>
                    </a:lnTo>
                    <a:lnTo>
                      <a:pt x="265" y="211"/>
                    </a:lnTo>
                    <a:lnTo>
                      <a:pt x="266" y="210"/>
                    </a:lnTo>
                    <a:lnTo>
                      <a:pt x="266" y="211"/>
                    </a:lnTo>
                    <a:lnTo>
                      <a:pt x="271" y="210"/>
                    </a:lnTo>
                    <a:lnTo>
                      <a:pt x="271" y="210"/>
                    </a:lnTo>
                    <a:lnTo>
                      <a:pt x="271" y="211"/>
                    </a:lnTo>
                    <a:lnTo>
                      <a:pt x="273" y="212"/>
                    </a:lnTo>
                    <a:lnTo>
                      <a:pt x="273" y="211"/>
                    </a:lnTo>
                    <a:lnTo>
                      <a:pt x="275" y="211"/>
                    </a:lnTo>
                    <a:lnTo>
                      <a:pt x="277" y="210"/>
                    </a:lnTo>
                    <a:lnTo>
                      <a:pt x="278" y="207"/>
                    </a:lnTo>
                    <a:lnTo>
                      <a:pt x="279" y="206"/>
                    </a:lnTo>
                    <a:lnTo>
                      <a:pt x="282" y="206"/>
                    </a:lnTo>
                    <a:lnTo>
                      <a:pt x="282" y="201"/>
                    </a:lnTo>
                    <a:lnTo>
                      <a:pt x="282" y="201"/>
                    </a:lnTo>
                    <a:lnTo>
                      <a:pt x="282" y="199"/>
                    </a:lnTo>
                    <a:lnTo>
                      <a:pt x="284" y="198"/>
                    </a:lnTo>
                    <a:lnTo>
                      <a:pt x="284" y="194"/>
                    </a:lnTo>
                    <a:lnTo>
                      <a:pt x="286" y="194"/>
                    </a:lnTo>
                    <a:lnTo>
                      <a:pt x="287" y="185"/>
                    </a:lnTo>
                    <a:lnTo>
                      <a:pt x="290" y="184"/>
                    </a:lnTo>
                    <a:lnTo>
                      <a:pt x="290" y="184"/>
                    </a:lnTo>
                    <a:lnTo>
                      <a:pt x="294" y="184"/>
                    </a:lnTo>
                    <a:lnTo>
                      <a:pt x="294" y="182"/>
                    </a:lnTo>
                    <a:lnTo>
                      <a:pt x="295" y="182"/>
                    </a:lnTo>
                    <a:lnTo>
                      <a:pt x="295" y="181"/>
                    </a:lnTo>
                    <a:lnTo>
                      <a:pt x="300" y="181"/>
                    </a:lnTo>
                    <a:lnTo>
                      <a:pt x="302" y="178"/>
                    </a:lnTo>
                    <a:lnTo>
                      <a:pt x="303" y="177"/>
                    </a:lnTo>
                    <a:lnTo>
                      <a:pt x="305" y="177"/>
                    </a:lnTo>
                    <a:lnTo>
                      <a:pt x="307" y="177"/>
                    </a:lnTo>
                    <a:lnTo>
                      <a:pt x="309" y="177"/>
                    </a:lnTo>
                    <a:lnTo>
                      <a:pt x="309" y="177"/>
                    </a:lnTo>
                    <a:lnTo>
                      <a:pt x="309" y="177"/>
                    </a:lnTo>
                    <a:lnTo>
                      <a:pt x="312" y="177"/>
                    </a:lnTo>
                    <a:lnTo>
                      <a:pt x="312" y="178"/>
                    </a:lnTo>
                    <a:lnTo>
                      <a:pt x="313" y="178"/>
                    </a:lnTo>
                    <a:lnTo>
                      <a:pt x="315" y="180"/>
                    </a:lnTo>
                    <a:lnTo>
                      <a:pt x="316" y="181"/>
                    </a:lnTo>
                    <a:lnTo>
                      <a:pt x="316" y="182"/>
                    </a:lnTo>
                    <a:lnTo>
                      <a:pt x="315" y="185"/>
                    </a:lnTo>
                    <a:lnTo>
                      <a:pt x="315" y="186"/>
                    </a:lnTo>
                    <a:lnTo>
                      <a:pt x="315" y="186"/>
                    </a:lnTo>
                    <a:lnTo>
                      <a:pt x="315" y="188"/>
                    </a:lnTo>
                    <a:lnTo>
                      <a:pt x="313" y="188"/>
                    </a:lnTo>
                    <a:lnTo>
                      <a:pt x="313" y="190"/>
                    </a:lnTo>
                    <a:lnTo>
                      <a:pt x="312" y="190"/>
                    </a:lnTo>
                    <a:lnTo>
                      <a:pt x="312" y="195"/>
                    </a:lnTo>
                    <a:lnTo>
                      <a:pt x="311" y="195"/>
                    </a:lnTo>
                    <a:lnTo>
                      <a:pt x="311" y="197"/>
                    </a:lnTo>
                    <a:lnTo>
                      <a:pt x="311" y="198"/>
                    </a:lnTo>
                    <a:lnTo>
                      <a:pt x="312" y="198"/>
                    </a:lnTo>
                    <a:lnTo>
                      <a:pt x="312" y="199"/>
                    </a:lnTo>
                    <a:lnTo>
                      <a:pt x="311" y="199"/>
                    </a:lnTo>
                    <a:lnTo>
                      <a:pt x="311" y="203"/>
                    </a:lnTo>
                    <a:lnTo>
                      <a:pt x="309" y="207"/>
                    </a:lnTo>
                    <a:lnTo>
                      <a:pt x="308" y="211"/>
                    </a:lnTo>
                    <a:lnTo>
                      <a:pt x="308" y="215"/>
                    </a:lnTo>
                    <a:lnTo>
                      <a:pt x="307" y="215"/>
                    </a:lnTo>
                    <a:lnTo>
                      <a:pt x="307" y="214"/>
                    </a:lnTo>
                    <a:lnTo>
                      <a:pt x="304" y="214"/>
                    </a:lnTo>
                    <a:lnTo>
                      <a:pt x="305" y="212"/>
                    </a:lnTo>
                    <a:lnTo>
                      <a:pt x="305" y="211"/>
                    </a:lnTo>
                    <a:lnTo>
                      <a:pt x="305" y="210"/>
                    </a:lnTo>
                    <a:lnTo>
                      <a:pt x="304" y="210"/>
                    </a:lnTo>
                    <a:lnTo>
                      <a:pt x="304" y="211"/>
                    </a:lnTo>
                    <a:lnTo>
                      <a:pt x="303" y="212"/>
                    </a:lnTo>
                    <a:lnTo>
                      <a:pt x="302" y="215"/>
                    </a:lnTo>
                    <a:lnTo>
                      <a:pt x="304" y="215"/>
                    </a:lnTo>
                    <a:lnTo>
                      <a:pt x="304" y="216"/>
                    </a:lnTo>
                    <a:lnTo>
                      <a:pt x="304" y="218"/>
                    </a:lnTo>
                    <a:lnTo>
                      <a:pt x="305" y="218"/>
                    </a:lnTo>
                    <a:lnTo>
                      <a:pt x="304" y="224"/>
                    </a:lnTo>
                    <a:lnTo>
                      <a:pt x="303" y="226"/>
                    </a:lnTo>
                    <a:lnTo>
                      <a:pt x="303" y="227"/>
                    </a:lnTo>
                    <a:lnTo>
                      <a:pt x="303" y="227"/>
                    </a:lnTo>
                    <a:lnTo>
                      <a:pt x="304" y="229"/>
                    </a:lnTo>
                    <a:lnTo>
                      <a:pt x="303" y="229"/>
                    </a:lnTo>
                    <a:lnTo>
                      <a:pt x="303" y="231"/>
                    </a:lnTo>
                    <a:lnTo>
                      <a:pt x="303" y="231"/>
                    </a:lnTo>
                    <a:lnTo>
                      <a:pt x="303" y="233"/>
                    </a:lnTo>
                    <a:lnTo>
                      <a:pt x="303" y="235"/>
                    </a:lnTo>
                    <a:lnTo>
                      <a:pt x="302" y="236"/>
                    </a:lnTo>
                    <a:lnTo>
                      <a:pt x="300" y="236"/>
                    </a:lnTo>
                    <a:lnTo>
                      <a:pt x="300" y="239"/>
                    </a:lnTo>
                    <a:lnTo>
                      <a:pt x="300" y="239"/>
                    </a:lnTo>
                    <a:lnTo>
                      <a:pt x="299" y="239"/>
                    </a:lnTo>
                    <a:lnTo>
                      <a:pt x="298" y="240"/>
                    </a:lnTo>
                    <a:lnTo>
                      <a:pt x="298" y="241"/>
                    </a:lnTo>
                    <a:lnTo>
                      <a:pt x="298" y="241"/>
                    </a:lnTo>
                    <a:lnTo>
                      <a:pt x="298" y="243"/>
                    </a:lnTo>
                    <a:lnTo>
                      <a:pt x="300" y="243"/>
                    </a:lnTo>
                    <a:lnTo>
                      <a:pt x="300" y="241"/>
                    </a:lnTo>
                    <a:lnTo>
                      <a:pt x="302" y="241"/>
                    </a:lnTo>
                    <a:lnTo>
                      <a:pt x="303" y="241"/>
                    </a:lnTo>
                    <a:lnTo>
                      <a:pt x="303" y="243"/>
                    </a:lnTo>
                    <a:lnTo>
                      <a:pt x="304" y="243"/>
                    </a:lnTo>
                    <a:lnTo>
                      <a:pt x="305" y="243"/>
                    </a:lnTo>
                    <a:lnTo>
                      <a:pt x="305" y="241"/>
                    </a:lnTo>
                    <a:lnTo>
                      <a:pt x="313" y="241"/>
                    </a:lnTo>
                    <a:lnTo>
                      <a:pt x="313" y="243"/>
                    </a:lnTo>
                    <a:lnTo>
                      <a:pt x="315" y="243"/>
                    </a:lnTo>
                    <a:lnTo>
                      <a:pt x="316" y="243"/>
                    </a:lnTo>
                    <a:lnTo>
                      <a:pt x="316" y="241"/>
                    </a:lnTo>
                    <a:lnTo>
                      <a:pt x="325" y="240"/>
                    </a:lnTo>
                    <a:lnTo>
                      <a:pt x="325" y="239"/>
                    </a:lnTo>
                    <a:lnTo>
                      <a:pt x="326" y="239"/>
                    </a:lnTo>
                    <a:lnTo>
                      <a:pt x="326" y="240"/>
                    </a:lnTo>
                    <a:lnTo>
                      <a:pt x="328" y="240"/>
                    </a:lnTo>
                    <a:lnTo>
                      <a:pt x="337" y="240"/>
                    </a:lnTo>
                    <a:lnTo>
                      <a:pt x="338" y="241"/>
                    </a:lnTo>
                    <a:lnTo>
                      <a:pt x="338" y="243"/>
                    </a:lnTo>
                    <a:lnTo>
                      <a:pt x="339" y="243"/>
                    </a:lnTo>
                    <a:lnTo>
                      <a:pt x="339" y="243"/>
                    </a:lnTo>
                    <a:lnTo>
                      <a:pt x="339" y="243"/>
                    </a:lnTo>
                    <a:lnTo>
                      <a:pt x="341" y="244"/>
                    </a:lnTo>
                    <a:lnTo>
                      <a:pt x="341" y="244"/>
                    </a:lnTo>
                    <a:lnTo>
                      <a:pt x="341" y="246"/>
                    </a:lnTo>
                    <a:lnTo>
                      <a:pt x="345" y="248"/>
                    </a:lnTo>
                    <a:lnTo>
                      <a:pt x="349" y="249"/>
                    </a:lnTo>
                    <a:lnTo>
                      <a:pt x="347" y="253"/>
                    </a:lnTo>
                    <a:lnTo>
                      <a:pt x="349" y="253"/>
                    </a:lnTo>
                    <a:lnTo>
                      <a:pt x="349" y="256"/>
                    </a:lnTo>
                    <a:lnTo>
                      <a:pt x="349" y="256"/>
                    </a:lnTo>
                    <a:lnTo>
                      <a:pt x="349" y="256"/>
                    </a:lnTo>
                    <a:lnTo>
                      <a:pt x="349" y="256"/>
                    </a:lnTo>
                    <a:lnTo>
                      <a:pt x="349" y="258"/>
                    </a:lnTo>
                    <a:lnTo>
                      <a:pt x="347" y="258"/>
                    </a:lnTo>
                    <a:lnTo>
                      <a:pt x="347" y="260"/>
                    </a:lnTo>
                    <a:lnTo>
                      <a:pt x="346" y="260"/>
                    </a:lnTo>
                    <a:lnTo>
                      <a:pt x="346" y="261"/>
                    </a:lnTo>
                    <a:lnTo>
                      <a:pt x="346" y="261"/>
                    </a:lnTo>
                    <a:lnTo>
                      <a:pt x="346" y="265"/>
                    </a:lnTo>
                    <a:lnTo>
                      <a:pt x="345" y="265"/>
                    </a:lnTo>
                    <a:lnTo>
                      <a:pt x="345" y="269"/>
                    </a:lnTo>
                    <a:lnTo>
                      <a:pt x="345" y="271"/>
                    </a:lnTo>
                    <a:lnTo>
                      <a:pt x="345" y="274"/>
                    </a:lnTo>
                    <a:lnTo>
                      <a:pt x="343" y="274"/>
                    </a:lnTo>
                    <a:lnTo>
                      <a:pt x="343" y="282"/>
                    </a:lnTo>
                    <a:lnTo>
                      <a:pt x="343" y="282"/>
                    </a:lnTo>
                    <a:lnTo>
                      <a:pt x="343" y="287"/>
                    </a:lnTo>
                    <a:lnTo>
                      <a:pt x="343" y="287"/>
                    </a:lnTo>
                    <a:lnTo>
                      <a:pt x="343" y="287"/>
                    </a:lnTo>
                    <a:lnTo>
                      <a:pt x="342" y="287"/>
                    </a:lnTo>
                    <a:lnTo>
                      <a:pt x="342" y="288"/>
                    </a:lnTo>
                    <a:lnTo>
                      <a:pt x="343" y="288"/>
                    </a:lnTo>
                    <a:lnTo>
                      <a:pt x="343" y="291"/>
                    </a:lnTo>
                    <a:lnTo>
                      <a:pt x="345" y="292"/>
                    </a:lnTo>
                    <a:lnTo>
                      <a:pt x="346" y="296"/>
                    </a:lnTo>
                    <a:lnTo>
                      <a:pt x="346" y="296"/>
                    </a:lnTo>
                    <a:lnTo>
                      <a:pt x="346" y="298"/>
                    </a:lnTo>
                    <a:lnTo>
                      <a:pt x="347" y="298"/>
                    </a:lnTo>
                    <a:lnTo>
                      <a:pt x="349" y="299"/>
                    </a:lnTo>
                    <a:lnTo>
                      <a:pt x="349" y="301"/>
                    </a:lnTo>
                    <a:lnTo>
                      <a:pt x="350" y="301"/>
                    </a:lnTo>
                    <a:lnTo>
                      <a:pt x="351" y="301"/>
                    </a:lnTo>
                    <a:lnTo>
                      <a:pt x="351" y="303"/>
                    </a:lnTo>
                    <a:lnTo>
                      <a:pt x="353" y="303"/>
                    </a:lnTo>
                    <a:lnTo>
                      <a:pt x="353" y="304"/>
                    </a:lnTo>
                    <a:lnTo>
                      <a:pt x="355" y="307"/>
                    </a:lnTo>
                    <a:lnTo>
                      <a:pt x="355" y="308"/>
                    </a:lnTo>
                    <a:lnTo>
                      <a:pt x="356" y="308"/>
                    </a:lnTo>
                    <a:lnTo>
                      <a:pt x="355" y="311"/>
                    </a:lnTo>
                    <a:lnTo>
                      <a:pt x="356" y="311"/>
                    </a:lnTo>
                    <a:lnTo>
                      <a:pt x="358" y="312"/>
                    </a:lnTo>
                    <a:lnTo>
                      <a:pt x="359" y="312"/>
                    </a:lnTo>
                    <a:lnTo>
                      <a:pt x="360" y="313"/>
                    </a:lnTo>
                    <a:lnTo>
                      <a:pt x="360" y="312"/>
                    </a:lnTo>
                    <a:lnTo>
                      <a:pt x="363" y="312"/>
                    </a:lnTo>
                    <a:lnTo>
                      <a:pt x="364" y="313"/>
                    </a:lnTo>
                    <a:lnTo>
                      <a:pt x="367" y="313"/>
                    </a:lnTo>
                    <a:lnTo>
                      <a:pt x="367" y="315"/>
                    </a:lnTo>
                    <a:lnTo>
                      <a:pt x="367" y="315"/>
                    </a:lnTo>
                    <a:lnTo>
                      <a:pt x="367" y="313"/>
                    </a:lnTo>
                    <a:lnTo>
                      <a:pt x="370" y="313"/>
                    </a:lnTo>
                    <a:lnTo>
                      <a:pt x="371" y="312"/>
                    </a:lnTo>
                    <a:lnTo>
                      <a:pt x="374" y="312"/>
                    </a:lnTo>
                    <a:lnTo>
                      <a:pt x="374" y="311"/>
                    </a:lnTo>
                    <a:lnTo>
                      <a:pt x="380" y="309"/>
                    </a:lnTo>
                    <a:lnTo>
                      <a:pt x="381" y="307"/>
                    </a:lnTo>
                    <a:lnTo>
                      <a:pt x="387" y="307"/>
                    </a:lnTo>
                    <a:lnTo>
                      <a:pt x="387" y="317"/>
                    </a:lnTo>
                    <a:lnTo>
                      <a:pt x="385" y="316"/>
                    </a:lnTo>
                    <a:lnTo>
                      <a:pt x="385" y="313"/>
                    </a:lnTo>
                    <a:lnTo>
                      <a:pt x="384" y="313"/>
                    </a:lnTo>
                    <a:lnTo>
                      <a:pt x="383" y="313"/>
                    </a:lnTo>
                    <a:lnTo>
                      <a:pt x="383" y="313"/>
                    </a:lnTo>
                    <a:lnTo>
                      <a:pt x="383" y="313"/>
                    </a:lnTo>
                    <a:lnTo>
                      <a:pt x="379" y="315"/>
                    </a:lnTo>
                    <a:lnTo>
                      <a:pt x="379" y="317"/>
                    </a:lnTo>
                    <a:lnTo>
                      <a:pt x="376" y="318"/>
                    </a:lnTo>
                    <a:lnTo>
                      <a:pt x="376" y="318"/>
                    </a:lnTo>
                    <a:lnTo>
                      <a:pt x="375" y="318"/>
                    </a:lnTo>
                    <a:lnTo>
                      <a:pt x="375" y="320"/>
                    </a:lnTo>
                    <a:lnTo>
                      <a:pt x="374" y="320"/>
                    </a:lnTo>
                    <a:lnTo>
                      <a:pt x="372" y="320"/>
                    </a:lnTo>
                    <a:lnTo>
                      <a:pt x="372" y="321"/>
                    </a:lnTo>
                    <a:lnTo>
                      <a:pt x="372" y="321"/>
                    </a:lnTo>
                    <a:lnTo>
                      <a:pt x="372" y="321"/>
                    </a:lnTo>
                    <a:lnTo>
                      <a:pt x="372" y="322"/>
                    </a:lnTo>
                    <a:lnTo>
                      <a:pt x="375" y="322"/>
                    </a:lnTo>
                    <a:lnTo>
                      <a:pt x="375" y="322"/>
                    </a:lnTo>
                    <a:lnTo>
                      <a:pt x="376" y="324"/>
                    </a:lnTo>
                    <a:lnTo>
                      <a:pt x="376" y="325"/>
                    </a:lnTo>
                    <a:lnTo>
                      <a:pt x="376" y="326"/>
                    </a:lnTo>
                    <a:lnTo>
                      <a:pt x="375" y="328"/>
                    </a:lnTo>
                    <a:lnTo>
                      <a:pt x="375" y="328"/>
                    </a:lnTo>
                    <a:lnTo>
                      <a:pt x="374" y="328"/>
                    </a:lnTo>
                    <a:lnTo>
                      <a:pt x="374" y="329"/>
                    </a:lnTo>
                    <a:lnTo>
                      <a:pt x="374" y="329"/>
                    </a:lnTo>
                    <a:lnTo>
                      <a:pt x="370" y="330"/>
                    </a:lnTo>
                    <a:lnTo>
                      <a:pt x="370" y="329"/>
                    </a:lnTo>
                    <a:lnTo>
                      <a:pt x="368" y="328"/>
                    </a:lnTo>
                    <a:lnTo>
                      <a:pt x="368" y="325"/>
                    </a:lnTo>
                    <a:lnTo>
                      <a:pt x="363" y="325"/>
                    </a:lnTo>
                    <a:lnTo>
                      <a:pt x="362" y="320"/>
                    </a:lnTo>
                    <a:lnTo>
                      <a:pt x="360" y="321"/>
                    </a:lnTo>
                    <a:lnTo>
                      <a:pt x="358" y="321"/>
                    </a:lnTo>
                    <a:lnTo>
                      <a:pt x="356" y="321"/>
                    </a:lnTo>
                    <a:lnTo>
                      <a:pt x="356" y="320"/>
                    </a:lnTo>
                    <a:lnTo>
                      <a:pt x="355" y="320"/>
                    </a:lnTo>
                    <a:lnTo>
                      <a:pt x="355" y="320"/>
                    </a:lnTo>
                    <a:lnTo>
                      <a:pt x="355" y="318"/>
                    </a:lnTo>
                    <a:lnTo>
                      <a:pt x="354" y="320"/>
                    </a:lnTo>
                    <a:lnTo>
                      <a:pt x="353" y="320"/>
                    </a:lnTo>
                    <a:lnTo>
                      <a:pt x="353" y="321"/>
                    </a:lnTo>
                    <a:lnTo>
                      <a:pt x="351" y="321"/>
                    </a:lnTo>
                    <a:lnTo>
                      <a:pt x="350" y="320"/>
                    </a:lnTo>
                    <a:lnTo>
                      <a:pt x="349" y="320"/>
                    </a:lnTo>
                    <a:lnTo>
                      <a:pt x="349" y="318"/>
                    </a:lnTo>
                    <a:lnTo>
                      <a:pt x="349" y="317"/>
                    </a:lnTo>
                    <a:lnTo>
                      <a:pt x="349" y="316"/>
                    </a:lnTo>
                    <a:lnTo>
                      <a:pt x="346" y="315"/>
                    </a:lnTo>
                    <a:lnTo>
                      <a:pt x="346" y="320"/>
                    </a:lnTo>
                    <a:lnTo>
                      <a:pt x="346" y="320"/>
                    </a:lnTo>
                    <a:lnTo>
                      <a:pt x="346" y="318"/>
                    </a:lnTo>
                    <a:lnTo>
                      <a:pt x="345" y="318"/>
                    </a:lnTo>
                    <a:lnTo>
                      <a:pt x="345" y="317"/>
                    </a:lnTo>
                    <a:lnTo>
                      <a:pt x="345" y="317"/>
                    </a:lnTo>
                    <a:lnTo>
                      <a:pt x="343" y="317"/>
                    </a:lnTo>
                    <a:lnTo>
                      <a:pt x="343" y="315"/>
                    </a:lnTo>
                    <a:lnTo>
                      <a:pt x="345" y="315"/>
                    </a:lnTo>
                    <a:lnTo>
                      <a:pt x="345" y="312"/>
                    </a:lnTo>
                    <a:lnTo>
                      <a:pt x="345" y="312"/>
                    </a:lnTo>
                    <a:lnTo>
                      <a:pt x="343" y="311"/>
                    </a:lnTo>
                    <a:lnTo>
                      <a:pt x="342" y="309"/>
                    </a:lnTo>
                    <a:lnTo>
                      <a:pt x="341" y="309"/>
                    </a:lnTo>
                    <a:lnTo>
                      <a:pt x="341" y="308"/>
                    </a:lnTo>
                    <a:lnTo>
                      <a:pt x="338" y="308"/>
                    </a:lnTo>
                    <a:lnTo>
                      <a:pt x="334" y="303"/>
                    </a:lnTo>
                    <a:lnTo>
                      <a:pt x="333" y="303"/>
                    </a:lnTo>
                    <a:lnTo>
                      <a:pt x="333" y="301"/>
                    </a:lnTo>
                    <a:lnTo>
                      <a:pt x="333" y="301"/>
                    </a:lnTo>
                    <a:lnTo>
                      <a:pt x="332" y="301"/>
                    </a:lnTo>
                    <a:lnTo>
                      <a:pt x="333" y="303"/>
                    </a:lnTo>
                    <a:lnTo>
                      <a:pt x="333" y="304"/>
                    </a:lnTo>
                    <a:lnTo>
                      <a:pt x="332" y="305"/>
                    </a:lnTo>
                    <a:lnTo>
                      <a:pt x="332" y="307"/>
                    </a:lnTo>
                    <a:lnTo>
                      <a:pt x="329" y="307"/>
                    </a:lnTo>
                    <a:lnTo>
                      <a:pt x="329" y="307"/>
                    </a:lnTo>
                    <a:lnTo>
                      <a:pt x="328" y="305"/>
                    </a:lnTo>
                    <a:lnTo>
                      <a:pt x="328" y="304"/>
                    </a:lnTo>
                    <a:lnTo>
                      <a:pt x="326" y="303"/>
                    </a:lnTo>
                    <a:lnTo>
                      <a:pt x="325" y="303"/>
                    </a:lnTo>
                    <a:lnTo>
                      <a:pt x="325" y="301"/>
                    </a:lnTo>
                    <a:lnTo>
                      <a:pt x="325" y="299"/>
                    </a:lnTo>
                    <a:lnTo>
                      <a:pt x="325" y="299"/>
                    </a:lnTo>
                    <a:lnTo>
                      <a:pt x="325" y="299"/>
                    </a:lnTo>
                    <a:lnTo>
                      <a:pt x="325" y="298"/>
                    </a:lnTo>
                    <a:lnTo>
                      <a:pt x="326" y="298"/>
                    </a:lnTo>
                    <a:lnTo>
                      <a:pt x="326" y="296"/>
                    </a:lnTo>
                    <a:lnTo>
                      <a:pt x="328" y="296"/>
                    </a:lnTo>
                    <a:lnTo>
                      <a:pt x="326" y="295"/>
                    </a:lnTo>
                    <a:lnTo>
                      <a:pt x="326" y="295"/>
                    </a:lnTo>
                    <a:lnTo>
                      <a:pt x="326" y="294"/>
                    </a:lnTo>
                    <a:lnTo>
                      <a:pt x="326" y="294"/>
                    </a:lnTo>
                    <a:lnTo>
                      <a:pt x="326" y="294"/>
                    </a:lnTo>
                    <a:lnTo>
                      <a:pt x="326" y="291"/>
                    </a:lnTo>
                    <a:lnTo>
                      <a:pt x="325" y="291"/>
                    </a:lnTo>
                    <a:lnTo>
                      <a:pt x="325" y="290"/>
                    </a:lnTo>
                    <a:lnTo>
                      <a:pt x="324" y="288"/>
                    </a:lnTo>
                    <a:lnTo>
                      <a:pt x="324" y="287"/>
                    </a:lnTo>
                    <a:lnTo>
                      <a:pt x="321" y="286"/>
                    </a:lnTo>
                    <a:lnTo>
                      <a:pt x="321" y="284"/>
                    </a:lnTo>
                    <a:lnTo>
                      <a:pt x="320" y="283"/>
                    </a:lnTo>
                    <a:lnTo>
                      <a:pt x="320" y="282"/>
                    </a:lnTo>
                    <a:lnTo>
                      <a:pt x="319" y="280"/>
                    </a:lnTo>
                    <a:lnTo>
                      <a:pt x="319" y="279"/>
                    </a:lnTo>
                    <a:lnTo>
                      <a:pt x="317" y="279"/>
                    </a:lnTo>
                    <a:lnTo>
                      <a:pt x="317" y="278"/>
                    </a:lnTo>
                    <a:lnTo>
                      <a:pt x="317" y="278"/>
                    </a:lnTo>
                    <a:lnTo>
                      <a:pt x="317" y="277"/>
                    </a:lnTo>
                    <a:lnTo>
                      <a:pt x="315" y="274"/>
                    </a:lnTo>
                    <a:lnTo>
                      <a:pt x="313" y="273"/>
                    </a:lnTo>
                    <a:lnTo>
                      <a:pt x="312" y="273"/>
                    </a:lnTo>
                    <a:lnTo>
                      <a:pt x="312" y="270"/>
                    </a:lnTo>
                    <a:lnTo>
                      <a:pt x="312" y="270"/>
                    </a:lnTo>
                    <a:lnTo>
                      <a:pt x="312" y="266"/>
                    </a:lnTo>
                    <a:lnTo>
                      <a:pt x="313" y="266"/>
                    </a:lnTo>
                    <a:lnTo>
                      <a:pt x="309" y="266"/>
                    </a:lnTo>
                    <a:lnTo>
                      <a:pt x="309" y="267"/>
                    </a:lnTo>
                    <a:lnTo>
                      <a:pt x="308" y="267"/>
                    </a:lnTo>
                    <a:lnTo>
                      <a:pt x="305" y="269"/>
                    </a:lnTo>
                    <a:lnTo>
                      <a:pt x="305" y="267"/>
                    </a:lnTo>
                    <a:lnTo>
                      <a:pt x="296" y="266"/>
                    </a:lnTo>
                    <a:lnTo>
                      <a:pt x="296" y="266"/>
                    </a:lnTo>
                    <a:lnTo>
                      <a:pt x="295" y="266"/>
                    </a:lnTo>
                    <a:lnTo>
                      <a:pt x="292" y="266"/>
                    </a:lnTo>
                    <a:lnTo>
                      <a:pt x="290" y="266"/>
                    </a:lnTo>
                    <a:lnTo>
                      <a:pt x="290" y="263"/>
                    </a:lnTo>
                    <a:lnTo>
                      <a:pt x="286" y="262"/>
                    </a:lnTo>
                    <a:lnTo>
                      <a:pt x="286" y="261"/>
                    </a:lnTo>
                    <a:lnTo>
                      <a:pt x="283" y="261"/>
                    </a:lnTo>
                    <a:lnTo>
                      <a:pt x="282" y="260"/>
                    </a:lnTo>
                    <a:lnTo>
                      <a:pt x="282" y="260"/>
                    </a:lnTo>
                    <a:lnTo>
                      <a:pt x="282" y="260"/>
                    </a:lnTo>
                    <a:lnTo>
                      <a:pt x="281" y="261"/>
                    </a:lnTo>
                    <a:lnTo>
                      <a:pt x="277" y="260"/>
                    </a:lnTo>
                    <a:lnTo>
                      <a:pt x="277" y="258"/>
                    </a:lnTo>
                    <a:lnTo>
                      <a:pt x="277" y="258"/>
                    </a:lnTo>
                    <a:lnTo>
                      <a:pt x="277" y="257"/>
                    </a:lnTo>
                    <a:lnTo>
                      <a:pt x="277" y="257"/>
                    </a:lnTo>
                    <a:lnTo>
                      <a:pt x="277" y="257"/>
                    </a:lnTo>
                    <a:lnTo>
                      <a:pt x="275" y="256"/>
                    </a:lnTo>
                    <a:lnTo>
                      <a:pt x="274" y="256"/>
                    </a:lnTo>
                    <a:lnTo>
                      <a:pt x="273" y="254"/>
                    </a:lnTo>
                    <a:lnTo>
                      <a:pt x="271" y="253"/>
                    </a:lnTo>
                    <a:lnTo>
                      <a:pt x="270" y="252"/>
                    </a:lnTo>
                    <a:lnTo>
                      <a:pt x="269" y="250"/>
                    </a:lnTo>
                    <a:lnTo>
                      <a:pt x="269" y="250"/>
                    </a:lnTo>
                    <a:lnTo>
                      <a:pt x="267" y="249"/>
                    </a:lnTo>
                    <a:lnTo>
                      <a:pt x="266" y="249"/>
                    </a:lnTo>
                    <a:lnTo>
                      <a:pt x="266" y="248"/>
                    </a:lnTo>
                    <a:lnTo>
                      <a:pt x="265" y="248"/>
                    </a:lnTo>
                    <a:lnTo>
                      <a:pt x="265" y="245"/>
                    </a:lnTo>
                    <a:lnTo>
                      <a:pt x="264" y="245"/>
                    </a:lnTo>
                    <a:lnTo>
                      <a:pt x="261" y="241"/>
                    </a:lnTo>
                    <a:lnTo>
                      <a:pt x="258" y="241"/>
                    </a:lnTo>
                    <a:lnTo>
                      <a:pt x="254" y="237"/>
                    </a:lnTo>
                    <a:lnTo>
                      <a:pt x="253" y="237"/>
                    </a:lnTo>
                    <a:lnTo>
                      <a:pt x="253" y="237"/>
                    </a:lnTo>
                    <a:lnTo>
                      <a:pt x="248" y="237"/>
                    </a:lnTo>
                    <a:lnTo>
                      <a:pt x="247" y="237"/>
                    </a:lnTo>
                    <a:lnTo>
                      <a:pt x="247" y="236"/>
                    </a:lnTo>
                    <a:lnTo>
                      <a:pt x="247" y="236"/>
                    </a:lnTo>
                    <a:lnTo>
                      <a:pt x="245" y="236"/>
                    </a:lnTo>
                    <a:lnTo>
                      <a:pt x="245" y="237"/>
                    </a:lnTo>
                    <a:lnTo>
                      <a:pt x="243" y="237"/>
                    </a:lnTo>
                    <a:lnTo>
                      <a:pt x="243" y="237"/>
                    </a:lnTo>
                    <a:lnTo>
                      <a:pt x="236" y="237"/>
                    </a:lnTo>
                    <a:lnTo>
                      <a:pt x="235" y="239"/>
                    </a:lnTo>
                    <a:lnTo>
                      <a:pt x="233" y="240"/>
                    </a:lnTo>
                    <a:lnTo>
                      <a:pt x="233" y="240"/>
                    </a:lnTo>
                    <a:lnTo>
                      <a:pt x="227" y="240"/>
                    </a:lnTo>
                    <a:lnTo>
                      <a:pt x="226" y="237"/>
                    </a:lnTo>
                    <a:lnTo>
                      <a:pt x="224" y="239"/>
                    </a:lnTo>
                    <a:lnTo>
                      <a:pt x="222" y="239"/>
                    </a:lnTo>
                    <a:lnTo>
                      <a:pt x="220" y="239"/>
                    </a:lnTo>
                    <a:lnTo>
                      <a:pt x="220" y="237"/>
                    </a:lnTo>
                    <a:lnTo>
                      <a:pt x="215" y="237"/>
                    </a:lnTo>
                    <a:lnTo>
                      <a:pt x="215" y="236"/>
                    </a:lnTo>
                    <a:lnTo>
                      <a:pt x="214" y="236"/>
                    </a:lnTo>
                    <a:lnTo>
                      <a:pt x="214" y="235"/>
                    </a:lnTo>
                    <a:lnTo>
                      <a:pt x="212" y="235"/>
                    </a:lnTo>
                    <a:lnTo>
                      <a:pt x="211" y="235"/>
                    </a:lnTo>
                    <a:lnTo>
                      <a:pt x="210" y="233"/>
                    </a:lnTo>
                    <a:lnTo>
                      <a:pt x="209" y="232"/>
                    </a:lnTo>
                    <a:lnTo>
                      <a:pt x="206" y="232"/>
                    </a:lnTo>
                    <a:lnTo>
                      <a:pt x="206" y="232"/>
                    </a:lnTo>
                    <a:lnTo>
                      <a:pt x="205" y="232"/>
                    </a:lnTo>
                    <a:lnTo>
                      <a:pt x="205" y="231"/>
                    </a:lnTo>
                    <a:lnTo>
                      <a:pt x="201" y="231"/>
                    </a:lnTo>
                    <a:lnTo>
                      <a:pt x="194" y="229"/>
                    </a:lnTo>
                    <a:lnTo>
                      <a:pt x="193" y="227"/>
                    </a:lnTo>
                    <a:lnTo>
                      <a:pt x="192" y="227"/>
                    </a:lnTo>
                    <a:lnTo>
                      <a:pt x="192" y="227"/>
                    </a:lnTo>
                    <a:lnTo>
                      <a:pt x="190" y="227"/>
                    </a:lnTo>
                    <a:lnTo>
                      <a:pt x="189" y="226"/>
                    </a:lnTo>
                    <a:lnTo>
                      <a:pt x="186" y="224"/>
                    </a:lnTo>
                    <a:lnTo>
                      <a:pt x="186" y="224"/>
                    </a:lnTo>
                    <a:lnTo>
                      <a:pt x="184" y="223"/>
                    </a:lnTo>
                    <a:lnTo>
                      <a:pt x="181" y="219"/>
                    </a:lnTo>
                    <a:lnTo>
                      <a:pt x="178" y="219"/>
                    </a:lnTo>
                    <a:lnTo>
                      <a:pt x="178" y="219"/>
                    </a:lnTo>
                    <a:lnTo>
                      <a:pt x="177" y="219"/>
                    </a:lnTo>
                    <a:lnTo>
                      <a:pt x="177" y="218"/>
                    </a:lnTo>
                    <a:lnTo>
                      <a:pt x="171" y="218"/>
                    </a:lnTo>
                    <a:lnTo>
                      <a:pt x="171" y="216"/>
                    </a:lnTo>
                    <a:lnTo>
                      <a:pt x="171" y="216"/>
                    </a:lnTo>
                    <a:lnTo>
                      <a:pt x="169" y="215"/>
                    </a:lnTo>
                    <a:lnTo>
                      <a:pt x="169" y="215"/>
                    </a:lnTo>
                    <a:lnTo>
                      <a:pt x="168" y="214"/>
                    </a:lnTo>
                    <a:lnTo>
                      <a:pt x="168" y="212"/>
                    </a:lnTo>
                    <a:lnTo>
                      <a:pt x="167" y="212"/>
                    </a:lnTo>
                    <a:lnTo>
                      <a:pt x="167" y="211"/>
                    </a:lnTo>
                    <a:lnTo>
                      <a:pt x="165" y="211"/>
                    </a:lnTo>
                    <a:lnTo>
                      <a:pt x="164" y="210"/>
                    </a:lnTo>
                    <a:lnTo>
                      <a:pt x="163" y="210"/>
                    </a:lnTo>
                    <a:lnTo>
                      <a:pt x="163" y="208"/>
                    </a:lnTo>
                    <a:lnTo>
                      <a:pt x="161" y="208"/>
                    </a:lnTo>
                    <a:lnTo>
                      <a:pt x="161" y="207"/>
                    </a:lnTo>
                    <a:lnTo>
                      <a:pt x="161" y="207"/>
                    </a:lnTo>
                    <a:lnTo>
                      <a:pt x="160" y="206"/>
                    </a:lnTo>
                    <a:lnTo>
                      <a:pt x="159" y="206"/>
                    </a:lnTo>
                    <a:lnTo>
                      <a:pt x="159" y="206"/>
                    </a:lnTo>
                    <a:lnTo>
                      <a:pt x="158" y="206"/>
                    </a:lnTo>
                    <a:lnTo>
                      <a:pt x="156" y="205"/>
                    </a:lnTo>
                    <a:lnTo>
                      <a:pt x="155" y="205"/>
                    </a:lnTo>
                    <a:lnTo>
                      <a:pt x="155" y="203"/>
                    </a:lnTo>
                    <a:lnTo>
                      <a:pt x="154" y="201"/>
                    </a:lnTo>
                    <a:lnTo>
                      <a:pt x="152" y="199"/>
                    </a:lnTo>
                    <a:lnTo>
                      <a:pt x="151" y="198"/>
                    </a:lnTo>
                    <a:lnTo>
                      <a:pt x="150" y="197"/>
                    </a:lnTo>
                    <a:lnTo>
                      <a:pt x="148" y="191"/>
                    </a:lnTo>
                    <a:lnTo>
                      <a:pt x="150" y="190"/>
                    </a:lnTo>
                    <a:lnTo>
                      <a:pt x="150" y="189"/>
                    </a:lnTo>
                    <a:lnTo>
                      <a:pt x="148" y="189"/>
                    </a:lnTo>
                    <a:lnTo>
                      <a:pt x="148" y="186"/>
                    </a:lnTo>
                    <a:lnTo>
                      <a:pt x="150" y="185"/>
                    </a:lnTo>
                    <a:lnTo>
                      <a:pt x="151" y="184"/>
                    </a:lnTo>
                    <a:lnTo>
                      <a:pt x="151" y="182"/>
                    </a:lnTo>
                    <a:lnTo>
                      <a:pt x="151" y="181"/>
                    </a:lnTo>
                    <a:lnTo>
                      <a:pt x="151" y="178"/>
                    </a:lnTo>
                    <a:lnTo>
                      <a:pt x="151" y="177"/>
                    </a:lnTo>
                    <a:lnTo>
                      <a:pt x="150" y="176"/>
                    </a:lnTo>
                    <a:lnTo>
                      <a:pt x="150" y="172"/>
                    </a:lnTo>
                    <a:lnTo>
                      <a:pt x="148" y="171"/>
                    </a:lnTo>
                    <a:lnTo>
                      <a:pt x="147" y="168"/>
                    </a:lnTo>
                    <a:lnTo>
                      <a:pt x="146" y="167"/>
                    </a:lnTo>
                    <a:lnTo>
                      <a:pt x="146" y="165"/>
                    </a:lnTo>
                    <a:lnTo>
                      <a:pt x="143" y="164"/>
                    </a:lnTo>
                    <a:lnTo>
                      <a:pt x="143" y="163"/>
                    </a:lnTo>
                    <a:lnTo>
                      <a:pt x="142" y="163"/>
                    </a:lnTo>
                    <a:lnTo>
                      <a:pt x="142" y="161"/>
                    </a:lnTo>
                    <a:lnTo>
                      <a:pt x="142" y="161"/>
                    </a:lnTo>
                    <a:lnTo>
                      <a:pt x="142" y="160"/>
                    </a:lnTo>
                    <a:lnTo>
                      <a:pt x="140" y="160"/>
                    </a:lnTo>
                    <a:lnTo>
                      <a:pt x="140" y="157"/>
                    </a:lnTo>
                    <a:lnTo>
                      <a:pt x="139" y="156"/>
                    </a:lnTo>
                    <a:lnTo>
                      <a:pt x="139" y="155"/>
                    </a:lnTo>
                    <a:lnTo>
                      <a:pt x="138" y="154"/>
                    </a:lnTo>
                    <a:lnTo>
                      <a:pt x="138" y="152"/>
                    </a:lnTo>
                    <a:lnTo>
                      <a:pt x="135" y="151"/>
                    </a:lnTo>
                    <a:lnTo>
                      <a:pt x="135" y="148"/>
                    </a:lnTo>
                    <a:lnTo>
                      <a:pt x="131" y="147"/>
                    </a:lnTo>
                    <a:lnTo>
                      <a:pt x="131" y="146"/>
                    </a:lnTo>
                    <a:lnTo>
                      <a:pt x="130" y="146"/>
                    </a:lnTo>
                    <a:lnTo>
                      <a:pt x="130" y="144"/>
                    </a:lnTo>
                    <a:lnTo>
                      <a:pt x="129" y="143"/>
                    </a:lnTo>
                    <a:lnTo>
                      <a:pt x="127" y="140"/>
                    </a:lnTo>
                    <a:lnTo>
                      <a:pt x="126" y="138"/>
                    </a:lnTo>
                    <a:lnTo>
                      <a:pt x="125" y="136"/>
                    </a:lnTo>
                    <a:lnTo>
                      <a:pt x="123" y="136"/>
                    </a:lnTo>
                    <a:lnTo>
                      <a:pt x="123" y="136"/>
                    </a:lnTo>
                    <a:lnTo>
                      <a:pt x="123" y="135"/>
                    </a:lnTo>
                    <a:lnTo>
                      <a:pt x="123" y="135"/>
                    </a:lnTo>
                    <a:lnTo>
                      <a:pt x="121" y="134"/>
                    </a:lnTo>
                    <a:lnTo>
                      <a:pt x="121" y="134"/>
                    </a:lnTo>
                    <a:lnTo>
                      <a:pt x="120" y="133"/>
                    </a:lnTo>
                    <a:lnTo>
                      <a:pt x="118" y="133"/>
                    </a:lnTo>
                    <a:lnTo>
                      <a:pt x="117" y="130"/>
                    </a:lnTo>
                    <a:lnTo>
                      <a:pt x="114" y="130"/>
                    </a:lnTo>
                    <a:lnTo>
                      <a:pt x="114" y="127"/>
                    </a:lnTo>
                    <a:lnTo>
                      <a:pt x="114" y="125"/>
                    </a:lnTo>
                    <a:lnTo>
                      <a:pt x="116" y="125"/>
                    </a:lnTo>
                    <a:lnTo>
                      <a:pt x="117" y="123"/>
                    </a:lnTo>
                    <a:lnTo>
                      <a:pt x="117" y="121"/>
                    </a:lnTo>
                    <a:lnTo>
                      <a:pt x="116" y="121"/>
                    </a:lnTo>
                    <a:lnTo>
                      <a:pt x="116" y="119"/>
                    </a:lnTo>
                    <a:lnTo>
                      <a:pt x="114" y="119"/>
                    </a:lnTo>
                    <a:lnTo>
                      <a:pt x="113" y="119"/>
                    </a:lnTo>
                    <a:lnTo>
                      <a:pt x="110" y="118"/>
                    </a:lnTo>
                    <a:lnTo>
                      <a:pt x="110" y="114"/>
                    </a:lnTo>
                    <a:lnTo>
                      <a:pt x="108" y="114"/>
                    </a:lnTo>
                    <a:lnTo>
                      <a:pt x="106" y="113"/>
                    </a:lnTo>
                    <a:lnTo>
                      <a:pt x="105" y="110"/>
                    </a:lnTo>
                    <a:lnTo>
                      <a:pt x="105" y="110"/>
                    </a:lnTo>
                    <a:lnTo>
                      <a:pt x="105" y="106"/>
                    </a:lnTo>
                    <a:lnTo>
                      <a:pt x="101" y="106"/>
                    </a:lnTo>
                    <a:lnTo>
                      <a:pt x="100" y="105"/>
                    </a:lnTo>
                    <a:lnTo>
                      <a:pt x="100" y="105"/>
                    </a:lnTo>
                    <a:lnTo>
                      <a:pt x="100" y="102"/>
                    </a:lnTo>
                    <a:lnTo>
                      <a:pt x="99" y="102"/>
                    </a:lnTo>
                    <a:lnTo>
                      <a:pt x="99" y="101"/>
                    </a:lnTo>
                    <a:lnTo>
                      <a:pt x="99" y="100"/>
                    </a:lnTo>
                    <a:lnTo>
                      <a:pt x="93" y="99"/>
                    </a:lnTo>
                    <a:lnTo>
                      <a:pt x="92" y="96"/>
                    </a:lnTo>
                    <a:lnTo>
                      <a:pt x="93" y="96"/>
                    </a:lnTo>
                    <a:lnTo>
                      <a:pt x="93" y="93"/>
                    </a:lnTo>
                    <a:lnTo>
                      <a:pt x="91" y="93"/>
                    </a:lnTo>
                    <a:lnTo>
                      <a:pt x="91" y="93"/>
                    </a:lnTo>
                    <a:lnTo>
                      <a:pt x="91" y="92"/>
                    </a:lnTo>
                    <a:lnTo>
                      <a:pt x="91" y="92"/>
                    </a:lnTo>
                    <a:lnTo>
                      <a:pt x="91" y="91"/>
                    </a:lnTo>
                    <a:lnTo>
                      <a:pt x="91" y="91"/>
                    </a:lnTo>
                    <a:lnTo>
                      <a:pt x="89" y="91"/>
                    </a:lnTo>
                    <a:lnTo>
                      <a:pt x="88" y="89"/>
                    </a:lnTo>
                    <a:lnTo>
                      <a:pt x="87" y="87"/>
                    </a:lnTo>
                    <a:lnTo>
                      <a:pt x="86" y="83"/>
                    </a:lnTo>
                    <a:lnTo>
                      <a:pt x="84" y="80"/>
                    </a:lnTo>
                    <a:lnTo>
                      <a:pt x="83" y="80"/>
                    </a:lnTo>
                    <a:lnTo>
                      <a:pt x="82" y="76"/>
                    </a:lnTo>
                    <a:lnTo>
                      <a:pt x="80" y="75"/>
                    </a:lnTo>
                    <a:lnTo>
                      <a:pt x="82" y="70"/>
                    </a:lnTo>
                    <a:lnTo>
                      <a:pt x="80" y="70"/>
                    </a:lnTo>
                    <a:lnTo>
                      <a:pt x="79" y="68"/>
                    </a:lnTo>
                    <a:lnTo>
                      <a:pt x="79" y="67"/>
                    </a:lnTo>
                    <a:lnTo>
                      <a:pt x="78" y="66"/>
                    </a:lnTo>
                    <a:lnTo>
                      <a:pt x="78" y="64"/>
                    </a:lnTo>
                    <a:lnTo>
                      <a:pt x="74" y="64"/>
                    </a:lnTo>
                    <a:lnTo>
                      <a:pt x="72" y="67"/>
                    </a:lnTo>
                    <a:lnTo>
                      <a:pt x="71" y="66"/>
                    </a:lnTo>
                    <a:lnTo>
                      <a:pt x="70" y="64"/>
                    </a:lnTo>
                    <a:lnTo>
                      <a:pt x="68" y="64"/>
                    </a:lnTo>
                    <a:lnTo>
                      <a:pt x="67" y="63"/>
                    </a:lnTo>
                    <a:lnTo>
                      <a:pt x="63" y="63"/>
                    </a:lnTo>
                    <a:lnTo>
                      <a:pt x="63" y="64"/>
                    </a:lnTo>
                    <a:lnTo>
                      <a:pt x="65" y="64"/>
                    </a:lnTo>
                    <a:lnTo>
                      <a:pt x="65" y="64"/>
                    </a:lnTo>
                    <a:lnTo>
                      <a:pt x="63" y="66"/>
                    </a:lnTo>
                    <a:lnTo>
                      <a:pt x="63" y="68"/>
                    </a:lnTo>
                    <a:lnTo>
                      <a:pt x="63" y="70"/>
                    </a:lnTo>
                    <a:lnTo>
                      <a:pt x="65" y="71"/>
                    </a:lnTo>
                    <a:lnTo>
                      <a:pt x="65" y="72"/>
                    </a:lnTo>
                    <a:lnTo>
                      <a:pt x="67" y="74"/>
                    </a:lnTo>
                    <a:lnTo>
                      <a:pt x="67" y="76"/>
                    </a:lnTo>
                    <a:lnTo>
                      <a:pt x="68" y="78"/>
                    </a:lnTo>
                    <a:lnTo>
                      <a:pt x="68" y="80"/>
                    </a:lnTo>
                    <a:lnTo>
                      <a:pt x="70" y="80"/>
                    </a:lnTo>
                    <a:lnTo>
                      <a:pt x="70" y="82"/>
                    </a:lnTo>
                    <a:lnTo>
                      <a:pt x="70" y="82"/>
                    </a:lnTo>
                    <a:lnTo>
                      <a:pt x="70" y="83"/>
                    </a:lnTo>
                    <a:lnTo>
                      <a:pt x="71" y="83"/>
                    </a:lnTo>
                    <a:lnTo>
                      <a:pt x="71" y="83"/>
                    </a:lnTo>
                    <a:lnTo>
                      <a:pt x="71" y="85"/>
                    </a:lnTo>
                    <a:lnTo>
                      <a:pt x="75" y="85"/>
                    </a:lnTo>
                    <a:lnTo>
                      <a:pt x="76" y="89"/>
                    </a:lnTo>
                    <a:lnTo>
                      <a:pt x="78" y="91"/>
                    </a:lnTo>
                    <a:lnTo>
                      <a:pt x="78" y="92"/>
                    </a:lnTo>
                    <a:lnTo>
                      <a:pt x="76" y="93"/>
                    </a:lnTo>
                    <a:lnTo>
                      <a:pt x="76" y="95"/>
                    </a:lnTo>
                    <a:lnTo>
                      <a:pt x="78" y="95"/>
                    </a:lnTo>
                    <a:lnTo>
                      <a:pt x="78" y="96"/>
                    </a:lnTo>
                    <a:lnTo>
                      <a:pt x="79" y="96"/>
                    </a:lnTo>
                    <a:lnTo>
                      <a:pt x="79" y="96"/>
                    </a:lnTo>
                    <a:lnTo>
                      <a:pt x="79" y="96"/>
                    </a:lnTo>
                    <a:lnTo>
                      <a:pt x="80" y="96"/>
                    </a:lnTo>
                    <a:lnTo>
                      <a:pt x="80" y="97"/>
                    </a:lnTo>
                    <a:lnTo>
                      <a:pt x="80" y="97"/>
                    </a:lnTo>
                    <a:lnTo>
                      <a:pt x="80" y="97"/>
                    </a:lnTo>
                    <a:lnTo>
                      <a:pt x="82" y="99"/>
                    </a:lnTo>
                    <a:lnTo>
                      <a:pt x="83" y="99"/>
                    </a:lnTo>
                    <a:lnTo>
                      <a:pt x="83" y="101"/>
                    </a:lnTo>
                    <a:lnTo>
                      <a:pt x="83" y="105"/>
                    </a:lnTo>
                    <a:lnTo>
                      <a:pt x="84" y="106"/>
                    </a:lnTo>
                    <a:lnTo>
                      <a:pt x="84" y="108"/>
                    </a:lnTo>
                    <a:lnTo>
                      <a:pt x="86" y="108"/>
                    </a:lnTo>
                    <a:lnTo>
                      <a:pt x="86" y="108"/>
                    </a:lnTo>
                    <a:lnTo>
                      <a:pt x="87" y="109"/>
                    </a:lnTo>
                    <a:lnTo>
                      <a:pt x="87" y="110"/>
                    </a:lnTo>
                    <a:lnTo>
                      <a:pt x="88" y="112"/>
                    </a:lnTo>
                    <a:lnTo>
                      <a:pt x="89" y="113"/>
                    </a:lnTo>
                    <a:lnTo>
                      <a:pt x="89" y="114"/>
                    </a:lnTo>
                    <a:lnTo>
                      <a:pt x="88" y="114"/>
                    </a:lnTo>
                    <a:lnTo>
                      <a:pt x="89" y="118"/>
                    </a:lnTo>
                    <a:lnTo>
                      <a:pt x="91" y="118"/>
                    </a:lnTo>
                    <a:lnTo>
                      <a:pt x="92" y="119"/>
                    </a:lnTo>
                    <a:lnTo>
                      <a:pt x="92" y="119"/>
                    </a:lnTo>
                    <a:lnTo>
                      <a:pt x="93" y="122"/>
                    </a:lnTo>
                    <a:lnTo>
                      <a:pt x="95" y="122"/>
                    </a:lnTo>
                    <a:lnTo>
                      <a:pt x="95" y="125"/>
                    </a:lnTo>
                    <a:lnTo>
                      <a:pt x="95" y="125"/>
                    </a:lnTo>
                    <a:lnTo>
                      <a:pt x="95" y="126"/>
                    </a:lnTo>
                    <a:lnTo>
                      <a:pt x="96" y="126"/>
                    </a:lnTo>
                    <a:lnTo>
                      <a:pt x="96" y="129"/>
                    </a:lnTo>
                    <a:lnTo>
                      <a:pt x="97" y="130"/>
                    </a:lnTo>
                    <a:lnTo>
                      <a:pt x="97" y="133"/>
                    </a:lnTo>
                    <a:lnTo>
                      <a:pt x="99" y="133"/>
                    </a:lnTo>
                    <a:lnTo>
                      <a:pt x="99" y="134"/>
                    </a:lnTo>
                    <a:lnTo>
                      <a:pt x="100" y="134"/>
                    </a:lnTo>
                    <a:lnTo>
                      <a:pt x="99" y="139"/>
                    </a:lnTo>
                    <a:lnTo>
                      <a:pt x="101" y="140"/>
                    </a:lnTo>
                    <a:lnTo>
                      <a:pt x="101" y="144"/>
                    </a:lnTo>
                    <a:lnTo>
                      <a:pt x="100" y="144"/>
                    </a:lnTo>
                    <a:lnTo>
                      <a:pt x="101" y="146"/>
                    </a:lnTo>
                    <a:lnTo>
                      <a:pt x="103" y="147"/>
                    </a:lnTo>
                    <a:lnTo>
                      <a:pt x="105" y="147"/>
                    </a:lnTo>
                    <a:lnTo>
                      <a:pt x="105" y="148"/>
                    </a:lnTo>
                    <a:lnTo>
                      <a:pt x="106" y="150"/>
                    </a:lnTo>
                    <a:lnTo>
                      <a:pt x="106" y="150"/>
                    </a:lnTo>
                    <a:lnTo>
                      <a:pt x="106" y="151"/>
                    </a:lnTo>
                    <a:lnTo>
                      <a:pt x="106" y="151"/>
                    </a:lnTo>
                    <a:lnTo>
                      <a:pt x="109" y="152"/>
                    </a:lnTo>
                    <a:lnTo>
                      <a:pt x="109" y="154"/>
                    </a:lnTo>
                    <a:lnTo>
                      <a:pt x="109" y="154"/>
                    </a:lnTo>
                    <a:lnTo>
                      <a:pt x="110" y="154"/>
                    </a:lnTo>
                    <a:lnTo>
                      <a:pt x="110" y="156"/>
                    </a:lnTo>
                    <a:lnTo>
                      <a:pt x="110" y="157"/>
                    </a:lnTo>
                    <a:lnTo>
                      <a:pt x="110" y="159"/>
                    </a:lnTo>
                    <a:lnTo>
                      <a:pt x="109" y="160"/>
                    </a:lnTo>
                    <a:lnTo>
                      <a:pt x="109" y="161"/>
                    </a:lnTo>
                    <a:lnTo>
                      <a:pt x="106" y="161"/>
                    </a:lnTo>
                    <a:lnTo>
                      <a:pt x="106" y="161"/>
                    </a:lnTo>
                    <a:lnTo>
                      <a:pt x="105" y="161"/>
                    </a:lnTo>
                    <a:lnTo>
                      <a:pt x="105" y="157"/>
                    </a:lnTo>
                    <a:lnTo>
                      <a:pt x="105" y="157"/>
                    </a:lnTo>
                    <a:lnTo>
                      <a:pt x="104" y="154"/>
                    </a:lnTo>
                    <a:lnTo>
                      <a:pt x="103" y="154"/>
                    </a:lnTo>
                    <a:lnTo>
                      <a:pt x="101" y="152"/>
                    </a:lnTo>
                    <a:lnTo>
                      <a:pt x="100" y="151"/>
                    </a:lnTo>
                    <a:lnTo>
                      <a:pt x="99" y="150"/>
                    </a:lnTo>
                    <a:lnTo>
                      <a:pt x="97" y="147"/>
                    </a:lnTo>
                    <a:lnTo>
                      <a:pt x="96" y="146"/>
                    </a:lnTo>
                    <a:lnTo>
                      <a:pt x="95" y="146"/>
                    </a:lnTo>
                    <a:lnTo>
                      <a:pt x="93" y="143"/>
                    </a:lnTo>
                    <a:lnTo>
                      <a:pt x="91" y="143"/>
                    </a:lnTo>
                    <a:lnTo>
                      <a:pt x="91" y="142"/>
                    </a:lnTo>
                    <a:lnTo>
                      <a:pt x="89" y="142"/>
                    </a:lnTo>
                    <a:lnTo>
                      <a:pt x="89" y="140"/>
                    </a:lnTo>
                    <a:lnTo>
                      <a:pt x="89" y="133"/>
                    </a:lnTo>
                    <a:lnTo>
                      <a:pt x="88" y="133"/>
                    </a:lnTo>
                    <a:lnTo>
                      <a:pt x="88" y="130"/>
                    </a:lnTo>
                    <a:lnTo>
                      <a:pt x="88" y="130"/>
                    </a:lnTo>
                    <a:lnTo>
                      <a:pt x="87" y="129"/>
                    </a:lnTo>
                    <a:lnTo>
                      <a:pt x="88" y="127"/>
                    </a:lnTo>
                    <a:lnTo>
                      <a:pt x="88" y="126"/>
                    </a:lnTo>
                    <a:lnTo>
                      <a:pt x="86" y="125"/>
                    </a:lnTo>
                    <a:lnTo>
                      <a:pt x="86" y="123"/>
                    </a:lnTo>
                    <a:lnTo>
                      <a:pt x="84" y="122"/>
                    </a:lnTo>
                    <a:lnTo>
                      <a:pt x="83" y="122"/>
                    </a:lnTo>
                    <a:lnTo>
                      <a:pt x="82" y="119"/>
                    </a:lnTo>
                    <a:lnTo>
                      <a:pt x="78" y="119"/>
                    </a:lnTo>
                    <a:lnTo>
                      <a:pt x="78" y="118"/>
                    </a:lnTo>
                    <a:lnTo>
                      <a:pt x="74" y="118"/>
                    </a:lnTo>
                    <a:lnTo>
                      <a:pt x="74" y="117"/>
                    </a:lnTo>
                    <a:lnTo>
                      <a:pt x="74" y="116"/>
                    </a:lnTo>
                    <a:lnTo>
                      <a:pt x="71" y="116"/>
                    </a:lnTo>
                    <a:lnTo>
                      <a:pt x="67" y="110"/>
                    </a:lnTo>
                    <a:lnTo>
                      <a:pt x="66" y="109"/>
                    </a:lnTo>
                    <a:lnTo>
                      <a:pt x="65" y="109"/>
                    </a:lnTo>
                    <a:lnTo>
                      <a:pt x="63" y="109"/>
                    </a:lnTo>
                    <a:lnTo>
                      <a:pt x="63" y="106"/>
                    </a:lnTo>
                    <a:lnTo>
                      <a:pt x="63" y="106"/>
                    </a:lnTo>
                    <a:lnTo>
                      <a:pt x="66" y="106"/>
                    </a:lnTo>
                    <a:lnTo>
                      <a:pt x="68" y="106"/>
                    </a:lnTo>
                    <a:lnTo>
                      <a:pt x="70" y="106"/>
                    </a:lnTo>
                    <a:lnTo>
                      <a:pt x="70" y="106"/>
                    </a:lnTo>
                    <a:lnTo>
                      <a:pt x="70" y="105"/>
                    </a:lnTo>
                    <a:lnTo>
                      <a:pt x="71" y="105"/>
                    </a:lnTo>
                    <a:lnTo>
                      <a:pt x="71" y="104"/>
                    </a:lnTo>
                    <a:lnTo>
                      <a:pt x="71" y="104"/>
                    </a:lnTo>
                    <a:lnTo>
                      <a:pt x="71" y="100"/>
                    </a:lnTo>
                    <a:lnTo>
                      <a:pt x="71" y="100"/>
                    </a:lnTo>
                    <a:lnTo>
                      <a:pt x="71" y="96"/>
                    </a:lnTo>
                    <a:lnTo>
                      <a:pt x="70" y="95"/>
                    </a:lnTo>
                    <a:lnTo>
                      <a:pt x="70" y="91"/>
                    </a:lnTo>
                    <a:lnTo>
                      <a:pt x="67" y="85"/>
                    </a:lnTo>
                    <a:lnTo>
                      <a:pt x="65" y="85"/>
                    </a:lnTo>
                    <a:lnTo>
                      <a:pt x="65" y="84"/>
                    </a:lnTo>
                    <a:lnTo>
                      <a:pt x="59" y="83"/>
                    </a:lnTo>
                    <a:lnTo>
                      <a:pt x="59" y="82"/>
                    </a:lnTo>
                    <a:lnTo>
                      <a:pt x="57" y="80"/>
                    </a:lnTo>
                    <a:lnTo>
                      <a:pt x="57" y="79"/>
                    </a:lnTo>
                    <a:lnTo>
                      <a:pt x="57" y="79"/>
                    </a:lnTo>
                    <a:lnTo>
                      <a:pt x="55" y="78"/>
                    </a:lnTo>
                    <a:lnTo>
                      <a:pt x="55" y="78"/>
                    </a:lnTo>
                    <a:lnTo>
                      <a:pt x="55" y="76"/>
                    </a:lnTo>
                    <a:lnTo>
                      <a:pt x="54" y="76"/>
                    </a:lnTo>
                    <a:lnTo>
                      <a:pt x="54" y="74"/>
                    </a:lnTo>
                    <a:lnTo>
                      <a:pt x="51" y="72"/>
                    </a:lnTo>
                    <a:lnTo>
                      <a:pt x="51" y="71"/>
                    </a:lnTo>
                    <a:lnTo>
                      <a:pt x="53" y="70"/>
                    </a:lnTo>
                    <a:lnTo>
                      <a:pt x="53" y="68"/>
                    </a:lnTo>
                    <a:lnTo>
                      <a:pt x="51" y="67"/>
                    </a:lnTo>
                    <a:lnTo>
                      <a:pt x="49" y="66"/>
                    </a:lnTo>
                    <a:lnTo>
                      <a:pt x="49" y="63"/>
                    </a:lnTo>
                    <a:lnTo>
                      <a:pt x="46" y="61"/>
                    </a:lnTo>
                    <a:lnTo>
                      <a:pt x="46" y="59"/>
                    </a:lnTo>
                    <a:lnTo>
                      <a:pt x="46" y="59"/>
                    </a:lnTo>
                    <a:lnTo>
                      <a:pt x="46" y="58"/>
                    </a:lnTo>
                    <a:lnTo>
                      <a:pt x="45" y="58"/>
                    </a:lnTo>
                    <a:lnTo>
                      <a:pt x="45" y="55"/>
                    </a:lnTo>
                    <a:lnTo>
                      <a:pt x="45" y="55"/>
                    </a:lnTo>
                    <a:lnTo>
                      <a:pt x="45" y="55"/>
                    </a:lnTo>
                    <a:lnTo>
                      <a:pt x="45" y="54"/>
                    </a:lnTo>
                    <a:lnTo>
                      <a:pt x="45" y="54"/>
                    </a:lnTo>
                    <a:lnTo>
                      <a:pt x="45" y="53"/>
                    </a:lnTo>
                    <a:lnTo>
                      <a:pt x="44" y="53"/>
                    </a:lnTo>
                    <a:lnTo>
                      <a:pt x="44" y="49"/>
                    </a:lnTo>
                    <a:lnTo>
                      <a:pt x="44" y="49"/>
                    </a:lnTo>
                    <a:lnTo>
                      <a:pt x="42" y="46"/>
                    </a:lnTo>
                    <a:lnTo>
                      <a:pt x="41" y="46"/>
                    </a:lnTo>
                    <a:lnTo>
                      <a:pt x="40" y="45"/>
                    </a:lnTo>
                    <a:lnTo>
                      <a:pt x="37" y="44"/>
                    </a:lnTo>
                    <a:lnTo>
                      <a:pt x="37" y="42"/>
                    </a:lnTo>
                    <a:lnTo>
                      <a:pt x="37" y="41"/>
                    </a:lnTo>
                    <a:lnTo>
                      <a:pt x="36" y="41"/>
                    </a:lnTo>
                    <a:lnTo>
                      <a:pt x="34" y="40"/>
                    </a:lnTo>
                    <a:lnTo>
                      <a:pt x="33" y="41"/>
                    </a:lnTo>
                    <a:lnTo>
                      <a:pt x="33" y="41"/>
                    </a:lnTo>
                    <a:lnTo>
                      <a:pt x="32" y="41"/>
                    </a:lnTo>
                    <a:lnTo>
                      <a:pt x="32" y="41"/>
                    </a:lnTo>
                    <a:lnTo>
                      <a:pt x="32" y="41"/>
                    </a:lnTo>
                    <a:lnTo>
                      <a:pt x="31" y="37"/>
                    </a:lnTo>
                    <a:lnTo>
                      <a:pt x="23" y="36"/>
                    </a:lnTo>
                    <a:lnTo>
                      <a:pt x="23" y="34"/>
                    </a:lnTo>
                    <a:lnTo>
                      <a:pt x="21" y="34"/>
                    </a:lnTo>
                    <a:lnTo>
                      <a:pt x="21" y="33"/>
                    </a:lnTo>
                    <a:lnTo>
                      <a:pt x="20" y="33"/>
                    </a:lnTo>
                    <a:lnTo>
                      <a:pt x="19" y="33"/>
                    </a:lnTo>
                    <a:lnTo>
                      <a:pt x="17" y="34"/>
                    </a:lnTo>
                    <a:lnTo>
                      <a:pt x="16" y="34"/>
                    </a:lnTo>
                    <a:lnTo>
                      <a:pt x="16" y="33"/>
                    </a:lnTo>
                    <a:lnTo>
                      <a:pt x="15" y="33"/>
                    </a:lnTo>
                    <a:lnTo>
                      <a:pt x="15" y="30"/>
                    </a:lnTo>
                    <a:lnTo>
                      <a:pt x="16" y="30"/>
                    </a:lnTo>
                    <a:lnTo>
                      <a:pt x="15" y="28"/>
                    </a:lnTo>
                    <a:lnTo>
                      <a:pt x="16" y="28"/>
                    </a:lnTo>
                    <a:lnTo>
                      <a:pt x="16" y="27"/>
                    </a:lnTo>
                    <a:lnTo>
                      <a:pt x="12" y="25"/>
                    </a:lnTo>
                    <a:lnTo>
                      <a:pt x="14" y="23"/>
                    </a:lnTo>
                    <a:lnTo>
                      <a:pt x="11" y="23"/>
                    </a:lnTo>
                    <a:lnTo>
                      <a:pt x="11" y="21"/>
                    </a:lnTo>
                    <a:lnTo>
                      <a:pt x="10" y="20"/>
                    </a:lnTo>
                    <a:lnTo>
                      <a:pt x="8" y="19"/>
                    </a:lnTo>
                    <a:lnTo>
                      <a:pt x="7" y="16"/>
                    </a:lnTo>
                    <a:lnTo>
                      <a:pt x="7" y="16"/>
                    </a:lnTo>
                    <a:lnTo>
                      <a:pt x="7" y="15"/>
                    </a:lnTo>
                    <a:lnTo>
                      <a:pt x="6" y="13"/>
                    </a:lnTo>
                    <a:lnTo>
                      <a:pt x="6" y="12"/>
                    </a:lnTo>
                    <a:lnTo>
                      <a:pt x="4" y="11"/>
                    </a:lnTo>
                    <a:lnTo>
                      <a:pt x="3" y="10"/>
                    </a:lnTo>
                    <a:lnTo>
                      <a:pt x="2" y="8"/>
                    </a:lnTo>
                    <a:lnTo>
                      <a:pt x="3" y="6"/>
                    </a:lnTo>
                    <a:lnTo>
                      <a:pt x="6" y="6"/>
                    </a:lnTo>
                    <a:lnTo>
                      <a:pt x="6" y="3"/>
                    </a:lnTo>
                    <a:lnTo>
                      <a:pt x="4" y="3"/>
                    </a:lnTo>
                    <a:lnTo>
                      <a:pt x="4" y="3"/>
                    </a:lnTo>
                    <a:lnTo>
                      <a:pt x="2" y="2"/>
                    </a:lnTo>
                    <a:lnTo>
                      <a:pt x="0"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Group 8284">
                <a:extLst>
                  <a:ext uri="{FF2B5EF4-FFF2-40B4-BE49-F238E27FC236}">
                    <a16:creationId xmlns:a16="http://schemas.microsoft.com/office/drawing/2014/main" xmlns="" id="{C6F8BDBD-7567-44AB-B3CA-F21B0A12B2E1}"/>
                  </a:ext>
                </a:extLst>
              </p:cNvPr>
              <p:cNvGrpSpPr/>
              <p:nvPr/>
            </p:nvGrpSpPr>
            <p:grpSpPr>
              <a:xfrm>
                <a:off x="3149600" y="1148217"/>
                <a:ext cx="5502275" cy="2728912"/>
                <a:chOff x="3149600" y="1148217"/>
                <a:chExt cx="5502275" cy="2728912"/>
              </a:xfrm>
              <a:grpFill/>
            </p:grpSpPr>
            <p:sp>
              <p:nvSpPr>
                <p:cNvPr id="27" name="Freeform 8">
                  <a:extLst>
                    <a:ext uri="{FF2B5EF4-FFF2-40B4-BE49-F238E27FC236}">
                      <a16:creationId xmlns:a16="http://schemas.microsoft.com/office/drawing/2014/main" xmlns="" id="{076E5644-5555-4E7F-93B6-9485232D5DC0}"/>
                    </a:ext>
                  </a:extLst>
                </p:cNvPr>
                <p:cNvSpPr>
                  <a:spLocks noEditPoints="1"/>
                </p:cNvSpPr>
                <p:nvPr/>
              </p:nvSpPr>
              <p:spPr bwMode="auto">
                <a:xfrm>
                  <a:off x="4051300" y="1703842"/>
                  <a:ext cx="982663" cy="514350"/>
                </a:xfrm>
                <a:custGeom>
                  <a:avLst/>
                  <a:gdLst>
                    <a:gd name="T0" fmla="*/ 457 w 619"/>
                    <a:gd name="T1" fmla="*/ 229 h 324"/>
                    <a:gd name="T2" fmla="*/ 8 w 619"/>
                    <a:gd name="T3" fmla="*/ 294 h 324"/>
                    <a:gd name="T4" fmla="*/ 9 w 619"/>
                    <a:gd name="T5" fmla="*/ 269 h 324"/>
                    <a:gd name="T6" fmla="*/ 8 w 619"/>
                    <a:gd name="T7" fmla="*/ 233 h 324"/>
                    <a:gd name="T8" fmla="*/ 2 w 619"/>
                    <a:gd name="T9" fmla="*/ 197 h 324"/>
                    <a:gd name="T10" fmla="*/ 463 w 619"/>
                    <a:gd name="T11" fmla="*/ 161 h 324"/>
                    <a:gd name="T12" fmla="*/ 493 w 619"/>
                    <a:gd name="T13" fmla="*/ 140 h 324"/>
                    <a:gd name="T14" fmla="*/ 505 w 619"/>
                    <a:gd name="T15" fmla="*/ 115 h 324"/>
                    <a:gd name="T16" fmla="*/ 463 w 619"/>
                    <a:gd name="T17" fmla="*/ 110 h 324"/>
                    <a:gd name="T18" fmla="*/ 459 w 619"/>
                    <a:gd name="T19" fmla="*/ 97 h 324"/>
                    <a:gd name="T20" fmla="*/ 449 w 619"/>
                    <a:gd name="T21" fmla="*/ 87 h 324"/>
                    <a:gd name="T22" fmla="*/ 491 w 619"/>
                    <a:gd name="T23" fmla="*/ 17 h 324"/>
                    <a:gd name="T24" fmla="*/ 493 w 619"/>
                    <a:gd name="T25" fmla="*/ 28 h 324"/>
                    <a:gd name="T26" fmla="*/ 505 w 619"/>
                    <a:gd name="T27" fmla="*/ 49 h 324"/>
                    <a:gd name="T28" fmla="*/ 521 w 619"/>
                    <a:gd name="T29" fmla="*/ 57 h 324"/>
                    <a:gd name="T30" fmla="*/ 533 w 619"/>
                    <a:gd name="T31" fmla="*/ 39 h 324"/>
                    <a:gd name="T32" fmla="*/ 544 w 619"/>
                    <a:gd name="T33" fmla="*/ 47 h 324"/>
                    <a:gd name="T34" fmla="*/ 548 w 619"/>
                    <a:gd name="T35" fmla="*/ 59 h 324"/>
                    <a:gd name="T36" fmla="*/ 561 w 619"/>
                    <a:gd name="T37" fmla="*/ 76 h 324"/>
                    <a:gd name="T38" fmla="*/ 561 w 619"/>
                    <a:gd name="T39" fmla="*/ 87 h 324"/>
                    <a:gd name="T40" fmla="*/ 584 w 619"/>
                    <a:gd name="T41" fmla="*/ 106 h 324"/>
                    <a:gd name="T42" fmla="*/ 599 w 619"/>
                    <a:gd name="T43" fmla="*/ 110 h 324"/>
                    <a:gd name="T44" fmla="*/ 595 w 619"/>
                    <a:gd name="T45" fmla="*/ 121 h 324"/>
                    <a:gd name="T46" fmla="*/ 581 w 619"/>
                    <a:gd name="T47" fmla="*/ 129 h 324"/>
                    <a:gd name="T48" fmla="*/ 611 w 619"/>
                    <a:gd name="T49" fmla="*/ 124 h 324"/>
                    <a:gd name="T50" fmla="*/ 615 w 619"/>
                    <a:gd name="T51" fmla="*/ 142 h 324"/>
                    <a:gd name="T52" fmla="*/ 585 w 619"/>
                    <a:gd name="T53" fmla="*/ 161 h 324"/>
                    <a:gd name="T54" fmla="*/ 571 w 619"/>
                    <a:gd name="T55" fmla="*/ 166 h 324"/>
                    <a:gd name="T56" fmla="*/ 555 w 619"/>
                    <a:gd name="T57" fmla="*/ 165 h 324"/>
                    <a:gd name="T58" fmla="*/ 531 w 619"/>
                    <a:gd name="T59" fmla="*/ 167 h 324"/>
                    <a:gd name="T60" fmla="*/ 505 w 619"/>
                    <a:gd name="T61" fmla="*/ 183 h 324"/>
                    <a:gd name="T62" fmla="*/ 493 w 619"/>
                    <a:gd name="T63" fmla="*/ 195 h 324"/>
                    <a:gd name="T64" fmla="*/ 482 w 619"/>
                    <a:gd name="T65" fmla="*/ 212 h 324"/>
                    <a:gd name="T66" fmla="*/ 503 w 619"/>
                    <a:gd name="T67" fmla="*/ 191 h 324"/>
                    <a:gd name="T68" fmla="*/ 531 w 619"/>
                    <a:gd name="T69" fmla="*/ 178 h 324"/>
                    <a:gd name="T70" fmla="*/ 538 w 619"/>
                    <a:gd name="T71" fmla="*/ 191 h 324"/>
                    <a:gd name="T72" fmla="*/ 531 w 619"/>
                    <a:gd name="T73" fmla="*/ 201 h 324"/>
                    <a:gd name="T74" fmla="*/ 538 w 619"/>
                    <a:gd name="T75" fmla="*/ 209 h 324"/>
                    <a:gd name="T76" fmla="*/ 544 w 619"/>
                    <a:gd name="T77" fmla="*/ 224 h 324"/>
                    <a:gd name="T78" fmla="*/ 567 w 619"/>
                    <a:gd name="T79" fmla="*/ 229 h 324"/>
                    <a:gd name="T80" fmla="*/ 544 w 619"/>
                    <a:gd name="T81" fmla="*/ 242 h 324"/>
                    <a:gd name="T82" fmla="*/ 530 w 619"/>
                    <a:gd name="T83" fmla="*/ 252 h 324"/>
                    <a:gd name="T84" fmla="*/ 541 w 619"/>
                    <a:gd name="T85" fmla="*/ 234 h 324"/>
                    <a:gd name="T86" fmla="*/ 539 w 619"/>
                    <a:gd name="T87" fmla="*/ 225 h 324"/>
                    <a:gd name="T88" fmla="*/ 527 w 619"/>
                    <a:gd name="T89" fmla="*/ 227 h 324"/>
                    <a:gd name="T90" fmla="*/ 517 w 619"/>
                    <a:gd name="T91" fmla="*/ 241 h 324"/>
                    <a:gd name="T92" fmla="*/ 501 w 619"/>
                    <a:gd name="T93" fmla="*/ 244 h 324"/>
                    <a:gd name="T94" fmla="*/ 487 w 619"/>
                    <a:gd name="T95" fmla="*/ 256 h 324"/>
                    <a:gd name="T96" fmla="*/ 483 w 619"/>
                    <a:gd name="T97" fmla="*/ 273 h 324"/>
                    <a:gd name="T98" fmla="*/ 471 w 619"/>
                    <a:gd name="T99" fmla="*/ 275 h 324"/>
                    <a:gd name="T100" fmla="*/ 451 w 619"/>
                    <a:gd name="T101" fmla="*/ 303 h 324"/>
                    <a:gd name="T102" fmla="*/ 437 w 619"/>
                    <a:gd name="T103" fmla="*/ 322 h 324"/>
                    <a:gd name="T104" fmla="*/ 438 w 619"/>
                    <a:gd name="T105" fmla="*/ 302 h 324"/>
                    <a:gd name="T106" fmla="*/ 427 w 619"/>
                    <a:gd name="T107" fmla="*/ 318 h 324"/>
                    <a:gd name="T108" fmla="*/ 431 w 619"/>
                    <a:gd name="T109" fmla="*/ 254 h 324"/>
                    <a:gd name="T110" fmla="*/ 420 w 619"/>
                    <a:gd name="T111" fmla="*/ 244 h 324"/>
                    <a:gd name="T112" fmla="*/ 410 w 619"/>
                    <a:gd name="T113" fmla="*/ 150 h 324"/>
                    <a:gd name="T114" fmla="*/ 410 w 619"/>
                    <a:gd name="T115" fmla="*/ 110 h 324"/>
                    <a:gd name="T116" fmla="*/ 429 w 619"/>
                    <a:gd name="T117" fmla="*/ 87 h 324"/>
                    <a:gd name="T118" fmla="*/ 412 w 619"/>
                    <a:gd name="T119" fmla="*/ 51 h 324"/>
                    <a:gd name="T120" fmla="*/ 420 w 619"/>
                    <a:gd name="T121" fmla="*/ 25 h 324"/>
                    <a:gd name="T122" fmla="*/ 423 w 619"/>
                    <a:gd name="T123" fmla="*/ 9 h 324"/>
                    <a:gd name="T124" fmla="*/ 434 w 619"/>
                    <a:gd name="T125" fmla="*/ 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9" h="324">
                      <a:moveTo>
                        <a:pt x="462" y="237"/>
                      </a:moveTo>
                      <a:lnTo>
                        <a:pt x="461" y="243"/>
                      </a:lnTo>
                      <a:lnTo>
                        <a:pt x="462" y="243"/>
                      </a:lnTo>
                      <a:lnTo>
                        <a:pt x="462" y="241"/>
                      </a:lnTo>
                      <a:lnTo>
                        <a:pt x="463" y="238"/>
                      </a:lnTo>
                      <a:lnTo>
                        <a:pt x="462" y="237"/>
                      </a:lnTo>
                      <a:lnTo>
                        <a:pt x="462" y="237"/>
                      </a:lnTo>
                      <a:close/>
                      <a:moveTo>
                        <a:pt x="453" y="227"/>
                      </a:moveTo>
                      <a:lnTo>
                        <a:pt x="453" y="227"/>
                      </a:lnTo>
                      <a:lnTo>
                        <a:pt x="451" y="227"/>
                      </a:lnTo>
                      <a:lnTo>
                        <a:pt x="451" y="229"/>
                      </a:lnTo>
                      <a:lnTo>
                        <a:pt x="454" y="229"/>
                      </a:lnTo>
                      <a:lnTo>
                        <a:pt x="454" y="231"/>
                      </a:lnTo>
                      <a:lnTo>
                        <a:pt x="453" y="231"/>
                      </a:lnTo>
                      <a:lnTo>
                        <a:pt x="450" y="233"/>
                      </a:lnTo>
                      <a:lnTo>
                        <a:pt x="450" y="233"/>
                      </a:lnTo>
                      <a:lnTo>
                        <a:pt x="451" y="233"/>
                      </a:lnTo>
                      <a:lnTo>
                        <a:pt x="454" y="231"/>
                      </a:lnTo>
                      <a:lnTo>
                        <a:pt x="457" y="230"/>
                      </a:lnTo>
                      <a:lnTo>
                        <a:pt x="459" y="229"/>
                      </a:lnTo>
                      <a:lnTo>
                        <a:pt x="457" y="229"/>
                      </a:lnTo>
                      <a:lnTo>
                        <a:pt x="457" y="229"/>
                      </a:lnTo>
                      <a:lnTo>
                        <a:pt x="453" y="227"/>
                      </a:lnTo>
                      <a:close/>
                      <a:moveTo>
                        <a:pt x="510" y="222"/>
                      </a:moveTo>
                      <a:lnTo>
                        <a:pt x="510" y="224"/>
                      </a:lnTo>
                      <a:lnTo>
                        <a:pt x="510" y="224"/>
                      </a:lnTo>
                      <a:lnTo>
                        <a:pt x="510" y="222"/>
                      </a:lnTo>
                      <a:lnTo>
                        <a:pt x="510" y="222"/>
                      </a:lnTo>
                      <a:close/>
                      <a:moveTo>
                        <a:pt x="0" y="190"/>
                      </a:moveTo>
                      <a:lnTo>
                        <a:pt x="4" y="191"/>
                      </a:lnTo>
                      <a:lnTo>
                        <a:pt x="4" y="191"/>
                      </a:lnTo>
                      <a:lnTo>
                        <a:pt x="5" y="191"/>
                      </a:lnTo>
                      <a:lnTo>
                        <a:pt x="5" y="192"/>
                      </a:lnTo>
                      <a:lnTo>
                        <a:pt x="9" y="191"/>
                      </a:lnTo>
                      <a:lnTo>
                        <a:pt x="9" y="192"/>
                      </a:lnTo>
                      <a:lnTo>
                        <a:pt x="10" y="192"/>
                      </a:lnTo>
                      <a:lnTo>
                        <a:pt x="10" y="299"/>
                      </a:lnTo>
                      <a:lnTo>
                        <a:pt x="10" y="299"/>
                      </a:lnTo>
                      <a:lnTo>
                        <a:pt x="10" y="297"/>
                      </a:lnTo>
                      <a:lnTo>
                        <a:pt x="9" y="297"/>
                      </a:lnTo>
                      <a:lnTo>
                        <a:pt x="9" y="294"/>
                      </a:lnTo>
                      <a:lnTo>
                        <a:pt x="8" y="294"/>
                      </a:lnTo>
                      <a:lnTo>
                        <a:pt x="8" y="293"/>
                      </a:lnTo>
                      <a:lnTo>
                        <a:pt x="6" y="293"/>
                      </a:lnTo>
                      <a:lnTo>
                        <a:pt x="6" y="292"/>
                      </a:lnTo>
                      <a:lnTo>
                        <a:pt x="5" y="292"/>
                      </a:lnTo>
                      <a:lnTo>
                        <a:pt x="5" y="289"/>
                      </a:lnTo>
                      <a:lnTo>
                        <a:pt x="5" y="289"/>
                      </a:lnTo>
                      <a:lnTo>
                        <a:pt x="5" y="288"/>
                      </a:lnTo>
                      <a:lnTo>
                        <a:pt x="8" y="288"/>
                      </a:lnTo>
                      <a:lnTo>
                        <a:pt x="8" y="284"/>
                      </a:lnTo>
                      <a:lnTo>
                        <a:pt x="8" y="281"/>
                      </a:lnTo>
                      <a:lnTo>
                        <a:pt x="8" y="279"/>
                      </a:lnTo>
                      <a:lnTo>
                        <a:pt x="9" y="279"/>
                      </a:lnTo>
                      <a:lnTo>
                        <a:pt x="8" y="277"/>
                      </a:lnTo>
                      <a:lnTo>
                        <a:pt x="8" y="277"/>
                      </a:lnTo>
                      <a:lnTo>
                        <a:pt x="8" y="277"/>
                      </a:lnTo>
                      <a:lnTo>
                        <a:pt x="8" y="273"/>
                      </a:lnTo>
                      <a:lnTo>
                        <a:pt x="6" y="273"/>
                      </a:lnTo>
                      <a:lnTo>
                        <a:pt x="8" y="272"/>
                      </a:lnTo>
                      <a:lnTo>
                        <a:pt x="8" y="271"/>
                      </a:lnTo>
                      <a:lnTo>
                        <a:pt x="9" y="271"/>
                      </a:lnTo>
                      <a:lnTo>
                        <a:pt x="9" y="269"/>
                      </a:lnTo>
                      <a:lnTo>
                        <a:pt x="6" y="267"/>
                      </a:lnTo>
                      <a:lnTo>
                        <a:pt x="5" y="264"/>
                      </a:lnTo>
                      <a:lnTo>
                        <a:pt x="5" y="260"/>
                      </a:lnTo>
                      <a:lnTo>
                        <a:pt x="5" y="259"/>
                      </a:lnTo>
                      <a:lnTo>
                        <a:pt x="4" y="258"/>
                      </a:lnTo>
                      <a:lnTo>
                        <a:pt x="4" y="255"/>
                      </a:lnTo>
                      <a:lnTo>
                        <a:pt x="4" y="254"/>
                      </a:lnTo>
                      <a:lnTo>
                        <a:pt x="5" y="254"/>
                      </a:lnTo>
                      <a:lnTo>
                        <a:pt x="5" y="252"/>
                      </a:lnTo>
                      <a:lnTo>
                        <a:pt x="5" y="251"/>
                      </a:lnTo>
                      <a:lnTo>
                        <a:pt x="5" y="250"/>
                      </a:lnTo>
                      <a:lnTo>
                        <a:pt x="5" y="248"/>
                      </a:lnTo>
                      <a:lnTo>
                        <a:pt x="5" y="244"/>
                      </a:lnTo>
                      <a:lnTo>
                        <a:pt x="6" y="242"/>
                      </a:lnTo>
                      <a:lnTo>
                        <a:pt x="6" y="241"/>
                      </a:lnTo>
                      <a:lnTo>
                        <a:pt x="6" y="241"/>
                      </a:lnTo>
                      <a:lnTo>
                        <a:pt x="6" y="239"/>
                      </a:lnTo>
                      <a:lnTo>
                        <a:pt x="6" y="238"/>
                      </a:lnTo>
                      <a:lnTo>
                        <a:pt x="6" y="237"/>
                      </a:lnTo>
                      <a:lnTo>
                        <a:pt x="6" y="237"/>
                      </a:lnTo>
                      <a:lnTo>
                        <a:pt x="8" y="233"/>
                      </a:lnTo>
                      <a:lnTo>
                        <a:pt x="6" y="233"/>
                      </a:lnTo>
                      <a:lnTo>
                        <a:pt x="6" y="227"/>
                      </a:lnTo>
                      <a:lnTo>
                        <a:pt x="8" y="227"/>
                      </a:lnTo>
                      <a:lnTo>
                        <a:pt x="9" y="226"/>
                      </a:lnTo>
                      <a:lnTo>
                        <a:pt x="8" y="226"/>
                      </a:lnTo>
                      <a:lnTo>
                        <a:pt x="6" y="218"/>
                      </a:lnTo>
                      <a:lnTo>
                        <a:pt x="9" y="218"/>
                      </a:lnTo>
                      <a:lnTo>
                        <a:pt x="9" y="217"/>
                      </a:lnTo>
                      <a:lnTo>
                        <a:pt x="6" y="217"/>
                      </a:lnTo>
                      <a:lnTo>
                        <a:pt x="6" y="213"/>
                      </a:lnTo>
                      <a:lnTo>
                        <a:pt x="8" y="213"/>
                      </a:lnTo>
                      <a:lnTo>
                        <a:pt x="8" y="213"/>
                      </a:lnTo>
                      <a:lnTo>
                        <a:pt x="8" y="213"/>
                      </a:lnTo>
                      <a:lnTo>
                        <a:pt x="9" y="213"/>
                      </a:lnTo>
                      <a:lnTo>
                        <a:pt x="9" y="209"/>
                      </a:lnTo>
                      <a:lnTo>
                        <a:pt x="6" y="209"/>
                      </a:lnTo>
                      <a:lnTo>
                        <a:pt x="8" y="207"/>
                      </a:lnTo>
                      <a:lnTo>
                        <a:pt x="6" y="207"/>
                      </a:lnTo>
                      <a:lnTo>
                        <a:pt x="5" y="203"/>
                      </a:lnTo>
                      <a:lnTo>
                        <a:pt x="4" y="200"/>
                      </a:lnTo>
                      <a:lnTo>
                        <a:pt x="2" y="197"/>
                      </a:lnTo>
                      <a:lnTo>
                        <a:pt x="1" y="196"/>
                      </a:lnTo>
                      <a:lnTo>
                        <a:pt x="0" y="190"/>
                      </a:lnTo>
                      <a:close/>
                      <a:moveTo>
                        <a:pt x="475" y="155"/>
                      </a:moveTo>
                      <a:lnTo>
                        <a:pt x="472" y="157"/>
                      </a:lnTo>
                      <a:lnTo>
                        <a:pt x="471" y="159"/>
                      </a:lnTo>
                      <a:lnTo>
                        <a:pt x="472" y="159"/>
                      </a:lnTo>
                      <a:lnTo>
                        <a:pt x="474" y="158"/>
                      </a:lnTo>
                      <a:lnTo>
                        <a:pt x="475" y="157"/>
                      </a:lnTo>
                      <a:lnTo>
                        <a:pt x="475" y="155"/>
                      </a:lnTo>
                      <a:close/>
                      <a:moveTo>
                        <a:pt x="469" y="153"/>
                      </a:moveTo>
                      <a:lnTo>
                        <a:pt x="467" y="154"/>
                      </a:lnTo>
                      <a:lnTo>
                        <a:pt x="465" y="155"/>
                      </a:lnTo>
                      <a:lnTo>
                        <a:pt x="463" y="157"/>
                      </a:lnTo>
                      <a:lnTo>
                        <a:pt x="462" y="158"/>
                      </a:lnTo>
                      <a:lnTo>
                        <a:pt x="461" y="161"/>
                      </a:lnTo>
                      <a:lnTo>
                        <a:pt x="458" y="161"/>
                      </a:lnTo>
                      <a:lnTo>
                        <a:pt x="458" y="162"/>
                      </a:lnTo>
                      <a:lnTo>
                        <a:pt x="462" y="162"/>
                      </a:lnTo>
                      <a:lnTo>
                        <a:pt x="463" y="162"/>
                      </a:lnTo>
                      <a:lnTo>
                        <a:pt x="463" y="162"/>
                      </a:lnTo>
                      <a:lnTo>
                        <a:pt x="463" y="161"/>
                      </a:lnTo>
                      <a:lnTo>
                        <a:pt x="465" y="161"/>
                      </a:lnTo>
                      <a:lnTo>
                        <a:pt x="465" y="161"/>
                      </a:lnTo>
                      <a:lnTo>
                        <a:pt x="466" y="161"/>
                      </a:lnTo>
                      <a:lnTo>
                        <a:pt x="466" y="159"/>
                      </a:lnTo>
                      <a:lnTo>
                        <a:pt x="469" y="158"/>
                      </a:lnTo>
                      <a:lnTo>
                        <a:pt x="469" y="157"/>
                      </a:lnTo>
                      <a:lnTo>
                        <a:pt x="470" y="155"/>
                      </a:lnTo>
                      <a:lnTo>
                        <a:pt x="471" y="153"/>
                      </a:lnTo>
                      <a:lnTo>
                        <a:pt x="470" y="153"/>
                      </a:lnTo>
                      <a:lnTo>
                        <a:pt x="470" y="153"/>
                      </a:lnTo>
                      <a:lnTo>
                        <a:pt x="470" y="153"/>
                      </a:lnTo>
                      <a:lnTo>
                        <a:pt x="469" y="153"/>
                      </a:lnTo>
                      <a:close/>
                      <a:moveTo>
                        <a:pt x="497" y="132"/>
                      </a:moveTo>
                      <a:lnTo>
                        <a:pt x="496" y="133"/>
                      </a:lnTo>
                      <a:lnTo>
                        <a:pt x="495" y="135"/>
                      </a:lnTo>
                      <a:lnTo>
                        <a:pt x="493" y="137"/>
                      </a:lnTo>
                      <a:lnTo>
                        <a:pt x="492" y="140"/>
                      </a:lnTo>
                      <a:lnTo>
                        <a:pt x="493" y="140"/>
                      </a:lnTo>
                      <a:lnTo>
                        <a:pt x="493" y="140"/>
                      </a:lnTo>
                      <a:lnTo>
                        <a:pt x="493" y="140"/>
                      </a:lnTo>
                      <a:lnTo>
                        <a:pt x="493" y="140"/>
                      </a:lnTo>
                      <a:lnTo>
                        <a:pt x="495" y="140"/>
                      </a:lnTo>
                      <a:lnTo>
                        <a:pt x="495" y="138"/>
                      </a:lnTo>
                      <a:lnTo>
                        <a:pt x="495" y="138"/>
                      </a:lnTo>
                      <a:lnTo>
                        <a:pt x="497" y="138"/>
                      </a:lnTo>
                      <a:lnTo>
                        <a:pt x="497" y="138"/>
                      </a:lnTo>
                      <a:lnTo>
                        <a:pt x="499" y="136"/>
                      </a:lnTo>
                      <a:lnTo>
                        <a:pt x="499" y="133"/>
                      </a:lnTo>
                      <a:lnTo>
                        <a:pt x="497" y="132"/>
                      </a:lnTo>
                      <a:close/>
                      <a:moveTo>
                        <a:pt x="541" y="124"/>
                      </a:moveTo>
                      <a:lnTo>
                        <a:pt x="541" y="127"/>
                      </a:lnTo>
                      <a:lnTo>
                        <a:pt x="541" y="128"/>
                      </a:lnTo>
                      <a:lnTo>
                        <a:pt x="542" y="129"/>
                      </a:lnTo>
                      <a:lnTo>
                        <a:pt x="542" y="131"/>
                      </a:lnTo>
                      <a:lnTo>
                        <a:pt x="544" y="129"/>
                      </a:lnTo>
                      <a:lnTo>
                        <a:pt x="546" y="129"/>
                      </a:lnTo>
                      <a:lnTo>
                        <a:pt x="546" y="127"/>
                      </a:lnTo>
                      <a:lnTo>
                        <a:pt x="544" y="127"/>
                      </a:lnTo>
                      <a:lnTo>
                        <a:pt x="543" y="125"/>
                      </a:lnTo>
                      <a:lnTo>
                        <a:pt x="542" y="125"/>
                      </a:lnTo>
                      <a:lnTo>
                        <a:pt x="541" y="124"/>
                      </a:lnTo>
                      <a:close/>
                      <a:moveTo>
                        <a:pt x="505" y="115"/>
                      </a:moveTo>
                      <a:lnTo>
                        <a:pt x="505" y="115"/>
                      </a:lnTo>
                      <a:lnTo>
                        <a:pt x="505" y="115"/>
                      </a:lnTo>
                      <a:lnTo>
                        <a:pt x="505" y="118"/>
                      </a:lnTo>
                      <a:lnTo>
                        <a:pt x="503" y="119"/>
                      </a:lnTo>
                      <a:lnTo>
                        <a:pt x="503" y="124"/>
                      </a:lnTo>
                      <a:lnTo>
                        <a:pt x="503" y="124"/>
                      </a:lnTo>
                      <a:lnTo>
                        <a:pt x="503" y="123"/>
                      </a:lnTo>
                      <a:lnTo>
                        <a:pt x="505" y="123"/>
                      </a:lnTo>
                      <a:lnTo>
                        <a:pt x="505" y="123"/>
                      </a:lnTo>
                      <a:lnTo>
                        <a:pt x="505" y="121"/>
                      </a:lnTo>
                      <a:lnTo>
                        <a:pt x="505" y="120"/>
                      </a:lnTo>
                      <a:lnTo>
                        <a:pt x="506" y="120"/>
                      </a:lnTo>
                      <a:lnTo>
                        <a:pt x="506" y="115"/>
                      </a:lnTo>
                      <a:lnTo>
                        <a:pt x="505" y="115"/>
                      </a:lnTo>
                      <a:close/>
                      <a:moveTo>
                        <a:pt x="462" y="108"/>
                      </a:moveTo>
                      <a:lnTo>
                        <a:pt x="462" y="110"/>
                      </a:lnTo>
                      <a:lnTo>
                        <a:pt x="462" y="110"/>
                      </a:lnTo>
                      <a:lnTo>
                        <a:pt x="461" y="110"/>
                      </a:lnTo>
                      <a:lnTo>
                        <a:pt x="462" y="110"/>
                      </a:lnTo>
                      <a:lnTo>
                        <a:pt x="462" y="110"/>
                      </a:lnTo>
                      <a:lnTo>
                        <a:pt x="463" y="110"/>
                      </a:lnTo>
                      <a:lnTo>
                        <a:pt x="463" y="110"/>
                      </a:lnTo>
                      <a:lnTo>
                        <a:pt x="463" y="110"/>
                      </a:lnTo>
                      <a:lnTo>
                        <a:pt x="463" y="110"/>
                      </a:lnTo>
                      <a:lnTo>
                        <a:pt x="463" y="110"/>
                      </a:lnTo>
                      <a:lnTo>
                        <a:pt x="463" y="110"/>
                      </a:lnTo>
                      <a:lnTo>
                        <a:pt x="463" y="110"/>
                      </a:lnTo>
                      <a:lnTo>
                        <a:pt x="463" y="110"/>
                      </a:lnTo>
                      <a:lnTo>
                        <a:pt x="462" y="108"/>
                      </a:lnTo>
                      <a:close/>
                      <a:moveTo>
                        <a:pt x="523" y="104"/>
                      </a:moveTo>
                      <a:lnTo>
                        <a:pt x="525" y="107"/>
                      </a:lnTo>
                      <a:lnTo>
                        <a:pt x="526" y="107"/>
                      </a:lnTo>
                      <a:lnTo>
                        <a:pt x="526" y="104"/>
                      </a:lnTo>
                      <a:lnTo>
                        <a:pt x="525" y="104"/>
                      </a:lnTo>
                      <a:lnTo>
                        <a:pt x="525" y="104"/>
                      </a:lnTo>
                      <a:lnTo>
                        <a:pt x="525" y="104"/>
                      </a:lnTo>
                      <a:lnTo>
                        <a:pt x="523" y="104"/>
                      </a:lnTo>
                      <a:close/>
                      <a:moveTo>
                        <a:pt x="462" y="94"/>
                      </a:moveTo>
                      <a:lnTo>
                        <a:pt x="461" y="94"/>
                      </a:lnTo>
                      <a:lnTo>
                        <a:pt x="461" y="95"/>
                      </a:lnTo>
                      <a:lnTo>
                        <a:pt x="461" y="97"/>
                      </a:lnTo>
                      <a:lnTo>
                        <a:pt x="459" y="97"/>
                      </a:lnTo>
                      <a:lnTo>
                        <a:pt x="459" y="98"/>
                      </a:lnTo>
                      <a:lnTo>
                        <a:pt x="461" y="98"/>
                      </a:lnTo>
                      <a:lnTo>
                        <a:pt x="461" y="98"/>
                      </a:lnTo>
                      <a:lnTo>
                        <a:pt x="461" y="98"/>
                      </a:lnTo>
                      <a:lnTo>
                        <a:pt x="462" y="98"/>
                      </a:lnTo>
                      <a:lnTo>
                        <a:pt x="462" y="97"/>
                      </a:lnTo>
                      <a:lnTo>
                        <a:pt x="462" y="97"/>
                      </a:lnTo>
                      <a:lnTo>
                        <a:pt x="462" y="97"/>
                      </a:lnTo>
                      <a:lnTo>
                        <a:pt x="462" y="94"/>
                      </a:lnTo>
                      <a:close/>
                      <a:moveTo>
                        <a:pt x="449" y="87"/>
                      </a:moveTo>
                      <a:lnTo>
                        <a:pt x="448" y="89"/>
                      </a:lnTo>
                      <a:lnTo>
                        <a:pt x="448" y="90"/>
                      </a:lnTo>
                      <a:lnTo>
                        <a:pt x="450" y="90"/>
                      </a:lnTo>
                      <a:lnTo>
                        <a:pt x="451" y="91"/>
                      </a:lnTo>
                      <a:lnTo>
                        <a:pt x="451" y="91"/>
                      </a:lnTo>
                      <a:lnTo>
                        <a:pt x="454" y="91"/>
                      </a:lnTo>
                      <a:lnTo>
                        <a:pt x="454" y="90"/>
                      </a:lnTo>
                      <a:lnTo>
                        <a:pt x="453" y="89"/>
                      </a:lnTo>
                      <a:lnTo>
                        <a:pt x="451" y="89"/>
                      </a:lnTo>
                      <a:lnTo>
                        <a:pt x="450" y="87"/>
                      </a:lnTo>
                      <a:lnTo>
                        <a:pt x="449" y="87"/>
                      </a:lnTo>
                      <a:close/>
                      <a:moveTo>
                        <a:pt x="459" y="0"/>
                      </a:moveTo>
                      <a:lnTo>
                        <a:pt x="459" y="1"/>
                      </a:lnTo>
                      <a:lnTo>
                        <a:pt x="461" y="1"/>
                      </a:lnTo>
                      <a:lnTo>
                        <a:pt x="462" y="1"/>
                      </a:lnTo>
                      <a:lnTo>
                        <a:pt x="462" y="1"/>
                      </a:lnTo>
                      <a:lnTo>
                        <a:pt x="466" y="2"/>
                      </a:lnTo>
                      <a:lnTo>
                        <a:pt x="467" y="5"/>
                      </a:lnTo>
                      <a:lnTo>
                        <a:pt x="470" y="5"/>
                      </a:lnTo>
                      <a:lnTo>
                        <a:pt x="470" y="8"/>
                      </a:lnTo>
                      <a:lnTo>
                        <a:pt x="471" y="9"/>
                      </a:lnTo>
                      <a:lnTo>
                        <a:pt x="472" y="9"/>
                      </a:lnTo>
                      <a:lnTo>
                        <a:pt x="474" y="9"/>
                      </a:lnTo>
                      <a:lnTo>
                        <a:pt x="475" y="13"/>
                      </a:lnTo>
                      <a:lnTo>
                        <a:pt x="476" y="13"/>
                      </a:lnTo>
                      <a:lnTo>
                        <a:pt x="476" y="15"/>
                      </a:lnTo>
                      <a:lnTo>
                        <a:pt x="478" y="17"/>
                      </a:lnTo>
                      <a:lnTo>
                        <a:pt x="484" y="17"/>
                      </a:lnTo>
                      <a:lnTo>
                        <a:pt x="484" y="17"/>
                      </a:lnTo>
                      <a:lnTo>
                        <a:pt x="488" y="17"/>
                      </a:lnTo>
                      <a:lnTo>
                        <a:pt x="488" y="17"/>
                      </a:lnTo>
                      <a:lnTo>
                        <a:pt x="491" y="17"/>
                      </a:lnTo>
                      <a:lnTo>
                        <a:pt x="491" y="18"/>
                      </a:lnTo>
                      <a:lnTo>
                        <a:pt x="488" y="19"/>
                      </a:lnTo>
                      <a:lnTo>
                        <a:pt x="488" y="21"/>
                      </a:lnTo>
                      <a:lnTo>
                        <a:pt x="488" y="21"/>
                      </a:lnTo>
                      <a:lnTo>
                        <a:pt x="488" y="22"/>
                      </a:lnTo>
                      <a:lnTo>
                        <a:pt x="493" y="22"/>
                      </a:lnTo>
                      <a:lnTo>
                        <a:pt x="493" y="22"/>
                      </a:lnTo>
                      <a:lnTo>
                        <a:pt x="495" y="22"/>
                      </a:lnTo>
                      <a:lnTo>
                        <a:pt x="495" y="23"/>
                      </a:lnTo>
                      <a:lnTo>
                        <a:pt x="495" y="23"/>
                      </a:lnTo>
                      <a:lnTo>
                        <a:pt x="496" y="23"/>
                      </a:lnTo>
                      <a:lnTo>
                        <a:pt x="496" y="22"/>
                      </a:lnTo>
                      <a:lnTo>
                        <a:pt x="497" y="21"/>
                      </a:lnTo>
                      <a:lnTo>
                        <a:pt x="499" y="21"/>
                      </a:lnTo>
                      <a:lnTo>
                        <a:pt x="497" y="23"/>
                      </a:lnTo>
                      <a:lnTo>
                        <a:pt x="497" y="25"/>
                      </a:lnTo>
                      <a:lnTo>
                        <a:pt x="496" y="25"/>
                      </a:lnTo>
                      <a:lnTo>
                        <a:pt x="496" y="26"/>
                      </a:lnTo>
                      <a:lnTo>
                        <a:pt x="495" y="26"/>
                      </a:lnTo>
                      <a:lnTo>
                        <a:pt x="495" y="27"/>
                      </a:lnTo>
                      <a:lnTo>
                        <a:pt x="493" y="28"/>
                      </a:lnTo>
                      <a:lnTo>
                        <a:pt x="496" y="28"/>
                      </a:lnTo>
                      <a:lnTo>
                        <a:pt x="496" y="31"/>
                      </a:lnTo>
                      <a:lnTo>
                        <a:pt x="495" y="31"/>
                      </a:lnTo>
                      <a:lnTo>
                        <a:pt x="495" y="31"/>
                      </a:lnTo>
                      <a:lnTo>
                        <a:pt x="492" y="31"/>
                      </a:lnTo>
                      <a:lnTo>
                        <a:pt x="492" y="34"/>
                      </a:lnTo>
                      <a:lnTo>
                        <a:pt x="493" y="36"/>
                      </a:lnTo>
                      <a:lnTo>
                        <a:pt x="495" y="36"/>
                      </a:lnTo>
                      <a:lnTo>
                        <a:pt x="495" y="39"/>
                      </a:lnTo>
                      <a:lnTo>
                        <a:pt x="495" y="40"/>
                      </a:lnTo>
                      <a:lnTo>
                        <a:pt x="493" y="43"/>
                      </a:lnTo>
                      <a:lnTo>
                        <a:pt x="493" y="44"/>
                      </a:lnTo>
                      <a:lnTo>
                        <a:pt x="493" y="44"/>
                      </a:lnTo>
                      <a:lnTo>
                        <a:pt x="493" y="44"/>
                      </a:lnTo>
                      <a:lnTo>
                        <a:pt x="495" y="47"/>
                      </a:lnTo>
                      <a:lnTo>
                        <a:pt x="496" y="47"/>
                      </a:lnTo>
                      <a:lnTo>
                        <a:pt x="499" y="48"/>
                      </a:lnTo>
                      <a:lnTo>
                        <a:pt x="499" y="48"/>
                      </a:lnTo>
                      <a:lnTo>
                        <a:pt x="501" y="48"/>
                      </a:lnTo>
                      <a:lnTo>
                        <a:pt x="501" y="49"/>
                      </a:lnTo>
                      <a:lnTo>
                        <a:pt x="505" y="49"/>
                      </a:lnTo>
                      <a:lnTo>
                        <a:pt x="506" y="51"/>
                      </a:lnTo>
                      <a:lnTo>
                        <a:pt x="506" y="51"/>
                      </a:lnTo>
                      <a:lnTo>
                        <a:pt x="506" y="55"/>
                      </a:lnTo>
                      <a:lnTo>
                        <a:pt x="508" y="55"/>
                      </a:lnTo>
                      <a:lnTo>
                        <a:pt x="508" y="56"/>
                      </a:lnTo>
                      <a:lnTo>
                        <a:pt x="509" y="56"/>
                      </a:lnTo>
                      <a:lnTo>
                        <a:pt x="509" y="56"/>
                      </a:lnTo>
                      <a:lnTo>
                        <a:pt x="509" y="56"/>
                      </a:lnTo>
                      <a:lnTo>
                        <a:pt x="510" y="55"/>
                      </a:lnTo>
                      <a:lnTo>
                        <a:pt x="510" y="53"/>
                      </a:lnTo>
                      <a:lnTo>
                        <a:pt x="513" y="53"/>
                      </a:lnTo>
                      <a:lnTo>
                        <a:pt x="513" y="56"/>
                      </a:lnTo>
                      <a:lnTo>
                        <a:pt x="514" y="56"/>
                      </a:lnTo>
                      <a:lnTo>
                        <a:pt x="516" y="59"/>
                      </a:lnTo>
                      <a:lnTo>
                        <a:pt x="516" y="60"/>
                      </a:lnTo>
                      <a:lnTo>
                        <a:pt x="518" y="59"/>
                      </a:lnTo>
                      <a:lnTo>
                        <a:pt x="518" y="59"/>
                      </a:lnTo>
                      <a:lnTo>
                        <a:pt x="520" y="59"/>
                      </a:lnTo>
                      <a:lnTo>
                        <a:pt x="520" y="57"/>
                      </a:lnTo>
                      <a:lnTo>
                        <a:pt x="521" y="57"/>
                      </a:lnTo>
                      <a:lnTo>
                        <a:pt x="521" y="57"/>
                      </a:lnTo>
                      <a:lnTo>
                        <a:pt x="522" y="57"/>
                      </a:lnTo>
                      <a:lnTo>
                        <a:pt x="522" y="56"/>
                      </a:lnTo>
                      <a:lnTo>
                        <a:pt x="522" y="56"/>
                      </a:lnTo>
                      <a:lnTo>
                        <a:pt x="522" y="56"/>
                      </a:lnTo>
                      <a:lnTo>
                        <a:pt x="522" y="56"/>
                      </a:lnTo>
                      <a:lnTo>
                        <a:pt x="523" y="56"/>
                      </a:lnTo>
                      <a:lnTo>
                        <a:pt x="523" y="53"/>
                      </a:lnTo>
                      <a:lnTo>
                        <a:pt x="523" y="53"/>
                      </a:lnTo>
                      <a:lnTo>
                        <a:pt x="525" y="52"/>
                      </a:lnTo>
                      <a:lnTo>
                        <a:pt x="526" y="52"/>
                      </a:lnTo>
                      <a:lnTo>
                        <a:pt x="526" y="52"/>
                      </a:lnTo>
                      <a:lnTo>
                        <a:pt x="527" y="53"/>
                      </a:lnTo>
                      <a:lnTo>
                        <a:pt x="527" y="49"/>
                      </a:lnTo>
                      <a:lnTo>
                        <a:pt x="531" y="46"/>
                      </a:lnTo>
                      <a:lnTo>
                        <a:pt x="531" y="44"/>
                      </a:lnTo>
                      <a:lnTo>
                        <a:pt x="533" y="43"/>
                      </a:lnTo>
                      <a:lnTo>
                        <a:pt x="533" y="43"/>
                      </a:lnTo>
                      <a:lnTo>
                        <a:pt x="533" y="42"/>
                      </a:lnTo>
                      <a:lnTo>
                        <a:pt x="531" y="42"/>
                      </a:lnTo>
                      <a:lnTo>
                        <a:pt x="531" y="39"/>
                      </a:lnTo>
                      <a:lnTo>
                        <a:pt x="533" y="39"/>
                      </a:lnTo>
                      <a:lnTo>
                        <a:pt x="534" y="38"/>
                      </a:lnTo>
                      <a:lnTo>
                        <a:pt x="534" y="38"/>
                      </a:lnTo>
                      <a:lnTo>
                        <a:pt x="534" y="35"/>
                      </a:lnTo>
                      <a:lnTo>
                        <a:pt x="535" y="35"/>
                      </a:lnTo>
                      <a:lnTo>
                        <a:pt x="535" y="34"/>
                      </a:lnTo>
                      <a:lnTo>
                        <a:pt x="535" y="34"/>
                      </a:lnTo>
                      <a:lnTo>
                        <a:pt x="537" y="34"/>
                      </a:lnTo>
                      <a:lnTo>
                        <a:pt x="538" y="30"/>
                      </a:lnTo>
                      <a:lnTo>
                        <a:pt x="542" y="28"/>
                      </a:lnTo>
                      <a:lnTo>
                        <a:pt x="541" y="32"/>
                      </a:lnTo>
                      <a:lnTo>
                        <a:pt x="542" y="32"/>
                      </a:lnTo>
                      <a:lnTo>
                        <a:pt x="542" y="35"/>
                      </a:lnTo>
                      <a:lnTo>
                        <a:pt x="543" y="36"/>
                      </a:lnTo>
                      <a:lnTo>
                        <a:pt x="543" y="36"/>
                      </a:lnTo>
                      <a:lnTo>
                        <a:pt x="543" y="39"/>
                      </a:lnTo>
                      <a:lnTo>
                        <a:pt x="542" y="40"/>
                      </a:lnTo>
                      <a:lnTo>
                        <a:pt x="542" y="42"/>
                      </a:lnTo>
                      <a:lnTo>
                        <a:pt x="543" y="43"/>
                      </a:lnTo>
                      <a:lnTo>
                        <a:pt x="543" y="44"/>
                      </a:lnTo>
                      <a:lnTo>
                        <a:pt x="543" y="47"/>
                      </a:lnTo>
                      <a:lnTo>
                        <a:pt x="544" y="47"/>
                      </a:lnTo>
                      <a:lnTo>
                        <a:pt x="544" y="49"/>
                      </a:lnTo>
                      <a:lnTo>
                        <a:pt x="546" y="49"/>
                      </a:lnTo>
                      <a:lnTo>
                        <a:pt x="546" y="48"/>
                      </a:lnTo>
                      <a:lnTo>
                        <a:pt x="547" y="48"/>
                      </a:lnTo>
                      <a:lnTo>
                        <a:pt x="550" y="48"/>
                      </a:lnTo>
                      <a:lnTo>
                        <a:pt x="550" y="51"/>
                      </a:lnTo>
                      <a:lnTo>
                        <a:pt x="552" y="51"/>
                      </a:lnTo>
                      <a:lnTo>
                        <a:pt x="551" y="52"/>
                      </a:lnTo>
                      <a:lnTo>
                        <a:pt x="551" y="52"/>
                      </a:lnTo>
                      <a:lnTo>
                        <a:pt x="551" y="53"/>
                      </a:lnTo>
                      <a:lnTo>
                        <a:pt x="551" y="53"/>
                      </a:lnTo>
                      <a:lnTo>
                        <a:pt x="551" y="53"/>
                      </a:lnTo>
                      <a:lnTo>
                        <a:pt x="552" y="53"/>
                      </a:lnTo>
                      <a:lnTo>
                        <a:pt x="554" y="55"/>
                      </a:lnTo>
                      <a:lnTo>
                        <a:pt x="554" y="55"/>
                      </a:lnTo>
                      <a:lnTo>
                        <a:pt x="554" y="56"/>
                      </a:lnTo>
                      <a:lnTo>
                        <a:pt x="552" y="57"/>
                      </a:lnTo>
                      <a:lnTo>
                        <a:pt x="552" y="57"/>
                      </a:lnTo>
                      <a:lnTo>
                        <a:pt x="551" y="59"/>
                      </a:lnTo>
                      <a:lnTo>
                        <a:pt x="550" y="59"/>
                      </a:lnTo>
                      <a:lnTo>
                        <a:pt x="548" y="59"/>
                      </a:lnTo>
                      <a:lnTo>
                        <a:pt x="548" y="60"/>
                      </a:lnTo>
                      <a:lnTo>
                        <a:pt x="550" y="60"/>
                      </a:lnTo>
                      <a:lnTo>
                        <a:pt x="551" y="61"/>
                      </a:lnTo>
                      <a:lnTo>
                        <a:pt x="551" y="61"/>
                      </a:lnTo>
                      <a:lnTo>
                        <a:pt x="551" y="60"/>
                      </a:lnTo>
                      <a:lnTo>
                        <a:pt x="552" y="60"/>
                      </a:lnTo>
                      <a:lnTo>
                        <a:pt x="555" y="60"/>
                      </a:lnTo>
                      <a:lnTo>
                        <a:pt x="558" y="61"/>
                      </a:lnTo>
                      <a:lnTo>
                        <a:pt x="556" y="63"/>
                      </a:lnTo>
                      <a:lnTo>
                        <a:pt x="556" y="64"/>
                      </a:lnTo>
                      <a:lnTo>
                        <a:pt x="555" y="64"/>
                      </a:lnTo>
                      <a:lnTo>
                        <a:pt x="555" y="65"/>
                      </a:lnTo>
                      <a:lnTo>
                        <a:pt x="556" y="65"/>
                      </a:lnTo>
                      <a:lnTo>
                        <a:pt x="558" y="65"/>
                      </a:lnTo>
                      <a:lnTo>
                        <a:pt x="556" y="68"/>
                      </a:lnTo>
                      <a:lnTo>
                        <a:pt x="559" y="68"/>
                      </a:lnTo>
                      <a:lnTo>
                        <a:pt x="559" y="68"/>
                      </a:lnTo>
                      <a:lnTo>
                        <a:pt x="561" y="69"/>
                      </a:lnTo>
                      <a:lnTo>
                        <a:pt x="563" y="70"/>
                      </a:lnTo>
                      <a:lnTo>
                        <a:pt x="563" y="73"/>
                      </a:lnTo>
                      <a:lnTo>
                        <a:pt x="561" y="76"/>
                      </a:lnTo>
                      <a:lnTo>
                        <a:pt x="559" y="76"/>
                      </a:lnTo>
                      <a:lnTo>
                        <a:pt x="559" y="77"/>
                      </a:lnTo>
                      <a:lnTo>
                        <a:pt x="563" y="77"/>
                      </a:lnTo>
                      <a:lnTo>
                        <a:pt x="563" y="77"/>
                      </a:lnTo>
                      <a:lnTo>
                        <a:pt x="563" y="77"/>
                      </a:lnTo>
                      <a:lnTo>
                        <a:pt x="563" y="78"/>
                      </a:lnTo>
                      <a:lnTo>
                        <a:pt x="563" y="78"/>
                      </a:lnTo>
                      <a:lnTo>
                        <a:pt x="568" y="80"/>
                      </a:lnTo>
                      <a:lnTo>
                        <a:pt x="568" y="81"/>
                      </a:lnTo>
                      <a:lnTo>
                        <a:pt x="569" y="81"/>
                      </a:lnTo>
                      <a:lnTo>
                        <a:pt x="568" y="85"/>
                      </a:lnTo>
                      <a:lnTo>
                        <a:pt x="568" y="85"/>
                      </a:lnTo>
                      <a:lnTo>
                        <a:pt x="567" y="83"/>
                      </a:lnTo>
                      <a:lnTo>
                        <a:pt x="565" y="83"/>
                      </a:lnTo>
                      <a:lnTo>
                        <a:pt x="565" y="83"/>
                      </a:lnTo>
                      <a:lnTo>
                        <a:pt x="565" y="85"/>
                      </a:lnTo>
                      <a:lnTo>
                        <a:pt x="559" y="83"/>
                      </a:lnTo>
                      <a:lnTo>
                        <a:pt x="559" y="86"/>
                      </a:lnTo>
                      <a:lnTo>
                        <a:pt x="561" y="86"/>
                      </a:lnTo>
                      <a:lnTo>
                        <a:pt x="561" y="87"/>
                      </a:lnTo>
                      <a:lnTo>
                        <a:pt x="561" y="87"/>
                      </a:lnTo>
                      <a:lnTo>
                        <a:pt x="561" y="87"/>
                      </a:lnTo>
                      <a:lnTo>
                        <a:pt x="560" y="89"/>
                      </a:lnTo>
                      <a:lnTo>
                        <a:pt x="560" y="90"/>
                      </a:lnTo>
                      <a:lnTo>
                        <a:pt x="561" y="90"/>
                      </a:lnTo>
                      <a:lnTo>
                        <a:pt x="563" y="89"/>
                      </a:lnTo>
                      <a:lnTo>
                        <a:pt x="564" y="89"/>
                      </a:lnTo>
                      <a:lnTo>
                        <a:pt x="564" y="90"/>
                      </a:lnTo>
                      <a:lnTo>
                        <a:pt x="563" y="91"/>
                      </a:lnTo>
                      <a:lnTo>
                        <a:pt x="567" y="91"/>
                      </a:lnTo>
                      <a:lnTo>
                        <a:pt x="567" y="97"/>
                      </a:lnTo>
                      <a:lnTo>
                        <a:pt x="572" y="97"/>
                      </a:lnTo>
                      <a:lnTo>
                        <a:pt x="572" y="98"/>
                      </a:lnTo>
                      <a:lnTo>
                        <a:pt x="573" y="98"/>
                      </a:lnTo>
                      <a:lnTo>
                        <a:pt x="575" y="99"/>
                      </a:lnTo>
                      <a:lnTo>
                        <a:pt x="576" y="99"/>
                      </a:lnTo>
                      <a:lnTo>
                        <a:pt x="576" y="102"/>
                      </a:lnTo>
                      <a:lnTo>
                        <a:pt x="577" y="102"/>
                      </a:lnTo>
                      <a:lnTo>
                        <a:pt x="576" y="106"/>
                      </a:lnTo>
                      <a:lnTo>
                        <a:pt x="581" y="106"/>
                      </a:lnTo>
                      <a:lnTo>
                        <a:pt x="581" y="107"/>
                      </a:lnTo>
                      <a:lnTo>
                        <a:pt x="584" y="106"/>
                      </a:lnTo>
                      <a:lnTo>
                        <a:pt x="584" y="107"/>
                      </a:lnTo>
                      <a:lnTo>
                        <a:pt x="584" y="107"/>
                      </a:lnTo>
                      <a:lnTo>
                        <a:pt x="584" y="108"/>
                      </a:lnTo>
                      <a:lnTo>
                        <a:pt x="585" y="108"/>
                      </a:lnTo>
                      <a:lnTo>
                        <a:pt x="585" y="108"/>
                      </a:lnTo>
                      <a:lnTo>
                        <a:pt x="585" y="107"/>
                      </a:lnTo>
                      <a:lnTo>
                        <a:pt x="586" y="107"/>
                      </a:lnTo>
                      <a:lnTo>
                        <a:pt x="588" y="106"/>
                      </a:lnTo>
                      <a:lnTo>
                        <a:pt x="588" y="107"/>
                      </a:lnTo>
                      <a:lnTo>
                        <a:pt x="589" y="107"/>
                      </a:lnTo>
                      <a:lnTo>
                        <a:pt x="589" y="107"/>
                      </a:lnTo>
                      <a:lnTo>
                        <a:pt x="590" y="106"/>
                      </a:lnTo>
                      <a:lnTo>
                        <a:pt x="590" y="108"/>
                      </a:lnTo>
                      <a:lnTo>
                        <a:pt x="590" y="110"/>
                      </a:lnTo>
                      <a:lnTo>
                        <a:pt x="592" y="111"/>
                      </a:lnTo>
                      <a:lnTo>
                        <a:pt x="592" y="112"/>
                      </a:lnTo>
                      <a:lnTo>
                        <a:pt x="597" y="114"/>
                      </a:lnTo>
                      <a:lnTo>
                        <a:pt x="597" y="111"/>
                      </a:lnTo>
                      <a:lnTo>
                        <a:pt x="598" y="110"/>
                      </a:lnTo>
                      <a:lnTo>
                        <a:pt x="598" y="110"/>
                      </a:lnTo>
                      <a:lnTo>
                        <a:pt x="599" y="110"/>
                      </a:lnTo>
                      <a:lnTo>
                        <a:pt x="599" y="110"/>
                      </a:lnTo>
                      <a:lnTo>
                        <a:pt x="599" y="110"/>
                      </a:lnTo>
                      <a:lnTo>
                        <a:pt x="599" y="114"/>
                      </a:lnTo>
                      <a:lnTo>
                        <a:pt x="601" y="114"/>
                      </a:lnTo>
                      <a:lnTo>
                        <a:pt x="601" y="114"/>
                      </a:lnTo>
                      <a:lnTo>
                        <a:pt x="601" y="115"/>
                      </a:lnTo>
                      <a:lnTo>
                        <a:pt x="602" y="115"/>
                      </a:lnTo>
                      <a:lnTo>
                        <a:pt x="603" y="115"/>
                      </a:lnTo>
                      <a:lnTo>
                        <a:pt x="603" y="115"/>
                      </a:lnTo>
                      <a:lnTo>
                        <a:pt x="603" y="114"/>
                      </a:lnTo>
                      <a:lnTo>
                        <a:pt x="603" y="114"/>
                      </a:lnTo>
                      <a:lnTo>
                        <a:pt x="603" y="115"/>
                      </a:lnTo>
                      <a:lnTo>
                        <a:pt x="602" y="116"/>
                      </a:lnTo>
                      <a:lnTo>
                        <a:pt x="602" y="118"/>
                      </a:lnTo>
                      <a:lnTo>
                        <a:pt x="601" y="118"/>
                      </a:lnTo>
                      <a:lnTo>
                        <a:pt x="601" y="119"/>
                      </a:lnTo>
                      <a:lnTo>
                        <a:pt x="598" y="119"/>
                      </a:lnTo>
                      <a:lnTo>
                        <a:pt x="598" y="119"/>
                      </a:lnTo>
                      <a:lnTo>
                        <a:pt x="597" y="119"/>
                      </a:lnTo>
                      <a:lnTo>
                        <a:pt x="597" y="120"/>
                      </a:lnTo>
                      <a:lnTo>
                        <a:pt x="595" y="121"/>
                      </a:lnTo>
                      <a:lnTo>
                        <a:pt x="594" y="120"/>
                      </a:lnTo>
                      <a:lnTo>
                        <a:pt x="594" y="120"/>
                      </a:lnTo>
                      <a:lnTo>
                        <a:pt x="594" y="120"/>
                      </a:lnTo>
                      <a:lnTo>
                        <a:pt x="594" y="120"/>
                      </a:lnTo>
                      <a:lnTo>
                        <a:pt x="593" y="120"/>
                      </a:lnTo>
                      <a:lnTo>
                        <a:pt x="592" y="123"/>
                      </a:lnTo>
                      <a:lnTo>
                        <a:pt x="589" y="123"/>
                      </a:lnTo>
                      <a:lnTo>
                        <a:pt x="588" y="124"/>
                      </a:lnTo>
                      <a:lnTo>
                        <a:pt x="585" y="124"/>
                      </a:lnTo>
                      <a:lnTo>
                        <a:pt x="585" y="125"/>
                      </a:lnTo>
                      <a:lnTo>
                        <a:pt x="584" y="125"/>
                      </a:lnTo>
                      <a:lnTo>
                        <a:pt x="582" y="127"/>
                      </a:lnTo>
                      <a:lnTo>
                        <a:pt x="580" y="127"/>
                      </a:lnTo>
                      <a:lnTo>
                        <a:pt x="580" y="127"/>
                      </a:lnTo>
                      <a:lnTo>
                        <a:pt x="576" y="127"/>
                      </a:lnTo>
                      <a:lnTo>
                        <a:pt x="576" y="129"/>
                      </a:lnTo>
                      <a:lnTo>
                        <a:pt x="577" y="131"/>
                      </a:lnTo>
                      <a:lnTo>
                        <a:pt x="577" y="132"/>
                      </a:lnTo>
                      <a:lnTo>
                        <a:pt x="580" y="132"/>
                      </a:lnTo>
                      <a:lnTo>
                        <a:pt x="581" y="131"/>
                      </a:lnTo>
                      <a:lnTo>
                        <a:pt x="581" y="129"/>
                      </a:lnTo>
                      <a:lnTo>
                        <a:pt x="584" y="128"/>
                      </a:lnTo>
                      <a:lnTo>
                        <a:pt x="585" y="128"/>
                      </a:lnTo>
                      <a:lnTo>
                        <a:pt x="586" y="127"/>
                      </a:lnTo>
                      <a:lnTo>
                        <a:pt x="588" y="127"/>
                      </a:lnTo>
                      <a:lnTo>
                        <a:pt x="588" y="127"/>
                      </a:lnTo>
                      <a:lnTo>
                        <a:pt x="589" y="127"/>
                      </a:lnTo>
                      <a:lnTo>
                        <a:pt x="593" y="123"/>
                      </a:lnTo>
                      <a:lnTo>
                        <a:pt x="594" y="123"/>
                      </a:lnTo>
                      <a:lnTo>
                        <a:pt x="594" y="123"/>
                      </a:lnTo>
                      <a:lnTo>
                        <a:pt x="599" y="123"/>
                      </a:lnTo>
                      <a:lnTo>
                        <a:pt x="599" y="121"/>
                      </a:lnTo>
                      <a:lnTo>
                        <a:pt x="599" y="120"/>
                      </a:lnTo>
                      <a:lnTo>
                        <a:pt x="601" y="120"/>
                      </a:lnTo>
                      <a:lnTo>
                        <a:pt x="603" y="120"/>
                      </a:lnTo>
                      <a:lnTo>
                        <a:pt x="603" y="120"/>
                      </a:lnTo>
                      <a:lnTo>
                        <a:pt x="606" y="120"/>
                      </a:lnTo>
                      <a:lnTo>
                        <a:pt x="607" y="123"/>
                      </a:lnTo>
                      <a:lnTo>
                        <a:pt x="609" y="123"/>
                      </a:lnTo>
                      <a:lnTo>
                        <a:pt x="609" y="124"/>
                      </a:lnTo>
                      <a:lnTo>
                        <a:pt x="611" y="124"/>
                      </a:lnTo>
                      <a:lnTo>
                        <a:pt x="611" y="124"/>
                      </a:lnTo>
                      <a:lnTo>
                        <a:pt x="613" y="125"/>
                      </a:lnTo>
                      <a:lnTo>
                        <a:pt x="613" y="127"/>
                      </a:lnTo>
                      <a:lnTo>
                        <a:pt x="613" y="128"/>
                      </a:lnTo>
                      <a:lnTo>
                        <a:pt x="614" y="128"/>
                      </a:lnTo>
                      <a:lnTo>
                        <a:pt x="614" y="127"/>
                      </a:lnTo>
                      <a:lnTo>
                        <a:pt x="615" y="127"/>
                      </a:lnTo>
                      <a:lnTo>
                        <a:pt x="616" y="125"/>
                      </a:lnTo>
                      <a:lnTo>
                        <a:pt x="616" y="127"/>
                      </a:lnTo>
                      <a:lnTo>
                        <a:pt x="618" y="127"/>
                      </a:lnTo>
                      <a:lnTo>
                        <a:pt x="618" y="129"/>
                      </a:lnTo>
                      <a:lnTo>
                        <a:pt x="618" y="129"/>
                      </a:lnTo>
                      <a:lnTo>
                        <a:pt x="618" y="131"/>
                      </a:lnTo>
                      <a:lnTo>
                        <a:pt x="618" y="132"/>
                      </a:lnTo>
                      <a:lnTo>
                        <a:pt x="616" y="132"/>
                      </a:lnTo>
                      <a:lnTo>
                        <a:pt x="616" y="135"/>
                      </a:lnTo>
                      <a:lnTo>
                        <a:pt x="618" y="136"/>
                      </a:lnTo>
                      <a:lnTo>
                        <a:pt x="619" y="138"/>
                      </a:lnTo>
                      <a:lnTo>
                        <a:pt x="616" y="138"/>
                      </a:lnTo>
                      <a:lnTo>
                        <a:pt x="616" y="140"/>
                      </a:lnTo>
                      <a:lnTo>
                        <a:pt x="616" y="141"/>
                      </a:lnTo>
                      <a:lnTo>
                        <a:pt x="615" y="142"/>
                      </a:lnTo>
                      <a:lnTo>
                        <a:pt x="614" y="142"/>
                      </a:lnTo>
                      <a:lnTo>
                        <a:pt x="614" y="144"/>
                      </a:lnTo>
                      <a:lnTo>
                        <a:pt x="607" y="146"/>
                      </a:lnTo>
                      <a:lnTo>
                        <a:pt x="607" y="148"/>
                      </a:lnTo>
                      <a:lnTo>
                        <a:pt x="601" y="146"/>
                      </a:lnTo>
                      <a:lnTo>
                        <a:pt x="601" y="149"/>
                      </a:lnTo>
                      <a:lnTo>
                        <a:pt x="601" y="149"/>
                      </a:lnTo>
                      <a:lnTo>
                        <a:pt x="598" y="149"/>
                      </a:lnTo>
                      <a:lnTo>
                        <a:pt x="595" y="148"/>
                      </a:lnTo>
                      <a:lnTo>
                        <a:pt x="595" y="150"/>
                      </a:lnTo>
                      <a:lnTo>
                        <a:pt x="593" y="150"/>
                      </a:lnTo>
                      <a:lnTo>
                        <a:pt x="592" y="153"/>
                      </a:lnTo>
                      <a:lnTo>
                        <a:pt x="592" y="154"/>
                      </a:lnTo>
                      <a:lnTo>
                        <a:pt x="590" y="155"/>
                      </a:lnTo>
                      <a:lnTo>
                        <a:pt x="589" y="155"/>
                      </a:lnTo>
                      <a:lnTo>
                        <a:pt x="590" y="158"/>
                      </a:lnTo>
                      <a:lnTo>
                        <a:pt x="589" y="159"/>
                      </a:lnTo>
                      <a:lnTo>
                        <a:pt x="588" y="159"/>
                      </a:lnTo>
                      <a:lnTo>
                        <a:pt x="586" y="161"/>
                      </a:lnTo>
                      <a:lnTo>
                        <a:pt x="585" y="161"/>
                      </a:lnTo>
                      <a:lnTo>
                        <a:pt x="585" y="161"/>
                      </a:lnTo>
                      <a:lnTo>
                        <a:pt x="585" y="161"/>
                      </a:lnTo>
                      <a:lnTo>
                        <a:pt x="584" y="161"/>
                      </a:lnTo>
                      <a:lnTo>
                        <a:pt x="584" y="163"/>
                      </a:lnTo>
                      <a:lnTo>
                        <a:pt x="584" y="165"/>
                      </a:lnTo>
                      <a:lnTo>
                        <a:pt x="582" y="165"/>
                      </a:lnTo>
                      <a:lnTo>
                        <a:pt x="581" y="165"/>
                      </a:lnTo>
                      <a:lnTo>
                        <a:pt x="581" y="166"/>
                      </a:lnTo>
                      <a:lnTo>
                        <a:pt x="581" y="166"/>
                      </a:lnTo>
                      <a:lnTo>
                        <a:pt x="580" y="165"/>
                      </a:lnTo>
                      <a:lnTo>
                        <a:pt x="578" y="165"/>
                      </a:lnTo>
                      <a:lnTo>
                        <a:pt x="578" y="165"/>
                      </a:lnTo>
                      <a:lnTo>
                        <a:pt x="578" y="166"/>
                      </a:lnTo>
                      <a:lnTo>
                        <a:pt x="577" y="166"/>
                      </a:lnTo>
                      <a:lnTo>
                        <a:pt x="577" y="167"/>
                      </a:lnTo>
                      <a:lnTo>
                        <a:pt x="576" y="167"/>
                      </a:lnTo>
                      <a:lnTo>
                        <a:pt x="575" y="167"/>
                      </a:lnTo>
                      <a:lnTo>
                        <a:pt x="575" y="167"/>
                      </a:lnTo>
                      <a:lnTo>
                        <a:pt x="573" y="167"/>
                      </a:lnTo>
                      <a:lnTo>
                        <a:pt x="573" y="166"/>
                      </a:lnTo>
                      <a:lnTo>
                        <a:pt x="572" y="166"/>
                      </a:lnTo>
                      <a:lnTo>
                        <a:pt x="571" y="166"/>
                      </a:lnTo>
                      <a:lnTo>
                        <a:pt x="571" y="167"/>
                      </a:lnTo>
                      <a:lnTo>
                        <a:pt x="569" y="169"/>
                      </a:lnTo>
                      <a:lnTo>
                        <a:pt x="569" y="167"/>
                      </a:lnTo>
                      <a:lnTo>
                        <a:pt x="569" y="167"/>
                      </a:lnTo>
                      <a:lnTo>
                        <a:pt x="568" y="167"/>
                      </a:lnTo>
                      <a:lnTo>
                        <a:pt x="568" y="169"/>
                      </a:lnTo>
                      <a:lnTo>
                        <a:pt x="568" y="169"/>
                      </a:lnTo>
                      <a:lnTo>
                        <a:pt x="565" y="169"/>
                      </a:lnTo>
                      <a:lnTo>
                        <a:pt x="565" y="167"/>
                      </a:lnTo>
                      <a:lnTo>
                        <a:pt x="564" y="166"/>
                      </a:lnTo>
                      <a:lnTo>
                        <a:pt x="564" y="165"/>
                      </a:lnTo>
                      <a:lnTo>
                        <a:pt x="563" y="165"/>
                      </a:lnTo>
                      <a:lnTo>
                        <a:pt x="561" y="166"/>
                      </a:lnTo>
                      <a:lnTo>
                        <a:pt x="561" y="166"/>
                      </a:lnTo>
                      <a:lnTo>
                        <a:pt x="560" y="166"/>
                      </a:lnTo>
                      <a:lnTo>
                        <a:pt x="560" y="167"/>
                      </a:lnTo>
                      <a:lnTo>
                        <a:pt x="559" y="167"/>
                      </a:lnTo>
                      <a:lnTo>
                        <a:pt x="558" y="166"/>
                      </a:lnTo>
                      <a:lnTo>
                        <a:pt x="556" y="166"/>
                      </a:lnTo>
                      <a:lnTo>
                        <a:pt x="556" y="165"/>
                      </a:lnTo>
                      <a:lnTo>
                        <a:pt x="555" y="165"/>
                      </a:lnTo>
                      <a:lnTo>
                        <a:pt x="552" y="165"/>
                      </a:lnTo>
                      <a:lnTo>
                        <a:pt x="551" y="166"/>
                      </a:lnTo>
                      <a:lnTo>
                        <a:pt x="551" y="167"/>
                      </a:lnTo>
                      <a:lnTo>
                        <a:pt x="550" y="166"/>
                      </a:lnTo>
                      <a:lnTo>
                        <a:pt x="547" y="166"/>
                      </a:lnTo>
                      <a:lnTo>
                        <a:pt x="546" y="166"/>
                      </a:lnTo>
                      <a:lnTo>
                        <a:pt x="546" y="167"/>
                      </a:lnTo>
                      <a:lnTo>
                        <a:pt x="542" y="167"/>
                      </a:lnTo>
                      <a:lnTo>
                        <a:pt x="542" y="166"/>
                      </a:lnTo>
                      <a:lnTo>
                        <a:pt x="541" y="166"/>
                      </a:lnTo>
                      <a:lnTo>
                        <a:pt x="541" y="166"/>
                      </a:lnTo>
                      <a:lnTo>
                        <a:pt x="539" y="166"/>
                      </a:lnTo>
                      <a:lnTo>
                        <a:pt x="539" y="166"/>
                      </a:lnTo>
                      <a:lnTo>
                        <a:pt x="538" y="166"/>
                      </a:lnTo>
                      <a:lnTo>
                        <a:pt x="538" y="167"/>
                      </a:lnTo>
                      <a:lnTo>
                        <a:pt x="535" y="167"/>
                      </a:lnTo>
                      <a:lnTo>
                        <a:pt x="535" y="167"/>
                      </a:lnTo>
                      <a:lnTo>
                        <a:pt x="535" y="167"/>
                      </a:lnTo>
                      <a:lnTo>
                        <a:pt x="534" y="167"/>
                      </a:lnTo>
                      <a:lnTo>
                        <a:pt x="533" y="167"/>
                      </a:lnTo>
                      <a:lnTo>
                        <a:pt x="531" y="167"/>
                      </a:lnTo>
                      <a:lnTo>
                        <a:pt x="531" y="167"/>
                      </a:lnTo>
                      <a:lnTo>
                        <a:pt x="525" y="166"/>
                      </a:lnTo>
                      <a:lnTo>
                        <a:pt x="525" y="167"/>
                      </a:lnTo>
                      <a:lnTo>
                        <a:pt x="523" y="167"/>
                      </a:lnTo>
                      <a:lnTo>
                        <a:pt x="522" y="167"/>
                      </a:lnTo>
                      <a:lnTo>
                        <a:pt x="521" y="166"/>
                      </a:lnTo>
                      <a:lnTo>
                        <a:pt x="521" y="167"/>
                      </a:lnTo>
                      <a:lnTo>
                        <a:pt x="520" y="169"/>
                      </a:lnTo>
                      <a:lnTo>
                        <a:pt x="520" y="169"/>
                      </a:lnTo>
                      <a:lnTo>
                        <a:pt x="518" y="169"/>
                      </a:lnTo>
                      <a:lnTo>
                        <a:pt x="517" y="169"/>
                      </a:lnTo>
                      <a:lnTo>
                        <a:pt x="517" y="170"/>
                      </a:lnTo>
                      <a:lnTo>
                        <a:pt x="516" y="170"/>
                      </a:lnTo>
                      <a:lnTo>
                        <a:pt x="517" y="171"/>
                      </a:lnTo>
                      <a:lnTo>
                        <a:pt x="514" y="176"/>
                      </a:lnTo>
                      <a:lnTo>
                        <a:pt x="510" y="178"/>
                      </a:lnTo>
                      <a:lnTo>
                        <a:pt x="510" y="180"/>
                      </a:lnTo>
                      <a:lnTo>
                        <a:pt x="506" y="180"/>
                      </a:lnTo>
                      <a:lnTo>
                        <a:pt x="506" y="182"/>
                      </a:lnTo>
                      <a:lnTo>
                        <a:pt x="505" y="182"/>
                      </a:lnTo>
                      <a:lnTo>
                        <a:pt x="505" y="183"/>
                      </a:lnTo>
                      <a:lnTo>
                        <a:pt x="505" y="184"/>
                      </a:lnTo>
                      <a:lnTo>
                        <a:pt x="505" y="184"/>
                      </a:lnTo>
                      <a:lnTo>
                        <a:pt x="505" y="184"/>
                      </a:lnTo>
                      <a:lnTo>
                        <a:pt x="501" y="184"/>
                      </a:lnTo>
                      <a:lnTo>
                        <a:pt x="501" y="186"/>
                      </a:lnTo>
                      <a:lnTo>
                        <a:pt x="501" y="186"/>
                      </a:lnTo>
                      <a:lnTo>
                        <a:pt x="501" y="186"/>
                      </a:lnTo>
                      <a:lnTo>
                        <a:pt x="501" y="187"/>
                      </a:lnTo>
                      <a:lnTo>
                        <a:pt x="500" y="187"/>
                      </a:lnTo>
                      <a:lnTo>
                        <a:pt x="499" y="188"/>
                      </a:lnTo>
                      <a:lnTo>
                        <a:pt x="497" y="190"/>
                      </a:lnTo>
                      <a:lnTo>
                        <a:pt x="497" y="191"/>
                      </a:lnTo>
                      <a:lnTo>
                        <a:pt x="496" y="191"/>
                      </a:lnTo>
                      <a:lnTo>
                        <a:pt x="495" y="192"/>
                      </a:lnTo>
                      <a:lnTo>
                        <a:pt x="495" y="192"/>
                      </a:lnTo>
                      <a:lnTo>
                        <a:pt x="491" y="192"/>
                      </a:lnTo>
                      <a:lnTo>
                        <a:pt x="491" y="193"/>
                      </a:lnTo>
                      <a:lnTo>
                        <a:pt x="492" y="193"/>
                      </a:lnTo>
                      <a:lnTo>
                        <a:pt x="492" y="193"/>
                      </a:lnTo>
                      <a:lnTo>
                        <a:pt x="492" y="193"/>
                      </a:lnTo>
                      <a:lnTo>
                        <a:pt x="493" y="195"/>
                      </a:lnTo>
                      <a:lnTo>
                        <a:pt x="493" y="196"/>
                      </a:lnTo>
                      <a:lnTo>
                        <a:pt x="493" y="197"/>
                      </a:lnTo>
                      <a:lnTo>
                        <a:pt x="492" y="200"/>
                      </a:lnTo>
                      <a:lnTo>
                        <a:pt x="492" y="201"/>
                      </a:lnTo>
                      <a:lnTo>
                        <a:pt x="489" y="203"/>
                      </a:lnTo>
                      <a:lnTo>
                        <a:pt x="489" y="204"/>
                      </a:lnTo>
                      <a:lnTo>
                        <a:pt x="488" y="205"/>
                      </a:lnTo>
                      <a:lnTo>
                        <a:pt x="488" y="207"/>
                      </a:lnTo>
                      <a:lnTo>
                        <a:pt x="487" y="207"/>
                      </a:lnTo>
                      <a:lnTo>
                        <a:pt x="487" y="207"/>
                      </a:lnTo>
                      <a:lnTo>
                        <a:pt x="487" y="208"/>
                      </a:lnTo>
                      <a:lnTo>
                        <a:pt x="488" y="208"/>
                      </a:lnTo>
                      <a:lnTo>
                        <a:pt x="487" y="208"/>
                      </a:lnTo>
                      <a:lnTo>
                        <a:pt x="487" y="208"/>
                      </a:lnTo>
                      <a:lnTo>
                        <a:pt x="484" y="208"/>
                      </a:lnTo>
                      <a:lnTo>
                        <a:pt x="484" y="209"/>
                      </a:lnTo>
                      <a:lnTo>
                        <a:pt x="483" y="209"/>
                      </a:lnTo>
                      <a:lnTo>
                        <a:pt x="482" y="210"/>
                      </a:lnTo>
                      <a:lnTo>
                        <a:pt x="482" y="212"/>
                      </a:lnTo>
                      <a:lnTo>
                        <a:pt x="482" y="212"/>
                      </a:lnTo>
                      <a:lnTo>
                        <a:pt x="482" y="212"/>
                      </a:lnTo>
                      <a:lnTo>
                        <a:pt x="480" y="212"/>
                      </a:lnTo>
                      <a:lnTo>
                        <a:pt x="483" y="212"/>
                      </a:lnTo>
                      <a:lnTo>
                        <a:pt x="484" y="210"/>
                      </a:lnTo>
                      <a:lnTo>
                        <a:pt x="486" y="210"/>
                      </a:lnTo>
                      <a:lnTo>
                        <a:pt x="487" y="209"/>
                      </a:lnTo>
                      <a:lnTo>
                        <a:pt x="488" y="208"/>
                      </a:lnTo>
                      <a:lnTo>
                        <a:pt x="488" y="207"/>
                      </a:lnTo>
                      <a:lnTo>
                        <a:pt x="489" y="207"/>
                      </a:lnTo>
                      <a:lnTo>
                        <a:pt x="491" y="205"/>
                      </a:lnTo>
                      <a:lnTo>
                        <a:pt x="492" y="203"/>
                      </a:lnTo>
                      <a:lnTo>
                        <a:pt x="493" y="201"/>
                      </a:lnTo>
                      <a:lnTo>
                        <a:pt x="495" y="200"/>
                      </a:lnTo>
                      <a:lnTo>
                        <a:pt x="495" y="197"/>
                      </a:lnTo>
                      <a:lnTo>
                        <a:pt x="499" y="197"/>
                      </a:lnTo>
                      <a:lnTo>
                        <a:pt x="500" y="196"/>
                      </a:lnTo>
                      <a:lnTo>
                        <a:pt x="500" y="196"/>
                      </a:lnTo>
                      <a:lnTo>
                        <a:pt x="500" y="193"/>
                      </a:lnTo>
                      <a:lnTo>
                        <a:pt x="500" y="193"/>
                      </a:lnTo>
                      <a:lnTo>
                        <a:pt x="500" y="192"/>
                      </a:lnTo>
                      <a:lnTo>
                        <a:pt x="501" y="192"/>
                      </a:lnTo>
                      <a:lnTo>
                        <a:pt x="503" y="191"/>
                      </a:lnTo>
                      <a:lnTo>
                        <a:pt x="505" y="190"/>
                      </a:lnTo>
                      <a:lnTo>
                        <a:pt x="506" y="190"/>
                      </a:lnTo>
                      <a:lnTo>
                        <a:pt x="508" y="188"/>
                      </a:lnTo>
                      <a:lnTo>
                        <a:pt x="508" y="187"/>
                      </a:lnTo>
                      <a:lnTo>
                        <a:pt x="509" y="187"/>
                      </a:lnTo>
                      <a:lnTo>
                        <a:pt x="509" y="186"/>
                      </a:lnTo>
                      <a:lnTo>
                        <a:pt x="512" y="186"/>
                      </a:lnTo>
                      <a:lnTo>
                        <a:pt x="513" y="184"/>
                      </a:lnTo>
                      <a:lnTo>
                        <a:pt x="516" y="183"/>
                      </a:lnTo>
                      <a:lnTo>
                        <a:pt x="517" y="182"/>
                      </a:lnTo>
                      <a:lnTo>
                        <a:pt x="518" y="182"/>
                      </a:lnTo>
                      <a:lnTo>
                        <a:pt x="518" y="180"/>
                      </a:lnTo>
                      <a:lnTo>
                        <a:pt x="523" y="179"/>
                      </a:lnTo>
                      <a:lnTo>
                        <a:pt x="523" y="179"/>
                      </a:lnTo>
                      <a:lnTo>
                        <a:pt x="527" y="178"/>
                      </a:lnTo>
                      <a:lnTo>
                        <a:pt x="527" y="178"/>
                      </a:lnTo>
                      <a:lnTo>
                        <a:pt x="529" y="178"/>
                      </a:lnTo>
                      <a:lnTo>
                        <a:pt x="529" y="176"/>
                      </a:lnTo>
                      <a:lnTo>
                        <a:pt x="530" y="176"/>
                      </a:lnTo>
                      <a:lnTo>
                        <a:pt x="530" y="176"/>
                      </a:lnTo>
                      <a:lnTo>
                        <a:pt x="531" y="178"/>
                      </a:lnTo>
                      <a:lnTo>
                        <a:pt x="531" y="178"/>
                      </a:lnTo>
                      <a:lnTo>
                        <a:pt x="539" y="178"/>
                      </a:lnTo>
                      <a:lnTo>
                        <a:pt x="541" y="180"/>
                      </a:lnTo>
                      <a:lnTo>
                        <a:pt x="542" y="182"/>
                      </a:lnTo>
                      <a:lnTo>
                        <a:pt x="543" y="182"/>
                      </a:lnTo>
                      <a:lnTo>
                        <a:pt x="543" y="183"/>
                      </a:lnTo>
                      <a:lnTo>
                        <a:pt x="543" y="184"/>
                      </a:lnTo>
                      <a:lnTo>
                        <a:pt x="542" y="184"/>
                      </a:lnTo>
                      <a:lnTo>
                        <a:pt x="542" y="184"/>
                      </a:lnTo>
                      <a:lnTo>
                        <a:pt x="541" y="183"/>
                      </a:lnTo>
                      <a:lnTo>
                        <a:pt x="541" y="184"/>
                      </a:lnTo>
                      <a:lnTo>
                        <a:pt x="542" y="184"/>
                      </a:lnTo>
                      <a:lnTo>
                        <a:pt x="542" y="186"/>
                      </a:lnTo>
                      <a:lnTo>
                        <a:pt x="542" y="187"/>
                      </a:lnTo>
                      <a:lnTo>
                        <a:pt x="542" y="188"/>
                      </a:lnTo>
                      <a:lnTo>
                        <a:pt x="541" y="188"/>
                      </a:lnTo>
                      <a:lnTo>
                        <a:pt x="542" y="191"/>
                      </a:lnTo>
                      <a:lnTo>
                        <a:pt x="541" y="191"/>
                      </a:lnTo>
                      <a:lnTo>
                        <a:pt x="541" y="191"/>
                      </a:lnTo>
                      <a:lnTo>
                        <a:pt x="538" y="191"/>
                      </a:lnTo>
                      <a:lnTo>
                        <a:pt x="538" y="191"/>
                      </a:lnTo>
                      <a:lnTo>
                        <a:pt x="538" y="191"/>
                      </a:lnTo>
                      <a:lnTo>
                        <a:pt x="537" y="191"/>
                      </a:lnTo>
                      <a:lnTo>
                        <a:pt x="535" y="196"/>
                      </a:lnTo>
                      <a:lnTo>
                        <a:pt x="533" y="196"/>
                      </a:lnTo>
                      <a:lnTo>
                        <a:pt x="533" y="197"/>
                      </a:lnTo>
                      <a:lnTo>
                        <a:pt x="530" y="197"/>
                      </a:lnTo>
                      <a:lnTo>
                        <a:pt x="530" y="197"/>
                      </a:lnTo>
                      <a:lnTo>
                        <a:pt x="529" y="195"/>
                      </a:lnTo>
                      <a:lnTo>
                        <a:pt x="529" y="193"/>
                      </a:lnTo>
                      <a:lnTo>
                        <a:pt x="527" y="193"/>
                      </a:lnTo>
                      <a:lnTo>
                        <a:pt x="527" y="193"/>
                      </a:lnTo>
                      <a:lnTo>
                        <a:pt x="527" y="195"/>
                      </a:lnTo>
                      <a:lnTo>
                        <a:pt x="526" y="195"/>
                      </a:lnTo>
                      <a:lnTo>
                        <a:pt x="526" y="195"/>
                      </a:lnTo>
                      <a:lnTo>
                        <a:pt x="526" y="196"/>
                      </a:lnTo>
                      <a:lnTo>
                        <a:pt x="527" y="196"/>
                      </a:lnTo>
                      <a:lnTo>
                        <a:pt x="527" y="197"/>
                      </a:lnTo>
                      <a:lnTo>
                        <a:pt x="529" y="199"/>
                      </a:lnTo>
                      <a:lnTo>
                        <a:pt x="527" y="199"/>
                      </a:lnTo>
                      <a:lnTo>
                        <a:pt x="527" y="201"/>
                      </a:lnTo>
                      <a:lnTo>
                        <a:pt x="531" y="201"/>
                      </a:lnTo>
                      <a:lnTo>
                        <a:pt x="531" y="200"/>
                      </a:lnTo>
                      <a:lnTo>
                        <a:pt x="533" y="199"/>
                      </a:lnTo>
                      <a:lnTo>
                        <a:pt x="535" y="199"/>
                      </a:lnTo>
                      <a:lnTo>
                        <a:pt x="538" y="199"/>
                      </a:lnTo>
                      <a:lnTo>
                        <a:pt x="539" y="200"/>
                      </a:lnTo>
                      <a:lnTo>
                        <a:pt x="539" y="200"/>
                      </a:lnTo>
                      <a:lnTo>
                        <a:pt x="539" y="200"/>
                      </a:lnTo>
                      <a:lnTo>
                        <a:pt x="539" y="201"/>
                      </a:lnTo>
                      <a:lnTo>
                        <a:pt x="538" y="201"/>
                      </a:lnTo>
                      <a:lnTo>
                        <a:pt x="538" y="203"/>
                      </a:lnTo>
                      <a:lnTo>
                        <a:pt x="538" y="205"/>
                      </a:lnTo>
                      <a:lnTo>
                        <a:pt x="538" y="205"/>
                      </a:lnTo>
                      <a:lnTo>
                        <a:pt x="538" y="205"/>
                      </a:lnTo>
                      <a:lnTo>
                        <a:pt x="538" y="207"/>
                      </a:lnTo>
                      <a:lnTo>
                        <a:pt x="535" y="207"/>
                      </a:lnTo>
                      <a:lnTo>
                        <a:pt x="535" y="208"/>
                      </a:lnTo>
                      <a:lnTo>
                        <a:pt x="535" y="208"/>
                      </a:lnTo>
                      <a:lnTo>
                        <a:pt x="534" y="209"/>
                      </a:lnTo>
                      <a:lnTo>
                        <a:pt x="535" y="209"/>
                      </a:lnTo>
                      <a:lnTo>
                        <a:pt x="537" y="209"/>
                      </a:lnTo>
                      <a:lnTo>
                        <a:pt x="538" y="209"/>
                      </a:lnTo>
                      <a:lnTo>
                        <a:pt x="541" y="208"/>
                      </a:lnTo>
                      <a:lnTo>
                        <a:pt x="541" y="210"/>
                      </a:lnTo>
                      <a:lnTo>
                        <a:pt x="539" y="212"/>
                      </a:lnTo>
                      <a:lnTo>
                        <a:pt x="539" y="212"/>
                      </a:lnTo>
                      <a:lnTo>
                        <a:pt x="539" y="213"/>
                      </a:lnTo>
                      <a:lnTo>
                        <a:pt x="539" y="213"/>
                      </a:lnTo>
                      <a:lnTo>
                        <a:pt x="539" y="217"/>
                      </a:lnTo>
                      <a:lnTo>
                        <a:pt x="541" y="217"/>
                      </a:lnTo>
                      <a:lnTo>
                        <a:pt x="541" y="220"/>
                      </a:lnTo>
                      <a:lnTo>
                        <a:pt x="543" y="220"/>
                      </a:lnTo>
                      <a:lnTo>
                        <a:pt x="543" y="221"/>
                      </a:lnTo>
                      <a:lnTo>
                        <a:pt x="547" y="220"/>
                      </a:lnTo>
                      <a:lnTo>
                        <a:pt x="547" y="221"/>
                      </a:lnTo>
                      <a:lnTo>
                        <a:pt x="548" y="221"/>
                      </a:lnTo>
                      <a:lnTo>
                        <a:pt x="548" y="222"/>
                      </a:lnTo>
                      <a:lnTo>
                        <a:pt x="548" y="222"/>
                      </a:lnTo>
                      <a:lnTo>
                        <a:pt x="547" y="222"/>
                      </a:lnTo>
                      <a:lnTo>
                        <a:pt x="547" y="222"/>
                      </a:lnTo>
                      <a:lnTo>
                        <a:pt x="546" y="222"/>
                      </a:lnTo>
                      <a:lnTo>
                        <a:pt x="546" y="224"/>
                      </a:lnTo>
                      <a:lnTo>
                        <a:pt x="544" y="224"/>
                      </a:lnTo>
                      <a:lnTo>
                        <a:pt x="544" y="225"/>
                      </a:lnTo>
                      <a:lnTo>
                        <a:pt x="546" y="225"/>
                      </a:lnTo>
                      <a:lnTo>
                        <a:pt x="546" y="225"/>
                      </a:lnTo>
                      <a:lnTo>
                        <a:pt x="546" y="225"/>
                      </a:lnTo>
                      <a:lnTo>
                        <a:pt x="547" y="225"/>
                      </a:lnTo>
                      <a:lnTo>
                        <a:pt x="547" y="224"/>
                      </a:lnTo>
                      <a:lnTo>
                        <a:pt x="548" y="224"/>
                      </a:lnTo>
                      <a:lnTo>
                        <a:pt x="548" y="225"/>
                      </a:lnTo>
                      <a:lnTo>
                        <a:pt x="550" y="225"/>
                      </a:lnTo>
                      <a:lnTo>
                        <a:pt x="550" y="225"/>
                      </a:lnTo>
                      <a:lnTo>
                        <a:pt x="552" y="225"/>
                      </a:lnTo>
                      <a:lnTo>
                        <a:pt x="552" y="226"/>
                      </a:lnTo>
                      <a:lnTo>
                        <a:pt x="555" y="226"/>
                      </a:lnTo>
                      <a:lnTo>
                        <a:pt x="555" y="229"/>
                      </a:lnTo>
                      <a:lnTo>
                        <a:pt x="556" y="229"/>
                      </a:lnTo>
                      <a:lnTo>
                        <a:pt x="558" y="229"/>
                      </a:lnTo>
                      <a:lnTo>
                        <a:pt x="559" y="227"/>
                      </a:lnTo>
                      <a:lnTo>
                        <a:pt x="561" y="225"/>
                      </a:lnTo>
                      <a:lnTo>
                        <a:pt x="565" y="224"/>
                      </a:lnTo>
                      <a:lnTo>
                        <a:pt x="564" y="229"/>
                      </a:lnTo>
                      <a:lnTo>
                        <a:pt x="567" y="229"/>
                      </a:lnTo>
                      <a:lnTo>
                        <a:pt x="568" y="230"/>
                      </a:lnTo>
                      <a:lnTo>
                        <a:pt x="565" y="230"/>
                      </a:lnTo>
                      <a:lnTo>
                        <a:pt x="565" y="231"/>
                      </a:lnTo>
                      <a:lnTo>
                        <a:pt x="565" y="231"/>
                      </a:lnTo>
                      <a:lnTo>
                        <a:pt x="564" y="234"/>
                      </a:lnTo>
                      <a:lnTo>
                        <a:pt x="561" y="235"/>
                      </a:lnTo>
                      <a:lnTo>
                        <a:pt x="559" y="239"/>
                      </a:lnTo>
                      <a:lnTo>
                        <a:pt x="548" y="241"/>
                      </a:lnTo>
                      <a:lnTo>
                        <a:pt x="548" y="242"/>
                      </a:lnTo>
                      <a:lnTo>
                        <a:pt x="548" y="242"/>
                      </a:lnTo>
                      <a:lnTo>
                        <a:pt x="548" y="243"/>
                      </a:lnTo>
                      <a:lnTo>
                        <a:pt x="548" y="243"/>
                      </a:lnTo>
                      <a:lnTo>
                        <a:pt x="548" y="244"/>
                      </a:lnTo>
                      <a:lnTo>
                        <a:pt x="548" y="244"/>
                      </a:lnTo>
                      <a:lnTo>
                        <a:pt x="548" y="244"/>
                      </a:lnTo>
                      <a:lnTo>
                        <a:pt x="547" y="244"/>
                      </a:lnTo>
                      <a:lnTo>
                        <a:pt x="547" y="243"/>
                      </a:lnTo>
                      <a:lnTo>
                        <a:pt x="546" y="241"/>
                      </a:lnTo>
                      <a:lnTo>
                        <a:pt x="546" y="242"/>
                      </a:lnTo>
                      <a:lnTo>
                        <a:pt x="546" y="242"/>
                      </a:lnTo>
                      <a:lnTo>
                        <a:pt x="544" y="242"/>
                      </a:lnTo>
                      <a:lnTo>
                        <a:pt x="544" y="242"/>
                      </a:lnTo>
                      <a:lnTo>
                        <a:pt x="544" y="243"/>
                      </a:lnTo>
                      <a:lnTo>
                        <a:pt x="542" y="243"/>
                      </a:lnTo>
                      <a:lnTo>
                        <a:pt x="542" y="246"/>
                      </a:lnTo>
                      <a:lnTo>
                        <a:pt x="542" y="246"/>
                      </a:lnTo>
                      <a:lnTo>
                        <a:pt x="542" y="250"/>
                      </a:lnTo>
                      <a:lnTo>
                        <a:pt x="539" y="250"/>
                      </a:lnTo>
                      <a:lnTo>
                        <a:pt x="539" y="250"/>
                      </a:lnTo>
                      <a:lnTo>
                        <a:pt x="538" y="251"/>
                      </a:lnTo>
                      <a:lnTo>
                        <a:pt x="537" y="252"/>
                      </a:lnTo>
                      <a:lnTo>
                        <a:pt x="535" y="254"/>
                      </a:lnTo>
                      <a:lnTo>
                        <a:pt x="535" y="254"/>
                      </a:lnTo>
                      <a:lnTo>
                        <a:pt x="534" y="254"/>
                      </a:lnTo>
                      <a:lnTo>
                        <a:pt x="534" y="254"/>
                      </a:lnTo>
                      <a:lnTo>
                        <a:pt x="534" y="254"/>
                      </a:lnTo>
                      <a:lnTo>
                        <a:pt x="534" y="252"/>
                      </a:lnTo>
                      <a:lnTo>
                        <a:pt x="534" y="252"/>
                      </a:lnTo>
                      <a:lnTo>
                        <a:pt x="534" y="251"/>
                      </a:lnTo>
                      <a:lnTo>
                        <a:pt x="533" y="251"/>
                      </a:lnTo>
                      <a:lnTo>
                        <a:pt x="531" y="254"/>
                      </a:lnTo>
                      <a:lnTo>
                        <a:pt x="530" y="252"/>
                      </a:lnTo>
                      <a:lnTo>
                        <a:pt x="529" y="252"/>
                      </a:lnTo>
                      <a:lnTo>
                        <a:pt x="529" y="251"/>
                      </a:lnTo>
                      <a:lnTo>
                        <a:pt x="526" y="251"/>
                      </a:lnTo>
                      <a:lnTo>
                        <a:pt x="525" y="250"/>
                      </a:lnTo>
                      <a:lnTo>
                        <a:pt x="525" y="248"/>
                      </a:lnTo>
                      <a:lnTo>
                        <a:pt x="523" y="248"/>
                      </a:lnTo>
                      <a:lnTo>
                        <a:pt x="523" y="246"/>
                      </a:lnTo>
                      <a:lnTo>
                        <a:pt x="523" y="246"/>
                      </a:lnTo>
                      <a:lnTo>
                        <a:pt x="523" y="243"/>
                      </a:lnTo>
                      <a:lnTo>
                        <a:pt x="527" y="241"/>
                      </a:lnTo>
                      <a:lnTo>
                        <a:pt x="527" y="239"/>
                      </a:lnTo>
                      <a:lnTo>
                        <a:pt x="531" y="239"/>
                      </a:lnTo>
                      <a:lnTo>
                        <a:pt x="531" y="238"/>
                      </a:lnTo>
                      <a:lnTo>
                        <a:pt x="531" y="237"/>
                      </a:lnTo>
                      <a:lnTo>
                        <a:pt x="533" y="237"/>
                      </a:lnTo>
                      <a:lnTo>
                        <a:pt x="533" y="235"/>
                      </a:lnTo>
                      <a:lnTo>
                        <a:pt x="534" y="234"/>
                      </a:lnTo>
                      <a:lnTo>
                        <a:pt x="537" y="234"/>
                      </a:lnTo>
                      <a:lnTo>
                        <a:pt x="538" y="233"/>
                      </a:lnTo>
                      <a:lnTo>
                        <a:pt x="541" y="233"/>
                      </a:lnTo>
                      <a:lnTo>
                        <a:pt x="541" y="234"/>
                      </a:lnTo>
                      <a:lnTo>
                        <a:pt x="543" y="235"/>
                      </a:lnTo>
                      <a:lnTo>
                        <a:pt x="543" y="234"/>
                      </a:lnTo>
                      <a:lnTo>
                        <a:pt x="544" y="234"/>
                      </a:lnTo>
                      <a:lnTo>
                        <a:pt x="546" y="234"/>
                      </a:lnTo>
                      <a:lnTo>
                        <a:pt x="546" y="234"/>
                      </a:lnTo>
                      <a:lnTo>
                        <a:pt x="546" y="233"/>
                      </a:lnTo>
                      <a:lnTo>
                        <a:pt x="546" y="233"/>
                      </a:lnTo>
                      <a:lnTo>
                        <a:pt x="547" y="230"/>
                      </a:lnTo>
                      <a:lnTo>
                        <a:pt x="550" y="230"/>
                      </a:lnTo>
                      <a:lnTo>
                        <a:pt x="550" y="229"/>
                      </a:lnTo>
                      <a:lnTo>
                        <a:pt x="547" y="229"/>
                      </a:lnTo>
                      <a:lnTo>
                        <a:pt x="541" y="230"/>
                      </a:lnTo>
                      <a:lnTo>
                        <a:pt x="535" y="231"/>
                      </a:lnTo>
                      <a:lnTo>
                        <a:pt x="535" y="230"/>
                      </a:lnTo>
                      <a:lnTo>
                        <a:pt x="535" y="230"/>
                      </a:lnTo>
                      <a:lnTo>
                        <a:pt x="535" y="229"/>
                      </a:lnTo>
                      <a:lnTo>
                        <a:pt x="538" y="227"/>
                      </a:lnTo>
                      <a:lnTo>
                        <a:pt x="538" y="226"/>
                      </a:lnTo>
                      <a:lnTo>
                        <a:pt x="538" y="226"/>
                      </a:lnTo>
                      <a:lnTo>
                        <a:pt x="538" y="225"/>
                      </a:lnTo>
                      <a:lnTo>
                        <a:pt x="539" y="225"/>
                      </a:lnTo>
                      <a:lnTo>
                        <a:pt x="539" y="222"/>
                      </a:lnTo>
                      <a:lnTo>
                        <a:pt x="538" y="222"/>
                      </a:lnTo>
                      <a:lnTo>
                        <a:pt x="537" y="222"/>
                      </a:lnTo>
                      <a:lnTo>
                        <a:pt x="537" y="222"/>
                      </a:lnTo>
                      <a:lnTo>
                        <a:pt x="537" y="222"/>
                      </a:lnTo>
                      <a:lnTo>
                        <a:pt x="535" y="221"/>
                      </a:lnTo>
                      <a:lnTo>
                        <a:pt x="535" y="225"/>
                      </a:lnTo>
                      <a:lnTo>
                        <a:pt x="534" y="226"/>
                      </a:lnTo>
                      <a:lnTo>
                        <a:pt x="534" y="227"/>
                      </a:lnTo>
                      <a:lnTo>
                        <a:pt x="531" y="229"/>
                      </a:lnTo>
                      <a:lnTo>
                        <a:pt x="530" y="230"/>
                      </a:lnTo>
                      <a:lnTo>
                        <a:pt x="530" y="231"/>
                      </a:lnTo>
                      <a:lnTo>
                        <a:pt x="527" y="233"/>
                      </a:lnTo>
                      <a:lnTo>
                        <a:pt x="527" y="231"/>
                      </a:lnTo>
                      <a:lnTo>
                        <a:pt x="526" y="231"/>
                      </a:lnTo>
                      <a:lnTo>
                        <a:pt x="526" y="230"/>
                      </a:lnTo>
                      <a:lnTo>
                        <a:pt x="527" y="229"/>
                      </a:lnTo>
                      <a:lnTo>
                        <a:pt x="527" y="227"/>
                      </a:lnTo>
                      <a:lnTo>
                        <a:pt x="527" y="227"/>
                      </a:lnTo>
                      <a:lnTo>
                        <a:pt x="527" y="227"/>
                      </a:lnTo>
                      <a:lnTo>
                        <a:pt x="527" y="227"/>
                      </a:lnTo>
                      <a:lnTo>
                        <a:pt x="526" y="229"/>
                      </a:lnTo>
                      <a:lnTo>
                        <a:pt x="526" y="229"/>
                      </a:lnTo>
                      <a:lnTo>
                        <a:pt x="525" y="230"/>
                      </a:lnTo>
                      <a:lnTo>
                        <a:pt x="523" y="230"/>
                      </a:lnTo>
                      <a:lnTo>
                        <a:pt x="523" y="231"/>
                      </a:lnTo>
                      <a:lnTo>
                        <a:pt x="525" y="233"/>
                      </a:lnTo>
                      <a:lnTo>
                        <a:pt x="526" y="233"/>
                      </a:lnTo>
                      <a:lnTo>
                        <a:pt x="526" y="234"/>
                      </a:lnTo>
                      <a:lnTo>
                        <a:pt x="525" y="234"/>
                      </a:lnTo>
                      <a:lnTo>
                        <a:pt x="525" y="234"/>
                      </a:lnTo>
                      <a:lnTo>
                        <a:pt x="523" y="234"/>
                      </a:lnTo>
                      <a:lnTo>
                        <a:pt x="523" y="235"/>
                      </a:lnTo>
                      <a:lnTo>
                        <a:pt x="520" y="234"/>
                      </a:lnTo>
                      <a:lnTo>
                        <a:pt x="518" y="233"/>
                      </a:lnTo>
                      <a:lnTo>
                        <a:pt x="516" y="233"/>
                      </a:lnTo>
                      <a:lnTo>
                        <a:pt x="516" y="233"/>
                      </a:lnTo>
                      <a:lnTo>
                        <a:pt x="514" y="233"/>
                      </a:lnTo>
                      <a:lnTo>
                        <a:pt x="514" y="233"/>
                      </a:lnTo>
                      <a:lnTo>
                        <a:pt x="516" y="235"/>
                      </a:lnTo>
                      <a:lnTo>
                        <a:pt x="516" y="238"/>
                      </a:lnTo>
                      <a:lnTo>
                        <a:pt x="517" y="241"/>
                      </a:lnTo>
                      <a:lnTo>
                        <a:pt x="516" y="241"/>
                      </a:lnTo>
                      <a:lnTo>
                        <a:pt x="514" y="242"/>
                      </a:lnTo>
                      <a:lnTo>
                        <a:pt x="513" y="243"/>
                      </a:lnTo>
                      <a:lnTo>
                        <a:pt x="512" y="244"/>
                      </a:lnTo>
                      <a:lnTo>
                        <a:pt x="510" y="244"/>
                      </a:lnTo>
                      <a:lnTo>
                        <a:pt x="510" y="244"/>
                      </a:lnTo>
                      <a:lnTo>
                        <a:pt x="510" y="244"/>
                      </a:lnTo>
                      <a:lnTo>
                        <a:pt x="509" y="244"/>
                      </a:lnTo>
                      <a:lnTo>
                        <a:pt x="508" y="243"/>
                      </a:lnTo>
                      <a:lnTo>
                        <a:pt x="506" y="242"/>
                      </a:lnTo>
                      <a:lnTo>
                        <a:pt x="506" y="243"/>
                      </a:lnTo>
                      <a:lnTo>
                        <a:pt x="505" y="243"/>
                      </a:lnTo>
                      <a:lnTo>
                        <a:pt x="506" y="244"/>
                      </a:lnTo>
                      <a:lnTo>
                        <a:pt x="505" y="244"/>
                      </a:lnTo>
                      <a:lnTo>
                        <a:pt x="505" y="246"/>
                      </a:lnTo>
                      <a:lnTo>
                        <a:pt x="505" y="246"/>
                      </a:lnTo>
                      <a:lnTo>
                        <a:pt x="504" y="246"/>
                      </a:lnTo>
                      <a:lnTo>
                        <a:pt x="504" y="242"/>
                      </a:lnTo>
                      <a:lnTo>
                        <a:pt x="503" y="242"/>
                      </a:lnTo>
                      <a:lnTo>
                        <a:pt x="503" y="243"/>
                      </a:lnTo>
                      <a:lnTo>
                        <a:pt x="501" y="244"/>
                      </a:lnTo>
                      <a:lnTo>
                        <a:pt x="501" y="246"/>
                      </a:lnTo>
                      <a:lnTo>
                        <a:pt x="501" y="248"/>
                      </a:lnTo>
                      <a:lnTo>
                        <a:pt x="499" y="248"/>
                      </a:lnTo>
                      <a:lnTo>
                        <a:pt x="497" y="248"/>
                      </a:lnTo>
                      <a:lnTo>
                        <a:pt x="497" y="250"/>
                      </a:lnTo>
                      <a:lnTo>
                        <a:pt x="496" y="250"/>
                      </a:lnTo>
                      <a:lnTo>
                        <a:pt x="496" y="248"/>
                      </a:lnTo>
                      <a:lnTo>
                        <a:pt x="495" y="248"/>
                      </a:lnTo>
                      <a:lnTo>
                        <a:pt x="495" y="248"/>
                      </a:lnTo>
                      <a:lnTo>
                        <a:pt x="495" y="250"/>
                      </a:lnTo>
                      <a:lnTo>
                        <a:pt x="493" y="250"/>
                      </a:lnTo>
                      <a:lnTo>
                        <a:pt x="492" y="250"/>
                      </a:lnTo>
                      <a:lnTo>
                        <a:pt x="491" y="248"/>
                      </a:lnTo>
                      <a:lnTo>
                        <a:pt x="489" y="251"/>
                      </a:lnTo>
                      <a:lnTo>
                        <a:pt x="489" y="252"/>
                      </a:lnTo>
                      <a:lnTo>
                        <a:pt x="488" y="254"/>
                      </a:lnTo>
                      <a:lnTo>
                        <a:pt x="489" y="254"/>
                      </a:lnTo>
                      <a:lnTo>
                        <a:pt x="489" y="255"/>
                      </a:lnTo>
                      <a:lnTo>
                        <a:pt x="488" y="256"/>
                      </a:lnTo>
                      <a:lnTo>
                        <a:pt x="488" y="256"/>
                      </a:lnTo>
                      <a:lnTo>
                        <a:pt x="487" y="256"/>
                      </a:lnTo>
                      <a:lnTo>
                        <a:pt x="487" y="258"/>
                      </a:lnTo>
                      <a:lnTo>
                        <a:pt x="486" y="259"/>
                      </a:lnTo>
                      <a:lnTo>
                        <a:pt x="484" y="260"/>
                      </a:lnTo>
                      <a:lnTo>
                        <a:pt x="486" y="262"/>
                      </a:lnTo>
                      <a:lnTo>
                        <a:pt x="486" y="262"/>
                      </a:lnTo>
                      <a:lnTo>
                        <a:pt x="487" y="264"/>
                      </a:lnTo>
                      <a:lnTo>
                        <a:pt x="484" y="264"/>
                      </a:lnTo>
                      <a:lnTo>
                        <a:pt x="484" y="264"/>
                      </a:lnTo>
                      <a:lnTo>
                        <a:pt x="483" y="265"/>
                      </a:lnTo>
                      <a:lnTo>
                        <a:pt x="483" y="267"/>
                      </a:lnTo>
                      <a:lnTo>
                        <a:pt x="483" y="267"/>
                      </a:lnTo>
                      <a:lnTo>
                        <a:pt x="484" y="268"/>
                      </a:lnTo>
                      <a:lnTo>
                        <a:pt x="484" y="269"/>
                      </a:lnTo>
                      <a:lnTo>
                        <a:pt x="487" y="269"/>
                      </a:lnTo>
                      <a:lnTo>
                        <a:pt x="488" y="271"/>
                      </a:lnTo>
                      <a:lnTo>
                        <a:pt x="489" y="271"/>
                      </a:lnTo>
                      <a:lnTo>
                        <a:pt x="489" y="271"/>
                      </a:lnTo>
                      <a:lnTo>
                        <a:pt x="489" y="272"/>
                      </a:lnTo>
                      <a:lnTo>
                        <a:pt x="487" y="272"/>
                      </a:lnTo>
                      <a:lnTo>
                        <a:pt x="487" y="273"/>
                      </a:lnTo>
                      <a:lnTo>
                        <a:pt x="483" y="273"/>
                      </a:lnTo>
                      <a:lnTo>
                        <a:pt x="483" y="273"/>
                      </a:lnTo>
                      <a:lnTo>
                        <a:pt x="483" y="273"/>
                      </a:lnTo>
                      <a:lnTo>
                        <a:pt x="483" y="273"/>
                      </a:lnTo>
                      <a:lnTo>
                        <a:pt x="483" y="273"/>
                      </a:lnTo>
                      <a:lnTo>
                        <a:pt x="483" y="273"/>
                      </a:lnTo>
                      <a:lnTo>
                        <a:pt x="483" y="271"/>
                      </a:lnTo>
                      <a:lnTo>
                        <a:pt x="479" y="271"/>
                      </a:lnTo>
                      <a:lnTo>
                        <a:pt x="479" y="272"/>
                      </a:lnTo>
                      <a:lnTo>
                        <a:pt x="478" y="273"/>
                      </a:lnTo>
                      <a:lnTo>
                        <a:pt x="478" y="273"/>
                      </a:lnTo>
                      <a:lnTo>
                        <a:pt x="478" y="273"/>
                      </a:lnTo>
                      <a:lnTo>
                        <a:pt x="479" y="275"/>
                      </a:lnTo>
                      <a:lnTo>
                        <a:pt x="479" y="276"/>
                      </a:lnTo>
                      <a:lnTo>
                        <a:pt x="478" y="276"/>
                      </a:lnTo>
                      <a:lnTo>
                        <a:pt x="478" y="276"/>
                      </a:lnTo>
                      <a:lnTo>
                        <a:pt x="476" y="276"/>
                      </a:lnTo>
                      <a:lnTo>
                        <a:pt x="476" y="275"/>
                      </a:lnTo>
                      <a:lnTo>
                        <a:pt x="475" y="275"/>
                      </a:lnTo>
                      <a:lnTo>
                        <a:pt x="474" y="275"/>
                      </a:lnTo>
                      <a:lnTo>
                        <a:pt x="472" y="275"/>
                      </a:lnTo>
                      <a:lnTo>
                        <a:pt x="471" y="275"/>
                      </a:lnTo>
                      <a:lnTo>
                        <a:pt x="470" y="277"/>
                      </a:lnTo>
                      <a:lnTo>
                        <a:pt x="469" y="277"/>
                      </a:lnTo>
                      <a:lnTo>
                        <a:pt x="467" y="277"/>
                      </a:lnTo>
                      <a:lnTo>
                        <a:pt x="466" y="277"/>
                      </a:lnTo>
                      <a:lnTo>
                        <a:pt x="466" y="277"/>
                      </a:lnTo>
                      <a:lnTo>
                        <a:pt x="465" y="279"/>
                      </a:lnTo>
                      <a:lnTo>
                        <a:pt x="462" y="279"/>
                      </a:lnTo>
                      <a:lnTo>
                        <a:pt x="462" y="280"/>
                      </a:lnTo>
                      <a:lnTo>
                        <a:pt x="459" y="281"/>
                      </a:lnTo>
                      <a:lnTo>
                        <a:pt x="459" y="282"/>
                      </a:lnTo>
                      <a:lnTo>
                        <a:pt x="457" y="285"/>
                      </a:lnTo>
                      <a:lnTo>
                        <a:pt x="457" y="286"/>
                      </a:lnTo>
                      <a:lnTo>
                        <a:pt x="454" y="286"/>
                      </a:lnTo>
                      <a:lnTo>
                        <a:pt x="454" y="288"/>
                      </a:lnTo>
                      <a:lnTo>
                        <a:pt x="457" y="288"/>
                      </a:lnTo>
                      <a:lnTo>
                        <a:pt x="458" y="292"/>
                      </a:lnTo>
                      <a:lnTo>
                        <a:pt x="455" y="298"/>
                      </a:lnTo>
                      <a:lnTo>
                        <a:pt x="453" y="298"/>
                      </a:lnTo>
                      <a:lnTo>
                        <a:pt x="453" y="299"/>
                      </a:lnTo>
                      <a:lnTo>
                        <a:pt x="451" y="301"/>
                      </a:lnTo>
                      <a:lnTo>
                        <a:pt x="451" y="303"/>
                      </a:lnTo>
                      <a:lnTo>
                        <a:pt x="450" y="305"/>
                      </a:lnTo>
                      <a:lnTo>
                        <a:pt x="446" y="305"/>
                      </a:lnTo>
                      <a:lnTo>
                        <a:pt x="444" y="302"/>
                      </a:lnTo>
                      <a:lnTo>
                        <a:pt x="442" y="302"/>
                      </a:lnTo>
                      <a:lnTo>
                        <a:pt x="441" y="303"/>
                      </a:lnTo>
                      <a:lnTo>
                        <a:pt x="441" y="306"/>
                      </a:lnTo>
                      <a:lnTo>
                        <a:pt x="442" y="307"/>
                      </a:lnTo>
                      <a:lnTo>
                        <a:pt x="445" y="309"/>
                      </a:lnTo>
                      <a:lnTo>
                        <a:pt x="444" y="310"/>
                      </a:lnTo>
                      <a:lnTo>
                        <a:pt x="444" y="310"/>
                      </a:lnTo>
                      <a:lnTo>
                        <a:pt x="444" y="311"/>
                      </a:lnTo>
                      <a:lnTo>
                        <a:pt x="444" y="313"/>
                      </a:lnTo>
                      <a:lnTo>
                        <a:pt x="445" y="313"/>
                      </a:lnTo>
                      <a:lnTo>
                        <a:pt x="444" y="314"/>
                      </a:lnTo>
                      <a:lnTo>
                        <a:pt x="444" y="315"/>
                      </a:lnTo>
                      <a:lnTo>
                        <a:pt x="444" y="315"/>
                      </a:lnTo>
                      <a:lnTo>
                        <a:pt x="444" y="316"/>
                      </a:lnTo>
                      <a:lnTo>
                        <a:pt x="442" y="316"/>
                      </a:lnTo>
                      <a:lnTo>
                        <a:pt x="444" y="319"/>
                      </a:lnTo>
                      <a:lnTo>
                        <a:pt x="440" y="320"/>
                      </a:lnTo>
                      <a:lnTo>
                        <a:pt x="437" y="322"/>
                      </a:lnTo>
                      <a:lnTo>
                        <a:pt x="437" y="318"/>
                      </a:lnTo>
                      <a:lnTo>
                        <a:pt x="434" y="318"/>
                      </a:lnTo>
                      <a:lnTo>
                        <a:pt x="434" y="319"/>
                      </a:lnTo>
                      <a:lnTo>
                        <a:pt x="433" y="319"/>
                      </a:lnTo>
                      <a:lnTo>
                        <a:pt x="433" y="318"/>
                      </a:lnTo>
                      <a:lnTo>
                        <a:pt x="432" y="318"/>
                      </a:lnTo>
                      <a:lnTo>
                        <a:pt x="433" y="315"/>
                      </a:lnTo>
                      <a:lnTo>
                        <a:pt x="432" y="315"/>
                      </a:lnTo>
                      <a:lnTo>
                        <a:pt x="432" y="314"/>
                      </a:lnTo>
                      <a:lnTo>
                        <a:pt x="433" y="314"/>
                      </a:lnTo>
                      <a:lnTo>
                        <a:pt x="432" y="313"/>
                      </a:lnTo>
                      <a:lnTo>
                        <a:pt x="432" y="311"/>
                      </a:lnTo>
                      <a:lnTo>
                        <a:pt x="432" y="310"/>
                      </a:lnTo>
                      <a:lnTo>
                        <a:pt x="434" y="307"/>
                      </a:lnTo>
                      <a:lnTo>
                        <a:pt x="434" y="307"/>
                      </a:lnTo>
                      <a:lnTo>
                        <a:pt x="433" y="307"/>
                      </a:lnTo>
                      <a:lnTo>
                        <a:pt x="434" y="305"/>
                      </a:lnTo>
                      <a:lnTo>
                        <a:pt x="434" y="305"/>
                      </a:lnTo>
                      <a:lnTo>
                        <a:pt x="436" y="303"/>
                      </a:lnTo>
                      <a:lnTo>
                        <a:pt x="437" y="302"/>
                      </a:lnTo>
                      <a:lnTo>
                        <a:pt x="438" y="302"/>
                      </a:lnTo>
                      <a:lnTo>
                        <a:pt x="438" y="298"/>
                      </a:lnTo>
                      <a:lnTo>
                        <a:pt x="438" y="298"/>
                      </a:lnTo>
                      <a:lnTo>
                        <a:pt x="438" y="298"/>
                      </a:lnTo>
                      <a:lnTo>
                        <a:pt x="438" y="298"/>
                      </a:lnTo>
                      <a:lnTo>
                        <a:pt x="438" y="298"/>
                      </a:lnTo>
                      <a:lnTo>
                        <a:pt x="438" y="298"/>
                      </a:lnTo>
                      <a:lnTo>
                        <a:pt x="437" y="298"/>
                      </a:lnTo>
                      <a:lnTo>
                        <a:pt x="437" y="298"/>
                      </a:lnTo>
                      <a:lnTo>
                        <a:pt x="437" y="301"/>
                      </a:lnTo>
                      <a:lnTo>
                        <a:pt x="433" y="299"/>
                      </a:lnTo>
                      <a:lnTo>
                        <a:pt x="433" y="301"/>
                      </a:lnTo>
                      <a:lnTo>
                        <a:pt x="429" y="302"/>
                      </a:lnTo>
                      <a:lnTo>
                        <a:pt x="431" y="306"/>
                      </a:lnTo>
                      <a:lnTo>
                        <a:pt x="429" y="306"/>
                      </a:lnTo>
                      <a:lnTo>
                        <a:pt x="428" y="313"/>
                      </a:lnTo>
                      <a:lnTo>
                        <a:pt x="427" y="313"/>
                      </a:lnTo>
                      <a:lnTo>
                        <a:pt x="427" y="316"/>
                      </a:lnTo>
                      <a:lnTo>
                        <a:pt x="425" y="316"/>
                      </a:lnTo>
                      <a:lnTo>
                        <a:pt x="425" y="318"/>
                      </a:lnTo>
                      <a:lnTo>
                        <a:pt x="427" y="318"/>
                      </a:lnTo>
                      <a:lnTo>
                        <a:pt x="427" y="318"/>
                      </a:lnTo>
                      <a:lnTo>
                        <a:pt x="428" y="320"/>
                      </a:lnTo>
                      <a:lnTo>
                        <a:pt x="428" y="320"/>
                      </a:lnTo>
                      <a:lnTo>
                        <a:pt x="431" y="320"/>
                      </a:lnTo>
                      <a:lnTo>
                        <a:pt x="431" y="322"/>
                      </a:lnTo>
                      <a:lnTo>
                        <a:pt x="428" y="322"/>
                      </a:lnTo>
                      <a:lnTo>
                        <a:pt x="428" y="323"/>
                      </a:lnTo>
                      <a:lnTo>
                        <a:pt x="431" y="324"/>
                      </a:lnTo>
                      <a:lnTo>
                        <a:pt x="410" y="324"/>
                      </a:lnTo>
                      <a:lnTo>
                        <a:pt x="410" y="256"/>
                      </a:lnTo>
                      <a:lnTo>
                        <a:pt x="411" y="256"/>
                      </a:lnTo>
                      <a:lnTo>
                        <a:pt x="412" y="256"/>
                      </a:lnTo>
                      <a:lnTo>
                        <a:pt x="414" y="256"/>
                      </a:lnTo>
                      <a:lnTo>
                        <a:pt x="415" y="255"/>
                      </a:lnTo>
                      <a:lnTo>
                        <a:pt x="416" y="255"/>
                      </a:lnTo>
                      <a:lnTo>
                        <a:pt x="417" y="255"/>
                      </a:lnTo>
                      <a:lnTo>
                        <a:pt x="417" y="256"/>
                      </a:lnTo>
                      <a:lnTo>
                        <a:pt x="421" y="256"/>
                      </a:lnTo>
                      <a:lnTo>
                        <a:pt x="423" y="255"/>
                      </a:lnTo>
                      <a:lnTo>
                        <a:pt x="427" y="256"/>
                      </a:lnTo>
                      <a:lnTo>
                        <a:pt x="428" y="255"/>
                      </a:lnTo>
                      <a:lnTo>
                        <a:pt x="431" y="254"/>
                      </a:lnTo>
                      <a:lnTo>
                        <a:pt x="434" y="254"/>
                      </a:lnTo>
                      <a:lnTo>
                        <a:pt x="434" y="251"/>
                      </a:lnTo>
                      <a:lnTo>
                        <a:pt x="434" y="251"/>
                      </a:lnTo>
                      <a:lnTo>
                        <a:pt x="434" y="251"/>
                      </a:lnTo>
                      <a:lnTo>
                        <a:pt x="434" y="250"/>
                      </a:lnTo>
                      <a:lnTo>
                        <a:pt x="436" y="248"/>
                      </a:lnTo>
                      <a:lnTo>
                        <a:pt x="436" y="248"/>
                      </a:lnTo>
                      <a:lnTo>
                        <a:pt x="436" y="247"/>
                      </a:lnTo>
                      <a:lnTo>
                        <a:pt x="436" y="247"/>
                      </a:lnTo>
                      <a:lnTo>
                        <a:pt x="436" y="244"/>
                      </a:lnTo>
                      <a:lnTo>
                        <a:pt x="438" y="244"/>
                      </a:lnTo>
                      <a:lnTo>
                        <a:pt x="438" y="239"/>
                      </a:lnTo>
                      <a:lnTo>
                        <a:pt x="438" y="239"/>
                      </a:lnTo>
                      <a:lnTo>
                        <a:pt x="437" y="242"/>
                      </a:lnTo>
                      <a:lnTo>
                        <a:pt x="434" y="243"/>
                      </a:lnTo>
                      <a:lnTo>
                        <a:pt x="433" y="244"/>
                      </a:lnTo>
                      <a:lnTo>
                        <a:pt x="427" y="244"/>
                      </a:lnTo>
                      <a:lnTo>
                        <a:pt x="427" y="244"/>
                      </a:lnTo>
                      <a:lnTo>
                        <a:pt x="425" y="244"/>
                      </a:lnTo>
                      <a:lnTo>
                        <a:pt x="425" y="243"/>
                      </a:lnTo>
                      <a:lnTo>
                        <a:pt x="420" y="244"/>
                      </a:lnTo>
                      <a:lnTo>
                        <a:pt x="420" y="244"/>
                      </a:lnTo>
                      <a:lnTo>
                        <a:pt x="420" y="244"/>
                      </a:lnTo>
                      <a:lnTo>
                        <a:pt x="421" y="246"/>
                      </a:lnTo>
                      <a:lnTo>
                        <a:pt x="424" y="246"/>
                      </a:lnTo>
                      <a:lnTo>
                        <a:pt x="424" y="247"/>
                      </a:lnTo>
                      <a:lnTo>
                        <a:pt x="425" y="248"/>
                      </a:lnTo>
                      <a:lnTo>
                        <a:pt x="427" y="248"/>
                      </a:lnTo>
                      <a:lnTo>
                        <a:pt x="429" y="247"/>
                      </a:lnTo>
                      <a:lnTo>
                        <a:pt x="429" y="248"/>
                      </a:lnTo>
                      <a:lnTo>
                        <a:pt x="428" y="248"/>
                      </a:lnTo>
                      <a:lnTo>
                        <a:pt x="427" y="250"/>
                      </a:lnTo>
                      <a:lnTo>
                        <a:pt x="425" y="251"/>
                      </a:lnTo>
                      <a:lnTo>
                        <a:pt x="424" y="251"/>
                      </a:lnTo>
                      <a:lnTo>
                        <a:pt x="423" y="250"/>
                      </a:lnTo>
                      <a:lnTo>
                        <a:pt x="421" y="250"/>
                      </a:lnTo>
                      <a:lnTo>
                        <a:pt x="421" y="248"/>
                      </a:lnTo>
                      <a:lnTo>
                        <a:pt x="410" y="248"/>
                      </a:lnTo>
                      <a:lnTo>
                        <a:pt x="410" y="250"/>
                      </a:lnTo>
                      <a:lnTo>
                        <a:pt x="410" y="152"/>
                      </a:lnTo>
                      <a:lnTo>
                        <a:pt x="410" y="152"/>
                      </a:lnTo>
                      <a:lnTo>
                        <a:pt x="410" y="150"/>
                      </a:lnTo>
                      <a:lnTo>
                        <a:pt x="411" y="150"/>
                      </a:lnTo>
                      <a:lnTo>
                        <a:pt x="410" y="146"/>
                      </a:lnTo>
                      <a:lnTo>
                        <a:pt x="411" y="146"/>
                      </a:lnTo>
                      <a:lnTo>
                        <a:pt x="411" y="145"/>
                      </a:lnTo>
                      <a:lnTo>
                        <a:pt x="411" y="145"/>
                      </a:lnTo>
                      <a:lnTo>
                        <a:pt x="411" y="144"/>
                      </a:lnTo>
                      <a:lnTo>
                        <a:pt x="412" y="144"/>
                      </a:lnTo>
                      <a:lnTo>
                        <a:pt x="412" y="141"/>
                      </a:lnTo>
                      <a:lnTo>
                        <a:pt x="414" y="141"/>
                      </a:lnTo>
                      <a:lnTo>
                        <a:pt x="414" y="140"/>
                      </a:lnTo>
                      <a:lnTo>
                        <a:pt x="412" y="140"/>
                      </a:lnTo>
                      <a:lnTo>
                        <a:pt x="412" y="138"/>
                      </a:lnTo>
                      <a:lnTo>
                        <a:pt x="411" y="137"/>
                      </a:lnTo>
                      <a:lnTo>
                        <a:pt x="412" y="137"/>
                      </a:lnTo>
                      <a:lnTo>
                        <a:pt x="412" y="136"/>
                      </a:lnTo>
                      <a:lnTo>
                        <a:pt x="411" y="135"/>
                      </a:lnTo>
                      <a:lnTo>
                        <a:pt x="411" y="131"/>
                      </a:lnTo>
                      <a:lnTo>
                        <a:pt x="411" y="131"/>
                      </a:lnTo>
                      <a:lnTo>
                        <a:pt x="411" y="121"/>
                      </a:lnTo>
                      <a:lnTo>
                        <a:pt x="410" y="121"/>
                      </a:lnTo>
                      <a:lnTo>
                        <a:pt x="410" y="110"/>
                      </a:lnTo>
                      <a:lnTo>
                        <a:pt x="414" y="107"/>
                      </a:lnTo>
                      <a:lnTo>
                        <a:pt x="417" y="106"/>
                      </a:lnTo>
                      <a:lnTo>
                        <a:pt x="417" y="104"/>
                      </a:lnTo>
                      <a:lnTo>
                        <a:pt x="419" y="104"/>
                      </a:lnTo>
                      <a:lnTo>
                        <a:pt x="421" y="100"/>
                      </a:lnTo>
                      <a:lnTo>
                        <a:pt x="424" y="100"/>
                      </a:lnTo>
                      <a:lnTo>
                        <a:pt x="424" y="98"/>
                      </a:lnTo>
                      <a:lnTo>
                        <a:pt x="429" y="94"/>
                      </a:lnTo>
                      <a:lnTo>
                        <a:pt x="429" y="91"/>
                      </a:lnTo>
                      <a:lnTo>
                        <a:pt x="429" y="91"/>
                      </a:lnTo>
                      <a:lnTo>
                        <a:pt x="429" y="91"/>
                      </a:lnTo>
                      <a:lnTo>
                        <a:pt x="431" y="90"/>
                      </a:lnTo>
                      <a:lnTo>
                        <a:pt x="433" y="90"/>
                      </a:lnTo>
                      <a:lnTo>
                        <a:pt x="434" y="90"/>
                      </a:lnTo>
                      <a:lnTo>
                        <a:pt x="433" y="89"/>
                      </a:lnTo>
                      <a:lnTo>
                        <a:pt x="433" y="87"/>
                      </a:lnTo>
                      <a:lnTo>
                        <a:pt x="432" y="85"/>
                      </a:lnTo>
                      <a:lnTo>
                        <a:pt x="432" y="85"/>
                      </a:lnTo>
                      <a:lnTo>
                        <a:pt x="432" y="89"/>
                      </a:lnTo>
                      <a:lnTo>
                        <a:pt x="431" y="89"/>
                      </a:lnTo>
                      <a:lnTo>
                        <a:pt x="429" y="87"/>
                      </a:lnTo>
                      <a:lnTo>
                        <a:pt x="429" y="85"/>
                      </a:lnTo>
                      <a:lnTo>
                        <a:pt x="429" y="83"/>
                      </a:lnTo>
                      <a:lnTo>
                        <a:pt x="429" y="83"/>
                      </a:lnTo>
                      <a:lnTo>
                        <a:pt x="431" y="81"/>
                      </a:lnTo>
                      <a:lnTo>
                        <a:pt x="432" y="78"/>
                      </a:lnTo>
                      <a:lnTo>
                        <a:pt x="433" y="77"/>
                      </a:lnTo>
                      <a:lnTo>
                        <a:pt x="432" y="77"/>
                      </a:lnTo>
                      <a:lnTo>
                        <a:pt x="432" y="76"/>
                      </a:lnTo>
                      <a:lnTo>
                        <a:pt x="429" y="76"/>
                      </a:lnTo>
                      <a:lnTo>
                        <a:pt x="427" y="68"/>
                      </a:lnTo>
                      <a:lnTo>
                        <a:pt x="424" y="66"/>
                      </a:lnTo>
                      <a:lnTo>
                        <a:pt x="424" y="63"/>
                      </a:lnTo>
                      <a:lnTo>
                        <a:pt x="423" y="61"/>
                      </a:lnTo>
                      <a:lnTo>
                        <a:pt x="421" y="59"/>
                      </a:lnTo>
                      <a:lnTo>
                        <a:pt x="419" y="57"/>
                      </a:lnTo>
                      <a:lnTo>
                        <a:pt x="416" y="56"/>
                      </a:lnTo>
                      <a:lnTo>
                        <a:pt x="416" y="55"/>
                      </a:lnTo>
                      <a:lnTo>
                        <a:pt x="416" y="55"/>
                      </a:lnTo>
                      <a:lnTo>
                        <a:pt x="415" y="53"/>
                      </a:lnTo>
                      <a:lnTo>
                        <a:pt x="412" y="53"/>
                      </a:lnTo>
                      <a:lnTo>
                        <a:pt x="412" y="51"/>
                      </a:lnTo>
                      <a:lnTo>
                        <a:pt x="412" y="48"/>
                      </a:lnTo>
                      <a:lnTo>
                        <a:pt x="414" y="47"/>
                      </a:lnTo>
                      <a:lnTo>
                        <a:pt x="414" y="46"/>
                      </a:lnTo>
                      <a:lnTo>
                        <a:pt x="420" y="44"/>
                      </a:lnTo>
                      <a:lnTo>
                        <a:pt x="420" y="44"/>
                      </a:lnTo>
                      <a:lnTo>
                        <a:pt x="420" y="40"/>
                      </a:lnTo>
                      <a:lnTo>
                        <a:pt x="420" y="40"/>
                      </a:lnTo>
                      <a:lnTo>
                        <a:pt x="420" y="39"/>
                      </a:lnTo>
                      <a:lnTo>
                        <a:pt x="421" y="39"/>
                      </a:lnTo>
                      <a:lnTo>
                        <a:pt x="423" y="39"/>
                      </a:lnTo>
                      <a:lnTo>
                        <a:pt x="423" y="39"/>
                      </a:lnTo>
                      <a:lnTo>
                        <a:pt x="423" y="39"/>
                      </a:lnTo>
                      <a:lnTo>
                        <a:pt x="423" y="36"/>
                      </a:lnTo>
                      <a:lnTo>
                        <a:pt x="424" y="36"/>
                      </a:lnTo>
                      <a:lnTo>
                        <a:pt x="424" y="34"/>
                      </a:lnTo>
                      <a:lnTo>
                        <a:pt x="423" y="34"/>
                      </a:lnTo>
                      <a:lnTo>
                        <a:pt x="423" y="34"/>
                      </a:lnTo>
                      <a:lnTo>
                        <a:pt x="421" y="34"/>
                      </a:lnTo>
                      <a:lnTo>
                        <a:pt x="423" y="31"/>
                      </a:lnTo>
                      <a:lnTo>
                        <a:pt x="421" y="31"/>
                      </a:lnTo>
                      <a:lnTo>
                        <a:pt x="420" y="25"/>
                      </a:lnTo>
                      <a:lnTo>
                        <a:pt x="421" y="25"/>
                      </a:lnTo>
                      <a:lnTo>
                        <a:pt x="423" y="23"/>
                      </a:lnTo>
                      <a:lnTo>
                        <a:pt x="421" y="23"/>
                      </a:lnTo>
                      <a:lnTo>
                        <a:pt x="419" y="22"/>
                      </a:lnTo>
                      <a:lnTo>
                        <a:pt x="419" y="21"/>
                      </a:lnTo>
                      <a:lnTo>
                        <a:pt x="419" y="21"/>
                      </a:lnTo>
                      <a:lnTo>
                        <a:pt x="420" y="18"/>
                      </a:lnTo>
                      <a:lnTo>
                        <a:pt x="421" y="17"/>
                      </a:lnTo>
                      <a:lnTo>
                        <a:pt x="423" y="14"/>
                      </a:lnTo>
                      <a:lnTo>
                        <a:pt x="423" y="14"/>
                      </a:lnTo>
                      <a:lnTo>
                        <a:pt x="423" y="14"/>
                      </a:lnTo>
                      <a:lnTo>
                        <a:pt x="423" y="13"/>
                      </a:lnTo>
                      <a:lnTo>
                        <a:pt x="423" y="11"/>
                      </a:lnTo>
                      <a:lnTo>
                        <a:pt x="423" y="11"/>
                      </a:lnTo>
                      <a:lnTo>
                        <a:pt x="424" y="11"/>
                      </a:lnTo>
                      <a:lnTo>
                        <a:pt x="424" y="11"/>
                      </a:lnTo>
                      <a:lnTo>
                        <a:pt x="424" y="11"/>
                      </a:lnTo>
                      <a:lnTo>
                        <a:pt x="424" y="9"/>
                      </a:lnTo>
                      <a:lnTo>
                        <a:pt x="424" y="9"/>
                      </a:lnTo>
                      <a:lnTo>
                        <a:pt x="423" y="9"/>
                      </a:lnTo>
                      <a:lnTo>
                        <a:pt x="423" y="9"/>
                      </a:lnTo>
                      <a:lnTo>
                        <a:pt x="421" y="9"/>
                      </a:lnTo>
                      <a:lnTo>
                        <a:pt x="420" y="8"/>
                      </a:lnTo>
                      <a:lnTo>
                        <a:pt x="420" y="6"/>
                      </a:lnTo>
                      <a:lnTo>
                        <a:pt x="420" y="5"/>
                      </a:lnTo>
                      <a:lnTo>
                        <a:pt x="420" y="5"/>
                      </a:lnTo>
                      <a:lnTo>
                        <a:pt x="420" y="5"/>
                      </a:lnTo>
                      <a:lnTo>
                        <a:pt x="420" y="5"/>
                      </a:lnTo>
                      <a:lnTo>
                        <a:pt x="420" y="4"/>
                      </a:lnTo>
                      <a:lnTo>
                        <a:pt x="423" y="4"/>
                      </a:lnTo>
                      <a:lnTo>
                        <a:pt x="424" y="4"/>
                      </a:lnTo>
                      <a:lnTo>
                        <a:pt x="424" y="2"/>
                      </a:lnTo>
                      <a:lnTo>
                        <a:pt x="425" y="2"/>
                      </a:lnTo>
                      <a:lnTo>
                        <a:pt x="425" y="2"/>
                      </a:lnTo>
                      <a:lnTo>
                        <a:pt x="427" y="2"/>
                      </a:lnTo>
                      <a:lnTo>
                        <a:pt x="428" y="2"/>
                      </a:lnTo>
                      <a:lnTo>
                        <a:pt x="429" y="4"/>
                      </a:lnTo>
                      <a:lnTo>
                        <a:pt x="431" y="4"/>
                      </a:lnTo>
                      <a:lnTo>
                        <a:pt x="432" y="4"/>
                      </a:lnTo>
                      <a:lnTo>
                        <a:pt x="433" y="4"/>
                      </a:lnTo>
                      <a:lnTo>
                        <a:pt x="434" y="2"/>
                      </a:lnTo>
                      <a:lnTo>
                        <a:pt x="434" y="4"/>
                      </a:lnTo>
                      <a:lnTo>
                        <a:pt x="436" y="4"/>
                      </a:lnTo>
                      <a:lnTo>
                        <a:pt x="436" y="5"/>
                      </a:lnTo>
                      <a:lnTo>
                        <a:pt x="445" y="4"/>
                      </a:lnTo>
                      <a:lnTo>
                        <a:pt x="446" y="5"/>
                      </a:lnTo>
                      <a:lnTo>
                        <a:pt x="449" y="5"/>
                      </a:lnTo>
                      <a:lnTo>
                        <a:pt x="451" y="5"/>
                      </a:lnTo>
                      <a:lnTo>
                        <a:pt x="453" y="4"/>
                      </a:lnTo>
                      <a:lnTo>
                        <a:pt x="455" y="2"/>
                      </a:lnTo>
                      <a:lnTo>
                        <a:pt x="457" y="1"/>
                      </a:lnTo>
                      <a:lnTo>
                        <a:pt x="459"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9">
                  <a:extLst>
                    <a:ext uri="{FF2B5EF4-FFF2-40B4-BE49-F238E27FC236}">
                      <a16:creationId xmlns:a16="http://schemas.microsoft.com/office/drawing/2014/main" xmlns="" id="{7ADA2E76-F426-467B-97A0-4E7106B7270B}"/>
                    </a:ext>
                  </a:extLst>
                </p:cNvPr>
                <p:cNvSpPr>
                  <a:spLocks noEditPoints="1"/>
                </p:cNvSpPr>
                <p:nvPr/>
              </p:nvSpPr>
              <p:spPr bwMode="auto">
                <a:xfrm>
                  <a:off x="3458403" y="1491117"/>
                  <a:ext cx="1892300" cy="1536700"/>
                </a:xfrm>
                <a:custGeom>
                  <a:avLst/>
                  <a:gdLst>
                    <a:gd name="T0" fmla="*/ 858 w 1192"/>
                    <a:gd name="T1" fmla="*/ 766 h 968"/>
                    <a:gd name="T2" fmla="*/ 874 w 1192"/>
                    <a:gd name="T3" fmla="*/ 745 h 968"/>
                    <a:gd name="T4" fmla="*/ 911 w 1192"/>
                    <a:gd name="T5" fmla="*/ 759 h 968"/>
                    <a:gd name="T6" fmla="*/ 944 w 1192"/>
                    <a:gd name="T7" fmla="*/ 765 h 968"/>
                    <a:gd name="T8" fmla="*/ 953 w 1192"/>
                    <a:gd name="T9" fmla="*/ 776 h 968"/>
                    <a:gd name="T10" fmla="*/ 974 w 1192"/>
                    <a:gd name="T11" fmla="*/ 795 h 968"/>
                    <a:gd name="T12" fmla="*/ 1001 w 1192"/>
                    <a:gd name="T13" fmla="*/ 801 h 968"/>
                    <a:gd name="T14" fmla="*/ 1039 w 1192"/>
                    <a:gd name="T15" fmla="*/ 817 h 968"/>
                    <a:gd name="T16" fmla="*/ 1050 w 1192"/>
                    <a:gd name="T17" fmla="*/ 859 h 968"/>
                    <a:gd name="T18" fmla="*/ 1036 w 1192"/>
                    <a:gd name="T19" fmla="*/ 876 h 968"/>
                    <a:gd name="T20" fmla="*/ 1023 w 1192"/>
                    <a:gd name="T21" fmla="*/ 882 h 968"/>
                    <a:gd name="T22" fmla="*/ 1048 w 1192"/>
                    <a:gd name="T23" fmla="*/ 884 h 968"/>
                    <a:gd name="T24" fmla="*/ 1088 w 1192"/>
                    <a:gd name="T25" fmla="*/ 879 h 968"/>
                    <a:gd name="T26" fmla="*/ 1108 w 1192"/>
                    <a:gd name="T27" fmla="*/ 898 h 968"/>
                    <a:gd name="T28" fmla="*/ 1146 w 1192"/>
                    <a:gd name="T29" fmla="*/ 901 h 968"/>
                    <a:gd name="T30" fmla="*/ 1184 w 1192"/>
                    <a:gd name="T31" fmla="*/ 922 h 968"/>
                    <a:gd name="T32" fmla="*/ 1187 w 1192"/>
                    <a:gd name="T33" fmla="*/ 965 h 968"/>
                    <a:gd name="T34" fmla="*/ 810 w 1192"/>
                    <a:gd name="T35" fmla="*/ 828 h 968"/>
                    <a:gd name="T36" fmla="*/ 802 w 1192"/>
                    <a:gd name="T37" fmla="*/ 780 h 968"/>
                    <a:gd name="T38" fmla="*/ 827 w 1192"/>
                    <a:gd name="T39" fmla="*/ 762 h 968"/>
                    <a:gd name="T40" fmla="*/ 858 w 1192"/>
                    <a:gd name="T41" fmla="*/ 738 h 968"/>
                    <a:gd name="T42" fmla="*/ 820 w 1192"/>
                    <a:gd name="T43" fmla="*/ 483 h 968"/>
                    <a:gd name="T44" fmla="*/ 351 w 1192"/>
                    <a:gd name="T45" fmla="*/ 258 h 968"/>
                    <a:gd name="T46" fmla="*/ 333 w 1192"/>
                    <a:gd name="T47" fmla="*/ 30 h 968"/>
                    <a:gd name="T48" fmla="*/ 136 w 1192"/>
                    <a:gd name="T49" fmla="*/ 8 h 968"/>
                    <a:gd name="T50" fmla="*/ 197 w 1192"/>
                    <a:gd name="T51" fmla="*/ 15 h 968"/>
                    <a:gd name="T52" fmla="*/ 237 w 1192"/>
                    <a:gd name="T53" fmla="*/ 21 h 968"/>
                    <a:gd name="T54" fmla="*/ 290 w 1192"/>
                    <a:gd name="T55" fmla="*/ 42 h 968"/>
                    <a:gd name="T56" fmla="*/ 311 w 1192"/>
                    <a:gd name="T57" fmla="*/ 25 h 968"/>
                    <a:gd name="T58" fmla="*/ 315 w 1192"/>
                    <a:gd name="T59" fmla="*/ 37 h 968"/>
                    <a:gd name="T60" fmla="*/ 345 w 1192"/>
                    <a:gd name="T61" fmla="*/ 21 h 968"/>
                    <a:gd name="T62" fmla="*/ 387 w 1192"/>
                    <a:gd name="T63" fmla="*/ 30 h 968"/>
                    <a:gd name="T64" fmla="*/ 395 w 1192"/>
                    <a:gd name="T65" fmla="*/ 77 h 968"/>
                    <a:gd name="T66" fmla="*/ 371 w 1192"/>
                    <a:gd name="T67" fmla="*/ 297 h 968"/>
                    <a:gd name="T68" fmla="*/ 360 w 1192"/>
                    <a:gd name="T69" fmla="*/ 278 h 968"/>
                    <a:gd name="T70" fmla="*/ 345 w 1192"/>
                    <a:gd name="T71" fmla="*/ 262 h 968"/>
                    <a:gd name="T72" fmla="*/ 335 w 1192"/>
                    <a:gd name="T73" fmla="*/ 240 h 968"/>
                    <a:gd name="T74" fmla="*/ 319 w 1192"/>
                    <a:gd name="T75" fmla="*/ 217 h 968"/>
                    <a:gd name="T76" fmla="*/ 294 w 1192"/>
                    <a:gd name="T77" fmla="*/ 189 h 968"/>
                    <a:gd name="T78" fmla="*/ 290 w 1192"/>
                    <a:gd name="T79" fmla="*/ 206 h 968"/>
                    <a:gd name="T80" fmla="*/ 260 w 1192"/>
                    <a:gd name="T81" fmla="*/ 180 h 968"/>
                    <a:gd name="T82" fmla="*/ 227 w 1192"/>
                    <a:gd name="T83" fmla="*/ 166 h 968"/>
                    <a:gd name="T84" fmla="*/ 192 w 1192"/>
                    <a:gd name="T85" fmla="*/ 153 h 968"/>
                    <a:gd name="T86" fmla="*/ 170 w 1192"/>
                    <a:gd name="T87" fmla="*/ 165 h 968"/>
                    <a:gd name="T88" fmla="*/ 146 w 1192"/>
                    <a:gd name="T89" fmla="*/ 172 h 968"/>
                    <a:gd name="T90" fmla="*/ 162 w 1192"/>
                    <a:gd name="T91" fmla="*/ 144 h 968"/>
                    <a:gd name="T92" fmla="*/ 121 w 1192"/>
                    <a:gd name="T93" fmla="*/ 174 h 968"/>
                    <a:gd name="T94" fmla="*/ 99 w 1192"/>
                    <a:gd name="T95" fmla="*/ 210 h 968"/>
                    <a:gd name="T96" fmla="*/ 66 w 1192"/>
                    <a:gd name="T97" fmla="*/ 229 h 968"/>
                    <a:gd name="T98" fmla="*/ 44 w 1192"/>
                    <a:gd name="T99" fmla="*/ 236 h 968"/>
                    <a:gd name="T100" fmla="*/ 94 w 1192"/>
                    <a:gd name="T101" fmla="*/ 191 h 968"/>
                    <a:gd name="T102" fmla="*/ 78 w 1192"/>
                    <a:gd name="T103" fmla="*/ 185 h 968"/>
                    <a:gd name="T104" fmla="*/ 53 w 1192"/>
                    <a:gd name="T105" fmla="*/ 174 h 968"/>
                    <a:gd name="T106" fmla="*/ 36 w 1192"/>
                    <a:gd name="T107" fmla="*/ 152 h 968"/>
                    <a:gd name="T108" fmla="*/ 32 w 1192"/>
                    <a:gd name="T109" fmla="*/ 131 h 968"/>
                    <a:gd name="T110" fmla="*/ 59 w 1192"/>
                    <a:gd name="T111" fmla="*/ 101 h 968"/>
                    <a:gd name="T112" fmla="*/ 9 w 1192"/>
                    <a:gd name="T113" fmla="*/ 96 h 968"/>
                    <a:gd name="T114" fmla="*/ 19 w 1192"/>
                    <a:gd name="T115" fmla="*/ 76 h 968"/>
                    <a:gd name="T116" fmla="*/ 57 w 1192"/>
                    <a:gd name="T117" fmla="*/ 83 h 968"/>
                    <a:gd name="T118" fmla="*/ 55 w 1192"/>
                    <a:gd name="T119" fmla="*/ 70 h 968"/>
                    <a:gd name="T120" fmla="*/ 13 w 1192"/>
                    <a:gd name="T121" fmla="*/ 50 h 968"/>
                    <a:gd name="T122" fmla="*/ 48 w 1192"/>
                    <a:gd name="T123" fmla="*/ 22 h 968"/>
                    <a:gd name="T124" fmla="*/ 97 w 1192"/>
                    <a:gd name="T1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2" h="968">
                      <a:moveTo>
                        <a:pt x="860" y="737"/>
                      </a:moveTo>
                      <a:lnTo>
                        <a:pt x="861" y="737"/>
                      </a:lnTo>
                      <a:lnTo>
                        <a:pt x="861" y="738"/>
                      </a:lnTo>
                      <a:lnTo>
                        <a:pt x="862" y="738"/>
                      </a:lnTo>
                      <a:lnTo>
                        <a:pt x="862" y="738"/>
                      </a:lnTo>
                      <a:lnTo>
                        <a:pt x="864" y="740"/>
                      </a:lnTo>
                      <a:lnTo>
                        <a:pt x="865" y="740"/>
                      </a:lnTo>
                      <a:lnTo>
                        <a:pt x="865" y="742"/>
                      </a:lnTo>
                      <a:lnTo>
                        <a:pt x="864" y="742"/>
                      </a:lnTo>
                      <a:lnTo>
                        <a:pt x="862" y="742"/>
                      </a:lnTo>
                      <a:lnTo>
                        <a:pt x="861" y="744"/>
                      </a:lnTo>
                      <a:lnTo>
                        <a:pt x="861" y="745"/>
                      </a:lnTo>
                      <a:lnTo>
                        <a:pt x="860" y="745"/>
                      </a:lnTo>
                      <a:lnTo>
                        <a:pt x="858" y="746"/>
                      </a:lnTo>
                      <a:lnTo>
                        <a:pt x="858" y="746"/>
                      </a:lnTo>
                      <a:lnTo>
                        <a:pt x="857" y="748"/>
                      </a:lnTo>
                      <a:lnTo>
                        <a:pt x="857" y="750"/>
                      </a:lnTo>
                      <a:lnTo>
                        <a:pt x="860" y="750"/>
                      </a:lnTo>
                      <a:lnTo>
                        <a:pt x="860" y="750"/>
                      </a:lnTo>
                      <a:lnTo>
                        <a:pt x="861" y="752"/>
                      </a:lnTo>
                      <a:lnTo>
                        <a:pt x="860" y="752"/>
                      </a:lnTo>
                      <a:lnTo>
                        <a:pt x="860" y="754"/>
                      </a:lnTo>
                      <a:lnTo>
                        <a:pt x="861" y="754"/>
                      </a:lnTo>
                      <a:lnTo>
                        <a:pt x="862" y="756"/>
                      </a:lnTo>
                      <a:lnTo>
                        <a:pt x="862" y="757"/>
                      </a:lnTo>
                      <a:lnTo>
                        <a:pt x="860" y="758"/>
                      </a:lnTo>
                      <a:lnTo>
                        <a:pt x="858" y="759"/>
                      </a:lnTo>
                      <a:lnTo>
                        <a:pt x="857" y="761"/>
                      </a:lnTo>
                      <a:lnTo>
                        <a:pt x="857" y="763"/>
                      </a:lnTo>
                      <a:lnTo>
                        <a:pt x="857" y="763"/>
                      </a:lnTo>
                      <a:lnTo>
                        <a:pt x="858" y="763"/>
                      </a:lnTo>
                      <a:lnTo>
                        <a:pt x="858" y="765"/>
                      </a:lnTo>
                      <a:lnTo>
                        <a:pt x="857" y="765"/>
                      </a:lnTo>
                      <a:lnTo>
                        <a:pt x="857" y="766"/>
                      </a:lnTo>
                      <a:lnTo>
                        <a:pt x="858" y="766"/>
                      </a:lnTo>
                      <a:lnTo>
                        <a:pt x="858" y="767"/>
                      </a:lnTo>
                      <a:lnTo>
                        <a:pt x="860" y="769"/>
                      </a:lnTo>
                      <a:lnTo>
                        <a:pt x="860" y="769"/>
                      </a:lnTo>
                      <a:lnTo>
                        <a:pt x="860" y="770"/>
                      </a:lnTo>
                      <a:lnTo>
                        <a:pt x="861" y="770"/>
                      </a:lnTo>
                      <a:lnTo>
                        <a:pt x="861" y="773"/>
                      </a:lnTo>
                      <a:lnTo>
                        <a:pt x="862" y="773"/>
                      </a:lnTo>
                      <a:lnTo>
                        <a:pt x="862" y="771"/>
                      </a:lnTo>
                      <a:lnTo>
                        <a:pt x="865" y="770"/>
                      </a:lnTo>
                      <a:lnTo>
                        <a:pt x="866" y="770"/>
                      </a:lnTo>
                      <a:lnTo>
                        <a:pt x="869" y="770"/>
                      </a:lnTo>
                      <a:lnTo>
                        <a:pt x="868" y="765"/>
                      </a:lnTo>
                      <a:lnTo>
                        <a:pt x="866" y="765"/>
                      </a:lnTo>
                      <a:lnTo>
                        <a:pt x="868" y="762"/>
                      </a:lnTo>
                      <a:lnTo>
                        <a:pt x="866" y="761"/>
                      </a:lnTo>
                      <a:lnTo>
                        <a:pt x="866" y="761"/>
                      </a:lnTo>
                      <a:lnTo>
                        <a:pt x="866" y="761"/>
                      </a:lnTo>
                      <a:lnTo>
                        <a:pt x="866" y="759"/>
                      </a:lnTo>
                      <a:lnTo>
                        <a:pt x="865" y="759"/>
                      </a:lnTo>
                      <a:lnTo>
                        <a:pt x="865" y="758"/>
                      </a:lnTo>
                      <a:lnTo>
                        <a:pt x="864" y="758"/>
                      </a:lnTo>
                      <a:lnTo>
                        <a:pt x="864" y="757"/>
                      </a:lnTo>
                      <a:lnTo>
                        <a:pt x="864" y="756"/>
                      </a:lnTo>
                      <a:lnTo>
                        <a:pt x="864" y="756"/>
                      </a:lnTo>
                      <a:lnTo>
                        <a:pt x="864" y="752"/>
                      </a:lnTo>
                      <a:lnTo>
                        <a:pt x="866" y="750"/>
                      </a:lnTo>
                      <a:lnTo>
                        <a:pt x="869" y="749"/>
                      </a:lnTo>
                      <a:lnTo>
                        <a:pt x="872" y="749"/>
                      </a:lnTo>
                      <a:lnTo>
                        <a:pt x="874" y="748"/>
                      </a:lnTo>
                      <a:lnTo>
                        <a:pt x="878" y="748"/>
                      </a:lnTo>
                      <a:lnTo>
                        <a:pt x="878" y="746"/>
                      </a:lnTo>
                      <a:lnTo>
                        <a:pt x="877" y="746"/>
                      </a:lnTo>
                      <a:lnTo>
                        <a:pt x="877" y="745"/>
                      </a:lnTo>
                      <a:lnTo>
                        <a:pt x="874" y="745"/>
                      </a:lnTo>
                      <a:lnTo>
                        <a:pt x="874" y="745"/>
                      </a:lnTo>
                      <a:lnTo>
                        <a:pt x="873" y="745"/>
                      </a:lnTo>
                      <a:lnTo>
                        <a:pt x="873" y="744"/>
                      </a:lnTo>
                      <a:lnTo>
                        <a:pt x="873" y="741"/>
                      </a:lnTo>
                      <a:lnTo>
                        <a:pt x="874" y="740"/>
                      </a:lnTo>
                      <a:lnTo>
                        <a:pt x="875" y="740"/>
                      </a:lnTo>
                      <a:lnTo>
                        <a:pt x="875" y="740"/>
                      </a:lnTo>
                      <a:lnTo>
                        <a:pt x="875" y="741"/>
                      </a:lnTo>
                      <a:lnTo>
                        <a:pt x="877" y="742"/>
                      </a:lnTo>
                      <a:lnTo>
                        <a:pt x="877" y="744"/>
                      </a:lnTo>
                      <a:lnTo>
                        <a:pt x="878" y="745"/>
                      </a:lnTo>
                      <a:lnTo>
                        <a:pt x="881" y="746"/>
                      </a:lnTo>
                      <a:lnTo>
                        <a:pt x="882" y="746"/>
                      </a:lnTo>
                      <a:lnTo>
                        <a:pt x="883" y="746"/>
                      </a:lnTo>
                      <a:lnTo>
                        <a:pt x="883" y="746"/>
                      </a:lnTo>
                      <a:lnTo>
                        <a:pt x="885" y="746"/>
                      </a:lnTo>
                      <a:lnTo>
                        <a:pt x="886" y="746"/>
                      </a:lnTo>
                      <a:lnTo>
                        <a:pt x="887" y="749"/>
                      </a:lnTo>
                      <a:lnTo>
                        <a:pt x="889" y="749"/>
                      </a:lnTo>
                      <a:lnTo>
                        <a:pt x="889" y="749"/>
                      </a:lnTo>
                      <a:lnTo>
                        <a:pt x="889" y="749"/>
                      </a:lnTo>
                      <a:lnTo>
                        <a:pt x="890" y="749"/>
                      </a:lnTo>
                      <a:lnTo>
                        <a:pt x="890" y="750"/>
                      </a:lnTo>
                      <a:lnTo>
                        <a:pt x="891" y="750"/>
                      </a:lnTo>
                      <a:lnTo>
                        <a:pt x="891" y="750"/>
                      </a:lnTo>
                      <a:lnTo>
                        <a:pt x="891" y="752"/>
                      </a:lnTo>
                      <a:lnTo>
                        <a:pt x="891" y="752"/>
                      </a:lnTo>
                      <a:lnTo>
                        <a:pt x="892" y="753"/>
                      </a:lnTo>
                      <a:lnTo>
                        <a:pt x="891" y="754"/>
                      </a:lnTo>
                      <a:lnTo>
                        <a:pt x="890" y="754"/>
                      </a:lnTo>
                      <a:lnTo>
                        <a:pt x="891" y="756"/>
                      </a:lnTo>
                      <a:lnTo>
                        <a:pt x="891" y="756"/>
                      </a:lnTo>
                      <a:lnTo>
                        <a:pt x="892" y="757"/>
                      </a:lnTo>
                      <a:lnTo>
                        <a:pt x="899" y="756"/>
                      </a:lnTo>
                      <a:lnTo>
                        <a:pt x="911" y="756"/>
                      </a:lnTo>
                      <a:lnTo>
                        <a:pt x="911" y="759"/>
                      </a:lnTo>
                      <a:lnTo>
                        <a:pt x="915" y="759"/>
                      </a:lnTo>
                      <a:lnTo>
                        <a:pt x="915" y="761"/>
                      </a:lnTo>
                      <a:lnTo>
                        <a:pt x="925" y="759"/>
                      </a:lnTo>
                      <a:lnTo>
                        <a:pt x="925" y="758"/>
                      </a:lnTo>
                      <a:lnTo>
                        <a:pt x="927" y="758"/>
                      </a:lnTo>
                      <a:lnTo>
                        <a:pt x="928" y="758"/>
                      </a:lnTo>
                      <a:lnTo>
                        <a:pt x="928" y="757"/>
                      </a:lnTo>
                      <a:lnTo>
                        <a:pt x="929" y="757"/>
                      </a:lnTo>
                      <a:lnTo>
                        <a:pt x="929" y="757"/>
                      </a:lnTo>
                      <a:lnTo>
                        <a:pt x="929" y="757"/>
                      </a:lnTo>
                      <a:lnTo>
                        <a:pt x="930" y="757"/>
                      </a:lnTo>
                      <a:lnTo>
                        <a:pt x="933" y="757"/>
                      </a:lnTo>
                      <a:lnTo>
                        <a:pt x="933" y="757"/>
                      </a:lnTo>
                      <a:lnTo>
                        <a:pt x="933" y="757"/>
                      </a:lnTo>
                      <a:lnTo>
                        <a:pt x="933" y="756"/>
                      </a:lnTo>
                      <a:lnTo>
                        <a:pt x="932" y="756"/>
                      </a:lnTo>
                      <a:lnTo>
                        <a:pt x="932" y="756"/>
                      </a:lnTo>
                      <a:lnTo>
                        <a:pt x="938" y="756"/>
                      </a:lnTo>
                      <a:lnTo>
                        <a:pt x="940" y="754"/>
                      </a:lnTo>
                      <a:lnTo>
                        <a:pt x="942" y="754"/>
                      </a:lnTo>
                      <a:lnTo>
                        <a:pt x="945" y="754"/>
                      </a:lnTo>
                      <a:lnTo>
                        <a:pt x="945" y="754"/>
                      </a:lnTo>
                      <a:lnTo>
                        <a:pt x="945" y="754"/>
                      </a:lnTo>
                      <a:lnTo>
                        <a:pt x="945" y="754"/>
                      </a:lnTo>
                      <a:lnTo>
                        <a:pt x="945" y="754"/>
                      </a:lnTo>
                      <a:lnTo>
                        <a:pt x="945" y="756"/>
                      </a:lnTo>
                      <a:lnTo>
                        <a:pt x="945" y="756"/>
                      </a:lnTo>
                      <a:lnTo>
                        <a:pt x="945" y="756"/>
                      </a:lnTo>
                      <a:lnTo>
                        <a:pt x="945" y="757"/>
                      </a:lnTo>
                      <a:lnTo>
                        <a:pt x="945" y="757"/>
                      </a:lnTo>
                      <a:lnTo>
                        <a:pt x="940" y="758"/>
                      </a:lnTo>
                      <a:lnTo>
                        <a:pt x="941" y="759"/>
                      </a:lnTo>
                      <a:lnTo>
                        <a:pt x="942" y="761"/>
                      </a:lnTo>
                      <a:lnTo>
                        <a:pt x="942" y="761"/>
                      </a:lnTo>
                      <a:lnTo>
                        <a:pt x="944" y="765"/>
                      </a:lnTo>
                      <a:lnTo>
                        <a:pt x="945" y="763"/>
                      </a:lnTo>
                      <a:lnTo>
                        <a:pt x="945" y="763"/>
                      </a:lnTo>
                      <a:lnTo>
                        <a:pt x="947" y="762"/>
                      </a:lnTo>
                      <a:lnTo>
                        <a:pt x="947" y="763"/>
                      </a:lnTo>
                      <a:lnTo>
                        <a:pt x="949" y="763"/>
                      </a:lnTo>
                      <a:lnTo>
                        <a:pt x="950" y="765"/>
                      </a:lnTo>
                      <a:lnTo>
                        <a:pt x="951" y="766"/>
                      </a:lnTo>
                      <a:lnTo>
                        <a:pt x="951" y="765"/>
                      </a:lnTo>
                      <a:lnTo>
                        <a:pt x="955" y="765"/>
                      </a:lnTo>
                      <a:lnTo>
                        <a:pt x="955" y="765"/>
                      </a:lnTo>
                      <a:lnTo>
                        <a:pt x="957" y="766"/>
                      </a:lnTo>
                      <a:lnTo>
                        <a:pt x="957" y="767"/>
                      </a:lnTo>
                      <a:lnTo>
                        <a:pt x="955" y="769"/>
                      </a:lnTo>
                      <a:lnTo>
                        <a:pt x="955" y="769"/>
                      </a:lnTo>
                      <a:lnTo>
                        <a:pt x="955" y="770"/>
                      </a:lnTo>
                      <a:lnTo>
                        <a:pt x="954" y="770"/>
                      </a:lnTo>
                      <a:lnTo>
                        <a:pt x="954" y="774"/>
                      </a:lnTo>
                      <a:lnTo>
                        <a:pt x="954" y="774"/>
                      </a:lnTo>
                      <a:lnTo>
                        <a:pt x="953" y="774"/>
                      </a:lnTo>
                      <a:lnTo>
                        <a:pt x="953" y="774"/>
                      </a:lnTo>
                      <a:lnTo>
                        <a:pt x="953" y="774"/>
                      </a:lnTo>
                      <a:lnTo>
                        <a:pt x="953" y="775"/>
                      </a:lnTo>
                      <a:lnTo>
                        <a:pt x="945" y="775"/>
                      </a:lnTo>
                      <a:lnTo>
                        <a:pt x="945" y="775"/>
                      </a:lnTo>
                      <a:lnTo>
                        <a:pt x="944" y="775"/>
                      </a:lnTo>
                      <a:lnTo>
                        <a:pt x="944" y="778"/>
                      </a:lnTo>
                      <a:lnTo>
                        <a:pt x="942" y="779"/>
                      </a:lnTo>
                      <a:lnTo>
                        <a:pt x="942" y="779"/>
                      </a:lnTo>
                      <a:lnTo>
                        <a:pt x="942" y="779"/>
                      </a:lnTo>
                      <a:lnTo>
                        <a:pt x="944" y="779"/>
                      </a:lnTo>
                      <a:lnTo>
                        <a:pt x="946" y="778"/>
                      </a:lnTo>
                      <a:lnTo>
                        <a:pt x="947" y="776"/>
                      </a:lnTo>
                      <a:lnTo>
                        <a:pt x="951" y="776"/>
                      </a:lnTo>
                      <a:lnTo>
                        <a:pt x="951" y="776"/>
                      </a:lnTo>
                      <a:lnTo>
                        <a:pt x="953" y="776"/>
                      </a:lnTo>
                      <a:lnTo>
                        <a:pt x="953" y="775"/>
                      </a:lnTo>
                      <a:lnTo>
                        <a:pt x="958" y="776"/>
                      </a:lnTo>
                      <a:lnTo>
                        <a:pt x="958" y="775"/>
                      </a:lnTo>
                      <a:lnTo>
                        <a:pt x="962" y="775"/>
                      </a:lnTo>
                      <a:lnTo>
                        <a:pt x="962" y="776"/>
                      </a:lnTo>
                      <a:lnTo>
                        <a:pt x="964" y="776"/>
                      </a:lnTo>
                      <a:lnTo>
                        <a:pt x="964" y="776"/>
                      </a:lnTo>
                      <a:lnTo>
                        <a:pt x="964" y="776"/>
                      </a:lnTo>
                      <a:lnTo>
                        <a:pt x="964" y="776"/>
                      </a:lnTo>
                      <a:lnTo>
                        <a:pt x="966" y="776"/>
                      </a:lnTo>
                      <a:lnTo>
                        <a:pt x="967" y="776"/>
                      </a:lnTo>
                      <a:lnTo>
                        <a:pt x="967" y="776"/>
                      </a:lnTo>
                      <a:lnTo>
                        <a:pt x="967" y="778"/>
                      </a:lnTo>
                      <a:lnTo>
                        <a:pt x="967" y="778"/>
                      </a:lnTo>
                      <a:lnTo>
                        <a:pt x="967" y="778"/>
                      </a:lnTo>
                      <a:lnTo>
                        <a:pt x="968" y="778"/>
                      </a:lnTo>
                      <a:lnTo>
                        <a:pt x="968" y="779"/>
                      </a:lnTo>
                      <a:lnTo>
                        <a:pt x="970" y="780"/>
                      </a:lnTo>
                      <a:lnTo>
                        <a:pt x="970" y="780"/>
                      </a:lnTo>
                      <a:lnTo>
                        <a:pt x="971" y="780"/>
                      </a:lnTo>
                      <a:lnTo>
                        <a:pt x="971" y="780"/>
                      </a:lnTo>
                      <a:lnTo>
                        <a:pt x="972" y="782"/>
                      </a:lnTo>
                      <a:lnTo>
                        <a:pt x="974" y="782"/>
                      </a:lnTo>
                      <a:lnTo>
                        <a:pt x="974" y="783"/>
                      </a:lnTo>
                      <a:lnTo>
                        <a:pt x="975" y="784"/>
                      </a:lnTo>
                      <a:lnTo>
                        <a:pt x="975" y="784"/>
                      </a:lnTo>
                      <a:lnTo>
                        <a:pt x="976" y="786"/>
                      </a:lnTo>
                      <a:lnTo>
                        <a:pt x="976" y="786"/>
                      </a:lnTo>
                      <a:lnTo>
                        <a:pt x="976" y="786"/>
                      </a:lnTo>
                      <a:lnTo>
                        <a:pt x="978" y="786"/>
                      </a:lnTo>
                      <a:lnTo>
                        <a:pt x="978" y="790"/>
                      </a:lnTo>
                      <a:lnTo>
                        <a:pt x="976" y="792"/>
                      </a:lnTo>
                      <a:lnTo>
                        <a:pt x="975" y="793"/>
                      </a:lnTo>
                      <a:lnTo>
                        <a:pt x="975" y="795"/>
                      </a:lnTo>
                      <a:lnTo>
                        <a:pt x="974" y="795"/>
                      </a:lnTo>
                      <a:lnTo>
                        <a:pt x="972" y="795"/>
                      </a:lnTo>
                      <a:lnTo>
                        <a:pt x="974" y="799"/>
                      </a:lnTo>
                      <a:lnTo>
                        <a:pt x="974" y="799"/>
                      </a:lnTo>
                      <a:lnTo>
                        <a:pt x="975" y="797"/>
                      </a:lnTo>
                      <a:lnTo>
                        <a:pt x="975" y="797"/>
                      </a:lnTo>
                      <a:lnTo>
                        <a:pt x="976" y="797"/>
                      </a:lnTo>
                      <a:lnTo>
                        <a:pt x="976" y="800"/>
                      </a:lnTo>
                      <a:lnTo>
                        <a:pt x="978" y="800"/>
                      </a:lnTo>
                      <a:lnTo>
                        <a:pt x="978" y="796"/>
                      </a:lnTo>
                      <a:lnTo>
                        <a:pt x="978" y="795"/>
                      </a:lnTo>
                      <a:lnTo>
                        <a:pt x="979" y="792"/>
                      </a:lnTo>
                      <a:lnTo>
                        <a:pt x="979" y="792"/>
                      </a:lnTo>
                      <a:lnTo>
                        <a:pt x="979" y="792"/>
                      </a:lnTo>
                      <a:lnTo>
                        <a:pt x="980" y="793"/>
                      </a:lnTo>
                      <a:lnTo>
                        <a:pt x="983" y="792"/>
                      </a:lnTo>
                      <a:lnTo>
                        <a:pt x="983" y="793"/>
                      </a:lnTo>
                      <a:lnTo>
                        <a:pt x="984" y="793"/>
                      </a:lnTo>
                      <a:lnTo>
                        <a:pt x="985" y="795"/>
                      </a:lnTo>
                      <a:lnTo>
                        <a:pt x="985" y="795"/>
                      </a:lnTo>
                      <a:lnTo>
                        <a:pt x="988" y="796"/>
                      </a:lnTo>
                      <a:lnTo>
                        <a:pt x="989" y="797"/>
                      </a:lnTo>
                      <a:lnTo>
                        <a:pt x="991" y="797"/>
                      </a:lnTo>
                      <a:lnTo>
                        <a:pt x="992" y="804"/>
                      </a:lnTo>
                      <a:lnTo>
                        <a:pt x="993" y="804"/>
                      </a:lnTo>
                      <a:lnTo>
                        <a:pt x="993" y="801"/>
                      </a:lnTo>
                      <a:lnTo>
                        <a:pt x="993" y="800"/>
                      </a:lnTo>
                      <a:lnTo>
                        <a:pt x="995" y="800"/>
                      </a:lnTo>
                      <a:lnTo>
                        <a:pt x="996" y="800"/>
                      </a:lnTo>
                      <a:lnTo>
                        <a:pt x="996" y="800"/>
                      </a:lnTo>
                      <a:lnTo>
                        <a:pt x="996" y="800"/>
                      </a:lnTo>
                      <a:lnTo>
                        <a:pt x="997" y="800"/>
                      </a:lnTo>
                      <a:lnTo>
                        <a:pt x="997" y="800"/>
                      </a:lnTo>
                      <a:lnTo>
                        <a:pt x="997" y="800"/>
                      </a:lnTo>
                      <a:lnTo>
                        <a:pt x="1001" y="800"/>
                      </a:lnTo>
                      <a:lnTo>
                        <a:pt x="1001" y="801"/>
                      </a:lnTo>
                      <a:lnTo>
                        <a:pt x="1008" y="800"/>
                      </a:lnTo>
                      <a:lnTo>
                        <a:pt x="1008" y="799"/>
                      </a:lnTo>
                      <a:lnTo>
                        <a:pt x="1009" y="800"/>
                      </a:lnTo>
                      <a:lnTo>
                        <a:pt x="1009" y="799"/>
                      </a:lnTo>
                      <a:lnTo>
                        <a:pt x="1012" y="799"/>
                      </a:lnTo>
                      <a:lnTo>
                        <a:pt x="1013" y="800"/>
                      </a:lnTo>
                      <a:lnTo>
                        <a:pt x="1014" y="800"/>
                      </a:lnTo>
                      <a:lnTo>
                        <a:pt x="1016" y="800"/>
                      </a:lnTo>
                      <a:lnTo>
                        <a:pt x="1016" y="804"/>
                      </a:lnTo>
                      <a:lnTo>
                        <a:pt x="1016" y="804"/>
                      </a:lnTo>
                      <a:lnTo>
                        <a:pt x="1016" y="801"/>
                      </a:lnTo>
                      <a:lnTo>
                        <a:pt x="1017" y="801"/>
                      </a:lnTo>
                      <a:lnTo>
                        <a:pt x="1018" y="804"/>
                      </a:lnTo>
                      <a:lnTo>
                        <a:pt x="1018" y="804"/>
                      </a:lnTo>
                      <a:lnTo>
                        <a:pt x="1019" y="804"/>
                      </a:lnTo>
                      <a:lnTo>
                        <a:pt x="1021" y="803"/>
                      </a:lnTo>
                      <a:lnTo>
                        <a:pt x="1022" y="803"/>
                      </a:lnTo>
                      <a:lnTo>
                        <a:pt x="1022" y="804"/>
                      </a:lnTo>
                      <a:lnTo>
                        <a:pt x="1023" y="804"/>
                      </a:lnTo>
                      <a:lnTo>
                        <a:pt x="1023" y="804"/>
                      </a:lnTo>
                      <a:lnTo>
                        <a:pt x="1026" y="805"/>
                      </a:lnTo>
                      <a:lnTo>
                        <a:pt x="1029" y="807"/>
                      </a:lnTo>
                      <a:lnTo>
                        <a:pt x="1030" y="808"/>
                      </a:lnTo>
                      <a:lnTo>
                        <a:pt x="1031" y="808"/>
                      </a:lnTo>
                      <a:lnTo>
                        <a:pt x="1031" y="809"/>
                      </a:lnTo>
                      <a:lnTo>
                        <a:pt x="1033" y="809"/>
                      </a:lnTo>
                      <a:lnTo>
                        <a:pt x="1033" y="810"/>
                      </a:lnTo>
                      <a:lnTo>
                        <a:pt x="1033" y="810"/>
                      </a:lnTo>
                      <a:lnTo>
                        <a:pt x="1034" y="813"/>
                      </a:lnTo>
                      <a:lnTo>
                        <a:pt x="1035" y="813"/>
                      </a:lnTo>
                      <a:lnTo>
                        <a:pt x="1035" y="814"/>
                      </a:lnTo>
                      <a:lnTo>
                        <a:pt x="1036" y="814"/>
                      </a:lnTo>
                      <a:lnTo>
                        <a:pt x="1036" y="816"/>
                      </a:lnTo>
                      <a:lnTo>
                        <a:pt x="1039" y="816"/>
                      </a:lnTo>
                      <a:lnTo>
                        <a:pt x="1039" y="817"/>
                      </a:lnTo>
                      <a:lnTo>
                        <a:pt x="1040" y="818"/>
                      </a:lnTo>
                      <a:lnTo>
                        <a:pt x="1040" y="820"/>
                      </a:lnTo>
                      <a:lnTo>
                        <a:pt x="1040" y="821"/>
                      </a:lnTo>
                      <a:lnTo>
                        <a:pt x="1043" y="821"/>
                      </a:lnTo>
                      <a:lnTo>
                        <a:pt x="1043" y="824"/>
                      </a:lnTo>
                      <a:lnTo>
                        <a:pt x="1043" y="824"/>
                      </a:lnTo>
                      <a:lnTo>
                        <a:pt x="1044" y="828"/>
                      </a:lnTo>
                      <a:lnTo>
                        <a:pt x="1046" y="828"/>
                      </a:lnTo>
                      <a:lnTo>
                        <a:pt x="1046" y="830"/>
                      </a:lnTo>
                      <a:lnTo>
                        <a:pt x="1047" y="830"/>
                      </a:lnTo>
                      <a:lnTo>
                        <a:pt x="1047" y="831"/>
                      </a:lnTo>
                      <a:lnTo>
                        <a:pt x="1047" y="831"/>
                      </a:lnTo>
                      <a:lnTo>
                        <a:pt x="1047" y="837"/>
                      </a:lnTo>
                      <a:lnTo>
                        <a:pt x="1047" y="837"/>
                      </a:lnTo>
                      <a:lnTo>
                        <a:pt x="1047" y="838"/>
                      </a:lnTo>
                      <a:lnTo>
                        <a:pt x="1048" y="838"/>
                      </a:lnTo>
                      <a:lnTo>
                        <a:pt x="1050" y="845"/>
                      </a:lnTo>
                      <a:lnTo>
                        <a:pt x="1048" y="845"/>
                      </a:lnTo>
                      <a:lnTo>
                        <a:pt x="1048" y="845"/>
                      </a:lnTo>
                      <a:lnTo>
                        <a:pt x="1048" y="846"/>
                      </a:lnTo>
                      <a:lnTo>
                        <a:pt x="1050" y="846"/>
                      </a:lnTo>
                      <a:lnTo>
                        <a:pt x="1050" y="845"/>
                      </a:lnTo>
                      <a:lnTo>
                        <a:pt x="1053" y="845"/>
                      </a:lnTo>
                      <a:lnTo>
                        <a:pt x="1055" y="846"/>
                      </a:lnTo>
                      <a:lnTo>
                        <a:pt x="1055" y="848"/>
                      </a:lnTo>
                      <a:lnTo>
                        <a:pt x="1055" y="848"/>
                      </a:lnTo>
                      <a:lnTo>
                        <a:pt x="1053" y="848"/>
                      </a:lnTo>
                      <a:lnTo>
                        <a:pt x="1053" y="850"/>
                      </a:lnTo>
                      <a:lnTo>
                        <a:pt x="1050" y="851"/>
                      </a:lnTo>
                      <a:lnTo>
                        <a:pt x="1050" y="852"/>
                      </a:lnTo>
                      <a:lnTo>
                        <a:pt x="1051" y="852"/>
                      </a:lnTo>
                      <a:lnTo>
                        <a:pt x="1052" y="852"/>
                      </a:lnTo>
                      <a:lnTo>
                        <a:pt x="1052" y="855"/>
                      </a:lnTo>
                      <a:lnTo>
                        <a:pt x="1051" y="856"/>
                      </a:lnTo>
                      <a:lnTo>
                        <a:pt x="1050" y="859"/>
                      </a:lnTo>
                      <a:lnTo>
                        <a:pt x="1052" y="859"/>
                      </a:lnTo>
                      <a:lnTo>
                        <a:pt x="1051" y="856"/>
                      </a:lnTo>
                      <a:lnTo>
                        <a:pt x="1052" y="856"/>
                      </a:lnTo>
                      <a:lnTo>
                        <a:pt x="1052" y="855"/>
                      </a:lnTo>
                      <a:lnTo>
                        <a:pt x="1053" y="855"/>
                      </a:lnTo>
                      <a:lnTo>
                        <a:pt x="1056" y="855"/>
                      </a:lnTo>
                      <a:lnTo>
                        <a:pt x="1055" y="860"/>
                      </a:lnTo>
                      <a:lnTo>
                        <a:pt x="1053" y="860"/>
                      </a:lnTo>
                      <a:lnTo>
                        <a:pt x="1052" y="859"/>
                      </a:lnTo>
                      <a:lnTo>
                        <a:pt x="1052" y="859"/>
                      </a:lnTo>
                      <a:lnTo>
                        <a:pt x="1052" y="860"/>
                      </a:lnTo>
                      <a:lnTo>
                        <a:pt x="1052" y="860"/>
                      </a:lnTo>
                      <a:lnTo>
                        <a:pt x="1052" y="863"/>
                      </a:lnTo>
                      <a:lnTo>
                        <a:pt x="1055" y="864"/>
                      </a:lnTo>
                      <a:lnTo>
                        <a:pt x="1055" y="865"/>
                      </a:lnTo>
                      <a:lnTo>
                        <a:pt x="1053" y="865"/>
                      </a:lnTo>
                      <a:lnTo>
                        <a:pt x="1053" y="865"/>
                      </a:lnTo>
                      <a:lnTo>
                        <a:pt x="1050" y="867"/>
                      </a:lnTo>
                      <a:lnTo>
                        <a:pt x="1047" y="863"/>
                      </a:lnTo>
                      <a:lnTo>
                        <a:pt x="1048" y="863"/>
                      </a:lnTo>
                      <a:lnTo>
                        <a:pt x="1048" y="862"/>
                      </a:lnTo>
                      <a:lnTo>
                        <a:pt x="1048" y="860"/>
                      </a:lnTo>
                      <a:lnTo>
                        <a:pt x="1048" y="860"/>
                      </a:lnTo>
                      <a:lnTo>
                        <a:pt x="1044" y="865"/>
                      </a:lnTo>
                      <a:lnTo>
                        <a:pt x="1043" y="865"/>
                      </a:lnTo>
                      <a:lnTo>
                        <a:pt x="1042" y="867"/>
                      </a:lnTo>
                      <a:lnTo>
                        <a:pt x="1042" y="867"/>
                      </a:lnTo>
                      <a:lnTo>
                        <a:pt x="1042" y="868"/>
                      </a:lnTo>
                      <a:lnTo>
                        <a:pt x="1040" y="868"/>
                      </a:lnTo>
                      <a:lnTo>
                        <a:pt x="1040" y="869"/>
                      </a:lnTo>
                      <a:lnTo>
                        <a:pt x="1040" y="869"/>
                      </a:lnTo>
                      <a:lnTo>
                        <a:pt x="1040" y="872"/>
                      </a:lnTo>
                      <a:lnTo>
                        <a:pt x="1038" y="873"/>
                      </a:lnTo>
                      <a:lnTo>
                        <a:pt x="1038" y="875"/>
                      </a:lnTo>
                      <a:lnTo>
                        <a:pt x="1036" y="876"/>
                      </a:lnTo>
                      <a:lnTo>
                        <a:pt x="1036" y="879"/>
                      </a:lnTo>
                      <a:lnTo>
                        <a:pt x="1034" y="879"/>
                      </a:lnTo>
                      <a:lnTo>
                        <a:pt x="1033" y="879"/>
                      </a:lnTo>
                      <a:lnTo>
                        <a:pt x="1031" y="880"/>
                      </a:lnTo>
                      <a:lnTo>
                        <a:pt x="1030" y="880"/>
                      </a:lnTo>
                      <a:lnTo>
                        <a:pt x="1029" y="880"/>
                      </a:lnTo>
                      <a:lnTo>
                        <a:pt x="1029" y="881"/>
                      </a:lnTo>
                      <a:lnTo>
                        <a:pt x="1025" y="881"/>
                      </a:lnTo>
                      <a:lnTo>
                        <a:pt x="1025" y="881"/>
                      </a:lnTo>
                      <a:lnTo>
                        <a:pt x="1022" y="882"/>
                      </a:lnTo>
                      <a:lnTo>
                        <a:pt x="1022" y="882"/>
                      </a:lnTo>
                      <a:lnTo>
                        <a:pt x="1019" y="884"/>
                      </a:lnTo>
                      <a:lnTo>
                        <a:pt x="1019" y="885"/>
                      </a:lnTo>
                      <a:lnTo>
                        <a:pt x="1018" y="888"/>
                      </a:lnTo>
                      <a:lnTo>
                        <a:pt x="1016" y="889"/>
                      </a:lnTo>
                      <a:lnTo>
                        <a:pt x="1016" y="889"/>
                      </a:lnTo>
                      <a:lnTo>
                        <a:pt x="1009" y="889"/>
                      </a:lnTo>
                      <a:lnTo>
                        <a:pt x="1008" y="889"/>
                      </a:lnTo>
                      <a:lnTo>
                        <a:pt x="1006" y="889"/>
                      </a:lnTo>
                      <a:lnTo>
                        <a:pt x="1004" y="889"/>
                      </a:lnTo>
                      <a:lnTo>
                        <a:pt x="1002" y="890"/>
                      </a:lnTo>
                      <a:lnTo>
                        <a:pt x="1000" y="890"/>
                      </a:lnTo>
                      <a:lnTo>
                        <a:pt x="1000" y="890"/>
                      </a:lnTo>
                      <a:lnTo>
                        <a:pt x="1001" y="890"/>
                      </a:lnTo>
                      <a:lnTo>
                        <a:pt x="1002" y="890"/>
                      </a:lnTo>
                      <a:lnTo>
                        <a:pt x="1005" y="890"/>
                      </a:lnTo>
                      <a:lnTo>
                        <a:pt x="1008" y="890"/>
                      </a:lnTo>
                      <a:lnTo>
                        <a:pt x="1012" y="890"/>
                      </a:lnTo>
                      <a:lnTo>
                        <a:pt x="1017" y="890"/>
                      </a:lnTo>
                      <a:lnTo>
                        <a:pt x="1018" y="888"/>
                      </a:lnTo>
                      <a:lnTo>
                        <a:pt x="1021" y="886"/>
                      </a:lnTo>
                      <a:lnTo>
                        <a:pt x="1021" y="884"/>
                      </a:lnTo>
                      <a:lnTo>
                        <a:pt x="1022" y="884"/>
                      </a:lnTo>
                      <a:lnTo>
                        <a:pt x="1022" y="882"/>
                      </a:lnTo>
                      <a:lnTo>
                        <a:pt x="1023" y="882"/>
                      </a:lnTo>
                      <a:lnTo>
                        <a:pt x="1023" y="882"/>
                      </a:lnTo>
                      <a:lnTo>
                        <a:pt x="1029" y="881"/>
                      </a:lnTo>
                      <a:lnTo>
                        <a:pt x="1029" y="881"/>
                      </a:lnTo>
                      <a:lnTo>
                        <a:pt x="1030" y="881"/>
                      </a:lnTo>
                      <a:lnTo>
                        <a:pt x="1030" y="880"/>
                      </a:lnTo>
                      <a:lnTo>
                        <a:pt x="1033" y="880"/>
                      </a:lnTo>
                      <a:lnTo>
                        <a:pt x="1034" y="880"/>
                      </a:lnTo>
                      <a:lnTo>
                        <a:pt x="1034" y="879"/>
                      </a:lnTo>
                      <a:lnTo>
                        <a:pt x="1035" y="879"/>
                      </a:lnTo>
                      <a:lnTo>
                        <a:pt x="1038" y="879"/>
                      </a:lnTo>
                      <a:lnTo>
                        <a:pt x="1039" y="881"/>
                      </a:lnTo>
                      <a:lnTo>
                        <a:pt x="1039" y="885"/>
                      </a:lnTo>
                      <a:lnTo>
                        <a:pt x="1039" y="888"/>
                      </a:lnTo>
                      <a:lnTo>
                        <a:pt x="1038" y="888"/>
                      </a:lnTo>
                      <a:lnTo>
                        <a:pt x="1038" y="890"/>
                      </a:lnTo>
                      <a:lnTo>
                        <a:pt x="1038" y="890"/>
                      </a:lnTo>
                      <a:lnTo>
                        <a:pt x="1038" y="890"/>
                      </a:lnTo>
                      <a:lnTo>
                        <a:pt x="1038" y="890"/>
                      </a:lnTo>
                      <a:lnTo>
                        <a:pt x="1039" y="889"/>
                      </a:lnTo>
                      <a:lnTo>
                        <a:pt x="1039" y="888"/>
                      </a:lnTo>
                      <a:lnTo>
                        <a:pt x="1040" y="888"/>
                      </a:lnTo>
                      <a:lnTo>
                        <a:pt x="1040" y="881"/>
                      </a:lnTo>
                      <a:lnTo>
                        <a:pt x="1040" y="881"/>
                      </a:lnTo>
                      <a:lnTo>
                        <a:pt x="1040" y="880"/>
                      </a:lnTo>
                      <a:lnTo>
                        <a:pt x="1040" y="880"/>
                      </a:lnTo>
                      <a:lnTo>
                        <a:pt x="1043" y="879"/>
                      </a:lnTo>
                      <a:lnTo>
                        <a:pt x="1044" y="877"/>
                      </a:lnTo>
                      <a:lnTo>
                        <a:pt x="1044" y="877"/>
                      </a:lnTo>
                      <a:lnTo>
                        <a:pt x="1046" y="877"/>
                      </a:lnTo>
                      <a:lnTo>
                        <a:pt x="1046" y="877"/>
                      </a:lnTo>
                      <a:lnTo>
                        <a:pt x="1047" y="877"/>
                      </a:lnTo>
                      <a:lnTo>
                        <a:pt x="1047" y="880"/>
                      </a:lnTo>
                      <a:lnTo>
                        <a:pt x="1047" y="880"/>
                      </a:lnTo>
                      <a:lnTo>
                        <a:pt x="1047" y="881"/>
                      </a:lnTo>
                      <a:lnTo>
                        <a:pt x="1048" y="884"/>
                      </a:lnTo>
                      <a:lnTo>
                        <a:pt x="1051" y="885"/>
                      </a:lnTo>
                      <a:lnTo>
                        <a:pt x="1051" y="886"/>
                      </a:lnTo>
                      <a:lnTo>
                        <a:pt x="1055" y="886"/>
                      </a:lnTo>
                      <a:lnTo>
                        <a:pt x="1055" y="885"/>
                      </a:lnTo>
                      <a:lnTo>
                        <a:pt x="1059" y="885"/>
                      </a:lnTo>
                      <a:lnTo>
                        <a:pt x="1059" y="885"/>
                      </a:lnTo>
                      <a:lnTo>
                        <a:pt x="1059" y="885"/>
                      </a:lnTo>
                      <a:lnTo>
                        <a:pt x="1059" y="885"/>
                      </a:lnTo>
                      <a:lnTo>
                        <a:pt x="1059" y="885"/>
                      </a:lnTo>
                      <a:lnTo>
                        <a:pt x="1060" y="885"/>
                      </a:lnTo>
                      <a:lnTo>
                        <a:pt x="1063" y="885"/>
                      </a:lnTo>
                      <a:lnTo>
                        <a:pt x="1063" y="886"/>
                      </a:lnTo>
                      <a:lnTo>
                        <a:pt x="1064" y="886"/>
                      </a:lnTo>
                      <a:lnTo>
                        <a:pt x="1064" y="885"/>
                      </a:lnTo>
                      <a:lnTo>
                        <a:pt x="1067" y="882"/>
                      </a:lnTo>
                      <a:lnTo>
                        <a:pt x="1067" y="881"/>
                      </a:lnTo>
                      <a:lnTo>
                        <a:pt x="1071" y="881"/>
                      </a:lnTo>
                      <a:lnTo>
                        <a:pt x="1071" y="880"/>
                      </a:lnTo>
                      <a:lnTo>
                        <a:pt x="1069" y="880"/>
                      </a:lnTo>
                      <a:lnTo>
                        <a:pt x="1069" y="879"/>
                      </a:lnTo>
                      <a:lnTo>
                        <a:pt x="1068" y="879"/>
                      </a:lnTo>
                      <a:lnTo>
                        <a:pt x="1069" y="877"/>
                      </a:lnTo>
                      <a:lnTo>
                        <a:pt x="1069" y="877"/>
                      </a:lnTo>
                      <a:lnTo>
                        <a:pt x="1069" y="877"/>
                      </a:lnTo>
                      <a:lnTo>
                        <a:pt x="1071" y="876"/>
                      </a:lnTo>
                      <a:lnTo>
                        <a:pt x="1072" y="876"/>
                      </a:lnTo>
                      <a:lnTo>
                        <a:pt x="1073" y="875"/>
                      </a:lnTo>
                      <a:lnTo>
                        <a:pt x="1074" y="875"/>
                      </a:lnTo>
                      <a:lnTo>
                        <a:pt x="1074" y="873"/>
                      </a:lnTo>
                      <a:lnTo>
                        <a:pt x="1081" y="873"/>
                      </a:lnTo>
                      <a:lnTo>
                        <a:pt x="1082" y="873"/>
                      </a:lnTo>
                      <a:lnTo>
                        <a:pt x="1084" y="875"/>
                      </a:lnTo>
                      <a:lnTo>
                        <a:pt x="1085" y="876"/>
                      </a:lnTo>
                      <a:lnTo>
                        <a:pt x="1086" y="876"/>
                      </a:lnTo>
                      <a:lnTo>
                        <a:pt x="1088" y="879"/>
                      </a:lnTo>
                      <a:lnTo>
                        <a:pt x="1090" y="879"/>
                      </a:lnTo>
                      <a:lnTo>
                        <a:pt x="1090" y="877"/>
                      </a:lnTo>
                      <a:lnTo>
                        <a:pt x="1090" y="877"/>
                      </a:lnTo>
                      <a:lnTo>
                        <a:pt x="1091" y="877"/>
                      </a:lnTo>
                      <a:lnTo>
                        <a:pt x="1091" y="879"/>
                      </a:lnTo>
                      <a:lnTo>
                        <a:pt x="1093" y="880"/>
                      </a:lnTo>
                      <a:lnTo>
                        <a:pt x="1093" y="880"/>
                      </a:lnTo>
                      <a:lnTo>
                        <a:pt x="1093" y="880"/>
                      </a:lnTo>
                      <a:lnTo>
                        <a:pt x="1095" y="880"/>
                      </a:lnTo>
                      <a:lnTo>
                        <a:pt x="1095" y="880"/>
                      </a:lnTo>
                      <a:lnTo>
                        <a:pt x="1097" y="882"/>
                      </a:lnTo>
                      <a:lnTo>
                        <a:pt x="1095" y="884"/>
                      </a:lnTo>
                      <a:lnTo>
                        <a:pt x="1095" y="885"/>
                      </a:lnTo>
                      <a:lnTo>
                        <a:pt x="1095" y="885"/>
                      </a:lnTo>
                      <a:lnTo>
                        <a:pt x="1095" y="884"/>
                      </a:lnTo>
                      <a:lnTo>
                        <a:pt x="1097" y="884"/>
                      </a:lnTo>
                      <a:lnTo>
                        <a:pt x="1098" y="882"/>
                      </a:lnTo>
                      <a:lnTo>
                        <a:pt x="1098" y="882"/>
                      </a:lnTo>
                      <a:lnTo>
                        <a:pt x="1101" y="882"/>
                      </a:lnTo>
                      <a:lnTo>
                        <a:pt x="1102" y="884"/>
                      </a:lnTo>
                      <a:lnTo>
                        <a:pt x="1102" y="884"/>
                      </a:lnTo>
                      <a:lnTo>
                        <a:pt x="1102" y="886"/>
                      </a:lnTo>
                      <a:lnTo>
                        <a:pt x="1103" y="888"/>
                      </a:lnTo>
                      <a:lnTo>
                        <a:pt x="1105" y="889"/>
                      </a:lnTo>
                      <a:lnTo>
                        <a:pt x="1105" y="890"/>
                      </a:lnTo>
                      <a:lnTo>
                        <a:pt x="1105" y="890"/>
                      </a:lnTo>
                      <a:lnTo>
                        <a:pt x="1103" y="892"/>
                      </a:lnTo>
                      <a:lnTo>
                        <a:pt x="1103" y="892"/>
                      </a:lnTo>
                      <a:lnTo>
                        <a:pt x="1106" y="892"/>
                      </a:lnTo>
                      <a:lnTo>
                        <a:pt x="1106" y="893"/>
                      </a:lnTo>
                      <a:lnTo>
                        <a:pt x="1106" y="893"/>
                      </a:lnTo>
                      <a:lnTo>
                        <a:pt x="1106" y="894"/>
                      </a:lnTo>
                      <a:lnTo>
                        <a:pt x="1105" y="897"/>
                      </a:lnTo>
                      <a:lnTo>
                        <a:pt x="1106" y="897"/>
                      </a:lnTo>
                      <a:lnTo>
                        <a:pt x="1108" y="898"/>
                      </a:lnTo>
                      <a:lnTo>
                        <a:pt x="1108" y="898"/>
                      </a:lnTo>
                      <a:lnTo>
                        <a:pt x="1108" y="898"/>
                      </a:lnTo>
                      <a:lnTo>
                        <a:pt x="1110" y="897"/>
                      </a:lnTo>
                      <a:lnTo>
                        <a:pt x="1112" y="892"/>
                      </a:lnTo>
                      <a:lnTo>
                        <a:pt x="1115" y="892"/>
                      </a:lnTo>
                      <a:lnTo>
                        <a:pt x="1115" y="893"/>
                      </a:lnTo>
                      <a:lnTo>
                        <a:pt x="1115" y="893"/>
                      </a:lnTo>
                      <a:lnTo>
                        <a:pt x="1115" y="892"/>
                      </a:lnTo>
                      <a:lnTo>
                        <a:pt x="1119" y="892"/>
                      </a:lnTo>
                      <a:lnTo>
                        <a:pt x="1119" y="893"/>
                      </a:lnTo>
                      <a:lnTo>
                        <a:pt x="1120" y="893"/>
                      </a:lnTo>
                      <a:lnTo>
                        <a:pt x="1120" y="893"/>
                      </a:lnTo>
                      <a:lnTo>
                        <a:pt x="1120" y="893"/>
                      </a:lnTo>
                      <a:lnTo>
                        <a:pt x="1120" y="893"/>
                      </a:lnTo>
                      <a:lnTo>
                        <a:pt x="1122" y="894"/>
                      </a:lnTo>
                      <a:lnTo>
                        <a:pt x="1122" y="894"/>
                      </a:lnTo>
                      <a:lnTo>
                        <a:pt x="1123" y="897"/>
                      </a:lnTo>
                      <a:lnTo>
                        <a:pt x="1124" y="897"/>
                      </a:lnTo>
                      <a:lnTo>
                        <a:pt x="1124" y="896"/>
                      </a:lnTo>
                      <a:lnTo>
                        <a:pt x="1128" y="896"/>
                      </a:lnTo>
                      <a:lnTo>
                        <a:pt x="1128" y="896"/>
                      </a:lnTo>
                      <a:lnTo>
                        <a:pt x="1129" y="896"/>
                      </a:lnTo>
                      <a:lnTo>
                        <a:pt x="1129" y="897"/>
                      </a:lnTo>
                      <a:lnTo>
                        <a:pt x="1135" y="897"/>
                      </a:lnTo>
                      <a:lnTo>
                        <a:pt x="1135" y="898"/>
                      </a:lnTo>
                      <a:lnTo>
                        <a:pt x="1137" y="898"/>
                      </a:lnTo>
                      <a:lnTo>
                        <a:pt x="1137" y="898"/>
                      </a:lnTo>
                      <a:lnTo>
                        <a:pt x="1139" y="898"/>
                      </a:lnTo>
                      <a:lnTo>
                        <a:pt x="1139" y="898"/>
                      </a:lnTo>
                      <a:lnTo>
                        <a:pt x="1140" y="898"/>
                      </a:lnTo>
                      <a:lnTo>
                        <a:pt x="1143" y="898"/>
                      </a:lnTo>
                      <a:lnTo>
                        <a:pt x="1144" y="898"/>
                      </a:lnTo>
                      <a:lnTo>
                        <a:pt x="1145" y="900"/>
                      </a:lnTo>
                      <a:lnTo>
                        <a:pt x="1146" y="900"/>
                      </a:lnTo>
                      <a:lnTo>
                        <a:pt x="1146" y="901"/>
                      </a:lnTo>
                      <a:lnTo>
                        <a:pt x="1149" y="901"/>
                      </a:lnTo>
                      <a:lnTo>
                        <a:pt x="1149" y="901"/>
                      </a:lnTo>
                      <a:lnTo>
                        <a:pt x="1150" y="901"/>
                      </a:lnTo>
                      <a:lnTo>
                        <a:pt x="1150" y="902"/>
                      </a:lnTo>
                      <a:lnTo>
                        <a:pt x="1152" y="902"/>
                      </a:lnTo>
                      <a:lnTo>
                        <a:pt x="1152" y="903"/>
                      </a:lnTo>
                      <a:lnTo>
                        <a:pt x="1154" y="903"/>
                      </a:lnTo>
                      <a:lnTo>
                        <a:pt x="1156" y="905"/>
                      </a:lnTo>
                      <a:lnTo>
                        <a:pt x="1157" y="905"/>
                      </a:lnTo>
                      <a:lnTo>
                        <a:pt x="1160" y="909"/>
                      </a:lnTo>
                      <a:lnTo>
                        <a:pt x="1161" y="910"/>
                      </a:lnTo>
                      <a:lnTo>
                        <a:pt x="1162" y="910"/>
                      </a:lnTo>
                      <a:lnTo>
                        <a:pt x="1163" y="911"/>
                      </a:lnTo>
                      <a:lnTo>
                        <a:pt x="1163" y="913"/>
                      </a:lnTo>
                      <a:lnTo>
                        <a:pt x="1165" y="913"/>
                      </a:lnTo>
                      <a:lnTo>
                        <a:pt x="1166" y="914"/>
                      </a:lnTo>
                      <a:lnTo>
                        <a:pt x="1166" y="915"/>
                      </a:lnTo>
                      <a:lnTo>
                        <a:pt x="1167" y="917"/>
                      </a:lnTo>
                      <a:lnTo>
                        <a:pt x="1167" y="917"/>
                      </a:lnTo>
                      <a:lnTo>
                        <a:pt x="1170" y="918"/>
                      </a:lnTo>
                      <a:lnTo>
                        <a:pt x="1169" y="919"/>
                      </a:lnTo>
                      <a:lnTo>
                        <a:pt x="1170" y="919"/>
                      </a:lnTo>
                      <a:lnTo>
                        <a:pt x="1170" y="918"/>
                      </a:lnTo>
                      <a:lnTo>
                        <a:pt x="1171" y="918"/>
                      </a:lnTo>
                      <a:lnTo>
                        <a:pt x="1174" y="918"/>
                      </a:lnTo>
                      <a:lnTo>
                        <a:pt x="1175" y="918"/>
                      </a:lnTo>
                      <a:lnTo>
                        <a:pt x="1175" y="919"/>
                      </a:lnTo>
                      <a:lnTo>
                        <a:pt x="1175" y="920"/>
                      </a:lnTo>
                      <a:lnTo>
                        <a:pt x="1177" y="920"/>
                      </a:lnTo>
                      <a:lnTo>
                        <a:pt x="1177" y="919"/>
                      </a:lnTo>
                      <a:lnTo>
                        <a:pt x="1178" y="919"/>
                      </a:lnTo>
                      <a:lnTo>
                        <a:pt x="1179" y="919"/>
                      </a:lnTo>
                      <a:lnTo>
                        <a:pt x="1182" y="920"/>
                      </a:lnTo>
                      <a:lnTo>
                        <a:pt x="1183" y="922"/>
                      </a:lnTo>
                      <a:lnTo>
                        <a:pt x="1184" y="922"/>
                      </a:lnTo>
                      <a:lnTo>
                        <a:pt x="1184" y="923"/>
                      </a:lnTo>
                      <a:lnTo>
                        <a:pt x="1184" y="923"/>
                      </a:lnTo>
                      <a:lnTo>
                        <a:pt x="1184" y="924"/>
                      </a:lnTo>
                      <a:lnTo>
                        <a:pt x="1186" y="924"/>
                      </a:lnTo>
                      <a:lnTo>
                        <a:pt x="1186" y="927"/>
                      </a:lnTo>
                      <a:lnTo>
                        <a:pt x="1186" y="927"/>
                      </a:lnTo>
                      <a:lnTo>
                        <a:pt x="1186" y="928"/>
                      </a:lnTo>
                      <a:lnTo>
                        <a:pt x="1187" y="930"/>
                      </a:lnTo>
                      <a:lnTo>
                        <a:pt x="1187" y="931"/>
                      </a:lnTo>
                      <a:lnTo>
                        <a:pt x="1190" y="934"/>
                      </a:lnTo>
                      <a:lnTo>
                        <a:pt x="1191" y="935"/>
                      </a:lnTo>
                      <a:lnTo>
                        <a:pt x="1191" y="937"/>
                      </a:lnTo>
                      <a:lnTo>
                        <a:pt x="1191" y="940"/>
                      </a:lnTo>
                      <a:lnTo>
                        <a:pt x="1191" y="941"/>
                      </a:lnTo>
                      <a:lnTo>
                        <a:pt x="1191" y="941"/>
                      </a:lnTo>
                      <a:lnTo>
                        <a:pt x="1190" y="941"/>
                      </a:lnTo>
                      <a:lnTo>
                        <a:pt x="1191" y="941"/>
                      </a:lnTo>
                      <a:lnTo>
                        <a:pt x="1192" y="944"/>
                      </a:lnTo>
                      <a:lnTo>
                        <a:pt x="1192" y="947"/>
                      </a:lnTo>
                      <a:lnTo>
                        <a:pt x="1192" y="949"/>
                      </a:lnTo>
                      <a:lnTo>
                        <a:pt x="1191" y="949"/>
                      </a:lnTo>
                      <a:lnTo>
                        <a:pt x="1191" y="951"/>
                      </a:lnTo>
                      <a:lnTo>
                        <a:pt x="1192" y="951"/>
                      </a:lnTo>
                      <a:lnTo>
                        <a:pt x="1192" y="953"/>
                      </a:lnTo>
                      <a:lnTo>
                        <a:pt x="1192" y="954"/>
                      </a:lnTo>
                      <a:lnTo>
                        <a:pt x="1191" y="954"/>
                      </a:lnTo>
                      <a:lnTo>
                        <a:pt x="1191" y="956"/>
                      </a:lnTo>
                      <a:lnTo>
                        <a:pt x="1191" y="956"/>
                      </a:lnTo>
                      <a:lnTo>
                        <a:pt x="1191" y="958"/>
                      </a:lnTo>
                      <a:lnTo>
                        <a:pt x="1190" y="958"/>
                      </a:lnTo>
                      <a:lnTo>
                        <a:pt x="1188" y="962"/>
                      </a:lnTo>
                      <a:lnTo>
                        <a:pt x="1188" y="962"/>
                      </a:lnTo>
                      <a:lnTo>
                        <a:pt x="1188" y="964"/>
                      </a:lnTo>
                      <a:lnTo>
                        <a:pt x="1187" y="964"/>
                      </a:lnTo>
                      <a:lnTo>
                        <a:pt x="1187" y="965"/>
                      </a:lnTo>
                      <a:lnTo>
                        <a:pt x="1186" y="966"/>
                      </a:lnTo>
                      <a:lnTo>
                        <a:pt x="1186" y="968"/>
                      </a:lnTo>
                      <a:lnTo>
                        <a:pt x="806" y="968"/>
                      </a:lnTo>
                      <a:lnTo>
                        <a:pt x="806" y="966"/>
                      </a:lnTo>
                      <a:lnTo>
                        <a:pt x="805" y="965"/>
                      </a:lnTo>
                      <a:lnTo>
                        <a:pt x="803" y="961"/>
                      </a:lnTo>
                      <a:lnTo>
                        <a:pt x="802" y="960"/>
                      </a:lnTo>
                      <a:lnTo>
                        <a:pt x="802" y="958"/>
                      </a:lnTo>
                      <a:lnTo>
                        <a:pt x="800" y="957"/>
                      </a:lnTo>
                      <a:lnTo>
                        <a:pt x="800" y="956"/>
                      </a:lnTo>
                      <a:lnTo>
                        <a:pt x="798" y="956"/>
                      </a:lnTo>
                      <a:lnTo>
                        <a:pt x="798" y="954"/>
                      </a:lnTo>
                      <a:lnTo>
                        <a:pt x="796" y="952"/>
                      </a:lnTo>
                      <a:lnTo>
                        <a:pt x="796" y="847"/>
                      </a:lnTo>
                      <a:lnTo>
                        <a:pt x="797" y="847"/>
                      </a:lnTo>
                      <a:lnTo>
                        <a:pt x="797" y="846"/>
                      </a:lnTo>
                      <a:lnTo>
                        <a:pt x="796" y="846"/>
                      </a:lnTo>
                      <a:lnTo>
                        <a:pt x="796" y="846"/>
                      </a:lnTo>
                      <a:lnTo>
                        <a:pt x="796" y="843"/>
                      </a:lnTo>
                      <a:lnTo>
                        <a:pt x="796" y="843"/>
                      </a:lnTo>
                      <a:lnTo>
                        <a:pt x="796" y="842"/>
                      </a:lnTo>
                      <a:lnTo>
                        <a:pt x="796" y="842"/>
                      </a:lnTo>
                      <a:lnTo>
                        <a:pt x="796" y="841"/>
                      </a:lnTo>
                      <a:lnTo>
                        <a:pt x="797" y="841"/>
                      </a:lnTo>
                      <a:lnTo>
                        <a:pt x="798" y="838"/>
                      </a:lnTo>
                      <a:lnTo>
                        <a:pt x="800" y="838"/>
                      </a:lnTo>
                      <a:lnTo>
                        <a:pt x="800" y="837"/>
                      </a:lnTo>
                      <a:lnTo>
                        <a:pt x="805" y="837"/>
                      </a:lnTo>
                      <a:lnTo>
                        <a:pt x="805" y="834"/>
                      </a:lnTo>
                      <a:lnTo>
                        <a:pt x="806" y="834"/>
                      </a:lnTo>
                      <a:lnTo>
                        <a:pt x="806" y="831"/>
                      </a:lnTo>
                      <a:lnTo>
                        <a:pt x="806" y="831"/>
                      </a:lnTo>
                      <a:lnTo>
                        <a:pt x="807" y="830"/>
                      </a:lnTo>
                      <a:lnTo>
                        <a:pt x="809" y="829"/>
                      </a:lnTo>
                      <a:lnTo>
                        <a:pt x="810" y="828"/>
                      </a:lnTo>
                      <a:lnTo>
                        <a:pt x="809" y="828"/>
                      </a:lnTo>
                      <a:lnTo>
                        <a:pt x="806" y="828"/>
                      </a:lnTo>
                      <a:lnTo>
                        <a:pt x="805" y="825"/>
                      </a:lnTo>
                      <a:lnTo>
                        <a:pt x="805" y="824"/>
                      </a:lnTo>
                      <a:lnTo>
                        <a:pt x="806" y="822"/>
                      </a:lnTo>
                      <a:lnTo>
                        <a:pt x="807" y="821"/>
                      </a:lnTo>
                      <a:lnTo>
                        <a:pt x="807" y="818"/>
                      </a:lnTo>
                      <a:lnTo>
                        <a:pt x="807" y="817"/>
                      </a:lnTo>
                      <a:lnTo>
                        <a:pt x="807" y="816"/>
                      </a:lnTo>
                      <a:lnTo>
                        <a:pt x="807" y="816"/>
                      </a:lnTo>
                      <a:lnTo>
                        <a:pt x="807" y="814"/>
                      </a:lnTo>
                      <a:lnTo>
                        <a:pt x="807" y="814"/>
                      </a:lnTo>
                      <a:lnTo>
                        <a:pt x="807" y="814"/>
                      </a:lnTo>
                      <a:lnTo>
                        <a:pt x="809" y="810"/>
                      </a:lnTo>
                      <a:lnTo>
                        <a:pt x="807" y="809"/>
                      </a:lnTo>
                      <a:lnTo>
                        <a:pt x="806" y="808"/>
                      </a:lnTo>
                      <a:lnTo>
                        <a:pt x="809" y="808"/>
                      </a:lnTo>
                      <a:lnTo>
                        <a:pt x="810" y="807"/>
                      </a:lnTo>
                      <a:lnTo>
                        <a:pt x="810" y="804"/>
                      </a:lnTo>
                      <a:lnTo>
                        <a:pt x="809" y="804"/>
                      </a:lnTo>
                      <a:lnTo>
                        <a:pt x="809" y="800"/>
                      </a:lnTo>
                      <a:lnTo>
                        <a:pt x="810" y="800"/>
                      </a:lnTo>
                      <a:lnTo>
                        <a:pt x="809" y="795"/>
                      </a:lnTo>
                      <a:lnTo>
                        <a:pt x="809" y="792"/>
                      </a:lnTo>
                      <a:lnTo>
                        <a:pt x="809" y="792"/>
                      </a:lnTo>
                      <a:lnTo>
                        <a:pt x="809" y="792"/>
                      </a:lnTo>
                      <a:lnTo>
                        <a:pt x="805" y="792"/>
                      </a:lnTo>
                      <a:lnTo>
                        <a:pt x="805" y="791"/>
                      </a:lnTo>
                      <a:lnTo>
                        <a:pt x="803" y="791"/>
                      </a:lnTo>
                      <a:lnTo>
                        <a:pt x="802" y="790"/>
                      </a:lnTo>
                      <a:lnTo>
                        <a:pt x="801" y="787"/>
                      </a:lnTo>
                      <a:lnTo>
                        <a:pt x="800" y="787"/>
                      </a:lnTo>
                      <a:lnTo>
                        <a:pt x="800" y="783"/>
                      </a:lnTo>
                      <a:lnTo>
                        <a:pt x="801" y="783"/>
                      </a:lnTo>
                      <a:lnTo>
                        <a:pt x="802" y="780"/>
                      </a:lnTo>
                      <a:lnTo>
                        <a:pt x="803" y="780"/>
                      </a:lnTo>
                      <a:lnTo>
                        <a:pt x="803" y="778"/>
                      </a:lnTo>
                      <a:lnTo>
                        <a:pt x="802" y="779"/>
                      </a:lnTo>
                      <a:lnTo>
                        <a:pt x="800" y="779"/>
                      </a:lnTo>
                      <a:lnTo>
                        <a:pt x="798" y="779"/>
                      </a:lnTo>
                      <a:lnTo>
                        <a:pt x="797" y="776"/>
                      </a:lnTo>
                      <a:lnTo>
                        <a:pt x="796" y="776"/>
                      </a:lnTo>
                      <a:lnTo>
                        <a:pt x="796" y="776"/>
                      </a:lnTo>
                      <a:lnTo>
                        <a:pt x="796" y="775"/>
                      </a:lnTo>
                      <a:lnTo>
                        <a:pt x="796" y="765"/>
                      </a:lnTo>
                      <a:lnTo>
                        <a:pt x="800" y="766"/>
                      </a:lnTo>
                      <a:lnTo>
                        <a:pt x="801" y="771"/>
                      </a:lnTo>
                      <a:lnTo>
                        <a:pt x="802" y="771"/>
                      </a:lnTo>
                      <a:lnTo>
                        <a:pt x="803" y="773"/>
                      </a:lnTo>
                      <a:lnTo>
                        <a:pt x="806" y="773"/>
                      </a:lnTo>
                      <a:lnTo>
                        <a:pt x="806" y="775"/>
                      </a:lnTo>
                      <a:lnTo>
                        <a:pt x="811" y="779"/>
                      </a:lnTo>
                      <a:lnTo>
                        <a:pt x="813" y="782"/>
                      </a:lnTo>
                      <a:lnTo>
                        <a:pt x="815" y="783"/>
                      </a:lnTo>
                      <a:lnTo>
                        <a:pt x="815" y="784"/>
                      </a:lnTo>
                      <a:lnTo>
                        <a:pt x="817" y="784"/>
                      </a:lnTo>
                      <a:lnTo>
                        <a:pt x="818" y="779"/>
                      </a:lnTo>
                      <a:lnTo>
                        <a:pt x="818" y="779"/>
                      </a:lnTo>
                      <a:lnTo>
                        <a:pt x="818" y="778"/>
                      </a:lnTo>
                      <a:lnTo>
                        <a:pt x="818" y="778"/>
                      </a:lnTo>
                      <a:lnTo>
                        <a:pt x="818" y="776"/>
                      </a:lnTo>
                      <a:lnTo>
                        <a:pt x="820" y="770"/>
                      </a:lnTo>
                      <a:lnTo>
                        <a:pt x="823" y="771"/>
                      </a:lnTo>
                      <a:lnTo>
                        <a:pt x="823" y="770"/>
                      </a:lnTo>
                      <a:lnTo>
                        <a:pt x="824" y="770"/>
                      </a:lnTo>
                      <a:lnTo>
                        <a:pt x="823" y="766"/>
                      </a:lnTo>
                      <a:lnTo>
                        <a:pt x="824" y="766"/>
                      </a:lnTo>
                      <a:lnTo>
                        <a:pt x="826" y="765"/>
                      </a:lnTo>
                      <a:lnTo>
                        <a:pt x="827" y="765"/>
                      </a:lnTo>
                      <a:lnTo>
                        <a:pt x="827" y="762"/>
                      </a:lnTo>
                      <a:lnTo>
                        <a:pt x="827" y="759"/>
                      </a:lnTo>
                      <a:lnTo>
                        <a:pt x="827" y="757"/>
                      </a:lnTo>
                      <a:lnTo>
                        <a:pt x="828" y="756"/>
                      </a:lnTo>
                      <a:lnTo>
                        <a:pt x="828" y="756"/>
                      </a:lnTo>
                      <a:lnTo>
                        <a:pt x="830" y="756"/>
                      </a:lnTo>
                      <a:lnTo>
                        <a:pt x="831" y="754"/>
                      </a:lnTo>
                      <a:lnTo>
                        <a:pt x="831" y="754"/>
                      </a:lnTo>
                      <a:lnTo>
                        <a:pt x="834" y="754"/>
                      </a:lnTo>
                      <a:lnTo>
                        <a:pt x="835" y="756"/>
                      </a:lnTo>
                      <a:lnTo>
                        <a:pt x="835" y="754"/>
                      </a:lnTo>
                      <a:lnTo>
                        <a:pt x="835" y="753"/>
                      </a:lnTo>
                      <a:lnTo>
                        <a:pt x="836" y="752"/>
                      </a:lnTo>
                      <a:lnTo>
                        <a:pt x="837" y="752"/>
                      </a:lnTo>
                      <a:lnTo>
                        <a:pt x="840" y="750"/>
                      </a:lnTo>
                      <a:lnTo>
                        <a:pt x="843" y="750"/>
                      </a:lnTo>
                      <a:lnTo>
                        <a:pt x="845" y="749"/>
                      </a:lnTo>
                      <a:lnTo>
                        <a:pt x="847" y="746"/>
                      </a:lnTo>
                      <a:lnTo>
                        <a:pt x="848" y="746"/>
                      </a:lnTo>
                      <a:lnTo>
                        <a:pt x="848" y="746"/>
                      </a:lnTo>
                      <a:lnTo>
                        <a:pt x="851" y="746"/>
                      </a:lnTo>
                      <a:lnTo>
                        <a:pt x="851" y="745"/>
                      </a:lnTo>
                      <a:lnTo>
                        <a:pt x="852" y="745"/>
                      </a:lnTo>
                      <a:lnTo>
                        <a:pt x="852" y="745"/>
                      </a:lnTo>
                      <a:lnTo>
                        <a:pt x="853" y="745"/>
                      </a:lnTo>
                      <a:lnTo>
                        <a:pt x="853" y="744"/>
                      </a:lnTo>
                      <a:lnTo>
                        <a:pt x="855" y="744"/>
                      </a:lnTo>
                      <a:lnTo>
                        <a:pt x="855" y="744"/>
                      </a:lnTo>
                      <a:lnTo>
                        <a:pt x="855" y="744"/>
                      </a:lnTo>
                      <a:lnTo>
                        <a:pt x="855" y="744"/>
                      </a:lnTo>
                      <a:lnTo>
                        <a:pt x="855" y="742"/>
                      </a:lnTo>
                      <a:lnTo>
                        <a:pt x="856" y="742"/>
                      </a:lnTo>
                      <a:lnTo>
                        <a:pt x="856" y="742"/>
                      </a:lnTo>
                      <a:lnTo>
                        <a:pt x="856" y="740"/>
                      </a:lnTo>
                      <a:lnTo>
                        <a:pt x="857" y="740"/>
                      </a:lnTo>
                      <a:lnTo>
                        <a:pt x="858" y="738"/>
                      </a:lnTo>
                      <a:lnTo>
                        <a:pt x="860" y="738"/>
                      </a:lnTo>
                      <a:lnTo>
                        <a:pt x="860" y="737"/>
                      </a:lnTo>
                      <a:close/>
                      <a:moveTo>
                        <a:pt x="796" y="458"/>
                      </a:moveTo>
                      <a:lnTo>
                        <a:pt x="817" y="458"/>
                      </a:lnTo>
                      <a:lnTo>
                        <a:pt x="818" y="460"/>
                      </a:lnTo>
                      <a:lnTo>
                        <a:pt x="818" y="461"/>
                      </a:lnTo>
                      <a:lnTo>
                        <a:pt x="813" y="462"/>
                      </a:lnTo>
                      <a:lnTo>
                        <a:pt x="813" y="462"/>
                      </a:lnTo>
                      <a:lnTo>
                        <a:pt x="814" y="464"/>
                      </a:lnTo>
                      <a:lnTo>
                        <a:pt x="815" y="465"/>
                      </a:lnTo>
                      <a:lnTo>
                        <a:pt x="815" y="466"/>
                      </a:lnTo>
                      <a:lnTo>
                        <a:pt x="815" y="466"/>
                      </a:lnTo>
                      <a:lnTo>
                        <a:pt x="818" y="468"/>
                      </a:lnTo>
                      <a:lnTo>
                        <a:pt x="819" y="469"/>
                      </a:lnTo>
                      <a:lnTo>
                        <a:pt x="820" y="469"/>
                      </a:lnTo>
                      <a:lnTo>
                        <a:pt x="820" y="471"/>
                      </a:lnTo>
                      <a:lnTo>
                        <a:pt x="820" y="471"/>
                      </a:lnTo>
                      <a:lnTo>
                        <a:pt x="822" y="474"/>
                      </a:lnTo>
                      <a:lnTo>
                        <a:pt x="820" y="474"/>
                      </a:lnTo>
                      <a:lnTo>
                        <a:pt x="819" y="475"/>
                      </a:lnTo>
                      <a:lnTo>
                        <a:pt x="817" y="475"/>
                      </a:lnTo>
                      <a:lnTo>
                        <a:pt x="817" y="478"/>
                      </a:lnTo>
                      <a:lnTo>
                        <a:pt x="818" y="478"/>
                      </a:lnTo>
                      <a:lnTo>
                        <a:pt x="819" y="478"/>
                      </a:lnTo>
                      <a:lnTo>
                        <a:pt x="820" y="478"/>
                      </a:lnTo>
                      <a:lnTo>
                        <a:pt x="820" y="479"/>
                      </a:lnTo>
                      <a:lnTo>
                        <a:pt x="820" y="479"/>
                      </a:lnTo>
                      <a:lnTo>
                        <a:pt x="822" y="479"/>
                      </a:lnTo>
                      <a:lnTo>
                        <a:pt x="822" y="479"/>
                      </a:lnTo>
                      <a:lnTo>
                        <a:pt x="822" y="481"/>
                      </a:lnTo>
                      <a:lnTo>
                        <a:pt x="823" y="481"/>
                      </a:lnTo>
                      <a:lnTo>
                        <a:pt x="823" y="482"/>
                      </a:lnTo>
                      <a:lnTo>
                        <a:pt x="823" y="482"/>
                      </a:lnTo>
                      <a:lnTo>
                        <a:pt x="822" y="482"/>
                      </a:lnTo>
                      <a:lnTo>
                        <a:pt x="820" y="483"/>
                      </a:lnTo>
                      <a:lnTo>
                        <a:pt x="819" y="483"/>
                      </a:lnTo>
                      <a:lnTo>
                        <a:pt x="819" y="483"/>
                      </a:lnTo>
                      <a:lnTo>
                        <a:pt x="819" y="483"/>
                      </a:lnTo>
                      <a:lnTo>
                        <a:pt x="818" y="483"/>
                      </a:lnTo>
                      <a:lnTo>
                        <a:pt x="818" y="481"/>
                      </a:lnTo>
                      <a:lnTo>
                        <a:pt x="815" y="482"/>
                      </a:lnTo>
                      <a:lnTo>
                        <a:pt x="814" y="482"/>
                      </a:lnTo>
                      <a:lnTo>
                        <a:pt x="813" y="482"/>
                      </a:lnTo>
                      <a:lnTo>
                        <a:pt x="813" y="482"/>
                      </a:lnTo>
                      <a:lnTo>
                        <a:pt x="815" y="485"/>
                      </a:lnTo>
                      <a:lnTo>
                        <a:pt x="817" y="486"/>
                      </a:lnTo>
                      <a:lnTo>
                        <a:pt x="815" y="486"/>
                      </a:lnTo>
                      <a:lnTo>
                        <a:pt x="815" y="487"/>
                      </a:lnTo>
                      <a:lnTo>
                        <a:pt x="811" y="487"/>
                      </a:lnTo>
                      <a:lnTo>
                        <a:pt x="813" y="488"/>
                      </a:lnTo>
                      <a:lnTo>
                        <a:pt x="813" y="491"/>
                      </a:lnTo>
                      <a:lnTo>
                        <a:pt x="813" y="492"/>
                      </a:lnTo>
                      <a:lnTo>
                        <a:pt x="813" y="492"/>
                      </a:lnTo>
                      <a:lnTo>
                        <a:pt x="811" y="494"/>
                      </a:lnTo>
                      <a:lnTo>
                        <a:pt x="809" y="494"/>
                      </a:lnTo>
                      <a:lnTo>
                        <a:pt x="809" y="496"/>
                      </a:lnTo>
                      <a:lnTo>
                        <a:pt x="809" y="496"/>
                      </a:lnTo>
                      <a:lnTo>
                        <a:pt x="807" y="498"/>
                      </a:lnTo>
                      <a:lnTo>
                        <a:pt x="807" y="499"/>
                      </a:lnTo>
                      <a:lnTo>
                        <a:pt x="806" y="499"/>
                      </a:lnTo>
                      <a:lnTo>
                        <a:pt x="805" y="500"/>
                      </a:lnTo>
                      <a:lnTo>
                        <a:pt x="805" y="500"/>
                      </a:lnTo>
                      <a:lnTo>
                        <a:pt x="805" y="502"/>
                      </a:lnTo>
                      <a:lnTo>
                        <a:pt x="802" y="502"/>
                      </a:lnTo>
                      <a:lnTo>
                        <a:pt x="800" y="503"/>
                      </a:lnTo>
                      <a:lnTo>
                        <a:pt x="797" y="504"/>
                      </a:lnTo>
                      <a:lnTo>
                        <a:pt x="796" y="504"/>
                      </a:lnTo>
                      <a:lnTo>
                        <a:pt x="796" y="458"/>
                      </a:lnTo>
                      <a:close/>
                      <a:moveTo>
                        <a:pt x="351" y="257"/>
                      </a:moveTo>
                      <a:lnTo>
                        <a:pt x="351" y="258"/>
                      </a:lnTo>
                      <a:lnTo>
                        <a:pt x="351" y="258"/>
                      </a:lnTo>
                      <a:lnTo>
                        <a:pt x="351" y="257"/>
                      </a:lnTo>
                      <a:lnTo>
                        <a:pt x="351" y="257"/>
                      </a:lnTo>
                      <a:close/>
                      <a:moveTo>
                        <a:pt x="281" y="183"/>
                      </a:moveTo>
                      <a:lnTo>
                        <a:pt x="281" y="183"/>
                      </a:lnTo>
                      <a:lnTo>
                        <a:pt x="280" y="183"/>
                      </a:lnTo>
                      <a:lnTo>
                        <a:pt x="281" y="187"/>
                      </a:lnTo>
                      <a:lnTo>
                        <a:pt x="281" y="187"/>
                      </a:lnTo>
                      <a:lnTo>
                        <a:pt x="284" y="187"/>
                      </a:lnTo>
                      <a:lnTo>
                        <a:pt x="286" y="189"/>
                      </a:lnTo>
                      <a:lnTo>
                        <a:pt x="286" y="189"/>
                      </a:lnTo>
                      <a:lnTo>
                        <a:pt x="288" y="189"/>
                      </a:lnTo>
                      <a:lnTo>
                        <a:pt x="288" y="191"/>
                      </a:lnTo>
                      <a:lnTo>
                        <a:pt x="288" y="191"/>
                      </a:lnTo>
                      <a:lnTo>
                        <a:pt x="288" y="189"/>
                      </a:lnTo>
                      <a:lnTo>
                        <a:pt x="286" y="187"/>
                      </a:lnTo>
                      <a:lnTo>
                        <a:pt x="286" y="185"/>
                      </a:lnTo>
                      <a:lnTo>
                        <a:pt x="284" y="185"/>
                      </a:lnTo>
                      <a:lnTo>
                        <a:pt x="282" y="183"/>
                      </a:lnTo>
                      <a:lnTo>
                        <a:pt x="281" y="183"/>
                      </a:lnTo>
                      <a:close/>
                      <a:moveTo>
                        <a:pt x="293" y="178"/>
                      </a:moveTo>
                      <a:lnTo>
                        <a:pt x="293" y="180"/>
                      </a:lnTo>
                      <a:lnTo>
                        <a:pt x="292" y="180"/>
                      </a:lnTo>
                      <a:lnTo>
                        <a:pt x="292" y="181"/>
                      </a:lnTo>
                      <a:lnTo>
                        <a:pt x="293" y="181"/>
                      </a:lnTo>
                      <a:lnTo>
                        <a:pt x="293" y="178"/>
                      </a:lnTo>
                      <a:lnTo>
                        <a:pt x="293" y="178"/>
                      </a:lnTo>
                      <a:close/>
                      <a:moveTo>
                        <a:pt x="87" y="178"/>
                      </a:moveTo>
                      <a:lnTo>
                        <a:pt x="87" y="181"/>
                      </a:lnTo>
                      <a:lnTo>
                        <a:pt x="89" y="181"/>
                      </a:lnTo>
                      <a:lnTo>
                        <a:pt x="89" y="180"/>
                      </a:lnTo>
                      <a:lnTo>
                        <a:pt x="89" y="180"/>
                      </a:lnTo>
                      <a:lnTo>
                        <a:pt x="89" y="180"/>
                      </a:lnTo>
                      <a:lnTo>
                        <a:pt x="87" y="178"/>
                      </a:lnTo>
                      <a:close/>
                      <a:moveTo>
                        <a:pt x="333" y="30"/>
                      </a:moveTo>
                      <a:lnTo>
                        <a:pt x="333" y="32"/>
                      </a:lnTo>
                      <a:lnTo>
                        <a:pt x="333" y="32"/>
                      </a:lnTo>
                      <a:lnTo>
                        <a:pt x="333" y="30"/>
                      </a:lnTo>
                      <a:lnTo>
                        <a:pt x="333" y="30"/>
                      </a:lnTo>
                      <a:close/>
                      <a:moveTo>
                        <a:pt x="97" y="0"/>
                      </a:moveTo>
                      <a:lnTo>
                        <a:pt x="102" y="0"/>
                      </a:lnTo>
                      <a:lnTo>
                        <a:pt x="102" y="1"/>
                      </a:lnTo>
                      <a:lnTo>
                        <a:pt x="103" y="1"/>
                      </a:lnTo>
                      <a:lnTo>
                        <a:pt x="103" y="3"/>
                      </a:lnTo>
                      <a:lnTo>
                        <a:pt x="107" y="3"/>
                      </a:lnTo>
                      <a:lnTo>
                        <a:pt x="107" y="3"/>
                      </a:lnTo>
                      <a:lnTo>
                        <a:pt x="107" y="3"/>
                      </a:lnTo>
                      <a:lnTo>
                        <a:pt x="107" y="5"/>
                      </a:lnTo>
                      <a:lnTo>
                        <a:pt x="107" y="5"/>
                      </a:lnTo>
                      <a:lnTo>
                        <a:pt x="107" y="8"/>
                      </a:lnTo>
                      <a:lnTo>
                        <a:pt x="108" y="8"/>
                      </a:lnTo>
                      <a:lnTo>
                        <a:pt x="108" y="7"/>
                      </a:lnTo>
                      <a:lnTo>
                        <a:pt x="111" y="7"/>
                      </a:lnTo>
                      <a:lnTo>
                        <a:pt x="111" y="5"/>
                      </a:lnTo>
                      <a:lnTo>
                        <a:pt x="114" y="5"/>
                      </a:lnTo>
                      <a:lnTo>
                        <a:pt x="114" y="5"/>
                      </a:lnTo>
                      <a:lnTo>
                        <a:pt x="115" y="4"/>
                      </a:lnTo>
                      <a:lnTo>
                        <a:pt x="115" y="4"/>
                      </a:lnTo>
                      <a:lnTo>
                        <a:pt x="115" y="4"/>
                      </a:lnTo>
                      <a:lnTo>
                        <a:pt x="116" y="4"/>
                      </a:lnTo>
                      <a:lnTo>
                        <a:pt x="116" y="7"/>
                      </a:lnTo>
                      <a:lnTo>
                        <a:pt x="117" y="7"/>
                      </a:lnTo>
                      <a:lnTo>
                        <a:pt x="117" y="8"/>
                      </a:lnTo>
                      <a:lnTo>
                        <a:pt x="120" y="8"/>
                      </a:lnTo>
                      <a:lnTo>
                        <a:pt x="120" y="8"/>
                      </a:lnTo>
                      <a:lnTo>
                        <a:pt x="127" y="8"/>
                      </a:lnTo>
                      <a:lnTo>
                        <a:pt x="127" y="7"/>
                      </a:lnTo>
                      <a:lnTo>
                        <a:pt x="128" y="7"/>
                      </a:lnTo>
                      <a:lnTo>
                        <a:pt x="128" y="7"/>
                      </a:lnTo>
                      <a:lnTo>
                        <a:pt x="136" y="8"/>
                      </a:lnTo>
                      <a:lnTo>
                        <a:pt x="135" y="9"/>
                      </a:lnTo>
                      <a:lnTo>
                        <a:pt x="140" y="9"/>
                      </a:lnTo>
                      <a:lnTo>
                        <a:pt x="140" y="11"/>
                      </a:lnTo>
                      <a:lnTo>
                        <a:pt x="141" y="11"/>
                      </a:lnTo>
                      <a:lnTo>
                        <a:pt x="141" y="11"/>
                      </a:lnTo>
                      <a:lnTo>
                        <a:pt x="145" y="11"/>
                      </a:lnTo>
                      <a:lnTo>
                        <a:pt x="145" y="12"/>
                      </a:lnTo>
                      <a:lnTo>
                        <a:pt x="148" y="12"/>
                      </a:lnTo>
                      <a:lnTo>
                        <a:pt x="148" y="12"/>
                      </a:lnTo>
                      <a:lnTo>
                        <a:pt x="152" y="12"/>
                      </a:lnTo>
                      <a:lnTo>
                        <a:pt x="152" y="13"/>
                      </a:lnTo>
                      <a:lnTo>
                        <a:pt x="153" y="13"/>
                      </a:lnTo>
                      <a:lnTo>
                        <a:pt x="153" y="13"/>
                      </a:lnTo>
                      <a:lnTo>
                        <a:pt x="155" y="13"/>
                      </a:lnTo>
                      <a:lnTo>
                        <a:pt x="155" y="12"/>
                      </a:lnTo>
                      <a:lnTo>
                        <a:pt x="159" y="12"/>
                      </a:lnTo>
                      <a:lnTo>
                        <a:pt x="161" y="11"/>
                      </a:lnTo>
                      <a:lnTo>
                        <a:pt x="162" y="11"/>
                      </a:lnTo>
                      <a:lnTo>
                        <a:pt x="163" y="9"/>
                      </a:lnTo>
                      <a:lnTo>
                        <a:pt x="165" y="11"/>
                      </a:lnTo>
                      <a:lnTo>
                        <a:pt x="166" y="12"/>
                      </a:lnTo>
                      <a:lnTo>
                        <a:pt x="169" y="11"/>
                      </a:lnTo>
                      <a:lnTo>
                        <a:pt x="170" y="13"/>
                      </a:lnTo>
                      <a:lnTo>
                        <a:pt x="171" y="13"/>
                      </a:lnTo>
                      <a:lnTo>
                        <a:pt x="172" y="15"/>
                      </a:lnTo>
                      <a:lnTo>
                        <a:pt x="176" y="13"/>
                      </a:lnTo>
                      <a:lnTo>
                        <a:pt x="178" y="15"/>
                      </a:lnTo>
                      <a:lnTo>
                        <a:pt x="183" y="15"/>
                      </a:lnTo>
                      <a:lnTo>
                        <a:pt x="183" y="15"/>
                      </a:lnTo>
                      <a:lnTo>
                        <a:pt x="191" y="15"/>
                      </a:lnTo>
                      <a:lnTo>
                        <a:pt x="191" y="15"/>
                      </a:lnTo>
                      <a:lnTo>
                        <a:pt x="192" y="16"/>
                      </a:lnTo>
                      <a:lnTo>
                        <a:pt x="192" y="16"/>
                      </a:lnTo>
                      <a:lnTo>
                        <a:pt x="192" y="15"/>
                      </a:lnTo>
                      <a:lnTo>
                        <a:pt x="197" y="15"/>
                      </a:lnTo>
                      <a:lnTo>
                        <a:pt x="197" y="17"/>
                      </a:lnTo>
                      <a:lnTo>
                        <a:pt x="201" y="17"/>
                      </a:lnTo>
                      <a:lnTo>
                        <a:pt x="204" y="17"/>
                      </a:lnTo>
                      <a:lnTo>
                        <a:pt x="207" y="17"/>
                      </a:lnTo>
                      <a:lnTo>
                        <a:pt x="209" y="17"/>
                      </a:lnTo>
                      <a:lnTo>
                        <a:pt x="210" y="20"/>
                      </a:lnTo>
                      <a:lnTo>
                        <a:pt x="212" y="20"/>
                      </a:lnTo>
                      <a:lnTo>
                        <a:pt x="212" y="18"/>
                      </a:lnTo>
                      <a:lnTo>
                        <a:pt x="212" y="18"/>
                      </a:lnTo>
                      <a:lnTo>
                        <a:pt x="213" y="18"/>
                      </a:lnTo>
                      <a:lnTo>
                        <a:pt x="214" y="20"/>
                      </a:lnTo>
                      <a:lnTo>
                        <a:pt x="214" y="20"/>
                      </a:lnTo>
                      <a:lnTo>
                        <a:pt x="216" y="20"/>
                      </a:lnTo>
                      <a:lnTo>
                        <a:pt x="217" y="17"/>
                      </a:lnTo>
                      <a:lnTo>
                        <a:pt x="217" y="16"/>
                      </a:lnTo>
                      <a:lnTo>
                        <a:pt x="220" y="16"/>
                      </a:lnTo>
                      <a:lnTo>
                        <a:pt x="221" y="17"/>
                      </a:lnTo>
                      <a:lnTo>
                        <a:pt x="222" y="17"/>
                      </a:lnTo>
                      <a:lnTo>
                        <a:pt x="222" y="17"/>
                      </a:lnTo>
                      <a:lnTo>
                        <a:pt x="224" y="17"/>
                      </a:lnTo>
                      <a:lnTo>
                        <a:pt x="225" y="17"/>
                      </a:lnTo>
                      <a:lnTo>
                        <a:pt x="225" y="17"/>
                      </a:lnTo>
                      <a:lnTo>
                        <a:pt x="226" y="18"/>
                      </a:lnTo>
                      <a:lnTo>
                        <a:pt x="226" y="18"/>
                      </a:lnTo>
                      <a:lnTo>
                        <a:pt x="226" y="17"/>
                      </a:lnTo>
                      <a:lnTo>
                        <a:pt x="226" y="17"/>
                      </a:lnTo>
                      <a:lnTo>
                        <a:pt x="227" y="16"/>
                      </a:lnTo>
                      <a:lnTo>
                        <a:pt x="229" y="17"/>
                      </a:lnTo>
                      <a:lnTo>
                        <a:pt x="229" y="18"/>
                      </a:lnTo>
                      <a:lnTo>
                        <a:pt x="231" y="18"/>
                      </a:lnTo>
                      <a:lnTo>
                        <a:pt x="233" y="20"/>
                      </a:lnTo>
                      <a:lnTo>
                        <a:pt x="234" y="20"/>
                      </a:lnTo>
                      <a:lnTo>
                        <a:pt x="234" y="20"/>
                      </a:lnTo>
                      <a:lnTo>
                        <a:pt x="235" y="20"/>
                      </a:lnTo>
                      <a:lnTo>
                        <a:pt x="237" y="21"/>
                      </a:lnTo>
                      <a:lnTo>
                        <a:pt x="238" y="21"/>
                      </a:lnTo>
                      <a:lnTo>
                        <a:pt x="238" y="21"/>
                      </a:lnTo>
                      <a:lnTo>
                        <a:pt x="239" y="21"/>
                      </a:lnTo>
                      <a:lnTo>
                        <a:pt x="239" y="22"/>
                      </a:lnTo>
                      <a:lnTo>
                        <a:pt x="243" y="22"/>
                      </a:lnTo>
                      <a:lnTo>
                        <a:pt x="243" y="24"/>
                      </a:lnTo>
                      <a:lnTo>
                        <a:pt x="244" y="24"/>
                      </a:lnTo>
                      <a:lnTo>
                        <a:pt x="246" y="24"/>
                      </a:lnTo>
                      <a:lnTo>
                        <a:pt x="246" y="22"/>
                      </a:lnTo>
                      <a:lnTo>
                        <a:pt x="248" y="22"/>
                      </a:lnTo>
                      <a:lnTo>
                        <a:pt x="252" y="22"/>
                      </a:lnTo>
                      <a:lnTo>
                        <a:pt x="255" y="22"/>
                      </a:lnTo>
                      <a:lnTo>
                        <a:pt x="256" y="22"/>
                      </a:lnTo>
                      <a:lnTo>
                        <a:pt x="260" y="26"/>
                      </a:lnTo>
                      <a:lnTo>
                        <a:pt x="263" y="26"/>
                      </a:lnTo>
                      <a:lnTo>
                        <a:pt x="264" y="28"/>
                      </a:lnTo>
                      <a:lnTo>
                        <a:pt x="265" y="29"/>
                      </a:lnTo>
                      <a:lnTo>
                        <a:pt x="265" y="29"/>
                      </a:lnTo>
                      <a:lnTo>
                        <a:pt x="268" y="30"/>
                      </a:lnTo>
                      <a:lnTo>
                        <a:pt x="268" y="30"/>
                      </a:lnTo>
                      <a:lnTo>
                        <a:pt x="269" y="30"/>
                      </a:lnTo>
                      <a:lnTo>
                        <a:pt x="271" y="30"/>
                      </a:lnTo>
                      <a:lnTo>
                        <a:pt x="273" y="33"/>
                      </a:lnTo>
                      <a:lnTo>
                        <a:pt x="276" y="33"/>
                      </a:lnTo>
                      <a:lnTo>
                        <a:pt x="276" y="33"/>
                      </a:lnTo>
                      <a:lnTo>
                        <a:pt x="279" y="34"/>
                      </a:lnTo>
                      <a:lnTo>
                        <a:pt x="279" y="34"/>
                      </a:lnTo>
                      <a:lnTo>
                        <a:pt x="280" y="34"/>
                      </a:lnTo>
                      <a:lnTo>
                        <a:pt x="280" y="36"/>
                      </a:lnTo>
                      <a:lnTo>
                        <a:pt x="284" y="36"/>
                      </a:lnTo>
                      <a:lnTo>
                        <a:pt x="284" y="37"/>
                      </a:lnTo>
                      <a:lnTo>
                        <a:pt x="286" y="37"/>
                      </a:lnTo>
                      <a:lnTo>
                        <a:pt x="288" y="38"/>
                      </a:lnTo>
                      <a:lnTo>
                        <a:pt x="288" y="39"/>
                      </a:lnTo>
                      <a:lnTo>
                        <a:pt x="290" y="42"/>
                      </a:lnTo>
                      <a:lnTo>
                        <a:pt x="290" y="43"/>
                      </a:lnTo>
                      <a:lnTo>
                        <a:pt x="292" y="43"/>
                      </a:lnTo>
                      <a:lnTo>
                        <a:pt x="290" y="42"/>
                      </a:lnTo>
                      <a:lnTo>
                        <a:pt x="292" y="42"/>
                      </a:lnTo>
                      <a:lnTo>
                        <a:pt x="292" y="39"/>
                      </a:lnTo>
                      <a:lnTo>
                        <a:pt x="290" y="39"/>
                      </a:lnTo>
                      <a:lnTo>
                        <a:pt x="290" y="37"/>
                      </a:lnTo>
                      <a:lnTo>
                        <a:pt x="286" y="36"/>
                      </a:lnTo>
                      <a:lnTo>
                        <a:pt x="285" y="34"/>
                      </a:lnTo>
                      <a:lnTo>
                        <a:pt x="285" y="32"/>
                      </a:lnTo>
                      <a:lnTo>
                        <a:pt x="289" y="33"/>
                      </a:lnTo>
                      <a:lnTo>
                        <a:pt x="289" y="32"/>
                      </a:lnTo>
                      <a:lnTo>
                        <a:pt x="290" y="32"/>
                      </a:lnTo>
                      <a:lnTo>
                        <a:pt x="292" y="34"/>
                      </a:lnTo>
                      <a:lnTo>
                        <a:pt x="293" y="34"/>
                      </a:lnTo>
                      <a:lnTo>
                        <a:pt x="293" y="30"/>
                      </a:lnTo>
                      <a:lnTo>
                        <a:pt x="297" y="30"/>
                      </a:lnTo>
                      <a:lnTo>
                        <a:pt x="297" y="29"/>
                      </a:lnTo>
                      <a:lnTo>
                        <a:pt x="297" y="29"/>
                      </a:lnTo>
                      <a:lnTo>
                        <a:pt x="298" y="28"/>
                      </a:lnTo>
                      <a:lnTo>
                        <a:pt x="298" y="28"/>
                      </a:lnTo>
                      <a:lnTo>
                        <a:pt x="298" y="26"/>
                      </a:lnTo>
                      <a:lnTo>
                        <a:pt x="298" y="26"/>
                      </a:lnTo>
                      <a:lnTo>
                        <a:pt x="298" y="22"/>
                      </a:lnTo>
                      <a:lnTo>
                        <a:pt x="299" y="22"/>
                      </a:lnTo>
                      <a:lnTo>
                        <a:pt x="299" y="25"/>
                      </a:lnTo>
                      <a:lnTo>
                        <a:pt x="301" y="25"/>
                      </a:lnTo>
                      <a:lnTo>
                        <a:pt x="302" y="26"/>
                      </a:lnTo>
                      <a:lnTo>
                        <a:pt x="302" y="26"/>
                      </a:lnTo>
                      <a:lnTo>
                        <a:pt x="303" y="26"/>
                      </a:lnTo>
                      <a:lnTo>
                        <a:pt x="303" y="28"/>
                      </a:lnTo>
                      <a:lnTo>
                        <a:pt x="305" y="29"/>
                      </a:lnTo>
                      <a:lnTo>
                        <a:pt x="311" y="28"/>
                      </a:lnTo>
                      <a:lnTo>
                        <a:pt x="311" y="26"/>
                      </a:lnTo>
                      <a:lnTo>
                        <a:pt x="311" y="25"/>
                      </a:lnTo>
                      <a:lnTo>
                        <a:pt x="311" y="24"/>
                      </a:lnTo>
                      <a:lnTo>
                        <a:pt x="315" y="22"/>
                      </a:lnTo>
                      <a:lnTo>
                        <a:pt x="316" y="21"/>
                      </a:lnTo>
                      <a:lnTo>
                        <a:pt x="320" y="21"/>
                      </a:lnTo>
                      <a:lnTo>
                        <a:pt x="320" y="21"/>
                      </a:lnTo>
                      <a:lnTo>
                        <a:pt x="322" y="20"/>
                      </a:lnTo>
                      <a:lnTo>
                        <a:pt x="323" y="20"/>
                      </a:lnTo>
                      <a:lnTo>
                        <a:pt x="323" y="20"/>
                      </a:lnTo>
                      <a:lnTo>
                        <a:pt x="323" y="20"/>
                      </a:lnTo>
                      <a:lnTo>
                        <a:pt x="324" y="20"/>
                      </a:lnTo>
                      <a:lnTo>
                        <a:pt x="324" y="21"/>
                      </a:lnTo>
                      <a:lnTo>
                        <a:pt x="326" y="21"/>
                      </a:lnTo>
                      <a:lnTo>
                        <a:pt x="328" y="21"/>
                      </a:lnTo>
                      <a:lnTo>
                        <a:pt x="331" y="15"/>
                      </a:lnTo>
                      <a:lnTo>
                        <a:pt x="337" y="15"/>
                      </a:lnTo>
                      <a:lnTo>
                        <a:pt x="337" y="16"/>
                      </a:lnTo>
                      <a:lnTo>
                        <a:pt x="341" y="15"/>
                      </a:lnTo>
                      <a:lnTo>
                        <a:pt x="341" y="18"/>
                      </a:lnTo>
                      <a:lnTo>
                        <a:pt x="340" y="18"/>
                      </a:lnTo>
                      <a:lnTo>
                        <a:pt x="340" y="20"/>
                      </a:lnTo>
                      <a:lnTo>
                        <a:pt x="337" y="20"/>
                      </a:lnTo>
                      <a:lnTo>
                        <a:pt x="337" y="20"/>
                      </a:lnTo>
                      <a:lnTo>
                        <a:pt x="337" y="21"/>
                      </a:lnTo>
                      <a:lnTo>
                        <a:pt x="336" y="22"/>
                      </a:lnTo>
                      <a:lnTo>
                        <a:pt x="336" y="22"/>
                      </a:lnTo>
                      <a:lnTo>
                        <a:pt x="335" y="22"/>
                      </a:lnTo>
                      <a:lnTo>
                        <a:pt x="335" y="24"/>
                      </a:lnTo>
                      <a:lnTo>
                        <a:pt x="327" y="25"/>
                      </a:lnTo>
                      <a:lnTo>
                        <a:pt x="319" y="26"/>
                      </a:lnTo>
                      <a:lnTo>
                        <a:pt x="318" y="29"/>
                      </a:lnTo>
                      <a:lnTo>
                        <a:pt x="318" y="30"/>
                      </a:lnTo>
                      <a:lnTo>
                        <a:pt x="318" y="32"/>
                      </a:lnTo>
                      <a:lnTo>
                        <a:pt x="316" y="33"/>
                      </a:lnTo>
                      <a:lnTo>
                        <a:pt x="314" y="33"/>
                      </a:lnTo>
                      <a:lnTo>
                        <a:pt x="315" y="37"/>
                      </a:lnTo>
                      <a:lnTo>
                        <a:pt x="314" y="38"/>
                      </a:lnTo>
                      <a:lnTo>
                        <a:pt x="313" y="38"/>
                      </a:lnTo>
                      <a:lnTo>
                        <a:pt x="311" y="38"/>
                      </a:lnTo>
                      <a:lnTo>
                        <a:pt x="311" y="41"/>
                      </a:lnTo>
                      <a:lnTo>
                        <a:pt x="310" y="43"/>
                      </a:lnTo>
                      <a:lnTo>
                        <a:pt x="316" y="42"/>
                      </a:lnTo>
                      <a:lnTo>
                        <a:pt x="316" y="39"/>
                      </a:lnTo>
                      <a:lnTo>
                        <a:pt x="316" y="39"/>
                      </a:lnTo>
                      <a:lnTo>
                        <a:pt x="318" y="37"/>
                      </a:lnTo>
                      <a:lnTo>
                        <a:pt x="318" y="37"/>
                      </a:lnTo>
                      <a:lnTo>
                        <a:pt x="319" y="34"/>
                      </a:lnTo>
                      <a:lnTo>
                        <a:pt x="320" y="34"/>
                      </a:lnTo>
                      <a:lnTo>
                        <a:pt x="322" y="33"/>
                      </a:lnTo>
                      <a:lnTo>
                        <a:pt x="324" y="33"/>
                      </a:lnTo>
                      <a:lnTo>
                        <a:pt x="323" y="30"/>
                      </a:lnTo>
                      <a:lnTo>
                        <a:pt x="327" y="29"/>
                      </a:lnTo>
                      <a:lnTo>
                        <a:pt x="328" y="32"/>
                      </a:lnTo>
                      <a:lnTo>
                        <a:pt x="330" y="32"/>
                      </a:lnTo>
                      <a:lnTo>
                        <a:pt x="330" y="30"/>
                      </a:lnTo>
                      <a:lnTo>
                        <a:pt x="331" y="30"/>
                      </a:lnTo>
                      <a:lnTo>
                        <a:pt x="332" y="30"/>
                      </a:lnTo>
                      <a:lnTo>
                        <a:pt x="333" y="30"/>
                      </a:lnTo>
                      <a:lnTo>
                        <a:pt x="335" y="29"/>
                      </a:lnTo>
                      <a:lnTo>
                        <a:pt x="335" y="28"/>
                      </a:lnTo>
                      <a:lnTo>
                        <a:pt x="336" y="28"/>
                      </a:lnTo>
                      <a:lnTo>
                        <a:pt x="336" y="28"/>
                      </a:lnTo>
                      <a:lnTo>
                        <a:pt x="336" y="24"/>
                      </a:lnTo>
                      <a:lnTo>
                        <a:pt x="336" y="24"/>
                      </a:lnTo>
                      <a:lnTo>
                        <a:pt x="336" y="24"/>
                      </a:lnTo>
                      <a:lnTo>
                        <a:pt x="341" y="22"/>
                      </a:lnTo>
                      <a:lnTo>
                        <a:pt x="341" y="21"/>
                      </a:lnTo>
                      <a:lnTo>
                        <a:pt x="343" y="21"/>
                      </a:lnTo>
                      <a:lnTo>
                        <a:pt x="343" y="21"/>
                      </a:lnTo>
                      <a:lnTo>
                        <a:pt x="344" y="21"/>
                      </a:lnTo>
                      <a:lnTo>
                        <a:pt x="345" y="21"/>
                      </a:lnTo>
                      <a:lnTo>
                        <a:pt x="348" y="22"/>
                      </a:lnTo>
                      <a:lnTo>
                        <a:pt x="348" y="21"/>
                      </a:lnTo>
                      <a:lnTo>
                        <a:pt x="348" y="21"/>
                      </a:lnTo>
                      <a:lnTo>
                        <a:pt x="349" y="18"/>
                      </a:lnTo>
                      <a:lnTo>
                        <a:pt x="352" y="16"/>
                      </a:lnTo>
                      <a:lnTo>
                        <a:pt x="353" y="13"/>
                      </a:lnTo>
                      <a:lnTo>
                        <a:pt x="354" y="11"/>
                      </a:lnTo>
                      <a:lnTo>
                        <a:pt x="352" y="11"/>
                      </a:lnTo>
                      <a:lnTo>
                        <a:pt x="352" y="8"/>
                      </a:lnTo>
                      <a:lnTo>
                        <a:pt x="352" y="5"/>
                      </a:lnTo>
                      <a:lnTo>
                        <a:pt x="356" y="4"/>
                      </a:lnTo>
                      <a:lnTo>
                        <a:pt x="356" y="4"/>
                      </a:lnTo>
                      <a:lnTo>
                        <a:pt x="356" y="5"/>
                      </a:lnTo>
                      <a:lnTo>
                        <a:pt x="358" y="5"/>
                      </a:lnTo>
                      <a:lnTo>
                        <a:pt x="360" y="7"/>
                      </a:lnTo>
                      <a:lnTo>
                        <a:pt x="361" y="8"/>
                      </a:lnTo>
                      <a:lnTo>
                        <a:pt x="361" y="9"/>
                      </a:lnTo>
                      <a:lnTo>
                        <a:pt x="362" y="11"/>
                      </a:lnTo>
                      <a:lnTo>
                        <a:pt x="362" y="12"/>
                      </a:lnTo>
                      <a:lnTo>
                        <a:pt x="364" y="12"/>
                      </a:lnTo>
                      <a:lnTo>
                        <a:pt x="369" y="17"/>
                      </a:lnTo>
                      <a:lnTo>
                        <a:pt x="373" y="18"/>
                      </a:lnTo>
                      <a:lnTo>
                        <a:pt x="373" y="18"/>
                      </a:lnTo>
                      <a:lnTo>
                        <a:pt x="374" y="20"/>
                      </a:lnTo>
                      <a:lnTo>
                        <a:pt x="374" y="20"/>
                      </a:lnTo>
                      <a:lnTo>
                        <a:pt x="375" y="20"/>
                      </a:lnTo>
                      <a:lnTo>
                        <a:pt x="375" y="21"/>
                      </a:lnTo>
                      <a:lnTo>
                        <a:pt x="377" y="21"/>
                      </a:lnTo>
                      <a:lnTo>
                        <a:pt x="377" y="22"/>
                      </a:lnTo>
                      <a:lnTo>
                        <a:pt x="378" y="24"/>
                      </a:lnTo>
                      <a:lnTo>
                        <a:pt x="379" y="24"/>
                      </a:lnTo>
                      <a:lnTo>
                        <a:pt x="385" y="29"/>
                      </a:lnTo>
                      <a:lnTo>
                        <a:pt x="386" y="29"/>
                      </a:lnTo>
                      <a:lnTo>
                        <a:pt x="386" y="30"/>
                      </a:lnTo>
                      <a:lnTo>
                        <a:pt x="387" y="30"/>
                      </a:lnTo>
                      <a:lnTo>
                        <a:pt x="387" y="32"/>
                      </a:lnTo>
                      <a:lnTo>
                        <a:pt x="387" y="32"/>
                      </a:lnTo>
                      <a:lnTo>
                        <a:pt x="387" y="32"/>
                      </a:lnTo>
                      <a:lnTo>
                        <a:pt x="388" y="32"/>
                      </a:lnTo>
                      <a:lnTo>
                        <a:pt x="388" y="33"/>
                      </a:lnTo>
                      <a:lnTo>
                        <a:pt x="391" y="33"/>
                      </a:lnTo>
                      <a:lnTo>
                        <a:pt x="391" y="33"/>
                      </a:lnTo>
                      <a:lnTo>
                        <a:pt x="391" y="33"/>
                      </a:lnTo>
                      <a:lnTo>
                        <a:pt x="391" y="30"/>
                      </a:lnTo>
                      <a:lnTo>
                        <a:pt x="391" y="30"/>
                      </a:lnTo>
                      <a:lnTo>
                        <a:pt x="392" y="29"/>
                      </a:lnTo>
                      <a:lnTo>
                        <a:pt x="392" y="28"/>
                      </a:lnTo>
                      <a:lnTo>
                        <a:pt x="392" y="26"/>
                      </a:lnTo>
                      <a:lnTo>
                        <a:pt x="391" y="26"/>
                      </a:lnTo>
                      <a:lnTo>
                        <a:pt x="392" y="25"/>
                      </a:lnTo>
                      <a:lnTo>
                        <a:pt x="392" y="25"/>
                      </a:lnTo>
                      <a:lnTo>
                        <a:pt x="394" y="24"/>
                      </a:lnTo>
                      <a:lnTo>
                        <a:pt x="392" y="22"/>
                      </a:lnTo>
                      <a:lnTo>
                        <a:pt x="392" y="21"/>
                      </a:lnTo>
                      <a:lnTo>
                        <a:pt x="395" y="20"/>
                      </a:lnTo>
                      <a:lnTo>
                        <a:pt x="395" y="20"/>
                      </a:lnTo>
                      <a:lnTo>
                        <a:pt x="396" y="20"/>
                      </a:lnTo>
                      <a:lnTo>
                        <a:pt x="396" y="20"/>
                      </a:lnTo>
                      <a:lnTo>
                        <a:pt x="396" y="21"/>
                      </a:lnTo>
                      <a:lnTo>
                        <a:pt x="396" y="21"/>
                      </a:lnTo>
                      <a:lnTo>
                        <a:pt x="396" y="21"/>
                      </a:lnTo>
                      <a:lnTo>
                        <a:pt x="396" y="21"/>
                      </a:lnTo>
                      <a:lnTo>
                        <a:pt x="395" y="21"/>
                      </a:lnTo>
                      <a:lnTo>
                        <a:pt x="396" y="24"/>
                      </a:lnTo>
                      <a:lnTo>
                        <a:pt x="396" y="24"/>
                      </a:lnTo>
                      <a:lnTo>
                        <a:pt x="396" y="26"/>
                      </a:lnTo>
                      <a:lnTo>
                        <a:pt x="396" y="28"/>
                      </a:lnTo>
                      <a:lnTo>
                        <a:pt x="396" y="73"/>
                      </a:lnTo>
                      <a:lnTo>
                        <a:pt x="395" y="73"/>
                      </a:lnTo>
                      <a:lnTo>
                        <a:pt x="395" y="77"/>
                      </a:lnTo>
                      <a:lnTo>
                        <a:pt x="396" y="77"/>
                      </a:lnTo>
                      <a:lnTo>
                        <a:pt x="396" y="305"/>
                      </a:lnTo>
                      <a:lnTo>
                        <a:pt x="396" y="306"/>
                      </a:lnTo>
                      <a:lnTo>
                        <a:pt x="394" y="308"/>
                      </a:lnTo>
                      <a:lnTo>
                        <a:pt x="394" y="306"/>
                      </a:lnTo>
                      <a:lnTo>
                        <a:pt x="392" y="306"/>
                      </a:lnTo>
                      <a:lnTo>
                        <a:pt x="392" y="306"/>
                      </a:lnTo>
                      <a:lnTo>
                        <a:pt x="394" y="305"/>
                      </a:lnTo>
                      <a:lnTo>
                        <a:pt x="394" y="304"/>
                      </a:lnTo>
                      <a:lnTo>
                        <a:pt x="395" y="303"/>
                      </a:lnTo>
                      <a:lnTo>
                        <a:pt x="392" y="303"/>
                      </a:lnTo>
                      <a:lnTo>
                        <a:pt x="392" y="301"/>
                      </a:lnTo>
                      <a:lnTo>
                        <a:pt x="388" y="303"/>
                      </a:lnTo>
                      <a:lnTo>
                        <a:pt x="388" y="301"/>
                      </a:lnTo>
                      <a:lnTo>
                        <a:pt x="387" y="301"/>
                      </a:lnTo>
                      <a:lnTo>
                        <a:pt x="387" y="301"/>
                      </a:lnTo>
                      <a:lnTo>
                        <a:pt x="386" y="300"/>
                      </a:lnTo>
                      <a:lnTo>
                        <a:pt x="386" y="299"/>
                      </a:lnTo>
                      <a:lnTo>
                        <a:pt x="386" y="299"/>
                      </a:lnTo>
                      <a:lnTo>
                        <a:pt x="386" y="299"/>
                      </a:lnTo>
                      <a:lnTo>
                        <a:pt x="385" y="297"/>
                      </a:lnTo>
                      <a:lnTo>
                        <a:pt x="385" y="297"/>
                      </a:lnTo>
                      <a:lnTo>
                        <a:pt x="383" y="297"/>
                      </a:lnTo>
                      <a:lnTo>
                        <a:pt x="383" y="295"/>
                      </a:lnTo>
                      <a:lnTo>
                        <a:pt x="382" y="295"/>
                      </a:lnTo>
                      <a:lnTo>
                        <a:pt x="382" y="295"/>
                      </a:lnTo>
                      <a:lnTo>
                        <a:pt x="381" y="296"/>
                      </a:lnTo>
                      <a:lnTo>
                        <a:pt x="381" y="296"/>
                      </a:lnTo>
                      <a:lnTo>
                        <a:pt x="379" y="297"/>
                      </a:lnTo>
                      <a:lnTo>
                        <a:pt x="377" y="296"/>
                      </a:lnTo>
                      <a:lnTo>
                        <a:pt x="375" y="296"/>
                      </a:lnTo>
                      <a:lnTo>
                        <a:pt x="375" y="296"/>
                      </a:lnTo>
                      <a:lnTo>
                        <a:pt x="375" y="297"/>
                      </a:lnTo>
                      <a:lnTo>
                        <a:pt x="371" y="297"/>
                      </a:lnTo>
                      <a:lnTo>
                        <a:pt x="371" y="297"/>
                      </a:lnTo>
                      <a:lnTo>
                        <a:pt x="370" y="297"/>
                      </a:lnTo>
                      <a:lnTo>
                        <a:pt x="370" y="297"/>
                      </a:lnTo>
                      <a:lnTo>
                        <a:pt x="370" y="296"/>
                      </a:lnTo>
                      <a:lnTo>
                        <a:pt x="369" y="296"/>
                      </a:lnTo>
                      <a:lnTo>
                        <a:pt x="370" y="295"/>
                      </a:lnTo>
                      <a:lnTo>
                        <a:pt x="371" y="293"/>
                      </a:lnTo>
                      <a:lnTo>
                        <a:pt x="370" y="293"/>
                      </a:lnTo>
                      <a:lnTo>
                        <a:pt x="368" y="293"/>
                      </a:lnTo>
                      <a:lnTo>
                        <a:pt x="368" y="292"/>
                      </a:lnTo>
                      <a:lnTo>
                        <a:pt x="364" y="293"/>
                      </a:lnTo>
                      <a:lnTo>
                        <a:pt x="364" y="293"/>
                      </a:lnTo>
                      <a:lnTo>
                        <a:pt x="361" y="293"/>
                      </a:lnTo>
                      <a:lnTo>
                        <a:pt x="361" y="295"/>
                      </a:lnTo>
                      <a:lnTo>
                        <a:pt x="360" y="295"/>
                      </a:lnTo>
                      <a:lnTo>
                        <a:pt x="360" y="295"/>
                      </a:lnTo>
                      <a:lnTo>
                        <a:pt x="360" y="293"/>
                      </a:lnTo>
                      <a:lnTo>
                        <a:pt x="358" y="292"/>
                      </a:lnTo>
                      <a:lnTo>
                        <a:pt x="358" y="291"/>
                      </a:lnTo>
                      <a:lnTo>
                        <a:pt x="358" y="288"/>
                      </a:lnTo>
                      <a:lnTo>
                        <a:pt x="360" y="288"/>
                      </a:lnTo>
                      <a:lnTo>
                        <a:pt x="361" y="288"/>
                      </a:lnTo>
                      <a:lnTo>
                        <a:pt x="361" y="287"/>
                      </a:lnTo>
                      <a:lnTo>
                        <a:pt x="360" y="287"/>
                      </a:lnTo>
                      <a:lnTo>
                        <a:pt x="362" y="287"/>
                      </a:lnTo>
                      <a:lnTo>
                        <a:pt x="362" y="286"/>
                      </a:lnTo>
                      <a:lnTo>
                        <a:pt x="361" y="286"/>
                      </a:lnTo>
                      <a:lnTo>
                        <a:pt x="361" y="286"/>
                      </a:lnTo>
                      <a:lnTo>
                        <a:pt x="360" y="284"/>
                      </a:lnTo>
                      <a:lnTo>
                        <a:pt x="360" y="282"/>
                      </a:lnTo>
                      <a:lnTo>
                        <a:pt x="361" y="282"/>
                      </a:lnTo>
                      <a:lnTo>
                        <a:pt x="361" y="280"/>
                      </a:lnTo>
                      <a:lnTo>
                        <a:pt x="358" y="280"/>
                      </a:lnTo>
                      <a:lnTo>
                        <a:pt x="358" y="279"/>
                      </a:lnTo>
                      <a:lnTo>
                        <a:pt x="360" y="279"/>
                      </a:lnTo>
                      <a:lnTo>
                        <a:pt x="360" y="278"/>
                      </a:lnTo>
                      <a:lnTo>
                        <a:pt x="360" y="278"/>
                      </a:lnTo>
                      <a:lnTo>
                        <a:pt x="358" y="276"/>
                      </a:lnTo>
                      <a:lnTo>
                        <a:pt x="357" y="276"/>
                      </a:lnTo>
                      <a:lnTo>
                        <a:pt x="356" y="276"/>
                      </a:lnTo>
                      <a:lnTo>
                        <a:pt x="356" y="274"/>
                      </a:lnTo>
                      <a:lnTo>
                        <a:pt x="354" y="272"/>
                      </a:lnTo>
                      <a:lnTo>
                        <a:pt x="354" y="272"/>
                      </a:lnTo>
                      <a:lnTo>
                        <a:pt x="354" y="271"/>
                      </a:lnTo>
                      <a:lnTo>
                        <a:pt x="354" y="270"/>
                      </a:lnTo>
                      <a:lnTo>
                        <a:pt x="353" y="270"/>
                      </a:lnTo>
                      <a:lnTo>
                        <a:pt x="354" y="271"/>
                      </a:lnTo>
                      <a:lnTo>
                        <a:pt x="353" y="271"/>
                      </a:lnTo>
                      <a:lnTo>
                        <a:pt x="353" y="272"/>
                      </a:lnTo>
                      <a:lnTo>
                        <a:pt x="351" y="272"/>
                      </a:lnTo>
                      <a:lnTo>
                        <a:pt x="349" y="271"/>
                      </a:lnTo>
                      <a:lnTo>
                        <a:pt x="348" y="270"/>
                      </a:lnTo>
                      <a:lnTo>
                        <a:pt x="348" y="269"/>
                      </a:lnTo>
                      <a:lnTo>
                        <a:pt x="347" y="267"/>
                      </a:lnTo>
                      <a:lnTo>
                        <a:pt x="348" y="267"/>
                      </a:lnTo>
                      <a:lnTo>
                        <a:pt x="349" y="266"/>
                      </a:lnTo>
                      <a:lnTo>
                        <a:pt x="351" y="267"/>
                      </a:lnTo>
                      <a:lnTo>
                        <a:pt x="351" y="267"/>
                      </a:lnTo>
                      <a:lnTo>
                        <a:pt x="352" y="267"/>
                      </a:lnTo>
                      <a:lnTo>
                        <a:pt x="352" y="267"/>
                      </a:lnTo>
                      <a:lnTo>
                        <a:pt x="351" y="266"/>
                      </a:lnTo>
                      <a:lnTo>
                        <a:pt x="349" y="265"/>
                      </a:lnTo>
                      <a:lnTo>
                        <a:pt x="349" y="262"/>
                      </a:lnTo>
                      <a:lnTo>
                        <a:pt x="351" y="262"/>
                      </a:lnTo>
                      <a:lnTo>
                        <a:pt x="351" y="259"/>
                      </a:lnTo>
                      <a:lnTo>
                        <a:pt x="349" y="259"/>
                      </a:lnTo>
                      <a:lnTo>
                        <a:pt x="349" y="261"/>
                      </a:lnTo>
                      <a:lnTo>
                        <a:pt x="348" y="261"/>
                      </a:lnTo>
                      <a:lnTo>
                        <a:pt x="347" y="262"/>
                      </a:lnTo>
                      <a:lnTo>
                        <a:pt x="345" y="261"/>
                      </a:lnTo>
                      <a:lnTo>
                        <a:pt x="345" y="262"/>
                      </a:lnTo>
                      <a:lnTo>
                        <a:pt x="345" y="263"/>
                      </a:lnTo>
                      <a:lnTo>
                        <a:pt x="347" y="265"/>
                      </a:lnTo>
                      <a:lnTo>
                        <a:pt x="344" y="265"/>
                      </a:lnTo>
                      <a:lnTo>
                        <a:pt x="344" y="265"/>
                      </a:lnTo>
                      <a:lnTo>
                        <a:pt x="343" y="263"/>
                      </a:lnTo>
                      <a:lnTo>
                        <a:pt x="343" y="263"/>
                      </a:lnTo>
                      <a:lnTo>
                        <a:pt x="341" y="262"/>
                      </a:lnTo>
                      <a:lnTo>
                        <a:pt x="339" y="257"/>
                      </a:lnTo>
                      <a:lnTo>
                        <a:pt x="341" y="257"/>
                      </a:lnTo>
                      <a:lnTo>
                        <a:pt x="341" y="255"/>
                      </a:lnTo>
                      <a:lnTo>
                        <a:pt x="339" y="254"/>
                      </a:lnTo>
                      <a:lnTo>
                        <a:pt x="339" y="252"/>
                      </a:lnTo>
                      <a:lnTo>
                        <a:pt x="339" y="252"/>
                      </a:lnTo>
                      <a:lnTo>
                        <a:pt x="337" y="250"/>
                      </a:lnTo>
                      <a:lnTo>
                        <a:pt x="336" y="250"/>
                      </a:lnTo>
                      <a:lnTo>
                        <a:pt x="336" y="249"/>
                      </a:lnTo>
                      <a:lnTo>
                        <a:pt x="337" y="245"/>
                      </a:lnTo>
                      <a:lnTo>
                        <a:pt x="339" y="245"/>
                      </a:lnTo>
                      <a:lnTo>
                        <a:pt x="339" y="244"/>
                      </a:lnTo>
                      <a:lnTo>
                        <a:pt x="341" y="241"/>
                      </a:lnTo>
                      <a:lnTo>
                        <a:pt x="341" y="241"/>
                      </a:lnTo>
                      <a:lnTo>
                        <a:pt x="344" y="240"/>
                      </a:lnTo>
                      <a:lnTo>
                        <a:pt x="344" y="238"/>
                      </a:lnTo>
                      <a:lnTo>
                        <a:pt x="341" y="237"/>
                      </a:lnTo>
                      <a:lnTo>
                        <a:pt x="340" y="240"/>
                      </a:lnTo>
                      <a:lnTo>
                        <a:pt x="337" y="241"/>
                      </a:lnTo>
                      <a:lnTo>
                        <a:pt x="337" y="242"/>
                      </a:lnTo>
                      <a:lnTo>
                        <a:pt x="337" y="244"/>
                      </a:lnTo>
                      <a:lnTo>
                        <a:pt x="333" y="242"/>
                      </a:lnTo>
                      <a:lnTo>
                        <a:pt x="333" y="242"/>
                      </a:lnTo>
                      <a:lnTo>
                        <a:pt x="333" y="242"/>
                      </a:lnTo>
                      <a:lnTo>
                        <a:pt x="333" y="242"/>
                      </a:lnTo>
                      <a:lnTo>
                        <a:pt x="333" y="241"/>
                      </a:lnTo>
                      <a:lnTo>
                        <a:pt x="333" y="241"/>
                      </a:lnTo>
                      <a:lnTo>
                        <a:pt x="335" y="240"/>
                      </a:lnTo>
                      <a:lnTo>
                        <a:pt x="332" y="238"/>
                      </a:lnTo>
                      <a:lnTo>
                        <a:pt x="331" y="237"/>
                      </a:lnTo>
                      <a:lnTo>
                        <a:pt x="335" y="237"/>
                      </a:lnTo>
                      <a:lnTo>
                        <a:pt x="335" y="234"/>
                      </a:lnTo>
                      <a:lnTo>
                        <a:pt x="335" y="234"/>
                      </a:lnTo>
                      <a:lnTo>
                        <a:pt x="333" y="232"/>
                      </a:lnTo>
                      <a:lnTo>
                        <a:pt x="333" y="231"/>
                      </a:lnTo>
                      <a:lnTo>
                        <a:pt x="332" y="229"/>
                      </a:lnTo>
                      <a:lnTo>
                        <a:pt x="332" y="231"/>
                      </a:lnTo>
                      <a:lnTo>
                        <a:pt x="332" y="231"/>
                      </a:lnTo>
                      <a:lnTo>
                        <a:pt x="333" y="234"/>
                      </a:lnTo>
                      <a:lnTo>
                        <a:pt x="332" y="234"/>
                      </a:lnTo>
                      <a:lnTo>
                        <a:pt x="332" y="236"/>
                      </a:lnTo>
                      <a:lnTo>
                        <a:pt x="332" y="234"/>
                      </a:lnTo>
                      <a:lnTo>
                        <a:pt x="332" y="234"/>
                      </a:lnTo>
                      <a:lnTo>
                        <a:pt x="331" y="234"/>
                      </a:lnTo>
                      <a:lnTo>
                        <a:pt x="330" y="236"/>
                      </a:lnTo>
                      <a:lnTo>
                        <a:pt x="328" y="233"/>
                      </a:lnTo>
                      <a:lnTo>
                        <a:pt x="327" y="231"/>
                      </a:lnTo>
                      <a:lnTo>
                        <a:pt x="327" y="229"/>
                      </a:lnTo>
                      <a:lnTo>
                        <a:pt x="328" y="229"/>
                      </a:lnTo>
                      <a:lnTo>
                        <a:pt x="328" y="227"/>
                      </a:lnTo>
                      <a:lnTo>
                        <a:pt x="331" y="227"/>
                      </a:lnTo>
                      <a:lnTo>
                        <a:pt x="331" y="227"/>
                      </a:lnTo>
                      <a:lnTo>
                        <a:pt x="330" y="225"/>
                      </a:lnTo>
                      <a:lnTo>
                        <a:pt x="328" y="225"/>
                      </a:lnTo>
                      <a:lnTo>
                        <a:pt x="327" y="225"/>
                      </a:lnTo>
                      <a:lnTo>
                        <a:pt x="327" y="225"/>
                      </a:lnTo>
                      <a:lnTo>
                        <a:pt x="327" y="227"/>
                      </a:lnTo>
                      <a:lnTo>
                        <a:pt x="327" y="229"/>
                      </a:lnTo>
                      <a:lnTo>
                        <a:pt x="323" y="231"/>
                      </a:lnTo>
                      <a:lnTo>
                        <a:pt x="323" y="227"/>
                      </a:lnTo>
                      <a:lnTo>
                        <a:pt x="324" y="227"/>
                      </a:lnTo>
                      <a:lnTo>
                        <a:pt x="324" y="221"/>
                      </a:lnTo>
                      <a:lnTo>
                        <a:pt x="319" y="217"/>
                      </a:lnTo>
                      <a:lnTo>
                        <a:pt x="318" y="216"/>
                      </a:lnTo>
                      <a:lnTo>
                        <a:pt x="316" y="216"/>
                      </a:lnTo>
                      <a:lnTo>
                        <a:pt x="315" y="215"/>
                      </a:lnTo>
                      <a:lnTo>
                        <a:pt x="315" y="212"/>
                      </a:lnTo>
                      <a:lnTo>
                        <a:pt x="315" y="212"/>
                      </a:lnTo>
                      <a:lnTo>
                        <a:pt x="315" y="211"/>
                      </a:lnTo>
                      <a:lnTo>
                        <a:pt x="313" y="211"/>
                      </a:lnTo>
                      <a:lnTo>
                        <a:pt x="313" y="210"/>
                      </a:lnTo>
                      <a:lnTo>
                        <a:pt x="311" y="210"/>
                      </a:lnTo>
                      <a:lnTo>
                        <a:pt x="311" y="210"/>
                      </a:lnTo>
                      <a:lnTo>
                        <a:pt x="311" y="206"/>
                      </a:lnTo>
                      <a:lnTo>
                        <a:pt x="310" y="206"/>
                      </a:lnTo>
                      <a:lnTo>
                        <a:pt x="310" y="204"/>
                      </a:lnTo>
                      <a:lnTo>
                        <a:pt x="310" y="203"/>
                      </a:lnTo>
                      <a:lnTo>
                        <a:pt x="310" y="202"/>
                      </a:lnTo>
                      <a:lnTo>
                        <a:pt x="310" y="202"/>
                      </a:lnTo>
                      <a:lnTo>
                        <a:pt x="309" y="202"/>
                      </a:lnTo>
                      <a:lnTo>
                        <a:pt x="309" y="200"/>
                      </a:lnTo>
                      <a:lnTo>
                        <a:pt x="309" y="199"/>
                      </a:lnTo>
                      <a:lnTo>
                        <a:pt x="307" y="199"/>
                      </a:lnTo>
                      <a:lnTo>
                        <a:pt x="307" y="195"/>
                      </a:lnTo>
                      <a:lnTo>
                        <a:pt x="305" y="197"/>
                      </a:lnTo>
                      <a:lnTo>
                        <a:pt x="305" y="195"/>
                      </a:lnTo>
                      <a:lnTo>
                        <a:pt x="305" y="195"/>
                      </a:lnTo>
                      <a:lnTo>
                        <a:pt x="305" y="193"/>
                      </a:lnTo>
                      <a:lnTo>
                        <a:pt x="303" y="193"/>
                      </a:lnTo>
                      <a:lnTo>
                        <a:pt x="303" y="193"/>
                      </a:lnTo>
                      <a:lnTo>
                        <a:pt x="302" y="193"/>
                      </a:lnTo>
                      <a:lnTo>
                        <a:pt x="299" y="193"/>
                      </a:lnTo>
                      <a:lnTo>
                        <a:pt x="297" y="191"/>
                      </a:lnTo>
                      <a:lnTo>
                        <a:pt x="297" y="187"/>
                      </a:lnTo>
                      <a:lnTo>
                        <a:pt x="296" y="185"/>
                      </a:lnTo>
                      <a:lnTo>
                        <a:pt x="294" y="185"/>
                      </a:lnTo>
                      <a:lnTo>
                        <a:pt x="294" y="187"/>
                      </a:lnTo>
                      <a:lnTo>
                        <a:pt x="294" y="189"/>
                      </a:lnTo>
                      <a:lnTo>
                        <a:pt x="294" y="190"/>
                      </a:lnTo>
                      <a:lnTo>
                        <a:pt x="294" y="191"/>
                      </a:lnTo>
                      <a:lnTo>
                        <a:pt x="294" y="194"/>
                      </a:lnTo>
                      <a:lnTo>
                        <a:pt x="293" y="194"/>
                      </a:lnTo>
                      <a:lnTo>
                        <a:pt x="293" y="191"/>
                      </a:lnTo>
                      <a:lnTo>
                        <a:pt x="292" y="191"/>
                      </a:lnTo>
                      <a:lnTo>
                        <a:pt x="290" y="191"/>
                      </a:lnTo>
                      <a:lnTo>
                        <a:pt x="290" y="191"/>
                      </a:lnTo>
                      <a:lnTo>
                        <a:pt x="289" y="193"/>
                      </a:lnTo>
                      <a:lnTo>
                        <a:pt x="289" y="193"/>
                      </a:lnTo>
                      <a:lnTo>
                        <a:pt x="288" y="194"/>
                      </a:lnTo>
                      <a:lnTo>
                        <a:pt x="286" y="194"/>
                      </a:lnTo>
                      <a:lnTo>
                        <a:pt x="285" y="194"/>
                      </a:lnTo>
                      <a:lnTo>
                        <a:pt x="285" y="194"/>
                      </a:lnTo>
                      <a:lnTo>
                        <a:pt x="284" y="193"/>
                      </a:lnTo>
                      <a:lnTo>
                        <a:pt x="282" y="193"/>
                      </a:lnTo>
                      <a:lnTo>
                        <a:pt x="284" y="195"/>
                      </a:lnTo>
                      <a:lnTo>
                        <a:pt x="293" y="197"/>
                      </a:lnTo>
                      <a:lnTo>
                        <a:pt x="294" y="198"/>
                      </a:lnTo>
                      <a:lnTo>
                        <a:pt x="297" y="199"/>
                      </a:lnTo>
                      <a:lnTo>
                        <a:pt x="296" y="199"/>
                      </a:lnTo>
                      <a:lnTo>
                        <a:pt x="294" y="200"/>
                      </a:lnTo>
                      <a:lnTo>
                        <a:pt x="297" y="200"/>
                      </a:lnTo>
                      <a:lnTo>
                        <a:pt x="298" y="202"/>
                      </a:lnTo>
                      <a:lnTo>
                        <a:pt x="298" y="204"/>
                      </a:lnTo>
                      <a:lnTo>
                        <a:pt x="298" y="204"/>
                      </a:lnTo>
                      <a:lnTo>
                        <a:pt x="298" y="206"/>
                      </a:lnTo>
                      <a:lnTo>
                        <a:pt x="297" y="206"/>
                      </a:lnTo>
                      <a:lnTo>
                        <a:pt x="296" y="206"/>
                      </a:lnTo>
                      <a:lnTo>
                        <a:pt x="294" y="204"/>
                      </a:lnTo>
                      <a:lnTo>
                        <a:pt x="293" y="204"/>
                      </a:lnTo>
                      <a:lnTo>
                        <a:pt x="293" y="203"/>
                      </a:lnTo>
                      <a:lnTo>
                        <a:pt x="292" y="203"/>
                      </a:lnTo>
                      <a:lnTo>
                        <a:pt x="292" y="204"/>
                      </a:lnTo>
                      <a:lnTo>
                        <a:pt x="290" y="206"/>
                      </a:lnTo>
                      <a:lnTo>
                        <a:pt x="290" y="206"/>
                      </a:lnTo>
                      <a:lnTo>
                        <a:pt x="289" y="206"/>
                      </a:lnTo>
                      <a:lnTo>
                        <a:pt x="289" y="206"/>
                      </a:lnTo>
                      <a:lnTo>
                        <a:pt x="288" y="204"/>
                      </a:lnTo>
                      <a:lnTo>
                        <a:pt x="288" y="203"/>
                      </a:lnTo>
                      <a:lnTo>
                        <a:pt x="286" y="203"/>
                      </a:lnTo>
                      <a:lnTo>
                        <a:pt x="285" y="202"/>
                      </a:lnTo>
                      <a:lnTo>
                        <a:pt x="284" y="202"/>
                      </a:lnTo>
                      <a:lnTo>
                        <a:pt x="284" y="200"/>
                      </a:lnTo>
                      <a:lnTo>
                        <a:pt x="282" y="199"/>
                      </a:lnTo>
                      <a:lnTo>
                        <a:pt x="284" y="199"/>
                      </a:lnTo>
                      <a:lnTo>
                        <a:pt x="282" y="197"/>
                      </a:lnTo>
                      <a:lnTo>
                        <a:pt x="281" y="195"/>
                      </a:lnTo>
                      <a:lnTo>
                        <a:pt x="281" y="195"/>
                      </a:lnTo>
                      <a:lnTo>
                        <a:pt x="280" y="194"/>
                      </a:lnTo>
                      <a:lnTo>
                        <a:pt x="280" y="194"/>
                      </a:lnTo>
                      <a:lnTo>
                        <a:pt x="279" y="194"/>
                      </a:lnTo>
                      <a:lnTo>
                        <a:pt x="279" y="191"/>
                      </a:lnTo>
                      <a:lnTo>
                        <a:pt x="277" y="190"/>
                      </a:lnTo>
                      <a:lnTo>
                        <a:pt x="276" y="191"/>
                      </a:lnTo>
                      <a:lnTo>
                        <a:pt x="273" y="191"/>
                      </a:lnTo>
                      <a:lnTo>
                        <a:pt x="271" y="189"/>
                      </a:lnTo>
                      <a:lnTo>
                        <a:pt x="269" y="187"/>
                      </a:lnTo>
                      <a:lnTo>
                        <a:pt x="269" y="186"/>
                      </a:lnTo>
                      <a:lnTo>
                        <a:pt x="268" y="186"/>
                      </a:lnTo>
                      <a:lnTo>
                        <a:pt x="267" y="185"/>
                      </a:lnTo>
                      <a:lnTo>
                        <a:pt x="265" y="183"/>
                      </a:lnTo>
                      <a:lnTo>
                        <a:pt x="265" y="181"/>
                      </a:lnTo>
                      <a:lnTo>
                        <a:pt x="267" y="180"/>
                      </a:lnTo>
                      <a:lnTo>
                        <a:pt x="267" y="178"/>
                      </a:lnTo>
                      <a:lnTo>
                        <a:pt x="267" y="177"/>
                      </a:lnTo>
                      <a:lnTo>
                        <a:pt x="263" y="177"/>
                      </a:lnTo>
                      <a:lnTo>
                        <a:pt x="264" y="180"/>
                      </a:lnTo>
                      <a:lnTo>
                        <a:pt x="261" y="180"/>
                      </a:lnTo>
                      <a:lnTo>
                        <a:pt x="260" y="180"/>
                      </a:lnTo>
                      <a:lnTo>
                        <a:pt x="259" y="178"/>
                      </a:lnTo>
                      <a:lnTo>
                        <a:pt x="259" y="177"/>
                      </a:lnTo>
                      <a:lnTo>
                        <a:pt x="258" y="177"/>
                      </a:lnTo>
                      <a:lnTo>
                        <a:pt x="258" y="177"/>
                      </a:lnTo>
                      <a:lnTo>
                        <a:pt x="256" y="177"/>
                      </a:lnTo>
                      <a:lnTo>
                        <a:pt x="254" y="177"/>
                      </a:lnTo>
                      <a:lnTo>
                        <a:pt x="252" y="176"/>
                      </a:lnTo>
                      <a:lnTo>
                        <a:pt x="254" y="174"/>
                      </a:lnTo>
                      <a:lnTo>
                        <a:pt x="255" y="174"/>
                      </a:lnTo>
                      <a:lnTo>
                        <a:pt x="255" y="173"/>
                      </a:lnTo>
                      <a:lnTo>
                        <a:pt x="254" y="173"/>
                      </a:lnTo>
                      <a:lnTo>
                        <a:pt x="254" y="172"/>
                      </a:lnTo>
                      <a:lnTo>
                        <a:pt x="255" y="172"/>
                      </a:lnTo>
                      <a:lnTo>
                        <a:pt x="255" y="169"/>
                      </a:lnTo>
                      <a:lnTo>
                        <a:pt x="254" y="169"/>
                      </a:lnTo>
                      <a:lnTo>
                        <a:pt x="252" y="172"/>
                      </a:lnTo>
                      <a:lnTo>
                        <a:pt x="250" y="172"/>
                      </a:lnTo>
                      <a:lnTo>
                        <a:pt x="247" y="172"/>
                      </a:lnTo>
                      <a:lnTo>
                        <a:pt x="246" y="172"/>
                      </a:lnTo>
                      <a:lnTo>
                        <a:pt x="242" y="172"/>
                      </a:lnTo>
                      <a:lnTo>
                        <a:pt x="242" y="170"/>
                      </a:lnTo>
                      <a:lnTo>
                        <a:pt x="241" y="170"/>
                      </a:lnTo>
                      <a:lnTo>
                        <a:pt x="241" y="170"/>
                      </a:lnTo>
                      <a:lnTo>
                        <a:pt x="238" y="170"/>
                      </a:lnTo>
                      <a:lnTo>
                        <a:pt x="237" y="168"/>
                      </a:lnTo>
                      <a:lnTo>
                        <a:pt x="234" y="169"/>
                      </a:lnTo>
                      <a:lnTo>
                        <a:pt x="234" y="168"/>
                      </a:lnTo>
                      <a:lnTo>
                        <a:pt x="233" y="168"/>
                      </a:lnTo>
                      <a:lnTo>
                        <a:pt x="233" y="168"/>
                      </a:lnTo>
                      <a:lnTo>
                        <a:pt x="230" y="168"/>
                      </a:lnTo>
                      <a:lnTo>
                        <a:pt x="230" y="166"/>
                      </a:lnTo>
                      <a:lnTo>
                        <a:pt x="229" y="166"/>
                      </a:lnTo>
                      <a:lnTo>
                        <a:pt x="229" y="166"/>
                      </a:lnTo>
                      <a:lnTo>
                        <a:pt x="229" y="166"/>
                      </a:lnTo>
                      <a:lnTo>
                        <a:pt x="227" y="166"/>
                      </a:lnTo>
                      <a:lnTo>
                        <a:pt x="227" y="166"/>
                      </a:lnTo>
                      <a:lnTo>
                        <a:pt x="224" y="166"/>
                      </a:lnTo>
                      <a:lnTo>
                        <a:pt x="224" y="168"/>
                      </a:lnTo>
                      <a:lnTo>
                        <a:pt x="221" y="168"/>
                      </a:lnTo>
                      <a:lnTo>
                        <a:pt x="221" y="169"/>
                      </a:lnTo>
                      <a:lnTo>
                        <a:pt x="221" y="169"/>
                      </a:lnTo>
                      <a:lnTo>
                        <a:pt x="221" y="169"/>
                      </a:lnTo>
                      <a:lnTo>
                        <a:pt x="221" y="168"/>
                      </a:lnTo>
                      <a:lnTo>
                        <a:pt x="216" y="168"/>
                      </a:lnTo>
                      <a:lnTo>
                        <a:pt x="216" y="166"/>
                      </a:lnTo>
                      <a:lnTo>
                        <a:pt x="213" y="166"/>
                      </a:lnTo>
                      <a:lnTo>
                        <a:pt x="212" y="165"/>
                      </a:lnTo>
                      <a:lnTo>
                        <a:pt x="210" y="165"/>
                      </a:lnTo>
                      <a:lnTo>
                        <a:pt x="210" y="164"/>
                      </a:lnTo>
                      <a:lnTo>
                        <a:pt x="207" y="164"/>
                      </a:lnTo>
                      <a:lnTo>
                        <a:pt x="207" y="164"/>
                      </a:lnTo>
                      <a:lnTo>
                        <a:pt x="205" y="162"/>
                      </a:lnTo>
                      <a:lnTo>
                        <a:pt x="205" y="162"/>
                      </a:lnTo>
                      <a:lnTo>
                        <a:pt x="205" y="160"/>
                      </a:lnTo>
                      <a:lnTo>
                        <a:pt x="204" y="160"/>
                      </a:lnTo>
                      <a:lnTo>
                        <a:pt x="201" y="161"/>
                      </a:lnTo>
                      <a:lnTo>
                        <a:pt x="199" y="161"/>
                      </a:lnTo>
                      <a:lnTo>
                        <a:pt x="197" y="161"/>
                      </a:lnTo>
                      <a:lnTo>
                        <a:pt x="197" y="160"/>
                      </a:lnTo>
                      <a:lnTo>
                        <a:pt x="197" y="159"/>
                      </a:lnTo>
                      <a:lnTo>
                        <a:pt x="199" y="159"/>
                      </a:lnTo>
                      <a:lnTo>
                        <a:pt x="199" y="157"/>
                      </a:lnTo>
                      <a:lnTo>
                        <a:pt x="197" y="157"/>
                      </a:lnTo>
                      <a:lnTo>
                        <a:pt x="197" y="156"/>
                      </a:lnTo>
                      <a:lnTo>
                        <a:pt x="196" y="156"/>
                      </a:lnTo>
                      <a:lnTo>
                        <a:pt x="196" y="155"/>
                      </a:lnTo>
                      <a:lnTo>
                        <a:pt x="191" y="155"/>
                      </a:lnTo>
                      <a:lnTo>
                        <a:pt x="191" y="155"/>
                      </a:lnTo>
                      <a:lnTo>
                        <a:pt x="192" y="155"/>
                      </a:lnTo>
                      <a:lnTo>
                        <a:pt x="192" y="153"/>
                      </a:lnTo>
                      <a:lnTo>
                        <a:pt x="195" y="153"/>
                      </a:lnTo>
                      <a:lnTo>
                        <a:pt x="195" y="153"/>
                      </a:lnTo>
                      <a:lnTo>
                        <a:pt x="191" y="152"/>
                      </a:lnTo>
                      <a:lnTo>
                        <a:pt x="192" y="149"/>
                      </a:lnTo>
                      <a:lnTo>
                        <a:pt x="191" y="149"/>
                      </a:lnTo>
                      <a:lnTo>
                        <a:pt x="189" y="151"/>
                      </a:lnTo>
                      <a:lnTo>
                        <a:pt x="188" y="152"/>
                      </a:lnTo>
                      <a:lnTo>
                        <a:pt x="187" y="151"/>
                      </a:lnTo>
                      <a:lnTo>
                        <a:pt x="184" y="151"/>
                      </a:lnTo>
                      <a:lnTo>
                        <a:pt x="184" y="152"/>
                      </a:lnTo>
                      <a:lnTo>
                        <a:pt x="182" y="152"/>
                      </a:lnTo>
                      <a:lnTo>
                        <a:pt x="182" y="151"/>
                      </a:lnTo>
                      <a:lnTo>
                        <a:pt x="179" y="151"/>
                      </a:lnTo>
                      <a:lnTo>
                        <a:pt x="179" y="152"/>
                      </a:lnTo>
                      <a:lnTo>
                        <a:pt x="178" y="152"/>
                      </a:lnTo>
                      <a:lnTo>
                        <a:pt x="176" y="151"/>
                      </a:lnTo>
                      <a:lnTo>
                        <a:pt x="175" y="151"/>
                      </a:lnTo>
                      <a:lnTo>
                        <a:pt x="175" y="156"/>
                      </a:lnTo>
                      <a:lnTo>
                        <a:pt x="175" y="156"/>
                      </a:lnTo>
                      <a:lnTo>
                        <a:pt x="175" y="156"/>
                      </a:lnTo>
                      <a:lnTo>
                        <a:pt x="178" y="156"/>
                      </a:lnTo>
                      <a:lnTo>
                        <a:pt x="178" y="157"/>
                      </a:lnTo>
                      <a:lnTo>
                        <a:pt x="179" y="157"/>
                      </a:lnTo>
                      <a:lnTo>
                        <a:pt x="180" y="157"/>
                      </a:lnTo>
                      <a:lnTo>
                        <a:pt x="180" y="159"/>
                      </a:lnTo>
                      <a:lnTo>
                        <a:pt x="179" y="160"/>
                      </a:lnTo>
                      <a:lnTo>
                        <a:pt x="179" y="161"/>
                      </a:lnTo>
                      <a:lnTo>
                        <a:pt x="180" y="161"/>
                      </a:lnTo>
                      <a:lnTo>
                        <a:pt x="180" y="162"/>
                      </a:lnTo>
                      <a:lnTo>
                        <a:pt x="178" y="162"/>
                      </a:lnTo>
                      <a:lnTo>
                        <a:pt x="178" y="166"/>
                      </a:lnTo>
                      <a:lnTo>
                        <a:pt x="175" y="166"/>
                      </a:lnTo>
                      <a:lnTo>
                        <a:pt x="174" y="165"/>
                      </a:lnTo>
                      <a:lnTo>
                        <a:pt x="171" y="165"/>
                      </a:lnTo>
                      <a:lnTo>
                        <a:pt x="170" y="165"/>
                      </a:lnTo>
                      <a:lnTo>
                        <a:pt x="170" y="165"/>
                      </a:lnTo>
                      <a:lnTo>
                        <a:pt x="170" y="166"/>
                      </a:lnTo>
                      <a:lnTo>
                        <a:pt x="169" y="166"/>
                      </a:lnTo>
                      <a:lnTo>
                        <a:pt x="169" y="164"/>
                      </a:lnTo>
                      <a:lnTo>
                        <a:pt x="167" y="164"/>
                      </a:lnTo>
                      <a:lnTo>
                        <a:pt x="166" y="165"/>
                      </a:lnTo>
                      <a:lnTo>
                        <a:pt x="166" y="166"/>
                      </a:lnTo>
                      <a:lnTo>
                        <a:pt x="166" y="169"/>
                      </a:lnTo>
                      <a:lnTo>
                        <a:pt x="165" y="169"/>
                      </a:lnTo>
                      <a:lnTo>
                        <a:pt x="165" y="168"/>
                      </a:lnTo>
                      <a:lnTo>
                        <a:pt x="162" y="168"/>
                      </a:lnTo>
                      <a:lnTo>
                        <a:pt x="162" y="169"/>
                      </a:lnTo>
                      <a:lnTo>
                        <a:pt x="162" y="170"/>
                      </a:lnTo>
                      <a:lnTo>
                        <a:pt x="161" y="172"/>
                      </a:lnTo>
                      <a:lnTo>
                        <a:pt x="159" y="172"/>
                      </a:lnTo>
                      <a:lnTo>
                        <a:pt x="157" y="172"/>
                      </a:lnTo>
                      <a:lnTo>
                        <a:pt x="157" y="174"/>
                      </a:lnTo>
                      <a:lnTo>
                        <a:pt x="157" y="174"/>
                      </a:lnTo>
                      <a:lnTo>
                        <a:pt x="155" y="176"/>
                      </a:lnTo>
                      <a:lnTo>
                        <a:pt x="154" y="176"/>
                      </a:lnTo>
                      <a:lnTo>
                        <a:pt x="154" y="177"/>
                      </a:lnTo>
                      <a:lnTo>
                        <a:pt x="150" y="177"/>
                      </a:lnTo>
                      <a:lnTo>
                        <a:pt x="150" y="177"/>
                      </a:lnTo>
                      <a:lnTo>
                        <a:pt x="148" y="178"/>
                      </a:lnTo>
                      <a:lnTo>
                        <a:pt x="148" y="178"/>
                      </a:lnTo>
                      <a:lnTo>
                        <a:pt x="144" y="178"/>
                      </a:lnTo>
                      <a:lnTo>
                        <a:pt x="144" y="174"/>
                      </a:lnTo>
                      <a:lnTo>
                        <a:pt x="145" y="174"/>
                      </a:lnTo>
                      <a:lnTo>
                        <a:pt x="146" y="176"/>
                      </a:lnTo>
                      <a:lnTo>
                        <a:pt x="148" y="174"/>
                      </a:lnTo>
                      <a:lnTo>
                        <a:pt x="149" y="173"/>
                      </a:lnTo>
                      <a:lnTo>
                        <a:pt x="149" y="172"/>
                      </a:lnTo>
                      <a:lnTo>
                        <a:pt x="149" y="172"/>
                      </a:lnTo>
                      <a:lnTo>
                        <a:pt x="149" y="172"/>
                      </a:lnTo>
                      <a:lnTo>
                        <a:pt x="146" y="172"/>
                      </a:lnTo>
                      <a:lnTo>
                        <a:pt x="146" y="172"/>
                      </a:lnTo>
                      <a:lnTo>
                        <a:pt x="145" y="170"/>
                      </a:lnTo>
                      <a:lnTo>
                        <a:pt x="145" y="170"/>
                      </a:lnTo>
                      <a:lnTo>
                        <a:pt x="145" y="168"/>
                      </a:lnTo>
                      <a:lnTo>
                        <a:pt x="145" y="168"/>
                      </a:lnTo>
                      <a:lnTo>
                        <a:pt x="145" y="166"/>
                      </a:lnTo>
                      <a:lnTo>
                        <a:pt x="148" y="165"/>
                      </a:lnTo>
                      <a:lnTo>
                        <a:pt x="148" y="164"/>
                      </a:lnTo>
                      <a:lnTo>
                        <a:pt x="148" y="164"/>
                      </a:lnTo>
                      <a:lnTo>
                        <a:pt x="148" y="164"/>
                      </a:lnTo>
                      <a:lnTo>
                        <a:pt x="148" y="161"/>
                      </a:lnTo>
                      <a:lnTo>
                        <a:pt x="148" y="160"/>
                      </a:lnTo>
                      <a:lnTo>
                        <a:pt x="148" y="157"/>
                      </a:lnTo>
                      <a:lnTo>
                        <a:pt x="148" y="156"/>
                      </a:lnTo>
                      <a:lnTo>
                        <a:pt x="148" y="155"/>
                      </a:lnTo>
                      <a:lnTo>
                        <a:pt x="150" y="155"/>
                      </a:lnTo>
                      <a:lnTo>
                        <a:pt x="152" y="153"/>
                      </a:lnTo>
                      <a:lnTo>
                        <a:pt x="153" y="153"/>
                      </a:lnTo>
                      <a:lnTo>
                        <a:pt x="153" y="153"/>
                      </a:lnTo>
                      <a:lnTo>
                        <a:pt x="154" y="153"/>
                      </a:lnTo>
                      <a:lnTo>
                        <a:pt x="155" y="151"/>
                      </a:lnTo>
                      <a:lnTo>
                        <a:pt x="158" y="151"/>
                      </a:lnTo>
                      <a:lnTo>
                        <a:pt x="158" y="152"/>
                      </a:lnTo>
                      <a:lnTo>
                        <a:pt x="165" y="153"/>
                      </a:lnTo>
                      <a:lnTo>
                        <a:pt x="163" y="152"/>
                      </a:lnTo>
                      <a:lnTo>
                        <a:pt x="163" y="151"/>
                      </a:lnTo>
                      <a:lnTo>
                        <a:pt x="162" y="149"/>
                      </a:lnTo>
                      <a:lnTo>
                        <a:pt x="161" y="149"/>
                      </a:lnTo>
                      <a:lnTo>
                        <a:pt x="162" y="147"/>
                      </a:lnTo>
                      <a:lnTo>
                        <a:pt x="162" y="147"/>
                      </a:lnTo>
                      <a:lnTo>
                        <a:pt x="162" y="147"/>
                      </a:lnTo>
                      <a:lnTo>
                        <a:pt x="162" y="145"/>
                      </a:lnTo>
                      <a:lnTo>
                        <a:pt x="165" y="145"/>
                      </a:lnTo>
                      <a:lnTo>
                        <a:pt x="165" y="144"/>
                      </a:lnTo>
                      <a:lnTo>
                        <a:pt x="162" y="144"/>
                      </a:lnTo>
                      <a:lnTo>
                        <a:pt x="161" y="147"/>
                      </a:lnTo>
                      <a:lnTo>
                        <a:pt x="155" y="147"/>
                      </a:lnTo>
                      <a:lnTo>
                        <a:pt x="155" y="147"/>
                      </a:lnTo>
                      <a:lnTo>
                        <a:pt x="155" y="147"/>
                      </a:lnTo>
                      <a:lnTo>
                        <a:pt x="155" y="144"/>
                      </a:lnTo>
                      <a:lnTo>
                        <a:pt x="154" y="144"/>
                      </a:lnTo>
                      <a:lnTo>
                        <a:pt x="149" y="149"/>
                      </a:lnTo>
                      <a:lnTo>
                        <a:pt x="148" y="151"/>
                      </a:lnTo>
                      <a:lnTo>
                        <a:pt x="148" y="151"/>
                      </a:lnTo>
                      <a:lnTo>
                        <a:pt x="146" y="152"/>
                      </a:lnTo>
                      <a:lnTo>
                        <a:pt x="145" y="153"/>
                      </a:lnTo>
                      <a:lnTo>
                        <a:pt x="145" y="153"/>
                      </a:lnTo>
                      <a:lnTo>
                        <a:pt x="145" y="155"/>
                      </a:lnTo>
                      <a:lnTo>
                        <a:pt x="142" y="156"/>
                      </a:lnTo>
                      <a:lnTo>
                        <a:pt x="140" y="157"/>
                      </a:lnTo>
                      <a:lnTo>
                        <a:pt x="138" y="159"/>
                      </a:lnTo>
                      <a:lnTo>
                        <a:pt x="138" y="159"/>
                      </a:lnTo>
                      <a:lnTo>
                        <a:pt x="137" y="162"/>
                      </a:lnTo>
                      <a:lnTo>
                        <a:pt x="135" y="164"/>
                      </a:lnTo>
                      <a:lnTo>
                        <a:pt x="135" y="162"/>
                      </a:lnTo>
                      <a:lnTo>
                        <a:pt x="132" y="162"/>
                      </a:lnTo>
                      <a:lnTo>
                        <a:pt x="133" y="165"/>
                      </a:lnTo>
                      <a:lnTo>
                        <a:pt x="132" y="166"/>
                      </a:lnTo>
                      <a:lnTo>
                        <a:pt x="132" y="166"/>
                      </a:lnTo>
                      <a:lnTo>
                        <a:pt x="131" y="166"/>
                      </a:lnTo>
                      <a:lnTo>
                        <a:pt x="129" y="169"/>
                      </a:lnTo>
                      <a:lnTo>
                        <a:pt x="128" y="169"/>
                      </a:lnTo>
                      <a:lnTo>
                        <a:pt x="127" y="170"/>
                      </a:lnTo>
                      <a:lnTo>
                        <a:pt x="127" y="169"/>
                      </a:lnTo>
                      <a:lnTo>
                        <a:pt x="124" y="169"/>
                      </a:lnTo>
                      <a:lnTo>
                        <a:pt x="124" y="172"/>
                      </a:lnTo>
                      <a:lnTo>
                        <a:pt x="124" y="173"/>
                      </a:lnTo>
                      <a:lnTo>
                        <a:pt x="123" y="173"/>
                      </a:lnTo>
                      <a:lnTo>
                        <a:pt x="123" y="174"/>
                      </a:lnTo>
                      <a:lnTo>
                        <a:pt x="121" y="174"/>
                      </a:lnTo>
                      <a:lnTo>
                        <a:pt x="121" y="180"/>
                      </a:lnTo>
                      <a:lnTo>
                        <a:pt x="124" y="180"/>
                      </a:lnTo>
                      <a:lnTo>
                        <a:pt x="127" y="180"/>
                      </a:lnTo>
                      <a:lnTo>
                        <a:pt x="128" y="180"/>
                      </a:lnTo>
                      <a:lnTo>
                        <a:pt x="128" y="182"/>
                      </a:lnTo>
                      <a:lnTo>
                        <a:pt x="125" y="183"/>
                      </a:lnTo>
                      <a:lnTo>
                        <a:pt x="125" y="185"/>
                      </a:lnTo>
                      <a:lnTo>
                        <a:pt x="123" y="185"/>
                      </a:lnTo>
                      <a:lnTo>
                        <a:pt x="121" y="186"/>
                      </a:lnTo>
                      <a:lnTo>
                        <a:pt x="121" y="186"/>
                      </a:lnTo>
                      <a:lnTo>
                        <a:pt x="121" y="187"/>
                      </a:lnTo>
                      <a:lnTo>
                        <a:pt x="121" y="190"/>
                      </a:lnTo>
                      <a:lnTo>
                        <a:pt x="117" y="191"/>
                      </a:lnTo>
                      <a:lnTo>
                        <a:pt x="117" y="193"/>
                      </a:lnTo>
                      <a:lnTo>
                        <a:pt x="115" y="193"/>
                      </a:lnTo>
                      <a:lnTo>
                        <a:pt x="114" y="194"/>
                      </a:lnTo>
                      <a:lnTo>
                        <a:pt x="112" y="194"/>
                      </a:lnTo>
                      <a:lnTo>
                        <a:pt x="112" y="194"/>
                      </a:lnTo>
                      <a:lnTo>
                        <a:pt x="112" y="195"/>
                      </a:lnTo>
                      <a:lnTo>
                        <a:pt x="112" y="197"/>
                      </a:lnTo>
                      <a:lnTo>
                        <a:pt x="111" y="197"/>
                      </a:lnTo>
                      <a:lnTo>
                        <a:pt x="111" y="197"/>
                      </a:lnTo>
                      <a:lnTo>
                        <a:pt x="110" y="197"/>
                      </a:lnTo>
                      <a:lnTo>
                        <a:pt x="108" y="197"/>
                      </a:lnTo>
                      <a:lnTo>
                        <a:pt x="108" y="198"/>
                      </a:lnTo>
                      <a:lnTo>
                        <a:pt x="106" y="200"/>
                      </a:lnTo>
                      <a:lnTo>
                        <a:pt x="104" y="202"/>
                      </a:lnTo>
                      <a:lnTo>
                        <a:pt x="103" y="202"/>
                      </a:lnTo>
                      <a:lnTo>
                        <a:pt x="103" y="203"/>
                      </a:lnTo>
                      <a:lnTo>
                        <a:pt x="102" y="204"/>
                      </a:lnTo>
                      <a:lnTo>
                        <a:pt x="100" y="204"/>
                      </a:lnTo>
                      <a:lnTo>
                        <a:pt x="99" y="204"/>
                      </a:lnTo>
                      <a:lnTo>
                        <a:pt x="99" y="207"/>
                      </a:lnTo>
                      <a:lnTo>
                        <a:pt x="99" y="208"/>
                      </a:lnTo>
                      <a:lnTo>
                        <a:pt x="99" y="210"/>
                      </a:lnTo>
                      <a:lnTo>
                        <a:pt x="97" y="210"/>
                      </a:lnTo>
                      <a:lnTo>
                        <a:pt x="97" y="211"/>
                      </a:lnTo>
                      <a:lnTo>
                        <a:pt x="93" y="212"/>
                      </a:lnTo>
                      <a:lnTo>
                        <a:pt x="93" y="211"/>
                      </a:lnTo>
                      <a:lnTo>
                        <a:pt x="91" y="211"/>
                      </a:lnTo>
                      <a:lnTo>
                        <a:pt x="91" y="212"/>
                      </a:lnTo>
                      <a:lnTo>
                        <a:pt x="91" y="212"/>
                      </a:lnTo>
                      <a:lnTo>
                        <a:pt x="91" y="215"/>
                      </a:lnTo>
                      <a:lnTo>
                        <a:pt x="87" y="215"/>
                      </a:lnTo>
                      <a:lnTo>
                        <a:pt x="87" y="217"/>
                      </a:lnTo>
                      <a:lnTo>
                        <a:pt x="81" y="219"/>
                      </a:lnTo>
                      <a:lnTo>
                        <a:pt x="81" y="220"/>
                      </a:lnTo>
                      <a:lnTo>
                        <a:pt x="83" y="220"/>
                      </a:lnTo>
                      <a:lnTo>
                        <a:pt x="82" y="220"/>
                      </a:lnTo>
                      <a:lnTo>
                        <a:pt x="82" y="220"/>
                      </a:lnTo>
                      <a:lnTo>
                        <a:pt x="82" y="221"/>
                      </a:lnTo>
                      <a:lnTo>
                        <a:pt x="83" y="223"/>
                      </a:lnTo>
                      <a:lnTo>
                        <a:pt x="82" y="223"/>
                      </a:lnTo>
                      <a:lnTo>
                        <a:pt x="82" y="224"/>
                      </a:lnTo>
                      <a:lnTo>
                        <a:pt x="80" y="221"/>
                      </a:lnTo>
                      <a:lnTo>
                        <a:pt x="80" y="224"/>
                      </a:lnTo>
                      <a:lnTo>
                        <a:pt x="78" y="225"/>
                      </a:lnTo>
                      <a:lnTo>
                        <a:pt x="76" y="227"/>
                      </a:lnTo>
                      <a:lnTo>
                        <a:pt x="76" y="225"/>
                      </a:lnTo>
                      <a:lnTo>
                        <a:pt x="76" y="225"/>
                      </a:lnTo>
                      <a:lnTo>
                        <a:pt x="74" y="225"/>
                      </a:lnTo>
                      <a:lnTo>
                        <a:pt x="74" y="227"/>
                      </a:lnTo>
                      <a:lnTo>
                        <a:pt x="74" y="228"/>
                      </a:lnTo>
                      <a:lnTo>
                        <a:pt x="73" y="228"/>
                      </a:lnTo>
                      <a:lnTo>
                        <a:pt x="73" y="227"/>
                      </a:lnTo>
                      <a:lnTo>
                        <a:pt x="72" y="227"/>
                      </a:lnTo>
                      <a:lnTo>
                        <a:pt x="70" y="228"/>
                      </a:lnTo>
                      <a:lnTo>
                        <a:pt x="69" y="229"/>
                      </a:lnTo>
                      <a:lnTo>
                        <a:pt x="69" y="229"/>
                      </a:lnTo>
                      <a:lnTo>
                        <a:pt x="66" y="229"/>
                      </a:lnTo>
                      <a:lnTo>
                        <a:pt x="66" y="231"/>
                      </a:lnTo>
                      <a:lnTo>
                        <a:pt x="63" y="229"/>
                      </a:lnTo>
                      <a:lnTo>
                        <a:pt x="63" y="231"/>
                      </a:lnTo>
                      <a:lnTo>
                        <a:pt x="63" y="231"/>
                      </a:lnTo>
                      <a:lnTo>
                        <a:pt x="63" y="231"/>
                      </a:lnTo>
                      <a:lnTo>
                        <a:pt x="63" y="232"/>
                      </a:lnTo>
                      <a:lnTo>
                        <a:pt x="59" y="232"/>
                      </a:lnTo>
                      <a:lnTo>
                        <a:pt x="59" y="231"/>
                      </a:lnTo>
                      <a:lnTo>
                        <a:pt x="59" y="229"/>
                      </a:lnTo>
                      <a:lnTo>
                        <a:pt x="60" y="228"/>
                      </a:lnTo>
                      <a:lnTo>
                        <a:pt x="56" y="228"/>
                      </a:lnTo>
                      <a:lnTo>
                        <a:pt x="55" y="229"/>
                      </a:lnTo>
                      <a:lnTo>
                        <a:pt x="55" y="229"/>
                      </a:lnTo>
                      <a:lnTo>
                        <a:pt x="55" y="231"/>
                      </a:lnTo>
                      <a:lnTo>
                        <a:pt x="53" y="231"/>
                      </a:lnTo>
                      <a:lnTo>
                        <a:pt x="53" y="233"/>
                      </a:lnTo>
                      <a:lnTo>
                        <a:pt x="52" y="234"/>
                      </a:lnTo>
                      <a:lnTo>
                        <a:pt x="52" y="236"/>
                      </a:lnTo>
                      <a:lnTo>
                        <a:pt x="51" y="236"/>
                      </a:lnTo>
                      <a:lnTo>
                        <a:pt x="51" y="237"/>
                      </a:lnTo>
                      <a:lnTo>
                        <a:pt x="51" y="238"/>
                      </a:lnTo>
                      <a:lnTo>
                        <a:pt x="49" y="238"/>
                      </a:lnTo>
                      <a:lnTo>
                        <a:pt x="49" y="237"/>
                      </a:lnTo>
                      <a:lnTo>
                        <a:pt x="48" y="236"/>
                      </a:lnTo>
                      <a:lnTo>
                        <a:pt x="47" y="237"/>
                      </a:lnTo>
                      <a:lnTo>
                        <a:pt x="47" y="237"/>
                      </a:lnTo>
                      <a:lnTo>
                        <a:pt x="47" y="238"/>
                      </a:lnTo>
                      <a:lnTo>
                        <a:pt x="45" y="238"/>
                      </a:lnTo>
                      <a:lnTo>
                        <a:pt x="44" y="238"/>
                      </a:lnTo>
                      <a:lnTo>
                        <a:pt x="44" y="237"/>
                      </a:lnTo>
                      <a:lnTo>
                        <a:pt x="43" y="238"/>
                      </a:lnTo>
                      <a:lnTo>
                        <a:pt x="43" y="238"/>
                      </a:lnTo>
                      <a:lnTo>
                        <a:pt x="43" y="237"/>
                      </a:lnTo>
                      <a:lnTo>
                        <a:pt x="43" y="236"/>
                      </a:lnTo>
                      <a:lnTo>
                        <a:pt x="44" y="236"/>
                      </a:lnTo>
                      <a:lnTo>
                        <a:pt x="45" y="236"/>
                      </a:lnTo>
                      <a:lnTo>
                        <a:pt x="47" y="236"/>
                      </a:lnTo>
                      <a:lnTo>
                        <a:pt x="48" y="234"/>
                      </a:lnTo>
                      <a:lnTo>
                        <a:pt x="48" y="234"/>
                      </a:lnTo>
                      <a:lnTo>
                        <a:pt x="49" y="231"/>
                      </a:lnTo>
                      <a:lnTo>
                        <a:pt x="51" y="231"/>
                      </a:lnTo>
                      <a:lnTo>
                        <a:pt x="52" y="227"/>
                      </a:lnTo>
                      <a:lnTo>
                        <a:pt x="56" y="225"/>
                      </a:lnTo>
                      <a:lnTo>
                        <a:pt x="60" y="224"/>
                      </a:lnTo>
                      <a:lnTo>
                        <a:pt x="64" y="224"/>
                      </a:lnTo>
                      <a:lnTo>
                        <a:pt x="63" y="227"/>
                      </a:lnTo>
                      <a:lnTo>
                        <a:pt x="64" y="227"/>
                      </a:lnTo>
                      <a:lnTo>
                        <a:pt x="64" y="225"/>
                      </a:lnTo>
                      <a:lnTo>
                        <a:pt x="68" y="225"/>
                      </a:lnTo>
                      <a:lnTo>
                        <a:pt x="68" y="223"/>
                      </a:lnTo>
                      <a:lnTo>
                        <a:pt x="69" y="220"/>
                      </a:lnTo>
                      <a:lnTo>
                        <a:pt x="74" y="216"/>
                      </a:lnTo>
                      <a:lnTo>
                        <a:pt x="78" y="216"/>
                      </a:lnTo>
                      <a:lnTo>
                        <a:pt x="78" y="215"/>
                      </a:lnTo>
                      <a:lnTo>
                        <a:pt x="81" y="214"/>
                      </a:lnTo>
                      <a:lnTo>
                        <a:pt x="82" y="212"/>
                      </a:lnTo>
                      <a:lnTo>
                        <a:pt x="85" y="212"/>
                      </a:lnTo>
                      <a:lnTo>
                        <a:pt x="85" y="210"/>
                      </a:lnTo>
                      <a:lnTo>
                        <a:pt x="86" y="208"/>
                      </a:lnTo>
                      <a:lnTo>
                        <a:pt x="87" y="207"/>
                      </a:lnTo>
                      <a:lnTo>
                        <a:pt x="89" y="206"/>
                      </a:lnTo>
                      <a:lnTo>
                        <a:pt x="89" y="203"/>
                      </a:lnTo>
                      <a:lnTo>
                        <a:pt x="91" y="202"/>
                      </a:lnTo>
                      <a:lnTo>
                        <a:pt x="90" y="202"/>
                      </a:lnTo>
                      <a:lnTo>
                        <a:pt x="91" y="195"/>
                      </a:lnTo>
                      <a:lnTo>
                        <a:pt x="91" y="195"/>
                      </a:lnTo>
                      <a:lnTo>
                        <a:pt x="93" y="194"/>
                      </a:lnTo>
                      <a:lnTo>
                        <a:pt x="93" y="194"/>
                      </a:lnTo>
                      <a:lnTo>
                        <a:pt x="93" y="194"/>
                      </a:lnTo>
                      <a:lnTo>
                        <a:pt x="94" y="191"/>
                      </a:lnTo>
                      <a:lnTo>
                        <a:pt x="94" y="189"/>
                      </a:lnTo>
                      <a:lnTo>
                        <a:pt x="97" y="189"/>
                      </a:lnTo>
                      <a:lnTo>
                        <a:pt x="98" y="187"/>
                      </a:lnTo>
                      <a:lnTo>
                        <a:pt x="98" y="187"/>
                      </a:lnTo>
                      <a:lnTo>
                        <a:pt x="98" y="185"/>
                      </a:lnTo>
                      <a:lnTo>
                        <a:pt x="99" y="185"/>
                      </a:lnTo>
                      <a:lnTo>
                        <a:pt x="100" y="181"/>
                      </a:lnTo>
                      <a:lnTo>
                        <a:pt x="98" y="181"/>
                      </a:lnTo>
                      <a:lnTo>
                        <a:pt x="97" y="182"/>
                      </a:lnTo>
                      <a:lnTo>
                        <a:pt x="97" y="182"/>
                      </a:lnTo>
                      <a:lnTo>
                        <a:pt x="95" y="183"/>
                      </a:lnTo>
                      <a:lnTo>
                        <a:pt x="94" y="185"/>
                      </a:lnTo>
                      <a:lnTo>
                        <a:pt x="91" y="185"/>
                      </a:lnTo>
                      <a:lnTo>
                        <a:pt x="87" y="186"/>
                      </a:lnTo>
                      <a:lnTo>
                        <a:pt x="87" y="185"/>
                      </a:lnTo>
                      <a:lnTo>
                        <a:pt x="87" y="185"/>
                      </a:lnTo>
                      <a:lnTo>
                        <a:pt x="87" y="186"/>
                      </a:lnTo>
                      <a:lnTo>
                        <a:pt x="87" y="185"/>
                      </a:lnTo>
                      <a:lnTo>
                        <a:pt x="87" y="182"/>
                      </a:lnTo>
                      <a:lnTo>
                        <a:pt x="86" y="182"/>
                      </a:lnTo>
                      <a:lnTo>
                        <a:pt x="86" y="183"/>
                      </a:lnTo>
                      <a:lnTo>
                        <a:pt x="85" y="183"/>
                      </a:lnTo>
                      <a:lnTo>
                        <a:pt x="83" y="185"/>
                      </a:lnTo>
                      <a:lnTo>
                        <a:pt x="83" y="183"/>
                      </a:lnTo>
                      <a:lnTo>
                        <a:pt x="82" y="183"/>
                      </a:lnTo>
                      <a:lnTo>
                        <a:pt x="82" y="187"/>
                      </a:lnTo>
                      <a:lnTo>
                        <a:pt x="83" y="187"/>
                      </a:lnTo>
                      <a:lnTo>
                        <a:pt x="83" y="187"/>
                      </a:lnTo>
                      <a:lnTo>
                        <a:pt x="83" y="187"/>
                      </a:lnTo>
                      <a:lnTo>
                        <a:pt x="82" y="187"/>
                      </a:lnTo>
                      <a:lnTo>
                        <a:pt x="81" y="187"/>
                      </a:lnTo>
                      <a:lnTo>
                        <a:pt x="81" y="187"/>
                      </a:lnTo>
                      <a:lnTo>
                        <a:pt x="80" y="186"/>
                      </a:lnTo>
                      <a:lnTo>
                        <a:pt x="78" y="186"/>
                      </a:lnTo>
                      <a:lnTo>
                        <a:pt x="78" y="185"/>
                      </a:lnTo>
                      <a:lnTo>
                        <a:pt x="77" y="183"/>
                      </a:lnTo>
                      <a:lnTo>
                        <a:pt x="76" y="182"/>
                      </a:lnTo>
                      <a:lnTo>
                        <a:pt x="76" y="181"/>
                      </a:lnTo>
                      <a:lnTo>
                        <a:pt x="76" y="181"/>
                      </a:lnTo>
                      <a:lnTo>
                        <a:pt x="74" y="182"/>
                      </a:lnTo>
                      <a:lnTo>
                        <a:pt x="73" y="182"/>
                      </a:lnTo>
                      <a:lnTo>
                        <a:pt x="72" y="182"/>
                      </a:lnTo>
                      <a:lnTo>
                        <a:pt x="70" y="181"/>
                      </a:lnTo>
                      <a:lnTo>
                        <a:pt x="70" y="178"/>
                      </a:lnTo>
                      <a:lnTo>
                        <a:pt x="66" y="180"/>
                      </a:lnTo>
                      <a:lnTo>
                        <a:pt x="64" y="181"/>
                      </a:lnTo>
                      <a:lnTo>
                        <a:pt x="61" y="182"/>
                      </a:lnTo>
                      <a:lnTo>
                        <a:pt x="60" y="185"/>
                      </a:lnTo>
                      <a:lnTo>
                        <a:pt x="59" y="185"/>
                      </a:lnTo>
                      <a:lnTo>
                        <a:pt x="57" y="186"/>
                      </a:lnTo>
                      <a:lnTo>
                        <a:pt x="56" y="186"/>
                      </a:lnTo>
                      <a:lnTo>
                        <a:pt x="55" y="186"/>
                      </a:lnTo>
                      <a:lnTo>
                        <a:pt x="56" y="183"/>
                      </a:lnTo>
                      <a:lnTo>
                        <a:pt x="55" y="183"/>
                      </a:lnTo>
                      <a:lnTo>
                        <a:pt x="55" y="183"/>
                      </a:lnTo>
                      <a:lnTo>
                        <a:pt x="55" y="183"/>
                      </a:lnTo>
                      <a:lnTo>
                        <a:pt x="53" y="183"/>
                      </a:lnTo>
                      <a:lnTo>
                        <a:pt x="53" y="182"/>
                      </a:lnTo>
                      <a:lnTo>
                        <a:pt x="53" y="182"/>
                      </a:lnTo>
                      <a:lnTo>
                        <a:pt x="55" y="181"/>
                      </a:lnTo>
                      <a:lnTo>
                        <a:pt x="56" y="181"/>
                      </a:lnTo>
                      <a:lnTo>
                        <a:pt x="57" y="181"/>
                      </a:lnTo>
                      <a:lnTo>
                        <a:pt x="57" y="180"/>
                      </a:lnTo>
                      <a:lnTo>
                        <a:pt x="52" y="180"/>
                      </a:lnTo>
                      <a:lnTo>
                        <a:pt x="52" y="177"/>
                      </a:lnTo>
                      <a:lnTo>
                        <a:pt x="53" y="177"/>
                      </a:lnTo>
                      <a:lnTo>
                        <a:pt x="53" y="176"/>
                      </a:lnTo>
                      <a:lnTo>
                        <a:pt x="55" y="176"/>
                      </a:lnTo>
                      <a:lnTo>
                        <a:pt x="53" y="174"/>
                      </a:lnTo>
                      <a:lnTo>
                        <a:pt x="53" y="174"/>
                      </a:lnTo>
                      <a:lnTo>
                        <a:pt x="53" y="173"/>
                      </a:lnTo>
                      <a:lnTo>
                        <a:pt x="52" y="173"/>
                      </a:lnTo>
                      <a:lnTo>
                        <a:pt x="52" y="172"/>
                      </a:lnTo>
                      <a:lnTo>
                        <a:pt x="52" y="172"/>
                      </a:lnTo>
                      <a:lnTo>
                        <a:pt x="52" y="169"/>
                      </a:lnTo>
                      <a:lnTo>
                        <a:pt x="49" y="168"/>
                      </a:lnTo>
                      <a:lnTo>
                        <a:pt x="49" y="164"/>
                      </a:lnTo>
                      <a:lnTo>
                        <a:pt x="51" y="164"/>
                      </a:lnTo>
                      <a:lnTo>
                        <a:pt x="49" y="160"/>
                      </a:lnTo>
                      <a:lnTo>
                        <a:pt x="48" y="160"/>
                      </a:lnTo>
                      <a:lnTo>
                        <a:pt x="48" y="161"/>
                      </a:lnTo>
                      <a:lnTo>
                        <a:pt x="47" y="160"/>
                      </a:lnTo>
                      <a:lnTo>
                        <a:pt x="47" y="162"/>
                      </a:lnTo>
                      <a:lnTo>
                        <a:pt x="48" y="162"/>
                      </a:lnTo>
                      <a:lnTo>
                        <a:pt x="48" y="162"/>
                      </a:lnTo>
                      <a:lnTo>
                        <a:pt x="48" y="164"/>
                      </a:lnTo>
                      <a:lnTo>
                        <a:pt x="47" y="164"/>
                      </a:lnTo>
                      <a:lnTo>
                        <a:pt x="47" y="166"/>
                      </a:lnTo>
                      <a:lnTo>
                        <a:pt x="44" y="168"/>
                      </a:lnTo>
                      <a:lnTo>
                        <a:pt x="44" y="169"/>
                      </a:lnTo>
                      <a:lnTo>
                        <a:pt x="36" y="170"/>
                      </a:lnTo>
                      <a:lnTo>
                        <a:pt x="36" y="169"/>
                      </a:lnTo>
                      <a:lnTo>
                        <a:pt x="35" y="168"/>
                      </a:lnTo>
                      <a:lnTo>
                        <a:pt x="35" y="165"/>
                      </a:lnTo>
                      <a:lnTo>
                        <a:pt x="32" y="165"/>
                      </a:lnTo>
                      <a:lnTo>
                        <a:pt x="32" y="164"/>
                      </a:lnTo>
                      <a:lnTo>
                        <a:pt x="31" y="164"/>
                      </a:lnTo>
                      <a:lnTo>
                        <a:pt x="31" y="162"/>
                      </a:lnTo>
                      <a:lnTo>
                        <a:pt x="31" y="162"/>
                      </a:lnTo>
                      <a:lnTo>
                        <a:pt x="32" y="161"/>
                      </a:lnTo>
                      <a:lnTo>
                        <a:pt x="32" y="160"/>
                      </a:lnTo>
                      <a:lnTo>
                        <a:pt x="34" y="159"/>
                      </a:lnTo>
                      <a:lnTo>
                        <a:pt x="34" y="157"/>
                      </a:lnTo>
                      <a:lnTo>
                        <a:pt x="38" y="155"/>
                      </a:lnTo>
                      <a:lnTo>
                        <a:pt x="36" y="152"/>
                      </a:lnTo>
                      <a:lnTo>
                        <a:pt x="35" y="153"/>
                      </a:lnTo>
                      <a:lnTo>
                        <a:pt x="34" y="153"/>
                      </a:lnTo>
                      <a:lnTo>
                        <a:pt x="34" y="153"/>
                      </a:lnTo>
                      <a:lnTo>
                        <a:pt x="32" y="153"/>
                      </a:lnTo>
                      <a:lnTo>
                        <a:pt x="31" y="153"/>
                      </a:lnTo>
                      <a:lnTo>
                        <a:pt x="31" y="153"/>
                      </a:lnTo>
                      <a:lnTo>
                        <a:pt x="31" y="152"/>
                      </a:lnTo>
                      <a:lnTo>
                        <a:pt x="23" y="152"/>
                      </a:lnTo>
                      <a:lnTo>
                        <a:pt x="23" y="151"/>
                      </a:lnTo>
                      <a:lnTo>
                        <a:pt x="22" y="149"/>
                      </a:lnTo>
                      <a:lnTo>
                        <a:pt x="21" y="149"/>
                      </a:lnTo>
                      <a:lnTo>
                        <a:pt x="21" y="149"/>
                      </a:lnTo>
                      <a:lnTo>
                        <a:pt x="21" y="149"/>
                      </a:lnTo>
                      <a:lnTo>
                        <a:pt x="19" y="149"/>
                      </a:lnTo>
                      <a:lnTo>
                        <a:pt x="18" y="149"/>
                      </a:lnTo>
                      <a:lnTo>
                        <a:pt x="19" y="147"/>
                      </a:lnTo>
                      <a:lnTo>
                        <a:pt x="17" y="147"/>
                      </a:lnTo>
                      <a:lnTo>
                        <a:pt x="17" y="145"/>
                      </a:lnTo>
                      <a:lnTo>
                        <a:pt x="17" y="144"/>
                      </a:lnTo>
                      <a:lnTo>
                        <a:pt x="19" y="143"/>
                      </a:lnTo>
                      <a:lnTo>
                        <a:pt x="19" y="143"/>
                      </a:lnTo>
                      <a:lnTo>
                        <a:pt x="19" y="143"/>
                      </a:lnTo>
                      <a:lnTo>
                        <a:pt x="21" y="143"/>
                      </a:lnTo>
                      <a:lnTo>
                        <a:pt x="21" y="139"/>
                      </a:lnTo>
                      <a:lnTo>
                        <a:pt x="22" y="138"/>
                      </a:lnTo>
                      <a:lnTo>
                        <a:pt x="23" y="136"/>
                      </a:lnTo>
                      <a:lnTo>
                        <a:pt x="25" y="135"/>
                      </a:lnTo>
                      <a:lnTo>
                        <a:pt x="27" y="135"/>
                      </a:lnTo>
                      <a:lnTo>
                        <a:pt x="27" y="132"/>
                      </a:lnTo>
                      <a:lnTo>
                        <a:pt x="28" y="132"/>
                      </a:lnTo>
                      <a:lnTo>
                        <a:pt x="28" y="130"/>
                      </a:lnTo>
                      <a:lnTo>
                        <a:pt x="32" y="131"/>
                      </a:lnTo>
                      <a:lnTo>
                        <a:pt x="32" y="132"/>
                      </a:lnTo>
                      <a:lnTo>
                        <a:pt x="32" y="132"/>
                      </a:lnTo>
                      <a:lnTo>
                        <a:pt x="32" y="131"/>
                      </a:lnTo>
                      <a:lnTo>
                        <a:pt x="32" y="128"/>
                      </a:lnTo>
                      <a:lnTo>
                        <a:pt x="32" y="127"/>
                      </a:lnTo>
                      <a:lnTo>
                        <a:pt x="31" y="127"/>
                      </a:lnTo>
                      <a:lnTo>
                        <a:pt x="30" y="126"/>
                      </a:lnTo>
                      <a:lnTo>
                        <a:pt x="30" y="125"/>
                      </a:lnTo>
                      <a:lnTo>
                        <a:pt x="31" y="123"/>
                      </a:lnTo>
                      <a:lnTo>
                        <a:pt x="34" y="122"/>
                      </a:lnTo>
                      <a:lnTo>
                        <a:pt x="38" y="122"/>
                      </a:lnTo>
                      <a:lnTo>
                        <a:pt x="38" y="123"/>
                      </a:lnTo>
                      <a:lnTo>
                        <a:pt x="38" y="123"/>
                      </a:lnTo>
                      <a:lnTo>
                        <a:pt x="38" y="123"/>
                      </a:lnTo>
                      <a:lnTo>
                        <a:pt x="39" y="123"/>
                      </a:lnTo>
                      <a:lnTo>
                        <a:pt x="39" y="123"/>
                      </a:lnTo>
                      <a:lnTo>
                        <a:pt x="39" y="125"/>
                      </a:lnTo>
                      <a:lnTo>
                        <a:pt x="40" y="126"/>
                      </a:lnTo>
                      <a:lnTo>
                        <a:pt x="45" y="126"/>
                      </a:lnTo>
                      <a:lnTo>
                        <a:pt x="48" y="123"/>
                      </a:lnTo>
                      <a:lnTo>
                        <a:pt x="51" y="122"/>
                      </a:lnTo>
                      <a:lnTo>
                        <a:pt x="51" y="121"/>
                      </a:lnTo>
                      <a:lnTo>
                        <a:pt x="56" y="121"/>
                      </a:lnTo>
                      <a:lnTo>
                        <a:pt x="57" y="121"/>
                      </a:lnTo>
                      <a:lnTo>
                        <a:pt x="60" y="119"/>
                      </a:lnTo>
                      <a:lnTo>
                        <a:pt x="60" y="119"/>
                      </a:lnTo>
                      <a:lnTo>
                        <a:pt x="61" y="119"/>
                      </a:lnTo>
                      <a:lnTo>
                        <a:pt x="61" y="118"/>
                      </a:lnTo>
                      <a:lnTo>
                        <a:pt x="63" y="118"/>
                      </a:lnTo>
                      <a:lnTo>
                        <a:pt x="63" y="118"/>
                      </a:lnTo>
                      <a:lnTo>
                        <a:pt x="63" y="118"/>
                      </a:lnTo>
                      <a:lnTo>
                        <a:pt x="63" y="113"/>
                      </a:lnTo>
                      <a:lnTo>
                        <a:pt x="61" y="106"/>
                      </a:lnTo>
                      <a:lnTo>
                        <a:pt x="63" y="105"/>
                      </a:lnTo>
                      <a:lnTo>
                        <a:pt x="64" y="104"/>
                      </a:lnTo>
                      <a:lnTo>
                        <a:pt x="64" y="101"/>
                      </a:lnTo>
                      <a:lnTo>
                        <a:pt x="59" y="101"/>
                      </a:lnTo>
                      <a:lnTo>
                        <a:pt x="59" y="101"/>
                      </a:lnTo>
                      <a:lnTo>
                        <a:pt x="57" y="101"/>
                      </a:lnTo>
                      <a:lnTo>
                        <a:pt x="57" y="102"/>
                      </a:lnTo>
                      <a:lnTo>
                        <a:pt x="49" y="102"/>
                      </a:lnTo>
                      <a:lnTo>
                        <a:pt x="48" y="104"/>
                      </a:lnTo>
                      <a:lnTo>
                        <a:pt x="47" y="104"/>
                      </a:lnTo>
                      <a:lnTo>
                        <a:pt x="47" y="106"/>
                      </a:lnTo>
                      <a:lnTo>
                        <a:pt x="45" y="105"/>
                      </a:lnTo>
                      <a:lnTo>
                        <a:pt x="44" y="105"/>
                      </a:lnTo>
                      <a:lnTo>
                        <a:pt x="44" y="105"/>
                      </a:lnTo>
                      <a:lnTo>
                        <a:pt x="44" y="104"/>
                      </a:lnTo>
                      <a:lnTo>
                        <a:pt x="44" y="104"/>
                      </a:lnTo>
                      <a:lnTo>
                        <a:pt x="40" y="100"/>
                      </a:lnTo>
                      <a:lnTo>
                        <a:pt x="40" y="102"/>
                      </a:lnTo>
                      <a:lnTo>
                        <a:pt x="39" y="102"/>
                      </a:lnTo>
                      <a:lnTo>
                        <a:pt x="36" y="101"/>
                      </a:lnTo>
                      <a:lnTo>
                        <a:pt x="35" y="101"/>
                      </a:lnTo>
                      <a:lnTo>
                        <a:pt x="34" y="101"/>
                      </a:lnTo>
                      <a:lnTo>
                        <a:pt x="34" y="101"/>
                      </a:lnTo>
                      <a:lnTo>
                        <a:pt x="34" y="102"/>
                      </a:lnTo>
                      <a:lnTo>
                        <a:pt x="32" y="102"/>
                      </a:lnTo>
                      <a:lnTo>
                        <a:pt x="32" y="102"/>
                      </a:lnTo>
                      <a:lnTo>
                        <a:pt x="26" y="102"/>
                      </a:lnTo>
                      <a:lnTo>
                        <a:pt x="26" y="102"/>
                      </a:lnTo>
                      <a:lnTo>
                        <a:pt x="25" y="104"/>
                      </a:lnTo>
                      <a:lnTo>
                        <a:pt x="25" y="105"/>
                      </a:lnTo>
                      <a:lnTo>
                        <a:pt x="23" y="104"/>
                      </a:lnTo>
                      <a:lnTo>
                        <a:pt x="21" y="104"/>
                      </a:lnTo>
                      <a:lnTo>
                        <a:pt x="17" y="102"/>
                      </a:lnTo>
                      <a:lnTo>
                        <a:pt x="15" y="102"/>
                      </a:lnTo>
                      <a:lnTo>
                        <a:pt x="13" y="101"/>
                      </a:lnTo>
                      <a:lnTo>
                        <a:pt x="13" y="101"/>
                      </a:lnTo>
                      <a:lnTo>
                        <a:pt x="11" y="98"/>
                      </a:lnTo>
                      <a:lnTo>
                        <a:pt x="11" y="98"/>
                      </a:lnTo>
                      <a:lnTo>
                        <a:pt x="10" y="96"/>
                      </a:lnTo>
                      <a:lnTo>
                        <a:pt x="9" y="96"/>
                      </a:lnTo>
                      <a:lnTo>
                        <a:pt x="8" y="94"/>
                      </a:lnTo>
                      <a:lnTo>
                        <a:pt x="10" y="93"/>
                      </a:lnTo>
                      <a:lnTo>
                        <a:pt x="11" y="93"/>
                      </a:lnTo>
                      <a:lnTo>
                        <a:pt x="13" y="93"/>
                      </a:lnTo>
                      <a:lnTo>
                        <a:pt x="13" y="90"/>
                      </a:lnTo>
                      <a:lnTo>
                        <a:pt x="13" y="90"/>
                      </a:lnTo>
                      <a:lnTo>
                        <a:pt x="10" y="90"/>
                      </a:lnTo>
                      <a:lnTo>
                        <a:pt x="8" y="90"/>
                      </a:lnTo>
                      <a:lnTo>
                        <a:pt x="6" y="89"/>
                      </a:lnTo>
                      <a:lnTo>
                        <a:pt x="6" y="89"/>
                      </a:lnTo>
                      <a:lnTo>
                        <a:pt x="5" y="89"/>
                      </a:lnTo>
                      <a:lnTo>
                        <a:pt x="4" y="89"/>
                      </a:lnTo>
                      <a:lnTo>
                        <a:pt x="1" y="89"/>
                      </a:lnTo>
                      <a:lnTo>
                        <a:pt x="0" y="89"/>
                      </a:lnTo>
                      <a:lnTo>
                        <a:pt x="0" y="89"/>
                      </a:lnTo>
                      <a:lnTo>
                        <a:pt x="0" y="88"/>
                      </a:lnTo>
                      <a:lnTo>
                        <a:pt x="0" y="88"/>
                      </a:lnTo>
                      <a:lnTo>
                        <a:pt x="0" y="88"/>
                      </a:lnTo>
                      <a:lnTo>
                        <a:pt x="1" y="87"/>
                      </a:lnTo>
                      <a:lnTo>
                        <a:pt x="1" y="85"/>
                      </a:lnTo>
                      <a:lnTo>
                        <a:pt x="2" y="85"/>
                      </a:lnTo>
                      <a:lnTo>
                        <a:pt x="4" y="85"/>
                      </a:lnTo>
                      <a:lnTo>
                        <a:pt x="5" y="84"/>
                      </a:lnTo>
                      <a:lnTo>
                        <a:pt x="6" y="84"/>
                      </a:lnTo>
                      <a:lnTo>
                        <a:pt x="6" y="83"/>
                      </a:lnTo>
                      <a:lnTo>
                        <a:pt x="10" y="81"/>
                      </a:lnTo>
                      <a:lnTo>
                        <a:pt x="10" y="81"/>
                      </a:lnTo>
                      <a:lnTo>
                        <a:pt x="11" y="81"/>
                      </a:lnTo>
                      <a:lnTo>
                        <a:pt x="13" y="81"/>
                      </a:lnTo>
                      <a:lnTo>
                        <a:pt x="13" y="81"/>
                      </a:lnTo>
                      <a:lnTo>
                        <a:pt x="13" y="83"/>
                      </a:lnTo>
                      <a:lnTo>
                        <a:pt x="18" y="81"/>
                      </a:lnTo>
                      <a:lnTo>
                        <a:pt x="18" y="77"/>
                      </a:lnTo>
                      <a:lnTo>
                        <a:pt x="19" y="77"/>
                      </a:lnTo>
                      <a:lnTo>
                        <a:pt x="19" y="76"/>
                      </a:lnTo>
                      <a:lnTo>
                        <a:pt x="21" y="76"/>
                      </a:lnTo>
                      <a:lnTo>
                        <a:pt x="21" y="76"/>
                      </a:lnTo>
                      <a:lnTo>
                        <a:pt x="23" y="76"/>
                      </a:lnTo>
                      <a:lnTo>
                        <a:pt x="23" y="75"/>
                      </a:lnTo>
                      <a:lnTo>
                        <a:pt x="25" y="75"/>
                      </a:lnTo>
                      <a:lnTo>
                        <a:pt x="25" y="75"/>
                      </a:lnTo>
                      <a:lnTo>
                        <a:pt x="26" y="75"/>
                      </a:lnTo>
                      <a:lnTo>
                        <a:pt x="26" y="73"/>
                      </a:lnTo>
                      <a:lnTo>
                        <a:pt x="28" y="73"/>
                      </a:lnTo>
                      <a:lnTo>
                        <a:pt x="28" y="72"/>
                      </a:lnTo>
                      <a:lnTo>
                        <a:pt x="30" y="72"/>
                      </a:lnTo>
                      <a:lnTo>
                        <a:pt x="32" y="72"/>
                      </a:lnTo>
                      <a:lnTo>
                        <a:pt x="32" y="72"/>
                      </a:lnTo>
                      <a:lnTo>
                        <a:pt x="34" y="72"/>
                      </a:lnTo>
                      <a:lnTo>
                        <a:pt x="34" y="73"/>
                      </a:lnTo>
                      <a:lnTo>
                        <a:pt x="35" y="73"/>
                      </a:lnTo>
                      <a:lnTo>
                        <a:pt x="35" y="75"/>
                      </a:lnTo>
                      <a:lnTo>
                        <a:pt x="35" y="76"/>
                      </a:lnTo>
                      <a:lnTo>
                        <a:pt x="35" y="76"/>
                      </a:lnTo>
                      <a:lnTo>
                        <a:pt x="35" y="80"/>
                      </a:lnTo>
                      <a:lnTo>
                        <a:pt x="34" y="80"/>
                      </a:lnTo>
                      <a:lnTo>
                        <a:pt x="34" y="81"/>
                      </a:lnTo>
                      <a:lnTo>
                        <a:pt x="35" y="81"/>
                      </a:lnTo>
                      <a:lnTo>
                        <a:pt x="36" y="81"/>
                      </a:lnTo>
                      <a:lnTo>
                        <a:pt x="38" y="83"/>
                      </a:lnTo>
                      <a:lnTo>
                        <a:pt x="38" y="83"/>
                      </a:lnTo>
                      <a:lnTo>
                        <a:pt x="52" y="84"/>
                      </a:lnTo>
                      <a:lnTo>
                        <a:pt x="52" y="85"/>
                      </a:lnTo>
                      <a:lnTo>
                        <a:pt x="52" y="85"/>
                      </a:lnTo>
                      <a:lnTo>
                        <a:pt x="52" y="84"/>
                      </a:lnTo>
                      <a:lnTo>
                        <a:pt x="53" y="83"/>
                      </a:lnTo>
                      <a:lnTo>
                        <a:pt x="53" y="83"/>
                      </a:lnTo>
                      <a:lnTo>
                        <a:pt x="55" y="81"/>
                      </a:lnTo>
                      <a:lnTo>
                        <a:pt x="57" y="81"/>
                      </a:lnTo>
                      <a:lnTo>
                        <a:pt x="57" y="83"/>
                      </a:lnTo>
                      <a:lnTo>
                        <a:pt x="59" y="83"/>
                      </a:lnTo>
                      <a:lnTo>
                        <a:pt x="59" y="80"/>
                      </a:lnTo>
                      <a:lnTo>
                        <a:pt x="59" y="80"/>
                      </a:lnTo>
                      <a:lnTo>
                        <a:pt x="59" y="79"/>
                      </a:lnTo>
                      <a:lnTo>
                        <a:pt x="56" y="79"/>
                      </a:lnTo>
                      <a:lnTo>
                        <a:pt x="56" y="79"/>
                      </a:lnTo>
                      <a:lnTo>
                        <a:pt x="56" y="79"/>
                      </a:lnTo>
                      <a:lnTo>
                        <a:pt x="55" y="79"/>
                      </a:lnTo>
                      <a:lnTo>
                        <a:pt x="55" y="79"/>
                      </a:lnTo>
                      <a:lnTo>
                        <a:pt x="53" y="79"/>
                      </a:lnTo>
                      <a:lnTo>
                        <a:pt x="53" y="79"/>
                      </a:lnTo>
                      <a:lnTo>
                        <a:pt x="52" y="79"/>
                      </a:lnTo>
                      <a:lnTo>
                        <a:pt x="52" y="77"/>
                      </a:lnTo>
                      <a:lnTo>
                        <a:pt x="53" y="77"/>
                      </a:lnTo>
                      <a:lnTo>
                        <a:pt x="56" y="76"/>
                      </a:lnTo>
                      <a:lnTo>
                        <a:pt x="57" y="76"/>
                      </a:lnTo>
                      <a:lnTo>
                        <a:pt x="59" y="76"/>
                      </a:lnTo>
                      <a:lnTo>
                        <a:pt x="59" y="77"/>
                      </a:lnTo>
                      <a:lnTo>
                        <a:pt x="64" y="77"/>
                      </a:lnTo>
                      <a:lnTo>
                        <a:pt x="64" y="75"/>
                      </a:lnTo>
                      <a:lnTo>
                        <a:pt x="64" y="75"/>
                      </a:lnTo>
                      <a:lnTo>
                        <a:pt x="64" y="75"/>
                      </a:lnTo>
                      <a:lnTo>
                        <a:pt x="64" y="75"/>
                      </a:lnTo>
                      <a:lnTo>
                        <a:pt x="64" y="73"/>
                      </a:lnTo>
                      <a:lnTo>
                        <a:pt x="56" y="73"/>
                      </a:lnTo>
                      <a:lnTo>
                        <a:pt x="56" y="72"/>
                      </a:lnTo>
                      <a:lnTo>
                        <a:pt x="55" y="72"/>
                      </a:lnTo>
                      <a:lnTo>
                        <a:pt x="53" y="72"/>
                      </a:lnTo>
                      <a:lnTo>
                        <a:pt x="52" y="72"/>
                      </a:lnTo>
                      <a:lnTo>
                        <a:pt x="52" y="72"/>
                      </a:lnTo>
                      <a:lnTo>
                        <a:pt x="52" y="71"/>
                      </a:lnTo>
                      <a:lnTo>
                        <a:pt x="52" y="71"/>
                      </a:lnTo>
                      <a:lnTo>
                        <a:pt x="52" y="71"/>
                      </a:lnTo>
                      <a:lnTo>
                        <a:pt x="53" y="70"/>
                      </a:lnTo>
                      <a:lnTo>
                        <a:pt x="55" y="70"/>
                      </a:lnTo>
                      <a:lnTo>
                        <a:pt x="55" y="68"/>
                      </a:lnTo>
                      <a:lnTo>
                        <a:pt x="56" y="68"/>
                      </a:lnTo>
                      <a:lnTo>
                        <a:pt x="56" y="67"/>
                      </a:lnTo>
                      <a:lnTo>
                        <a:pt x="55" y="67"/>
                      </a:lnTo>
                      <a:lnTo>
                        <a:pt x="55" y="67"/>
                      </a:lnTo>
                      <a:lnTo>
                        <a:pt x="52" y="67"/>
                      </a:lnTo>
                      <a:lnTo>
                        <a:pt x="51" y="68"/>
                      </a:lnTo>
                      <a:lnTo>
                        <a:pt x="48" y="68"/>
                      </a:lnTo>
                      <a:lnTo>
                        <a:pt x="48" y="68"/>
                      </a:lnTo>
                      <a:lnTo>
                        <a:pt x="47" y="67"/>
                      </a:lnTo>
                      <a:lnTo>
                        <a:pt x="47" y="67"/>
                      </a:lnTo>
                      <a:lnTo>
                        <a:pt x="47" y="66"/>
                      </a:lnTo>
                      <a:lnTo>
                        <a:pt x="42" y="67"/>
                      </a:lnTo>
                      <a:lnTo>
                        <a:pt x="42" y="68"/>
                      </a:lnTo>
                      <a:lnTo>
                        <a:pt x="36" y="67"/>
                      </a:lnTo>
                      <a:lnTo>
                        <a:pt x="36" y="67"/>
                      </a:lnTo>
                      <a:lnTo>
                        <a:pt x="36" y="67"/>
                      </a:lnTo>
                      <a:lnTo>
                        <a:pt x="36" y="66"/>
                      </a:lnTo>
                      <a:lnTo>
                        <a:pt x="36" y="63"/>
                      </a:lnTo>
                      <a:lnTo>
                        <a:pt x="36" y="62"/>
                      </a:lnTo>
                      <a:lnTo>
                        <a:pt x="36" y="62"/>
                      </a:lnTo>
                      <a:lnTo>
                        <a:pt x="36" y="62"/>
                      </a:lnTo>
                      <a:lnTo>
                        <a:pt x="32" y="62"/>
                      </a:lnTo>
                      <a:lnTo>
                        <a:pt x="30" y="59"/>
                      </a:lnTo>
                      <a:lnTo>
                        <a:pt x="27" y="58"/>
                      </a:lnTo>
                      <a:lnTo>
                        <a:pt x="25" y="55"/>
                      </a:lnTo>
                      <a:lnTo>
                        <a:pt x="21" y="55"/>
                      </a:lnTo>
                      <a:lnTo>
                        <a:pt x="21" y="54"/>
                      </a:lnTo>
                      <a:lnTo>
                        <a:pt x="19" y="54"/>
                      </a:lnTo>
                      <a:lnTo>
                        <a:pt x="18" y="51"/>
                      </a:lnTo>
                      <a:lnTo>
                        <a:pt x="15" y="51"/>
                      </a:lnTo>
                      <a:lnTo>
                        <a:pt x="15" y="51"/>
                      </a:lnTo>
                      <a:lnTo>
                        <a:pt x="15" y="51"/>
                      </a:lnTo>
                      <a:lnTo>
                        <a:pt x="14" y="51"/>
                      </a:lnTo>
                      <a:lnTo>
                        <a:pt x="13" y="50"/>
                      </a:lnTo>
                      <a:lnTo>
                        <a:pt x="14" y="50"/>
                      </a:lnTo>
                      <a:lnTo>
                        <a:pt x="14" y="50"/>
                      </a:lnTo>
                      <a:lnTo>
                        <a:pt x="14" y="49"/>
                      </a:lnTo>
                      <a:lnTo>
                        <a:pt x="17" y="49"/>
                      </a:lnTo>
                      <a:lnTo>
                        <a:pt x="15" y="41"/>
                      </a:lnTo>
                      <a:lnTo>
                        <a:pt x="18" y="41"/>
                      </a:lnTo>
                      <a:lnTo>
                        <a:pt x="18" y="41"/>
                      </a:lnTo>
                      <a:lnTo>
                        <a:pt x="22" y="41"/>
                      </a:lnTo>
                      <a:lnTo>
                        <a:pt x="22" y="41"/>
                      </a:lnTo>
                      <a:lnTo>
                        <a:pt x="25" y="41"/>
                      </a:lnTo>
                      <a:lnTo>
                        <a:pt x="25" y="41"/>
                      </a:lnTo>
                      <a:lnTo>
                        <a:pt x="26" y="41"/>
                      </a:lnTo>
                      <a:lnTo>
                        <a:pt x="26" y="39"/>
                      </a:lnTo>
                      <a:lnTo>
                        <a:pt x="27" y="39"/>
                      </a:lnTo>
                      <a:lnTo>
                        <a:pt x="30" y="41"/>
                      </a:lnTo>
                      <a:lnTo>
                        <a:pt x="31" y="41"/>
                      </a:lnTo>
                      <a:lnTo>
                        <a:pt x="31" y="41"/>
                      </a:lnTo>
                      <a:lnTo>
                        <a:pt x="31" y="39"/>
                      </a:lnTo>
                      <a:lnTo>
                        <a:pt x="35" y="39"/>
                      </a:lnTo>
                      <a:lnTo>
                        <a:pt x="35" y="39"/>
                      </a:lnTo>
                      <a:lnTo>
                        <a:pt x="36" y="39"/>
                      </a:lnTo>
                      <a:lnTo>
                        <a:pt x="36" y="38"/>
                      </a:lnTo>
                      <a:lnTo>
                        <a:pt x="40" y="38"/>
                      </a:lnTo>
                      <a:lnTo>
                        <a:pt x="40" y="38"/>
                      </a:lnTo>
                      <a:lnTo>
                        <a:pt x="42" y="38"/>
                      </a:lnTo>
                      <a:lnTo>
                        <a:pt x="42" y="38"/>
                      </a:lnTo>
                      <a:lnTo>
                        <a:pt x="42" y="38"/>
                      </a:lnTo>
                      <a:lnTo>
                        <a:pt x="42" y="38"/>
                      </a:lnTo>
                      <a:lnTo>
                        <a:pt x="43" y="37"/>
                      </a:lnTo>
                      <a:lnTo>
                        <a:pt x="43" y="34"/>
                      </a:lnTo>
                      <a:lnTo>
                        <a:pt x="43" y="34"/>
                      </a:lnTo>
                      <a:lnTo>
                        <a:pt x="43" y="30"/>
                      </a:lnTo>
                      <a:lnTo>
                        <a:pt x="45" y="29"/>
                      </a:lnTo>
                      <a:lnTo>
                        <a:pt x="47" y="22"/>
                      </a:lnTo>
                      <a:lnTo>
                        <a:pt x="48" y="22"/>
                      </a:lnTo>
                      <a:lnTo>
                        <a:pt x="49" y="21"/>
                      </a:lnTo>
                      <a:lnTo>
                        <a:pt x="51" y="21"/>
                      </a:lnTo>
                      <a:lnTo>
                        <a:pt x="52" y="18"/>
                      </a:lnTo>
                      <a:lnTo>
                        <a:pt x="53" y="17"/>
                      </a:lnTo>
                      <a:lnTo>
                        <a:pt x="53" y="16"/>
                      </a:lnTo>
                      <a:lnTo>
                        <a:pt x="56" y="15"/>
                      </a:lnTo>
                      <a:lnTo>
                        <a:pt x="57" y="15"/>
                      </a:lnTo>
                      <a:lnTo>
                        <a:pt x="59" y="13"/>
                      </a:lnTo>
                      <a:lnTo>
                        <a:pt x="60" y="13"/>
                      </a:lnTo>
                      <a:lnTo>
                        <a:pt x="66" y="13"/>
                      </a:lnTo>
                      <a:lnTo>
                        <a:pt x="66" y="12"/>
                      </a:lnTo>
                      <a:lnTo>
                        <a:pt x="70" y="12"/>
                      </a:lnTo>
                      <a:lnTo>
                        <a:pt x="70" y="9"/>
                      </a:lnTo>
                      <a:lnTo>
                        <a:pt x="73" y="11"/>
                      </a:lnTo>
                      <a:lnTo>
                        <a:pt x="74" y="8"/>
                      </a:lnTo>
                      <a:lnTo>
                        <a:pt x="74" y="7"/>
                      </a:lnTo>
                      <a:lnTo>
                        <a:pt x="74" y="7"/>
                      </a:lnTo>
                      <a:lnTo>
                        <a:pt x="76" y="7"/>
                      </a:lnTo>
                      <a:lnTo>
                        <a:pt x="76" y="7"/>
                      </a:lnTo>
                      <a:lnTo>
                        <a:pt x="76" y="8"/>
                      </a:lnTo>
                      <a:lnTo>
                        <a:pt x="76" y="8"/>
                      </a:lnTo>
                      <a:lnTo>
                        <a:pt x="77" y="9"/>
                      </a:lnTo>
                      <a:lnTo>
                        <a:pt x="77" y="9"/>
                      </a:lnTo>
                      <a:lnTo>
                        <a:pt x="78" y="8"/>
                      </a:lnTo>
                      <a:lnTo>
                        <a:pt x="78" y="8"/>
                      </a:lnTo>
                      <a:lnTo>
                        <a:pt x="86" y="8"/>
                      </a:lnTo>
                      <a:lnTo>
                        <a:pt x="86" y="7"/>
                      </a:lnTo>
                      <a:lnTo>
                        <a:pt x="90" y="5"/>
                      </a:lnTo>
                      <a:lnTo>
                        <a:pt x="90" y="5"/>
                      </a:lnTo>
                      <a:lnTo>
                        <a:pt x="91" y="5"/>
                      </a:lnTo>
                      <a:lnTo>
                        <a:pt x="91" y="4"/>
                      </a:lnTo>
                      <a:lnTo>
                        <a:pt x="93" y="4"/>
                      </a:lnTo>
                      <a:lnTo>
                        <a:pt x="94" y="1"/>
                      </a:lnTo>
                      <a:lnTo>
                        <a:pt x="97" y="1"/>
                      </a:lnTo>
                      <a:lnTo>
                        <a:pt x="97"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0">
                  <a:extLst>
                    <a:ext uri="{FF2B5EF4-FFF2-40B4-BE49-F238E27FC236}">
                      <a16:creationId xmlns:a16="http://schemas.microsoft.com/office/drawing/2014/main" xmlns="" id="{F7080DEE-B5FF-4ABC-B1AB-79634763DDC7}"/>
                    </a:ext>
                  </a:extLst>
                </p:cNvPr>
                <p:cNvSpPr>
                  <a:spLocks noEditPoints="1"/>
                </p:cNvSpPr>
                <p:nvPr/>
              </p:nvSpPr>
              <p:spPr bwMode="auto">
                <a:xfrm>
                  <a:off x="4067175" y="1414917"/>
                  <a:ext cx="635000" cy="803275"/>
                </a:xfrm>
                <a:custGeom>
                  <a:avLst/>
                  <a:gdLst>
                    <a:gd name="T0" fmla="*/ 385 w 400"/>
                    <a:gd name="T1" fmla="*/ 399 h 506"/>
                    <a:gd name="T2" fmla="*/ 316 w 400"/>
                    <a:gd name="T3" fmla="*/ 368 h 506"/>
                    <a:gd name="T4" fmla="*/ 296 w 400"/>
                    <a:gd name="T5" fmla="*/ 395 h 506"/>
                    <a:gd name="T6" fmla="*/ 343 w 400"/>
                    <a:gd name="T7" fmla="*/ 394 h 506"/>
                    <a:gd name="T8" fmla="*/ 320 w 400"/>
                    <a:gd name="T9" fmla="*/ 419 h 506"/>
                    <a:gd name="T10" fmla="*/ 334 w 400"/>
                    <a:gd name="T11" fmla="*/ 444 h 506"/>
                    <a:gd name="T12" fmla="*/ 359 w 400"/>
                    <a:gd name="T13" fmla="*/ 413 h 506"/>
                    <a:gd name="T14" fmla="*/ 381 w 400"/>
                    <a:gd name="T15" fmla="*/ 419 h 506"/>
                    <a:gd name="T16" fmla="*/ 377 w 400"/>
                    <a:gd name="T17" fmla="*/ 406 h 506"/>
                    <a:gd name="T18" fmla="*/ 333 w 400"/>
                    <a:gd name="T19" fmla="*/ 370 h 506"/>
                    <a:gd name="T20" fmla="*/ 216 w 400"/>
                    <a:gd name="T21" fmla="*/ 327 h 506"/>
                    <a:gd name="T22" fmla="*/ 208 w 400"/>
                    <a:gd name="T23" fmla="*/ 310 h 506"/>
                    <a:gd name="T24" fmla="*/ 227 w 400"/>
                    <a:gd name="T25" fmla="*/ 294 h 506"/>
                    <a:gd name="T26" fmla="*/ 231 w 400"/>
                    <a:gd name="T27" fmla="*/ 320 h 506"/>
                    <a:gd name="T28" fmla="*/ 243 w 400"/>
                    <a:gd name="T29" fmla="*/ 330 h 506"/>
                    <a:gd name="T30" fmla="*/ 182 w 400"/>
                    <a:gd name="T31" fmla="*/ 269 h 506"/>
                    <a:gd name="T32" fmla="*/ 194 w 400"/>
                    <a:gd name="T33" fmla="*/ 252 h 506"/>
                    <a:gd name="T34" fmla="*/ 113 w 400"/>
                    <a:gd name="T35" fmla="*/ 239 h 506"/>
                    <a:gd name="T36" fmla="*/ 122 w 400"/>
                    <a:gd name="T37" fmla="*/ 170 h 506"/>
                    <a:gd name="T38" fmla="*/ 76 w 400"/>
                    <a:gd name="T39" fmla="*/ 176 h 506"/>
                    <a:gd name="T40" fmla="*/ 76 w 400"/>
                    <a:gd name="T41" fmla="*/ 201 h 506"/>
                    <a:gd name="T42" fmla="*/ 122 w 400"/>
                    <a:gd name="T43" fmla="*/ 176 h 506"/>
                    <a:gd name="T44" fmla="*/ 45 w 400"/>
                    <a:gd name="T45" fmla="*/ 169 h 506"/>
                    <a:gd name="T46" fmla="*/ 284 w 400"/>
                    <a:gd name="T47" fmla="*/ 5 h 506"/>
                    <a:gd name="T48" fmla="*/ 263 w 400"/>
                    <a:gd name="T49" fmla="*/ 36 h 506"/>
                    <a:gd name="T50" fmla="*/ 292 w 400"/>
                    <a:gd name="T51" fmla="*/ 64 h 506"/>
                    <a:gd name="T52" fmla="*/ 297 w 400"/>
                    <a:gd name="T53" fmla="*/ 86 h 506"/>
                    <a:gd name="T54" fmla="*/ 316 w 400"/>
                    <a:gd name="T55" fmla="*/ 101 h 506"/>
                    <a:gd name="T56" fmla="*/ 342 w 400"/>
                    <a:gd name="T57" fmla="*/ 98 h 506"/>
                    <a:gd name="T58" fmla="*/ 372 w 400"/>
                    <a:gd name="T59" fmla="*/ 78 h 506"/>
                    <a:gd name="T60" fmla="*/ 383 w 400"/>
                    <a:gd name="T61" fmla="*/ 108 h 506"/>
                    <a:gd name="T62" fmla="*/ 349 w 400"/>
                    <a:gd name="T63" fmla="*/ 124 h 506"/>
                    <a:gd name="T64" fmla="*/ 334 w 400"/>
                    <a:gd name="T65" fmla="*/ 140 h 506"/>
                    <a:gd name="T66" fmla="*/ 299 w 400"/>
                    <a:gd name="T67" fmla="*/ 142 h 506"/>
                    <a:gd name="T68" fmla="*/ 303 w 400"/>
                    <a:gd name="T69" fmla="*/ 161 h 506"/>
                    <a:gd name="T70" fmla="*/ 286 w 400"/>
                    <a:gd name="T71" fmla="*/ 182 h 506"/>
                    <a:gd name="T72" fmla="*/ 261 w 400"/>
                    <a:gd name="T73" fmla="*/ 209 h 506"/>
                    <a:gd name="T74" fmla="*/ 278 w 400"/>
                    <a:gd name="T75" fmla="*/ 243 h 506"/>
                    <a:gd name="T76" fmla="*/ 320 w 400"/>
                    <a:gd name="T77" fmla="*/ 268 h 506"/>
                    <a:gd name="T78" fmla="*/ 367 w 400"/>
                    <a:gd name="T79" fmla="*/ 286 h 506"/>
                    <a:gd name="T80" fmla="*/ 396 w 400"/>
                    <a:gd name="T81" fmla="*/ 433 h 506"/>
                    <a:gd name="T82" fmla="*/ 366 w 400"/>
                    <a:gd name="T83" fmla="*/ 444 h 506"/>
                    <a:gd name="T84" fmla="*/ 394 w 400"/>
                    <a:gd name="T85" fmla="*/ 447 h 506"/>
                    <a:gd name="T86" fmla="*/ 2 w 400"/>
                    <a:gd name="T87" fmla="*/ 489 h 506"/>
                    <a:gd name="T88" fmla="*/ 11 w 400"/>
                    <a:gd name="T89" fmla="*/ 368 h 506"/>
                    <a:gd name="T90" fmla="*/ 13 w 400"/>
                    <a:gd name="T91" fmla="*/ 137 h 506"/>
                    <a:gd name="T92" fmla="*/ 25 w 400"/>
                    <a:gd name="T93" fmla="*/ 149 h 506"/>
                    <a:gd name="T94" fmla="*/ 54 w 400"/>
                    <a:gd name="T95" fmla="*/ 138 h 506"/>
                    <a:gd name="T96" fmla="*/ 32 w 400"/>
                    <a:gd name="T97" fmla="*/ 116 h 506"/>
                    <a:gd name="T98" fmla="*/ 19 w 400"/>
                    <a:gd name="T99" fmla="*/ 73 h 506"/>
                    <a:gd name="T100" fmla="*/ 83 w 400"/>
                    <a:gd name="T101" fmla="*/ 93 h 506"/>
                    <a:gd name="T102" fmla="*/ 110 w 400"/>
                    <a:gd name="T103" fmla="*/ 104 h 506"/>
                    <a:gd name="T104" fmla="*/ 136 w 400"/>
                    <a:gd name="T105" fmla="*/ 118 h 506"/>
                    <a:gd name="T106" fmla="*/ 151 w 400"/>
                    <a:gd name="T107" fmla="*/ 91 h 506"/>
                    <a:gd name="T108" fmla="*/ 142 w 400"/>
                    <a:gd name="T109" fmla="*/ 90 h 506"/>
                    <a:gd name="T110" fmla="*/ 181 w 400"/>
                    <a:gd name="T111" fmla="*/ 103 h 506"/>
                    <a:gd name="T112" fmla="*/ 224 w 400"/>
                    <a:gd name="T113" fmla="*/ 106 h 506"/>
                    <a:gd name="T114" fmla="*/ 241 w 400"/>
                    <a:gd name="T115" fmla="*/ 104 h 506"/>
                    <a:gd name="T116" fmla="*/ 254 w 400"/>
                    <a:gd name="T117" fmla="*/ 103 h 506"/>
                    <a:gd name="T118" fmla="*/ 267 w 400"/>
                    <a:gd name="T119" fmla="*/ 82 h 506"/>
                    <a:gd name="T120" fmla="*/ 253 w 400"/>
                    <a:gd name="T121" fmla="*/ 70 h 506"/>
                    <a:gd name="T122" fmla="*/ 256 w 400"/>
                    <a:gd name="T123" fmla="*/ 48 h 506"/>
                    <a:gd name="T124" fmla="*/ 252 w 400"/>
                    <a:gd name="T125" fmla="*/ 1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0" h="506">
                      <a:moveTo>
                        <a:pt x="96" y="451"/>
                      </a:moveTo>
                      <a:lnTo>
                        <a:pt x="96" y="454"/>
                      </a:lnTo>
                      <a:lnTo>
                        <a:pt x="96" y="457"/>
                      </a:lnTo>
                      <a:lnTo>
                        <a:pt x="99" y="459"/>
                      </a:lnTo>
                      <a:lnTo>
                        <a:pt x="101" y="462"/>
                      </a:lnTo>
                      <a:lnTo>
                        <a:pt x="102" y="462"/>
                      </a:lnTo>
                      <a:lnTo>
                        <a:pt x="104" y="461"/>
                      </a:lnTo>
                      <a:lnTo>
                        <a:pt x="104" y="461"/>
                      </a:lnTo>
                      <a:lnTo>
                        <a:pt x="104" y="458"/>
                      </a:lnTo>
                      <a:lnTo>
                        <a:pt x="102" y="458"/>
                      </a:lnTo>
                      <a:lnTo>
                        <a:pt x="102" y="457"/>
                      </a:lnTo>
                      <a:lnTo>
                        <a:pt x="102" y="455"/>
                      </a:lnTo>
                      <a:lnTo>
                        <a:pt x="102" y="454"/>
                      </a:lnTo>
                      <a:lnTo>
                        <a:pt x="101" y="454"/>
                      </a:lnTo>
                      <a:lnTo>
                        <a:pt x="101" y="454"/>
                      </a:lnTo>
                      <a:lnTo>
                        <a:pt x="101" y="455"/>
                      </a:lnTo>
                      <a:lnTo>
                        <a:pt x="99" y="455"/>
                      </a:lnTo>
                      <a:lnTo>
                        <a:pt x="97" y="454"/>
                      </a:lnTo>
                      <a:lnTo>
                        <a:pt x="97" y="451"/>
                      </a:lnTo>
                      <a:lnTo>
                        <a:pt x="96" y="451"/>
                      </a:lnTo>
                      <a:close/>
                      <a:moveTo>
                        <a:pt x="397" y="421"/>
                      </a:moveTo>
                      <a:lnTo>
                        <a:pt x="396" y="423"/>
                      </a:lnTo>
                      <a:lnTo>
                        <a:pt x="394" y="424"/>
                      </a:lnTo>
                      <a:lnTo>
                        <a:pt x="394" y="425"/>
                      </a:lnTo>
                      <a:lnTo>
                        <a:pt x="394" y="426"/>
                      </a:lnTo>
                      <a:lnTo>
                        <a:pt x="394" y="426"/>
                      </a:lnTo>
                      <a:lnTo>
                        <a:pt x="396" y="426"/>
                      </a:lnTo>
                      <a:lnTo>
                        <a:pt x="397" y="426"/>
                      </a:lnTo>
                      <a:lnTo>
                        <a:pt x="397" y="425"/>
                      </a:lnTo>
                      <a:lnTo>
                        <a:pt x="397" y="425"/>
                      </a:lnTo>
                      <a:lnTo>
                        <a:pt x="398" y="424"/>
                      </a:lnTo>
                      <a:lnTo>
                        <a:pt x="397" y="424"/>
                      </a:lnTo>
                      <a:lnTo>
                        <a:pt x="397" y="421"/>
                      </a:lnTo>
                      <a:lnTo>
                        <a:pt x="397" y="421"/>
                      </a:lnTo>
                      <a:close/>
                      <a:moveTo>
                        <a:pt x="389" y="398"/>
                      </a:moveTo>
                      <a:lnTo>
                        <a:pt x="389" y="398"/>
                      </a:lnTo>
                      <a:lnTo>
                        <a:pt x="385" y="398"/>
                      </a:lnTo>
                      <a:lnTo>
                        <a:pt x="385" y="399"/>
                      </a:lnTo>
                      <a:lnTo>
                        <a:pt x="388" y="400"/>
                      </a:lnTo>
                      <a:lnTo>
                        <a:pt x="392" y="400"/>
                      </a:lnTo>
                      <a:lnTo>
                        <a:pt x="392" y="402"/>
                      </a:lnTo>
                      <a:lnTo>
                        <a:pt x="393" y="402"/>
                      </a:lnTo>
                      <a:lnTo>
                        <a:pt x="393" y="400"/>
                      </a:lnTo>
                      <a:lnTo>
                        <a:pt x="393" y="400"/>
                      </a:lnTo>
                      <a:lnTo>
                        <a:pt x="394" y="399"/>
                      </a:lnTo>
                      <a:lnTo>
                        <a:pt x="393" y="398"/>
                      </a:lnTo>
                      <a:lnTo>
                        <a:pt x="392" y="398"/>
                      </a:lnTo>
                      <a:lnTo>
                        <a:pt x="389" y="398"/>
                      </a:lnTo>
                      <a:close/>
                      <a:moveTo>
                        <a:pt x="11" y="385"/>
                      </a:moveTo>
                      <a:lnTo>
                        <a:pt x="8" y="386"/>
                      </a:lnTo>
                      <a:lnTo>
                        <a:pt x="7" y="387"/>
                      </a:lnTo>
                      <a:lnTo>
                        <a:pt x="7" y="390"/>
                      </a:lnTo>
                      <a:lnTo>
                        <a:pt x="8" y="389"/>
                      </a:lnTo>
                      <a:lnTo>
                        <a:pt x="8" y="389"/>
                      </a:lnTo>
                      <a:lnTo>
                        <a:pt x="8" y="389"/>
                      </a:lnTo>
                      <a:lnTo>
                        <a:pt x="8" y="387"/>
                      </a:lnTo>
                      <a:lnTo>
                        <a:pt x="9" y="387"/>
                      </a:lnTo>
                      <a:lnTo>
                        <a:pt x="9" y="387"/>
                      </a:lnTo>
                      <a:lnTo>
                        <a:pt x="12" y="386"/>
                      </a:lnTo>
                      <a:lnTo>
                        <a:pt x="12" y="386"/>
                      </a:lnTo>
                      <a:lnTo>
                        <a:pt x="11" y="386"/>
                      </a:lnTo>
                      <a:lnTo>
                        <a:pt x="11" y="385"/>
                      </a:lnTo>
                      <a:close/>
                      <a:moveTo>
                        <a:pt x="318" y="366"/>
                      </a:moveTo>
                      <a:lnTo>
                        <a:pt x="318" y="368"/>
                      </a:lnTo>
                      <a:lnTo>
                        <a:pt x="317" y="368"/>
                      </a:lnTo>
                      <a:lnTo>
                        <a:pt x="317" y="368"/>
                      </a:lnTo>
                      <a:lnTo>
                        <a:pt x="318" y="369"/>
                      </a:lnTo>
                      <a:lnTo>
                        <a:pt x="318" y="369"/>
                      </a:lnTo>
                      <a:lnTo>
                        <a:pt x="317" y="372"/>
                      </a:lnTo>
                      <a:lnTo>
                        <a:pt x="317" y="370"/>
                      </a:lnTo>
                      <a:lnTo>
                        <a:pt x="317" y="370"/>
                      </a:lnTo>
                      <a:lnTo>
                        <a:pt x="317" y="370"/>
                      </a:lnTo>
                      <a:lnTo>
                        <a:pt x="316" y="370"/>
                      </a:lnTo>
                      <a:lnTo>
                        <a:pt x="317" y="370"/>
                      </a:lnTo>
                      <a:lnTo>
                        <a:pt x="316" y="368"/>
                      </a:lnTo>
                      <a:lnTo>
                        <a:pt x="316" y="368"/>
                      </a:lnTo>
                      <a:lnTo>
                        <a:pt x="316" y="369"/>
                      </a:lnTo>
                      <a:lnTo>
                        <a:pt x="316" y="369"/>
                      </a:lnTo>
                      <a:lnTo>
                        <a:pt x="315" y="369"/>
                      </a:lnTo>
                      <a:lnTo>
                        <a:pt x="315" y="372"/>
                      </a:lnTo>
                      <a:lnTo>
                        <a:pt x="313" y="372"/>
                      </a:lnTo>
                      <a:lnTo>
                        <a:pt x="313" y="372"/>
                      </a:lnTo>
                      <a:lnTo>
                        <a:pt x="312" y="373"/>
                      </a:lnTo>
                      <a:lnTo>
                        <a:pt x="312" y="373"/>
                      </a:lnTo>
                      <a:lnTo>
                        <a:pt x="308" y="373"/>
                      </a:lnTo>
                      <a:lnTo>
                        <a:pt x="308" y="373"/>
                      </a:lnTo>
                      <a:lnTo>
                        <a:pt x="308" y="373"/>
                      </a:lnTo>
                      <a:lnTo>
                        <a:pt x="308" y="377"/>
                      </a:lnTo>
                      <a:lnTo>
                        <a:pt x="307" y="377"/>
                      </a:lnTo>
                      <a:lnTo>
                        <a:pt x="305" y="379"/>
                      </a:lnTo>
                      <a:lnTo>
                        <a:pt x="304" y="379"/>
                      </a:lnTo>
                      <a:lnTo>
                        <a:pt x="303" y="381"/>
                      </a:lnTo>
                      <a:lnTo>
                        <a:pt x="300" y="382"/>
                      </a:lnTo>
                      <a:lnTo>
                        <a:pt x="300" y="382"/>
                      </a:lnTo>
                      <a:lnTo>
                        <a:pt x="297" y="383"/>
                      </a:lnTo>
                      <a:lnTo>
                        <a:pt x="295" y="385"/>
                      </a:lnTo>
                      <a:lnTo>
                        <a:pt x="292" y="386"/>
                      </a:lnTo>
                      <a:lnTo>
                        <a:pt x="292" y="387"/>
                      </a:lnTo>
                      <a:lnTo>
                        <a:pt x="290" y="387"/>
                      </a:lnTo>
                      <a:lnTo>
                        <a:pt x="288" y="390"/>
                      </a:lnTo>
                      <a:lnTo>
                        <a:pt x="287" y="390"/>
                      </a:lnTo>
                      <a:lnTo>
                        <a:pt x="286" y="390"/>
                      </a:lnTo>
                      <a:lnTo>
                        <a:pt x="284" y="392"/>
                      </a:lnTo>
                      <a:lnTo>
                        <a:pt x="287" y="392"/>
                      </a:lnTo>
                      <a:lnTo>
                        <a:pt x="287" y="394"/>
                      </a:lnTo>
                      <a:lnTo>
                        <a:pt x="287" y="394"/>
                      </a:lnTo>
                      <a:lnTo>
                        <a:pt x="288" y="394"/>
                      </a:lnTo>
                      <a:lnTo>
                        <a:pt x="291" y="392"/>
                      </a:lnTo>
                      <a:lnTo>
                        <a:pt x="294" y="392"/>
                      </a:lnTo>
                      <a:lnTo>
                        <a:pt x="294" y="392"/>
                      </a:lnTo>
                      <a:lnTo>
                        <a:pt x="294" y="394"/>
                      </a:lnTo>
                      <a:lnTo>
                        <a:pt x="295" y="394"/>
                      </a:lnTo>
                      <a:lnTo>
                        <a:pt x="296" y="395"/>
                      </a:lnTo>
                      <a:lnTo>
                        <a:pt x="296" y="395"/>
                      </a:lnTo>
                      <a:lnTo>
                        <a:pt x="300" y="395"/>
                      </a:lnTo>
                      <a:lnTo>
                        <a:pt x="301" y="394"/>
                      </a:lnTo>
                      <a:lnTo>
                        <a:pt x="307" y="392"/>
                      </a:lnTo>
                      <a:lnTo>
                        <a:pt x="311" y="390"/>
                      </a:lnTo>
                      <a:lnTo>
                        <a:pt x="312" y="390"/>
                      </a:lnTo>
                      <a:lnTo>
                        <a:pt x="312" y="387"/>
                      </a:lnTo>
                      <a:lnTo>
                        <a:pt x="315" y="386"/>
                      </a:lnTo>
                      <a:lnTo>
                        <a:pt x="316" y="386"/>
                      </a:lnTo>
                      <a:lnTo>
                        <a:pt x="317" y="385"/>
                      </a:lnTo>
                      <a:lnTo>
                        <a:pt x="320" y="385"/>
                      </a:lnTo>
                      <a:lnTo>
                        <a:pt x="321" y="387"/>
                      </a:lnTo>
                      <a:lnTo>
                        <a:pt x="320" y="387"/>
                      </a:lnTo>
                      <a:lnTo>
                        <a:pt x="320" y="387"/>
                      </a:lnTo>
                      <a:lnTo>
                        <a:pt x="318" y="389"/>
                      </a:lnTo>
                      <a:lnTo>
                        <a:pt x="317" y="390"/>
                      </a:lnTo>
                      <a:lnTo>
                        <a:pt x="316" y="390"/>
                      </a:lnTo>
                      <a:lnTo>
                        <a:pt x="316" y="390"/>
                      </a:lnTo>
                      <a:lnTo>
                        <a:pt x="316" y="390"/>
                      </a:lnTo>
                      <a:lnTo>
                        <a:pt x="315" y="390"/>
                      </a:lnTo>
                      <a:lnTo>
                        <a:pt x="315" y="391"/>
                      </a:lnTo>
                      <a:lnTo>
                        <a:pt x="313" y="392"/>
                      </a:lnTo>
                      <a:lnTo>
                        <a:pt x="315" y="392"/>
                      </a:lnTo>
                      <a:lnTo>
                        <a:pt x="315" y="392"/>
                      </a:lnTo>
                      <a:lnTo>
                        <a:pt x="317" y="392"/>
                      </a:lnTo>
                      <a:lnTo>
                        <a:pt x="321" y="391"/>
                      </a:lnTo>
                      <a:lnTo>
                        <a:pt x="322" y="394"/>
                      </a:lnTo>
                      <a:lnTo>
                        <a:pt x="322" y="394"/>
                      </a:lnTo>
                      <a:lnTo>
                        <a:pt x="324" y="398"/>
                      </a:lnTo>
                      <a:lnTo>
                        <a:pt x="328" y="398"/>
                      </a:lnTo>
                      <a:lnTo>
                        <a:pt x="328" y="398"/>
                      </a:lnTo>
                      <a:lnTo>
                        <a:pt x="329" y="399"/>
                      </a:lnTo>
                      <a:lnTo>
                        <a:pt x="329" y="398"/>
                      </a:lnTo>
                      <a:lnTo>
                        <a:pt x="334" y="398"/>
                      </a:lnTo>
                      <a:lnTo>
                        <a:pt x="335" y="396"/>
                      </a:lnTo>
                      <a:lnTo>
                        <a:pt x="342" y="395"/>
                      </a:lnTo>
                      <a:lnTo>
                        <a:pt x="342" y="395"/>
                      </a:lnTo>
                      <a:lnTo>
                        <a:pt x="343" y="395"/>
                      </a:lnTo>
                      <a:lnTo>
                        <a:pt x="343" y="394"/>
                      </a:lnTo>
                      <a:lnTo>
                        <a:pt x="345" y="394"/>
                      </a:lnTo>
                      <a:lnTo>
                        <a:pt x="345" y="394"/>
                      </a:lnTo>
                      <a:lnTo>
                        <a:pt x="346" y="394"/>
                      </a:lnTo>
                      <a:lnTo>
                        <a:pt x="346" y="399"/>
                      </a:lnTo>
                      <a:lnTo>
                        <a:pt x="351" y="399"/>
                      </a:lnTo>
                      <a:lnTo>
                        <a:pt x="352" y="400"/>
                      </a:lnTo>
                      <a:lnTo>
                        <a:pt x="354" y="403"/>
                      </a:lnTo>
                      <a:lnTo>
                        <a:pt x="355" y="404"/>
                      </a:lnTo>
                      <a:lnTo>
                        <a:pt x="351" y="404"/>
                      </a:lnTo>
                      <a:lnTo>
                        <a:pt x="351" y="403"/>
                      </a:lnTo>
                      <a:lnTo>
                        <a:pt x="349" y="403"/>
                      </a:lnTo>
                      <a:lnTo>
                        <a:pt x="349" y="404"/>
                      </a:lnTo>
                      <a:lnTo>
                        <a:pt x="346" y="404"/>
                      </a:lnTo>
                      <a:lnTo>
                        <a:pt x="345" y="404"/>
                      </a:lnTo>
                      <a:lnTo>
                        <a:pt x="342" y="403"/>
                      </a:lnTo>
                      <a:lnTo>
                        <a:pt x="341" y="402"/>
                      </a:lnTo>
                      <a:lnTo>
                        <a:pt x="339" y="403"/>
                      </a:lnTo>
                      <a:lnTo>
                        <a:pt x="339" y="404"/>
                      </a:lnTo>
                      <a:lnTo>
                        <a:pt x="339" y="404"/>
                      </a:lnTo>
                      <a:lnTo>
                        <a:pt x="339" y="404"/>
                      </a:lnTo>
                      <a:lnTo>
                        <a:pt x="337" y="404"/>
                      </a:lnTo>
                      <a:lnTo>
                        <a:pt x="335" y="406"/>
                      </a:lnTo>
                      <a:lnTo>
                        <a:pt x="334" y="406"/>
                      </a:lnTo>
                      <a:lnTo>
                        <a:pt x="334" y="406"/>
                      </a:lnTo>
                      <a:lnTo>
                        <a:pt x="333" y="406"/>
                      </a:lnTo>
                      <a:lnTo>
                        <a:pt x="332" y="406"/>
                      </a:lnTo>
                      <a:lnTo>
                        <a:pt x="332" y="407"/>
                      </a:lnTo>
                      <a:lnTo>
                        <a:pt x="330" y="407"/>
                      </a:lnTo>
                      <a:lnTo>
                        <a:pt x="330" y="406"/>
                      </a:lnTo>
                      <a:lnTo>
                        <a:pt x="328" y="406"/>
                      </a:lnTo>
                      <a:lnTo>
                        <a:pt x="328" y="408"/>
                      </a:lnTo>
                      <a:lnTo>
                        <a:pt x="326" y="408"/>
                      </a:lnTo>
                      <a:lnTo>
                        <a:pt x="326" y="408"/>
                      </a:lnTo>
                      <a:lnTo>
                        <a:pt x="325" y="412"/>
                      </a:lnTo>
                      <a:lnTo>
                        <a:pt x="324" y="412"/>
                      </a:lnTo>
                      <a:lnTo>
                        <a:pt x="322" y="416"/>
                      </a:lnTo>
                      <a:lnTo>
                        <a:pt x="321" y="416"/>
                      </a:lnTo>
                      <a:lnTo>
                        <a:pt x="320" y="419"/>
                      </a:lnTo>
                      <a:lnTo>
                        <a:pt x="320" y="420"/>
                      </a:lnTo>
                      <a:lnTo>
                        <a:pt x="318" y="423"/>
                      </a:lnTo>
                      <a:lnTo>
                        <a:pt x="321" y="423"/>
                      </a:lnTo>
                      <a:lnTo>
                        <a:pt x="322" y="420"/>
                      </a:lnTo>
                      <a:lnTo>
                        <a:pt x="322" y="419"/>
                      </a:lnTo>
                      <a:lnTo>
                        <a:pt x="325" y="417"/>
                      </a:lnTo>
                      <a:lnTo>
                        <a:pt x="326" y="416"/>
                      </a:lnTo>
                      <a:lnTo>
                        <a:pt x="326" y="419"/>
                      </a:lnTo>
                      <a:lnTo>
                        <a:pt x="326" y="420"/>
                      </a:lnTo>
                      <a:lnTo>
                        <a:pt x="325" y="420"/>
                      </a:lnTo>
                      <a:lnTo>
                        <a:pt x="324" y="426"/>
                      </a:lnTo>
                      <a:lnTo>
                        <a:pt x="322" y="426"/>
                      </a:lnTo>
                      <a:lnTo>
                        <a:pt x="322" y="428"/>
                      </a:lnTo>
                      <a:lnTo>
                        <a:pt x="321" y="428"/>
                      </a:lnTo>
                      <a:lnTo>
                        <a:pt x="321" y="433"/>
                      </a:lnTo>
                      <a:lnTo>
                        <a:pt x="320" y="433"/>
                      </a:lnTo>
                      <a:lnTo>
                        <a:pt x="320" y="437"/>
                      </a:lnTo>
                      <a:lnTo>
                        <a:pt x="320" y="437"/>
                      </a:lnTo>
                      <a:lnTo>
                        <a:pt x="320" y="438"/>
                      </a:lnTo>
                      <a:lnTo>
                        <a:pt x="320" y="438"/>
                      </a:lnTo>
                      <a:lnTo>
                        <a:pt x="320" y="441"/>
                      </a:lnTo>
                      <a:lnTo>
                        <a:pt x="320" y="441"/>
                      </a:lnTo>
                      <a:lnTo>
                        <a:pt x="320" y="444"/>
                      </a:lnTo>
                      <a:lnTo>
                        <a:pt x="321" y="444"/>
                      </a:lnTo>
                      <a:lnTo>
                        <a:pt x="321" y="447"/>
                      </a:lnTo>
                      <a:lnTo>
                        <a:pt x="321" y="447"/>
                      </a:lnTo>
                      <a:lnTo>
                        <a:pt x="322" y="454"/>
                      </a:lnTo>
                      <a:lnTo>
                        <a:pt x="324" y="454"/>
                      </a:lnTo>
                      <a:lnTo>
                        <a:pt x="325" y="455"/>
                      </a:lnTo>
                      <a:lnTo>
                        <a:pt x="328" y="455"/>
                      </a:lnTo>
                      <a:lnTo>
                        <a:pt x="329" y="454"/>
                      </a:lnTo>
                      <a:lnTo>
                        <a:pt x="330" y="453"/>
                      </a:lnTo>
                      <a:lnTo>
                        <a:pt x="330" y="453"/>
                      </a:lnTo>
                      <a:lnTo>
                        <a:pt x="330" y="450"/>
                      </a:lnTo>
                      <a:lnTo>
                        <a:pt x="332" y="450"/>
                      </a:lnTo>
                      <a:lnTo>
                        <a:pt x="333" y="446"/>
                      </a:lnTo>
                      <a:lnTo>
                        <a:pt x="334" y="445"/>
                      </a:lnTo>
                      <a:lnTo>
                        <a:pt x="334" y="444"/>
                      </a:lnTo>
                      <a:lnTo>
                        <a:pt x="334" y="444"/>
                      </a:lnTo>
                      <a:lnTo>
                        <a:pt x="334" y="438"/>
                      </a:lnTo>
                      <a:lnTo>
                        <a:pt x="334" y="438"/>
                      </a:lnTo>
                      <a:lnTo>
                        <a:pt x="334" y="437"/>
                      </a:lnTo>
                      <a:lnTo>
                        <a:pt x="333" y="437"/>
                      </a:lnTo>
                      <a:lnTo>
                        <a:pt x="333" y="426"/>
                      </a:lnTo>
                      <a:lnTo>
                        <a:pt x="334" y="426"/>
                      </a:lnTo>
                      <a:lnTo>
                        <a:pt x="334" y="426"/>
                      </a:lnTo>
                      <a:lnTo>
                        <a:pt x="335" y="425"/>
                      </a:lnTo>
                      <a:lnTo>
                        <a:pt x="335" y="423"/>
                      </a:lnTo>
                      <a:lnTo>
                        <a:pt x="335" y="421"/>
                      </a:lnTo>
                      <a:lnTo>
                        <a:pt x="335" y="419"/>
                      </a:lnTo>
                      <a:lnTo>
                        <a:pt x="337" y="417"/>
                      </a:lnTo>
                      <a:lnTo>
                        <a:pt x="337" y="416"/>
                      </a:lnTo>
                      <a:lnTo>
                        <a:pt x="338" y="416"/>
                      </a:lnTo>
                      <a:lnTo>
                        <a:pt x="338" y="417"/>
                      </a:lnTo>
                      <a:lnTo>
                        <a:pt x="339" y="417"/>
                      </a:lnTo>
                      <a:lnTo>
                        <a:pt x="339" y="417"/>
                      </a:lnTo>
                      <a:lnTo>
                        <a:pt x="339" y="417"/>
                      </a:lnTo>
                      <a:lnTo>
                        <a:pt x="341" y="416"/>
                      </a:lnTo>
                      <a:lnTo>
                        <a:pt x="342" y="415"/>
                      </a:lnTo>
                      <a:lnTo>
                        <a:pt x="342" y="413"/>
                      </a:lnTo>
                      <a:lnTo>
                        <a:pt x="343" y="412"/>
                      </a:lnTo>
                      <a:lnTo>
                        <a:pt x="343" y="412"/>
                      </a:lnTo>
                      <a:lnTo>
                        <a:pt x="345" y="412"/>
                      </a:lnTo>
                      <a:lnTo>
                        <a:pt x="345" y="412"/>
                      </a:lnTo>
                      <a:lnTo>
                        <a:pt x="346" y="411"/>
                      </a:lnTo>
                      <a:lnTo>
                        <a:pt x="346" y="408"/>
                      </a:lnTo>
                      <a:lnTo>
                        <a:pt x="346" y="408"/>
                      </a:lnTo>
                      <a:lnTo>
                        <a:pt x="347" y="408"/>
                      </a:lnTo>
                      <a:lnTo>
                        <a:pt x="349" y="407"/>
                      </a:lnTo>
                      <a:lnTo>
                        <a:pt x="350" y="407"/>
                      </a:lnTo>
                      <a:lnTo>
                        <a:pt x="352" y="409"/>
                      </a:lnTo>
                      <a:lnTo>
                        <a:pt x="354" y="409"/>
                      </a:lnTo>
                      <a:lnTo>
                        <a:pt x="356" y="411"/>
                      </a:lnTo>
                      <a:lnTo>
                        <a:pt x="358" y="412"/>
                      </a:lnTo>
                      <a:lnTo>
                        <a:pt x="358" y="413"/>
                      </a:lnTo>
                      <a:lnTo>
                        <a:pt x="359" y="413"/>
                      </a:lnTo>
                      <a:lnTo>
                        <a:pt x="359" y="413"/>
                      </a:lnTo>
                      <a:lnTo>
                        <a:pt x="358" y="415"/>
                      </a:lnTo>
                      <a:lnTo>
                        <a:pt x="358" y="416"/>
                      </a:lnTo>
                      <a:lnTo>
                        <a:pt x="359" y="417"/>
                      </a:lnTo>
                      <a:lnTo>
                        <a:pt x="359" y="419"/>
                      </a:lnTo>
                      <a:lnTo>
                        <a:pt x="360" y="419"/>
                      </a:lnTo>
                      <a:lnTo>
                        <a:pt x="360" y="421"/>
                      </a:lnTo>
                      <a:lnTo>
                        <a:pt x="359" y="424"/>
                      </a:lnTo>
                      <a:lnTo>
                        <a:pt x="358" y="428"/>
                      </a:lnTo>
                      <a:lnTo>
                        <a:pt x="356" y="430"/>
                      </a:lnTo>
                      <a:lnTo>
                        <a:pt x="356" y="432"/>
                      </a:lnTo>
                      <a:lnTo>
                        <a:pt x="356" y="432"/>
                      </a:lnTo>
                      <a:lnTo>
                        <a:pt x="356" y="433"/>
                      </a:lnTo>
                      <a:lnTo>
                        <a:pt x="356" y="432"/>
                      </a:lnTo>
                      <a:lnTo>
                        <a:pt x="356" y="433"/>
                      </a:lnTo>
                      <a:lnTo>
                        <a:pt x="356" y="433"/>
                      </a:lnTo>
                      <a:lnTo>
                        <a:pt x="360" y="430"/>
                      </a:lnTo>
                      <a:lnTo>
                        <a:pt x="360" y="429"/>
                      </a:lnTo>
                      <a:lnTo>
                        <a:pt x="364" y="429"/>
                      </a:lnTo>
                      <a:lnTo>
                        <a:pt x="364" y="429"/>
                      </a:lnTo>
                      <a:lnTo>
                        <a:pt x="364" y="429"/>
                      </a:lnTo>
                      <a:lnTo>
                        <a:pt x="366" y="429"/>
                      </a:lnTo>
                      <a:lnTo>
                        <a:pt x="367" y="432"/>
                      </a:lnTo>
                      <a:lnTo>
                        <a:pt x="367" y="436"/>
                      </a:lnTo>
                      <a:lnTo>
                        <a:pt x="368" y="438"/>
                      </a:lnTo>
                      <a:lnTo>
                        <a:pt x="369" y="441"/>
                      </a:lnTo>
                      <a:lnTo>
                        <a:pt x="371" y="438"/>
                      </a:lnTo>
                      <a:lnTo>
                        <a:pt x="373" y="437"/>
                      </a:lnTo>
                      <a:lnTo>
                        <a:pt x="375" y="430"/>
                      </a:lnTo>
                      <a:lnTo>
                        <a:pt x="373" y="430"/>
                      </a:lnTo>
                      <a:lnTo>
                        <a:pt x="375" y="425"/>
                      </a:lnTo>
                      <a:lnTo>
                        <a:pt x="375" y="425"/>
                      </a:lnTo>
                      <a:lnTo>
                        <a:pt x="376" y="424"/>
                      </a:lnTo>
                      <a:lnTo>
                        <a:pt x="377" y="423"/>
                      </a:lnTo>
                      <a:lnTo>
                        <a:pt x="379" y="421"/>
                      </a:lnTo>
                      <a:lnTo>
                        <a:pt x="380" y="421"/>
                      </a:lnTo>
                      <a:lnTo>
                        <a:pt x="380" y="419"/>
                      </a:lnTo>
                      <a:lnTo>
                        <a:pt x="381" y="419"/>
                      </a:lnTo>
                      <a:lnTo>
                        <a:pt x="381" y="420"/>
                      </a:lnTo>
                      <a:lnTo>
                        <a:pt x="381" y="420"/>
                      </a:lnTo>
                      <a:lnTo>
                        <a:pt x="383" y="420"/>
                      </a:lnTo>
                      <a:lnTo>
                        <a:pt x="383" y="421"/>
                      </a:lnTo>
                      <a:lnTo>
                        <a:pt x="384" y="421"/>
                      </a:lnTo>
                      <a:lnTo>
                        <a:pt x="384" y="421"/>
                      </a:lnTo>
                      <a:lnTo>
                        <a:pt x="388" y="423"/>
                      </a:lnTo>
                      <a:lnTo>
                        <a:pt x="388" y="424"/>
                      </a:lnTo>
                      <a:lnTo>
                        <a:pt x="389" y="424"/>
                      </a:lnTo>
                      <a:lnTo>
                        <a:pt x="392" y="424"/>
                      </a:lnTo>
                      <a:lnTo>
                        <a:pt x="392" y="423"/>
                      </a:lnTo>
                      <a:lnTo>
                        <a:pt x="392" y="423"/>
                      </a:lnTo>
                      <a:lnTo>
                        <a:pt x="392" y="421"/>
                      </a:lnTo>
                      <a:lnTo>
                        <a:pt x="390" y="421"/>
                      </a:lnTo>
                      <a:lnTo>
                        <a:pt x="390" y="420"/>
                      </a:lnTo>
                      <a:lnTo>
                        <a:pt x="392" y="420"/>
                      </a:lnTo>
                      <a:lnTo>
                        <a:pt x="392" y="420"/>
                      </a:lnTo>
                      <a:lnTo>
                        <a:pt x="392" y="420"/>
                      </a:lnTo>
                      <a:lnTo>
                        <a:pt x="393" y="420"/>
                      </a:lnTo>
                      <a:lnTo>
                        <a:pt x="393" y="420"/>
                      </a:lnTo>
                      <a:lnTo>
                        <a:pt x="394" y="420"/>
                      </a:lnTo>
                      <a:lnTo>
                        <a:pt x="396" y="417"/>
                      </a:lnTo>
                      <a:lnTo>
                        <a:pt x="393" y="416"/>
                      </a:lnTo>
                      <a:lnTo>
                        <a:pt x="392" y="415"/>
                      </a:lnTo>
                      <a:lnTo>
                        <a:pt x="392" y="412"/>
                      </a:lnTo>
                      <a:lnTo>
                        <a:pt x="392" y="408"/>
                      </a:lnTo>
                      <a:lnTo>
                        <a:pt x="388" y="408"/>
                      </a:lnTo>
                      <a:lnTo>
                        <a:pt x="388" y="407"/>
                      </a:lnTo>
                      <a:lnTo>
                        <a:pt x="387" y="407"/>
                      </a:lnTo>
                      <a:lnTo>
                        <a:pt x="387" y="406"/>
                      </a:lnTo>
                      <a:lnTo>
                        <a:pt x="385" y="406"/>
                      </a:lnTo>
                      <a:lnTo>
                        <a:pt x="385" y="406"/>
                      </a:lnTo>
                      <a:lnTo>
                        <a:pt x="384" y="406"/>
                      </a:lnTo>
                      <a:lnTo>
                        <a:pt x="384" y="404"/>
                      </a:lnTo>
                      <a:lnTo>
                        <a:pt x="384" y="403"/>
                      </a:lnTo>
                      <a:lnTo>
                        <a:pt x="381" y="404"/>
                      </a:lnTo>
                      <a:lnTo>
                        <a:pt x="379" y="404"/>
                      </a:lnTo>
                      <a:lnTo>
                        <a:pt x="377" y="406"/>
                      </a:lnTo>
                      <a:lnTo>
                        <a:pt x="375" y="404"/>
                      </a:lnTo>
                      <a:lnTo>
                        <a:pt x="373" y="403"/>
                      </a:lnTo>
                      <a:lnTo>
                        <a:pt x="368" y="403"/>
                      </a:lnTo>
                      <a:lnTo>
                        <a:pt x="368" y="402"/>
                      </a:lnTo>
                      <a:lnTo>
                        <a:pt x="367" y="402"/>
                      </a:lnTo>
                      <a:lnTo>
                        <a:pt x="367" y="402"/>
                      </a:lnTo>
                      <a:lnTo>
                        <a:pt x="360" y="402"/>
                      </a:lnTo>
                      <a:lnTo>
                        <a:pt x="360" y="400"/>
                      </a:lnTo>
                      <a:lnTo>
                        <a:pt x="360" y="400"/>
                      </a:lnTo>
                      <a:lnTo>
                        <a:pt x="360" y="402"/>
                      </a:lnTo>
                      <a:lnTo>
                        <a:pt x="359" y="402"/>
                      </a:lnTo>
                      <a:lnTo>
                        <a:pt x="359" y="400"/>
                      </a:lnTo>
                      <a:lnTo>
                        <a:pt x="356" y="400"/>
                      </a:lnTo>
                      <a:lnTo>
                        <a:pt x="355" y="398"/>
                      </a:lnTo>
                      <a:lnTo>
                        <a:pt x="351" y="396"/>
                      </a:lnTo>
                      <a:lnTo>
                        <a:pt x="350" y="391"/>
                      </a:lnTo>
                      <a:lnTo>
                        <a:pt x="349" y="391"/>
                      </a:lnTo>
                      <a:lnTo>
                        <a:pt x="349" y="389"/>
                      </a:lnTo>
                      <a:lnTo>
                        <a:pt x="350" y="387"/>
                      </a:lnTo>
                      <a:lnTo>
                        <a:pt x="349" y="386"/>
                      </a:lnTo>
                      <a:lnTo>
                        <a:pt x="347" y="385"/>
                      </a:lnTo>
                      <a:lnTo>
                        <a:pt x="346" y="385"/>
                      </a:lnTo>
                      <a:lnTo>
                        <a:pt x="346" y="382"/>
                      </a:lnTo>
                      <a:lnTo>
                        <a:pt x="346" y="382"/>
                      </a:lnTo>
                      <a:lnTo>
                        <a:pt x="346" y="381"/>
                      </a:lnTo>
                      <a:lnTo>
                        <a:pt x="346" y="381"/>
                      </a:lnTo>
                      <a:lnTo>
                        <a:pt x="345" y="379"/>
                      </a:lnTo>
                      <a:lnTo>
                        <a:pt x="345" y="379"/>
                      </a:lnTo>
                      <a:lnTo>
                        <a:pt x="343" y="379"/>
                      </a:lnTo>
                      <a:lnTo>
                        <a:pt x="343" y="379"/>
                      </a:lnTo>
                      <a:lnTo>
                        <a:pt x="338" y="379"/>
                      </a:lnTo>
                      <a:lnTo>
                        <a:pt x="338" y="378"/>
                      </a:lnTo>
                      <a:lnTo>
                        <a:pt x="337" y="377"/>
                      </a:lnTo>
                      <a:lnTo>
                        <a:pt x="335" y="375"/>
                      </a:lnTo>
                      <a:lnTo>
                        <a:pt x="334" y="374"/>
                      </a:lnTo>
                      <a:lnTo>
                        <a:pt x="334" y="373"/>
                      </a:lnTo>
                      <a:lnTo>
                        <a:pt x="333" y="373"/>
                      </a:lnTo>
                      <a:lnTo>
                        <a:pt x="333" y="370"/>
                      </a:lnTo>
                      <a:lnTo>
                        <a:pt x="333" y="370"/>
                      </a:lnTo>
                      <a:lnTo>
                        <a:pt x="332" y="366"/>
                      </a:lnTo>
                      <a:lnTo>
                        <a:pt x="330" y="366"/>
                      </a:lnTo>
                      <a:lnTo>
                        <a:pt x="330" y="366"/>
                      </a:lnTo>
                      <a:lnTo>
                        <a:pt x="329" y="368"/>
                      </a:lnTo>
                      <a:lnTo>
                        <a:pt x="329" y="368"/>
                      </a:lnTo>
                      <a:lnTo>
                        <a:pt x="328" y="368"/>
                      </a:lnTo>
                      <a:lnTo>
                        <a:pt x="326" y="366"/>
                      </a:lnTo>
                      <a:lnTo>
                        <a:pt x="322" y="366"/>
                      </a:lnTo>
                      <a:lnTo>
                        <a:pt x="322" y="368"/>
                      </a:lnTo>
                      <a:lnTo>
                        <a:pt x="318" y="366"/>
                      </a:lnTo>
                      <a:close/>
                      <a:moveTo>
                        <a:pt x="317" y="349"/>
                      </a:moveTo>
                      <a:lnTo>
                        <a:pt x="316" y="349"/>
                      </a:lnTo>
                      <a:lnTo>
                        <a:pt x="315" y="351"/>
                      </a:lnTo>
                      <a:lnTo>
                        <a:pt x="313" y="351"/>
                      </a:lnTo>
                      <a:lnTo>
                        <a:pt x="313" y="353"/>
                      </a:lnTo>
                      <a:lnTo>
                        <a:pt x="312" y="354"/>
                      </a:lnTo>
                      <a:lnTo>
                        <a:pt x="313" y="357"/>
                      </a:lnTo>
                      <a:lnTo>
                        <a:pt x="315" y="357"/>
                      </a:lnTo>
                      <a:lnTo>
                        <a:pt x="315" y="356"/>
                      </a:lnTo>
                      <a:lnTo>
                        <a:pt x="316" y="356"/>
                      </a:lnTo>
                      <a:lnTo>
                        <a:pt x="316" y="357"/>
                      </a:lnTo>
                      <a:lnTo>
                        <a:pt x="315" y="357"/>
                      </a:lnTo>
                      <a:lnTo>
                        <a:pt x="315" y="357"/>
                      </a:lnTo>
                      <a:lnTo>
                        <a:pt x="316" y="358"/>
                      </a:lnTo>
                      <a:lnTo>
                        <a:pt x="316" y="358"/>
                      </a:lnTo>
                      <a:lnTo>
                        <a:pt x="317" y="358"/>
                      </a:lnTo>
                      <a:lnTo>
                        <a:pt x="318" y="358"/>
                      </a:lnTo>
                      <a:lnTo>
                        <a:pt x="318" y="360"/>
                      </a:lnTo>
                      <a:lnTo>
                        <a:pt x="320" y="360"/>
                      </a:lnTo>
                      <a:lnTo>
                        <a:pt x="321" y="358"/>
                      </a:lnTo>
                      <a:lnTo>
                        <a:pt x="321" y="358"/>
                      </a:lnTo>
                      <a:lnTo>
                        <a:pt x="321" y="356"/>
                      </a:lnTo>
                      <a:lnTo>
                        <a:pt x="320" y="353"/>
                      </a:lnTo>
                      <a:lnTo>
                        <a:pt x="318" y="351"/>
                      </a:lnTo>
                      <a:lnTo>
                        <a:pt x="317" y="349"/>
                      </a:lnTo>
                      <a:close/>
                      <a:moveTo>
                        <a:pt x="218" y="327"/>
                      </a:moveTo>
                      <a:lnTo>
                        <a:pt x="216" y="327"/>
                      </a:lnTo>
                      <a:lnTo>
                        <a:pt x="216" y="327"/>
                      </a:lnTo>
                      <a:lnTo>
                        <a:pt x="216" y="327"/>
                      </a:lnTo>
                      <a:lnTo>
                        <a:pt x="215" y="327"/>
                      </a:lnTo>
                      <a:lnTo>
                        <a:pt x="215" y="330"/>
                      </a:lnTo>
                      <a:lnTo>
                        <a:pt x="216" y="330"/>
                      </a:lnTo>
                      <a:lnTo>
                        <a:pt x="216" y="331"/>
                      </a:lnTo>
                      <a:lnTo>
                        <a:pt x="216" y="332"/>
                      </a:lnTo>
                      <a:lnTo>
                        <a:pt x="218" y="332"/>
                      </a:lnTo>
                      <a:lnTo>
                        <a:pt x="219" y="334"/>
                      </a:lnTo>
                      <a:lnTo>
                        <a:pt x="220" y="335"/>
                      </a:lnTo>
                      <a:lnTo>
                        <a:pt x="220" y="337"/>
                      </a:lnTo>
                      <a:lnTo>
                        <a:pt x="223" y="337"/>
                      </a:lnTo>
                      <a:lnTo>
                        <a:pt x="224" y="348"/>
                      </a:lnTo>
                      <a:lnTo>
                        <a:pt x="228" y="348"/>
                      </a:lnTo>
                      <a:lnTo>
                        <a:pt x="228" y="347"/>
                      </a:lnTo>
                      <a:lnTo>
                        <a:pt x="229" y="345"/>
                      </a:lnTo>
                      <a:lnTo>
                        <a:pt x="229" y="344"/>
                      </a:lnTo>
                      <a:lnTo>
                        <a:pt x="228" y="343"/>
                      </a:lnTo>
                      <a:lnTo>
                        <a:pt x="227" y="341"/>
                      </a:lnTo>
                      <a:lnTo>
                        <a:pt x="225" y="337"/>
                      </a:lnTo>
                      <a:lnTo>
                        <a:pt x="224" y="336"/>
                      </a:lnTo>
                      <a:lnTo>
                        <a:pt x="223" y="335"/>
                      </a:lnTo>
                      <a:lnTo>
                        <a:pt x="223" y="334"/>
                      </a:lnTo>
                      <a:lnTo>
                        <a:pt x="223" y="330"/>
                      </a:lnTo>
                      <a:lnTo>
                        <a:pt x="220" y="331"/>
                      </a:lnTo>
                      <a:lnTo>
                        <a:pt x="220" y="330"/>
                      </a:lnTo>
                      <a:lnTo>
                        <a:pt x="220" y="330"/>
                      </a:lnTo>
                      <a:lnTo>
                        <a:pt x="220" y="328"/>
                      </a:lnTo>
                      <a:lnTo>
                        <a:pt x="219" y="328"/>
                      </a:lnTo>
                      <a:lnTo>
                        <a:pt x="218" y="327"/>
                      </a:lnTo>
                      <a:close/>
                      <a:moveTo>
                        <a:pt x="208" y="307"/>
                      </a:moveTo>
                      <a:lnTo>
                        <a:pt x="208" y="307"/>
                      </a:lnTo>
                      <a:lnTo>
                        <a:pt x="208" y="307"/>
                      </a:lnTo>
                      <a:lnTo>
                        <a:pt x="208" y="307"/>
                      </a:lnTo>
                      <a:lnTo>
                        <a:pt x="208" y="307"/>
                      </a:lnTo>
                      <a:lnTo>
                        <a:pt x="208" y="307"/>
                      </a:lnTo>
                      <a:lnTo>
                        <a:pt x="208" y="309"/>
                      </a:lnTo>
                      <a:lnTo>
                        <a:pt x="208" y="310"/>
                      </a:lnTo>
                      <a:lnTo>
                        <a:pt x="210" y="310"/>
                      </a:lnTo>
                      <a:lnTo>
                        <a:pt x="208" y="310"/>
                      </a:lnTo>
                      <a:lnTo>
                        <a:pt x="206" y="310"/>
                      </a:lnTo>
                      <a:lnTo>
                        <a:pt x="203" y="311"/>
                      </a:lnTo>
                      <a:lnTo>
                        <a:pt x="203" y="311"/>
                      </a:lnTo>
                      <a:lnTo>
                        <a:pt x="203" y="311"/>
                      </a:lnTo>
                      <a:lnTo>
                        <a:pt x="203" y="311"/>
                      </a:lnTo>
                      <a:lnTo>
                        <a:pt x="203" y="311"/>
                      </a:lnTo>
                      <a:lnTo>
                        <a:pt x="203" y="311"/>
                      </a:lnTo>
                      <a:lnTo>
                        <a:pt x="205" y="311"/>
                      </a:lnTo>
                      <a:lnTo>
                        <a:pt x="205" y="313"/>
                      </a:lnTo>
                      <a:lnTo>
                        <a:pt x="206" y="313"/>
                      </a:lnTo>
                      <a:lnTo>
                        <a:pt x="207" y="314"/>
                      </a:lnTo>
                      <a:lnTo>
                        <a:pt x="207" y="315"/>
                      </a:lnTo>
                      <a:lnTo>
                        <a:pt x="208" y="315"/>
                      </a:lnTo>
                      <a:lnTo>
                        <a:pt x="208" y="315"/>
                      </a:lnTo>
                      <a:lnTo>
                        <a:pt x="210" y="317"/>
                      </a:lnTo>
                      <a:lnTo>
                        <a:pt x="210" y="318"/>
                      </a:lnTo>
                      <a:lnTo>
                        <a:pt x="210" y="320"/>
                      </a:lnTo>
                      <a:lnTo>
                        <a:pt x="210" y="322"/>
                      </a:lnTo>
                      <a:lnTo>
                        <a:pt x="208" y="323"/>
                      </a:lnTo>
                      <a:lnTo>
                        <a:pt x="208" y="324"/>
                      </a:lnTo>
                      <a:lnTo>
                        <a:pt x="210" y="324"/>
                      </a:lnTo>
                      <a:lnTo>
                        <a:pt x="211" y="327"/>
                      </a:lnTo>
                      <a:lnTo>
                        <a:pt x="212" y="327"/>
                      </a:lnTo>
                      <a:lnTo>
                        <a:pt x="214" y="327"/>
                      </a:lnTo>
                      <a:lnTo>
                        <a:pt x="214" y="322"/>
                      </a:lnTo>
                      <a:lnTo>
                        <a:pt x="214" y="318"/>
                      </a:lnTo>
                      <a:lnTo>
                        <a:pt x="214" y="313"/>
                      </a:lnTo>
                      <a:lnTo>
                        <a:pt x="212" y="313"/>
                      </a:lnTo>
                      <a:lnTo>
                        <a:pt x="210" y="310"/>
                      </a:lnTo>
                      <a:lnTo>
                        <a:pt x="211" y="310"/>
                      </a:lnTo>
                      <a:lnTo>
                        <a:pt x="211" y="309"/>
                      </a:lnTo>
                      <a:lnTo>
                        <a:pt x="211" y="307"/>
                      </a:lnTo>
                      <a:lnTo>
                        <a:pt x="211" y="307"/>
                      </a:lnTo>
                      <a:lnTo>
                        <a:pt x="208" y="307"/>
                      </a:lnTo>
                      <a:close/>
                      <a:moveTo>
                        <a:pt x="227" y="294"/>
                      </a:moveTo>
                      <a:lnTo>
                        <a:pt x="227" y="294"/>
                      </a:lnTo>
                      <a:lnTo>
                        <a:pt x="227" y="294"/>
                      </a:lnTo>
                      <a:lnTo>
                        <a:pt x="227" y="294"/>
                      </a:lnTo>
                      <a:lnTo>
                        <a:pt x="227" y="294"/>
                      </a:lnTo>
                      <a:lnTo>
                        <a:pt x="225" y="294"/>
                      </a:lnTo>
                      <a:lnTo>
                        <a:pt x="225" y="296"/>
                      </a:lnTo>
                      <a:lnTo>
                        <a:pt x="225" y="296"/>
                      </a:lnTo>
                      <a:lnTo>
                        <a:pt x="225" y="296"/>
                      </a:lnTo>
                      <a:lnTo>
                        <a:pt x="225" y="296"/>
                      </a:lnTo>
                      <a:lnTo>
                        <a:pt x="225" y="298"/>
                      </a:lnTo>
                      <a:lnTo>
                        <a:pt x="225" y="298"/>
                      </a:lnTo>
                      <a:lnTo>
                        <a:pt x="223" y="298"/>
                      </a:lnTo>
                      <a:lnTo>
                        <a:pt x="222" y="298"/>
                      </a:lnTo>
                      <a:lnTo>
                        <a:pt x="222" y="298"/>
                      </a:lnTo>
                      <a:lnTo>
                        <a:pt x="222" y="298"/>
                      </a:lnTo>
                      <a:lnTo>
                        <a:pt x="220" y="301"/>
                      </a:lnTo>
                      <a:lnTo>
                        <a:pt x="219" y="302"/>
                      </a:lnTo>
                      <a:lnTo>
                        <a:pt x="219" y="305"/>
                      </a:lnTo>
                      <a:lnTo>
                        <a:pt x="218" y="305"/>
                      </a:lnTo>
                      <a:lnTo>
                        <a:pt x="218" y="306"/>
                      </a:lnTo>
                      <a:lnTo>
                        <a:pt x="216" y="306"/>
                      </a:lnTo>
                      <a:lnTo>
                        <a:pt x="216" y="307"/>
                      </a:lnTo>
                      <a:lnTo>
                        <a:pt x="218" y="307"/>
                      </a:lnTo>
                      <a:lnTo>
                        <a:pt x="218" y="309"/>
                      </a:lnTo>
                      <a:lnTo>
                        <a:pt x="219" y="309"/>
                      </a:lnTo>
                      <a:lnTo>
                        <a:pt x="219" y="310"/>
                      </a:lnTo>
                      <a:lnTo>
                        <a:pt x="223" y="310"/>
                      </a:lnTo>
                      <a:lnTo>
                        <a:pt x="223" y="310"/>
                      </a:lnTo>
                      <a:lnTo>
                        <a:pt x="222" y="311"/>
                      </a:lnTo>
                      <a:lnTo>
                        <a:pt x="220" y="311"/>
                      </a:lnTo>
                      <a:lnTo>
                        <a:pt x="220" y="314"/>
                      </a:lnTo>
                      <a:lnTo>
                        <a:pt x="222" y="314"/>
                      </a:lnTo>
                      <a:lnTo>
                        <a:pt x="222" y="314"/>
                      </a:lnTo>
                      <a:lnTo>
                        <a:pt x="222" y="315"/>
                      </a:lnTo>
                      <a:lnTo>
                        <a:pt x="224" y="317"/>
                      </a:lnTo>
                      <a:lnTo>
                        <a:pt x="227" y="319"/>
                      </a:lnTo>
                      <a:lnTo>
                        <a:pt x="229" y="320"/>
                      </a:lnTo>
                      <a:lnTo>
                        <a:pt x="229" y="320"/>
                      </a:lnTo>
                      <a:lnTo>
                        <a:pt x="231" y="320"/>
                      </a:lnTo>
                      <a:lnTo>
                        <a:pt x="232" y="319"/>
                      </a:lnTo>
                      <a:lnTo>
                        <a:pt x="232" y="320"/>
                      </a:lnTo>
                      <a:lnTo>
                        <a:pt x="232" y="322"/>
                      </a:lnTo>
                      <a:lnTo>
                        <a:pt x="233" y="322"/>
                      </a:lnTo>
                      <a:lnTo>
                        <a:pt x="233" y="323"/>
                      </a:lnTo>
                      <a:lnTo>
                        <a:pt x="233" y="323"/>
                      </a:lnTo>
                      <a:lnTo>
                        <a:pt x="232" y="324"/>
                      </a:lnTo>
                      <a:lnTo>
                        <a:pt x="232" y="324"/>
                      </a:lnTo>
                      <a:lnTo>
                        <a:pt x="232" y="327"/>
                      </a:lnTo>
                      <a:lnTo>
                        <a:pt x="236" y="327"/>
                      </a:lnTo>
                      <a:lnTo>
                        <a:pt x="237" y="328"/>
                      </a:lnTo>
                      <a:lnTo>
                        <a:pt x="237" y="331"/>
                      </a:lnTo>
                      <a:lnTo>
                        <a:pt x="236" y="331"/>
                      </a:lnTo>
                      <a:lnTo>
                        <a:pt x="236" y="331"/>
                      </a:lnTo>
                      <a:lnTo>
                        <a:pt x="239" y="331"/>
                      </a:lnTo>
                      <a:lnTo>
                        <a:pt x="239" y="335"/>
                      </a:lnTo>
                      <a:lnTo>
                        <a:pt x="239" y="335"/>
                      </a:lnTo>
                      <a:lnTo>
                        <a:pt x="240" y="335"/>
                      </a:lnTo>
                      <a:lnTo>
                        <a:pt x="240" y="336"/>
                      </a:lnTo>
                      <a:lnTo>
                        <a:pt x="240" y="336"/>
                      </a:lnTo>
                      <a:lnTo>
                        <a:pt x="239" y="336"/>
                      </a:lnTo>
                      <a:lnTo>
                        <a:pt x="239" y="340"/>
                      </a:lnTo>
                      <a:lnTo>
                        <a:pt x="240" y="340"/>
                      </a:lnTo>
                      <a:lnTo>
                        <a:pt x="240" y="345"/>
                      </a:lnTo>
                      <a:lnTo>
                        <a:pt x="244" y="345"/>
                      </a:lnTo>
                      <a:lnTo>
                        <a:pt x="244" y="343"/>
                      </a:lnTo>
                      <a:lnTo>
                        <a:pt x="246" y="343"/>
                      </a:lnTo>
                      <a:lnTo>
                        <a:pt x="246" y="341"/>
                      </a:lnTo>
                      <a:lnTo>
                        <a:pt x="246" y="341"/>
                      </a:lnTo>
                      <a:lnTo>
                        <a:pt x="246" y="339"/>
                      </a:lnTo>
                      <a:lnTo>
                        <a:pt x="245" y="339"/>
                      </a:lnTo>
                      <a:lnTo>
                        <a:pt x="245" y="336"/>
                      </a:lnTo>
                      <a:lnTo>
                        <a:pt x="245" y="335"/>
                      </a:lnTo>
                      <a:lnTo>
                        <a:pt x="246" y="334"/>
                      </a:lnTo>
                      <a:lnTo>
                        <a:pt x="248" y="331"/>
                      </a:lnTo>
                      <a:lnTo>
                        <a:pt x="245" y="331"/>
                      </a:lnTo>
                      <a:lnTo>
                        <a:pt x="244" y="331"/>
                      </a:lnTo>
                      <a:lnTo>
                        <a:pt x="243" y="330"/>
                      </a:lnTo>
                      <a:lnTo>
                        <a:pt x="241" y="328"/>
                      </a:lnTo>
                      <a:lnTo>
                        <a:pt x="239" y="327"/>
                      </a:lnTo>
                      <a:lnTo>
                        <a:pt x="239" y="323"/>
                      </a:lnTo>
                      <a:lnTo>
                        <a:pt x="237" y="323"/>
                      </a:lnTo>
                      <a:lnTo>
                        <a:pt x="237" y="322"/>
                      </a:lnTo>
                      <a:lnTo>
                        <a:pt x="237" y="322"/>
                      </a:lnTo>
                      <a:lnTo>
                        <a:pt x="237" y="320"/>
                      </a:lnTo>
                      <a:lnTo>
                        <a:pt x="237" y="320"/>
                      </a:lnTo>
                      <a:lnTo>
                        <a:pt x="237" y="319"/>
                      </a:lnTo>
                      <a:lnTo>
                        <a:pt x="236" y="318"/>
                      </a:lnTo>
                      <a:lnTo>
                        <a:pt x="236" y="315"/>
                      </a:lnTo>
                      <a:lnTo>
                        <a:pt x="235" y="315"/>
                      </a:lnTo>
                      <a:lnTo>
                        <a:pt x="235" y="313"/>
                      </a:lnTo>
                      <a:lnTo>
                        <a:pt x="232" y="311"/>
                      </a:lnTo>
                      <a:lnTo>
                        <a:pt x="232" y="309"/>
                      </a:lnTo>
                      <a:lnTo>
                        <a:pt x="231" y="309"/>
                      </a:lnTo>
                      <a:lnTo>
                        <a:pt x="231" y="307"/>
                      </a:lnTo>
                      <a:lnTo>
                        <a:pt x="231" y="307"/>
                      </a:lnTo>
                      <a:lnTo>
                        <a:pt x="231" y="305"/>
                      </a:lnTo>
                      <a:lnTo>
                        <a:pt x="229" y="305"/>
                      </a:lnTo>
                      <a:lnTo>
                        <a:pt x="229" y="302"/>
                      </a:lnTo>
                      <a:lnTo>
                        <a:pt x="229" y="300"/>
                      </a:lnTo>
                      <a:lnTo>
                        <a:pt x="229" y="297"/>
                      </a:lnTo>
                      <a:lnTo>
                        <a:pt x="227" y="297"/>
                      </a:lnTo>
                      <a:lnTo>
                        <a:pt x="227" y="294"/>
                      </a:lnTo>
                      <a:lnTo>
                        <a:pt x="227" y="294"/>
                      </a:lnTo>
                      <a:close/>
                      <a:moveTo>
                        <a:pt x="400" y="292"/>
                      </a:moveTo>
                      <a:lnTo>
                        <a:pt x="400" y="303"/>
                      </a:lnTo>
                      <a:lnTo>
                        <a:pt x="398" y="302"/>
                      </a:lnTo>
                      <a:lnTo>
                        <a:pt x="397" y="301"/>
                      </a:lnTo>
                      <a:lnTo>
                        <a:pt x="397" y="293"/>
                      </a:lnTo>
                      <a:lnTo>
                        <a:pt x="400" y="292"/>
                      </a:lnTo>
                      <a:close/>
                      <a:moveTo>
                        <a:pt x="181" y="267"/>
                      </a:moveTo>
                      <a:lnTo>
                        <a:pt x="181" y="268"/>
                      </a:lnTo>
                      <a:lnTo>
                        <a:pt x="181" y="268"/>
                      </a:lnTo>
                      <a:lnTo>
                        <a:pt x="181" y="269"/>
                      </a:lnTo>
                      <a:lnTo>
                        <a:pt x="182" y="269"/>
                      </a:lnTo>
                      <a:lnTo>
                        <a:pt x="182" y="269"/>
                      </a:lnTo>
                      <a:lnTo>
                        <a:pt x="184" y="268"/>
                      </a:lnTo>
                      <a:lnTo>
                        <a:pt x="184" y="267"/>
                      </a:lnTo>
                      <a:lnTo>
                        <a:pt x="182" y="267"/>
                      </a:lnTo>
                      <a:lnTo>
                        <a:pt x="181" y="267"/>
                      </a:lnTo>
                      <a:close/>
                      <a:moveTo>
                        <a:pt x="193" y="245"/>
                      </a:moveTo>
                      <a:lnTo>
                        <a:pt x="191" y="245"/>
                      </a:lnTo>
                      <a:lnTo>
                        <a:pt x="191" y="246"/>
                      </a:lnTo>
                      <a:lnTo>
                        <a:pt x="191" y="247"/>
                      </a:lnTo>
                      <a:lnTo>
                        <a:pt x="189" y="248"/>
                      </a:lnTo>
                      <a:lnTo>
                        <a:pt x="189" y="251"/>
                      </a:lnTo>
                      <a:lnTo>
                        <a:pt x="188" y="251"/>
                      </a:lnTo>
                      <a:lnTo>
                        <a:pt x="186" y="254"/>
                      </a:lnTo>
                      <a:lnTo>
                        <a:pt x="186" y="254"/>
                      </a:lnTo>
                      <a:lnTo>
                        <a:pt x="185" y="255"/>
                      </a:lnTo>
                      <a:lnTo>
                        <a:pt x="185" y="256"/>
                      </a:lnTo>
                      <a:lnTo>
                        <a:pt x="186" y="258"/>
                      </a:lnTo>
                      <a:lnTo>
                        <a:pt x="186" y="263"/>
                      </a:lnTo>
                      <a:lnTo>
                        <a:pt x="188" y="263"/>
                      </a:lnTo>
                      <a:lnTo>
                        <a:pt x="186" y="265"/>
                      </a:lnTo>
                      <a:lnTo>
                        <a:pt x="188" y="265"/>
                      </a:lnTo>
                      <a:lnTo>
                        <a:pt x="188" y="264"/>
                      </a:lnTo>
                      <a:lnTo>
                        <a:pt x="191" y="264"/>
                      </a:lnTo>
                      <a:lnTo>
                        <a:pt x="191" y="264"/>
                      </a:lnTo>
                      <a:lnTo>
                        <a:pt x="191" y="264"/>
                      </a:lnTo>
                      <a:lnTo>
                        <a:pt x="191" y="264"/>
                      </a:lnTo>
                      <a:lnTo>
                        <a:pt x="191" y="264"/>
                      </a:lnTo>
                      <a:lnTo>
                        <a:pt x="191" y="264"/>
                      </a:lnTo>
                      <a:lnTo>
                        <a:pt x="191" y="262"/>
                      </a:lnTo>
                      <a:lnTo>
                        <a:pt x="193" y="259"/>
                      </a:lnTo>
                      <a:lnTo>
                        <a:pt x="193" y="259"/>
                      </a:lnTo>
                      <a:lnTo>
                        <a:pt x="193" y="256"/>
                      </a:lnTo>
                      <a:lnTo>
                        <a:pt x="194" y="256"/>
                      </a:lnTo>
                      <a:lnTo>
                        <a:pt x="194" y="256"/>
                      </a:lnTo>
                      <a:lnTo>
                        <a:pt x="194" y="256"/>
                      </a:lnTo>
                      <a:lnTo>
                        <a:pt x="195" y="256"/>
                      </a:lnTo>
                      <a:lnTo>
                        <a:pt x="195" y="254"/>
                      </a:lnTo>
                      <a:lnTo>
                        <a:pt x="194" y="254"/>
                      </a:lnTo>
                      <a:lnTo>
                        <a:pt x="194" y="252"/>
                      </a:lnTo>
                      <a:lnTo>
                        <a:pt x="194" y="251"/>
                      </a:lnTo>
                      <a:lnTo>
                        <a:pt x="195" y="251"/>
                      </a:lnTo>
                      <a:lnTo>
                        <a:pt x="195" y="250"/>
                      </a:lnTo>
                      <a:lnTo>
                        <a:pt x="195" y="248"/>
                      </a:lnTo>
                      <a:lnTo>
                        <a:pt x="197" y="248"/>
                      </a:lnTo>
                      <a:lnTo>
                        <a:pt x="197" y="246"/>
                      </a:lnTo>
                      <a:lnTo>
                        <a:pt x="194" y="246"/>
                      </a:lnTo>
                      <a:lnTo>
                        <a:pt x="194" y="246"/>
                      </a:lnTo>
                      <a:lnTo>
                        <a:pt x="194" y="245"/>
                      </a:lnTo>
                      <a:lnTo>
                        <a:pt x="194" y="245"/>
                      </a:lnTo>
                      <a:lnTo>
                        <a:pt x="194" y="245"/>
                      </a:lnTo>
                      <a:lnTo>
                        <a:pt x="193" y="245"/>
                      </a:lnTo>
                      <a:close/>
                      <a:moveTo>
                        <a:pt x="185" y="237"/>
                      </a:moveTo>
                      <a:lnTo>
                        <a:pt x="184" y="238"/>
                      </a:lnTo>
                      <a:lnTo>
                        <a:pt x="181" y="239"/>
                      </a:lnTo>
                      <a:lnTo>
                        <a:pt x="181" y="241"/>
                      </a:lnTo>
                      <a:lnTo>
                        <a:pt x="181" y="241"/>
                      </a:lnTo>
                      <a:lnTo>
                        <a:pt x="182" y="241"/>
                      </a:lnTo>
                      <a:lnTo>
                        <a:pt x="182" y="243"/>
                      </a:lnTo>
                      <a:lnTo>
                        <a:pt x="184" y="245"/>
                      </a:lnTo>
                      <a:lnTo>
                        <a:pt x="185" y="243"/>
                      </a:lnTo>
                      <a:lnTo>
                        <a:pt x="186" y="241"/>
                      </a:lnTo>
                      <a:lnTo>
                        <a:pt x="186" y="238"/>
                      </a:lnTo>
                      <a:lnTo>
                        <a:pt x="185" y="237"/>
                      </a:lnTo>
                      <a:close/>
                      <a:moveTo>
                        <a:pt x="127" y="220"/>
                      </a:moveTo>
                      <a:lnTo>
                        <a:pt x="127" y="222"/>
                      </a:lnTo>
                      <a:lnTo>
                        <a:pt x="125" y="224"/>
                      </a:lnTo>
                      <a:lnTo>
                        <a:pt x="125" y="226"/>
                      </a:lnTo>
                      <a:lnTo>
                        <a:pt x="122" y="229"/>
                      </a:lnTo>
                      <a:lnTo>
                        <a:pt x="122" y="229"/>
                      </a:lnTo>
                      <a:lnTo>
                        <a:pt x="119" y="230"/>
                      </a:lnTo>
                      <a:lnTo>
                        <a:pt x="117" y="231"/>
                      </a:lnTo>
                      <a:lnTo>
                        <a:pt x="116" y="234"/>
                      </a:lnTo>
                      <a:lnTo>
                        <a:pt x="114" y="235"/>
                      </a:lnTo>
                      <a:lnTo>
                        <a:pt x="113" y="237"/>
                      </a:lnTo>
                      <a:lnTo>
                        <a:pt x="112" y="237"/>
                      </a:lnTo>
                      <a:lnTo>
                        <a:pt x="112" y="239"/>
                      </a:lnTo>
                      <a:lnTo>
                        <a:pt x="113" y="239"/>
                      </a:lnTo>
                      <a:lnTo>
                        <a:pt x="113" y="241"/>
                      </a:lnTo>
                      <a:lnTo>
                        <a:pt x="118" y="241"/>
                      </a:lnTo>
                      <a:lnTo>
                        <a:pt x="118" y="238"/>
                      </a:lnTo>
                      <a:lnTo>
                        <a:pt x="126" y="231"/>
                      </a:lnTo>
                      <a:lnTo>
                        <a:pt x="126" y="230"/>
                      </a:lnTo>
                      <a:lnTo>
                        <a:pt x="127" y="230"/>
                      </a:lnTo>
                      <a:lnTo>
                        <a:pt x="129" y="229"/>
                      </a:lnTo>
                      <a:lnTo>
                        <a:pt x="130" y="229"/>
                      </a:lnTo>
                      <a:lnTo>
                        <a:pt x="130" y="229"/>
                      </a:lnTo>
                      <a:lnTo>
                        <a:pt x="131" y="229"/>
                      </a:lnTo>
                      <a:lnTo>
                        <a:pt x="133" y="228"/>
                      </a:lnTo>
                      <a:lnTo>
                        <a:pt x="136" y="226"/>
                      </a:lnTo>
                      <a:lnTo>
                        <a:pt x="140" y="225"/>
                      </a:lnTo>
                      <a:lnTo>
                        <a:pt x="142" y="222"/>
                      </a:lnTo>
                      <a:lnTo>
                        <a:pt x="143" y="222"/>
                      </a:lnTo>
                      <a:lnTo>
                        <a:pt x="146" y="222"/>
                      </a:lnTo>
                      <a:lnTo>
                        <a:pt x="146" y="222"/>
                      </a:lnTo>
                      <a:lnTo>
                        <a:pt x="146" y="222"/>
                      </a:lnTo>
                      <a:lnTo>
                        <a:pt x="150" y="224"/>
                      </a:lnTo>
                      <a:lnTo>
                        <a:pt x="151" y="224"/>
                      </a:lnTo>
                      <a:lnTo>
                        <a:pt x="152" y="222"/>
                      </a:lnTo>
                      <a:lnTo>
                        <a:pt x="150" y="222"/>
                      </a:lnTo>
                      <a:lnTo>
                        <a:pt x="146" y="221"/>
                      </a:lnTo>
                      <a:lnTo>
                        <a:pt x="143" y="221"/>
                      </a:lnTo>
                      <a:lnTo>
                        <a:pt x="143" y="221"/>
                      </a:lnTo>
                      <a:lnTo>
                        <a:pt x="139" y="221"/>
                      </a:lnTo>
                      <a:lnTo>
                        <a:pt x="138" y="222"/>
                      </a:lnTo>
                      <a:lnTo>
                        <a:pt x="135" y="222"/>
                      </a:lnTo>
                      <a:lnTo>
                        <a:pt x="134" y="222"/>
                      </a:lnTo>
                      <a:lnTo>
                        <a:pt x="134" y="222"/>
                      </a:lnTo>
                      <a:lnTo>
                        <a:pt x="134" y="222"/>
                      </a:lnTo>
                      <a:lnTo>
                        <a:pt x="134" y="222"/>
                      </a:lnTo>
                      <a:lnTo>
                        <a:pt x="133" y="221"/>
                      </a:lnTo>
                      <a:lnTo>
                        <a:pt x="131" y="221"/>
                      </a:lnTo>
                      <a:lnTo>
                        <a:pt x="130" y="220"/>
                      </a:lnTo>
                      <a:lnTo>
                        <a:pt x="127" y="220"/>
                      </a:lnTo>
                      <a:close/>
                      <a:moveTo>
                        <a:pt x="126" y="169"/>
                      </a:moveTo>
                      <a:lnTo>
                        <a:pt x="122" y="170"/>
                      </a:lnTo>
                      <a:lnTo>
                        <a:pt x="122" y="170"/>
                      </a:lnTo>
                      <a:lnTo>
                        <a:pt x="118" y="170"/>
                      </a:lnTo>
                      <a:lnTo>
                        <a:pt x="118" y="171"/>
                      </a:lnTo>
                      <a:lnTo>
                        <a:pt x="117" y="171"/>
                      </a:lnTo>
                      <a:lnTo>
                        <a:pt x="113" y="175"/>
                      </a:lnTo>
                      <a:lnTo>
                        <a:pt x="109" y="175"/>
                      </a:lnTo>
                      <a:lnTo>
                        <a:pt x="108" y="178"/>
                      </a:lnTo>
                      <a:lnTo>
                        <a:pt x="108" y="178"/>
                      </a:lnTo>
                      <a:lnTo>
                        <a:pt x="108" y="179"/>
                      </a:lnTo>
                      <a:lnTo>
                        <a:pt x="102" y="182"/>
                      </a:lnTo>
                      <a:lnTo>
                        <a:pt x="99" y="182"/>
                      </a:lnTo>
                      <a:lnTo>
                        <a:pt x="95" y="182"/>
                      </a:lnTo>
                      <a:lnTo>
                        <a:pt x="89" y="182"/>
                      </a:lnTo>
                      <a:lnTo>
                        <a:pt x="87" y="182"/>
                      </a:lnTo>
                      <a:lnTo>
                        <a:pt x="87" y="182"/>
                      </a:lnTo>
                      <a:lnTo>
                        <a:pt x="87" y="182"/>
                      </a:lnTo>
                      <a:lnTo>
                        <a:pt x="85" y="182"/>
                      </a:lnTo>
                      <a:lnTo>
                        <a:pt x="85" y="180"/>
                      </a:lnTo>
                      <a:lnTo>
                        <a:pt x="85" y="178"/>
                      </a:lnTo>
                      <a:lnTo>
                        <a:pt x="84" y="178"/>
                      </a:lnTo>
                      <a:lnTo>
                        <a:pt x="84" y="175"/>
                      </a:lnTo>
                      <a:lnTo>
                        <a:pt x="85" y="175"/>
                      </a:lnTo>
                      <a:lnTo>
                        <a:pt x="84" y="173"/>
                      </a:lnTo>
                      <a:lnTo>
                        <a:pt x="81" y="174"/>
                      </a:lnTo>
                      <a:lnTo>
                        <a:pt x="80" y="173"/>
                      </a:lnTo>
                      <a:lnTo>
                        <a:pt x="80" y="171"/>
                      </a:lnTo>
                      <a:lnTo>
                        <a:pt x="80" y="171"/>
                      </a:lnTo>
                      <a:lnTo>
                        <a:pt x="80" y="171"/>
                      </a:lnTo>
                      <a:lnTo>
                        <a:pt x="76" y="171"/>
                      </a:lnTo>
                      <a:lnTo>
                        <a:pt x="76" y="170"/>
                      </a:lnTo>
                      <a:lnTo>
                        <a:pt x="72" y="170"/>
                      </a:lnTo>
                      <a:lnTo>
                        <a:pt x="74" y="171"/>
                      </a:lnTo>
                      <a:lnTo>
                        <a:pt x="75" y="173"/>
                      </a:lnTo>
                      <a:lnTo>
                        <a:pt x="75" y="174"/>
                      </a:lnTo>
                      <a:lnTo>
                        <a:pt x="76" y="174"/>
                      </a:lnTo>
                      <a:lnTo>
                        <a:pt x="76" y="175"/>
                      </a:lnTo>
                      <a:lnTo>
                        <a:pt x="76" y="175"/>
                      </a:lnTo>
                      <a:lnTo>
                        <a:pt x="76" y="176"/>
                      </a:lnTo>
                      <a:lnTo>
                        <a:pt x="78" y="176"/>
                      </a:lnTo>
                      <a:lnTo>
                        <a:pt x="78" y="179"/>
                      </a:lnTo>
                      <a:lnTo>
                        <a:pt x="78" y="180"/>
                      </a:lnTo>
                      <a:lnTo>
                        <a:pt x="80" y="180"/>
                      </a:lnTo>
                      <a:lnTo>
                        <a:pt x="80" y="183"/>
                      </a:lnTo>
                      <a:lnTo>
                        <a:pt x="81" y="183"/>
                      </a:lnTo>
                      <a:lnTo>
                        <a:pt x="83" y="183"/>
                      </a:lnTo>
                      <a:lnTo>
                        <a:pt x="83" y="186"/>
                      </a:lnTo>
                      <a:lnTo>
                        <a:pt x="76" y="186"/>
                      </a:lnTo>
                      <a:lnTo>
                        <a:pt x="75" y="187"/>
                      </a:lnTo>
                      <a:lnTo>
                        <a:pt x="72" y="190"/>
                      </a:lnTo>
                      <a:lnTo>
                        <a:pt x="70" y="192"/>
                      </a:lnTo>
                      <a:lnTo>
                        <a:pt x="66" y="193"/>
                      </a:lnTo>
                      <a:lnTo>
                        <a:pt x="63" y="193"/>
                      </a:lnTo>
                      <a:lnTo>
                        <a:pt x="63" y="193"/>
                      </a:lnTo>
                      <a:lnTo>
                        <a:pt x="59" y="193"/>
                      </a:lnTo>
                      <a:lnTo>
                        <a:pt x="59" y="192"/>
                      </a:lnTo>
                      <a:lnTo>
                        <a:pt x="55" y="192"/>
                      </a:lnTo>
                      <a:lnTo>
                        <a:pt x="55" y="192"/>
                      </a:lnTo>
                      <a:lnTo>
                        <a:pt x="55" y="193"/>
                      </a:lnTo>
                      <a:lnTo>
                        <a:pt x="57" y="193"/>
                      </a:lnTo>
                      <a:lnTo>
                        <a:pt x="57" y="193"/>
                      </a:lnTo>
                      <a:lnTo>
                        <a:pt x="58" y="195"/>
                      </a:lnTo>
                      <a:lnTo>
                        <a:pt x="58" y="196"/>
                      </a:lnTo>
                      <a:lnTo>
                        <a:pt x="59" y="196"/>
                      </a:lnTo>
                      <a:lnTo>
                        <a:pt x="59" y="196"/>
                      </a:lnTo>
                      <a:lnTo>
                        <a:pt x="62" y="196"/>
                      </a:lnTo>
                      <a:lnTo>
                        <a:pt x="62" y="197"/>
                      </a:lnTo>
                      <a:lnTo>
                        <a:pt x="64" y="197"/>
                      </a:lnTo>
                      <a:lnTo>
                        <a:pt x="67" y="197"/>
                      </a:lnTo>
                      <a:lnTo>
                        <a:pt x="68" y="201"/>
                      </a:lnTo>
                      <a:lnTo>
                        <a:pt x="70" y="203"/>
                      </a:lnTo>
                      <a:lnTo>
                        <a:pt x="71" y="203"/>
                      </a:lnTo>
                      <a:lnTo>
                        <a:pt x="72" y="203"/>
                      </a:lnTo>
                      <a:lnTo>
                        <a:pt x="72" y="201"/>
                      </a:lnTo>
                      <a:lnTo>
                        <a:pt x="74" y="201"/>
                      </a:lnTo>
                      <a:lnTo>
                        <a:pt x="74" y="201"/>
                      </a:lnTo>
                      <a:lnTo>
                        <a:pt x="76" y="201"/>
                      </a:lnTo>
                      <a:lnTo>
                        <a:pt x="76" y="201"/>
                      </a:lnTo>
                      <a:lnTo>
                        <a:pt x="81" y="201"/>
                      </a:lnTo>
                      <a:lnTo>
                        <a:pt x="81" y="200"/>
                      </a:lnTo>
                      <a:lnTo>
                        <a:pt x="83" y="200"/>
                      </a:lnTo>
                      <a:lnTo>
                        <a:pt x="84" y="201"/>
                      </a:lnTo>
                      <a:lnTo>
                        <a:pt x="85" y="201"/>
                      </a:lnTo>
                      <a:lnTo>
                        <a:pt x="85" y="200"/>
                      </a:lnTo>
                      <a:lnTo>
                        <a:pt x="89" y="199"/>
                      </a:lnTo>
                      <a:lnTo>
                        <a:pt x="89" y="197"/>
                      </a:lnTo>
                      <a:lnTo>
                        <a:pt x="89" y="197"/>
                      </a:lnTo>
                      <a:lnTo>
                        <a:pt x="91" y="196"/>
                      </a:lnTo>
                      <a:lnTo>
                        <a:pt x="91" y="195"/>
                      </a:lnTo>
                      <a:lnTo>
                        <a:pt x="92" y="193"/>
                      </a:lnTo>
                      <a:lnTo>
                        <a:pt x="93" y="193"/>
                      </a:lnTo>
                      <a:lnTo>
                        <a:pt x="96" y="193"/>
                      </a:lnTo>
                      <a:lnTo>
                        <a:pt x="96" y="195"/>
                      </a:lnTo>
                      <a:lnTo>
                        <a:pt x="97" y="195"/>
                      </a:lnTo>
                      <a:lnTo>
                        <a:pt x="99" y="195"/>
                      </a:lnTo>
                      <a:lnTo>
                        <a:pt x="100" y="193"/>
                      </a:lnTo>
                      <a:lnTo>
                        <a:pt x="102" y="193"/>
                      </a:lnTo>
                      <a:lnTo>
                        <a:pt x="102" y="192"/>
                      </a:lnTo>
                      <a:lnTo>
                        <a:pt x="102" y="191"/>
                      </a:lnTo>
                      <a:lnTo>
                        <a:pt x="104" y="191"/>
                      </a:lnTo>
                      <a:lnTo>
                        <a:pt x="106" y="187"/>
                      </a:lnTo>
                      <a:lnTo>
                        <a:pt x="108" y="187"/>
                      </a:lnTo>
                      <a:lnTo>
                        <a:pt x="109" y="186"/>
                      </a:lnTo>
                      <a:lnTo>
                        <a:pt x="109" y="184"/>
                      </a:lnTo>
                      <a:lnTo>
                        <a:pt x="112" y="184"/>
                      </a:lnTo>
                      <a:lnTo>
                        <a:pt x="112" y="183"/>
                      </a:lnTo>
                      <a:lnTo>
                        <a:pt x="113" y="183"/>
                      </a:lnTo>
                      <a:lnTo>
                        <a:pt x="114" y="183"/>
                      </a:lnTo>
                      <a:lnTo>
                        <a:pt x="114" y="183"/>
                      </a:lnTo>
                      <a:lnTo>
                        <a:pt x="116" y="183"/>
                      </a:lnTo>
                      <a:lnTo>
                        <a:pt x="116" y="182"/>
                      </a:lnTo>
                      <a:lnTo>
                        <a:pt x="118" y="179"/>
                      </a:lnTo>
                      <a:lnTo>
                        <a:pt x="118" y="178"/>
                      </a:lnTo>
                      <a:lnTo>
                        <a:pt x="121" y="178"/>
                      </a:lnTo>
                      <a:lnTo>
                        <a:pt x="122" y="176"/>
                      </a:lnTo>
                      <a:lnTo>
                        <a:pt x="122" y="175"/>
                      </a:lnTo>
                      <a:lnTo>
                        <a:pt x="125" y="174"/>
                      </a:lnTo>
                      <a:lnTo>
                        <a:pt x="127" y="174"/>
                      </a:lnTo>
                      <a:lnTo>
                        <a:pt x="126" y="173"/>
                      </a:lnTo>
                      <a:lnTo>
                        <a:pt x="126" y="171"/>
                      </a:lnTo>
                      <a:lnTo>
                        <a:pt x="125" y="170"/>
                      </a:lnTo>
                      <a:lnTo>
                        <a:pt x="130" y="171"/>
                      </a:lnTo>
                      <a:lnTo>
                        <a:pt x="130" y="170"/>
                      </a:lnTo>
                      <a:lnTo>
                        <a:pt x="127" y="170"/>
                      </a:lnTo>
                      <a:lnTo>
                        <a:pt x="127" y="169"/>
                      </a:lnTo>
                      <a:lnTo>
                        <a:pt x="126" y="169"/>
                      </a:lnTo>
                      <a:close/>
                      <a:moveTo>
                        <a:pt x="36" y="165"/>
                      </a:moveTo>
                      <a:lnTo>
                        <a:pt x="34" y="167"/>
                      </a:lnTo>
                      <a:lnTo>
                        <a:pt x="33" y="167"/>
                      </a:lnTo>
                      <a:lnTo>
                        <a:pt x="32" y="167"/>
                      </a:lnTo>
                      <a:lnTo>
                        <a:pt x="32" y="167"/>
                      </a:lnTo>
                      <a:lnTo>
                        <a:pt x="30" y="169"/>
                      </a:lnTo>
                      <a:lnTo>
                        <a:pt x="28" y="169"/>
                      </a:lnTo>
                      <a:lnTo>
                        <a:pt x="28" y="170"/>
                      </a:lnTo>
                      <a:lnTo>
                        <a:pt x="29" y="170"/>
                      </a:lnTo>
                      <a:lnTo>
                        <a:pt x="30" y="170"/>
                      </a:lnTo>
                      <a:lnTo>
                        <a:pt x="32" y="170"/>
                      </a:lnTo>
                      <a:lnTo>
                        <a:pt x="33" y="170"/>
                      </a:lnTo>
                      <a:lnTo>
                        <a:pt x="34" y="170"/>
                      </a:lnTo>
                      <a:lnTo>
                        <a:pt x="34" y="170"/>
                      </a:lnTo>
                      <a:lnTo>
                        <a:pt x="34" y="171"/>
                      </a:lnTo>
                      <a:lnTo>
                        <a:pt x="40" y="171"/>
                      </a:lnTo>
                      <a:lnTo>
                        <a:pt x="40" y="173"/>
                      </a:lnTo>
                      <a:lnTo>
                        <a:pt x="41" y="173"/>
                      </a:lnTo>
                      <a:lnTo>
                        <a:pt x="45" y="171"/>
                      </a:lnTo>
                      <a:lnTo>
                        <a:pt x="46" y="171"/>
                      </a:lnTo>
                      <a:lnTo>
                        <a:pt x="49" y="170"/>
                      </a:lnTo>
                      <a:lnTo>
                        <a:pt x="53" y="170"/>
                      </a:lnTo>
                      <a:lnTo>
                        <a:pt x="53" y="170"/>
                      </a:lnTo>
                      <a:lnTo>
                        <a:pt x="53" y="169"/>
                      </a:lnTo>
                      <a:lnTo>
                        <a:pt x="53" y="169"/>
                      </a:lnTo>
                      <a:lnTo>
                        <a:pt x="54" y="169"/>
                      </a:lnTo>
                      <a:lnTo>
                        <a:pt x="45" y="169"/>
                      </a:lnTo>
                      <a:lnTo>
                        <a:pt x="45" y="169"/>
                      </a:lnTo>
                      <a:lnTo>
                        <a:pt x="44" y="169"/>
                      </a:lnTo>
                      <a:lnTo>
                        <a:pt x="44" y="166"/>
                      </a:lnTo>
                      <a:lnTo>
                        <a:pt x="44" y="166"/>
                      </a:lnTo>
                      <a:lnTo>
                        <a:pt x="41" y="166"/>
                      </a:lnTo>
                      <a:lnTo>
                        <a:pt x="38" y="165"/>
                      </a:lnTo>
                      <a:lnTo>
                        <a:pt x="36" y="165"/>
                      </a:lnTo>
                      <a:close/>
                      <a:moveTo>
                        <a:pt x="0" y="68"/>
                      </a:moveTo>
                      <a:lnTo>
                        <a:pt x="2" y="68"/>
                      </a:lnTo>
                      <a:lnTo>
                        <a:pt x="0" y="69"/>
                      </a:lnTo>
                      <a:lnTo>
                        <a:pt x="0" y="69"/>
                      </a:lnTo>
                      <a:lnTo>
                        <a:pt x="0" y="68"/>
                      </a:lnTo>
                      <a:close/>
                      <a:moveTo>
                        <a:pt x="261" y="25"/>
                      </a:moveTo>
                      <a:lnTo>
                        <a:pt x="258" y="25"/>
                      </a:lnTo>
                      <a:lnTo>
                        <a:pt x="258" y="26"/>
                      </a:lnTo>
                      <a:lnTo>
                        <a:pt x="258" y="27"/>
                      </a:lnTo>
                      <a:lnTo>
                        <a:pt x="260" y="27"/>
                      </a:lnTo>
                      <a:lnTo>
                        <a:pt x="260" y="27"/>
                      </a:lnTo>
                      <a:lnTo>
                        <a:pt x="260" y="27"/>
                      </a:lnTo>
                      <a:lnTo>
                        <a:pt x="261" y="26"/>
                      </a:lnTo>
                      <a:lnTo>
                        <a:pt x="262" y="26"/>
                      </a:lnTo>
                      <a:lnTo>
                        <a:pt x="261" y="25"/>
                      </a:lnTo>
                      <a:close/>
                      <a:moveTo>
                        <a:pt x="266" y="0"/>
                      </a:moveTo>
                      <a:lnTo>
                        <a:pt x="267" y="0"/>
                      </a:lnTo>
                      <a:lnTo>
                        <a:pt x="267" y="0"/>
                      </a:lnTo>
                      <a:lnTo>
                        <a:pt x="267" y="0"/>
                      </a:lnTo>
                      <a:lnTo>
                        <a:pt x="274" y="0"/>
                      </a:lnTo>
                      <a:lnTo>
                        <a:pt x="274" y="1"/>
                      </a:lnTo>
                      <a:lnTo>
                        <a:pt x="277" y="1"/>
                      </a:lnTo>
                      <a:lnTo>
                        <a:pt x="277" y="1"/>
                      </a:lnTo>
                      <a:lnTo>
                        <a:pt x="278" y="1"/>
                      </a:lnTo>
                      <a:lnTo>
                        <a:pt x="278" y="2"/>
                      </a:lnTo>
                      <a:lnTo>
                        <a:pt x="280" y="2"/>
                      </a:lnTo>
                      <a:lnTo>
                        <a:pt x="280" y="2"/>
                      </a:lnTo>
                      <a:lnTo>
                        <a:pt x="283" y="2"/>
                      </a:lnTo>
                      <a:lnTo>
                        <a:pt x="284" y="5"/>
                      </a:lnTo>
                      <a:lnTo>
                        <a:pt x="284" y="5"/>
                      </a:lnTo>
                      <a:lnTo>
                        <a:pt x="284" y="5"/>
                      </a:lnTo>
                      <a:lnTo>
                        <a:pt x="284" y="5"/>
                      </a:lnTo>
                      <a:lnTo>
                        <a:pt x="284" y="4"/>
                      </a:lnTo>
                      <a:lnTo>
                        <a:pt x="286" y="4"/>
                      </a:lnTo>
                      <a:lnTo>
                        <a:pt x="292" y="4"/>
                      </a:lnTo>
                      <a:lnTo>
                        <a:pt x="294" y="5"/>
                      </a:lnTo>
                      <a:lnTo>
                        <a:pt x="300" y="5"/>
                      </a:lnTo>
                      <a:lnTo>
                        <a:pt x="297" y="12"/>
                      </a:lnTo>
                      <a:lnTo>
                        <a:pt x="296" y="12"/>
                      </a:lnTo>
                      <a:lnTo>
                        <a:pt x="296" y="15"/>
                      </a:lnTo>
                      <a:lnTo>
                        <a:pt x="295" y="15"/>
                      </a:lnTo>
                      <a:lnTo>
                        <a:pt x="294" y="17"/>
                      </a:lnTo>
                      <a:lnTo>
                        <a:pt x="294" y="18"/>
                      </a:lnTo>
                      <a:lnTo>
                        <a:pt x="292" y="19"/>
                      </a:lnTo>
                      <a:lnTo>
                        <a:pt x="290" y="21"/>
                      </a:lnTo>
                      <a:lnTo>
                        <a:pt x="288" y="22"/>
                      </a:lnTo>
                      <a:lnTo>
                        <a:pt x="287" y="22"/>
                      </a:lnTo>
                      <a:lnTo>
                        <a:pt x="284" y="22"/>
                      </a:lnTo>
                      <a:lnTo>
                        <a:pt x="279" y="23"/>
                      </a:lnTo>
                      <a:lnTo>
                        <a:pt x="273" y="25"/>
                      </a:lnTo>
                      <a:lnTo>
                        <a:pt x="266" y="25"/>
                      </a:lnTo>
                      <a:lnTo>
                        <a:pt x="266" y="26"/>
                      </a:lnTo>
                      <a:lnTo>
                        <a:pt x="263" y="26"/>
                      </a:lnTo>
                      <a:lnTo>
                        <a:pt x="263" y="27"/>
                      </a:lnTo>
                      <a:lnTo>
                        <a:pt x="263" y="27"/>
                      </a:lnTo>
                      <a:lnTo>
                        <a:pt x="263" y="29"/>
                      </a:lnTo>
                      <a:lnTo>
                        <a:pt x="265" y="29"/>
                      </a:lnTo>
                      <a:lnTo>
                        <a:pt x="265" y="29"/>
                      </a:lnTo>
                      <a:lnTo>
                        <a:pt x="265" y="29"/>
                      </a:lnTo>
                      <a:lnTo>
                        <a:pt x="265" y="30"/>
                      </a:lnTo>
                      <a:lnTo>
                        <a:pt x="266" y="30"/>
                      </a:lnTo>
                      <a:lnTo>
                        <a:pt x="267" y="31"/>
                      </a:lnTo>
                      <a:lnTo>
                        <a:pt x="267" y="32"/>
                      </a:lnTo>
                      <a:lnTo>
                        <a:pt x="267" y="32"/>
                      </a:lnTo>
                      <a:lnTo>
                        <a:pt x="266" y="32"/>
                      </a:lnTo>
                      <a:lnTo>
                        <a:pt x="265" y="34"/>
                      </a:lnTo>
                      <a:lnTo>
                        <a:pt x="263" y="34"/>
                      </a:lnTo>
                      <a:lnTo>
                        <a:pt x="262" y="36"/>
                      </a:lnTo>
                      <a:lnTo>
                        <a:pt x="263" y="36"/>
                      </a:lnTo>
                      <a:lnTo>
                        <a:pt x="263" y="39"/>
                      </a:lnTo>
                      <a:lnTo>
                        <a:pt x="261" y="39"/>
                      </a:lnTo>
                      <a:lnTo>
                        <a:pt x="261" y="42"/>
                      </a:lnTo>
                      <a:lnTo>
                        <a:pt x="263" y="40"/>
                      </a:lnTo>
                      <a:lnTo>
                        <a:pt x="263" y="42"/>
                      </a:lnTo>
                      <a:lnTo>
                        <a:pt x="263" y="42"/>
                      </a:lnTo>
                      <a:lnTo>
                        <a:pt x="263" y="43"/>
                      </a:lnTo>
                      <a:lnTo>
                        <a:pt x="265" y="43"/>
                      </a:lnTo>
                      <a:lnTo>
                        <a:pt x="267" y="46"/>
                      </a:lnTo>
                      <a:lnTo>
                        <a:pt x="269" y="46"/>
                      </a:lnTo>
                      <a:lnTo>
                        <a:pt x="269" y="46"/>
                      </a:lnTo>
                      <a:lnTo>
                        <a:pt x="270" y="47"/>
                      </a:lnTo>
                      <a:lnTo>
                        <a:pt x="270" y="47"/>
                      </a:lnTo>
                      <a:lnTo>
                        <a:pt x="270" y="48"/>
                      </a:lnTo>
                      <a:lnTo>
                        <a:pt x="271" y="48"/>
                      </a:lnTo>
                      <a:lnTo>
                        <a:pt x="273" y="48"/>
                      </a:lnTo>
                      <a:lnTo>
                        <a:pt x="274" y="49"/>
                      </a:lnTo>
                      <a:lnTo>
                        <a:pt x="274" y="49"/>
                      </a:lnTo>
                      <a:lnTo>
                        <a:pt x="275" y="49"/>
                      </a:lnTo>
                      <a:lnTo>
                        <a:pt x="275" y="51"/>
                      </a:lnTo>
                      <a:lnTo>
                        <a:pt x="279" y="51"/>
                      </a:lnTo>
                      <a:lnTo>
                        <a:pt x="280" y="52"/>
                      </a:lnTo>
                      <a:lnTo>
                        <a:pt x="282" y="52"/>
                      </a:lnTo>
                      <a:lnTo>
                        <a:pt x="282" y="53"/>
                      </a:lnTo>
                      <a:lnTo>
                        <a:pt x="283" y="53"/>
                      </a:lnTo>
                      <a:lnTo>
                        <a:pt x="283" y="55"/>
                      </a:lnTo>
                      <a:lnTo>
                        <a:pt x="284" y="55"/>
                      </a:lnTo>
                      <a:lnTo>
                        <a:pt x="286" y="55"/>
                      </a:lnTo>
                      <a:lnTo>
                        <a:pt x="288" y="56"/>
                      </a:lnTo>
                      <a:lnTo>
                        <a:pt x="288" y="57"/>
                      </a:lnTo>
                      <a:lnTo>
                        <a:pt x="290" y="60"/>
                      </a:lnTo>
                      <a:lnTo>
                        <a:pt x="292" y="59"/>
                      </a:lnTo>
                      <a:lnTo>
                        <a:pt x="292" y="60"/>
                      </a:lnTo>
                      <a:lnTo>
                        <a:pt x="294" y="60"/>
                      </a:lnTo>
                      <a:lnTo>
                        <a:pt x="294" y="63"/>
                      </a:lnTo>
                      <a:lnTo>
                        <a:pt x="294" y="63"/>
                      </a:lnTo>
                      <a:lnTo>
                        <a:pt x="294" y="63"/>
                      </a:lnTo>
                      <a:lnTo>
                        <a:pt x="292" y="64"/>
                      </a:lnTo>
                      <a:lnTo>
                        <a:pt x="290" y="63"/>
                      </a:lnTo>
                      <a:lnTo>
                        <a:pt x="290" y="63"/>
                      </a:lnTo>
                      <a:lnTo>
                        <a:pt x="288" y="64"/>
                      </a:lnTo>
                      <a:lnTo>
                        <a:pt x="288" y="64"/>
                      </a:lnTo>
                      <a:lnTo>
                        <a:pt x="288" y="63"/>
                      </a:lnTo>
                      <a:lnTo>
                        <a:pt x="287" y="63"/>
                      </a:lnTo>
                      <a:lnTo>
                        <a:pt x="286" y="63"/>
                      </a:lnTo>
                      <a:lnTo>
                        <a:pt x="286" y="61"/>
                      </a:lnTo>
                      <a:lnTo>
                        <a:pt x="283" y="68"/>
                      </a:lnTo>
                      <a:lnTo>
                        <a:pt x="284" y="66"/>
                      </a:lnTo>
                      <a:lnTo>
                        <a:pt x="287" y="65"/>
                      </a:lnTo>
                      <a:lnTo>
                        <a:pt x="288" y="65"/>
                      </a:lnTo>
                      <a:lnTo>
                        <a:pt x="288" y="68"/>
                      </a:lnTo>
                      <a:lnTo>
                        <a:pt x="287" y="69"/>
                      </a:lnTo>
                      <a:lnTo>
                        <a:pt x="286" y="69"/>
                      </a:lnTo>
                      <a:lnTo>
                        <a:pt x="286" y="70"/>
                      </a:lnTo>
                      <a:lnTo>
                        <a:pt x="283" y="70"/>
                      </a:lnTo>
                      <a:lnTo>
                        <a:pt x="282" y="72"/>
                      </a:lnTo>
                      <a:lnTo>
                        <a:pt x="280" y="73"/>
                      </a:lnTo>
                      <a:lnTo>
                        <a:pt x="280" y="74"/>
                      </a:lnTo>
                      <a:lnTo>
                        <a:pt x="282" y="74"/>
                      </a:lnTo>
                      <a:lnTo>
                        <a:pt x="282" y="76"/>
                      </a:lnTo>
                      <a:lnTo>
                        <a:pt x="284" y="77"/>
                      </a:lnTo>
                      <a:lnTo>
                        <a:pt x="286" y="77"/>
                      </a:lnTo>
                      <a:lnTo>
                        <a:pt x="287" y="78"/>
                      </a:lnTo>
                      <a:lnTo>
                        <a:pt x="290" y="78"/>
                      </a:lnTo>
                      <a:lnTo>
                        <a:pt x="290" y="80"/>
                      </a:lnTo>
                      <a:lnTo>
                        <a:pt x="291" y="80"/>
                      </a:lnTo>
                      <a:lnTo>
                        <a:pt x="291" y="80"/>
                      </a:lnTo>
                      <a:lnTo>
                        <a:pt x="295" y="80"/>
                      </a:lnTo>
                      <a:lnTo>
                        <a:pt x="295" y="82"/>
                      </a:lnTo>
                      <a:lnTo>
                        <a:pt x="297" y="82"/>
                      </a:lnTo>
                      <a:lnTo>
                        <a:pt x="297" y="84"/>
                      </a:lnTo>
                      <a:lnTo>
                        <a:pt x="296" y="84"/>
                      </a:lnTo>
                      <a:lnTo>
                        <a:pt x="296" y="84"/>
                      </a:lnTo>
                      <a:lnTo>
                        <a:pt x="297" y="85"/>
                      </a:lnTo>
                      <a:lnTo>
                        <a:pt x="297" y="85"/>
                      </a:lnTo>
                      <a:lnTo>
                        <a:pt x="297" y="86"/>
                      </a:lnTo>
                      <a:lnTo>
                        <a:pt x="299" y="86"/>
                      </a:lnTo>
                      <a:lnTo>
                        <a:pt x="297" y="89"/>
                      </a:lnTo>
                      <a:lnTo>
                        <a:pt x="300" y="91"/>
                      </a:lnTo>
                      <a:lnTo>
                        <a:pt x="300" y="94"/>
                      </a:lnTo>
                      <a:lnTo>
                        <a:pt x="301" y="94"/>
                      </a:lnTo>
                      <a:lnTo>
                        <a:pt x="301" y="98"/>
                      </a:lnTo>
                      <a:lnTo>
                        <a:pt x="301" y="99"/>
                      </a:lnTo>
                      <a:lnTo>
                        <a:pt x="301" y="99"/>
                      </a:lnTo>
                      <a:lnTo>
                        <a:pt x="301" y="99"/>
                      </a:lnTo>
                      <a:lnTo>
                        <a:pt x="305" y="101"/>
                      </a:lnTo>
                      <a:lnTo>
                        <a:pt x="305" y="95"/>
                      </a:lnTo>
                      <a:lnTo>
                        <a:pt x="307" y="95"/>
                      </a:lnTo>
                      <a:lnTo>
                        <a:pt x="307" y="94"/>
                      </a:lnTo>
                      <a:lnTo>
                        <a:pt x="309" y="94"/>
                      </a:lnTo>
                      <a:lnTo>
                        <a:pt x="308" y="87"/>
                      </a:lnTo>
                      <a:lnTo>
                        <a:pt x="309" y="87"/>
                      </a:lnTo>
                      <a:lnTo>
                        <a:pt x="309" y="86"/>
                      </a:lnTo>
                      <a:lnTo>
                        <a:pt x="311" y="86"/>
                      </a:lnTo>
                      <a:lnTo>
                        <a:pt x="311" y="82"/>
                      </a:lnTo>
                      <a:lnTo>
                        <a:pt x="311" y="82"/>
                      </a:lnTo>
                      <a:lnTo>
                        <a:pt x="313" y="82"/>
                      </a:lnTo>
                      <a:lnTo>
                        <a:pt x="315" y="81"/>
                      </a:lnTo>
                      <a:lnTo>
                        <a:pt x="317" y="80"/>
                      </a:lnTo>
                      <a:lnTo>
                        <a:pt x="317" y="80"/>
                      </a:lnTo>
                      <a:lnTo>
                        <a:pt x="318" y="80"/>
                      </a:lnTo>
                      <a:lnTo>
                        <a:pt x="318" y="80"/>
                      </a:lnTo>
                      <a:lnTo>
                        <a:pt x="320" y="82"/>
                      </a:lnTo>
                      <a:lnTo>
                        <a:pt x="321" y="86"/>
                      </a:lnTo>
                      <a:lnTo>
                        <a:pt x="322" y="89"/>
                      </a:lnTo>
                      <a:lnTo>
                        <a:pt x="321" y="90"/>
                      </a:lnTo>
                      <a:lnTo>
                        <a:pt x="321" y="91"/>
                      </a:lnTo>
                      <a:lnTo>
                        <a:pt x="321" y="91"/>
                      </a:lnTo>
                      <a:lnTo>
                        <a:pt x="318" y="93"/>
                      </a:lnTo>
                      <a:lnTo>
                        <a:pt x="318" y="95"/>
                      </a:lnTo>
                      <a:lnTo>
                        <a:pt x="318" y="98"/>
                      </a:lnTo>
                      <a:lnTo>
                        <a:pt x="318" y="99"/>
                      </a:lnTo>
                      <a:lnTo>
                        <a:pt x="316" y="99"/>
                      </a:lnTo>
                      <a:lnTo>
                        <a:pt x="316" y="101"/>
                      </a:lnTo>
                      <a:lnTo>
                        <a:pt x="315" y="102"/>
                      </a:lnTo>
                      <a:lnTo>
                        <a:pt x="316" y="103"/>
                      </a:lnTo>
                      <a:lnTo>
                        <a:pt x="316" y="103"/>
                      </a:lnTo>
                      <a:lnTo>
                        <a:pt x="316" y="106"/>
                      </a:lnTo>
                      <a:lnTo>
                        <a:pt x="317" y="106"/>
                      </a:lnTo>
                      <a:lnTo>
                        <a:pt x="317" y="107"/>
                      </a:lnTo>
                      <a:lnTo>
                        <a:pt x="318" y="107"/>
                      </a:lnTo>
                      <a:lnTo>
                        <a:pt x="318" y="110"/>
                      </a:lnTo>
                      <a:lnTo>
                        <a:pt x="322" y="110"/>
                      </a:lnTo>
                      <a:lnTo>
                        <a:pt x="324" y="112"/>
                      </a:lnTo>
                      <a:lnTo>
                        <a:pt x="325" y="115"/>
                      </a:lnTo>
                      <a:lnTo>
                        <a:pt x="326" y="118"/>
                      </a:lnTo>
                      <a:lnTo>
                        <a:pt x="329" y="116"/>
                      </a:lnTo>
                      <a:lnTo>
                        <a:pt x="330" y="118"/>
                      </a:lnTo>
                      <a:lnTo>
                        <a:pt x="332" y="118"/>
                      </a:lnTo>
                      <a:lnTo>
                        <a:pt x="332" y="115"/>
                      </a:lnTo>
                      <a:lnTo>
                        <a:pt x="332" y="115"/>
                      </a:lnTo>
                      <a:lnTo>
                        <a:pt x="332" y="115"/>
                      </a:lnTo>
                      <a:lnTo>
                        <a:pt x="332" y="115"/>
                      </a:lnTo>
                      <a:lnTo>
                        <a:pt x="334" y="115"/>
                      </a:lnTo>
                      <a:lnTo>
                        <a:pt x="335" y="114"/>
                      </a:lnTo>
                      <a:lnTo>
                        <a:pt x="338" y="114"/>
                      </a:lnTo>
                      <a:lnTo>
                        <a:pt x="338" y="112"/>
                      </a:lnTo>
                      <a:lnTo>
                        <a:pt x="337" y="111"/>
                      </a:lnTo>
                      <a:lnTo>
                        <a:pt x="335" y="110"/>
                      </a:lnTo>
                      <a:lnTo>
                        <a:pt x="337" y="108"/>
                      </a:lnTo>
                      <a:lnTo>
                        <a:pt x="337" y="108"/>
                      </a:lnTo>
                      <a:lnTo>
                        <a:pt x="338" y="107"/>
                      </a:lnTo>
                      <a:lnTo>
                        <a:pt x="338" y="107"/>
                      </a:lnTo>
                      <a:lnTo>
                        <a:pt x="338" y="106"/>
                      </a:lnTo>
                      <a:lnTo>
                        <a:pt x="341" y="104"/>
                      </a:lnTo>
                      <a:lnTo>
                        <a:pt x="341" y="103"/>
                      </a:lnTo>
                      <a:lnTo>
                        <a:pt x="341" y="103"/>
                      </a:lnTo>
                      <a:lnTo>
                        <a:pt x="342" y="102"/>
                      </a:lnTo>
                      <a:lnTo>
                        <a:pt x="342" y="102"/>
                      </a:lnTo>
                      <a:lnTo>
                        <a:pt x="342" y="102"/>
                      </a:lnTo>
                      <a:lnTo>
                        <a:pt x="343" y="101"/>
                      </a:lnTo>
                      <a:lnTo>
                        <a:pt x="342" y="98"/>
                      </a:lnTo>
                      <a:lnTo>
                        <a:pt x="343" y="98"/>
                      </a:lnTo>
                      <a:lnTo>
                        <a:pt x="345" y="91"/>
                      </a:lnTo>
                      <a:lnTo>
                        <a:pt x="347" y="91"/>
                      </a:lnTo>
                      <a:lnTo>
                        <a:pt x="349" y="91"/>
                      </a:lnTo>
                      <a:lnTo>
                        <a:pt x="349" y="91"/>
                      </a:lnTo>
                      <a:lnTo>
                        <a:pt x="351" y="90"/>
                      </a:lnTo>
                      <a:lnTo>
                        <a:pt x="350" y="89"/>
                      </a:lnTo>
                      <a:lnTo>
                        <a:pt x="352" y="89"/>
                      </a:lnTo>
                      <a:lnTo>
                        <a:pt x="352" y="87"/>
                      </a:lnTo>
                      <a:lnTo>
                        <a:pt x="351" y="87"/>
                      </a:lnTo>
                      <a:lnTo>
                        <a:pt x="351" y="86"/>
                      </a:lnTo>
                      <a:lnTo>
                        <a:pt x="351" y="85"/>
                      </a:lnTo>
                      <a:lnTo>
                        <a:pt x="350" y="85"/>
                      </a:lnTo>
                      <a:lnTo>
                        <a:pt x="350" y="82"/>
                      </a:lnTo>
                      <a:lnTo>
                        <a:pt x="349" y="82"/>
                      </a:lnTo>
                      <a:lnTo>
                        <a:pt x="349" y="82"/>
                      </a:lnTo>
                      <a:lnTo>
                        <a:pt x="349" y="82"/>
                      </a:lnTo>
                      <a:lnTo>
                        <a:pt x="347" y="82"/>
                      </a:lnTo>
                      <a:lnTo>
                        <a:pt x="347" y="74"/>
                      </a:lnTo>
                      <a:lnTo>
                        <a:pt x="346" y="74"/>
                      </a:lnTo>
                      <a:lnTo>
                        <a:pt x="347" y="73"/>
                      </a:lnTo>
                      <a:lnTo>
                        <a:pt x="347" y="73"/>
                      </a:lnTo>
                      <a:lnTo>
                        <a:pt x="346" y="73"/>
                      </a:lnTo>
                      <a:lnTo>
                        <a:pt x="345" y="72"/>
                      </a:lnTo>
                      <a:lnTo>
                        <a:pt x="351" y="72"/>
                      </a:lnTo>
                      <a:lnTo>
                        <a:pt x="351" y="70"/>
                      </a:lnTo>
                      <a:lnTo>
                        <a:pt x="358" y="72"/>
                      </a:lnTo>
                      <a:lnTo>
                        <a:pt x="358" y="73"/>
                      </a:lnTo>
                      <a:lnTo>
                        <a:pt x="359" y="73"/>
                      </a:lnTo>
                      <a:lnTo>
                        <a:pt x="360" y="74"/>
                      </a:lnTo>
                      <a:lnTo>
                        <a:pt x="362" y="73"/>
                      </a:lnTo>
                      <a:lnTo>
                        <a:pt x="362" y="72"/>
                      </a:lnTo>
                      <a:lnTo>
                        <a:pt x="368" y="73"/>
                      </a:lnTo>
                      <a:lnTo>
                        <a:pt x="368" y="74"/>
                      </a:lnTo>
                      <a:lnTo>
                        <a:pt x="368" y="74"/>
                      </a:lnTo>
                      <a:lnTo>
                        <a:pt x="369" y="77"/>
                      </a:lnTo>
                      <a:lnTo>
                        <a:pt x="372" y="77"/>
                      </a:lnTo>
                      <a:lnTo>
                        <a:pt x="372" y="78"/>
                      </a:lnTo>
                      <a:lnTo>
                        <a:pt x="369" y="78"/>
                      </a:lnTo>
                      <a:lnTo>
                        <a:pt x="369" y="78"/>
                      </a:lnTo>
                      <a:lnTo>
                        <a:pt x="371" y="80"/>
                      </a:lnTo>
                      <a:lnTo>
                        <a:pt x="372" y="82"/>
                      </a:lnTo>
                      <a:lnTo>
                        <a:pt x="376" y="82"/>
                      </a:lnTo>
                      <a:lnTo>
                        <a:pt x="380" y="81"/>
                      </a:lnTo>
                      <a:lnTo>
                        <a:pt x="380" y="81"/>
                      </a:lnTo>
                      <a:lnTo>
                        <a:pt x="380" y="82"/>
                      </a:lnTo>
                      <a:lnTo>
                        <a:pt x="381" y="82"/>
                      </a:lnTo>
                      <a:lnTo>
                        <a:pt x="380" y="85"/>
                      </a:lnTo>
                      <a:lnTo>
                        <a:pt x="380" y="85"/>
                      </a:lnTo>
                      <a:lnTo>
                        <a:pt x="379" y="85"/>
                      </a:lnTo>
                      <a:lnTo>
                        <a:pt x="379" y="87"/>
                      </a:lnTo>
                      <a:lnTo>
                        <a:pt x="377" y="87"/>
                      </a:lnTo>
                      <a:lnTo>
                        <a:pt x="376" y="89"/>
                      </a:lnTo>
                      <a:lnTo>
                        <a:pt x="375" y="91"/>
                      </a:lnTo>
                      <a:lnTo>
                        <a:pt x="376" y="91"/>
                      </a:lnTo>
                      <a:lnTo>
                        <a:pt x="376" y="91"/>
                      </a:lnTo>
                      <a:lnTo>
                        <a:pt x="380" y="91"/>
                      </a:lnTo>
                      <a:lnTo>
                        <a:pt x="380" y="94"/>
                      </a:lnTo>
                      <a:lnTo>
                        <a:pt x="375" y="95"/>
                      </a:lnTo>
                      <a:lnTo>
                        <a:pt x="375" y="98"/>
                      </a:lnTo>
                      <a:lnTo>
                        <a:pt x="375" y="99"/>
                      </a:lnTo>
                      <a:lnTo>
                        <a:pt x="373" y="102"/>
                      </a:lnTo>
                      <a:lnTo>
                        <a:pt x="375" y="102"/>
                      </a:lnTo>
                      <a:lnTo>
                        <a:pt x="375" y="103"/>
                      </a:lnTo>
                      <a:lnTo>
                        <a:pt x="375" y="103"/>
                      </a:lnTo>
                      <a:lnTo>
                        <a:pt x="375" y="104"/>
                      </a:lnTo>
                      <a:lnTo>
                        <a:pt x="377" y="106"/>
                      </a:lnTo>
                      <a:lnTo>
                        <a:pt x="377" y="107"/>
                      </a:lnTo>
                      <a:lnTo>
                        <a:pt x="377" y="107"/>
                      </a:lnTo>
                      <a:lnTo>
                        <a:pt x="379" y="108"/>
                      </a:lnTo>
                      <a:lnTo>
                        <a:pt x="380" y="108"/>
                      </a:lnTo>
                      <a:lnTo>
                        <a:pt x="380" y="108"/>
                      </a:lnTo>
                      <a:lnTo>
                        <a:pt x="380" y="108"/>
                      </a:lnTo>
                      <a:lnTo>
                        <a:pt x="381" y="108"/>
                      </a:lnTo>
                      <a:lnTo>
                        <a:pt x="381" y="108"/>
                      </a:lnTo>
                      <a:lnTo>
                        <a:pt x="383" y="108"/>
                      </a:lnTo>
                      <a:lnTo>
                        <a:pt x="384" y="111"/>
                      </a:lnTo>
                      <a:lnTo>
                        <a:pt x="385" y="112"/>
                      </a:lnTo>
                      <a:lnTo>
                        <a:pt x="385" y="115"/>
                      </a:lnTo>
                      <a:lnTo>
                        <a:pt x="384" y="115"/>
                      </a:lnTo>
                      <a:lnTo>
                        <a:pt x="384" y="118"/>
                      </a:lnTo>
                      <a:lnTo>
                        <a:pt x="384" y="118"/>
                      </a:lnTo>
                      <a:lnTo>
                        <a:pt x="383" y="119"/>
                      </a:lnTo>
                      <a:lnTo>
                        <a:pt x="383" y="120"/>
                      </a:lnTo>
                      <a:lnTo>
                        <a:pt x="376" y="120"/>
                      </a:lnTo>
                      <a:lnTo>
                        <a:pt x="376" y="121"/>
                      </a:lnTo>
                      <a:lnTo>
                        <a:pt x="375" y="121"/>
                      </a:lnTo>
                      <a:lnTo>
                        <a:pt x="373" y="123"/>
                      </a:lnTo>
                      <a:lnTo>
                        <a:pt x="372" y="123"/>
                      </a:lnTo>
                      <a:lnTo>
                        <a:pt x="371" y="124"/>
                      </a:lnTo>
                      <a:lnTo>
                        <a:pt x="367" y="124"/>
                      </a:lnTo>
                      <a:lnTo>
                        <a:pt x="367" y="125"/>
                      </a:lnTo>
                      <a:lnTo>
                        <a:pt x="366" y="125"/>
                      </a:lnTo>
                      <a:lnTo>
                        <a:pt x="366" y="127"/>
                      </a:lnTo>
                      <a:lnTo>
                        <a:pt x="360" y="131"/>
                      </a:lnTo>
                      <a:lnTo>
                        <a:pt x="360" y="132"/>
                      </a:lnTo>
                      <a:lnTo>
                        <a:pt x="359" y="131"/>
                      </a:lnTo>
                      <a:lnTo>
                        <a:pt x="359" y="131"/>
                      </a:lnTo>
                      <a:lnTo>
                        <a:pt x="358" y="129"/>
                      </a:lnTo>
                      <a:lnTo>
                        <a:pt x="358" y="129"/>
                      </a:lnTo>
                      <a:lnTo>
                        <a:pt x="356" y="129"/>
                      </a:lnTo>
                      <a:lnTo>
                        <a:pt x="356" y="129"/>
                      </a:lnTo>
                      <a:lnTo>
                        <a:pt x="355" y="129"/>
                      </a:lnTo>
                      <a:lnTo>
                        <a:pt x="355" y="128"/>
                      </a:lnTo>
                      <a:lnTo>
                        <a:pt x="354" y="127"/>
                      </a:lnTo>
                      <a:lnTo>
                        <a:pt x="354" y="127"/>
                      </a:lnTo>
                      <a:lnTo>
                        <a:pt x="354" y="125"/>
                      </a:lnTo>
                      <a:lnTo>
                        <a:pt x="354" y="124"/>
                      </a:lnTo>
                      <a:lnTo>
                        <a:pt x="351" y="125"/>
                      </a:lnTo>
                      <a:lnTo>
                        <a:pt x="351" y="124"/>
                      </a:lnTo>
                      <a:lnTo>
                        <a:pt x="350" y="124"/>
                      </a:lnTo>
                      <a:lnTo>
                        <a:pt x="349" y="123"/>
                      </a:lnTo>
                      <a:lnTo>
                        <a:pt x="349" y="123"/>
                      </a:lnTo>
                      <a:lnTo>
                        <a:pt x="349" y="124"/>
                      </a:lnTo>
                      <a:lnTo>
                        <a:pt x="347" y="124"/>
                      </a:lnTo>
                      <a:lnTo>
                        <a:pt x="347" y="124"/>
                      </a:lnTo>
                      <a:lnTo>
                        <a:pt x="346" y="125"/>
                      </a:lnTo>
                      <a:lnTo>
                        <a:pt x="349" y="125"/>
                      </a:lnTo>
                      <a:lnTo>
                        <a:pt x="350" y="127"/>
                      </a:lnTo>
                      <a:lnTo>
                        <a:pt x="350" y="128"/>
                      </a:lnTo>
                      <a:lnTo>
                        <a:pt x="351" y="128"/>
                      </a:lnTo>
                      <a:lnTo>
                        <a:pt x="351" y="129"/>
                      </a:lnTo>
                      <a:lnTo>
                        <a:pt x="354" y="129"/>
                      </a:lnTo>
                      <a:lnTo>
                        <a:pt x="354" y="131"/>
                      </a:lnTo>
                      <a:lnTo>
                        <a:pt x="354" y="131"/>
                      </a:lnTo>
                      <a:lnTo>
                        <a:pt x="354" y="131"/>
                      </a:lnTo>
                      <a:lnTo>
                        <a:pt x="354" y="132"/>
                      </a:lnTo>
                      <a:lnTo>
                        <a:pt x="355" y="132"/>
                      </a:lnTo>
                      <a:lnTo>
                        <a:pt x="356" y="132"/>
                      </a:lnTo>
                      <a:lnTo>
                        <a:pt x="356" y="132"/>
                      </a:lnTo>
                      <a:lnTo>
                        <a:pt x="356" y="133"/>
                      </a:lnTo>
                      <a:lnTo>
                        <a:pt x="356" y="133"/>
                      </a:lnTo>
                      <a:lnTo>
                        <a:pt x="356" y="133"/>
                      </a:lnTo>
                      <a:lnTo>
                        <a:pt x="356" y="133"/>
                      </a:lnTo>
                      <a:lnTo>
                        <a:pt x="356" y="133"/>
                      </a:lnTo>
                      <a:lnTo>
                        <a:pt x="351" y="135"/>
                      </a:lnTo>
                      <a:lnTo>
                        <a:pt x="351" y="136"/>
                      </a:lnTo>
                      <a:lnTo>
                        <a:pt x="347" y="136"/>
                      </a:lnTo>
                      <a:lnTo>
                        <a:pt x="346" y="133"/>
                      </a:lnTo>
                      <a:lnTo>
                        <a:pt x="343" y="131"/>
                      </a:lnTo>
                      <a:lnTo>
                        <a:pt x="341" y="129"/>
                      </a:lnTo>
                      <a:lnTo>
                        <a:pt x="339" y="129"/>
                      </a:lnTo>
                      <a:lnTo>
                        <a:pt x="339" y="131"/>
                      </a:lnTo>
                      <a:lnTo>
                        <a:pt x="337" y="131"/>
                      </a:lnTo>
                      <a:lnTo>
                        <a:pt x="334" y="131"/>
                      </a:lnTo>
                      <a:lnTo>
                        <a:pt x="333" y="131"/>
                      </a:lnTo>
                      <a:lnTo>
                        <a:pt x="333" y="132"/>
                      </a:lnTo>
                      <a:lnTo>
                        <a:pt x="334" y="132"/>
                      </a:lnTo>
                      <a:lnTo>
                        <a:pt x="335" y="135"/>
                      </a:lnTo>
                      <a:lnTo>
                        <a:pt x="335" y="138"/>
                      </a:lnTo>
                      <a:lnTo>
                        <a:pt x="334" y="140"/>
                      </a:lnTo>
                      <a:lnTo>
                        <a:pt x="334" y="140"/>
                      </a:lnTo>
                      <a:lnTo>
                        <a:pt x="333" y="141"/>
                      </a:lnTo>
                      <a:lnTo>
                        <a:pt x="333" y="142"/>
                      </a:lnTo>
                      <a:lnTo>
                        <a:pt x="332" y="142"/>
                      </a:lnTo>
                      <a:lnTo>
                        <a:pt x="333" y="144"/>
                      </a:lnTo>
                      <a:lnTo>
                        <a:pt x="332" y="144"/>
                      </a:lnTo>
                      <a:lnTo>
                        <a:pt x="332" y="145"/>
                      </a:lnTo>
                      <a:lnTo>
                        <a:pt x="330" y="145"/>
                      </a:lnTo>
                      <a:lnTo>
                        <a:pt x="330" y="145"/>
                      </a:lnTo>
                      <a:lnTo>
                        <a:pt x="329" y="145"/>
                      </a:lnTo>
                      <a:lnTo>
                        <a:pt x="324" y="140"/>
                      </a:lnTo>
                      <a:lnTo>
                        <a:pt x="320" y="140"/>
                      </a:lnTo>
                      <a:lnTo>
                        <a:pt x="320" y="140"/>
                      </a:lnTo>
                      <a:lnTo>
                        <a:pt x="317" y="140"/>
                      </a:lnTo>
                      <a:lnTo>
                        <a:pt x="317" y="138"/>
                      </a:lnTo>
                      <a:lnTo>
                        <a:pt x="317" y="138"/>
                      </a:lnTo>
                      <a:lnTo>
                        <a:pt x="316" y="138"/>
                      </a:lnTo>
                      <a:lnTo>
                        <a:pt x="315" y="138"/>
                      </a:lnTo>
                      <a:lnTo>
                        <a:pt x="315" y="138"/>
                      </a:lnTo>
                      <a:lnTo>
                        <a:pt x="315" y="138"/>
                      </a:lnTo>
                      <a:lnTo>
                        <a:pt x="313" y="140"/>
                      </a:lnTo>
                      <a:lnTo>
                        <a:pt x="312" y="140"/>
                      </a:lnTo>
                      <a:lnTo>
                        <a:pt x="312" y="138"/>
                      </a:lnTo>
                      <a:lnTo>
                        <a:pt x="309" y="138"/>
                      </a:lnTo>
                      <a:lnTo>
                        <a:pt x="309" y="138"/>
                      </a:lnTo>
                      <a:lnTo>
                        <a:pt x="308" y="137"/>
                      </a:lnTo>
                      <a:lnTo>
                        <a:pt x="308" y="137"/>
                      </a:lnTo>
                      <a:lnTo>
                        <a:pt x="307" y="137"/>
                      </a:lnTo>
                      <a:lnTo>
                        <a:pt x="307" y="137"/>
                      </a:lnTo>
                      <a:lnTo>
                        <a:pt x="307" y="137"/>
                      </a:lnTo>
                      <a:lnTo>
                        <a:pt x="307" y="140"/>
                      </a:lnTo>
                      <a:lnTo>
                        <a:pt x="305" y="141"/>
                      </a:lnTo>
                      <a:lnTo>
                        <a:pt x="308" y="141"/>
                      </a:lnTo>
                      <a:lnTo>
                        <a:pt x="308" y="142"/>
                      </a:lnTo>
                      <a:lnTo>
                        <a:pt x="307" y="142"/>
                      </a:lnTo>
                      <a:lnTo>
                        <a:pt x="307" y="142"/>
                      </a:lnTo>
                      <a:lnTo>
                        <a:pt x="303" y="142"/>
                      </a:lnTo>
                      <a:lnTo>
                        <a:pt x="303" y="144"/>
                      </a:lnTo>
                      <a:lnTo>
                        <a:pt x="299" y="142"/>
                      </a:lnTo>
                      <a:lnTo>
                        <a:pt x="299" y="145"/>
                      </a:lnTo>
                      <a:lnTo>
                        <a:pt x="300" y="145"/>
                      </a:lnTo>
                      <a:lnTo>
                        <a:pt x="301" y="145"/>
                      </a:lnTo>
                      <a:lnTo>
                        <a:pt x="305" y="145"/>
                      </a:lnTo>
                      <a:lnTo>
                        <a:pt x="309" y="144"/>
                      </a:lnTo>
                      <a:lnTo>
                        <a:pt x="312" y="144"/>
                      </a:lnTo>
                      <a:lnTo>
                        <a:pt x="322" y="145"/>
                      </a:lnTo>
                      <a:lnTo>
                        <a:pt x="324" y="146"/>
                      </a:lnTo>
                      <a:lnTo>
                        <a:pt x="328" y="146"/>
                      </a:lnTo>
                      <a:lnTo>
                        <a:pt x="328" y="146"/>
                      </a:lnTo>
                      <a:lnTo>
                        <a:pt x="329" y="146"/>
                      </a:lnTo>
                      <a:lnTo>
                        <a:pt x="329" y="148"/>
                      </a:lnTo>
                      <a:lnTo>
                        <a:pt x="328" y="148"/>
                      </a:lnTo>
                      <a:lnTo>
                        <a:pt x="326" y="149"/>
                      </a:lnTo>
                      <a:lnTo>
                        <a:pt x="325" y="150"/>
                      </a:lnTo>
                      <a:lnTo>
                        <a:pt x="325" y="152"/>
                      </a:lnTo>
                      <a:lnTo>
                        <a:pt x="325" y="153"/>
                      </a:lnTo>
                      <a:lnTo>
                        <a:pt x="326" y="154"/>
                      </a:lnTo>
                      <a:lnTo>
                        <a:pt x="325" y="157"/>
                      </a:lnTo>
                      <a:lnTo>
                        <a:pt x="324" y="158"/>
                      </a:lnTo>
                      <a:lnTo>
                        <a:pt x="321" y="158"/>
                      </a:lnTo>
                      <a:lnTo>
                        <a:pt x="318" y="159"/>
                      </a:lnTo>
                      <a:lnTo>
                        <a:pt x="317" y="159"/>
                      </a:lnTo>
                      <a:lnTo>
                        <a:pt x="317" y="162"/>
                      </a:lnTo>
                      <a:lnTo>
                        <a:pt x="316" y="161"/>
                      </a:lnTo>
                      <a:lnTo>
                        <a:pt x="316" y="161"/>
                      </a:lnTo>
                      <a:lnTo>
                        <a:pt x="316" y="161"/>
                      </a:lnTo>
                      <a:lnTo>
                        <a:pt x="316" y="159"/>
                      </a:lnTo>
                      <a:lnTo>
                        <a:pt x="313" y="159"/>
                      </a:lnTo>
                      <a:lnTo>
                        <a:pt x="312" y="158"/>
                      </a:lnTo>
                      <a:lnTo>
                        <a:pt x="308" y="158"/>
                      </a:lnTo>
                      <a:lnTo>
                        <a:pt x="308" y="158"/>
                      </a:lnTo>
                      <a:lnTo>
                        <a:pt x="307" y="158"/>
                      </a:lnTo>
                      <a:lnTo>
                        <a:pt x="307" y="158"/>
                      </a:lnTo>
                      <a:lnTo>
                        <a:pt x="307" y="158"/>
                      </a:lnTo>
                      <a:lnTo>
                        <a:pt x="307" y="161"/>
                      </a:lnTo>
                      <a:lnTo>
                        <a:pt x="304" y="161"/>
                      </a:lnTo>
                      <a:lnTo>
                        <a:pt x="303" y="161"/>
                      </a:lnTo>
                      <a:lnTo>
                        <a:pt x="303" y="161"/>
                      </a:lnTo>
                      <a:lnTo>
                        <a:pt x="301" y="161"/>
                      </a:lnTo>
                      <a:lnTo>
                        <a:pt x="301" y="162"/>
                      </a:lnTo>
                      <a:lnTo>
                        <a:pt x="301" y="163"/>
                      </a:lnTo>
                      <a:lnTo>
                        <a:pt x="301" y="165"/>
                      </a:lnTo>
                      <a:lnTo>
                        <a:pt x="301" y="165"/>
                      </a:lnTo>
                      <a:lnTo>
                        <a:pt x="301" y="165"/>
                      </a:lnTo>
                      <a:lnTo>
                        <a:pt x="303" y="166"/>
                      </a:lnTo>
                      <a:lnTo>
                        <a:pt x="301" y="169"/>
                      </a:lnTo>
                      <a:lnTo>
                        <a:pt x="300" y="169"/>
                      </a:lnTo>
                      <a:lnTo>
                        <a:pt x="300" y="169"/>
                      </a:lnTo>
                      <a:lnTo>
                        <a:pt x="300" y="170"/>
                      </a:lnTo>
                      <a:lnTo>
                        <a:pt x="295" y="170"/>
                      </a:lnTo>
                      <a:lnTo>
                        <a:pt x="295" y="170"/>
                      </a:lnTo>
                      <a:lnTo>
                        <a:pt x="295" y="170"/>
                      </a:lnTo>
                      <a:lnTo>
                        <a:pt x="295" y="174"/>
                      </a:lnTo>
                      <a:lnTo>
                        <a:pt x="299" y="174"/>
                      </a:lnTo>
                      <a:lnTo>
                        <a:pt x="299" y="176"/>
                      </a:lnTo>
                      <a:lnTo>
                        <a:pt x="299" y="178"/>
                      </a:lnTo>
                      <a:lnTo>
                        <a:pt x="297" y="179"/>
                      </a:lnTo>
                      <a:lnTo>
                        <a:pt x="296" y="180"/>
                      </a:lnTo>
                      <a:lnTo>
                        <a:pt x="296" y="180"/>
                      </a:lnTo>
                      <a:lnTo>
                        <a:pt x="295" y="180"/>
                      </a:lnTo>
                      <a:lnTo>
                        <a:pt x="295" y="180"/>
                      </a:lnTo>
                      <a:lnTo>
                        <a:pt x="294" y="180"/>
                      </a:lnTo>
                      <a:lnTo>
                        <a:pt x="294" y="182"/>
                      </a:lnTo>
                      <a:lnTo>
                        <a:pt x="292" y="182"/>
                      </a:lnTo>
                      <a:lnTo>
                        <a:pt x="290" y="182"/>
                      </a:lnTo>
                      <a:lnTo>
                        <a:pt x="287" y="180"/>
                      </a:lnTo>
                      <a:lnTo>
                        <a:pt x="287" y="180"/>
                      </a:lnTo>
                      <a:lnTo>
                        <a:pt x="286" y="180"/>
                      </a:lnTo>
                      <a:lnTo>
                        <a:pt x="284" y="180"/>
                      </a:lnTo>
                      <a:lnTo>
                        <a:pt x="284" y="182"/>
                      </a:lnTo>
                      <a:lnTo>
                        <a:pt x="284" y="182"/>
                      </a:lnTo>
                      <a:lnTo>
                        <a:pt x="284" y="182"/>
                      </a:lnTo>
                      <a:lnTo>
                        <a:pt x="284" y="182"/>
                      </a:lnTo>
                      <a:lnTo>
                        <a:pt x="286" y="182"/>
                      </a:lnTo>
                      <a:lnTo>
                        <a:pt x="286" y="182"/>
                      </a:lnTo>
                      <a:lnTo>
                        <a:pt x="287" y="182"/>
                      </a:lnTo>
                      <a:lnTo>
                        <a:pt x="287" y="184"/>
                      </a:lnTo>
                      <a:lnTo>
                        <a:pt x="283" y="184"/>
                      </a:lnTo>
                      <a:lnTo>
                        <a:pt x="283" y="184"/>
                      </a:lnTo>
                      <a:lnTo>
                        <a:pt x="283" y="184"/>
                      </a:lnTo>
                      <a:lnTo>
                        <a:pt x="284" y="186"/>
                      </a:lnTo>
                      <a:lnTo>
                        <a:pt x="286" y="186"/>
                      </a:lnTo>
                      <a:lnTo>
                        <a:pt x="286" y="187"/>
                      </a:lnTo>
                      <a:lnTo>
                        <a:pt x="280" y="187"/>
                      </a:lnTo>
                      <a:lnTo>
                        <a:pt x="280" y="187"/>
                      </a:lnTo>
                      <a:lnTo>
                        <a:pt x="280" y="187"/>
                      </a:lnTo>
                      <a:lnTo>
                        <a:pt x="279" y="186"/>
                      </a:lnTo>
                      <a:lnTo>
                        <a:pt x="279" y="188"/>
                      </a:lnTo>
                      <a:lnTo>
                        <a:pt x="277" y="188"/>
                      </a:lnTo>
                      <a:lnTo>
                        <a:pt x="277" y="191"/>
                      </a:lnTo>
                      <a:lnTo>
                        <a:pt x="277" y="191"/>
                      </a:lnTo>
                      <a:lnTo>
                        <a:pt x="277" y="193"/>
                      </a:lnTo>
                      <a:lnTo>
                        <a:pt x="277" y="193"/>
                      </a:lnTo>
                      <a:lnTo>
                        <a:pt x="275" y="195"/>
                      </a:lnTo>
                      <a:lnTo>
                        <a:pt x="274" y="195"/>
                      </a:lnTo>
                      <a:lnTo>
                        <a:pt x="271" y="195"/>
                      </a:lnTo>
                      <a:lnTo>
                        <a:pt x="271" y="197"/>
                      </a:lnTo>
                      <a:lnTo>
                        <a:pt x="270" y="199"/>
                      </a:lnTo>
                      <a:lnTo>
                        <a:pt x="269" y="200"/>
                      </a:lnTo>
                      <a:lnTo>
                        <a:pt x="267" y="200"/>
                      </a:lnTo>
                      <a:lnTo>
                        <a:pt x="266" y="201"/>
                      </a:lnTo>
                      <a:lnTo>
                        <a:pt x="266" y="203"/>
                      </a:lnTo>
                      <a:lnTo>
                        <a:pt x="266" y="204"/>
                      </a:lnTo>
                      <a:lnTo>
                        <a:pt x="265" y="205"/>
                      </a:lnTo>
                      <a:lnTo>
                        <a:pt x="266" y="205"/>
                      </a:lnTo>
                      <a:lnTo>
                        <a:pt x="266" y="207"/>
                      </a:lnTo>
                      <a:lnTo>
                        <a:pt x="266" y="207"/>
                      </a:lnTo>
                      <a:lnTo>
                        <a:pt x="262" y="207"/>
                      </a:lnTo>
                      <a:lnTo>
                        <a:pt x="260" y="208"/>
                      </a:lnTo>
                      <a:lnTo>
                        <a:pt x="260" y="208"/>
                      </a:lnTo>
                      <a:lnTo>
                        <a:pt x="260" y="209"/>
                      </a:lnTo>
                      <a:lnTo>
                        <a:pt x="261" y="209"/>
                      </a:lnTo>
                      <a:lnTo>
                        <a:pt x="261" y="209"/>
                      </a:lnTo>
                      <a:lnTo>
                        <a:pt x="261" y="209"/>
                      </a:lnTo>
                      <a:lnTo>
                        <a:pt x="262" y="209"/>
                      </a:lnTo>
                      <a:lnTo>
                        <a:pt x="262" y="212"/>
                      </a:lnTo>
                      <a:lnTo>
                        <a:pt x="261" y="212"/>
                      </a:lnTo>
                      <a:lnTo>
                        <a:pt x="260" y="214"/>
                      </a:lnTo>
                      <a:lnTo>
                        <a:pt x="258" y="214"/>
                      </a:lnTo>
                      <a:lnTo>
                        <a:pt x="258" y="216"/>
                      </a:lnTo>
                      <a:lnTo>
                        <a:pt x="258" y="216"/>
                      </a:lnTo>
                      <a:lnTo>
                        <a:pt x="258" y="222"/>
                      </a:lnTo>
                      <a:lnTo>
                        <a:pt x="257" y="222"/>
                      </a:lnTo>
                      <a:lnTo>
                        <a:pt x="256" y="224"/>
                      </a:lnTo>
                      <a:lnTo>
                        <a:pt x="256" y="224"/>
                      </a:lnTo>
                      <a:lnTo>
                        <a:pt x="257" y="224"/>
                      </a:lnTo>
                      <a:lnTo>
                        <a:pt x="257" y="225"/>
                      </a:lnTo>
                      <a:lnTo>
                        <a:pt x="258" y="226"/>
                      </a:lnTo>
                      <a:lnTo>
                        <a:pt x="258" y="229"/>
                      </a:lnTo>
                      <a:lnTo>
                        <a:pt x="260" y="231"/>
                      </a:lnTo>
                      <a:lnTo>
                        <a:pt x="260" y="234"/>
                      </a:lnTo>
                      <a:lnTo>
                        <a:pt x="262" y="235"/>
                      </a:lnTo>
                      <a:lnTo>
                        <a:pt x="262" y="235"/>
                      </a:lnTo>
                      <a:lnTo>
                        <a:pt x="262" y="235"/>
                      </a:lnTo>
                      <a:lnTo>
                        <a:pt x="263" y="234"/>
                      </a:lnTo>
                      <a:lnTo>
                        <a:pt x="263" y="234"/>
                      </a:lnTo>
                      <a:lnTo>
                        <a:pt x="265" y="234"/>
                      </a:lnTo>
                      <a:lnTo>
                        <a:pt x="265" y="234"/>
                      </a:lnTo>
                      <a:lnTo>
                        <a:pt x="265" y="234"/>
                      </a:lnTo>
                      <a:lnTo>
                        <a:pt x="265" y="234"/>
                      </a:lnTo>
                      <a:lnTo>
                        <a:pt x="273" y="234"/>
                      </a:lnTo>
                      <a:lnTo>
                        <a:pt x="273" y="234"/>
                      </a:lnTo>
                      <a:lnTo>
                        <a:pt x="274" y="234"/>
                      </a:lnTo>
                      <a:lnTo>
                        <a:pt x="274" y="237"/>
                      </a:lnTo>
                      <a:lnTo>
                        <a:pt x="275" y="237"/>
                      </a:lnTo>
                      <a:lnTo>
                        <a:pt x="275" y="238"/>
                      </a:lnTo>
                      <a:lnTo>
                        <a:pt x="275" y="238"/>
                      </a:lnTo>
                      <a:lnTo>
                        <a:pt x="275" y="239"/>
                      </a:lnTo>
                      <a:lnTo>
                        <a:pt x="277" y="239"/>
                      </a:lnTo>
                      <a:lnTo>
                        <a:pt x="277" y="242"/>
                      </a:lnTo>
                      <a:lnTo>
                        <a:pt x="278" y="243"/>
                      </a:lnTo>
                      <a:lnTo>
                        <a:pt x="278" y="247"/>
                      </a:lnTo>
                      <a:lnTo>
                        <a:pt x="279" y="247"/>
                      </a:lnTo>
                      <a:lnTo>
                        <a:pt x="279" y="248"/>
                      </a:lnTo>
                      <a:lnTo>
                        <a:pt x="279" y="248"/>
                      </a:lnTo>
                      <a:lnTo>
                        <a:pt x="279" y="250"/>
                      </a:lnTo>
                      <a:lnTo>
                        <a:pt x="280" y="250"/>
                      </a:lnTo>
                      <a:lnTo>
                        <a:pt x="280" y="252"/>
                      </a:lnTo>
                      <a:lnTo>
                        <a:pt x="282" y="252"/>
                      </a:lnTo>
                      <a:lnTo>
                        <a:pt x="282" y="254"/>
                      </a:lnTo>
                      <a:lnTo>
                        <a:pt x="283" y="254"/>
                      </a:lnTo>
                      <a:lnTo>
                        <a:pt x="283" y="255"/>
                      </a:lnTo>
                      <a:lnTo>
                        <a:pt x="282" y="255"/>
                      </a:lnTo>
                      <a:lnTo>
                        <a:pt x="282" y="256"/>
                      </a:lnTo>
                      <a:lnTo>
                        <a:pt x="282" y="256"/>
                      </a:lnTo>
                      <a:lnTo>
                        <a:pt x="283" y="258"/>
                      </a:lnTo>
                      <a:lnTo>
                        <a:pt x="284" y="258"/>
                      </a:lnTo>
                      <a:lnTo>
                        <a:pt x="284" y="256"/>
                      </a:lnTo>
                      <a:lnTo>
                        <a:pt x="284" y="256"/>
                      </a:lnTo>
                      <a:lnTo>
                        <a:pt x="288" y="256"/>
                      </a:lnTo>
                      <a:lnTo>
                        <a:pt x="288" y="256"/>
                      </a:lnTo>
                      <a:lnTo>
                        <a:pt x="290" y="256"/>
                      </a:lnTo>
                      <a:lnTo>
                        <a:pt x="290" y="255"/>
                      </a:lnTo>
                      <a:lnTo>
                        <a:pt x="295" y="255"/>
                      </a:lnTo>
                      <a:lnTo>
                        <a:pt x="296" y="256"/>
                      </a:lnTo>
                      <a:lnTo>
                        <a:pt x="297" y="256"/>
                      </a:lnTo>
                      <a:lnTo>
                        <a:pt x="299" y="256"/>
                      </a:lnTo>
                      <a:lnTo>
                        <a:pt x="300" y="258"/>
                      </a:lnTo>
                      <a:lnTo>
                        <a:pt x="300" y="259"/>
                      </a:lnTo>
                      <a:lnTo>
                        <a:pt x="304" y="259"/>
                      </a:lnTo>
                      <a:lnTo>
                        <a:pt x="305" y="260"/>
                      </a:lnTo>
                      <a:lnTo>
                        <a:pt x="308" y="262"/>
                      </a:lnTo>
                      <a:lnTo>
                        <a:pt x="308" y="262"/>
                      </a:lnTo>
                      <a:lnTo>
                        <a:pt x="312" y="262"/>
                      </a:lnTo>
                      <a:lnTo>
                        <a:pt x="315" y="265"/>
                      </a:lnTo>
                      <a:lnTo>
                        <a:pt x="320" y="265"/>
                      </a:lnTo>
                      <a:lnTo>
                        <a:pt x="320" y="265"/>
                      </a:lnTo>
                      <a:lnTo>
                        <a:pt x="320" y="265"/>
                      </a:lnTo>
                      <a:lnTo>
                        <a:pt x="320" y="268"/>
                      </a:lnTo>
                      <a:lnTo>
                        <a:pt x="321" y="268"/>
                      </a:lnTo>
                      <a:lnTo>
                        <a:pt x="322" y="269"/>
                      </a:lnTo>
                      <a:lnTo>
                        <a:pt x="322" y="272"/>
                      </a:lnTo>
                      <a:lnTo>
                        <a:pt x="322" y="275"/>
                      </a:lnTo>
                      <a:lnTo>
                        <a:pt x="325" y="275"/>
                      </a:lnTo>
                      <a:lnTo>
                        <a:pt x="328" y="275"/>
                      </a:lnTo>
                      <a:lnTo>
                        <a:pt x="329" y="275"/>
                      </a:lnTo>
                      <a:lnTo>
                        <a:pt x="330" y="277"/>
                      </a:lnTo>
                      <a:lnTo>
                        <a:pt x="330" y="277"/>
                      </a:lnTo>
                      <a:lnTo>
                        <a:pt x="332" y="277"/>
                      </a:lnTo>
                      <a:lnTo>
                        <a:pt x="332" y="277"/>
                      </a:lnTo>
                      <a:lnTo>
                        <a:pt x="332" y="277"/>
                      </a:lnTo>
                      <a:lnTo>
                        <a:pt x="332" y="277"/>
                      </a:lnTo>
                      <a:lnTo>
                        <a:pt x="332" y="277"/>
                      </a:lnTo>
                      <a:lnTo>
                        <a:pt x="333" y="279"/>
                      </a:lnTo>
                      <a:lnTo>
                        <a:pt x="333" y="279"/>
                      </a:lnTo>
                      <a:lnTo>
                        <a:pt x="334" y="279"/>
                      </a:lnTo>
                      <a:lnTo>
                        <a:pt x="337" y="279"/>
                      </a:lnTo>
                      <a:lnTo>
                        <a:pt x="338" y="279"/>
                      </a:lnTo>
                      <a:lnTo>
                        <a:pt x="339" y="279"/>
                      </a:lnTo>
                      <a:lnTo>
                        <a:pt x="341" y="281"/>
                      </a:lnTo>
                      <a:lnTo>
                        <a:pt x="345" y="282"/>
                      </a:lnTo>
                      <a:lnTo>
                        <a:pt x="345" y="284"/>
                      </a:lnTo>
                      <a:lnTo>
                        <a:pt x="347" y="284"/>
                      </a:lnTo>
                      <a:lnTo>
                        <a:pt x="349" y="285"/>
                      </a:lnTo>
                      <a:lnTo>
                        <a:pt x="352" y="285"/>
                      </a:lnTo>
                      <a:lnTo>
                        <a:pt x="352" y="284"/>
                      </a:lnTo>
                      <a:lnTo>
                        <a:pt x="352" y="284"/>
                      </a:lnTo>
                      <a:lnTo>
                        <a:pt x="352" y="285"/>
                      </a:lnTo>
                      <a:lnTo>
                        <a:pt x="354" y="285"/>
                      </a:lnTo>
                      <a:lnTo>
                        <a:pt x="359" y="284"/>
                      </a:lnTo>
                      <a:lnTo>
                        <a:pt x="359" y="285"/>
                      </a:lnTo>
                      <a:lnTo>
                        <a:pt x="362" y="285"/>
                      </a:lnTo>
                      <a:lnTo>
                        <a:pt x="362" y="286"/>
                      </a:lnTo>
                      <a:lnTo>
                        <a:pt x="366" y="285"/>
                      </a:lnTo>
                      <a:lnTo>
                        <a:pt x="366" y="286"/>
                      </a:lnTo>
                      <a:lnTo>
                        <a:pt x="367" y="286"/>
                      </a:lnTo>
                      <a:lnTo>
                        <a:pt x="367" y="286"/>
                      </a:lnTo>
                      <a:lnTo>
                        <a:pt x="369" y="288"/>
                      </a:lnTo>
                      <a:lnTo>
                        <a:pt x="372" y="288"/>
                      </a:lnTo>
                      <a:lnTo>
                        <a:pt x="372" y="297"/>
                      </a:lnTo>
                      <a:lnTo>
                        <a:pt x="371" y="297"/>
                      </a:lnTo>
                      <a:lnTo>
                        <a:pt x="371" y="300"/>
                      </a:lnTo>
                      <a:lnTo>
                        <a:pt x="371" y="300"/>
                      </a:lnTo>
                      <a:lnTo>
                        <a:pt x="372" y="302"/>
                      </a:lnTo>
                      <a:lnTo>
                        <a:pt x="372" y="302"/>
                      </a:lnTo>
                      <a:lnTo>
                        <a:pt x="372" y="303"/>
                      </a:lnTo>
                      <a:lnTo>
                        <a:pt x="372" y="305"/>
                      </a:lnTo>
                      <a:lnTo>
                        <a:pt x="372" y="306"/>
                      </a:lnTo>
                      <a:lnTo>
                        <a:pt x="372" y="310"/>
                      </a:lnTo>
                      <a:lnTo>
                        <a:pt x="372" y="310"/>
                      </a:lnTo>
                      <a:lnTo>
                        <a:pt x="372" y="317"/>
                      </a:lnTo>
                      <a:lnTo>
                        <a:pt x="373" y="318"/>
                      </a:lnTo>
                      <a:lnTo>
                        <a:pt x="375" y="319"/>
                      </a:lnTo>
                      <a:lnTo>
                        <a:pt x="376" y="320"/>
                      </a:lnTo>
                      <a:lnTo>
                        <a:pt x="377" y="322"/>
                      </a:lnTo>
                      <a:lnTo>
                        <a:pt x="379" y="323"/>
                      </a:lnTo>
                      <a:lnTo>
                        <a:pt x="377" y="324"/>
                      </a:lnTo>
                      <a:lnTo>
                        <a:pt x="377" y="324"/>
                      </a:lnTo>
                      <a:lnTo>
                        <a:pt x="376" y="326"/>
                      </a:lnTo>
                      <a:lnTo>
                        <a:pt x="379" y="327"/>
                      </a:lnTo>
                      <a:lnTo>
                        <a:pt x="380" y="330"/>
                      </a:lnTo>
                      <a:lnTo>
                        <a:pt x="383" y="330"/>
                      </a:lnTo>
                      <a:lnTo>
                        <a:pt x="384" y="332"/>
                      </a:lnTo>
                      <a:lnTo>
                        <a:pt x="385" y="334"/>
                      </a:lnTo>
                      <a:lnTo>
                        <a:pt x="387" y="334"/>
                      </a:lnTo>
                      <a:lnTo>
                        <a:pt x="385" y="336"/>
                      </a:lnTo>
                      <a:lnTo>
                        <a:pt x="394" y="336"/>
                      </a:lnTo>
                      <a:lnTo>
                        <a:pt x="394" y="335"/>
                      </a:lnTo>
                      <a:lnTo>
                        <a:pt x="396" y="334"/>
                      </a:lnTo>
                      <a:lnTo>
                        <a:pt x="397" y="332"/>
                      </a:lnTo>
                      <a:lnTo>
                        <a:pt x="400" y="334"/>
                      </a:lnTo>
                      <a:lnTo>
                        <a:pt x="400" y="432"/>
                      </a:lnTo>
                      <a:lnTo>
                        <a:pt x="400" y="432"/>
                      </a:lnTo>
                      <a:lnTo>
                        <a:pt x="396" y="433"/>
                      </a:lnTo>
                      <a:lnTo>
                        <a:pt x="396" y="433"/>
                      </a:lnTo>
                      <a:lnTo>
                        <a:pt x="396" y="434"/>
                      </a:lnTo>
                      <a:lnTo>
                        <a:pt x="394" y="434"/>
                      </a:lnTo>
                      <a:lnTo>
                        <a:pt x="394" y="434"/>
                      </a:lnTo>
                      <a:lnTo>
                        <a:pt x="393" y="436"/>
                      </a:lnTo>
                      <a:lnTo>
                        <a:pt x="393" y="437"/>
                      </a:lnTo>
                      <a:lnTo>
                        <a:pt x="396" y="437"/>
                      </a:lnTo>
                      <a:lnTo>
                        <a:pt x="397" y="438"/>
                      </a:lnTo>
                      <a:lnTo>
                        <a:pt x="397" y="440"/>
                      </a:lnTo>
                      <a:lnTo>
                        <a:pt x="396" y="441"/>
                      </a:lnTo>
                      <a:lnTo>
                        <a:pt x="394" y="441"/>
                      </a:lnTo>
                      <a:lnTo>
                        <a:pt x="394" y="440"/>
                      </a:lnTo>
                      <a:lnTo>
                        <a:pt x="389" y="440"/>
                      </a:lnTo>
                      <a:lnTo>
                        <a:pt x="388" y="441"/>
                      </a:lnTo>
                      <a:lnTo>
                        <a:pt x="388" y="441"/>
                      </a:lnTo>
                      <a:lnTo>
                        <a:pt x="387" y="442"/>
                      </a:lnTo>
                      <a:lnTo>
                        <a:pt x="387" y="444"/>
                      </a:lnTo>
                      <a:lnTo>
                        <a:pt x="380" y="444"/>
                      </a:lnTo>
                      <a:lnTo>
                        <a:pt x="377" y="446"/>
                      </a:lnTo>
                      <a:lnTo>
                        <a:pt x="376" y="446"/>
                      </a:lnTo>
                      <a:lnTo>
                        <a:pt x="376" y="447"/>
                      </a:lnTo>
                      <a:lnTo>
                        <a:pt x="375" y="447"/>
                      </a:lnTo>
                      <a:lnTo>
                        <a:pt x="375" y="447"/>
                      </a:lnTo>
                      <a:lnTo>
                        <a:pt x="375" y="447"/>
                      </a:lnTo>
                      <a:lnTo>
                        <a:pt x="375" y="447"/>
                      </a:lnTo>
                      <a:lnTo>
                        <a:pt x="375" y="447"/>
                      </a:lnTo>
                      <a:lnTo>
                        <a:pt x="373" y="449"/>
                      </a:lnTo>
                      <a:lnTo>
                        <a:pt x="372" y="450"/>
                      </a:lnTo>
                      <a:lnTo>
                        <a:pt x="372" y="450"/>
                      </a:lnTo>
                      <a:lnTo>
                        <a:pt x="371" y="450"/>
                      </a:lnTo>
                      <a:lnTo>
                        <a:pt x="369" y="451"/>
                      </a:lnTo>
                      <a:lnTo>
                        <a:pt x="364" y="451"/>
                      </a:lnTo>
                      <a:lnTo>
                        <a:pt x="364" y="449"/>
                      </a:lnTo>
                      <a:lnTo>
                        <a:pt x="366" y="447"/>
                      </a:lnTo>
                      <a:lnTo>
                        <a:pt x="367" y="446"/>
                      </a:lnTo>
                      <a:lnTo>
                        <a:pt x="368" y="445"/>
                      </a:lnTo>
                      <a:lnTo>
                        <a:pt x="368" y="444"/>
                      </a:lnTo>
                      <a:lnTo>
                        <a:pt x="366" y="444"/>
                      </a:lnTo>
                      <a:lnTo>
                        <a:pt x="366" y="444"/>
                      </a:lnTo>
                      <a:lnTo>
                        <a:pt x="366" y="444"/>
                      </a:lnTo>
                      <a:lnTo>
                        <a:pt x="366" y="446"/>
                      </a:lnTo>
                      <a:lnTo>
                        <a:pt x="363" y="451"/>
                      </a:lnTo>
                      <a:lnTo>
                        <a:pt x="362" y="451"/>
                      </a:lnTo>
                      <a:lnTo>
                        <a:pt x="359" y="453"/>
                      </a:lnTo>
                      <a:lnTo>
                        <a:pt x="359" y="457"/>
                      </a:lnTo>
                      <a:lnTo>
                        <a:pt x="360" y="455"/>
                      </a:lnTo>
                      <a:lnTo>
                        <a:pt x="362" y="455"/>
                      </a:lnTo>
                      <a:lnTo>
                        <a:pt x="362" y="455"/>
                      </a:lnTo>
                      <a:lnTo>
                        <a:pt x="362" y="457"/>
                      </a:lnTo>
                      <a:lnTo>
                        <a:pt x="363" y="457"/>
                      </a:lnTo>
                      <a:lnTo>
                        <a:pt x="363" y="457"/>
                      </a:lnTo>
                      <a:lnTo>
                        <a:pt x="363" y="458"/>
                      </a:lnTo>
                      <a:lnTo>
                        <a:pt x="366" y="458"/>
                      </a:lnTo>
                      <a:lnTo>
                        <a:pt x="366" y="459"/>
                      </a:lnTo>
                      <a:lnTo>
                        <a:pt x="363" y="459"/>
                      </a:lnTo>
                      <a:lnTo>
                        <a:pt x="363" y="459"/>
                      </a:lnTo>
                      <a:lnTo>
                        <a:pt x="364" y="459"/>
                      </a:lnTo>
                      <a:lnTo>
                        <a:pt x="364" y="461"/>
                      </a:lnTo>
                      <a:lnTo>
                        <a:pt x="369" y="461"/>
                      </a:lnTo>
                      <a:lnTo>
                        <a:pt x="369" y="459"/>
                      </a:lnTo>
                      <a:lnTo>
                        <a:pt x="372" y="459"/>
                      </a:lnTo>
                      <a:lnTo>
                        <a:pt x="372" y="459"/>
                      </a:lnTo>
                      <a:lnTo>
                        <a:pt x="375" y="458"/>
                      </a:lnTo>
                      <a:lnTo>
                        <a:pt x="376" y="457"/>
                      </a:lnTo>
                      <a:lnTo>
                        <a:pt x="377" y="454"/>
                      </a:lnTo>
                      <a:lnTo>
                        <a:pt x="384" y="453"/>
                      </a:lnTo>
                      <a:lnTo>
                        <a:pt x="384" y="453"/>
                      </a:lnTo>
                      <a:lnTo>
                        <a:pt x="385" y="453"/>
                      </a:lnTo>
                      <a:lnTo>
                        <a:pt x="385" y="451"/>
                      </a:lnTo>
                      <a:lnTo>
                        <a:pt x="387" y="451"/>
                      </a:lnTo>
                      <a:lnTo>
                        <a:pt x="388" y="450"/>
                      </a:lnTo>
                      <a:lnTo>
                        <a:pt x="389" y="450"/>
                      </a:lnTo>
                      <a:lnTo>
                        <a:pt x="389" y="450"/>
                      </a:lnTo>
                      <a:lnTo>
                        <a:pt x="392" y="450"/>
                      </a:lnTo>
                      <a:lnTo>
                        <a:pt x="393" y="449"/>
                      </a:lnTo>
                      <a:lnTo>
                        <a:pt x="394" y="449"/>
                      </a:lnTo>
                      <a:lnTo>
                        <a:pt x="394" y="447"/>
                      </a:lnTo>
                      <a:lnTo>
                        <a:pt x="397" y="446"/>
                      </a:lnTo>
                      <a:lnTo>
                        <a:pt x="397" y="445"/>
                      </a:lnTo>
                      <a:lnTo>
                        <a:pt x="400" y="442"/>
                      </a:lnTo>
                      <a:lnTo>
                        <a:pt x="398" y="441"/>
                      </a:lnTo>
                      <a:lnTo>
                        <a:pt x="397" y="438"/>
                      </a:lnTo>
                      <a:lnTo>
                        <a:pt x="398" y="438"/>
                      </a:lnTo>
                      <a:lnTo>
                        <a:pt x="400" y="438"/>
                      </a:lnTo>
                      <a:lnTo>
                        <a:pt x="400" y="506"/>
                      </a:lnTo>
                      <a:lnTo>
                        <a:pt x="13" y="506"/>
                      </a:lnTo>
                      <a:lnTo>
                        <a:pt x="13" y="506"/>
                      </a:lnTo>
                      <a:lnTo>
                        <a:pt x="12" y="506"/>
                      </a:lnTo>
                      <a:lnTo>
                        <a:pt x="11" y="505"/>
                      </a:lnTo>
                      <a:lnTo>
                        <a:pt x="11" y="504"/>
                      </a:lnTo>
                      <a:lnTo>
                        <a:pt x="11" y="502"/>
                      </a:lnTo>
                      <a:lnTo>
                        <a:pt x="11" y="502"/>
                      </a:lnTo>
                      <a:lnTo>
                        <a:pt x="11" y="502"/>
                      </a:lnTo>
                      <a:lnTo>
                        <a:pt x="12" y="501"/>
                      </a:lnTo>
                      <a:lnTo>
                        <a:pt x="15" y="504"/>
                      </a:lnTo>
                      <a:lnTo>
                        <a:pt x="15" y="502"/>
                      </a:lnTo>
                      <a:lnTo>
                        <a:pt x="13" y="501"/>
                      </a:lnTo>
                      <a:lnTo>
                        <a:pt x="13" y="500"/>
                      </a:lnTo>
                      <a:lnTo>
                        <a:pt x="13" y="498"/>
                      </a:lnTo>
                      <a:lnTo>
                        <a:pt x="15" y="496"/>
                      </a:lnTo>
                      <a:lnTo>
                        <a:pt x="13" y="496"/>
                      </a:lnTo>
                      <a:lnTo>
                        <a:pt x="13" y="496"/>
                      </a:lnTo>
                      <a:lnTo>
                        <a:pt x="9" y="496"/>
                      </a:lnTo>
                      <a:lnTo>
                        <a:pt x="9" y="496"/>
                      </a:lnTo>
                      <a:lnTo>
                        <a:pt x="11" y="496"/>
                      </a:lnTo>
                      <a:lnTo>
                        <a:pt x="11" y="498"/>
                      </a:lnTo>
                      <a:lnTo>
                        <a:pt x="7" y="498"/>
                      </a:lnTo>
                      <a:lnTo>
                        <a:pt x="7" y="493"/>
                      </a:lnTo>
                      <a:lnTo>
                        <a:pt x="6" y="493"/>
                      </a:lnTo>
                      <a:lnTo>
                        <a:pt x="6" y="492"/>
                      </a:lnTo>
                      <a:lnTo>
                        <a:pt x="4" y="492"/>
                      </a:lnTo>
                      <a:lnTo>
                        <a:pt x="4" y="491"/>
                      </a:lnTo>
                      <a:lnTo>
                        <a:pt x="4" y="491"/>
                      </a:lnTo>
                      <a:lnTo>
                        <a:pt x="4" y="491"/>
                      </a:lnTo>
                      <a:lnTo>
                        <a:pt x="2" y="489"/>
                      </a:lnTo>
                      <a:lnTo>
                        <a:pt x="2" y="483"/>
                      </a:lnTo>
                      <a:lnTo>
                        <a:pt x="0" y="481"/>
                      </a:lnTo>
                      <a:lnTo>
                        <a:pt x="0" y="374"/>
                      </a:lnTo>
                      <a:lnTo>
                        <a:pt x="3" y="374"/>
                      </a:lnTo>
                      <a:lnTo>
                        <a:pt x="3" y="374"/>
                      </a:lnTo>
                      <a:lnTo>
                        <a:pt x="7" y="374"/>
                      </a:lnTo>
                      <a:lnTo>
                        <a:pt x="8" y="373"/>
                      </a:lnTo>
                      <a:lnTo>
                        <a:pt x="9" y="373"/>
                      </a:lnTo>
                      <a:lnTo>
                        <a:pt x="11" y="373"/>
                      </a:lnTo>
                      <a:lnTo>
                        <a:pt x="11" y="374"/>
                      </a:lnTo>
                      <a:lnTo>
                        <a:pt x="12" y="375"/>
                      </a:lnTo>
                      <a:lnTo>
                        <a:pt x="11" y="375"/>
                      </a:lnTo>
                      <a:lnTo>
                        <a:pt x="11" y="375"/>
                      </a:lnTo>
                      <a:lnTo>
                        <a:pt x="11" y="375"/>
                      </a:lnTo>
                      <a:lnTo>
                        <a:pt x="9" y="375"/>
                      </a:lnTo>
                      <a:lnTo>
                        <a:pt x="9" y="378"/>
                      </a:lnTo>
                      <a:lnTo>
                        <a:pt x="9" y="378"/>
                      </a:lnTo>
                      <a:lnTo>
                        <a:pt x="9" y="378"/>
                      </a:lnTo>
                      <a:lnTo>
                        <a:pt x="9" y="378"/>
                      </a:lnTo>
                      <a:lnTo>
                        <a:pt x="9" y="378"/>
                      </a:lnTo>
                      <a:lnTo>
                        <a:pt x="9" y="378"/>
                      </a:lnTo>
                      <a:lnTo>
                        <a:pt x="11" y="379"/>
                      </a:lnTo>
                      <a:lnTo>
                        <a:pt x="11" y="381"/>
                      </a:lnTo>
                      <a:lnTo>
                        <a:pt x="12" y="382"/>
                      </a:lnTo>
                      <a:lnTo>
                        <a:pt x="13" y="382"/>
                      </a:lnTo>
                      <a:lnTo>
                        <a:pt x="12" y="379"/>
                      </a:lnTo>
                      <a:lnTo>
                        <a:pt x="12" y="377"/>
                      </a:lnTo>
                      <a:lnTo>
                        <a:pt x="13" y="375"/>
                      </a:lnTo>
                      <a:lnTo>
                        <a:pt x="15" y="373"/>
                      </a:lnTo>
                      <a:lnTo>
                        <a:pt x="13" y="373"/>
                      </a:lnTo>
                      <a:lnTo>
                        <a:pt x="13" y="373"/>
                      </a:lnTo>
                      <a:lnTo>
                        <a:pt x="12" y="373"/>
                      </a:lnTo>
                      <a:lnTo>
                        <a:pt x="11" y="373"/>
                      </a:lnTo>
                      <a:lnTo>
                        <a:pt x="12" y="373"/>
                      </a:lnTo>
                      <a:lnTo>
                        <a:pt x="11" y="370"/>
                      </a:lnTo>
                      <a:lnTo>
                        <a:pt x="9" y="369"/>
                      </a:lnTo>
                      <a:lnTo>
                        <a:pt x="8" y="368"/>
                      </a:lnTo>
                      <a:lnTo>
                        <a:pt x="11" y="368"/>
                      </a:lnTo>
                      <a:lnTo>
                        <a:pt x="11" y="366"/>
                      </a:lnTo>
                      <a:lnTo>
                        <a:pt x="12" y="365"/>
                      </a:lnTo>
                      <a:lnTo>
                        <a:pt x="8" y="362"/>
                      </a:lnTo>
                      <a:lnTo>
                        <a:pt x="8" y="360"/>
                      </a:lnTo>
                      <a:lnTo>
                        <a:pt x="6" y="360"/>
                      </a:lnTo>
                      <a:lnTo>
                        <a:pt x="6" y="358"/>
                      </a:lnTo>
                      <a:lnTo>
                        <a:pt x="4" y="357"/>
                      </a:lnTo>
                      <a:lnTo>
                        <a:pt x="3" y="357"/>
                      </a:lnTo>
                      <a:lnTo>
                        <a:pt x="3" y="356"/>
                      </a:lnTo>
                      <a:lnTo>
                        <a:pt x="3" y="354"/>
                      </a:lnTo>
                      <a:lnTo>
                        <a:pt x="4" y="354"/>
                      </a:lnTo>
                      <a:lnTo>
                        <a:pt x="4" y="353"/>
                      </a:lnTo>
                      <a:lnTo>
                        <a:pt x="3" y="353"/>
                      </a:lnTo>
                      <a:lnTo>
                        <a:pt x="2" y="353"/>
                      </a:lnTo>
                      <a:lnTo>
                        <a:pt x="0" y="353"/>
                      </a:lnTo>
                      <a:lnTo>
                        <a:pt x="0" y="125"/>
                      </a:lnTo>
                      <a:lnTo>
                        <a:pt x="3" y="125"/>
                      </a:lnTo>
                      <a:lnTo>
                        <a:pt x="3" y="124"/>
                      </a:lnTo>
                      <a:lnTo>
                        <a:pt x="6" y="124"/>
                      </a:lnTo>
                      <a:lnTo>
                        <a:pt x="6" y="125"/>
                      </a:lnTo>
                      <a:lnTo>
                        <a:pt x="9" y="125"/>
                      </a:lnTo>
                      <a:lnTo>
                        <a:pt x="9" y="125"/>
                      </a:lnTo>
                      <a:lnTo>
                        <a:pt x="17" y="125"/>
                      </a:lnTo>
                      <a:lnTo>
                        <a:pt x="17" y="127"/>
                      </a:lnTo>
                      <a:lnTo>
                        <a:pt x="19" y="128"/>
                      </a:lnTo>
                      <a:lnTo>
                        <a:pt x="20" y="129"/>
                      </a:lnTo>
                      <a:lnTo>
                        <a:pt x="21" y="129"/>
                      </a:lnTo>
                      <a:lnTo>
                        <a:pt x="21" y="132"/>
                      </a:lnTo>
                      <a:lnTo>
                        <a:pt x="21" y="132"/>
                      </a:lnTo>
                      <a:lnTo>
                        <a:pt x="19" y="132"/>
                      </a:lnTo>
                      <a:lnTo>
                        <a:pt x="15" y="132"/>
                      </a:lnTo>
                      <a:lnTo>
                        <a:pt x="12" y="131"/>
                      </a:lnTo>
                      <a:lnTo>
                        <a:pt x="9" y="131"/>
                      </a:lnTo>
                      <a:lnTo>
                        <a:pt x="9" y="131"/>
                      </a:lnTo>
                      <a:lnTo>
                        <a:pt x="12" y="132"/>
                      </a:lnTo>
                      <a:lnTo>
                        <a:pt x="13" y="135"/>
                      </a:lnTo>
                      <a:lnTo>
                        <a:pt x="15" y="137"/>
                      </a:lnTo>
                      <a:lnTo>
                        <a:pt x="13" y="137"/>
                      </a:lnTo>
                      <a:lnTo>
                        <a:pt x="13" y="137"/>
                      </a:lnTo>
                      <a:lnTo>
                        <a:pt x="13" y="138"/>
                      </a:lnTo>
                      <a:lnTo>
                        <a:pt x="12" y="138"/>
                      </a:lnTo>
                      <a:lnTo>
                        <a:pt x="11" y="140"/>
                      </a:lnTo>
                      <a:lnTo>
                        <a:pt x="8" y="141"/>
                      </a:lnTo>
                      <a:lnTo>
                        <a:pt x="9" y="142"/>
                      </a:lnTo>
                      <a:lnTo>
                        <a:pt x="9" y="144"/>
                      </a:lnTo>
                      <a:lnTo>
                        <a:pt x="9" y="144"/>
                      </a:lnTo>
                      <a:lnTo>
                        <a:pt x="9" y="145"/>
                      </a:lnTo>
                      <a:lnTo>
                        <a:pt x="8" y="145"/>
                      </a:lnTo>
                      <a:lnTo>
                        <a:pt x="7" y="145"/>
                      </a:lnTo>
                      <a:lnTo>
                        <a:pt x="7" y="146"/>
                      </a:lnTo>
                      <a:lnTo>
                        <a:pt x="9" y="148"/>
                      </a:lnTo>
                      <a:lnTo>
                        <a:pt x="11" y="149"/>
                      </a:lnTo>
                      <a:lnTo>
                        <a:pt x="11" y="149"/>
                      </a:lnTo>
                      <a:lnTo>
                        <a:pt x="20" y="152"/>
                      </a:lnTo>
                      <a:lnTo>
                        <a:pt x="20" y="150"/>
                      </a:lnTo>
                      <a:lnTo>
                        <a:pt x="21" y="149"/>
                      </a:lnTo>
                      <a:lnTo>
                        <a:pt x="21" y="149"/>
                      </a:lnTo>
                      <a:lnTo>
                        <a:pt x="21" y="146"/>
                      </a:lnTo>
                      <a:lnTo>
                        <a:pt x="23" y="145"/>
                      </a:lnTo>
                      <a:lnTo>
                        <a:pt x="23" y="144"/>
                      </a:lnTo>
                      <a:lnTo>
                        <a:pt x="24" y="144"/>
                      </a:lnTo>
                      <a:lnTo>
                        <a:pt x="27" y="142"/>
                      </a:lnTo>
                      <a:lnTo>
                        <a:pt x="28" y="141"/>
                      </a:lnTo>
                      <a:lnTo>
                        <a:pt x="28" y="141"/>
                      </a:lnTo>
                      <a:lnTo>
                        <a:pt x="33" y="141"/>
                      </a:lnTo>
                      <a:lnTo>
                        <a:pt x="34" y="141"/>
                      </a:lnTo>
                      <a:lnTo>
                        <a:pt x="36" y="142"/>
                      </a:lnTo>
                      <a:lnTo>
                        <a:pt x="36" y="144"/>
                      </a:lnTo>
                      <a:lnTo>
                        <a:pt x="33" y="144"/>
                      </a:lnTo>
                      <a:lnTo>
                        <a:pt x="32" y="144"/>
                      </a:lnTo>
                      <a:lnTo>
                        <a:pt x="30" y="145"/>
                      </a:lnTo>
                      <a:lnTo>
                        <a:pt x="29" y="146"/>
                      </a:lnTo>
                      <a:lnTo>
                        <a:pt x="28" y="146"/>
                      </a:lnTo>
                      <a:lnTo>
                        <a:pt x="28" y="148"/>
                      </a:lnTo>
                      <a:lnTo>
                        <a:pt x="25" y="149"/>
                      </a:lnTo>
                      <a:lnTo>
                        <a:pt x="25" y="149"/>
                      </a:lnTo>
                      <a:lnTo>
                        <a:pt x="23" y="149"/>
                      </a:lnTo>
                      <a:lnTo>
                        <a:pt x="23" y="153"/>
                      </a:lnTo>
                      <a:lnTo>
                        <a:pt x="24" y="153"/>
                      </a:lnTo>
                      <a:lnTo>
                        <a:pt x="24" y="152"/>
                      </a:lnTo>
                      <a:lnTo>
                        <a:pt x="24" y="152"/>
                      </a:lnTo>
                      <a:lnTo>
                        <a:pt x="25" y="152"/>
                      </a:lnTo>
                      <a:lnTo>
                        <a:pt x="27" y="150"/>
                      </a:lnTo>
                      <a:lnTo>
                        <a:pt x="28" y="149"/>
                      </a:lnTo>
                      <a:lnTo>
                        <a:pt x="29" y="149"/>
                      </a:lnTo>
                      <a:lnTo>
                        <a:pt x="29" y="148"/>
                      </a:lnTo>
                      <a:lnTo>
                        <a:pt x="30" y="148"/>
                      </a:lnTo>
                      <a:lnTo>
                        <a:pt x="33" y="146"/>
                      </a:lnTo>
                      <a:lnTo>
                        <a:pt x="36" y="145"/>
                      </a:lnTo>
                      <a:lnTo>
                        <a:pt x="38" y="145"/>
                      </a:lnTo>
                      <a:lnTo>
                        <a:pt x="41" y="145"/>
                      </a:lnTo>
                      <a:lnTo>
                        <a:pt x="42" y="145"/>
                      </a:lnTo>
                      <a:lnTo>
                        <a:pt x="42" y="145"/>
                      </a:lnTo>
                      <a:lnTo>
                        <a:pt x="45" y="145"/>
                      </a:lnTo>
                      <a:lnTo>
                        <a:pt x="45" y="145"/>
                      </a:lnTo>
                      <a:lnTo>
                        <a:pt x="46" y="146"/>
                      </a:lnTo>
                      <a:lnTo>
                        <a:pt x="46" y="146"/>
                      </a:lnTo>
                      <a:lnTo>
                        <a:pt x="46" y="145"/>
                      </a:lnTo>
                      <a:lnTo>
                        <a:pt x="45" y="144"/>
                      </a:lnTo>
                      <a:lnTo>
                        <a:pt x="44" y="144"/>
                      </a:lnTo>
                      <a:lnTo>
                        <a:pt x="41" y="142"/>
                      </a:lnTo>
                      <a:lnTo>
                        <a:pt x="40" y="142"/>
                      </a:lnTo>
                      <a:lnTo>
                        <a:pt x="38" y="141"/>
                      </a:lnTo>
                      <a:lnTo>
                        <a:pt x="38" y="138"/>
                      </a:lnTo>
                      <a:lnTo>
                        <a:pt x="40" y="138"/>
                      </a:lnTo>
                      <a:lnTo>
                        <a:pt x="40" y="138"/>
                      </a:lnTo>
                      <a:lnTo>
                        <a:pt x="44" y="137"/>
                      </a:lnTo>
                      <a:lnTo>
                        <a:pt x="44" y="138"/>
                      </a:lnTo>
                      <a:lnTo>
                        <a:pt x="45" y="140"/>
                      </a:lnTo>
                      <a:lnTo>
                        <a:pt x="47" y="140"/>
                      </a:lnTo>
                      <a:lnTo>
                        <a:pt x="50" y="140"/>
                      </a:lnTo>
                      <a:lnTo>
                        <a:pt x="51" y="140"/>
                      </a:lnTo>
                      <a:lnTo>
                        <a:pt x="53" y="140"/>
                      </a:lnTo>
                      <a:lnTo>
                        <a:pt x="54" y="138"/>
                      </a:lnTo>
                      <a:lnTo>
                        <a:pt x="55" y="138"/>
                      </a:lnTo>
                      <a:lnTo>
                        <a:pt x="54" y="137"/>
                      </a:lnTo>
                      <a:lnTo>
                        <a:pt x="54" y="136"/>
                      </a:lnTo>
                      <a:lnTo>
                        <a:pt x="53" y="135"/>
                      </a:lnTo>
                      <a:lnTo>
                        <a:pt x="55" y="132"/>
                      </a:lnTo>
                      <a:lnTo>
                        <a:pt x="57" y="131"/>
                      </a:lnTo>
                      <a:lnTo>
                        <a:pt x="57" y="127"/>
                      </a:lnTo>
                      <a:lnTo>
                        <a:pt x="57" y="127"/>
                      </a:lnTo>
                      <a:lnTo>
                        <a:pt x="55" y="127"/>
                      </a:lnTo>
                      <a:lnTo>
                        <a:pt x="54" y="125"/>
                      </a:lnTo>
                      <a:lnTo>
                        <a:pt x="53" y="127"/>
                      </a:lnTo>
                      <a:lnTo>
                        <a:pt x="50" y="127"/>
                      </a:lnTo>
                      <a:lnTo>
                        <a:pt x="47" y="128"/>
                      </a:lnTo>
                      <a:lnTo>
                        <a:pt x="45" y="127"/>
                      </a:lnTo>
                      <a:lnTo>
                        <a:pt x="45" y="127"/>
                      </a:lnTo>
                      <a:lnTo>
                        <a:pt x="44" y="127"/>
                      </a:lnTo>
                      <a:lnTo>
                        <a:pt x="44" y="125"/>
                      </a:lnTo>
                      <a:lnTo>
                        <a:pt x="40" y="125"/>
                      </a:lnTo>
                      <a:lnTo>
                        <a:pt x="40" y="124"/>
                      </a:lnTo>
                      <a:lnTo>
                        <a:pt x="37" y="124"/>
                      </a:lnTo>
                      <a:lnTo>
                        <a:pt x="36" y="124"/>
                      </a:lnTo>
                      <a:lnTo>
                        <a:pt x="34" y="124"/>
                      </a:lnTo>
                      <a:lnTo>
                        <a:pt x="33" y="123"/>
                      </a:lnTo>
                      <a:lnTo>
                        <a:pt x="34" y="123"/>
                      </a:lnTo>
                      <a:lnTo>
                        <a:pt x="37" y="121"/>
                      </a:lnTo>
                      <a:lnTo>
                        <a:pt x="40" y="120"/>
                      </a:lnTo>
                      <a:lnTo>
                        <a:pt x="42" y="120"/>
                      </a:lnTo>
                      <a:lnTo>
                        <a:pt x="46" y="120"/>
                      </a:lnTo>
                      <a:lnTo>
                        <a:pt x="46" y="119"/>
                      </a:lnTo>
                      <a:lnTo>
                        <a:pt x="41" y="119"/>
                      </a:lnTo>
                      <a:lnTo>
                        <a:pt x="41" y="118"/>
                      </a:lnTo>
                      <a:lnTo>
                        <a:pt x="40" y="118"/>
                      </a:lnTo>
                      <a:lnTo>
                        <a:pt x="40" y="118"/>
                      </a:lnTo>
                      <a:lnTo>
                        <a:pt x="37" y="118"/>
                      </a:lnTo>
                      <a:lnTo>
                        <a:pt x="37" y="116"/>
                      </a:lnTo>
                      <a:lnTo>
                        <a:pt x="33" y="116"/>
                      </a:lnTo>
                      <a:lnTo>
                        <a:pt x="33" y="116"/>
                      </a:lnTo>
                      <a:lnTo>
                        <a:pt x="32" y="116"/>
                      </a:lnTo>
                      <a:lnTo>
                        <a:pt x="32" y="116"/>
                      </a:lnTo>
                      <a:lnTo>
                        <a:pt x="32" y="116"/>
                      </a:lnTo>
                      <a:lnTo>
                        <a:pt x="28" y="118"/>
                      </a:lnTo>
                      <a:lnTo>
                        <a:pt x="28" y="118"/>
                      </a:lnTo>
                      <a:lnTo>
                        <a:pt x="24" y="118"/>
                      </a:lnTo>
                      <a:lnTo>
                        <a:pt x="24" y="119"/>
                      </a:lnTo>
                      <a:lnTo>
                        <a:pt x="21" y="119"/>
                      </a:lnTo>
                      <a:lnTo>
                        <a:pt x="21" y="119"/>
                      </a:lnTo>
                      <a:lnTo>
                        <a:pt x="20" y="119"/>
                      </a:lnTo>
                      <a:lnTo>
                        <a:pt x="20" y="120"/>
                      </a:lnTo>
                      <a:lnTo>
                        <a:pt x="15" y="120"/>
                      </a:lnTo>
                      <a:lnTo>
                        <a:pt x="15" y="120"/>
                      </a:lnTo>
                      <a:lnTo>
                        <a:pt x="13" y="120"/>
                      </a:lnTo>
                      <a:lnTo>
                        <a:pt x="13" y="121"/>
                      </a:lnTo>
                      <a:lnTo>
                        <a:pt x="12" y="121"/>
                      </a:lnTo>
                      <a:lnTo>
                        <a:pt x="9" y="121"/>
                      </a:lnTo>
                      <a:lnTo>
                        <a:pt x="8" y="120"/>
                      </a:lnTo>
                      <a:lnTo>
                        <a:pt x="6" y="120"/>
                      </a:lnTo>
                      <a:lnTo>
                        <a:pt x="6" y="121"/>
                      </a:lnTo>
                      <a:lnTo>
                        <a:pt x="3" y="121"/>
                      </a:lnTo>
                      <a:lnTo>
                        <a:pt x="2" y="121"/>
                      </a:lnTo>
                      <a:lnTo>
                        <a:pt x="0" y="121"/>
                      </a:lnTo>
                      <a:lnTo>
                        <a:pt x="0" y="76"/>
                      </a:lnTo>
                      <a:lnTo>
                        <a:pt x="2" y="76"/>
                      </a:lnTo>
                      <a:lnTo>
                        <a:pt x="2" y="78"/>
                      </a:lnTo>
                      <a:lnTo>
                        <a:pt x="2" y="80"/>
                      </a:lnTo>
                      <a:lnTo>
                        <a:pt x="2" y="80"/>
                      </a:lnTo>
                      <a:lnTo>
                        <a:pt x="2" y="80"/>
                      </a:lnTo>
                      <a:lnTo>
                        <a:pt x="3" y="80"/>
                      </a:lnTo>
                      <a:lnTo>
                        <a:pt x="4" y="80"/>
                      </a:lnTo>
                      <a:lnTo>
                        <a:pt x="6" y="78"/>
                      </a:lnTo>
                      <a:lnTo>
                        <a:pt x="7" y="77"/>
                      </a:lnTo>
                      <a:lnTo>
                        <a:pt x="9" y="76"/>
                      </a:lnTo>
                      <a:lnTo>
                        <a:pt x="9" y="73"/>
                      </a:lnTo>
                      <a:lnTo>
                        <a:pt x="15" y="73"/>
                      </a:lnTo>
                      <a:lnTo>
                        <a:pt x="15" y="73"/>
                      </a:lnTo>
                      <a:lnTo>
                        <a:pt x="19" y="73"/>
                      </a:lnTo>
                      <a:lnTo>
                        <a:pt x="19" y="73"/>
                      </a:lnTo>
                      <a:lnTo>
                        <a:pt x="21" y="73"/>
                      </a:lnTo>
                      <a:lnTo>
                        <a:pt x="21" y="74"/>
                      </a:lnTo>
                      <a:lnTo>
                        <a:pt x="23" y="74"/>
                      </a:lnTo>
                      <a:lnTo>
                        <a:pt x="23" y="74"/>
                      </a:lnTo>
                      <a:lnTo>
                        <a:pt x="30" y="77"/>
                      </a:lnTo>
                      <a:lnTo>
                        <a:pt x="30" y="78"/>
                      </a:lnTo>
                      <a:lnTo>
                        <a:pt x="33" y="78"/>
                      </a:lnTo>
                      <a:lnTo>
                        <a:pt x="33" y="80"/>
                      </a:lnTo>
                      <a:lnTo>
                        <a:pt x="36" y="80"/>
                      </a:lnTo>
                      <a:lnTo>
                        <a:pt x="36" y="81"/>
                      </a:lnTo>
                      <a:lnTo>
                        <a:pt x="38" y="81"/>
                      </a:lnTo>
                      <a:lnTo>
                        <a:pt x="38" y="82"/>
                      </a:lnTo>
                      <a:lnTo>
                        <a:pt x="45" y="82"/>
                      </a:lnTo>
                      <a:lnTo>
                        <a:pt x="45" y="84"/>
                      </a:lnTo>
                      <a:lnTo>
                        <a:pt x="47" y="84"/>
                      </a:lnTo>
                      <a:lnTo>
                        <a:pt x="47" y="86"/>
                      </a:lnTo>
                      <a:lnTo>
                        <a:pt x="51" y="86"/>
                      </a:lnTo>
                      <a:lnTo>
                        <a:pt x="51" y="87"/>
                      </a:lnTo>
                      <a:lnTo>
                        <a:pt x="54" y="87"/>
                      </a:lnTo>
                      <a:lnTo>
                        <a:pt x="55" y="86"/>
                      </a:lnTo>
                      <a:lnTo>
                        <a:pt x="55" y="87"/>
                      </a:lnTo>
                      <a:lnTo>
                        <a:pt x="58" y="89"/>
                      </a:lnTo>
                      <a:lnTo>
                        <a:pt x="59" y="90"/>
                      </a:lnTo>
                      <a:lnTo>
                        <a:pt x="62" y="90"/>
                      </a:lnTo>
                      <a:lnTo>
                        <a:pt x="62" y="90"/>
                      </a:lnTo>
                      <a:lnTo>
                        <a:pt x="64" y="90"/>
                      </a:lnTo>
                      <a:lnTo>
                        <a:pt x="64" y="91"/>
                      </a:lnTo>
                      <a:lnTo>
                        <a:pt x="70" y="91"/>
                      </a:lnTo>
                      <a:lnTo>
                        <a:pt x="70" y="93"/>
                      </a:lnTo>
                      <a:lnTo>
                        <a:pt x="71" y="93"/>
                      </a:lnTo>
                      <a:lnTo>
                        <a:pt x="71" y="91"/>
                      </a:lnTo>
                      <a:lnTo>
                        <a:pt x="70" y="90"/>
                      </a:lnTo>
                      <a:lnTo>
                        <a:pt x="68" y="89"/>
                      </a:lnTo>
                      <a:lnTo>
                        <a:pt x="75" y="87"/>
                      </a:lnTo>
                      <a:lnTo>
                        <a:pt x="76" y="90"/>
                      </a:lnTo>
                      <a:lnTo>
                        <a:pt x="80" y="90"/>
                      </a:lnTo>
                      <a:lnTo>
                        <a:pt x="81" y="93"/>
                      </a:lnTo>
                      <a:lnTo>
                        <a:pt x="83" y="93"/>
                      </a:lnTo>
                      <a:lnTo>
                        <a:pt x="84" y="94"/>
                      </a:lnTo>
                      <a:lnTo>
                        <a:pt x="84" y="94"/>
                      </a:lnTo>
                      <a:lnTo>
                        <a:pt x="84" y="95"/>
                      </a:lnTo>
                      <a:lnTo>
                        <a:pt x="84" y="97"/>
                      </a:lnTo>
                      <a:lnTo>
                        <a:pt x="87" y="97"/>
                      </a:lnTo>
                      <a:lnTo>
                        <a:pt x="85" y="99"/>
                      </a:lnTo>
                      <a:lnTo>
                        <a:pt x="84" y="99"/>
                      </a:lnTo>
                      <a:lnTo>
                        <a:pt x="81" y="99"/>
                      </a:lnTo>
                      <a:lnTo>
                        <a:pt x="79" y="98"/>
                      </a:lnTo>
                      <a:lnTo>
                        <a:pt x="79" y="99"/>
                      </a:lnTo>
                      <a:lnTo>
                        <a:pt x="79" y="101"/>
                      </a:lnTo>
                      <a:lnTo>
                        <a:pt x="79" y="102"/>
                      </a:lnTo>
                      <a:lnTo>
                        <a:pt x="76" y="102"/>
                      </a:lnTo>
                      <a:lnTo>
                        <a:pt x="76" y="107"/>
                      </a:lnTo>
                      <a:lnTo>
                        <a:pt x="81" y="108"/>
                      </a:lnTo>
                      <a:lnTo>
                        <a:pt x="81" y="108"/>
                      </a:lnTo>
                      <a:lnTo>
                        <a:pt x="83" y="108"/>
                      </a:lnTo>
                      <a:lnTo>
                        <a:pt x="85" y="108"/>
                      </a:lnTo>
                      <a:lnTo>
                        <a:pt x="87" y="108"/>
                      </a:lnTo>
                      <a:lnTo>
                        <a:pt x="88" y="108"/>
                      </a:lnTo>
                      <a:lnTo>
                        <a:pt x="88" y="108"/>
                      </a:lnTo>
                      <a:lnTo>
                        <a:pt x="88" y="108"/>
                      </a:lnTo>
                      <a:lnTo>
                        <a:pt x="88" y="108"/>
                      </a:lnTo>
                      <a:lnTo>
                        <a:pt x="89" y="108"/>
                      </a:lnTo>
                      <a:lnTo>
                        <a:pt x="89" y="108"/>
                      </a:lnTo>
                      <a:lnTo>
                        <a:pt x="89" y="108"/>
                      </a:lnTo>
                      <a:lnTo>
                        <a:pt x="96" y="108"/>
                      </a:lnTo>
                      <a:lnTo>
                        <a:pt x="96" y="107"/>
                      </a:lnTo>
                      <a:lnTo>
                        <a:pt x="99" y="107"/>
                      </a:lnTo>
                      <a:lnTo>
                        <a:pt x="99" y="107"/>
                      </a:lnTo>
                      <a:lnTo>
                        <a:pt x="100" y="107"/>
                      </a:lnTo>
                      <a:lnTo>
                        <a:pt x="100" y="107"/>
                      </a:lnTo>
                      <a:lnTo>
                        <a:pt x="102" y="107"/>
                      </a:lnTo>
                      <a:lnTo>
                        <a:pt x="102" y="106"/>
                      </a:lnTo>
                      <a:lnTo>
                        <a:pt x="105" y="106"/>
                      </a:lnTo>
                      <a:lnTo>
                        <a:pt x="105" y="106"/>
                      </a:lnTo>
                      <a:lnTo>
                        <a:pt x="110" y="106"/>
                      </a:lnTo>
                      <a:lnTo>
                        <a:pt x="110" y="104"/>
                      </a:lnTo>
                      <a:lnTo>
                        <a:pt x="112" y="104"/>
                      </a:lnTo>
                      <a:lnTo>
                        <a:pt x="112" y="103"/>
                      </a:lnTo>
                      <a:lnTo>
                        <a:pt x="114" y="103"/>
                      </a:lnTo>
                      <a:lnTo>
                        <a:pt x="114" y="102"/>
                      </a:lnTo>
                      <a:lnTo>
                        <a:pt x="116" y="102"/>
                      </a:lnTo>
                      <a:lnTo>
                        <a:pt x="116" y="102"/>
                      </a:lnTo>
                      <a:lnTo>
                        <a:pt x="117" y="103"/>
                      </a:lnTo>
                      <a:lnTo>
                        <a:pt x="118" y="104"/>
                      </a:lnTo>
                      <a:lnTo>
                        <a:pt x="118" y="106"/>
                      </a:lnTo>
                      <a:lnTo>
                        <a:pt x="119" y="106"/>
                      </a:lnTo>
                      <a:lnTo>
                        <a:pt x="122" y="106"/>
                      </a:lnTo>
                      <a:lnTo>
                        <a:pt x="122" y="107"/>
                      </a:lnTo>
                      <a:lnTo>
                        <a:pt x="125" y="107"/>
                      </a:lnTo>
                      <a:lnTo>
                        <a:pt x="125" y="110"/>
                      </a:lnTo>
                      <a:lnTo>
                        <a:pt x="126" y="110"/>
                      </a:lnTo>
                      <a:lnTo>
                        <a:pt x="126" y="112"/>
                      </a:lnTo>
                      <a:lnTo>
                        <a:pt x="125" y="112"/>
                      </a:lnTo>
                      <a:lnTo>
                        <a:pt x="126" y="116"/>
                      </a:lnTo>
                      <a:lnTo>
                        <a:pt x="127" y="115"/>
                      </a:lnTo>
                      <a:lnTo>
                        <a:pt x="127" y="112"/>
                      </a:lnTo>
                      <a:lnTo>
                        <a:pt x="129" y="111"/>
                      </a:lnTo>
                      <a:lnTo>
                        <a:pt x="129" y="108"/>
                      </a:lnTo>
                      <a:lnTo>
                        <a:pt x="130" y="118"/>
                      </a:lnTo>
                      <a:lnTo>
                        <a:pt x="131" y="118"/>
                      </a:lnTo>
                      <a:lnTo>
                        <a:pt x="131" y="120"/>
                      </a:lnTo>
                      <a:lnTo>
                        <a:pt x="133" y="121"/>
                      </a:lnTo>
                      <a:lnTo>
                        <a:pt x="135" y="124"/>
                      </a:lnTo>
                      <a:lnTo>
                        <a:pt x="135" y="124"/>
                      </a:lnTo>
                      <a:lnTo>
                        <a:pt x="135" y="124"/>
                      </a:lnTo>
                      <a:lnTo>
                        <a:pt x="135" y="124"/>
                      </a:lnTo>
                      <a:lnTo>
                        <a:pt x="135" y="124"/>
                      </a:lnTo>
                      <a:lnTo>
                        <a:pt x="135" y="121"/>
                      </a:lnTo>
                      <a:lnTo>
                        <a:pt x="136" y="120"/>
                      </a:lnTo>
                      <a:lnTo>
                        <a:pt x="139" y="120"/>
                      </a:lnTo>
                      <a:lnTo>
                        <a:pt x="138" y="119"/>
                      </a:lnTo>
                      <a:lnTo>
                        <a:pt x="138" y="118"/>
                      </a:lnTo>
                      <a:lnTo>
                        <a:pt x="136" y="118"/>
                      </a:lnTo>
                      <a:lnTo>
                        <a:pt x="136" y="118"/>
                      </a:lnTo>
                      <a:lnTo>
                        <a:pt x="135" y="116"/>
                      </a:lnTo>
                      <a:lnTo>
                        <a:pt x="136" y="115"/>
                      </a:lnTo>
                      <a:lnTo>
                        <a:pt x="136" y="115"/>
                      </a:lnTo>
                      <a:lnTo>
                        <a:pt x="136" y="114"/>
                      </a:lnTo>
                      <a:lnTo>
                        <a:pt x="136" y="112"/>
                      </a:lnTo>
                      <a:lnTo>
                        <a:pt x="135" y="111"/>
                      </a:lnTo>
                      <a:lnTo>
                        <a:pt x="135" y="111"/>
                      </a:lnTo>
                      <a:lnTo>
                        <a:pt x="134" y="107"/>
                      </a:lnTo>
                      <a:lnTo>
                        <a:pt x="135" y="107"/>
                      </a:lnTo>
                      <a:lnTo>
                        <a:pt x="136" y="106"/>
                      </a:lnTo>
                      <a:lnTo>
                        <a:pt x="136" y="104"/>
                      </a:lnTo>
                      <a:lnTo>
                        <a:pt x="139" y="104"/>
                      </a:lnTo>
                      <a:lnTo>
                        <a:pt x="139" y="103"/>
                      </a:lnTo>
                      <a:lnTo>
                        <a:pt x="140" y="103"/>
                      </a:lnTo>
                      <a:lnTo>
                        <a:pt x="142" y="102"/>
                      </a:lnTo>
                      <a:lnTo>
                        <a:pt x="142" y="102"/>
                      </a:lnTo>
                      <a:lnTo>
                        <a:pt x="146" y="101"/>
                      </a:lnTo>
                      <a:lnTo>
                        <a:pt x="146" y="99"/>
                      </a:lnTo>
                      <a:lnTo>
                        <a:pt x="147" y="99"/>
                      </a:lnTo>
                      <a:lnTo>
                        <a:pt x="148" y="98"/>
                      </a:lnTo>
                      <a:lnTo>
                        <a:pt x="150" y="98"/>
                      </a:lnTo>
                      <a:lnTo>
                        <a:pt x="152" y="97"/>
                      </a:lnTo>
                      <a:lnTo>
                        <a:pt x="152" y="97"/>
                      </a:lnTo>
                      <a:lnTo>
                        <a:pt x="152" y="95"/>
                      </a:lnTo>
                      <a:lnTo>
                        <a:pt x="153" y="95"/>
                      </a:lnTo>
                      <a:lnTo>
                        <a:pt x="153" y="95"/>
                      </a:lnTo>
                      <a:lnTo>
                        <a:pt x="155" y="95"/>
                      </a:lnTo>
                      <a:lnTo>
                        <a:pt x="155" y="95"/>
                      </a:lnTo>
                      <a:lnTo>
                        <a:pt x="156" y="94"/>
                      </a:lnTo>
                      <a:lnTo>
                        <a:pt x="157" y="94"/>
                      </a:lnTo>
                      <a:lnTo>
                        <a:pt x="157" y="94"/>
                      </a:lnTo>
                      <a:lnTo>
                        <a:pt x="157" y="93"/>
                      </a:lnTo>
                      <a:lnTo>
                        <a:pt x="155" y="93"/>
                      </a:lnTo>
                      <a:lnTo>
                        <a:pt x="153" y="93"/>
                      </a:lnTo>
                      <a:lnTo>
                        <a:pt x="153" y="91"/>
                      </a:lnTo>
                      <a:lnTo>
                        <a:pt x="152" y="91"/>
                      </a:lnTo>
                      <a:lnTo>
                        <a:pt x="151" y="91"/>
                      </a:lnTo>
                      <a:lnTo>
                        <a:pt x="151" y="91"/>
                      </a:lnTo>
                      <a:lnTo>
                        <a:pt x="152" y="93"/>
                      </a:lnTo>
                      <a:lnTo>
                        <a:pt x="152" y="93"/>
                      </a:lnTo>
                      <a:lnTo>
                        <a:pt x="152" y="94"/>
                      </a:lnTo>
                      <a:lnTo>
                        <a:pt x="152" y="94"/>
                      </a:lnTo>
                      <a:lnTo>
                        <a:pt x="152" y="95"/>
                      </a:lnTo>
                      <a:lnTo>
                        <a:pt x="150" y="95"/>
                      </a:lnTo>
                      <a:lnTo>
                        <a:pt x="150" y="95"/>
                      </a:lnTo>
                      <a:lnTo>
                        <a:pt x="144" y="95"/>
                      </a:lnTo>
                      <a:lnTo>
                        <a:pt x="143" y="97"/>
                      </a:lnTo>
                      <a:lnTo>
                        <a:pt x="143" y="98"/>
                      </a:lnTo>
                      <a:lnTo>
                        <a:pt x="142" y="98"/>
                      </a:lnTo>
                      <a:lnTo>
                        <a:pt x="139" y="98"/>
                      </a:lnTo>
                      <a:lnTo>
                        <a:pt x="139" y="97"/>
                      </a:lnTo>
                      <a:lnTo>
                        <a:pt x="138" y="97"/>
                      </a:lnTo>
                      <a:lnTo>
                        <a:pt x="138" y="97"/>
                      </a:lnTo>
                      <a:lnTo>
                        <a:pt x="136" y="98"/>
                      </a:lnTo>
                      <a:lnTo>
                        <a:pt x="136" y="98"/>
                      </a:lnTo>
                      <a:lnTo>
                        <a:pt x="136" y="99"/>
                      </a:lnTo>
                      <a:lnTo>
                        <a:pt x="138" y="99"/>
                      </a:lnTo>
                      <a:lnTo>
                        <a:pt x="136" y="101"/>
                      </a:lnTo>
                      <a:lnTo>
                        <a:pt x="135" y="101"/>
                      </a:lnTo>
                      <a:lnTo>
                        <a:pt x="135" y="99"/>
                      </a:lnTo>
                      <a:lnTo>
                        <a:pt x="133" y="101"/>
                      </a:lnTo>
                      <a:lnTo>
                        <a:pt x="133" y="101"/>
                      </a:lnTo>
                      <a:lnTo>
                        <a:pt x="130" y="101"/>
                      </a:lnTo>
                      <a:lnTo>
                        <a:pt x="131" y="98"/>
                      </a:lnTo>
                      <a:lnTo>
                        <a:pt x="133" y="98"/>
                      </a:lnTo>
                      <a:lnTo>
                        <a:pt x="133" y="97"/>
                      </a:lnTo>
                      <a:lnTo>
                        <a:pt x="134" y="95"/>
                      </a:lnTo>
                      <a:lnTo>
                        <a:pt x="134" y="95"/>
                      </a:lnTo>
                      <a:lnTo>
                        <a:pt x="135" y="91"/>
                      </a:lnTo>
                      <a:lnTo>
                        <a:pt x="135" y="91"/>
                      </a:lnTo>
                      <a:lnTo>
                        <a:pt x="135" y="90"/>
                      </a:lnTo>
                      <a:lnTo>
                        <a:pt x="135" y="90"/>
                      </a:lnTo>
                      <a:lnTo>
                        <a:pt x="136" y="89"/>
                      </a:lnTo>
                      <a:lnTo>
                        <a:pt x="139" y="89"/>
                      </a:lnTo>
                      <a:lnTo>
                        <a:pt x="142" y="89"/>
                      </a:lnTo>
                      <a:lnTo>
                        <a:pt x="142" y="90"/>
                      </a:lnTo>
                      <a:lnTo>
                        <a:pt x="143" y="90"/>
                      </a:lnTo>
                      <a:lnTo>
                        <a:pt x="143" y="90"/>
                      </a:lnTo>
                      <a:lnTo>
                        <a:pt x="143" y="89"/>
                      </a:lnTo>
                      <a:lnTo>
                        <a:pt x="146" y="89"/>
                      </a:lnTo>
                      <a:lnTo>
                        <a:pt x="146" y="87"/>
                      </a:lnTo>
                      <a:lnTo>
                        <a:pt x="151" y="89"/>
                      </a:lnTo>
                      <a:lnTo>
                        <a:pt x="151" y="87"/>
                      </a:lnTo>
                      <a:lnTo>
                        <a:pt x="155" y="87"/>
                      </a:lnTo>
                      <a:lnTo>
                        <a:pt x="155" y="87"/>
                      </a:lnTo>
                      <a:lnTo>
                        <a:pt x="161" y="90"/>
                      </a:lnTo>
                      <a:lnTo>
                        <a:pt x="161" y="91"/>
                      </a:lnTo>
                      <a:lnTo>
                        <a:pt x="161" y="93"/>
                      </a:lnTo>
                      <a:lnTo>
                        <a:pt x="161" y="93"/>
                      </a:lnTo>
                      <a:lnTo>
                        <a:pt x="163" y="94"/>
                      </a:lnTo>
                      <a:lnTo>
                        <a:pt x="163" y="94"/>
                      </a:lnTo>
                      <a:lnTo>
                        <a:pt x="163" y="95"/>
                      </a:lnTo>
                      <a:lnTo>
                        <a:pt x="163" y="97"/>
                      </a:lnTo>
                      <a:lnTo>
                        <a:pt x="163" y="97"/>
                      </a:lnTo>
                      <a:lnTo>
                        <a:pt x="163" y="99"/>
                      </a:lnTo>
                      <a:lnTo>
                        <a:pt x="164" y="99"/>
                      </a:lnTo>
                      <a:lnTo>
                        <a:pt x="165" y="101"/>
                      </a:lnTo>
                      <a:lnTo>
                        <a:pt x="167" y="101"/>
                      </a:lnTo>
                      <a:lnTo>
                        <a:pt x="168" y="99"/>
                      </a:lnTo>
                      <a:lnTo>
                        <a:pt x="168" y="99"/>
                      </a:lnTo>
                      <a:lnTo>
                        <a:pt x="169" y="98"/>
                      </a:lnTo>
                      <a:lnTo>
                        <a:pt x="169" y="97"/>
                      </a:lnTo>
                      <a:lnTo>
                        <a:pt x="172" y="98"/>
                      </a:lnTo>
                      <a:lnTo>
                        <a:pt x="172" y="101"/>
                      </a:lnTo>
                      <a:lnTo>
                        <a:pt x="171" y="102"/>
                      </a:lnTo>
                      <a:lnTo>
                        <a:pt x="171" y="103"/>
                      </a:lnTo>
                      <a:lnTo>
                        <a:pt x="172" y="103"/>
                      </a:lnTo>
                      <a:lnTo>
                        <a:pt x="172" y="102"/>
                      </a:lnTo>
                      <a:lnTo>
                        <a:pt x="177" y="102"/>
                      </a:lnTo>
                      <a:lnTo>
                        <a:pt x="178" y="101"/>
                      </a:lnTo>
                      <a:lnTo>
                        <a:pt x="180" y="101"/>
                      </a:lnTo>
                      <a:lnTo>
                        <a:pt x="180" y="102"/>
                      </a:lnTo>
                      <a:lnTo>
                        <a:pt x="181" y="101"/>
                      </a:lnTo>
                      <a:lnTo>
                        <a:pt x="181" y="103"/>
                      </a:lnTo>
                      <a:lnTo>
                        <a:pt x="182" y="103"/>
                      </a:lnTo>
                      <a:lnTo>
                        <a:pt x="182" y="103"/>
                      </a:lnTo>
                      <a:lnTo>
                        <a:pt x="184" y="103"/>
                      </a:lnTo>
                      <a:lnTo>
                        <a:pt x="185" y="106"/>
                      </a:lnTo>
                      <a:lnTo>
                        <a:pt x="186" y="106"/>
                      </a:lnTo>
                      <a:lnTo>
                        <a:pt x="190" y="106"/>
                      </a:lnTo>
                      <a:lnTo>
                        <a:pt x="190" y="107"/>
                      </a:lnTo>
                      <a:lnTo>
                        <a:pt x="190" y="107"/>
                      </a:lnTo>
                      <a:lnTo>
                        <a:pt x="193" y="107"/>
                      </a:lnTo>
                      <a:lnTo>
                        <a:pt x="193" y="107"/>
                      </a:lnTo>
                      <a:lnTo>
                        <a:pt x="193" y="106"/>
                      </a:lnTo>
                      <a:lnTo>
                        <a:pt x="193" y="106"/>
                      </a:lnTo>
                      <a:lnTo>
                        <a:pt x="194" y="107"/>
                      </a:lnTo>
                      <a:lnTo>
                        <a:pt x="195" y="108"/>
                      </a:lnTo>
                      <a:lnTo>
                        <a:pt x="197" y="110"/>
                      </a:lnTo>
                      <a:lnTo>
                        <a:pt x="199" y="107"/>
                      </a:lnTo>
                      <a:lnTo>
                        <a:pt x="199" y="107"/>
                      </a:lnTo>
                      <a:lnTo>
                        <a:pt x="203" y="106"/>
                      </a:lnTo>
                      <a:lnTo>
                        <a:pt x="203" y="106"/>
                      </a:lnTo>
                      <a:lnTo>
                        <a:pt x="205" y="106"/>
                      </a:lnTo>
                      <a:lnTo>
                        <a:pt x="205" y="104"/>
                      </a:lnTo>
                      <a:lnTo>
                        <a:pt x="207" y="104"/>
                      </a:lnTo>
                      <a:lnTo>
                        <a:pt x="208" y="104"/>
                      </a:lnTo>
                      <a:lnTo>
                        <a:pt x="210" y="106"/>
                      </a:lnTo>
                      <a:lnTo>
                        <a:pt x="210" y="107"/>
                      </a:lnTo>
                      <a:lnTo>
                        <a:pt x="216" y="107"/>
                      </a:lnTo>
                      <a:lnTo>
                        <a:pt x="216" y="107"/>
                      </a:lnTo>
                      <a:lnTo>
                        <a:pt x="219" y="107"/>
                      </a:lnTo>
                      <a:lnTo>
                        <a:pt x="219" y="108"/>
                      </a:lnTo>
                      <a:lnTo>
                        <a:pt x="220" y="108"/>
                      </a:lnTo>
                      <a:lnTo>
                        <a:pt x="220" y="108"/>
                      </a:lnTo>
                      <a:lnTo>
                        <a:pt x="220" y="107"/>
                      </a:lnTo>
                      <a:lnTo>
                        <a:pt x="222" y="107"/>
                      </a:lnTo>
                      <a:lnTo>
                        <a:pt x="222" y="107"/>
                      </a:lnTo>
                      <a:lnTo>
                        <a:pt x="222" y="106"/>
                      </a:lnTo>
                      <a:lnTo>
                        <a:pt x="223" y="106"/>
                      </a:lnTo>
                      <a:lnTo>
                        <a:pt x="224" y="106"/>
                      </a:lnTo>
                      <a:lnTo>
                        <a:pt x="224" y="106"/>
                      </a:lnTo>
                      <a:lnTo>
                        <a:pt x="225" y="106"/>
                      </a:lnTo>
                      <a:lnTo>
                        <a:pt x="225" y="106"/>
                      </a:lnTo>
                      <a:lnTo>
                        <a:pt x="225" y="106"/>
                      </a:lnTo>
                      <a:lnTo>
                        <a:pt x="224" y="102"/>
                      </a:lnTo>
                      <a:lnTo>
                        <a:pt x="224" y="97"/>
                      </a:lnTo>
                      <a:lnTo>
                        <a:pt x="225" y="97"/>
                      </a:lnTo>
                      <a:lnTo>
                        <a:pt x="225" y="95"/>
                      </a:lnTo>
                      <a:lnTo>
                        <a:pt x="225" y="95"/>
                      </a:lnTo>
                      <a:lnTo>
                        <a:pt x="225" y="95"/>
                      </a:lnTo>
                      <a:lnTo>
                        <a:pt x="225" y="94"/>
                      </a:lnTo>
                      <a:lnTo>
                        <a:pt x="228" y="95"/>
                      </a:lnTo>
                      <a:lnTo>
                        <a:pt x="231" y="97"/>
                      </a:lnTo>
                      <a:lnTo>
                        <a:pt x="233" y="97"/>
                      </a:lnTo>
                      <a:lnTo>
                        <a:pt x="233" y="99"/>
                      </a:lnTo>
                      <a:lnTo>
                        <a:pt x="235" y="99"/>
                      </a:lnTo>
                      <a:lnTo>
                        <a:pt x="235" y="101"/>
                      </a:lnTo>
                      <a:lnTo>
                        <a:pt x="237" y="101"/>
                      </a:lnTo>
                      <a:lnTo>
                        <a:pt x="239" y="99"/>
                      </a:lnTo>
                      <a:lnTo>
                        <a:pt x="239" y="99"/>
                      </a:lnTo>
                      <a:lnTo>
                        <a:pt x="239" y="98"/>
                      </a:lnTo>
                      <a:lnTo>
                        <a:pt x="240" y="98"/>
                      </a:lnTo>
                      <a:lnTo>
                        <a:pt x="240" y="98"/>
                      </a:lnTo>
                      <a:lnTo>
                        <a:pt x="240" y="98"/>
                      </a:lnTo>
                      <a:lnTo>
                        <a:pt x="240" y="101"/>
                      </a:lnTo>
                      <a:lnTo>
                        <a:pt x="240" y="101"/>
                      </a:lnTo>
                      <a:lnTo>
                        <a:pt x="240" y="102"/>
                      </a:lnTo>
                      <a:lnTo>
                        <a:pt x="239" y="102"/>
                      </a:lnTo>
                      <a:lnTo>
                        <a:pt x="239" y="103"/>
                      </a:lnTo>
                      <a:lnTo>
                        <a:pt x="240" y="103"/>
                      </a:lnTo>
                      <a:lnTo>
                        <a:pt x="240" y="103"/>
                      </a:lnTo>
                      <a:lnTo>
                        <a:pt x="240" y="102"/>
                      </a:lnTo>
                      <a:lnTo>
                        <a:pt x="241" y="102"/>
                      </a:lnTo>
                      <a:lnTo>
                        <a:pt x="241" y="102"/>
                      </a:lnTo>
                      <a:lnTo>
                        <a:pt x="241" y="102"/>
                      </a:lnTo>
                      <a:lnTo>
                        <a:pt x="241" y="102"/>
                      </a:lnTo>
                      <a:lnTo>
                        <a:pt x="243" y="101"/>
                      </a:lnTo>
                      <a:lnTo>
                        <a:pt x="243" y="104"/>
                      </a:lnTo>
                      <a:lnTo>
                        <a:pt x="241" y="104"/>
                      </a:lnTo>
                      <a:lnTo>
                        <a:pt x="241" y="108"/>
                      </a:lnTo>
                      <a:lnTo>
                        <a:pt x="240" y="108"/>
                      </a:lnTo>
                      <a:lnTo>
                        <a:pt x="240" y="110"/>
                      </a:lnTo>
                      <a:lnTo>
                        <a:pt x="239" y="110"/>
                      </a:lnTo>
                      <a:lnTo>
                        <a:pt x="239" y="111"/>
                      </a:lnTo>
                      <a:lnTo>
                        <a:pt x="240" y="111"/>
                      </a:lnTo>
                      <a:lnTo>
                        <a:pt x="240" y="111"/>
                      </a:lnTo>
                      <a:lnTo>
                        <a:pt x="241" y="114"/>
                      </a:lnTo>
                      <a:lnTo>
                        <a:pt x="243" y="115"/>
                      </a:lnTo>
                      <a:lnTo>
                        <a:pt x="244" y="115"/>
                      </a:lnTo>
                      <a:lnTo>
                        <a:pt x="246" y="116"/>
                      </a:lnTo>
                      <a:lnTo>
                        <a:pt x="245" y="118"/>
                      </a:lnTo>
                      <a:lnTo>
                        <a:pt x="246" y="118"/>
                      </a:lnTo>
                      <a:lnTo>
                        <a:pt x="246" y="118"/>
                      </a:lnTo>
                      <a:lnTo>
                        <a:pt x="250" y="119"/>
                      </a:lnTo>
                      <a:lnTo>
                        <a:pt x="250" y="120"/>
                      </a:lnTo>
                      <a:lnTo>
                        <a:pt x="252" y="120"/>
                      </a:lnTo>
                      <a:lnTo>
                        <a:pt x="253" y="120"/>
                      </a:lnTo>
                      <a:lnTo>
                        <a:pt x="254" y="119"/>
                      </a:lnTo>
                      <a:lnTo>
                        <a:pt x="254" y="118"/>
                      </a:lnTo>
                      <a:lnTo>
                        <a:pt x="250" y="118"/>
                      </a:lnTo>
                      <a:lnTo>
                        <a:pt x="250" y="116"/>
                      </a:lnTo>
                      <a:lnTo>
                        <a:pt x="250" y="115"/>
                      </a:lnTo>
                      <a:lnTo>
                        <a:pt x="250" y="115"/>
                      </a:lnTo>
                      <a:lnTo>
                        <a:pt x="250" y="114"/>
                      </a:lnTo>
                      <a:lnTo>
                        <a:pt x="250" y="114"/>
                      </a:lnTo>
                      <a:lnTo>
                        <a:pt x="249" y="112"/>
                      </a:lnTo>
                      <a:lnTo>
                        <a:pt x="249" y="112"/>
                      </a:lnTo>
                      <a:lnTo>
                        <a:pt x="248" y="112"/>
                      </a:lnTo>
                      <a:lnTo>
                        <a:pt x="248" y="111"/>
                      </a:lnTo>
                      <a:lnTo>
                        <a:pt x="249" y="110"/>
                      </a:lnTo>
                      <a:lnTo>
                        <a:pt x="250" y="110"/>
                      </a:lnTo>
                      <a:lnTo>
                        <a:pt x="250" y="107"/>
                      </a:lnTo>
                      <a:lnTo>
                        <a:pt x="252" y="107"/>
                      </a:lnTo>
                      <a:lnTo>
                        <a:pt x="252" y="106"/>
                      </a:lnTo>
                      <a:lnTo>
                        <a:pt x="252" y="106"/>
                      </a:lnTo>
                      <a:lnTo>
                        <a:pt x="252" y="103"/>
                      </a:lnTo>
                      <a:lnTo>
                        <a:pt x="254" y="103"/>
                      </a:lnTo>
                      <a:lnTo>
                        <a:pt x="256" y="104"/>
                      </a:lnTo>
                      <a:lnTo>
                        <a:pt x="256" y="103"/>
                      </a:lnTo>
                      <a:lnTo>
                        <a:pt x="257" y="103"/>
                      </a:lnTo>
                      <a:lnTo>
                        <a:pt x="257" y="103"/>
                      </a:lnTo>
                      <a:lnTo>
                        <a:pt x="257" y="102"/>
                      </a:lnTo>
                      <a:lnTo>
                        <a:pt x="257" y="102"/>
                      </a:lnTo>
                      <a:lnTo>
                        <a:pt x="258" y="102"/>
                      </a:lnTo>
                      <a:lnTo>
                        <a:pt x="258" y="101"/>
                      </a:lnTo>
                      <a:lnTo>
                        <a:pt x="261" y="98"/>
                      </a:lnTo>
                      <a:lnTo>
                        <a:pt x="261" y="97"/>
                      </a:lnTo>
                      <a:lnTo>
                        <a:pt x="263" y="97"/>
                      </a:lnTo>
                      <a:lnTo>
                        <a:pt x="263" y="97"/>
                      </a:lnTo>
                      <a:lnTo>
                        <a:pt x="266" y="97"/>
                      </a:lnTo>
                      <a:lnTo>
                        <a:pt x="267" y="95"/>
                      </a:lnTo>
                      <a:lnTo>
                        <a:pt x="269" y="95"/>
                      </a:lnTo>
                      <a:lnTo>
                        <a:pt x="269" y="95"/>
                      </a:lnTo>
                      <a:lnTo>
                        <a:pt x="269" y="95"/>
                      </a:lnTo>
                      <a:lnTo>
                        <a:pt x="270" y="94"/>
                      </a:lnTo>
                      <a:lnTo>
                        <a:pt x="270" y="93"/>
                      </a:lnTo>
                      <a:lnTo>
                        <a:pt x="269" y="93"/>
                      </a:lnTo>
                      <a:lnTo>
                        <a:pt x="269" y="91"/>
                      </a:lnTo>
                      <a:lnTo>
                        <a:pt x="270" y="91"/>
                      </a:lnTo>
                      <a:lnTo>
                        <a:pt x="270" y="91"/>
                      </a:lnTo>
                      <a:lnTo>
                        <a:pt x="270" y="90"/>
                      </a:lnTo>
                      <a:lnTo>
                        <a:pt x="269" y="90"/>
                      </a:lnTo>
                      <a:lnTo>
                        <a:pt x="267" y="91"/>
                      </a:lnTo>
                      <a:lnTo>
                        <a:pt x="265" y="93"/>
                      </a:lnTo>
                      <a:lnTo>
                        <a:pt x="262" y="93"/>
                      </a:lnTo>
                      <a:lnTo>
                        <a:pt x="262" y="93"/>
                      </a:lnTo>
                      <a:lnTo>
                        <a:pt x="262" y="90"/>
                      </a:lnTo>
                      <a:lnTo>
                        <a:pt x="262" y="89"/>
                      </a:lnTo>
                      <a:lnTo>
                        <a:pt x="263" y="89"/>
                      </a:lnTo>
                      <a:lnTo>
                        <a:pt x="263" y="87"/>
                      </a:lnTo>
                      <a:lnTo>
                        <a:pt x="262" y="86"/>
                      </a:lnTo>
                      <a:lnTo>
                        <a:pt x="262" y="84"/>
                      </a:lnTo>
                      <a:lnTo>
                        <a:pt x="263" y="82"/>
                      </a:lnTo>
                      <a:lnTo>
                        <a:pt x="265" y="81"/>
                      </a:lnTo>
                      <a:lnTo>
                        <a:pt x="267" y="82"/>
                      </a:lnTo>
                      <a:lnTo>
                        <a:pt x="267" y="82"/>
                      </a:lnTo>
                      <a:lnTo>
                        <a:pt x="267" y="82"/>
                      </a:lnTo>
                      <a:lnTo>
                        <a:pt x="269" y="82"/>
                      </a:lnTo>
                      <a:lnTo>
                        <a:pt x="270" y="82"/>
                      </a:lnTo>
                      <a:lnTo>
                        <a:pt x="270" y="82"/>
                      </a:lnTo>
                      <a:lnTo>
                        <a:pt x="271" y="82"/>
                      </a:lnTo>
                      <a:lnTo>
                        <a:pt x="273" y="82"/>
                      </a:lnTo>
                      <a:lnTo>
                        <a:pt x="273" y="82"/>
                      </a:lnTo>
                      <a:lnTo>
                        <a:pt x="271" y="82"/>
                      </a:lnTo>
                      <a:lnTo>
                        <a:pt x="271" y="77"/>
                      </a:lnTo>
                      <a:lnTo>
                        <a:pt x="273" y="76"/>
                      </a:lnTo>
                      <a:lnTo>
                        <a:pt x="273" y="76"/>
                      </a:lnTo>
                      <a:lnTo>
                        <a:pt x="274" y="74"/>
                      </a:lnTo>
                      <a:lnTo>
                        <a:pt x="278" y="74"/>
                      </a:lnTo>
                      <a:lnTo>
                        <a:pt x="278" y="74"/>
                      </a:lnTo>
                      <a:lnTo>
                        <a:pt x="278" y="73"/>
                      </a:lnTo>
                      <a:lnTo>
                        <a:pt x="277" y="73"/>
                      </a:lnTo>
                      <a:lnTo>
                        <a:pt x="275" y="73"/>
                      </a:lnTo>
                      <a:lnTo>
                        <a:pt x="275" y="73"/>
                      </a:lnTo>
                      <a:lnTo>
                        <a:pt x="273" y="74"/>
                      </a:lnTo>
                      <a:lnTo>
                        <a:pt x="273" y="74"/>
                      </a:lnTo>
                      <a:lnTo>
                        <a:pt x="271" y="74"/>
                      </a:lnTo>
                      <a:lnTo>
                        <a:pt x="271" y="76"/>
                      </a:lnTo>
                      <a:lnTo>
                        <a:pt x="270" y="76"/>
                      </a:lnTo>
                      <a:lnTo>
                        <a:pt x="269" y="77"/>
                      </a:lnTo>
                      <a:lnTo>
                        <a:pt x="266" y="77"/>
                      </a:lnTo>
                      <a:lnTo>
                        <a:pt x="266" y="78"/>
                      </a:lnTo>
                      <a:lnTo>
                        <a:pt x="263" y="78"/>
                      </a:lnTo>
                      <a:lnTo>
                        <a:pt x="262" y="76"/>
                      </a:lnTo>
                      <a:lnTo>
                        <a:pt x="262" y="76"/>
                      </a:lnTo>
                      <a:lnTo>
                        <a:pt x="262" y="74"/>
                      </a:lnTo>
                      <a:lnTo>
                        <a:pt x="261" y="74"/>
                      </a:lnTo>
                      <a:lnTo>
                        <a:pt x="258" y="70"/>
                      </a:lnTo>
                      <a:lnTo>
                        <a:pt x="257" y="70"/>
                      </a:lnTo>
                      <a:lnTo>
                        <a:pt x="257" y="70"/>
                      </a:lnTo>
                      <a:lnTo>
                        <a:pt x="254" y="70"/>
                      </a:lnTo>
                      <a:lnTo>
                        <a:pt x="253" y="69"/>
                      </a:lnTo>
                      <a:lnTo>
                        <a:pt x="253" y="70"/>
                      </a:lnTo>
                      <a:lnTo>
                        <a:pt x="253" y="70"/>
                      </a:lnTo>
                      <a:lnTo>
                        <a:pt x="253" y="76"/>
                      </a:lnTo>
                      <a:lnTo>
                        <a:pt x="252" y="76"/>
                      </a:lnTo>
                      <a:lnTo>
                        <a:pt x="252" y="73"/>
                      </a:lnTo>
                      <a:lnTo>
                        <a:pt x="250" y="73"/>
                      </a:lnTo>
                      <a:lnTo>
                        <a:pt x="250" y="74"/>
                      </a:lnTo>
                      <a:lnTo>
                        <a:pt x="249" y="76"/>
                      </a:lnTo>
                      <a:lnTo>
                        <a:pt x="248" y="76"/>
                      </a:lnTo>
                      <a:lnTo>
                        <a:pt x="248" y="73"/>
                      </a:lnTo>
                      <a:lnTo>
                        <a:pt x="249" y="72"/>
                      </a:lnTo>
                      <a:lnTo>
                        <a:pt x="250" y="70"/>
                      </a:lnTo>
                      <a:lnTo>
                        <a:pt x="250" y="69"/>
                      </a:lnTo>
                      <a:lnTo>
                        <a:pt x="250" y="69"/>
                      </a:lnTo>
                      <a:lnTo>
                        <a:pt x="250" y="69"/>
                      </a:lnTo>
                      <a:lnTo>
                        <a:pt x="250" y="68"/>
                      </a:lnTo>
                      <a:lnTo>
                        <a:pt x="248" y="68"/>
                      </a:lnTo>
                      <a:lnTo>
                        <a:pt x="248" y="68"/>
                      </a:lnTo>
                      <a:lnTo>
                        <a:pt x="246" y="66"/>
                      </a:lnTo>
                      <a:lnTo>
                        <a:pt x="244" y="66"/>
                      </a:lnTo>
                      <a:lnTo>
                        <a:pt x="245" y="64"/>
                      </a:lnTo>
                      <a:lnTo>
                        <a:pt x="244" y="64"/>
                      </a:lnTo>
                      <a:lnTo>
                        <a:pt x="244" y="61"/>
                      </a:lnTo>
                      <a:lnTo>
                        <a:pt x="249" y="61"/>
                      </a:lnTo>
                      <a:lnTo>
                        <a:pt x="249" y="60"/>
                      </a:lnTo>
                      <a:lnTo>
                        <a:pt x="246" y="59"/>
                      </a:lnTo>
                      <a:lnTo>
                        <a:pt x="246" y="57"/>
                      </a:lnTo>
                      <a:lnTo>
                        <a:pt x="246" y="55"/>
                      </a:lnTo>
                      <a:lnTo>
                        <a:pt x="246" y="53"/>
                      </a:lnTo>
                      <a:lnTo>
                        <a:pt x="246" y="53"/>
                      </a:lnTo>
                      <a:lnTo>
                        <a:pt x="248" y="52"/>
                      </a:lnTo>
                      <a:lnTo>
                        <a:pt x="246" y="52"/>
                      </a:lnTo>
                      <a:lnTo>
                        <a:pt x="246" y="51"/>
                      </a:lnTo>
                      <a:lnTo>
                        <a:pt x="248" y="49"/>
                      </a:lnTo>
                      <a:lnTo>
                        <a:pt x="249" y="49"/>
                      </a:lnTo>
                      <a:lnTo>
                        <a:pt x="249" y="47"/>
                      </a:lnTo>
                      <a:lnTo>
                        <a:pt x="252" y="47"/>
                      </a:lnTo>
                      <a:lnTo>
                        <a:pt x="253" y="48"/>
                      </a:lnTo>
                      <a:lnTo>
                        <a:pt x="256" y="48"/>
                      </a:lnTo>
                      <a:lnTo>
                        <a:pt x="256" y="47"/>
                      </a:lnTo>
                      <a:lnTo>
                        <a:pt x="254" y="46"/>
                      </a:lnTo>
                      <a:lnTo>
                        <a:pt x="253" y="44"/>
                      </a:lnTo>
                      <a:lnTo>
                        <a:pt x="250" y="44"/>
                      </a:lnTo>
                      <a:lnTo>
                        <a:pt x="250" y="43"/>
                      </a:lnTo>
                      <a:lnTo>
                        <a:pt x="252" y="43"/>
                      </a:lnTo>
                      <a:lnTo>
                        <a:pt x="253" y="40"/>
                      </a:lnTo>
                      <a:lnTo>
                        <a:pt x="257" y="40"/>
                      </a:lnTo>
                      <a:lnTo>
                        <a:pt x="257" y="36"/>
                      </a:lnTo>
                      <a:lnTo>
                        <a:pt x="257" y="36"/>
                      </a:lnTo>
                      <a:lnTo>
                        <a:pt x="257" y="36"/>
                      </a:lnTo>
                      <a:lnTo>
                        <a:pt x="257" y="35"/>
                      </a:lnTo>
                      <a:lnTo>
                        <a:pt x="257" y="35"/>
                      </a:lnTo>
                      <a:lnTo>
                        <a:pt x="257" y="34"/>
                      </a:lnTo>
                      <a:lnTo>
                        <a:pt x="257" y="34"/>
                      </a:lnTo>
                      <a:lnTo>
                        <a:pt x="257" y="32"/>
                      </a:lnTo>
                      <a:lnTo>
                        <a:pt x="257" y="32"/>
                      </a:lnTo>
                      <a:lnTo>
                        <a:pt x="257" y="32"/>
                      </a:lnTo>
                      <a:lnTo>
                        <a:pt x="257" y="30"/>
                      </a:lnTo>
                      <a:lnTo>
                        <a:pt x="254" y="29"/>
                      </a:lnTo>
                      <a:lnTo>
                        <a:pt x="253" y="26"/>
                      </a:lnTo>
                      <a:lnTo>
                        <a:pt x="254" y="26"/>
                      </a:lnTo>
                      <a:lnTo>
                        <a:pt x="256" y="26"/>
                      </a:lnTo>
                      <a:lnTo>
                        <a:pt x="256" y="26"/>
                      </a:lnTo>
                      <a:lnTo>
                        <a:pt x="256" y="26"/>
                      </a:lnTo>
                      <a:lnTo>
                        <a:pt x="256" y="26"/>
                      </a:lnTo>
                      <a:lnTo>
                        <a:pt x="256" y="26"/>
                      </a:lnTo>
                      <a:lnTo>
                        <a:pt x="256" y="22"/>
                      </a:lnTo>
                      <a:lnTo>
                        <a:pt x="254" y="22"/>
                      </a:lnTo>
                      <a:lnTo>
                        <a:pt x="254" y="21"/>
                      </a:lnTo>
                      <a:lnTo>
                        <a:pt x="253" y="19"/>
                      </a:lnTo>
                      <a:lnTo>
                        <a:pt x="253" y="19"/>
                      </a:lnTo>
                      <a:lnTo>
                        <a:pt x="253" y="18"/>
                      </a:lnTo>
                      <a:lnTo>
                        <a:pt x="253" y="18"/>
                      </a:lnTo>
                      <a:lnTo>
                        <a:pt x="253" y="17"/>
                      </a:lnTo>
                      <a:lnTo>
                        <a:pt x="253" y="17"/>
                      </a:lnTo>
                      <a:lnTo>
                        <a:pt x="253" y="15"/>
                      </a:lnTo>
                      <a:lnTo>
                        <a:pt x="252" y="15"/>
                      </a:lnTo>
                      <a:lnTo>
                        <a:pt x="252" y="13"/>
                      </a:lnTo>
                      <a:lnTo>
                        <a:pt x="252" y="13"/>
                      </a:lnTo>
                      <a:lnTo>
                        <a:pt x="252" y="13"/>
                      </a:lnTo>
                      <a:lnTo>
                        <a:pt x="252" y="13"/>
                      </a:lnTo>
                      <a:lnTo>
                        <a:pt x="252" y="13"/>
                      </a:lnTo>
                      <a:lnTo>
                        <a:pt x="252" y="12"/>
                      </a:lnTo>
                      <a:lnTo>
                        <a:pt x="250" y="12"/>
                      </a:lnTo>
                      <a:lnTo>
                        <a:pt x="250" y="8"/>
                      </a:lnTo>
                      <a:lnTo>
                        <a:pt x="254" y="9"/>
                      </a:lnTo>
                      <a:lnTo>
                        <a:pt x="254" y="6"/>
                      </a:lnTo>
                      <a:lnTo>
                        <a:pt x="253" y="5"/>
                      </a:lnTo>
                      <a:lnTo>
                        <a:pt x="253" y="4"/>
                      </a:lnTo>
                      <a:lnTo>
                        <a:pt x="262" y="2"/>
                      </a:lnTo>
                      <a:lnTo>
                        <a:pt x="263" y="5"/>
                      </a:lnTo>
                      <a:lnTo>
                        <a:pt x="263" y="4"/>
                      </a:lnTo>
                      <a:lnTo>
                        <a:pt x="265" y="2"/>
                      </a:lnTo>
                      <a:lnTo>
                        <a:pt x="266"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1">
                  <a:extLst>
                    <a:ext uri="{FF2B5EF4-FFF2-40B4-BE49-F238E27FC236}">
                      <a16:creationId xmlns:a16="http://schemas.microsoft.com/office/drawing/2014/main" xmlns="" id="{5C169066-C969-4542-96E8-421F9F7CC5FC}"/>
                    </a:ext>
                  </a:extLst>
                </p:cNvPr>
                <p:cNvSpPr>
                  <a:spLocks noEditPoints="1"/>
                </p:cNvSpPr>
                <p:nvPr/>
              </p:nvSpPr>
              <p:spPr bwMode="auto">
                <a:xfrm>
                  <a:off x="5643563" y="2037217"/>
                  <a:ext cx="1890713" cy="1420813"/>
                </a:xfrm>
                <a:custGeom>
                  <a:avLst/>
                  <a:gdLst>
                    <a:gd name="T0" fmla="*/ 421 w 1191"/>
                    <a:gd name="T1" fmla="*/ 655 h 895"/>
                    <a:gd name="T2" fmla="*/ 408 w 1191"/>
                    <a:gd name="T3" fmla="*/ 604 h 895"/>
                    <a:gd name="T4" fmla="*/ 386 w 1191"/>
                    <a:gd name="T5" fmla="*/ 609 h 895"/>
                    <a:gd name="T6" fmla="*/ 378 w 1191"/>
                    <a:gd name="T7" fmla="*/ 570 h 895"/>
                    <a:gd name="T8" fmla="*/ 402 w 1191"/>
                    <a:gd name="T9" fmla="*/ 524 h 895"/>
                    <a:gd name="T10" fmla="*/ 413 w 1191"/>
                    <a:gd name="T11" fmla="*/ 557 h 895"/>
                    <a:gd name="T12" fmla="*/ 416 w 1191"/>
                    <a:gd name="T13" fmla="*/ 525 h 895"/>
                    <a:gd name="T14" fmla="*/ 434 w 1191"/>
                    <a:gd name="T15" fmla="*/ 481 h 895"/>
                    <a:gd name="T16" fmla="*/ 540 w 1191"/>
                    <a:gd name="T17" fmla="*/ 478 h 895"/>
                    <a:gd name="T18" fmla="*/ 492 w 1191"/>
                    <a:gd name="T19" fmla="*/ 528 h 895"/>
                    <a:gd name="T20" fmla="*/ 460 w 1191"/>
                    <a:gd name="T21" fmla="*/ 592 h 895"/>
                    <a:gd name="T22" fmla="*/ 475 w 1191"/>
                    <a:gd name="T23" fmla="*/ 673 h 895"/>
                    <a:gd name="T24" fmla="*/ 432 w 1191"/>
                    <a:gd name="T25" fmla="*/ 722 h 895"/>
                    <a:gd name="T26" fmla="*/ 419 w 1191"/>
                    <a:gd name="T27" fmla="*/ 789 h 895"/>
                    <a:gd name="T28" fmla="*/ 383 w 1191"/>
                    <a:gd name="T29" fmla="*/ 849 h 895"/>
                    <a:gd name="T30" fmla="*/ 326 w 1191"/>
                    <a:gd name="T31" fmla="*/ 887 h 895"/>
                    <a:gd name="T32" fmla="*/ 272 w 1191"/>
                    <a:gd name="T33" fmla="*/ 891 h 895"/>
                    <a:gd name="T34" fmla="*/ 256 w 1191"/>
                    <a:gd name="T35" fmla="*/ 823 h 895"/>
                    <a:gd name="T36" fmla="*/ 242 w 1191"/>
                    <a:gd name="T37" fmla="*/ 765 h 895"/>
                    <a:gd name="T38" fmla="*/ 217 w 1191"/>
                    <a:gd name="T39" fmla="*/ 700 h 895"/>
                    <a:gd name="T40" fmla="*/ 230 w 1191"/>
                    <a:gd name="T41" fmla="*/ 616 h 895"/>
                    <a:gd name="T42" fmla="*/ 208 w 1191"/>
                    <a:gd name="T43" fmla="*/ 559 h 895"/>
                    <a:gd name="T44" fmla="*/ 199 w 1191"/>
                    <a:gd name="T45" fmla="*/ 503 h 895"/>
                    <a:gd name="T46" fmla="*/ 179 w 1191"/>
                    <a:gd name="T47" fmla="*/ 476 h 895"/>
                    <a:gd name="T48" fmla="*/ 140 w 1191"/>
                    <a:gd name="T49" fmla="*/ 453 h 895"/>
                    <a:gd name="T50" fmla="*/ 98 w 1191"/>
                    <a:gd name="T51" fmla="*/ 466 h 895"/>
                    <a:gd name="T52" fmla="*/ 2 w 1191"/>
                    <a:gd name="T53" fmla="*/ 448 h 895"/>
                    <a:gd name="T54" fmla="*/ 646 w 1191"/>
                    <a:gd name="T55" fmla="*/ 285 h 895"/>
                    <a:gd name="T56" fmla="*/ 606 w 1191"/>
                    <a:gd name="T57" fmla="*/ 338 h 895"/>
                    <a:gd name="T58" fmla="*/ 595 w 1191"/>
                    <a:gd name="T59" fmla="*/ 262 h 895"/>
                    <a:gd name="T60" fmla="*/ 1187 w 1191"/>
                    <a:gd name="T61" fmla="*/ 192 h 895"/>
                    <a:gd name="T62" fmla="*/ 807 w 1191"/>
                    <a:gd name="T63" fmla="*/ 52 h 895"/>
                    <a:gd name="T64" fmla="*/ 633 w 1191"/>
                    <a:gd name="T65" fmla="*/ 41 h 895"/>
                    <a:gd name="T66" fmla="*/ 662 w 1191"/>
                    <a:gd name="T67" fmla="*/ 37 h 895"/>
                    <a:gd name="T68" fmla="*/ 797 w 1191"/>
                    <a:gd name="T69" fmla="*/ 0 h 895"/>
                    <a:gd name="T70" fmla="*/ 775 w 1191"/>
                    <a:gd name="T71" fmla="*/ 17 h 895"/>
                    <a:gd name="T72" fmla="*/ 823 w 1191"/>
                    <a:gd name="T73" fmla="*/ 2 h 895"/>
                    <a:gd name="T74" fmla="*/ 1191 w 1191"/>
                    <a:gd name="T75" fmla="*/ 114 h 895"/>
                    <a:gd name="T76" fmla="*/ 1190 w 1191"/>
                    <a:gd name="T77" fmla="*/ 228 h 895"/>
                    <a:gd name="T78" fmla="*/ 1165 w 1191"/>
                    <a:gd name="T79" fmla="*/ 268 h 895"/>
                    <a:gd name="T80" fmla="*/ 1114 w 1191"/>
                    <a:gd name="T81" fmla="*/ 292 h 895"/>
                    <a:gd name="T82" fmla="*/ 1082 w 1191"/>
                    <a:gd name="T83" fmla="*/ 296 h 895"/>
                    <a:gd name="T84" fmla="*/ 1069 w 1191"/>
                    <a:gd name="T85" fmla="*/ 346 h 895"/>
                    <a:gd name="T86" fmla="*/ 1084 w 1191"/>
                    <a:gd name="T87" fmla="*/ 408 h 895"/>
                    <a:gd name="T88" fmla="*/ 1053 w 1191"/>
                    <a:gd name="T89" fmla="*/ 419 h 895"/>
                    <a:gd name="T90" fmla="*/ 1021 w 1191"/>
                    <a:gd name="T91" fmla="*/ 392 h 895"/>
                    <a:gd name="T92" fmla="*/ 1013 w 1191"/>
                    <a:gd name="T93" fmla="*/ 448 h 895"/>
                    <a:gd name="T94" fmla="*/ 988 w 1191"/>
                    <a:gd name="T95" fmla="*/ 374 h 895"/>
                    <a:gd name="T96" fmla="*/ 954 w 1191"/>
                    <a:gd name="T97" fmla="*/ 355 h 895"/>
                    <a:gd name="T98" fmla="*/ 936 w 1191"/>
                    <a:gd name="T99" fmla="*/ 304 h 895"/>
                    <a:gd name="T100" fmla="*/ 899 w 1191"/>
                    <a:gd name="T101" fmla="*/ 296 h 895"/>
                    <a:gd name="T102" fmla="*/ 847 w 1191"/>
                    <a:gd name="T103" fmla="*/ 342 h 895"/>
                    <a:gd name="T104" fmla="*/ 822 w 1191"/>
                    <a:gd name="T105" fmla="*/ 414 h 895"/>
                    <a:gd name="T106" fmla="*/ 792 w 1191"/>
                    <a:gd name="T107" fmla="*/ 421 h 895"/>
                    <a:gd name="T108" fmla="*/ 768 w 1191"/>
                    <a:gd name="T109" fmla="*/ 358 h 895"/>
                    <a:gd name="T110" fmla="*/ 763 w 1191"/>
                    <a:gd name="T111" fmla="*/ 302 h 895"/>
                    <a:gd name="T112" fmla="*/ 744 w 1191"/>
                    <a:gd name="T113" fmla="*/ 279 h 895"/>
                    <a:gd name="T114" fmla="*/ 693 w 1191"/>
                    <a:gd name="T115" fmla="*/ 253 h 895"/>
                    <a:gd name="T116" fmla="*/ 619 w 1191"/>
                    <a:gd name="T117" fmla="*/ 236 h 895"/>
                    <a:gd name="T118" fmla="*/ 582 w 1191"/>
                    <a:gd name="T119" fmla="*/ 125 h 895"/>
                    <a:gd name="T120" fmla="*/ 586 w 1191"/>
                    <a:gd name="T121" fmla="*/ 75 h 895"/>
                    <a:gd name="T122" fmla="*/ 572 w 1191"/>
                    <a:gd name="T123" fmla="*/ 50 h 895"/>
                    <a:gd name="T124" fmla="*/ 586 w 1191"/>
                    <a:gd name="T125" fmla="*/ 36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1" h="895">
                      <a:moveTo>
                        <a:pt x="242" y="731"/>
                      </a:moveTo>
                      <a:lnTo>
                        <a:pt x="242" y="732"/>
                      </a:lnTo>
                      <a:lnTo>
                        <a:pt x="242" y="732"/>
                      </a:lnTo>
                      <a:lnTo>
                        <a:pt x="240" y="732"/>
                      </a:lnTo>
                      <a:lnTo>
                        <a:pt x="242" y="734"/>
                      </a:lnTo>
                      <a:lnTo>
                        <a:pt x="243" y="734"/>
                      </a:lnTo>
                      <a:lnTo>
                        <a:pt x="243" y="731"/>
                      </a:lnTo>
                      <a:lnTo>
                        <a:pt x="242" y="731"/>
                      </a:lnTo>
                      <a:close/>
                      <a:moveTo>
                        <a:pt x="416" y="624"/>
                      </a:moveTo>
                      <a:lnTo>
                        <a:pt x="416" y="629"/>
                      </a:lnTo>
                      <a:lnTo>
                        <a:pt x="417" y="629"/>
                      </a:lnTo>
                      <a:lnTo>
                        <a:pt x="417" y="639"/>
                      </a:lnTo>
                      <a:lnTo>
                        <a:pt x="417" y="639"/>
                      </a:lnTo>
                      <a:lnTo>
                        <a:pt x="417" y="643"/>
                      </a:lnTo>
                      <a:lnTo>
                        <a:pt x="416" y="643"/>
                      </a:lnTo>
                      <a:lnTo>
                        <a:pt x="416" y="646"/>
                      </a:lnTo>
                      <a:lnTo>
                        <a:pt x="416" y="646"/>
                      </a:lnTo>
                      <a:lnTo>
                        <a:pt x="415" y="647"/>
                      </a:lnTo>
                      <a:lnTo>
                        <a:pt x="415" y="648"/>
                      </a:lnTo>
                      <a:lnTo>
                        <a:pt x="416" y="650"/>
                      </a:lnTo>
                      <a:lnTo>
                        <a:pt x="417" y="650"/>
                      </a:lnTo>
                      <a:lnTo>
                        <a:pt x="417" y="651"/>
                      </a:lnTo>
                      <a:lnTo>
                        <a:pt x="416" y="654"/>
                      </a:lnTo>
                      <a:lnTo>
                        <a:pt x="417" y="655"/>
                      </a:lnTo>
                      <a:lnTo>
                        <a:pt x="417" y="656"/>
                      </a:lnTo>
                      <a:lnTo>
                        <a:pt x="417" y="656"/>
                      </a:lnTo>
                      <a:lnTo>
                        <a:pt x="419" y="656"/>
                      </a:lnTo>
                      <a:lnTo>
                        <a:pt x="417" y="663"/>
                      </a:lnTo>
                      <a:lnTo>
                        <a:pt x="420" y="664"/>
                      </a:lnTo>
                      <a:lnTo>
                        <a:pt x="420" y="669"/>
                      </a:lnTo>
                      <a:lnTo>
                        <a:pt x="421" y="669"/>
                      </a:lnTo>
                      <a:lnTo>
                        <a:pt x="421" y="669"/>
                      </a:lnTo>
                      <a:lnTo>
                        <a:pt x="424" y="671"/>
                      </a:lnTo>
                      <a:lnTo>
                        <a:pt x="424" y="668"/>
                      </a:lnTo>
                      <a:lnTo>
                        <a:pt x="422" y="667"/>
                      </a:lnTo>
                      <a:lnTo>
                        <a:pt x="422" y="665"/>
                      </a:lnTo>
                      <a:lnTo>
                        <a:pt x="422" y="664"/>
                      </a:lnTo>
                      <a:lnTo>
                        <a:pt x="422" y="662"/>
                      </a:lnTo>
                      <a:lnTo>
                        <a:pt x="422" y="662"/>
                      </a:lnTo>
                      <a:lnTo>
                        <a:pt x="421" y="662"/>
                      </a:lnTo>
                      <a:lnTo>
                        <a:pt x="421" y="660"/>
                      </a:lnTo>
                      <a:lnTo>
                        <a:pt x="422" y="660"/>
                      </a:lnTo>
                      <a:lnTo>
                        <a:pt x="422" y="656"/>
                      </a:lnTo>
                      <a:lnTo>
                        <a:pt x="421" y="656"/>
                      </a:lnTo>
                      <a:lnTo>
                        <a:pt x="421" y="655"/>
                      </a:lnTo>
                      <a:lnTo>
                        <a:pt x="420" y="654"/>
                      </a:lnTo>
                      <a:lnTo>
                        <a:pt x="421" y="646"/>
                      </a:lnTo>
                      <a:lnTo>
                        <a:pt x="421" y="646"/>
                      </a:lnTo>
                      <a:lnTo>
                        <a:pt x="421" y="638"/>
                      </a:lnTo>
                      <a:lnTo>
                        <a:pt x="421" y="638"/>
                      </a:lnTo>
                      <a:lnTo>
                        <a:pt x="421" y="637"/>
                      </a:lnTo>
                      <a:lnTo>
                        <a:pt x="422" y="637"/>
                      </a:lnTo>
                      <a:lnTo>
                        <a:pt x="421" y="634"/>
                      </a:lnTo>
                      <a:lnTo>
                        <a:pt x="421" y="634"/>
                      </a:lnTo>
                      <a:lnTo>
                        <a:pt x="421" y="629"/>
                      </a:lnTo>
                      <a:lnTo>
                        <a:pt x="420" y="628"/>
                      </a:lnTo>
                      <a:lnTo>
                        <a:pt x="420" y="626"/>
                      </a:lnTo>
                      <a:lnTo>
                        <a:pt x="419" y="626"/>
                      </a:lnTo>
                      <a:lnTo>
                        <a:pt x="417" y="625"/>
                      </a:lnTo>
                      <a:lnTo>
                        <a:pt x="417" y="624"/>
                      </a:lnTo>
                      <a:lnTo>
                        <a:pt x="416" y="624"/>
                      </a:lnTo>
                      <a:close/>
                      <a:moveTo>
                        <a:pt x="366" y="616"/>
                      </a:moveTo>
                      <a:lnTo>
                        <a:pt x="365" y="617"/>
                      </a:lnTo>
                      <a:lnTo>
                        <a:pt x="364" y="617"/>
                      </a:lnTo>
                      <a:lnTo>
                        <a:pt x="362" y="617"/>
                      </a:lnTo>
                      <a:lnTo>
                        <a:pt x="362" y="618"/>
                      </a:lnTo>
                      <a:lnTo>
                        <a:pt x="362" y="621"/>
                      </a:lnTo>
                      <a:lnTo>
                        <a:pt x="362" y="621"/>
                      </a:lnTo>
                      <a:lnTo>
                        <a:pt x="362" y="621"/>
                      </a:lnTo>
                      <a:lnTo>
                        <a:pt x="362" y="622"/>
                      </a:lnTo>
                      <a:lnTo>
                        <a:pt x="365" y="622"/>
                      </a:lnTo>
                      <a:lnTo>
                        <a:pt x="365" y="621"/>
                      </a:lnTo>
                      <a:lnTo>
                        <a:pt x="366" y="620"/>
                      </a:lnTo>
                      <a:lnTo>
                        <a:pt x="366" y="620"/>
                      </a:lnTo>
                      <a:lnTo>
                        <a:pt x="367" y="620"/>
                      </a:lnTo>
                      <a:lnTo>
                        <a:pt x="367" y="618"/>
                      </a:lnTo>
                      <a:lnTo>
                        <a:pt x="369" y="618"/>
                      </a:lnTo>
                      <a:lnTo>
                        <a:pt x="369" y="616"/>
                      </a:lnTo>
                      <a:lnTo>
                        <a:pt x="367" y="616"/>
                      </a:lnTo>
                      <a:lnTo>
                        <a:pt x="366" y="616"/>
                      </a:lnTo>
                      <a:close/>
                      <a:moveTo>
                        <a:pt x="407" y="604"/>
                      </a:moveTo>
                      <a:lnTo>
                        <a:pt x="407" y="604"/>
                      </a:lnTo>
                      <a:lnTo>
                        <a:pt x="405" y="604"/>
                      </a:lnTo>
                      <a:lnTo>
                        <a:pt x="405" y="607"/>
                      </a:lnTo>
                      <a:lnTo>
                        <a:pt x="407" y="607"/>
                      </a:lnTo>
                      <a:lnTo>
                        <a:pt x="408" y="608"/>
                      </a:lnTo>
                      <a:lnTo>
                        <a:pt x="411" y="608"/>
                      </a:lnTo>
                      <a:lnTo>
                        <a:pt x="411" y="607"/>
                      </a:lnTo>
                      <a:lnTo>
                        <a:pt x="409" y="605"/>
                      </a:lnTo>
                      <a:lnTo>
                        <a:pt x="408" y="604"/>
                      </a:lnTo>
                      <a:lnTo>
                        <a:pt x="407" y="604"/>
                      </a:lnTo>
                      <a:close/>
                      <a:moveTo>
                        <a:pt x="425" y="565"/>
                      </a:moveTo>
                      <a:lnTo>
                        <a:pt x="422" y="569"/>
                      </a:lnTo>
                      <a:lnTo>
                        <a:pt x="425" y="569"/>
                      </a:lnTo>
                      <a:lnTo>
                        <a:pt x="425" y="567"/>
                      </a:lnTo>
                      <a:lnTo>
                        <a:pt x="426" y="566"/>
                      </a:lnTo>
                      <a:lnTo>
                        <a:pt x="426" y="565"/>
                      </a:lnTo>
                      <a:lnTo>
                        <a:pt x="425" y="565"/>
                      </a:lnTo>
                      <a:close/>
                      <a:moveTo>
                        <a:pt x="373" y="558"/>
                      </a:moveTo>
                      <a:lnTo>
                        <a:pt x="373" y="559"/>
                      </a:lnTo>
                      <a:lnTo>
                        <a:pt x="373" y="561"/>
                      </a:lnTo>
                      <a:lnTo>
                        <a:pt x="373" y="563"/>
                      </a:lnTo>
                      <a:lnTo>
                        <a:pt x="371" y="565"/>
                      </a:lnTo>
                      <a:lnTo>
                        <a:pt x="371" y="565"/>
                      </a:lnTo>
                      <a:lnTo>
                        <a:pt x="370" y="569"/>
                      </a:lnTo>
                      <a:lnTo>
                        <a:pt x="373" y="569"/>
                      </a:lnTo>
                      <a:lnTo>
                        <a:pt x="371" y="574"/>
                      </a:lnTo>
                      <a:lnTo>
                        <a:pt x="373" y="574"/>
                      </a:lnTo>
                      <a:lnTo>
                        <a:pt x="373" y="575"/>
                      </a:lnTo>
                      <a:lnTo>
                        <a:pt x="373" y="575"/>
                      </a:lnTo>
                      <a:lnTo>
                        <a:pt x="373" y="578"/>
                      </a:lnTo>
                      <a:lnTo>
                        <a:pt x="374" y="578"/>
                      </a:lnTo>
                      <a:lnTo>
                        <a:pt x="374" y="579"/>
                      </a:lnTo>
                      <a:lnTo>
                        <a:pt x="374" y="582"/>
                      </a:lnTo>
                      <a:lnTo>
                        <a:pt x="373" y="583"/>
                      </a:lnTo>
                      <a:lnTo>
                        <a:pt x="373" y="584"/>
                      </a:lnTo>
                      <a:lnTo>
                        <a:pt x="373" y="586"/>
                      </a:lnTo>
                      <a:lnTo>
                        <a:pt x="373" y="586"/>
                      </a:lnTo>
                      <a:lnTo>
                        <a:pt x="373" y="587"/>
                      </a:lnTo>
                      <a:lnTo>
                        <a:pt x="375" y="588"/>
                      </a:lnTo>
                      <a:lnTo>
                        <a:pt x="375" y="591"/>
                      </a:lnTo>
                      <a:lnTo>
                        <a:pt x="375" y="591"/>
                      </a:lnTo>
                      <a:lnTo>
                        <a:pt x="375" y="592"/>
                      </a:lnTo>
                      <a:lnTo>
                        <a:pt x="377" y="595"/>
                      </a:lnTo>
                      <a:lnTo>
                        <a:pt x="377" y="596"/>
                      </a:lnTo>
                      <a:lnTo>
                        <a:pt x="378" y="596"/>
                      </a:lnTo>
                      <a:lnTo>
                        <a:pt x="378" y="597"/>
                      </a:lnTo>
                      <a:lnTo>
                        <a:pt x="379" y="597"/>
                      </a:lnTo>
                      <a:lnTo>
                        <a:pt x="381" y="599"/>
                      </a:lnTo>
                      <a:lnTo>
                        <a:pt x="384" y="601"/>
                      </a:lnTo>
                      <a:lnTo>
                        <a:pt x="384" y="604"/>
                      </a:lnTo>
                      <a:lnTo>
                        <a:pt x="384" y="604"/>
                      </a:lnTo>
                      <a:lnTo>
                        <a:pt x="386" y="607"/>
                      </a:lnTo>
                      <a:lnTo>
                        <a:pt x="386" y="607"/>
                      </a:lnTo>
                      <a:lnTo>
                        <a:pt x="386" y="609"/>
                      </a:lnTo>
                      <a:lnTo>
                        <a:pt x="387" y="609"/>
                      </a:lnTo>
                      <a:lnTo>
                        <a:pt x="387" y="610"/>
                      </a:lnTo>
                      <a:lnTo>
                        <a:pt x="388" y="610"/>
                      </a:lnTo>
                      <a:lnTo>
                        <a:pt x="388" y="612"/>
                      </a:lnTo>
                      <a:lnTo>
                        <a:pt x="387" y="614"/>
                      </a:lnTo>
                      <a:lnTo>
                        <a:pt x="387" y="616"/>
                      </a:lnTo>
                      <a:lnTo>
                        <a:pt x="390" y="616"/>
                      </a:lnTo>
                      <a:lnTo>
                        <a:pt x="390" y="614"/>
                      </a:lnTo>
                      <a:lnTo>
                        <a:pt x="391" y="614"/>
                      </a:lnTo>
                      <a:lnTo>
                        <a:pt x="392" y="614"/>
                      </a:lnTo>
                      <a:lnTo>
                        <a:pt x="392" y="616"/>
                      </a:lnTo>
                      <a:lnTo>
                        <a:pt x="396" y="616"/>
                      </a:lnTo>
                      <a:lnTo>
                        <a:pt x="396" y="614"/>
                      </a:lnTo>
                      <a:lnTo>
                        <a:pt x="396" y="614"/>
                      </a:lnTo>
                      <a:lnTo>
                        <a:pt x="396" y="613"/>
                      </a:lnTo>
                      <a:lnTo>
                        <a:pt x="395" y="612"/>
                      </a:lnTo>
                      <a:lnTo>
                        <a:pt x="392" y="610"/>
                      </a:lnTo>
                      <a:lnTo>
                        <a:pt x="392" y="608"/>
                      </a:lnTo>
                      <a:lnTo>
                        <a:pt x="391" y="608"/>
                      </a:lnTo>
                      <a:lnTo>
                        <a:pt x="391" y="607"/>
                      </a:lnTo>
                      <a:lnTo>
                        <a:pt x="390" y="607"/>
                      </a:lnTo>
                      <a:lnTo>
                        <a:pt x="390" y="605"/>
                      </a:lnTo>
                      <a:lnTo>
                        <a:pt x="388" y="604"/>
                      </a:lnTo>
                      <a:lnTo>
                        <a:pt x="388" y="603"/>
                      </a:lnTo>
                      <a:lnTo>
                        <a:pt x="386" y="603"/>
                      </a:lnTo>
                      <a:lnTo>
                        <a:pt x="387" y="597"/>
                      </a:lnTo>
                      <a:lnTo>
                        <a:pt x="388" y="595"/>
                      </a:lnTo>
                      <a:lnTo>
                        <a:pt x="387" y="595"/>
                      </a:lnTo>
                      <a:lnTo>
                        <a:pt x="387" y="593"/>
                      </a:lnTo>
                      <a:lnTo>
                        <a:pt x="384" y="593"/>
                      </a:lnTo>
                      <a:lnTo>
                        <a:pt x="383" y="592"/>
                      </a:lnTo>
                      <a:lnTo>
                        <a:pt x="383" y="592"/>
                      </a:lnTo>
                      <a:lnTo>
                        <a:pt x="383" y="591"/>
                      </a:lnTo>
                      <a:lnTo>
                        <a:pt x="382" y="590"/>
                      </a:lnTo>
                      <a:lnTo>
                        <a:pt x="382" y="590"/>
                      </a:lnTo>
                      <a:lnTo>
                        <a:pt x="378" y="588"/>
                      </a:lnTo>
                      <a:lnTo>
                        <a:pt x="378" y="583"/>
                      </a:lnTo>
                      <a:lnTo>
                        <a:pt x="379" y="582"/>
                      </a:lnTo>
                      <a:lnTo>
                        <a:pt x="379" y="580"/>
                      </a:lnTo>
                      <a:lnTo>
                        <a:pt x="378" y="580"/>
                      </a:lnTo>
                      <a:lnTo>
                        <a:pt x="378" y="579"/>
                      </a:lnTo>
                      <a:lnTo>
                        <a:pt x="378" y="578"/>
                      </a:lnTo>
                      <a:lnTo>
                        <a:pt x="379" y="578"/>
                      </a:lnTo>
                      <a:lnTo>
                        <a:pt x="378" y="574"/>
                      </a:lnTo>
                      <a:lnTo>
                        <a:pt x="378" y="570"/>
                      </a:lnTo>
                      <a:lnTo>
                        <a:pt x="378" y="567"/>
                      </a:lnTo>
                      <a:lnTo>
                        <a:pt x="377" y="563"/>
                      </a:lnTo>
                      <a:lnTo>
                        <a:pt x="377" y="559"/>
                      </a:lnTo>
                      <a:lnTo>
                        <a:pt x="374" y="559"/>
                      </a:lnTo>
                      <a:lnTo>
                        <a:pt x="373" y="558"/>
                      </a:lnTo>
                      <a:close/>
                      <a:moveTo>
                        <a:pt x="369" y="541"/>
                      </a:moveTo>
                      <a:lnTo>
                        <a:pt x="369" y="541"/>
                      </a:lnTo>
                      <a:lnTo>
                        <a:pt x="369" y="544"/>
                      </a:lnTo>
                      <a:lnTo>
                        <a:pt x="369" y="545"/>
                      </a:lnTo>
                      <a:lnTo>
                        <a:pt x="369" y="548"/>
                      </a:lnTo>
                      <a:lnTo>
                        <a:pt x="369" y="549"/>
                      </a:lnTo>
                      <a:lnTo>
                        <a:pt x="373" y="549"/>
                      </a:lnTo>
                      <a:lnTo>
                        <a:pt x="373" y="548"/>
                      </a:lnTo>
                      <a:lnTo>
                        <a:pt x="374" y="546"/>
                      </a:lnTo>
                      <a:lnTo>
                        <a:pt x="374" y="545"/>
                      </a:lnTo>
                      <a:lnTo>
                        <a:pt x="373" y="545"/>
                      </a:lnTo>
                      <a:lnTo>
                        <a:pt x="373" y="542"/>
                      </a:lnTo>
                      <a:lnTo>
                        <a:pt x="373" y="542"/>
                      </a:lnTo>
                      <a:lnTo>
                        <a:pt x="371" y="541"/>
                      </a:lnTo>
                      <a:lnTo>
                        <a:pt x="370" y="541"/>
                      </a:lnTo>
                      <a:lnTo>
                        <a:pt x="369" y="541"/>
                      </a:lnTo>
                      <a:close/>
                      <a:moveTo>
                        <a:pt x="374" y="528"/>
                      </a:moveTo>
                      <a:lnTo>
                        <a:pt x="373" y="529"/>
                      </a:lnTo>
                      <a:lnTo>
                        <a:pt x="373" y="529"/>
                      </a:lnTo>
                      <a:lnTo>
                        <a:pt x="373" y="532"/>
                      </a:lnTo>
                      <a:lnTo>
                        <a:pt x="370" y="532"/>
                      </a:lnTo>
                      <a:lnTo>
                        <a:pt x="370" y="533"/>
                      </a:lnTo>
                      <a:lnTo>
                        <a:pt x="371" y="533"/>
                      </a:lnTo>
                      <a:lnTo>
                        <a:pt x="371" y="535"/>
                      </a:lnTo>
                      <a:lnTo>
                        <a:pt x="373" y="535"/>
                      </a:lnTo>
                      <a:lnTo>
                        <a:pt x="374" y="533"/>
                      </a:lnTo>
                      <a:lnTo>
                        <a:pt x="377" y="531"/>
                      </a:lnTo>
                      <a:lnTo>
                        <a:pt x="378" y="529"/>
                      </a:lnTo>
                      <a:lnTo>
                        <a:pt x="378" y="528"/>
                      </a:lnTo>
                      <a:lnTo>
                        <a:pt x="374" y="528"/>
                      </a:lnTo>
                      <a:close/>
                      <a:moveTo>
                        <a:pt x="411" y="521"/>
                      </a:moveTo>
                      <a:lnTo>
                        <a:pt x="411" y="524"/>
                      </a:lnTo>
                      <a:lnTo>
                        <a:pt x="408" y="524"/>
                      </a:lnTo>
                      <a:lnTo>
                        <a:pt x="407" y="523"/>
                      </a:lnTo>
                      <a:lnTo>
                        <a:pt x="407" y="523"/>
                      </a:lnTo>
                      <a:lnTo>
                        <a:pt x="405" y="523"/>
                      </a:lnTo>
                      <a:lnTo>
                        <a:pt x="405" y="523"/>
                      </a:lnTo>
                      <a:lnTo>
                        <a:pt x="405" y="524"/>
                      </a:lnTo>
                      <a:lnTo>
                        <a:pt x="402" y="523"/>
                      </a:lnTo>
                      <a:lnTo>
                        <a:pt x="402" y="524"/>
                      </a:lnTo>
                      <a:lnTo>
                        <a:pt x="398" y="525"/>
                      </a:lnTo>
                      <a:lnTo>
                        <a:pt x="398" y="528"/>
                      </a:lnTo>
                      <a:lnTo>
                        <a:pt x="396" y="528"/>
                      </a:lnTo>
                      <a:lnTo>
                        <a:pt x="396" y="528"/>
                      </a:lnTo>
                      <a:lnTo>
                        <a:pt x="396" y="531"/>
                      </a:lnTo>
                      <a:lnTo>
                        <a:pt x="398" y="532"/>
                      </a:lnTo>
                      <a:lnTo>
                        <a:pt x="398" y="533"/>
                      </a:lnTo>
                      <a:lnTo>
                        <a:pt x="396" y="535"/>
                      </a:lnTo>
                      <a:lnTo>
                        <a:pt x="395" y="536"/>
                      </a:lnTo>
                      <a:lnTo>
                        <a:pt x="395" y="537"/>
                      </a:lnTo>
                      <a:lnTo>
                        <a:pt x="395" y="537"/>
                      </a:lnTo>
                      <a:lnTo>
                        <a:pt x="395" y="537"/>
                      </a:lnTo>
                      <a:lnTo>
                        <a:pt x="395" y="537"/>
                      </a:lnTo>
                      <a:lnTo>
                        <a:pt x="395" y="537"/>
                      </a:lnTo>
                      <a:lnTo>
                        <a:pt x="396" y="538"/>
                      </a:lnTo>
                      <a:lnTo>
                        <a:pt x="398" y="540"/>
                      </a:lnTo>
                      <a:lnTo>
                        <a:pt x="398" y="540"/>
                      </a:lnTo>
                      <a:lnTo>
                        <a:pt x="399" y="541"/>
                      </a:lnTo>
                      <a:lnTo>
                        <a:pt x="398" y="542"/>
                      </a:lnTo>
                      <a:lnTo>
                        <a:pt x="398" y="544"/>
                      </a:lnTo>
                      <a:lnTo>
                        <a:pt x="398" y="545"/>
                      </a:lnTo>
                      <a:lnTo>
                        <a:pt x="398" y="546"/>
                      </a:lnTo>
                      <a:lnTo>
                        <a:pt x="396" y="546"/>
                      </a:lnTo>
                      <a:lnTo>
                        <a:pt x="396" y="548"/>
                      </a:lnTo>
                      <a:lnTo>
                        <a:pt x="396" y="548"/>
                      </a:lnTo>
                      <a:lnTo>
                        <a:pt x="396" y="549"/>
                      </a:lnTo>
                      <a:lnTo>
                        <a:pt x="396" y="550"/>
                      </a:lnTo>
                      <a:lnTo>
                        <a:pt x="398" y="550"/>
                      </a:lnTo>
                      <a:lnTo>
                        <a:pt x="398" y="550"/>
                      </a:lnTo>
                      <a:lnTo>
                        <a:pt x="396" y="553"/>
                      </a:lnTo>
                      <a:lnTo>
                        <a:pt x="399" y="553"/>
                      </a:lnTo>
                      <a:lnTo>
                        <a:pt x="398" y="554"/>
                      </a:lnTo>
                      <a:lnTo>
                        <a:pt x="400" y="556"/>
                      </a:lnTo>
                      <a:lnTo>
                        <a:pt x="402" y="558"/>
                      </a:lnTo>
                      <a:lnTo>
                        <a:pt x="402" y="558"/>
                      </a:lnTo>
                      <a:lnTo>
                        <a:pt x="402" y="557"/>
                      </a:lnTo>
                      <a:lnTo>
                        <a:pt x="404" y="557"/>
                      </a:lnTo>
                      <a:lnTo>
                        <a:pt x="404" y="557"/>
                      </a:lnTo>
                      <a:lnTo>
                        <a:pt x="403" y="557"/>
                      </a:lnTo>
                      <a:lnTo>
                        <a:pt x="403" y="556"/>
                      </a:lnTo>
                      <a:lnTo>
                        <a:pt x="403" y="554"/>
                      </a:lnTo>
                      <a:lnTo>
                        <a:pt x="407" y="553"/>
                      </a:lnTo>
                      <a:lnTo>
                        <a:pt x="405" y="552"/>
                      </a:lnTo>
                      <a:lnTo>
                        <a:pt x="413" y="554"/>
                      </a:lnTo>
                      <a:lnTo>
                        <a:pt x="413" y="557"/>
                      </a:lnTo>
                      <a:lnTo>
                        <a:pt x="415" y="558"/>
                      </a:lnTo>
                      <a:lnTo>
                        <a:pt x="416" y="558"/>
                      </a:lnTo>
                      <a:lnTo>
                        <a:pt x="416" y="559"/>
                      </a:lnTo>
                      <a:lnTo>
                        <a:pt x="416" y="559"/>
                      </a:lnTo>
                      <a:lnTo>
                        <a:pt x="416" y="558"/>
                      </a:lnTo>
                      <a:lnTo>
                        <a:pt x="417" y="558"/>
                      </a:lnTo>
                      <a:lnTo>
                        <a:pt x="417" y="558"/>
                      </a:lnTo>
                      <a:lnTo>
                        <a:pt x="416" y="558"/>
                      </a:lnTo>
                      <a:lnTo>
                        <a:pt x="416" y="554"/>
                      </a:lnTo>
                      <a:lnTo>
                        <a:pt x="416" y="554"/>
                      </a:lnTo>
                      <a:lnTo>
                        <a:pt x="416" y="554"/>
                      </a:lnTo>
                      <a:lnTo>
                        <a:pt x="416" y="552"/>
                      </a:lnTo>
                      <a:lnTo>
                        <a:pt x="417" y="552"/>
                      </a:lnTo>
                      <a:lnTo>
                        <a:pt x="419" y="552"/>
                      </a:lnTo>
                      <a:lnTo>
                        <a:pt x="420" y="552"/>
                      </a:lnTo>
                      <a:lnTo>
                        <a:pt x="421" y="552"/>
                      </a:lnTo>
                      <a:lnTo>
                        <a:pt x="422" y="549"/>
                      </a:lnTo>
                      <a:lnTo>
                        <a:pt x="419" y="549"/>
                      </a:lnTo>
                      <a:lnTo>
                        <a:pt x="419" y="548"/>
                      </a:lnTo>
                      <a:lnTo>
                        <a:pt x="419" y="548"/>
                      </a:lnTo>
                      <a:lnTo>
                        <a:pt x="420" y="546"/>
                      </a:lnTo>
                      <a:lnTo>
                        <a:pt x="417" y="546"/>
                      </a:lnTo>
                      <a:lnTo>
                        <a:pt x="416" y="546"/>
                      </a:lnTo>
                      <a:lnTo>
                        <a:pt x="416" y="545"/>
                      </a:lnTo>
                      <a:lnTo>
                        <a:pt x="420" y="544"/>
                      </a:lnTo>
                      <a:lnTo>
                        <a:pt x="420" y="536"/>
                      </a:lnTo>
                      <a:lnTo>
                        <a:pt x="422" y="535"/>
                      </a:lnTo>
                      <a:lnTo>
                        <a:pt x="422" y="531"/>
                      </a:lnTo>
                      <a:lnTo>
                        <a:pt x="425" y="531"/>
                      </a:lnTo>
                      <a:lnTo>
                        <a:pt x="425" y="529"/>
                      </a:lnTo>
                      <a:lnTo>
                        <a:pt x="424" y="529"/>
                      </a:lnTo>
                      <a:lnTo>
                        <a:pt x="422" y="529"/>
                      </a:lnTo>
                      <a:lnTo>
                        <a:pt x="421" y="529"/>
                      </a:lnTo>
                      <a:lnTo>
                        <a:pt x="421" y="531"/>
                      </a:lnTo>
                      <a:lnTo>
                        <a:pt x="420" y="531"/>
                      </a:lnTo>
                      <a:lnTo>
                        <a:pt x="420" y="531"/>
                      </a:lnTo>
                      <a:lnTo>
                        <a:pt x="420" y="531"/>
                      </a:lnTo>
                      <a:lnTo>
                        <a:pt x="419" y="529"/>
                      </a:lnTo>
                      <a:lnTo>
                        <a:pt x="419" y="528"/>
                      </a:lnTo>
                      <a:lnTo>
                        <a:pt x="416" y="528"/>
                      </a:lnTo>
                      <a:lnTo>
                        <a:pt x="416" y="527"/>
                      </a:lnTo>
                      <a:lnTo>
                        <a:pt x="416" y="527"/>
                      </a:lnTo>
                      <a:lnTo>
                        <a:pt x="416" y="527"/>
                      </a:lnTo>
                      <a:lnTo>
                        <a:pt x="416" y="525"/>
                      </a:lnTo>
                      <a:lnTo>
                        <a:pt x="416" y="525"/>
                      </a:lnTo>
                      <a:lnTo>
                        <a:pt x="416" y="523"/>
                      </a:lnTo>
                      <a:lnTo>
                        <a:pt x="413" y="523"/>
                      </a:lnTo>
                      <a:lnTo>
                        <a:pt x="413" y="523"/>
                      </a:lnTo>
                      <a:lnTo>
                        <a:pt x="413" y="521"/>
                      </a:lnTo>
                      <a:lnTo>
                        <a:pt x="413" y="521"/>
                      </a:lnTo>
                      <a:lnTo>
                        <a:pt x="413" y="521"/>
                      </a:lnTo>
                      <a:lnTo>
                        <a:pt x="411" y="521"/>
                      </a:lnTo>
                      <a:close/>
                      <a:moveTo>
                        <a:pt x="402" y="507"/>
                      </a:moveTo>
                      <a:lnTo>
                        <a:pt x="400" y="508"/>
                      </a:lnTo>
                      <a:lnTo>
                        <a:pt x="400" y="508"/>
                      </a:lnTo>
                      <a:lnTo>
                        <a:pt x="399" y="510"/>
                      </a:lnTo>
                      <a:lnTo>
                        <a:pt x="402" y="510"/>
                      </a:lnTo>
                      <a:lnTo>
                        <a:pt x="402" y="511"/>
                      </a:lnTo>
                      <a:lnTo>
                        <a:pt x="403" y="511"/>
                      </a:lnTo>
                      <a:lnTo>
                        <a:pt x="404" y="511"/>
                      </a:lnTo>
                      <a:lnTo>
                        <a:pt x="404" y="511"/>
                      </a:lnTo>
                      <a:lnTo>
                        <a:pt x="405" y="511"/>
                      </a:lnTo>
                      <a:lnTo>
                        <a:pt x="404" y="510"/>
                      </a:lnTo>
                      <a:lnTo>
                        <a:pt x="404" y="510"/>
                      </a:lnTo>
                      <a:lnTo>
                        <a:pt x="404" y="510"/>
                      </a:lnTo>
                      <a:lnTo>
                        <a:pt x="404" y="510"/>
                      </a:lnTo>
                      <a:lnTo>
                        <a:pt x="404" y="508"/>
                      </a:lnTo>
                      <a:lnTo>
                        <a:pt x="404" y="508"/>
                      </a:lnTo>
                      <a:lnTo>
                        <a:pt x="404" y="507"/>
                      </a:lnTo>
                      <a:lnTo>
                        <a:pt x="402" y="507"/>
                      </a:lnTo>
                      <a:close/>
                      <a:moveTo>
                        <a:pt x="391" y="504"/>
                      </a:moveTo>
                      <a:lnTo>
                        <a:pt x="391" y="506"/>
                      </a:lnTo>
                      <a:lnTo>
                        <a:pt x="390" y="507"/>
                      </a:lnTo>
                      <a:lnTo>
                        <a:pt x="390" y="507"/>
                      </a:lnTo>
                      <a:lnTo>
                        <a:pt x="388" y="508"/>
                      </a:lnTo>
                      <a:lnTo>
                        <a:pt x="387" y="508"/>
                      </a:lnTo>
                      <a:lnTo>
                        <a:pt x="386" y="510"/>
                      </a:lnTo>
                      <a:lnTo>
                        <a:pt x="384" y="511"/>
                      </a:lnTo>
                      <a:lnTo>
                        <a:pt x="386" y="512"/>
                      </a:lnTo>
                      <a:lnTo>
                        <a:pt x="386" y="512"/>
                      </a:lnTo>
                      <a:lnTo>
                        <a:pt x="386" y="512"/>
                      </a:lnTo>
                      <a:lnTo>
                        <a:pt x="386" y="514"/>
                      </a:lnTo>
                      <a:lnTo>
                        <a:pt x="387" y="514"/>
                      </a:lnTo>
                      <a:lnTo>
                        <a:pt x="390" y="510"/>
                      </a:lnTo>
                      <a:lnTo>
                        <a:pt x="392" y="507"/>
                      </a:lnTo>
                      <a:lnTo>
                        <a:pt x="392" y="504"/>
                      </a:lnTo>
                      <a:lnTo>
                        <a:pt x="391" y="504"/>
                      </a:lnTo>
                      <a:close/>
                      <a:moveTo>
                        <a:pt x="434" y="478"/>
                      </a:moveTo>
                      <a:lnTo>
                        <a:pt x="434" y="481"/>
                      </a:lnTo>
                      <a:lnTo>
                        <a:pt x="434" y="481"/>
                      </a:lnTo>
                      <a:lnTo>
                        <a:pt x="434" y="481"/>
                      </a:lnTo>
                      <a:lnTo>
                        <a:pt x="434" y="481"/>
                      </a:lnTo>
                      <a:lnTo>
                        <a:pt x="434" y="484"/>
                      </a:lnTo>
                      <a:lnTo>
                        <a:pt x="434" y="484"/>
                      </a:lnTo>
                      <a:lnTo>
                        <a:pt x="433" y="489"/>
                      </a:lnTo>
                      <a:lnTo>
                        <a:pt x="434" y="489"/>
                      </a:lnTo>
                      <a:lnTo>
                        <a:pt x="434" y="490"/>
                      </a:lnTo>
                      <a:lnTo>
                        <a:pt x="438" y="494"/>
                      </a:lnTo>
                      <a:lnTo>
                        <a:pt x="439" y="495"/>
                      </a:lnTo>
                      <a:lnTo>
                        <a:pt x="439" y="497"/>
                      </a:lnTo>
                      <a:lnTo>
                        <a:pt x="439" y="497"/>
                      </a:lnTo>
                      <a:lnTo>
                        <a:pt x="441" y="498"/>
                      </a:lnTo>
                      <a:lnTo>
                        <a:pt x="442" y="499"/>
                      </a:lnTo>
                      <a:lnTo>
                        <a:pt x="442" y="494"/>
                      </a:lnTo>
                      <a:lnTo>
                        <a:pt x="439" y="493"/>
                      </a:lnTo>
                      <a:lnTo>
                        <a:pt x="438" y="489"/>
                      </a:lnTo>
                      <a:lnTo>
                        <a:pt x="438" y="489"/>
                      </a:lnTo>
                      <a:lnTo>
                        <a:pt x="438" y="484"/>
                      </a:lnTo>
                      <a:lnTo>
                        <a:pt x="438" y="484"/>
                      </a:lnTo>
                      <a:lnTo>
                        <a:pt x="438" y="482"/>
                      </a:lnTo>
                      <a:lnTo>
                        <a:pt x="437" y="482"/>
                      </a:lnTo>
                      <a:lnTo>
                        <a:pt x="437" y="480"/>
                      </a:lnTo>
                      <a:lnTo>
                        <a:pt x="437" y="478"/>
                      </a:lnTo>
                      <a:lnTo>
                        <a:pt x="434" y="478"/>
                      </a:lnTo>
                      <a:close/>
                      <a:moveTo>
                        <a:pt x="0" y="448"/>
                      </a:moveTo>
                      <a:lnTo>
                        <a:pt x="553" y="448"/>
                      </a:lnTo>
                      <a:lnTo>
                        <a:pt x="553" y="449"/>
                      </a:lnTo>
                      <a:lnTo>
                        <a:pt x="553" y="449"/>
                      </a:lnTo>
                      <a:lnTo>
                        <a:pt x="553" y="452"/>
                      </a:lnTo>
                      <a:lnTo>
                        <a:pt x="552" y="452"/>
                      </a:lnTo>
                      <a:lnTo>
                        <a:pt x="552" y="456"/>
                      </a:lnTo>
                      <a:lnTo>
                        <a:pt x="551" y="456"/>
                      </a:lnTo>
                      <a:lnTo>
                        <a:pt x="551" y="461"/>
                      </a:lnTo>
                      <a:lnTo>
                        <a:pt x="547" y="464"/>
                      </a:lnTo>
                      <a:lnTo>
                        <a:pt x="547" y="465"/>
                      </a:lnTo>
                      <a:lnTo>
                        <a:pt x="547" y="468"/>
                      </a:lnTo>
                      <a:lnTo>
                        <a:pt x="547" y="469"/>
                      </a:lnTo>
                      <a:lnTo>
                        <a:pt x="544" y="470"/>
                      </a:lnTo>
                      <a:lnTo>
                        <a:pt x="544" y="472"/>
                      </a:lnTo>
                      <a:lnTo>
                        <a:pt x="543" y="473"/>
                      </a:lnTo>
                      <a:lnTo>
                        <a:pt x="543" y="474"/>
                      </a:lnTo>
                      <a:lnTo>
                        <a:pt x="543" y="474"/>
                      </a:lnTo>
                      <a:lnTo>
                        <a:pt x="543" y="476"/>
                      </a:lnTo>
                      <a:lnTo>
                        <a:pt x="542" y="477"/>
                      </a:lnTo>
                      <a:lnTo>
                        <a:pt x="540" y="478"/>
                      </a:lnTo>
                      <a:lnTo>
                        <a:pt x="542" y="478"/>
                      </a:lnTo>
                      <a:lnTo>
                        <a:pt x="542" y="480"/>
                      </a:lnTo>
                      <a:lnTo>
                        <a:pt x="540" y="480"/>
                      </a:lnTo>
                      <a:lnTo>
                        <a:pt x="539" y="481"/>
                      </a:lnTo>
                      <a:lnTo>
                        <a:pt x="539" y="481"/>
                      </a:lnTo>
                      <a:lnTo>
                        <a:pt x="535" y="482"/>
                      </a:lnTo>
                      <a:lnTo>
                        <a:pt x="535" y="484"/>
                      </a:lnTo>
                      <a:lnTo>
                        <a:pt x="535" y="484"/>
                      </a:lnTo>
                      <a:lnTo>
                        <a:pt x="534" y="484"/>
                      </a:lnTo>
                      <a:lnTo>
                        <a:pt x="534" y="487"/>
                      </a:lnTo>
                      <a:lnTo>
                        <a:pt x="531" y="490"/>
                      </a:lnTo>
                      <a:lnTo>
                        <a:pt x="531" y="491"/>
                      </a:lnTo>
                      <a:lnTo>
                        <a:pt x="530" y="491"/>
                      </a:lnTo>
                      <a:lnTo>
                        <a:pt x="530" y="491"/>
                      </a:lnTo>
                      <a:lnTo>
                        <a:pt x="528" y="491"/>
                      </a:lnTo>
                      <a:lnTo>
                        <a:pt x="528" y="491"/>
                      </a:lnTo>
                      <a:lnTo>
                        <a:pt x="528" y="494"/>
                      </a:lnTo>
                      <a:lnTo>
                        <a:pt x="518" y="502"/>
                      </a:lnTo>
                      <a:lnTo>
                        <a:pt x="518" y="503"/>
                      </a:lnTo>
                      <a:lnTo>
                        <a:pt x="517" y="504"/>
                      </a:lnTo>
                      <a:lnTo>
                        <a:pt x="517" y="504"/>
                      </a:lnTo>
                      <a:lnTo>
                        <a:pt x="514" y="506"/>
                      </a:lnTo>
                      <a:lnTo>
                        <a:pt x="513" y="507"/>
                      </a:lnTo>
                      <a:lnTo>
                        <a:pt x="511" y="507"/>
                      </a:lnTo>
                      <a:lnTo>
                        <a:pt x="510" y="508"/>
                      </a:lnTo>
                      <a:lnTo>
                        <a:pt x="509" y="508"/>
                      </a:lnTo>
                      <a:lnTo>
                        <a:pt x="508" y="511"/>
                      </a:lnTo>
                      <a:lnTo>
                        <a:pt x="506" y="511"/>
                      </a:lnTo>
                      <a:lnTo>
                        <a:pt x="506" y="512"/>
                      </a:lnTo>
                      <a:lnTo>
                        <a:pt x="505" y="512"/>
                      </a:lnTo>
                      <a:lnTo>
                        <a:pt x="504" y="515"/>
                      </a:lnTo>
                      <a:lnTo>
                        <a:pt x="504" y="515"/>
                      </a:lnTo>
                      <a:lnTo>
                        <a:pt x="502" y="515"/>
                      </a:lnTo>
                      <a:lnTo>
                        <a:pt x="502" y="516"/>
                      </a:lnTo>
                      <a:lnTo>
                        <a:pt x="501" y="516"/>
                      </a:lnTo>
                      <a:lnTo>
                        <a:pt x="500" y="518"/>
                      </a:lnTo>
                      <a:lnTo>
                        <a:pt x="498" y="520"/>
                      </a:lnTo>
                      <a:lnTo>
                        <a:pt x="498" y="521"/>
                      </a:lnTo>
                      <a:lnTo>
                        <a:pt x="497" y="521"/>
                      </a:lnTo>
                      <a:lnTo>
                        <a:pt x="496" y="523"/>
                      </a:lnTo>
                      <a:lnTo>
                        <a:pt x="494" y="523"/>
                      </a:lnTo>
                      <a:lnTo>
                        <a:pt x="494" y="524"/>
                      </a:lnTo>
                      <a:lnTo>
                        <a:pt x="492" y="527"/>
                      </a:lnTo>
                      <a:lnTo>
                        <a:pt x="492" y="527"/>
                      </a:lnTo>
                      <a:lnTo>
                        <a:pt x="492" y="528"/>
                      </a:lnTo>
                      <a:lnTo>
                        <a:pt x="492" y="529"/>
                      </a:lnTo>
                      <a:lnTo>
                        <a:pt x="491" y="531"/>
                      </a:lnTo>
                      <a:lnTo>
                        <a:pt x="491" y="532"/>
                      </a:lnTo>
                      <a:lnTo>
                        <a:pt x="488" y="533"/>
                      </a:lnTo>
                      <a:lnTo>
                        <a:pt x="489" y="535"/>
                      </a:lnTo>
                      <a:lnTo>
                        <a:pt x="485" y="537"/>
                      </a:lnTo>
                      <a:lnTo>
                        <a:pt x="485" y="540"/>
                      </a:lnTo>
                      <a:lnTo>
                        <a:pt x="485" y="540"/>
                      </a:lnTo>
                      <a:lnTo>
                        <a:pt x="484" y="545"/>
                      </a:lnTo>
                      <a:lnTo>
                        <a:pt x="483" y="545"/>
                      </a:lnTo>
                      <a:lnTo>
                        <a:pt x="481" y="546"/>
                      </a:lnTo>
                      <a:lnTo>
                        <a:pt x="480" y="545"/>
                      </a:lnTo>
                      <a:lnTo>
                        <a:pt x="480" y="546"/>
                      </a:lnTo>
                      <a:lnTo>
                        <a:pt x="479" y="546"/>
                      </a:lnTo>
                      <a:lnTo>
                        <a:pt x="479" y="548"/>
                      </a:lnTo>
                      <a:lnTo>
                        <a:pt x="477" y="549"/>
                      </a:lnTo>
                      <a:lnTo>
                        <a:pt x="477" y="550"/>
                      </a:lnTo>
                      <a:lnTo>
                        <a:pt x="476" y="552"/>
                      </a:lnTo>
                      <a:lnTo>
                        <a:pt x="476" y="553"/>
                      </a:lnTo>
                      <a:lnTo>
                        <a:pt x="474" y="553"/>
                      </a:lnTo>
                      <a:lnTo>
                        <a:pt x="471" y="554"/>
                      </a:lnTo>
                      <a:lnTo>
                        <a:pt x="468" y="558"/>
                      </a:lnTo>
                      <a:lnTo>
                        <a:pt x="467" y="561"/>
                      </a:lnTo>
                      <a:lnTo>
                        <a:pt x="466" y="561"/>
                      </a:lnTo>
                      <a:lnTo>
                        <a:pt x="466" y="563"/>
                      </a:lnTo>
                      <a:lnTo>
                        <a:pt x="464" y="565"/>
                      </a:lnTo>
                      <a:lnTo>
                        <a:pt x="466" y="569"/>
                      </a:lnTo>
                      <a:lnTo>
                        <a:pt x="466" y="569"/>
                      </a:lnTo>
                      <a:lnTo>
                        <a:pt x="466" y="570"/>
                      </a:lnTo>
                      <a:lnTo>
                        <a:pt x="464" y="571"/>
                      </a:lnTo>
                      <a:lnTo>
                        <a:pt x="463" y="575"/>
                      </a:lnTo>
                      <a:lnTo>
                        <a:pt x="462" y="576"/>
                      </a:lnTo>
                      <a:lnTo>
                        <a:pt x="462" y="578"/>
                      </a:lnTo>
                      <a:lnTo>
                        <a:pt x="462" y="578"/>
                      </a:lnTo>
                      <a:lnTo>
                        <a:pt x="460" y="582"/>
                      </a:lnTo>
                      <a:lnTo>
                        <a:pt x="460" y="582"/>
                      </a:lnTo>
                      <a:lnTo>
                        <a:pt x="460" y="584"/>
                      </a:lnTo>
                      <a:lnTo>
                        <a:pt x="459" y="584"/>
                      </a:lnTo>
                      <a:lnTo>
                        <a:pt x="459" y="586"/>
                      </a:lnTo>
                      <a:lnTo>
                        <a:pt x="459" y="587"/>
                      </a:lnTo>
                      <a:lnTo>
                        <a:pt x="458" y="587"/>
                      </a:lnTo>
                      <a:lnTo>
                        <a:pt x="458" y="587"/>
                      </a:lnTo>
                      <a:lnTo>
                        <a:pt x="459" y="587"/>
                      </a:lnTo>
                      <a:lnTo>
                        <a:pt x="459" y="592"/>
                      </a:lnTo>
                      <a:lnTo>
                        <a:pt x="460" y="592"/>
                      </a:lnTo>
                      <a:lnTo>
                        <a:pt x="462" y="593"/>
                      </a:lnTo>
                      <a:lnTo>
                        <a:pt x="462" y="596"/>
                      </a:lnTo>
                      <a:lnTo>
                        <a:pt x="463" y="596"/>
                      </a:lnTo>
                      <a:lnTo>
                        <a:pt x="463" y="596"/>
                      </a:lnTo>
                      <a:lnTo>
                        <a:pt x="463" y="597"/>
                      </a:lnTo>
                      <a:lnTo>
                        <a:pt x="464" y="597"/>
                      </a:lnTo>
                      <a:lnTo>
                        <a:pt x="464" y="597"/>
                      </a:lnTo>
                      <a:lnTo>
                        <a:pt x="466" y="599"/>
                      </a:lnTo>
                      <a:lnTo>
                        <a:pt x="466" y="600"/>
                      </a:lnTo>
                      <a:lnTo>
                        <a:pt x="466" y="601"/>
                      </a:lnTo>
                      <a:lnTo>
                        <a:pt x="466" y="603"/>
                      </a:lnTo>
                      <a:lnTo>
                        <a:pt x="464" y="605"/>
                      </a:lnTo>
                      <a:lnTo>
                        <a:pt x="464" y="608"/>
                      </a:lnTo>
                      <a:lnTo>
                        <a:pt x="463" y="610"/>
                      </a:lnTo>
                      <a:lnTo>
                        <a:pt x="463" y="613"/>
                      </a:lnTo>
                      <a:lnTo>
                        <a:pt x="464" y="613"/>
                      </a:lnTo>
                      <a:lnTo>
                        <a:pt x="464" y="618"/>
                      </a:lnTo>
                      <a:lnTo>
                        <a:pt x="464" y="618"/>
                      </a:lnTo>
                      <a:lnTo>
                        <a:pt x="464" y="625"/>
                      </a:lnTo>
                      <a:lnTo>
                        <a:pt x="466" y="625"/>
                      </a:lnTo>
                      <a:lnTo>
                        <a:pt x="466" y="628"/>
                      </a:lnTo>
                      <a:lnTo>
                        <a:pt x="468" y="629"/>
                      </a:lnTo>
                      <a:lnTo>
                        <a:pt x="471" y="631"/>
                      </a:lnTo>
                      <a:lnTo>
                        <a:pt x="472" y="634"/>
                      </a:lnTo>
                      <a:lnTo>
                        <a:pt x="474" y="634"/>
                      </a:lnTo>
                      <a:lnTo>
                        <a:pt x="474" y="638"/>
                      </a:lnTo>
                      <a:lnTo>
                        <a:pt x="472" y="638"/>
                      </a:lnTo>
                      <a:lnTo>
                        <a:pt x="472" y="642"/>
                      </a:lnTo>
                      <a:lnTo>
                        <a:pt x="472" y="642"/>
                      </a:lnTo>
                      <a:lnTo>
                        <a:pt x="474" y="646"/>
                      </a:lnTo>
                      <a:lnTo>
                        <a:pt x="474" y="646"/>
                      </a:lnTo>
                      <a:lnTo>
                        <a:pt x="474" y="648"/>
                      </a:lnTo>
                      <a:lnTo>
                        <a:pt x="474" y="648"/>
                      </a:lnTo>
                      <a:lnTo>
                        <a:pt x="474" y="655"/>
                      </a:lnTo>
                      <a:lnTo>
                        <a:pt x="475" y="655"/>
                      </a:lnTo>
                      <a:lnTo>
                        <a:pt x="475" y="658"/>
                      </a:lnTo>
                      <a:lnTo>
                        <a:pt x="474" y="658"/>
                      </a:lnTo>
                      <a:lnTo>
                        <a:pt x="475" y="664"/>
                      </a:lnTo>
                      <a:lnTo>
                        <a:pt x="475" y="664"/>
                      </a:lnTo>
                      <a:lnTo>
                        <a:pt x="475" y="665"/>
                      </a:lnTo>
                      <a:lnTo>
                        <a:pt x="476" y="665"/>
                      </a:lnTo>
                      <a:lnTo>
                        <a:pt x="476" y="667"/>
                      </a:lnTo>
                      <a:lnTo>
                        <a:pt x="475" y="667"/>
                      </a:lnTo>
                      <a:lnTo>
                        <a:pt x="475" y="667"/>
                      </a:lnTo>
                      <a:lnTo>
                        <a:pt x="475" y="673"/>
                      </a:lnTo>
                      <a:lnTo>
                        <a:pt x="474" y="673"/>
                      </a:lnTo>
                      <a:lnTo>
                        <a:pt x="474" y="675"/>
                      </a:lnTo>
                      <a:lnTo>
                        <a:pt x="474" y="675"/>
                      </a:lnTo>
                      <a:lnTo>
                        <a:pt x="472" y="677"/>
                      </a:lnTo>
                      <a:lnTo>
                        <a:pt x="472" y="680"/>
                      </a:lnTo>
                      <a:lnTo>
                        <a:pt x="474" y="682"/>
                      </a:lnTo>
                      <a:lnTo>
                        <a:pt x="475" y="684"/>
                      </a:lnTo>
                      <a:lnTo>
                        <a:pt x="475" y="685"/>
                      </a:lnTo>
                      <a:lnTo>
                        <a:pt x="475" y="685"/>
                      </a:lnTo>
                      <a:lnTo>
                        <a:pt x="474" y="686"/>
                      </a:lnTo>
                      <a:lnTo>
                        <a:pt x="474" y="686"/>
                      </a:lnTo>
                      <a:lnTo>
                        <a:pt x="472" y="686"/>
                      </a:lnTo>
                      <a:lnTo>
                        <a:pt x="474" y="690"/>
                      </a:lnTo>
                      <a:lnTo>
                        <a:pt x="471" y="694"/>
                      </a:lnTo>
                      <a:lnTo>
                        <a:pt x="468" y="694"/>
                      </a:lnTo>
                      <a:lnTo>
                        <a:pt x="467" y="698"/>
                      </a:lnTo>
                      <a:lnTo>
                        <a:pt x="467" y="698"/>
                      </a:lnTo>
                      <a:lnTo>
                        <a:pt x="466" y="701"/>
                      </a:lnTo>
                      <a:lnTo>
                        <a:pt x="463" y="701"/>
                      </a:lnTo>
                      <a:lnTo>
                        <a:pt x="463" y="702"/>
                      </a:lnTo>
                      <a:lnTo>
                        <a:pt x="459" y="705"/>
                      </a:lnTo>
                      <a:lnTo>
                        <a:pt x="459" y="706"/>
                      </a:lnTo>
                      <a:lnTo>
                        <a:pt x="458" y="706"/>
                      </a:lnTo>
                      <a:lnTo>
                        <a:pt x="458" y="706"/>
                      </a:lnTo>
                      <a:lnTo>
                        <a:pt x="456" y="706"/>
                      </a:lnTo>
                      <a:lnTo>
                        <a:pt x="456" y="707"/>
                      </a:lnTo>
                      <a:lnTo>
                        <a:pt x="451" y="707"/>
                      </a:lnTo>
                      <a:lnTo>
                        <a:pt x="450" y="709"/>
                      </a:lnTo>
                      <a:lnTo>
                        <a:pt x="447" y="710"/>
                      </a:lnTo>
                      <a:lnTo>
                        <a:pt x="445" y="711"/>
                      </a:lnTo>
                      <a:lnTo>
                        <a:pt x="445" y="713"/>
                      </a:lnTo>
                      <a:lnTo>
                        <a:pt x="441" y="713"/>
                      </a:lnTo>
                      <a:lnTo>
                        <a:pt x="439" y="714"/>
                      </a:lnTo>
                      <a:lnTo>
                        <a:pt x="439" y="714"/>
                      </a:lnTo>
                      <a:lnTo>
                        <a:pt x="439" y="714"/>
                      </a:lnTo>
                      <a:lnTo>
                        <a:pt x="438" y="714"/>
                      </a:lnTo>
                      <a:lnTo>
                        <a:pt x="438" y="714"/>
                      </a:lnTo>
                      <a:lnTo>
                        <a:pt x="438" y="714"/>
                      </a:lnTo>
                      <a:lnTo>
                        <a:pt x="433" y="714"/>
                      </a:lnTo>
                      <a:lnTo>
                        <a:pt x="433" y="715"/>
                      </a:lnTo>
                      <a:lnTo>
                        <a:pt x="433" y="715"/>
                      </a:lnTo>
                      <a:lnTo>
                        <a:pt x="433" y="715"/>
                      </a:lnTo>
                      <a:lnTo>
                        <a:pt x="433" y="715"/>
                      </a:lnTo>
                      <a:lnTo>
                        <a:pt x="433" y="720"/>
                      </a:lnTo>
                      <a:lnTo>
                        <a:pt x="432" y="722"/>
                      </a:lnTo>
                      <a:lnTo>
                        <a:pt x="430" y="723"/>
                      </a:lnTo>
                      <a:lnTo>
                        <a:pt x="429" y="723"/>
                      </a:lnTo>
                      <a:lnTo>
                        <a:pt x="428" y="724"/>
                      </a:lnTo>
                      <a:lnTo>
                        <a:pt x="426" y="724"/>
                      </a:lnTo>
                      <a:lnTo>
                        <a:pt x="426" y="727"/>
                      </a:lnTo>
                      <a:lnTo>
                        <a:pt x="425" y="728"/>
                      </a:lnTo>
                      <a:lnTo>
                        <a:pt x="425" y="730"/>
                      </a:lnTo>
                      <a:lnTo>
                        <a:pt x="420" y="732"/>
                      </a:lnTo>
                      <a:lnTo>
                        <a:pt x="420" y="735"/>
                      </a:lnTo>
                      <a:lnTo>
                        <a:pt x="419" y="737"/>
                      </a:lnTo>
                      <a:lnTo>
                        <a:pt x="420" y="740"/>
                      </a:lnTo>
                      <a:lnTo>
                        <a:pt x="420" y="743"/>
                      </a:lnTo>
                      <a:lnTo>
                        <a:pt x="422" y="744"/>
                      </a:lnTo>
                      <a:lnTo>
                        <a:pt x="422" y="745"/>
                      </a:lnTo>
                      <a:lnTo>
                        <a:pt x="422" y="745"/>
                      </a:lnTo>
                      <a:lnTo>
                        <a:pt x="422" y="745"/>
                      </a:lnTo>
                      <a:lnTo>
                        <a:pt x="422" y="753"/>
                      </a:lnTo>
                      <a:lnTo>
                        <a:pt x="424" y="753"/>
                      </a:lnTo>
                      <a:lnTo>
                        <a:pt x="424" y="754"/>
                      </a:lnTo>
                      <a:lnTo>
                        <a:pt x="424" y="754"/>
                      </a:lnTo>
                      <a:lnTo>
                        <a:pt x="424" y="757"/>
                      </a:lnTo>
                      <a:lnTo>
                        <a:pt x="425" y="757"/>
                      </a:lnTo>
                      <a:lnTo>
                        <a:pt x="425" y="758"/>
                      </a:lnTo>
                      <a:lnTo>
                        <a:pt x="425" y="758"/>
                      </a:lnTo>
                      <a:lnTo>
                        <a:pt x="425" y="761"/>
                      </a:lnTo>
                      <a:lnTo>
                        <a:pt x="426" y="761"/>
                      </a:lnTo>
                      <a:lnTo>
                        <a:pt x="426" y="762"/>
                      </a:lnTo>
                      <a:lnTo>
                        <a:pt x="425" y="764"/>
                      </a:lnTo>
                      <a:lnTo>
                        <a:pt x="425" y="765"/>
                      </a:lnTo>
                      <a:lnTo>
                        <a:pt x="426" y="765"/>
                      </a:lnTo>
                      <a:lnTo>
                        <a:pt x="426" y="768"/>
                      </a:lnTo>
                      <a:lnTo>
                        <a:pt x="426" y="768"/>
                      </a:lnTo>
                      <a:lnTo>
                        <a:pt x="426" y="775"/>
                      </a:lnTo>
                      <a:lnTo>
                        <a:pt x="426" y="775"/>
                      </a:lnTo>
                      <a:lnTo>
                        <a:pt x="426" y="777"/>
                      </a:lnTo>
                      <a:lnTo>
                        <a:pt x="426" y="777"/>
                      </a:lnTo>
                      <a:lnTo>
                        <a:pt x="426" y="779"/>
                      </a:lnTo>
                      <a:lnTo>
                        <a:pt x="428" y="779"/>
                      </a:lnTo>
                      <a:lnTo>
                        <a:pt x="426" y="783"/>
                      </a:lnTo>
                      <a:lnTo>
                        <a:pt x="424" y="785"/>
                      </a:lnTo>
                      <a:lnTo>
                        <a:pt x="424" y="786"/>
                      </a:lnTo>
                      <a:lnTo>
                        <a:pt x="422" y="786"/>
                      </a:lnTo>
                      <a:lnTo>
                        <a:pt x="421" y="787"/>
                      </a:lnTo>
                      <a:lnTo>
                        <a:pt x="419" y="787"/>
                      </a:lnTo>
                      <a:lnTo>
                        <a:pt x="419" y="789"/>
                      </a:lnTo>
                      <a:lnTo>
                        <a:pt x="416" y="789"/>
                      </a:lnTo>
                      <a:lnTo>
                        <a:pt x="416" y="790"/>
                      </a:lnTo>
                      <a:lnTo>
                        <a:pt x="412" y="790"/>
                      </a:lnTo>
                      <a:lnTo>
                        <a:pt x="412" y="791"/>
                      </a:lnTo>
                      <a:lnTo>
                        <a:pt x="408" y="792"/>
                      </a:lnTo>
                      <a:lnTo>
                        <a:pt x="408" y="792"/>
                      </a:lnTo>
                      <a:lnTo>
                        <a:pt x="404" y="794"/>
                      </a:lnTo>
                      <a:lnTo>
                        <a:pt x="403" y="795"/>
                      </a:lnTo>
                      <a:lnTo>
                        <a:pt x="400" y="798"/>
                      </a:lnTo>
                      <a:lnTo>
                        <a:pt x="400" y="799"/>
                      </a:lnTo>
                      <a:lnTo>
                        <a:pt x="402" y="800"/>
                      </a:lnTo>
                      <a:lnTo>
                        <a:pt x="403" y="800"/>
                      </a:lnTo>
                      <a:lnTo>
                        <a:pt x="404" y="802"/>
                      </a:lnTo>
                      <a:lnTo>
                        <a:pt x="403" y="804"/>
                      </a:lnTo>
                      <a:lnTo>
                        <a:pt x="403" y="804"/>
                      </a:lnTo>
                      <a:lnTo>
                        <a:pt x="403" y="809"/>
                      </a:lnTo>
                      <a:lnTo>
                        <a:pt x="403" y="809"/>
                      </a:lnTo>
                      <a:lnTo>
                        <a:pt x="403" y="812"/>
                      </a:lnTo>
                      <a:lnTo>
                        <a:pt x="403" y="815"/>
                      </a:lnTo>
                      <a:lnTo>
                        <a:pt x="403" y="817"/>
                      </a:lnTo>
                      <a:lnTo>
                        <a:pt x="402" y="820"/>
                      </a:lnTo>
                      <a:lnTo>
                        <a:pt x="402" y="821"/>
                      </a:lnTo>
                      <a:lnTo>
                        <a:pt x="402" y="821"/>
                      </a:lnTo>
                      <a:lnTo>
                        <a:pt x="398" y="821"/>
                      </a:lnTo>
                      <a:lnTo>
                        <a:pt x="399" y="824"/>
                      </a:lnTo>
                      <a:lnTo>
                        <a:pt x="399" y="825"/>
                      </a:lnTo>
                      <a:lnTo>
                        <a:pt x="399" y="825"/>
                      </a:lnTo>
                      <a:lnTo>
                        <a:pt x="400" y="830"/>
                      </a:lnTo>
                      <a:lnTo>
                        <a:pt x="399" y="832"/>
                      </a:lnTo>
                      <a:lnTo>
                        <a:pt x="398" y="832"/>
                      </a:lnTo>
                      <a:lnTo>
                        <a:pt x="395" y="833"/>
                      </a:lnTo>
                      <a:lnTo>
                        <a:pt x="395" y="834"/>
                      </a:lnTo>
                      <a:lnTo>
                        <a:pt x="394" y="834"/>
                      </a:lnTo>
                      <a:lnTo>
                        <a:pt x="391" y="836"/>
                      </a:lnTo>
                      <a:lnTo>
                        <a:pt x="391" y="837"/>
                      </a:lnTo>
                      <a:lnTo>
                        <a:pt x="390" y="838"/>
                      </a:lnTo>
                      <a:lnTo>
                        <a:pt x="390" y="838"/>
                      </a:lnTo>
                      <a:lnTo>
                        <a:pt x="388" y="841"/>
                      </a:lnTo>
                      <a:lnTo>
                        <a:pt x="388" y="841"/>
                      </a:lnTo>
                      <a:lnTo>
                        <a:pt x="388" y="845"/>
                      </a:lnTo>
                      <a:lnTo>
                        <a:pt x="386" y="845"/>
                      </a:lnTo>
                      <a:lnTo>
                        <a:pt x="386" y="846"/>
                      </a:lnTo>
                      <a:lnTo>
                        <a:pt x="386" y="847"/>
                      </a:lnTo>
                      <a:lnTo>
                        <a:pt x="384" y="849"/>
                      </a:lnTo>
                      <a:lnTo>
                        <a:pt x="383" y="849"/>
                      </a:lnTo>
                      <a:lnTo>
                        <a:pt x="382" y="853"/>
                      </a:lnTo>
                      <a:lnTo>
                        <a:pt x="381" y="855"/>
                      </a:lnTo>
                      <a:lnTo>
                        <a:pt x="378" y="857"/>
                      </a:lnTo>
                      <a:lnTo>
                        <a:pt x="378" y="858"/>
                      </a:lnTo>
                      <a:lnTo>
                        <a:pt x="377" y="858"/>
                      </a:lnTo>
                      <a:lnTo>
                        <a:pt x="375" y="861"/>
                      </a:lnTo>
                      <a:lnTo>
                        <a:pt x="374" y="862"/>
                      </a:lnTo>
                      <a:lnTo>
                        <a:pt x="371" y="863"/>
                      </a:lnTo>
                      <a:lnTo>
                        <a:pt x="371" y="864"/>
                      </a:lnTo>
                      <a:lnTo>
                        <a:pt x="370" y="866"/>
                      </a:lnTo>
                      <a:lnTo>
                        <a:pt x="369" y="866"/>
                      </a:lnTo>
                      <a:lnTo>
                        <a:pt x="369" y="867"/>
                      </a:lnTo>
                      <a:lnTo>
                        <a:pt x="367" y="868"/>
                      </a:lnTo>
                      <a:lnTo>
                        <a:pt x="367" y="868"/>
                      </a:lnTo>
                      <a:lnTo>
                        <a:pt x="366" y="868"/>
                      </a:lnTo>
                      <a:lnTo>
                        <a:pt x="365" y="870"/>
                      </a:lnTo>
                      <a:lnTo>
                        <a:pt x="365" y="871"/>
                      </a:lnTo>
                      <a:lnTo>
                        <a:pt x="364" y="872"/>
                      </a:lnTo>
                      <a:lnTo>
                        <a:pt x="362" y="872"/>
                      </a:lnTo>
                      <a:lnTo>
                        <a:pt x="361" y="874"/>
                      </a:lnTo>
                      <a:lnTo>
                        <a:pt x="360" y="875"/>
                      </a:lnTo>
                      <a:lnTo>
                        <a:pt x="358" y="878"/>
                      </a:lnTo>
                      <a:lnTo>
                        <a:pt x="357" y="879"/>
                      </a:lnTo>
                      <a:lnTo>
                        <a:pt x="356" y="879"/>
                      </a:lnTo>
                      <a:lnTo>
                        <a:pt x="354" y="881"/>
                      </a:lnTo>
                      <a:lnTo>
                        <a:pt x="350" y="881"/>
                      </a:lnTo>
                      <a:lnTo>
                        <a:pt x="350" y="883"/>
                      </a:lnTo>
                      <a:lnTo>
                        <a:pt x="349" y="883"/>
                      </a:lnTo>
                      <a:lnTo>
                        <a:pt x="349" y="884"/>
                      </a:lnTo>
                      <a:lnTo>
                        <a:pt x="348" y="884"/>
                      </a:lnTo>
                      <a:lnTo>
                        <a:pt x="345" y="884"/>
                      </a:lnTo>
                      <a:lnTo>
                        <a:pt x="344" y="883"/>
                      </a:lnTo>
                      <a:lnTo>
                        <a:pt x="344" y="883"/>
                      </a:lnTo>
                      <a:lnTo>
                        <a:pt x="343" y="884"/>
                      </a:lnTo>
                      <a:lnTo>
                        <a:pt x="341" y="884"/>
                      </a:lnTo>
                      <a:lnTo>
                        <a:pt x="341" y="887"/>
                      </a:lnTo>
                      <a:lnTo>
                        <a:pt x="339" y="887"/>
                      </a:lnTo>
                      <a:lnTo>
                        <a:pt x="336" y="887"/>
                      </a:lnTo>
                      <a:lnTo>
                        <a:pt x="335" y="887"/>
                      </a:lnTo>
                      <a:lnTo>
                        <a:pt x="335" y="887"/>
                      </a:lnTo>
                      <a:lnTo>
                        <a:pt x="332" y="888"/>
                      </a:lnTo>
                      <a:lnTo>
                        <a:pt x="331" y="889"/>
                      </a:lnTo>
                      <a:lnTo>
                        <a:pt x="328" y="888"/>
                      </a:lnTo>
                      <a:lnTo>
                        <a:pt x="327" y="888"/>
                      </a:lnTo>
                      <a:lnTo>
                        <a:pt x="326" y="887"/>
                      </a:lnTo>
                      <a:lnTo>
                        <a:pt x="323" y="887"/>
                      </a:lnTo>
                      <a:lnTo>
                        <a:pt x="322" y="885"/>
                      </a:lnTo>
                      <a:lnTo>
                        <a:pt x="320" y="885"/>
                      </a:lnTo>
                      <a:lnTo>
                        <a:pt x="320" y="887"/>
                      </a:lnTo>
                      <a:lnTo>
                        <a:pt x="318" y="887"/>
                      </a:lnTo>
                      <a:lnTo>
                        <a:pt x="318" y="888"/>
                      </a:lnTo>
                      <a:lnTo>
                        <a:pt x="314" y="887"/>
                      </a:lnTo>
                      <a:lnTo>
                        <a:pt x="314" y="887"/>
                      </a:lnTo>
                      <a:lnTo>
                        <a:pt x="312" y="887"/>
                      </a:lnTo>
                      <a:lnTo>
                        <a:pt x="311" y="888"/>
                      </a:lnTo>
                      <a:lnTo>
                        <a:pt x="311" y="888"/>
                      </a:lnTo>
                      <a:lnTo>
                        <a:pt x="311" y="888"/>
                      </a:lnTo>
                      <a:lnTo>
                        <a:pt x="310" y="888"/>
                      </a:lnTo>
                      <a:lnTo>
                        <a:pt x="310" y="888"/>
                      </a:lnTo>
                      <a:lnTo>
                        <a:pt x="309" y="888"/>
                      </a:lnTo>
                      <a:lnTo>
                        <a:pt x="309" y="891"/>
                      </a:lnTo>
                      <a:lnTo>
                        <a:pt x="305" y="891"/>
                      </a:lnTo>
                      <a:lnTo>
                        <a:pt x="303" y="889"/>
                      </a:lnTo>
                      <a:lnTo>
                        <a:pt x="297" y="889"/>
                      </a:lnTo>
                      <a:lnTo>
                        <a:pt x="297" y="891"/>
                      </a:lnTo>
                      <a:lnTo>
                        <a:pt x="293" y="892"/>
                      </a:lnTo>
                      <a:lnTo>
                        <a:pt x="290" y="893"/>
                      </a:lnTo>
                      <a:lnTo>
                        <a:pt x="288" y="895"/>
                      </a:lnTo>
                      <a:lnTo>
                        <a:pt x="284" y="895"/>
                      </a:lnTo>
                      <a:lnTo>
                        <a:pt x="284" y="895"/>
                      </a:lnTo>
                      <a:lnTo>
                        <a:pt x="284" y="893"/>
                      </a:lnTo>
                      <a:lnTo>
                        <a:pt x="284" y="893"/>
                      </a:lnTo>
                      <a:lnTo>
                        <a:pt x="282" y="893"/>
                      </a:lnTo>
                      <a:lnTo>
                        <a:pt x="282" y="893"/>
                      </a:lnTo>
                      <a:lnTo>
                        <a:pt x="282" y="893"/>
                      </a:lnTo>
                      <a:lnTo>
                        <a:pt x="281" y="893"/>
                      </a:lnTo>
                      <a:lnTo>
                        <a:pt x="281" y="892"/>
                      </a:lnTo>
                      <a:lnTo>
                        <a:pt x="280" y="892"/>
                      </a:lnTo>
                      <a:lnTo>
                        <a:pt x="280" y="891"/>
                      </a:lnTo>
                      <a:lnTo>
                        <a:pt x="277" y="892"/>
                      </a:lnTo>
                      <a:lnTo>
                        <a:pt x="277" y="891"/>
                      </a:lnTo>
                      <a:lnTo>
                        <a:pt x="277" y="891"/>
                      </a:lnTo>
                      <a:lnTo>
                        <a:pt x="277" y="891"/>
                      </a:lnTo>
                      <a:lnTo>
                        <a:pt x="277" y="889"/>
                      </a:lnTo>
                      <a:lnTo>
                        <a:pt x="275" y="889"/>
                      </a:lnTo>
                      <a:lnTo>
                        <a:pt x="275" y="892"/>
                      </a:lnTo>
                      <a:lnTo>
                        <a:pt x="273" y="892"/>
                      </a:lnTo>
                      <a:lnTo>
                        <a:pt x="273" y="891"/>
                      </a:lnTo>
                      <a:lnTo>
                        <a:pt x="272" y="891"/>
                      </a:lnTo>
                      <a:lnTo>
                        <a:pt x="272" y="891"/>
                      </a:lnTo>
                      <a:lnTo>
                        <a:pt x="272" y="889"/>
                      </a:lnTo>
                      <a:lnTo>
                        <a:pt x="271" y="888"/>
                      </a:lnTo>
                      <a:lnTo>
                        <a:pt x="272" y="887"/>
                      </a:lnTo>
                      <a:lnTo>
                        <a:pt x="272" y="887"/>
                      </a:lnTo>
                      <a:lnTo>
                        <a:pt x="272" y="885"/>
                      </a:lnTo>
                      <a:lnTo>
                        <a:pt x="272" y="883"/>
                      </a:lnTo>
                      <a:lnTo>
                        <a:pt x="271" y="881"/>
                      </a:lnTo>
                      <a:lnTo>
                        <a:pt x="269" y="879"/>
                      </a:lnTo>
                      <a:lnTo>
                        <a:pt x="271" y="879"/>
                      </a:lnTo>
                      <a:lnTo>
                        <a:pt x="271" y="878"/>
                      </a:lnTo>
                      <a:lnTo>
                        <a:pt x="269" y="876"/>
                      </a:lnTo>
                      <a:lnTo>
                        <a:pt x="269" y="876"/>
                      </a:lnTo>
                      <a:lnTo>
                        <a:pt x="268" y="875"/>
                      </a:lnTo>
                      <a:lnTo>
                        <a:pt x="268" y="872"/>
                      </a:lnTo>
                      <a:lnTo>
                        <a:pt x="269" y="871"/>
                      </a:lnTo>
                      <a:lnTo>
                        <a:pt x="272" y="872"/>
                      </a:lnTo>
                      <a:lnTo>
                        <a:pt x="272" y="871"/>
                      </a:lnTo>
                      <a:lnTo>
                        <a:pt x="272" y="871"/>
                      </a:lnTo>
                      <a:lnTo>
                        <a:pt x="272" y="871"/>
                      </a:lnTo>
                      <a:lnTo>
                        <a:pt x="272" y="870"/>
                      </a:lnTo>
                      <a:lnTo>
                        <a:pt x="272" y="867"/>
                      </a:lnTo>
                      <a:lnTo>
                        <a:pt x="273" y="867"/>
                      </a:lnTo>
                      <a:lnTo>
                        <a:pt x="272" y="857"/>
                      </a:lnTo>
                      <a:lnTo>
                        <a:pt x="271" y="857"/>
                      </a:lnTo>
                      <a:lnTo>
                        <a:pt x="271" y="855"/>
                      </a:lnTo>
                      <a:lnTo>
                        <a:pt x="269" y="855"/>
                      </a:lnTo>
                      <a:lnTo>
                        <a:pt x="269" y="853"/>
                      </a:lnTo>
                      <a:lnTo>
                        <a:pt x="269" y="851"/>
                      </a:lnTo>
                      <a:lnTo>
                        <a:pt x="269" y="851"/>
                      </a:lnTo>
                      <a:lnTo>
                        <a:pt x="268" y="850"/>
                      </a:lnTo>
                      <a:lnTo>
                        <a:pt x="267" y="850"/>
                      </a:lnTo>
                      <a:lnTo>
                        <a:pt x="267" y="850"/>
                      </a:lnTo>
                      <a:lnTo>
                        <a:pt x="267" y="850"/>
                      </a:lnTo>
                      <a:lnTo>
                        <a:pt x="265" y="846"/>
                      </a:lnTo>
                      <a:lnTo>
                        <a:pt x="264" y="846"/>
                      </a:lnTo>
                      <a:lnTo>
                        <a:pt x="264" y="838"/>
                      </a:lnTo>
                      <a:lnTo>
                        <a:pt x="263" y="838"/>
                      </a:lnTo>
                      <a:lnTo>
                        <a:pt x="263" y="837"/>
                      </a:lnTo>
                      <a:lnTo>
                        <a:pt x="263" y="837"/>
                      </a:lnTo>
                      <a:lnTo>
                        <a:pt x="263" y="837"/>
                      </a:lnTo>
                      <a:lnTo>
                        <a:pt x="263" y="834"/>
                      </a:lnTo>
                      <a:lnTo>
                        <a:pt x="261" y="834"/>
                      </a:lnTo>
                      <a:lnTo>
                        <a:pt x="260" y="832"/>
                      </a:lnTo>
                      <a:lnTo>
                        <a:pt x="259" y="830"/>
                      </a:lnTo>
                      <a:lnTo>
                        <a:pt x="256" y="823"/>
                      </a:lnTo>
                      <a:lnTo>
                        <a:pt x="254" y="823"/>
                      </a:lnTo>
                      <a:lnTo>
                        <a:pt x="251" y="821"/>
                      </a:lnTo>
                      <a:lnTo>
                        <a:pt x="251" y="821"/>
                      </a:lnTo>
                      <a:lnTo>
                        <a:pt x="250" y="819"/>
                      </a:lnTo>
                      <a:lnTo>
                        <a:pt x="248" y="817"/>
                      </a:lnTo>
                      <a:lnTo>
                        <a:pt x="248" y="816"/>
                      </a:lnTo>
                      <a:lnTo>
                        <a:pt x="248" y="816"/>
                      </a:lnTo>
                      <a:lnTo>
                        <a:pt x="247" y="811"/>
                      </a:lnTo>
                      <a:lnTo>
                        <a:pt x="247" y="811"/>
                      </a:lnTo>
                      <a:lnTo>
                        <a:pt x="247" y="808"/>
                      </a:lnTo>
                      <a:lnTo>
                        <a:pt x="246" y="808"/>
                      </a:lnTo>
                      <a:lnTo>
                        <a:pt x="246" y="803"/>
                      </a:lnTo>
                      <a:lnTo>
                        <a:pt x="244" y="803"/>
                      </a:lnTo>
                      <a:lnTo>
                        <a:pt x="244" y="802"/>
                      </a:lnTo>
                      <a:lnTo>
                        <a:pt x="244" y="802"/>
                      </a:lnTo>
                      <a:lnTo>
                        <a:pt x="246" y="800"/>
                      </a:lnTo>
                      <a:lnTo>
                        <a:pt x="246" y="799"/>
                      </a:lnTo>
                      <a:lnTo>
                        <a:pt x="244" y="799"/>
                      </a:lnTo>
                      <a:lnTo>
                        <a:pt x="244" y="798"/>
                      </a:lnTo>
                      <a:lnTo>
                        <a:pt x="243" y="796"/>
                      </a:lnTo>
                      <a:lnTo>
                        <a:pt x="243" y="796"/>
                      </a:lnTo>
                      <a:lnTo>
                        <a:pt x="244" y="795"/>
                      </a:lnTo>
                      <a:lnTo>
                        <a:pt x="244" y="795"/>
                      </a:lnTo>
                      <a:lnTo>
                        <a:pt x="244" y="795"/>
                      </a:lnTo>
                      <a:lnTo>
                        <a:pt x="244" y="789"/>
                      </a:lnTo>
                      <a:lnTo>
                        <a:pt x="244" y="789"/>
                      </a:lnTo>
                      <a:lnTo>
                        <a:pt x="244" y="787"/>
                      </a:lnTo>
                      <a:lnTo>
                        <a:pt x="244" y="787"/>
                      </a:lnTo>
                      <a:lnTo>
                        <a:pt x="244" y="785"/>
                      </a:lnTo>
                      <a:lnTo>
                        <a:pt x="243" y="785"/>
                      </a:lnTo>
                      <a:lnTo>
                        <a:pt x="242" y="781"/>
                      </a:lnTo>
                      <a:lnTo>
                        <a:pt x="242" y="781"/>
                      </a:lnTo>
                      <a:lnTo>
                        <a:pt x="242" y="779"/>
                      </a:lnTo>
                      <a:lnTo>
                        <a:pt x="242" y="778"/>
                      </a:lnTo>
                      <a:lnTo>
                        <a:pt x="242" y="777"/>
                      </a:lnTo>
                      <a:lnTo>
                        <a:pt x="242" y="777"/>
                      </a:lnTo>
                      <a:lnTo>
                        <a:pt x="240" y="772"/>
                      </a:lnTo>
                      <a:lnTo>
                        <a:pt x="242" y="772"/>
                      </a:lnTo>
                      <a:lnTo>
                        <a:pt x="242" y="770"/>
                      </a:lnTo>
                      <a:lnTo>
                        <a:pt x="240" y="770"/>
                      </a:lnTo>
                      <a:lnTo>
                        <a:pt x="240" y="770"/>
                      </a:lnTo>
                      <a:lnTo>
                        <a:pt x="240" y="769"/>
                      </a:lnTo>
                      <a:lnTo>
                        <a:pt x="240" y="768"/>
                      </a:lnTo>
                      <a:lnTo>
                        <a:pt x="240" y="766"/>
                      </a:lnTo>
                      <a:lnTo>
                        <a:pt x="242" y="765"/>
                      </a:lnTo>
                      <a:lnTo>
                        <a:pt x="242" y="765"/>
                      </a:lnTo>
                      <a:lnTo>
                        <a:pt x="242" y="765"/>
                      </a:lnTo>
                      <a:lnTo>
                        <a:pt x="240" y="765"/>
                      </a:lnTo>
                      <a:lnTo>
                        <a:pt x="240" y="762"/>
                      </a:lnTo>
                      <a:lnTo>
                        <a:pt x="242" y="762"/>
                      </a:lnTo>
                      <a:lnTo>
                        <a:pt x="242" y="761"/>
                      </a:lnTo>
                      <a:lnTo>
                        <a:pt x="242" y="761"/>
                      </a:lnTo>
                      <a:lnTo>
                        <a:pt x="240" y="757"/>
                      </a:lnTo>
                      <a:lnTo>
                        <a:pt x="239" y="757"/>
                      </a:lnTo>
                      <a:lnTo>
                        <a:pt x="238" y="756"/>
                      </a:lnTo>
                      <a:lnTo>
                        <a:pt x="237" y="753"/>
                      </a:lnTo>
                      <a:lnTo>
                        <a:pt x="235" y="753"/>
                      </a:lnTo>
                      <a:lnTo>
                        <a:pt x="237" y="752"/>
                      </a:lnTo>
                      <a:lnTo>
                        <a:pt x="237" y="749"/>
                      </a:lnTo>
                      <a:lnTo>
                        <a:pt x="237" y="748"/>
                      </a:lnTo>
                      <a:lnTo>
                        <a:pt x="235" y="748"/>
                      </a:lnTo>
                      <a:lnTo>
                        <a:pt x="235" y="747"/>
                      </a:lnTo>
                      <a:lnTo>
                        <a:pt x="235" y="745"/>
                      </a:lnTo>
                      <a:lnTo>
                        <a:pt x="233" y="745"/>
                      </a:lnTo>
                      <a:lnTo>
                        <a:pt x="231" y="741"/>
                      </a:lnTo>
                      <a:lnTo>
                        <a:pt x="230" y="741"/>
                      </a:lnTo>
                      <a:lnTo>
                        <a:pt x="230" y="740"/>
                      </a:lnTo>
                      <a:lnTo>
                        <a:pt x="229" y="739"/>
                      </a:lnTo>
                      <a:lnTo>
                        <a:pt x="229" y="734"/>
                      </a:lnTo>
                      <a:lnTo>
                        <a:pt x="227" y="734"/>
                      </a:lnTo>
                      <a:lnTo>
                        <a:pt x="227" y="731"/>
                      </a:lnTo>
                      <a:lnTo>
                        <a:pt x="227" y="731"/>
                      </a:lnTo>
                      <a:lnTo>
                        <a:pt x="227" y="730"/>
                      </a:lnTo>
                      <a:lnTo>
                        <a:pt x="227" y="728"/>
                      </a:lnTo>
                      <a:lnTo>
                        <a:pt x="227" y="727"/>
                      </a:lnTo>
                      <a:lnTo>
                        <a:pt x="227" y="726"/>
                      </a:lnTo>
                      <a:lnTo>
                        <a:pt x="226" y="724"/>
                      </a:lnTo>
                      <a:lnTo>
                        <a:pt x="225" y="723"/>
                      </a:lnTo>
                      <a:lnTo>
                        <a:pt x="223" y="722"/>
                      </a:lnTo>
                      <a:lnTo>
                        <a:pt x="222" y="720"/>
                      </a:lnTo>
                      <a:lnTo>
                        <a:pt x="221" y="718"/>
                      </a:lnTo>
                      <a:lnTo>
                        <a:pt x="220" y="717"/>
                      </a:lnTo>
                      <a:lnTo>
                        <a:pt x="218" y="717"/>
                      </a:lnTo>
                      <a:lnTo>
                        <a:pt x="217" y="717"/>
                      </a:lnTo>
                      <a:lnTo>
                        <a:pt x="217" y="707"/>
                      </a:lnTo>
                      <a:lnTo>
                        <a:pt x="217" y="707"/>
                      </a:lnTo>
                      <a:lnTo>
                        <a:pt x="218" y="705"/>
                      </a:lnTo>
                      <a:lnTo>
                        <a:pt x="217" y="705"/>
                      </a:lnTo>
                      <a:lnTo>
                        <a:pt x="217" y="701"/>
                      </a:lnTo>
                      <a:lnTo>
                        <a:pt x="217" y="700"/>
                      </a:lnTo>
                      <a:lnTo>
                        <a:pt x="218" y="700"/>
                      </a:lnTo>
                      <a:lnTo>
                        <a:pt x="218" y="697"/>
                      </a:lnTo>
                      <a:lnTo>
                        <a:pt x="217" y="694"/>
                      </a:lnTo>
                      <a:lnTo>
                        <a:pt x="217" y="692"/>
                      </a:lnTo>
                      <a:lnTo>
                        <a:pt x="217" y="689"/>
                      </a:lnTo>
                      <a:lnTo>
                        <a:pt x="217" y="689"/>
                      </a:lnTo>
                      <a:lnTo>
                        <a:pt x="218" y="685"/>
                      </a:lnTo>
                      <a:lnTo>
                        <a:pt x="220" y="685"/>
                      </a:lnTo>
                      <a:lnTo>
                        <a:pt x="220" y="684"/>
                      </a:lnTo>
                      <a:lnTo>
                        <a:pt x="221" y="682"/>
                      </a:lnTo>
                      <a:lnTo>
                        <a:pt x="221" y="682"/>
                      </a:lnTo>
                      <a:lnTo>
                        <a:pt x="222" y="681"/>
                      </a:lnTo>
                      <a:lnTo>
                        <a:pt x="222" y="679"/>
                      </a:lnTo>
                      <a:lnTo>
                        <a:pt x="222" y="677"/>
                      </a:lnTo>
                      <a:lnTo>
                        <a:pt x="223" y="676"/>
                      </a:lnTo>
                      <a:lnTo>
                        <a:pt x="223" y="669"/>
                      </a:lnTo>
                      <a:lnTo>
                        <a:pt x="225" y="669"/>
                      </a:lnTo>
                      <a:lnTo>
                        <a:pt x="226" y="663"/>
                      </a:lnTo>
                      <a:lnTo>
                        <a:pt x="227" y="663"/>
                      </a:lnTo>
                      <a:lnTo>
                        <a:pt x="229" y="660"/>
                      </a:lnTo>
                      <a:lnTo>
                        <a:pt x="230" y="660"/>
                      </a:lnTo>
                      <a:lnTo>
                        <a:pt x="230" y="656"/>
                      </a:lnTo>
                      <a:lnTo>
                        <a:pt x="231" y="656"/>
                      </a:lnTo>
                      <a:lnTo>
                        <a:pt x="231" y="655"/>
                      </a:lnTo>
                      <a:lnTo>
                        <a:pt x="233" y="655"/>
                      </a:lnTo>
                      <a:lnTo>
                        <a:pt x="233" y="654"/>
                      </a:lnTo>
                      <a:lnTo>
                        <a:pt x="234" y="652"/>
                      </a:lnTo>
                      <a:lnTo>
                        <a:pt x="234" y="652"/>
                      </a:lnTo>
                      <a:lnTo>
                        <a:pt x="234" y="648"/>
                      </a:lnTo>
                      <a:lnTo>
                        <a:pt x="235" y="648"/>
                      </a:lnTo>
                      <a:lnTo>
                        <a:pt x="235" y="641"/>
                      </a:lnTo>
                      <a:lnTo>
                        <a:pt x="235" y="641"/>
                      </a:lnTo>
                      <a:lnTo>
                        <a:pt x="235" y="637"/>
                      </a:lnTo>
                      <a:lnTo>
                        <a:pt x="234" y="637"/>
                      </a:lnTo>
                      <a:lnTo>
                        <a:pt x="234" y="634"/>
                      </a:lnTo>
                      <a:lnTo>
                        <a:pt x="233" y="633"/>
                      </a:lnTo>
                      <a:lnTo>
                        <a:pt x="233" y="631"/>
                      </a:lnTo>
                      <a:lnTo>
                        <a:pt x="231" y="630"/>
                      </a:lnTo>
                      <a:lnTo>
                        <a:pt x="231" y="626"/>
                      </a:lnTo>
                      <a:lnTo>
                        <a:pt x="231" y="626"/>
                      </a:lnTo>
                      <a:lnTo>
                        <a:pt x="231" y="624"/>
                      </a:lnTo>
                      <a:lnTo>
                        <a:pt x="230" y="624"/>
                      </a:lnTo>
                      <a:lnTo>
                        <a:pt x="230" y="621"/>
                      </a:lnTo>
                      <a:lnTo>
                        <a:pt x="231" y="621"/>
                      </a:lnTo>
                      <a:lnTo>
                        <a:pt x="230" y="616"/>
                      </a:lnTo>
                      <a:lnTo>
                        <a:pt x="233" y="614"/>
                      </a:lnTo>
                      <a:lnTo>
                        <a:pt x="231" y="613"/>
                      </a:lnTo>
                      <a:lnTo>
                        <a:pt x="233" y="612"/>
                      </a:lnTo>
                      <a:lnTo>
                        <a:pt x="233" y="612"/>
                      </a:lnTo>
                      <a:lnTo>
                        <a:pt x="233" y="612"/>
                      </a:lnTo>
                      <a:lnTo>
                        <a:pt x="233" y="610"/>
                      </a:lnTo>
                      <a:lnTo>
                        <a:pt x="233" y="610"/>
                      </a:lnTo>
                      <a:lnTo>
                        <a:pt x="231" y="609"/>
                      </a:lnTo>
                      <a:lnTo>
                        <a:pt x="231" y="609"/>
                      </a:lnTo>
                      <a:lnTo>
                        <a:pt x="231" y="605"/>
                      </a:lnTo>
                      <a:lnTo>
                        <a:pt x="231" y="605"/>
                      </a:lnTo>
                      <a:lnTo>
                        <a:pt x="231" y="604"/>
                      </a:lnTo>
                      <a:lnTo>
                        <a:pt x="230" y="603"/>
                      </a:lnTo>
                      <a:lnTo>
                        <a:pt x="229" y="597"/>
                      </a:lnTo>
                      <a:lnTo>
                        <a:pt x="229" y="597"/>
                      </a:lnTo>
                      <a:lnTo>
                        <a:pt x="229" y="596"/>
                      </a:lnTo>
                      <a:lnTo>
                        <a:pt x="227" y="595"/>
                      </a:lnTo>
                      <a:lnTo>
                        <a:pt x="226" y="592"/>
                      </a:lnTo>
                      <a:lnTo>
                        <a:pt x="226" y="592"/>
                      </a:lnTo>
                      <a:lnTo>
                        <a:pt x="226" y="590"/>
                      </a:lnTo>
                      <a:lnTo>
                        <a:pt x="225" y="590"/>
                      </a:lnTo>
                      <a:lnTo>
                        <a:pt x="225" y="588"/>
                      </a:lnTo>
                      <a:lnTo>
                        <a:pt x="223" y="588"/>
                      </a:lnTo>
                      <a:lnTo>
                        <a:pt x="223" y="584"/>
                      </a:lnTo>
                      <a:lnTo>
                        <a:pt x="222" y="584"/>
                      </a:lnTo>
                      <a:lnTo>
                        <a:pt x="223" y="582"/>
                      </a:lnTo>
                      <a:lnTo>
                        <a:pt x="221" y="580"/>
                      </a:lnTo>
                      <a:lnTo>
                        <a:pt x="221" y="579"/>
                      </a:lnTo>
                      <a:lnTo>
                        <a:pt x="220" y="579"/>
                      </a:lnTo>
                      <a:lnTo>
                        <a:pt x="220" y="578"/>
                      </a:lnTo>
                      <a:lnTo>
                        <a:pt x="221" y="576"/>
                      </a:lnTo>
                      <a:lnTo>
                        <a:pt x="221" y="576"/>
                      </a:lnTo>
                      <a:lnTo>
                        <a:pt x="221" y="576"/>
                      </a:lnTo>
                      <a:lnTo>
                        <a:pt x="221" y="574"/>
                      </a:lnTo>
                      <a:lnTo>
                        <a:pt x="220" y="574"/>
                      </a:lnTo>
                      <a:lnTo>
                        <a:pt x="220" y="573"/>
                      </a:lnTo>
                      <a:lnTo>
                        <a:pt x="218" y="573"/>
                      </a:lnTo>
                      <a:lnTo>
                        <a:pt x="218" y="571"/>
                      </a:lnTo>
                      <a:lnTo>
                        <a:pt x="218" y="570"/>
                      </a:lnTo>
                      <a:lnTo>
                        <a:pt x="217" y="567"/>
                      </a:lnTo>
                      <a:lnTo>
                        <a:pt x="216" y="567"/>
                      </a:lnTo>
                      <a:lnTo>
                        <a:pt x="216" y="566"/>
                      </a:lnTo>
                      <a:lnTo>
                        <a:pt x="214" y="566"/>
                      </a:lnTo>
                      <a:lnTo>
                        <a:pt x="214" y="563"/>
                      </a:lnTo>
                      <a:lnTo>
                        <a:pt x="208" y="559"/>
                      </a:lnTo>
                      <a:lnTo>
                        <a:pt x="208" y="558"/>
                      </a:lnTo>
                      <a:lnTo>
                        <a:pt x="208" y="558"/>
                      </a:lnTo>
                      <a:lnTo>
                        <a:pt x="208" y="556"/>
                      </a:lnTo>
                      <a:lnTo>
                        <a:pt x="206" y="554"/>
                      </a:lnTo>
                      <a:lnTo>
                        <a:pt x="205" y="553"/>
                      </a:lnTo>
                      <a:lnTo>
                        <a:pt x="204" y="553"/>
                      </a:lnTo>
                      <a:lnTo>
                        <a:pt x="203" y="550"/>
                      </a:lnTo>
                      <a:lnTo>
                        <a:pt x="201" y="550"/>
                      </a:lnTo>
                      <a:lnTo>
                        <a:pt x="200" y="549"/>
                      </a:lnTo>
                      <a:lnTo>
                        <a:pt x="199" y="546"/>
                      </a:lnTo>
                      <a:lnTo>
                        <a:pt x="197" y="546"/>
                      </a:lnTo>
                      <a:lnTo>
                        <a:pt x="197" y="545"/>
                      </a:lnTo>
                      <a:lnTo>
                        <a:pt x="196" y="545"/>
                      </a:lnTo>
                      <a:lnTo>
                        <a:pt x="196" y="545"/>
                      </a:lnTo>
                      <a:lnTo>
                        <a:pt x="195" y="545"/>
                      </a:lnTo>
                      <a:lnTo>
                        <a:pt x="195" y="544"/>
                      </a:lnTo>
                      <a:lnTo>
                        <a:pt x="193" y="541"/>
                      </a:lnTo>
                      <a:lnTo>
                        <a:pt x="197" y="541"/>
                      </a:lnTo>
                      <a:lnTo>
                        <a:pt x="197" y="540"/>
                      </a:lnTo>
                      <a:lnTo>
                        <a:pt x="195" y="540"/>
                      </a:lnTo>
                      <a:lnTo>
                        <a:pt x="196" y="538"/>
                      </a:lnTo>
                      <a:lnTo>
                        <a:pt x="193" y="538"/>
                      </a:lnTo>
                      <a:lnTo>
                        <a:pt x="192" y="537"/>
                      </a:lnTo>
                      <a:lnTo>
                        <a:pt x="192" y="537"/>
                      </a:lnTo>
                      <a:lnTo>
                        <a:pt x="192" y="535"/>
                      </a:lnTo>
                      <a:lnTo>
                        <a:pt x="191" y="535"/>
                      </a:lnTo>
                      <a:lnTo>
                        <a:pt x="191" y="535"/>
                      </a:lnTo>
                      <a:lnTo>
                        <a:pt x="189" y="535"/>
                      </a:lnTo>
                      <a:lnTo>
                        <a:pt x="189" y="532"/>
                      </a:lnTo>
                      <a:lnTo>
                        <a:pt x="192" y="532"/>
                      </a:lnTo>
                      <a:lnTo>
                        <a:pt x="193" y="529"/>
                      </a:lnTo>
                      <a:lnTo>
                        <a:pt x="195" y="527"/>
                      </a:lnTo>
                      <a:lnTo>
                        <a:pt x="195" y="524"/>
                      </a:lnTo>
                      <a:lnTo>
                        <a:pt x="193" y="521"/>
                      </a:lnTo>
                      <a:lnTo>
                        <a:pt x="196" y="521"/>
                      </a:lnTo>
                      <a:lnTo>
                        <a:pt x="196" y="520"/>
                      </a:lnTo>
                      <a:lnTo>
                        <a:pt x="196" y="520"/>
                      </a:lnTo>
                      <a:lnTo>
                        <a:pt x="195" y="519"/>
                      </a:lnTo>
                      <a:lnTo>
                        <a:pt x="193" y="519"/>
                      </a:lnTo>
                      <a:lnTo>
                        <a:pt x="193" y="518"/>
                      </a:lnTo>
                      <a:lnTo>
                        <a:pt x="199" y="518"/>
                      </a:lnTo>
                      <a:lnTo>
                        <a:pt x="196" y="512"/>
                      </a:lnTo>
                      <a:lnTo>
                        <a:pt x="195" y="511"/>
                      </a:lnTo>
                      <a:lnTo>
                        <a:pt x="199" y="503"/>
                      </a:lnTo>
                      <a:lnTo>
                        <a:pt x="199" y="503"/>
                      </a:lnTo>
                      <a:lnTo>
                        <a:pt x="199" y="502"/>
                      </a:lnTo>
                      <a:lnTo>
                        <a:pt x="199" y="499"/>
                      </a:lnTo>
                      <a:lnTo>
                        <a:pt x="199" y="498"/>
                      </a:lnTo>
                      <a:lnTo>
                        <a:pt x="200" y="498"/>
                      </a:lnTo>
                      <a:lnTo>
                        <a:pt x="200" y="493"/>
                      </a:lnTo>
                      <a:lnTo>
                        <a:pt x="200" y="493"/>
                      </a:lnTo>
                      <a:lnTo>
                        <a:pt x="200" y="490"/>
                      </a:lnTo>
                      <a:lnTo>
                        <a:pt x="201" y="490"/>
                      </a:lnTo>
                      <a:lnTo>
                        <a:pt x="201" y="489"/>
                      </a:lnTo>
                      <a:lnTo>
                        <a:pt x="200" y="487"/>
                      </a:lnTo>
                      <a:lnTo>
                        <a:pt x="200" y="487"/>
                      </a:lnTo>
                      <a:lnTo>
                        <a:pt x="200" y="486"/>
                      </a:lnTo>
                      <a:lnTo>
                        <a:pt x="199" y="485"/>
                      </a:lnTo>
                      <a:lnTo>
                        <a:pt x="199" y="482"/>
                      </a:lnTo>
                      <a:lnTo>
                        <a:pt x="197" y="482"/>
                      </a:lnTo>
                      <a:lnTo>
                        <a:pt x="197" y="481"/>
                      </a:lnTo>
                      <a:lnTo>
                        <a:pt x="197" y="481"/>
                      </a:lnTo>
                      <a:lnTo>
                        <a:pt x="197" y="481"/>
                      </a:lnTo>
                      <a:lnTo>
                        <a:pt x="197" y="480"/>
                      </a:lnTo>
                      <a:lnTo>
                        <a:pt x="199" y="480"/>
                      </a:lnTo>
                      <a:lnTo>
                        <a:pt x="199" y="478"/>
                      </a:lnTo>
                      <a:lnTo>
                        <a:pt x="196" y="478"/>
                      </a:lnTo>
                      <a:lnTo>
                        <a:pt x="196" y="480"/>
                      </a:lnTo>
                      <a:lnTo>
                        <a:pt x="195" y="480"/>
                      </a:lnTo>
                      <a:lnTo>
                        <a:pt x="193" y="478"/>
                      </a:lnTo>
                      <a:lnTo>
                        <a:pt x="191" y="478"/>
                      </a:lnTo>
                      <a:lnTo>
                        <a:pt x="191" y="476"/>
                      </a:lnTo>
                      <a:lnTo>
                        <a:pt x="192" y="473"/>
                      </a:lnTo>
                      <a:lnTo>
                        <a:pt x="191" y="473"/>
                      </a:lnTo>
                      <a:lnTo>
                        <a:pt x="189" y="474"/>
                      </a:lnTo>
                      <a:lnTo>
                        <a:pt x="188" y="476"/>
                      </a:lnTo>
                      <a:lnTo>
                        <a:pt x="187" y="474"/>
                      </a:lnTo>
                      <a:lnTo>
                        <a:pt x="187" y="474"/>
                      </a:lnTo>
                      <a:lnTo>
                        <a:pt x="187" y="473"/>
                      </a:lnTo>
                      <a:lnTo>
                        <a:pt x="187" y="473"/>
                      </a:lnTo>
                      <a:lnTo>
                        <a:pt x="186" y="473"/>
                      </a:lnTo>
                      <a:lnTo>
                        <a:pt x="186" y="476"/>
                      </a:lnTo>
                      <a:lnTo>
                        <a:pt x="184" y="476"/>
                      </a:lnTo>
                      <a:lnTo>
                        <a:pt x="184" y="473"/>
                      </a:lnTo>
                      <a:lnTo>
                        <a:pt x="183" y="473"/>
                      </a:lnTo>
                      <a:lnTo>
                        <a:pt x="183" y="473"/>
                      </a:lnTo>
                      <a:lnTo>
                        <a:pt x="180" y="473"/>
                      </a:lnTo>
                      <a:lnTo>
                        <a:pt x="180" y="473"/>
                      </a:lnTo>
                      <a:lnTo>
                        <a:pt x="179" y="474"/>
                      </a:lnTo>
                      <a:lnTo>
                        <a:pt x="179" y="476"/>
                      </a:lnTo>
                      <a:lnTo>
                        <a:pt x="179" y="476"/>
                      </a:lnTo>
                      <a:lnTo>
                        <a:pt x="178" y="476"/>
                      </a:lnTo>
                      <a:lnTo>
                        <a:pt x="176" y="476"/>
                      </a:lnTo>
                      <a:lnTo>
                        <a:pt x="176" y="476"/>
                      </a:lnTo>
                      <a:lnTo>
                        <a:pt x="175" y="477"/>
                      </a:lnTo>
                      <a:lnTo>
                        <a:pt x="174" y="477"/>
                      </a:lnTo>
                      <a:lnTo>
                        <a:pt x="174" y="476"/>
                      </a:lnTo>
                      <a:lnTo>
                        <a:pt x="174" y="476"/>
                      </a:lnTo>
                      <a:lnTo>
                        <a:pt x="172" y="476"/>
                      </a:lnTo>
                      <a:lnTo>
                        <a:pt x="172" y="477"/>
                      </a:lnTo>
                      <a:lnTo>
                        <a:pt x="166" y="478"/>
                      </a:lnTo>
                      <a:lnTo>
                        <a:pt x="166" y="477"/>
                      </a:lnTo>
                      <a:lnTo>
                        <a:pt x="165" y="476"/>
                      </a:lnTo>
                      <a:lnTo>
                        <a:pt x="165" y="476"/>
                      </a:lnTo>
                      <a:lnTo>
                        <a:pt x="165" y="476"/>
                      </a:lnTo>
                      <a:lnTo>
                        <a:pt x="163" y="474"/>
                      </a:lnTo>
                      <a:lnTo>
                        <a:pt x="162" y="474"/>
                      </a:lnTo>
                      <a:lnTo>
                        <a:pt x="162" y="473"/>
                      </a:lnTo>
                      <a:lnTo>
                        <a:pt x="162" y="473"/>
                      </a:lnTo>
                      <a:lnTo>
                        <a:pt x="162" y="470"/>
                      </a:lnTo>
                      <a:lnTo>
                        <a:pt x="161" y="470"/>
                      </a:lnTo>
                      <a:lnTo>
                        <a:pt x="161" y="469"/>
                      </a:lnTo>
                      <a:lnTo>
                        <a:pt x="162" y="468"/>
                      </a:lnTo>
                      <a:lnTo>
                        <a:pt x="163" y="466"/>
                      </a:lnTo>
                      <a:lnTo>
                        <a:pt x="162" y="465"/>
                      </a:lnTo>
                      <a:lnTo>
                        <a:pt x="161" y="463"/>
                      </a:lnTo>
                      <a:lnTo>
                        <a:pt x="159" y="463"/>
                      </a:lnTo>
                      <a:lnTo>
                        <a:pt x="159" y="460"/>
                      </a:lnTo>
                      <a:lnTo>
                        <a:pt x="158" y="460"/>
                      </a:lnTo>
                      <a:lnTo>
                        <a:pt x="157" y="460"/>
                      </a:lnTo>
                      <a:lnTo>
                        <a:pt x="155" y="460"/>
                      </a:lnTo>
                      <a:lnTo>
                        <a:pt x="154" y="459"/>
                      </a:lnTo>
                      <a:lnTo>
                        <a:pt x="154" y="457"/>
                      </a:lnTo>
                      <a:lnTo>
                        <a:pt x="154" y="457"/>
                      </a:lnTo>
                      <a:lnTo>
                        <a:pt x="154" y="457"/>
                      </a:lnTo>
                      <a:lnTo>
                        <a:pt x="154" y="457"/>
                      </a:lnTo>
                      <a:lnTo>
                        <a:pt x="153" y="457"/>
                      </a:lnTo>
                      <a:lnTo>
                        <a:pt x="153" y="457"/>
                      </a:lnTo>
                      <a:lnTo>
                        <a:pt x="151" y="455"/>
                      </a:lnTo>
                      <a:lnTo>
                        <a:pt x="141" y="455"/>
                      </a:lnTo>
                      <a:lnTo>
                        <a:pt x="141" y="453"/>
                      </a:lnTo>
                      <a:lnTo>
                        <a:pt x="142" y="453"/>
                      </a:lnTo>
                      <a:lnTo>
                        <a:pt x="142" y="453"/>
                      </a:lnTo>
                      <a:lnTo>
                        <a:pt x="140" y="453"/>
                      </a:lnTo>
                      <a:lnTo>
                        <a:pt x="140" y="453"/>
                      </a:lnTo>
                      <a:lnTo>
                        <a:pt x="137" y="453"/>
                      </a:lnTo>
                      <a:lnTo>
                        <a:pt x="137" y="455"/>
                      </a:lnTo>
                      <a:lnTo>
                        <a:pt x="131" y="456"/>
                      </a:lnTo>
                      <a:lnTo>
                        <a:pt x="129" y="457"/>
                      </a:lnTo>
                      <a:lnTo>
                        <a:pt x="129" y="459"/>
                      </a:lnTo>
                      <a:lnTo>
                        <a:pt x="128" y="460"/>
                      </a:lnTo>
                      <a:lnTo>
                        <a:pt x="127" y="460"/>
                      </a:lnTo>
                      <a:lnTo>
                        <a:pt x="127" y="460"/>
                      </a:lnTo>
                      <a:lnTo>
                        <a:pt x="125" y="460"/>
                      </a:lnTo>
                      <a:lnTo>
                        <a:pt x="125" y="461"/>
                      </a:lnTo>
                      <a:lnTo>
                        <a:pt x="124" y="461"/>
                      </a:lnTo>
                      <a:lnTo>
                        <a:pt x="124" y="461"/>
                      </a:lnTo>
                      <a:lnTo>
                        <a:pt x="124" y="463"/>
                      </a:lnTo>
                      <a:lnTo>
                        <a:pt x="123" y="463"/>
                      </a:lnTo>
                      <a:lnTo>
                        <a:pt x="121" y="463"/>
                      </a:lnTo>
                      <a:lnTo>
                        <a:pt x="121" y="461"/>
                      </a:lnTo>
                      <a:lnTo>
                        <a:pt x="124" y="460"/>
                      </a:lnTo>
                      <a:lnTo>
                        <a:pt x="124" y="460"/>
                      </a:lnTo>
                      <a:lnTo>
                        <a:pt x="124" y="460"/>
                      </a:lnTo>
                      <a:lnTo>
                        <a:pt x="123" y="460"/>
                      </a:lnTo>
                      <a:lnTo>
                        <a:pt x="123" y="460"/>
                      </a:lnTo>
                      <a:lnTo>
                        <a:pt x="123" y="457"/>
                      </a:lnTo>
                      <a:lnTo>
                        <a:pt x="123" y="457"/>
                      </a:lnTo>
                      <a:lnTo>
                        <a:pt x="123" y="459"/>
                      </a:lnTo>
                      <a:lnTo>
                        <a:pt x="121" y="460"/>
                      </a:lnTo>
                      <a:lnTo>
                        <a:pt x="121" y="461"/>
                      </a:lnTo>
                      <a:lnTo>
                        <a:pt x="119" y="461"/>
                      </a:lnTo>
                      <a:lnTo>
                        <a:pt x="119" y="460"/>
                      </a:lnTo>
                      <a:lnTo>
                        <a:pt x="117" y="460"/>
                      </a:lnTo>
                      <a:lnTo>
                        <a:pt x="117" y="457"/>
                      </a:lnTo>
                      <a:lnTo>
                        <a:pt x="116" y="457"/>
                      </a:lnTo>
                      <a:lnTo>
                        <a:pt x="114" y="457"/>
                      </a:lnTo>
                      <a:lnTo>
                        <a:pt x="114" y="457"/>
                      </a:lnTo>
                      <a:lnTo>
                        <a:pt x="116" y="459"/>
                      </a:lnTo>
                      <a:lnTo>
                        <a:pt x="116" y="460"/>
                      </a:lnTo>
                      <a:lnTo>
                        <a:pt x="117" y="463"/>
                      </a:lnTo>
                      <a:lnTo>
                        <a:pt x="112" y="463"/>
                      </a:lnTo>
                      <a:lnTo>
                        <a:pt x="112" y="464"/>
                      </a:lnTo>
                      <a:lnTo>
                        <a:pt x="110" y="464"/>
                      </a:lnTo>
                      <a:lnTo>
                        <a:pt x="110" y="465"/>
                      </a:lnTo>
                      <a:lnTo>
                        <a:pt x="102" y="465"/>
                      </a:lnTo>
                      <a:lnTo>
                        <a:pt x="102" y="465"/>
                      </a:lnTo>
                      <a:lnTo>
                        <a:pt x="100" y="465"/>
                      </a:lnTo>
                      <a:lnTo>
                        <a:pt x="100" y="466"/>
                      </a:lnTo>
                      <a:lnTo>
                        <a:pt x="98" y="466"/>
                      </a:lnTo>
                      <a:lnTo>
                        <a:pt x="96" y="468"/>
                      </a:lnTo>
                      <a:lnTo>
                        <a:pt x="93" y="468"/>
                      </a:lnTo>
                      <a:lnTo>
                        <a:pt x="93" y="469"/>
                      </a:lnTo>
                      <a:lnTo>
                        <a:pt x="91" y="469"/>
                      </a:lnTo>
                      <a:lnTo>
                        <a:pt x="91" y="469"/>
                      </a:lnTo>
                      <a:lnTo>
                        <a:pt x="90" y="469"/>
                      </a:lnTo>
                      <a:lnTo>
                        <a:pt x="90" y="470"/>
                      </a:lnTo>
                      <a:lnTo>
                        <a:pt x="85" y="472"/>
                      </a:lnTo>
                      <a:lnTo>
                        <a:pt x="85" y="472"/>
                      </a:lnTo>
                      <a:lnTo>
                        <a:pt x="77" y="472"/>
                      </a:lnTo>
                      <a:lnTo>
                        <a:pt x="77" y="470"/>
                      </a:lnTo>
                      <a:lnTo>
                        <a:pt x="74" y="470"/>
                      </a:lnTo>
                      <a:lnTo>
                        <a:pt x="74" y="470"/>
                      </a:lnTo>
                      <a:lnTo>
                        <a:pt x="72" y="469"/>
                      </a:lnTo>
                      <a:lnTo>
                        <a:pt x="72" y="469"/>
                      </a:lnTo>
                      <a:lnTo>
                        <a:pt x="57" y="469"/>
                      </a:lnTo>
                      <a:lnTo>
                        <a:pt x="56" y="472"/>
                      </a:lnTo>
                      <a:lnTo>
                        <a:pt x="52" y="474"/>
                      </a:lnTo>
                      <a:lnTo>
                        <a:pt x="48" y="476"/>
                      </a:lnTo>
                      <a:lnTo>
                        <a:pt x="44" y="477"/>
                      </a:lnTo>
                      <a:lnTo>
                        <a:pt x="40" y="478"/>
                      </a:lnTo>
                      <a:lnTo>
                        <a:pt x="38" y="477"/>
                      </a:lnTo>
                      <a:lnTo>
                        <a:pt x="36" y="476"/>
                      </a:lnTo>
                      <a:lnTo>
                        <a:pt x="36" y="474"/>
                      </a:lnTo>
                      <a:lnTo>
                        <a:pt x="32" y="474"/>
                      </a:lnTo>
                      <a:lnTo>
                        <a:pt x="31" y="473"/>
                      </a:lnTo>
                      <a:lnTo>
                        <a:pt x="28" y="472"/>
                      </a:lnTo>
                      <a:lnTo>
                        <a:pt x="27" y="470"/>
                      </a:lnTo>
                      <a:lnTo>
                        <a:pt x="24" y="468"/>
                      </a:lnTo>
                      <a:lnTo>
                        <a:pt x="24" y="465"/>
                      </a:lnTo>
                      <a:lnTo>
                        <a:pt x="22" y="464"/>
                      </a:lnTo>
                      <a:lnTo>
                        <a:pt x="22" y="464"/>
                      </a:lnTo>
                      <a:lnTo>
                        <a:pt x="21" y="463"/>
                      </a:lnTo>
                      <a:lnTo>
                        <a:pt x="19" y="461"/>
                      </a:lnTo>
                      <a:lnTo>
                        <a:pt x="17" y="461"/>
                      </a:lnTo>
                      <a:lnTo>
                        <a:pt x="15" y="459"/>
                      </a:lnTo>
                      <a:lnTo>
                        <a:pt x="14" y="459"/>
                      </a:lnTo>
                      <a:lnTo>
                        <a:pt x="13" y="457"/>
                      </a:lnTo>
                      <a:lnTo>
                        <a:pt x="13" y="457"/>
                      </a:lnTo>
                      <a:lnTo>
                        <a:pt x="13" y="456"/>
                      </a:lnTo>
                      <a:lnTo>
                        <a:pt x="10" y="455"/>
                      </a:lnTo>
                      <a:lnTo>
                        <a:pt x="10" y="453"/>
                      </a:lnTo>
                      <a:lnTo>
                        <a:pt x="6" y="449"/>
                      </a:lnTo>
                      <a:lnTo>
                        <a:pt x="2" y="449"/>
                      </a:lnTo>
                      <a:lnTo>
                        <a:pt x="2" y="448"/>
                      </a:lnTo>
                      <a:lnTo>
                        <a:pt x="1" y="448"/>
                      </a:lnTo>
                      <a:lnTo>
                        <a:pt x="0" y="448"/>
                      </a:lnTo>
                      <a:close/>
                      <a:moveTo>
                        <a:pt x="1050" y="413"/>
                      </a:moveTo>
                      <a:lnTo>
                        <a:pt x="1050" y="414"/>
                      </a:lnTo>
                      <a:lnTo>
                        <a:pt x="1051" y="415"/>
                      </a:lnTo>
                      <a:lnTo>
                        <a:pt x="1052" y="417"/>
                      </a:lnTo>
                      <a:lnTo>
                        <a:pt x="1053" y="417"/>
                      </a:lnTo>
                      <a:lnTo>
                        <a:pt x="1053" y="415"/>
                      </a:lnTo>
                      <a:lnTo>
                        <a:pt x="1052" y="414"/>
                      </a:lnTo>
                      <a:lnTo>
                        <a:pt x="1052" y="413"/>
                      </a:lnTo>
                      <a:lnTo>
                        <a:pt x="1051" y="414"/>
                      </a:lnTo>
                      <a:lnTo>
                        <a:pt x="1050" y="413"/>
                      </a:lnTo>
                      <a:close/>
                      <a:moveTo>
                        <a:pt x="1002" y="326"/>
                      </a:moveTo>
                      <a:lnTo>
                        <a:pt x="1001" y="326"/>
                      </a:lnTo>
                      <a:lnTo>
                        <a:pt x="1000" y="326"/>
                      </a:lnTo>
                      <a:lnTo>
                        <a:pt x="1001" y="329"/>
                      </a:lnTo>
                      <a:lnTo>
                        <a:pt x="1002" y="328"/>
                      </a:lnTo>
                      <a:lnTo>
                        <a:pt x="1002" y="326"/>
                      </a:lnTo>
                      <a:close/>
                      <a:moveTo>
                        <a:pt x="614" y="244"/>
                      </a:moveTo>
                      <a:lnTo>
                        <a:pt x="614" y="256"/>
                      </a:lnTo>
                      <a:lnTo>
                        <a:pt x="615" y="256"/>
                      </a:lnTo>
                      <a:lnTo>
                        <a:pt x="615" y="258"/>
                      </a:lnTo>
                      <a:lnTo>
                        <a:pt x="616" y="260"/>
                      </a:lnTo>
                      <a:lnTo>
                        <a:pt x="618" y="261"/>
                      </a:lnTo>
                      <a:lnTo>
                        <a:pt x="619" y="261"/>
                      </a:lnTo>
                      <a:lnTo>
                        <a:pt x="619" y="262"/>
                      </a:lnTo>
                      <a:lnTo>
                        <a:pt x="621" y="264"/>
                      </a:lnTo>
                      <a:lnTo>
                        <a:pt x="621" y="265"/>
                      </a:lnTo>
                      <a:lnTo>
                        <a:pt x="625" y="268"/>
                      </a:lnTo>
                      <a:lnTo>
                        <a:pt x="625" y="269"/>
                      </a:lnTo>
                      <a:lnTo>
                        <a:pt x="628" y="269"/>
                      </a:lnTo>
                      <a:lnTo>
                        <a:pt x="628" y="269"/>
                      </a:lnTo>
                      <a:lnTo>
                        <a:pt x="632" y="270"/>
                      </a:lnTo>
                      <a:lnTo>
                        <a:pt x="632" y="271"/>
                      </a:lnTo>
                      <a:lnTo>
                        <a:pt x="635" y="271"/>
                      </a:lnTo>
                      <a:lnTo>
                        <a:pt x="637" y="275"/>
                      </a:lnTo>
                      <a:lnTo>
                        <a:pt x="640" y="275"/>
                      </a:lnTo>
                      <a:lnTo>
                        <a:pt x="640" y="275"/>
                      </a:lnTo>
                      <a:lnTo>
                        <a:pt x="640" y="277"/>
                      </a:lnTo>
                      <a:lnTo>
                        <a:pt x="640" y="278"/>
                      </a:lnTo>
                      <a:lnTo>
                        <a:pt x="642" y="279"/>
                      </a:lnTo>
                      <a:lnTo>
                        <a:pt x="642" y="282"/>
                      </a:lnTo>
                      <a:lnTo>
                        <a:pt x="644" y="283"/>
                      </a:lnTo>
                      <a:lnTo>
                        <a:pt x="645" y="285"/>
                      </a:lnTo>
                      <a:lnTo>
                        <a:pt x="646" y="285"/>
                      </a:lnTo>
                      <a:lnTo>
                        <a:pt x="646" y="286"/>
                      </a:lnTo>
                      <a:lnTo>
                        <a:pt x="645" y="288"/>
                      </a:lnTo>
                      <a:lnTo>
                        <a:pt x="644" y="290"/>
                      </a:lnTo>
                      <a:lnTo>
                        <a:pt x="644" y="291"/>
                      </a:lnTo>
                      <a:lnTo>
                        <a:pt x="644" y="291"/>
                      </a:lnTo>
                      <a:lnTo>
                        <a:pt x="644" y="294"/>
                      </a:lnTo>
                      <a:lnTo>
                        <a:pt x="642" y="294"/>
                      </a:lnTo>
                      <a:lnTo>
                        <a:pt x="642" y="295"/>
                      </a:lnTo>
                      <a:lnTo>
                        <a:pt x="641" y="295"/>
                      </a:lnTo>
                      <a:lnTo>
                        <a:pt x="641" y="298"/>
                      </a:lnTo>
                      <a:lnTo>
                        <a:pt x="638" y="299"/>
                      </a:lnTo>
                      <a:lnTo>
                        <a:pt x="638" y="300"/>
                      </a:lnTo>
                      <a:lnTo>
                        <a:pt x="638" y="303"/>
                      </a:lnTo>
                      <a:lnTo>
                        <a:pt x="637" y="304"/>
                      </a:lnTo>
                      <a:lnTo>
                        <a:pt x="636" y="305"/>
                      </a:lnTo>
                      <a:lnTo>
                        <a:pt x="635" y="307"/>
                      </a:lnTo>
                      <a:lnTo>
                        <a:pt x="635" y="308"/>
                      </a:lnTo>
                      <a:lnTo>
                        <a:pt x="635" y="311"/>
                      </a:lnTo>
                      <a:lnTo>
                        <a:pt x="632" y="309"/>
                      </a:lnTo>
                      <a:lnTo>
                        <a:pt x="632" y="311"/>
                      </a:lnTo>
                      <a:lnTo>
                        <a:pt x="631" y="311"/>
                      </a:lnTo>
                      <a:lnTo>
                        <a:pt x="631" y="313"/>
                      </a:lnTo>
                      <a:lnTo>
                        <a:pt x="629" y="313"/>
                      </a:lnTo>
                      <a:lnTo>
                        <a:pt x="629" y="315"/>
                      </a:lnTo>
                      <a:lnTo>
                        <a:pt x="629" y="315"/>
                      </a:lnTo>
                      <a:lnTo>
                        <a:pt x="629" y="321"/>
                      </a:lnTo>
                      <a:lnTo>
                        <a:pt x="629" y="321"/>
                      </a:lnTo>
                      <a:lnTo>
                        <a:pt x="629" y="322"/>
                      </a:lnTo>
                      <a:lnTo>
                        <a:pt x="629" y="324"/>
                      </a:lnTo>
                      <a:lnTo>
                        <a:pt x="629" y="324"/>
                      </a:lnTo>
                      <a:lnTo>
                        <a:pt x="621" y="325"/>
                      </a:lnTo>
                      <a:lnTo>
                        <a:pt x="620" y="328"/>
                      </a:lnTo>
                      <a:lnTo>
                        <a:pt x="619" y="328"/>
                      </a:lnTo>
                      <a:lnTo>
                        <a:pt x="619" y="329"/>
                      </a:lnTo>
                      <a:lnTo>
                        <a:pt x="618" y="330"/>
                      </a:lnTo>
                      <a:lnTo>
                        <a:pt x="618" y="332"/>
                      </a:lnTo>
                      <a:lnTo>
                        <a:pt x="618" y="332"/>
                      </a:lnTo>
                      <a:lnTo>
                        <a:pt x="618" y="333"/>
                      </a:lnTo>
                      <a:lnTo>
                        <a:pt x="616" y="333"/>
                      </a:lnTo>
                      <a:lnTo>
                        <a:pt x="615" y="334"/>
                      </a:lnTo>
                      <a:lnTo>
                        <a:pt x="612" y="334"/>
                      </a:lnTo>
                      <a:lnTo>
                        <a:pt x="610" y="334"/>
                      </a:lnTo>
                      <a:lnTo>
                        <a:pt x="607" y="334"/>
                      </a:lnTo>
                      <a:lnTo>
                        <a:pt x="607" y="337"/>
                      </a:lnTo>
                      <a:lnTo>
                        <a:pt x="606" y="338"/>
                      </a:lnTo>
                      <a:lnTo>
                        <a:pt x="606" y="341"/>
                      </a:lnTo>
                      <a:lnTo>
                        <a:pt x="603" y="341"/>
                      </a:lnTo>
                      <a:lnTo>
                        <a:pt x="603" y="342"/>
                      </a:lnTo>
                      <a:lnTo>
                        <a:pt x="602" y="342"/>
                      </a:lnTo>
                      <a:lnTo>
                        <a:pt x="602" y="343"/>
                      </a:lnTo>
                      <a:lnTo>
                        <a:pt x="598" y="343"/>
                      </a:lnTo>
                      <a:lnTo>
                        <a:pt x="598" y="343"/>
                      </a:lnTo>
                      <a:lnTo>
                        <a:pt x="594" y="345"/>
                      </a:lnTo>
                      <a:lnTo>
                        <a:pt x="594" y="346"/>
                      </a:lnTo>
                      <a:lnTo>
                        <a:pt x="587" y="346"/>
                      </a:lnTo>
                      <a:lnTo>
                        <a:pt x="586" y="349"/>
                      </a:lnTo>
                      <a:lnTo>
                        <a:pt x="583" y="349"/>
                      </a:lnTo>
                      <a:lnTo>
                        <a:pt x="583" y="349"/>
                      </a:lnTo>
                      <a:lnTo>
                        <a:pt x="582" y="349"/>
                      </a:lnTo>
                      <a:lnTo>
                        <a:pt x="582" y="350"/>
                      </a:lnTo>
                      <a:lnTo>
                        <a:pt x="580" y="351"/>
                      </a:lnTo>
                      <a:lnTo>
                        <a:pt x="580" y="354"/>
                      </a:lnTo>
                      <a:lnTo>
                        <a:pt x="580" y="354"/>
                      </a:lnTo>
                      <a:lnTo>
                        <a:pt x="580" y="354"/>
                      </a:lnTo>
                      <a:lnTo>
                        <a:pt x="580" y="354"/>
                      </a:lnTo>
                      <a:lnTo>
                        <a:pt x="581" y="357"/>
                      </a:lnTo>
                      <a:lnTo>
                        <a:pt x="580" y="357"/>
                      </a:lnTo>
                      <a:lnTo>
                        <a:pt x="580" y="357"/>
                      </a:lnTo>
                      <a:lnTo>
                        <a:pt x="578" y="357"/>
                      </a:lnTo>
                      <a:lnTo>
                        <a:pt x="577" y="359"/>
                      </a:lnTo>
                      <a:lnTo>
                        <a:pt x="574" y="362"/>
                      </a:lnTo>
                      <a:lnTo>
                        <a:pt x="572" y="363"/>
                      </a:lnTo>
                      <a:lnTo>
                        <a:pt x="572" y="262"/>
                      </a:lnTo>
                      <a:lnTo>
                        <a:pt x="573" y="264"/>
                      </a:lnTo>
                      <a:lnTo>
                        <a:pt x="573" y="265"/>
                      </a:lnTo>
                      <a:lnTo>
                        <a:pt x="580" y="265"/>
                      </a:lnTo>
                      <a:lnTo>
                        <a:pt x="580" y="264"/>
                      </a:lnTo>
                      <a:lnTo>
                        <a:pt x="581" y="264"/>
                      </a:lnTo>
                      <a:lnTo>
                        <a:pt x="582" y="262"/>
                      </a:lnTo>
                      <a:lnTo>
                        <a:pt x="583" y="264"/>
                      </a:lnTo>
                      <a:lnTo>
                        <a:pt x="585" y="264"/>
                      </a:lnTo>
                      <a:lnTo>
                        <a:pt x="585" y="264"/>
                      </a:lnTo>
                      <a:lnTo>
                        <a:pt x="585" y="264"/>
                      </a:lnTo>
                      <a:lnTo>
                        <a:pt x="586" y="264"/>
                      </a:lnTo>
                      <a:lnTo>
                        <a:pt x="586" y="264"/>
                      </a:lnTo>
                      <a:lnTo>
                        <a:pt x="587" y="265"/>
                      </a:lnTo>
                      <a:lnTo>
                        <a:pt x="593" y="266"/>
                      </a:lnTo>
                      <a:lnTo>
                        <a:pt x="593" y="264"/>
                      </a:lnTo>
                      <a:lnTo>
                        <a:pt x="594" y="264"/>
                      </a:lnTo>
                      <a:lnTo>
                        <a:pt x="595" y="262"/>
                      </a:lnTo>
                      <a:lnTo>
                        <a:pt x="597" y="262"/>
                      </a:lnTo>
                      <a:lnTo>
                        <a:pt x="598" y="261"/>
                      </a:lnTo>
                      <a:lnTo>
                        <a:pt x="599" y="260"/>
                      </a:lnTo>
                      <a:lnTo>
                        <a:pt x="600" y="260"/>
                      </a:lnTo>
                      <a:lnTo>
                        <a:pt x="602" y="258"/>
                      </a:lnTo>
                      <a:lnTo>
                        <a:pt x="602" y="257"/>
                      </a:lnTo>
                      <a:lnTo>
                        <a:pt x="604" y="256"/>
                      </a:lnTo>
                      <a:lnTo>
                        <a:pt x="604" y="254"/>
                      </a:lnTo>
                      <a:lnTo>
                        <a:pt x="611" y="249"/>
                      </a:lnTo>
                      <a:lnTo>
                        <a:pt x="611" y="248"/>
                      </a:lnTo>
                      <a:lnTo>
                        <a:pt x="611" y="247"/>
                      </a:lnTo>
                      <a:lnTo>
                        <a:pt x="612" y="245"/>
                      </a:lnTo>
                      <a:lnTo>
                        <a:pt x="614" y="244"/>
                      </a:lnTo>
                      <a:close/>
                      <a:moveTo>
                        <a:pt x="1119" y="214"/>
                      </a:moveTo>
                      <a:lnTo>
                        <a:pt x="1116" y="215"/>
                      </a:lnTo>
                      <a:lnTo>
                        <a:pt x="1116" y="216"/>
                      </a:lnTo>
                      <a:lnTo>
                        <a:pt x="1114" y="216"/>
                      </a:lnTo>
                      <a:lnTo>
                        <a:pt x="1114" y="215"/>
                      </a:lnTo>
                      <a:lnTo>
                        <a:pt x="1112" y="215"/>
                      </a:lnTo>
                      <a:lnTo>
                        <a:pt x="1112" y="218"/>
                      </a:lnTo>
                      <a:lnTo>
                        <a:pt x="1115" y="219"/>
                      </a:lnTo>
                      <a:lnTo>
                        <a:pt x="1116" y="219"/>
                      </a:lnTo>
                      <a:lnTo>
                        <a:pt x="1118" y="219"/>
                      </a:lnTo>
                      <a:lnTo>
                        <a:pt x="1119" y="219"/>
                      </a:lnTo>
                      <a:lnTo>
                        <a:pt x="1120" y="215"/>
                      </a:lnTo>
                      <a:lnTo>
                        <a:pt x="1119" y="215"/>
                      </a:lnTo>
                      <a:lnTo>
                        <a:pt x="1119" y="214"/>
                      </a:lnTo>
                      <a:close/>
                      <a:moveTo>
                        <a:pt x="1158" y="210"/>
                      </a:moveTo>
                      <a:lnTo>
                        <a:pt x="1152" y="211"/>
                      </a:lnTo>
                      <a:lnTo>
                        <a:pt x="1152" y="211"/>
                      </a:lnTo>
                      <a:lnTo>
                        <a:pt x="1153" y="213"/>
                      </a:lnTo>
                      <a:lnTo>
                        <a:pt x="1154" y="214"/>
                      </a:lnTo>
                      <a:lnTo>
                        <a:pt x="1156" y="214"/>
                      </a:lnTo>
                      <a:lnTo>
                        <a:pt x="1157" y="213"/>
                      </a:lnTo>
                      <a:lnTo>
                        <a:pt x="1157" y="211"/>
                      </a:lnTo>
                      <a:lnTo>
                        <a:pt x="1158" y="210"/>
                      </a:lnTo>
                      <a:close/>
                      <a:moveTo>
                        <a:pt x="1184" y="186"/>
                      </a:moveTo>
                      <a:lnTo>
                        <a:pt x="1184" y="186"/>
                      </a:lnTo>
                      <a:lnTo>
                        <a:pt x="1183" y="186"/>
                      </a:lnTo>
                      <a:lnTo>
                        <a:pt x="1183" y="188"/>
                      </a:lnTo>
                      <a:lnTo>
                        <a:pt x="1182" y="189"/>
                      </a:lnTo>
                      <a:lnTo>
                        <a:pt x="1182" y="190"/>
                      </a:lnTo>
                      <a:lnTo>
                        <a:pt x="1183" y="190"/>
                      </a:lnTo>
                      <a:lnTo>
                        <a:pt x="1184" y="192"/>
                      </a:lnTo>
                      <a:lnTo>
                        <a:pt x="1187" y="192"/>
                      </a:lnTo>
                      <a:lnTo>
                        <a:pt x="1187" y="189"/>
                      </a:lnTo>
                      <a:lnTo>
                        <a:pt x="1186" y="189"/>
                      </a:lnTo>
                      <a:lnTo>
                        <a:pt x="1186" y="189"/>
                      </a:lnTo>
                      <a:lnTo>
                        <a:pt x="1187" y="189"/>
                      </a:lnTo>
                      <a:lnTo>
                        <a:pt x="1187" y="188"/>
                      </a:lnTo>
                      <a:lnTo>
                        <a:pt x="1186" y="186"/>
                      </a:lnTo>
                      <a:lnTo>
                        <a:pt x="1184" y="186"/>
                      </a:lnTo>
                      <a:close/>
                      <a:moveTo>
                        <a:pt x="1158" y="148"/>
                      </a:moveTo>
                      <a:lnTo>
                        <a:pt x="1159" y="150"/>
                      </a:lnTo>
                      <a:lnTo>
                        <a:pt x="1161" y="150"/>
                      </a:lnTo>
                      <a:lnTo>
                        <a:pt x="1161" y="148"/>
                      </a:lnTo>
                      <a:lnTo>
                        <a:pt x="1158" y="148"/>
                      </a:lnTo>
                      <a:close/>
                      <a:moveTo>
                        <a:pt x="1008" y="124"/>
                      </a:moveTo>
                      <a:lnTo>
                        <a:pt x="1008" y="126"/>
                      </a:lnTo>
                      <a:lnTo>
                        <a:pt x="1012" y="127"/>
                      </a:lnTo>
                      <a:lnTo>
                        <a:pt x="1012" y="125"/>
                      </a:lnTo>
                      <a:lnTo>
                        <a:pt x="1010" y="125"/>
                      </a:lnTo>
                      <a:lnTo>
                        <a:pt x="1009" y="124"/>
                      </a:lnTo>
                      <a:lnTo>
                        <a:pt x="1008" y="124"/>
                      </a:lnTo>
                      <a:close/>
                      <a:moveTo>
                        <a:pt x="807" y="52"/>
                      </a:moveTo>
                      <a:lnTo>
                        <a:pt x="806" y="52"/>
                      </a:lnTo>
                      <a:lnTo>
                        <a:pt x="803" y="53"/>
                      </a:lnTo>
                      <a:lnTo>
                        <a:pt x="801" y="53"/>
                      </a:lnTo>
                      <a:lnTo>
                        <a:pt x="798" y="53"/>
                      </a:lnTo>
                      <a:lnTo>
                        <a:pt x="797" y="54"/>
                      </a:lnTo>
                      <a:lnTo>
                        <a:pt x="796" y="55"/>
                      </a:lnTo>
                      <a:lnTo>
                        <a:pt x="796" y="55"/>
                      </a:lnTo>
                      <a:lnTo>
                        <a:pt x="796" y="55"/>
                      </a:lnTo>
                      <a:lnTo>
                        <a:pt x="798" y="57"/>
                      </a:lnTo>
                      <a:lnTo>
                        <a:pt x="799" y="58"/>
                      </a:lnTo>
                      <a:lnTo>
                        <a:pt x="802" y="58"/>
                      </a:lnTo>
                      <a:lnTo>
                        <a:pt x="802" y="58"/>
                      </a:lnTo>
                      <a:lnTo>
                        <a:pt x="805" y="57"/>
                      </a:lnTo>
                      <a:lnTo>
                        <a:pt x="805" y="57"/>
                      </a:lnTo>
                      <a:lnTo>
                        <a:pt x="806" y="58"/>
                      </a:lnTo>
                      <a:lnTo>
                        <a:pt x="807" y="57"/>
                      </a:lnTo>
                      <a:lnTo>
                        <a:pt x="809" y="54"/>
                      </a:lnTo>
                      <a:lnTo>
                        <a:pt x="811" y="54"/>
                      </a:lnTo>
                      <a:lnTo>
                        <a:pt x="811" y="54"/>
                      </a:lnTo>
                      <a:lnTo>
                        <a:pt x="813" y="53"/>
                      </a:lnTo>
                      <a:lnTo>
                        <a:pt x="813" y="53"/>
                      </a:lnTo>
                      <a:lnTo>
                        <a:pt x="813" y="53"/>
                      </a:lnTo>
                      <a:lnTo>
                        <a:pt x="813" y="52"/>
                      </a:lnTo>
                      <a:lnTo>
                        <a:pt x="810" y="52"/>
                      </a:lnTo>
                      <a:lnTo>
                        <a:pt x="807" y="52"/>
                      </a:lnTo>
                      <a:close/>
                      <a:moveTo>
                        <a:pt x="657" y="7"/>
                      </a:moveTo>
                      <a:lnTo>
                        <a:pt x="657" y="7"/>
                      </a:lnTo>
                      <a:lnTo>
                        <a:pt x="658" y="8"/>
                      </a:lnTo>
                      <a:lnTo>
                        <a:pt x="658" y="8"/>
                      </a:lnTo>
                      <a:lnTo>
                        <a:pt x="658" y="8"/>
                      </a:lnTo>
                      <a:lnTo>
                        <a:pt x="655" y="8"/>
                      </a:lnTo>
                      <a:lnTo>
                        <a:pt x="653" y="8"/>
                      </a:lnTo>
                      <a:lnTo>
                        <a:pt x="650" y="8"/>
                      </a:lnTo>
                      <a:lnTo>
                        <a:pt x="652" y="10"/>
                      </a:lnTo>
                      <a:lnTo>
                        <a:pt x="652" y="11"/>
                      </a:lnTo>
                      <a:lnTo>
                        <a:pt x="652" y="12"/>
                      </a:lnTo>
                      <a:lnTo>
                        <a:pt x="652" y="14"/>
                      </a:lnTo>
                      <a:lnTo>
                        <a:pt x="650" y="14"/>
                      </a:lnTo>
                      <a:lnTo>
                        <a:pt x="649" y="14"/>
                      </a:lnTo>
                      <a:lnTo>
                        <a:pt x="649" y="14"/>
                      </a:lnTo>
                      <a:lnTo>
                        <a:pt x="648" y="12"/>
                      </a:lnTo>
                      <a:lnTo>
                        <a:pt x="648" y="12"/>
                      </a:lnTo>
                      <a:lnTo>
                        <a:pt x="648" y="14"/>
                      </a:lnTo>
                      <a:lnTo>
                        <a:pt x="646" y="14"/>
                      </a:lnTo>
                      <a:lnTo>
                        <a:pt x="646" y="14"/>
                      </a:lnTo>
                      <a:lnTo>
                        <a:pt x="646" y="15"/>
                      </a:lnTo>
                      <a:lnTo>
                        <a:pt x="644" y="15"/>
                      </a:lnTo>
                      <a:lnTo>
                        <a:pt x="642" y="20"/>
                      </a:lnTo>
                      <a:lnTo>
                        <a:pt x="641" y="20"/>
                      </a:lnTo>
                      <a:lnTo>
                        <a:pt x="641" y="21"/>
                      </a:lnTo>
                      <a:lnTo>
                        <a:pt x="640" y="21"/>
                      </a:lnTo>
                      <a:lnTo>
                        <a:pt x="641" y="17"/>
                      </a:lnTo>
                      <a:lnTo>
                        <a:pt x="638" y="17"/>
                      </a:lnTo>
                      <a:lnTo>
                        <a:pt x="637" y="19"/>
                      </a:lnTo>
                      <a:lnTo>
                        <a:pt x="636" y="19"/>
                      </a:lnTo>
                      <a:lnTo>
                        <a:pt x="635" y="23"/>
                      </a:lnTo>
                      <a:lnTo>
                        <a:pt x="632" y="25"/>
                      </a:lnTo>
                      <a:lnTo>
                        <a:pt x="632" y="27"/>
                      </a:lnTo>
                      <a:lnTo>
                        <a:pt x="632" y="29"/>
                      </a:lnTo>
                      <a:lnTo>
                        <a:pt x="632" y="31"/>
                      </a:lnTo>
                      <a:lnTo>
                        <a:pt x="633" y="32"/>
                      </a:lnTo>
                      <a:lnTo>
                        <a:pt x="631" y="32"/>
                      </a:lnTo>
                      <a:lnTo>
                        <a:pt x="631" y="34"/>
                      </a:lnTo>
                      <a:lnTo>
                        <a:pt x="631" y="37"/>
                      </a:lnTo>
                      <a:lnTo>
                        <a:pt x="632" y="37"/>
                      </a:lnTo>
                      <a:lnTo>
                        <a:pt x="631" y="40"/>
                      </a:lnTo>
                      <a:lnTo>
                        <a:pt x="632" y="40"/>
                      </a:lnTo>
                      <a:lnTo>
                        <a:pt x="632" y="41"/>
                      </a:lnTo>
                      <a:lnTo>
                        <a:pt x="633" y="41"/>
                      </a:lnTo>
                      <a:lnTo>
                        <a:pt x="633" y="41"/>
                      </a:lnTo>
                      <a:lnTo>
                        <a:pt x="632" y="41"/>
                      </a:lnTo>
                      <a:lnTo>
                        <a:pt x="632" y="41"/>
                      </a:lnTo>
                      <a:lnTo>
                        <a:pt x="632" y="41"/>
                      </a:lnTo>
                      <a:lnTo>
                        <a:pt x="632" y="45"/>
                      </a:lnTo>
                      <a:lnTo>
                        <a:pt x="635" y="44"/>
                      </a:lnTo>
                      <a:lnTo>
                        <a:pt x="637" y="42"/>
                      </a:lnTo>
                      <a:lnTo>
                        <a:pt x="640" y="41"/>
                      </a:lnTo>
                      <a:lnTo>
                        <a:pt x="640" y="42"/>
                      </a:lnTo>
                      <a:lnTo>
                        <a:pt x="642" y="44"/>
                      </a:lnTo>
                      <a:lnTo>
                        <a:pt x="641" y="45"/>
                      </a:lnTo>
                      <a:lnTo>
                        <a:pt x="641" y="46"/>
                      </a:lnTo>
                      <a:lnTo>
                        <a:pt x="641" y="46"/>
                      </a:lnTo>
                      <a:lnTo>
                        <a:pt x="641" y="49"/>
                      </a:lnTo>
                      <a:lnTo>
                        <a:pt x="640" y="49"/>
                      </a:lnTo>
                      <a:lnTo>
                        <a:pt x="640" y="49"/>
                      </a:lnTo>
                      <a:lnTo>
                        <a:pt x="640" y="50"/>
                      </a:lnTo>
                      <a:lnTo>
                        <a:pt x="641" y="52"/>
                      </a:lnTo>
                      <a:lnTo>
                        <a:pt x="641" y="52"/>
                      </a:lnTo>
                      <a:lnTo>
                        <a:pt x="641" y="50"/>
                      </a:lnTo>
                      <a:lnTo>
                        <a:pt x="644" y="49"/>
                      </a:lnTo>
                      <a:lnTo>
                        <a:pt x="644" y="45"/>
                      </a:lnTo>
                      <a:lnTo>
                        <a:pt x="645" y="42"/>
                      </a:lnTo>
                      <a:lnTo>
                        <a:pt x="646" y="42"/>
                      </a:lnTo>
                      <a:lnTo>
                        <a:pt x="646" y="44"/>
                      </a:lnTo>
                      <a:lnTo>
                        <a:pt x="646" y="44"/>
                      </a:lnTo>
                      <a:lnTo>
                        <a:pt x="646" y="45"/>
                      </a:lnTo>
                      <a:lnTo>
                        <a:pt x="648" y="45"/>
                      </a:lnTo>
                      <a:lnTo>
                        <a:pt x="648" y="46"/>
                      </a:lnTo>
                      <a:lnTo>
                        <a:pt x="648" y="46"/>
                      </a:lnTo>
                      <a:lnTo>
                        <a:pt x="646" y="48"/>
                      </a:lnTo>
                      <a:lnTo>
                        <a:pt x="646" y="48"/>
                      </a:lnTo>
                      <a:lnTo>
                        <a:pt x="648" y="48"/>
                      </a:lnTo>
                      <a:lnTo>
                        <a:pt x="650" y="48"/>
                      </a:lnTo>
                      <a:lnTo>
                        <a:pt x="652" y="48"/>
                      </a:lnTo>
                      <a:lnTo>
                        <a:pt x="654" y="46"/>
                      </a:lnTo>
                      <a:lnTo>
                        <a:pt x="654" y="46"/>
                      </a:lnTo>
                      <a:lnTo>
                        <a:pt x="654" y="45"/>
                      </a:lnTo>
                      <a:lnTo>
                        <a:pt x="655" y="45"/>
                      </a:lnTo>
                      <a:lnTo>
                        <a:pt x="657" y="44"/>
                      </a:lnTo>
                      <a:lnTo>
                        <a:pt x="657" y="42"/>
                      </a:lnTo>
                      <a:lnTo>
                        <a:pt x="658" y="41"/>
                      </a:lnTo>
                      <a:lnTo>
                        <a:pt x="659" y="40"/>
                      </a:lnTo>
                      <a:lnTo>
                        <a:pt x="661" y="40"/>
                      </a:lnTo>
                      <a:lnTo>
                        <a:pt x="661" y="38"/>
                      </a:lnTo>
                      <a:lnTo>
                        <a:pt x="662" y="37"/>
                      </a:lnTo>
                      <a:lnTo>
                        <a:pt x="662" y="37"/>
                      </a:lnTo>
                      <a:lnTo>
                        <a:pt x="663" y="37"/>
                      </a:lnTo>
                      <a:lnTo>
                        <a:pt x="663" y="34"/>
                      </a:lnTo>
                      <a:lnTo>
                        <a:pt x="662" y="33"/>
                      </a:lnTo>
                      <a:lnTo>
                        <a:pt x="663" y="33"/>
                      </a:lnTo>
                      <a:lnTo>
                        <a:pt x="665" y="33"/>
                      </a:lnTo>
                      <a:lnTo>
                        <a:pt x="666" y="32"/>
                      </a:lnTo>
                      <a:lnTo>
                        <a:pt x="666" y="31"/>
                      </a:lnTo>
                      <a:lnTo>
                        <a:pt x="663" y="31"/>
                      </a:lnTo>
                      <a:lnTo>
                        <a:pt x="662" y="31"/>
                      </a:lnTo>
                      <a:lnTo>
                        <a:pt x="661" y="29"/>
                      </a:lnTo>
                      <a:lnTo>
                        <a:pt x="659" y="28"/>
                      </a:lnTo>
                      <a:lnTo>
                        <a:pt x="658" y="27"/>
                      </a:lnTo>
                      <a:lnTo>
                        <a:pt x="658" y="25"/>
                      </a:lnTo>
                      <a:lnTo>
                        <a:pt x="658" y="23"/>
                      </a:lnTo>
                      <a:lnTo>
                        <a:pt x="657" y="20"/>
                      </a:lnTo>
                      <a:lnTo>
                        <a:pt x="658" y="20"/>
                      </a:lnTo>
                      <a:lnTo>
                        <a:pt x="657" y="16"/>
                      </a:lnTo>
                      <a:lnTo>
                        <a:pt x="658" y="16"/>
                      </a:lnTo>
                      <a:lnTo>
                        <a:pt x="659" y="14"/>
                      </a:lnTo>
                      <a:lnTo>
                        <a:pt x="661" y="12"/>
                      </a:lnTo>
                      <a:lnTo>
                        <a:pt x="662" y="10"/>
                      </a:lnTo>
                      <a:lnTo>
                        <a:pt x="663" y="7"/>
                      </a:lnTo>
                      <a:lnTo>
                        <a:pt x="661" y="8"/>
                      </a:lnTo>
                      <a:lnTo>
                        <a:pt x="661" y="8"/>
                      </a:lnTo>
                      <a:lnTo>
                        <a:pt x="661" y="7"/>
                      </a:lnTo>
                      <a:lnTo>
                        <a:pt x="657" y="7"/>
                      </a:lnTo>
                      <a:close/>
                      <a:moveTo>
                        <a:pt x="572" y="0"/>
                      </a:moveTo>
                      <a:lnTo>
                        <a:pt x="818" y="0"/>
                      </a:lnTo>
                      <a:lnTo>
                        <a:pt x="816" y="2"/>
                      </a:lnTo>
                      <a:lnTo>
                        <a:pt x="816" y="3"/>
                      </a:lnTo>
                      <a:lnTo>
                        <a:pt x="814" y="3"/>
                      </a:lnTo>
                      <a:lnTo>
                        <a:pt x="811" y="2"/>
                      </a:lnTo>
                      <a:lnTo>
                        <a:pt x="811" y="2"/>
                      </a:lnTo>
                      <a:lnTo>
                        <a:pt x="811" y="2"/>
                      </a:lnTo>
                      <a:lnTo>
                        <a:pt x="811" y="2"/>
                      </a:lnTo>
                      <a:lnTo>
                        <a:pt x="809" y="3"/>
                      </a:lnTo>
                      <a:lnTo>
                        <a:pt x="806" y="3"/>
                      </a:lnTo>
                      <a:lnTo>
                        <a:pt x="805" y="3"/>
                      </a:lnTo>
                      <a:lnTo>
                        <a:pt x="805" y="2"/>
                      </a:lnTo>
                      <a:lnTo>
                        <a:pt x="803" y="2"/>
                      </a:lnTo>
                      <a:lnTo>
                        <a:pt x="803" y="0"/>
                      </a:lnTo>
                      <a:lnTo>
                        <a:pt x="799" y="2"/>
                      </a:lnTo>
                      <a:lnTo>
                        <a:pt x="798" y="0"/>
                      </a:lnTo>
                      <a:lnTo>
                        <a:pt x="797" y="0"/>
                      </a:lnTo>
                      <a:lnTo>
                        <a:pt x="792" y="0"/>
                      </a:lnTo>
                      <a:lnTo>
                        <a:pt x="792" y="0"/>
                      </a:lnTo>
                      <a:lnTo>
                        <a:pt x="790" y="0"/>
                      </a:lnTo>
                      <a:lnTo>
                        <a:pt x="790" y="2"/>
                      </a:lnTo>
                      <a:lnTo>
                        <a:pt x="788" y="2"/>
                      </a:lnTo>
                      <a:lnTo>
                        <a:pt x="788" y="0"/>
                      </a:lnTo>
                      <a:lnTo>
                        <a:pt x="780" y="2"/>
                      </a:lnTo>
                      <a:lnTo>
                        <a:pt x="780" y="3"/>
                      </a:lnTo>
                      <a:lnTo>
                        <a:pt x="780" y="3"/>
                      </a:lnTo>
                      <a:lnTo>
                        <a:pt x="779" y="4"/>
                      </a:lnTo>
                      <a:lnTo>
                        <a:pt x="776" y="4"/>
                      </a:lnTo>
                      <a:lnTo>
                        <a:pt x="775" y="7"/>
                      </a:lnTo>
                      <a:lnTo>
                        <a:pt x="773" y="8"/>
                      </a:lnTo>
                      <a:lnTo>
                        <a:pt x="772" y="8"/>
                      </a:lnTo>
                      <a:lnTo>
                        <a:pt x="771" y="8"/>
                      </a:lnTo>
                      <a:lnTo>
                        <a:pt x="771" y="8"/>
                      </a:lnTo>
                      <a:lnTo>
                        <a:pt x="769" y="10"/>
                      </a:lnTo>
                      <a:lnTo>
                        <a:pt x="768" y="12"/>
                      </a:lnTo>
                      <a:lnTo>
                        <a:pt x="768" y="14"/>
                      </a:lnTo>
                      <a:lnTo>
                        <a:pt x="764" y="15"/>
                      </a:lnTo>
                      <a:lnTo>
                        <a:pt x="764" y="16"/>
                      </a:lnTo>
                      <a:lnTo>
                        <a:pt x="763" y="17"/>
                      </a:lnTo>
                      <a:lnTo>
                        <a:pt x="763" y="19"/>
                      </a:lnTo>
                      <a:lnTo>
                        <a:pt x="764" y="20"/>
                      </a:lnTo>
                      <a:lnTo>
                        <a:pt x="765" y="20"/>
                      </a:lnTo>
                      <a:lnTo>
                        <a:pt x="767" y="21"/>
                      </a:lnTo>
                      <a:lnTo>
                        <a:pt x="767" y="23"/>
                      </a:lnTo>
                      <a:lnTo>
                        <a:pt x="767" y="25"/>
                      </a:lnTo>
                      <a:lnTo>
                        <a:pt x="767" y="25"/>
                      </a:lnTo>
                      <a:lnTo>
                        <a:pt x="767" y="25"/>
                      </a:lnTo>
                      <a:lnTo>
                        <a:pt x="767" y="25"/>
                      </a:lnTo>
                      <a:lnTo>
                        <a:pt x="765" y="25"/>
                      </a:lnTo>
                      <a:lnTo>
                        <a:pt x="767" y="27"/>
                      </a:lnTo>
                      <a:lnTo>
                        <a:pt x="769" y="28"/>
                      </a:lnTo>
                      <a:lnTo>
                        <a:pt x="772" y="28"/>
                      </a:lnTo>
                      <a:lnTo>
                        <a:pt x="772" y="27"/>
                      </a:lnTo>
                      <a:lnTo>
                        <a:pt x="769" y="27"/>
                      </a:lnTo>
                      <a:lnTo>
                        <a:pt x="769" y="25"/>
                      </a:lnTo>
                      <a:lnTo>
                        <a:pt x="769" y="25"/>
                      </a:lnTo>
                      <a:lnTo>
                        <a:pt x="769" y="23"/>
                      </a:lnTo>
                      <a:lnTo>
                        <a:pt x="771" y="21"/>
                      </a:lnTo>
                      <a:lnTo>
                        <a:pt x="771" y="19"/>
                      </a:lnTo>
                      <a:lnTo>
                        <a:pt x="772" y="19"/>
                      </a:lnTo>
                      <a:lnTo>
                        <a:pt x="773" y="17"/>
                      </a:lnTo>
                      <a:lnTo>
                        <a:pt x="775" y="17"/>
                      </a:lnTo>
                      <a:lnTo>
                        <a:pt x="775" y="16"/>
                      </a:lnTo>
                      <a:lnTo>
                        <a:pt x="775" y="15"/>
                      </a:lnTo>
                      <a:lnTo>
                        <a:pt x="776" y="15"/>
                      </a:lnTo>
                      <a:lnTo>
                        <a:pt x="776" y="14"/>
                      </a:lnTo>
                      <a:lnTo>
                        <a:pt x="779" y="14"/>
                      </a:lnTo>
                      <a:lnTo>
                        <a:pt x="779" y="14"/>
                      </a:lnTo>
                      <a:lnTo>
                        <a:pt x="780" y="14"/>
                      </a:lnTo>
                      <a:lnTo>
                        <a:pt x="780" y="12"/>
                      </a:lnTo>
                      <a:lnTo>
                        <a:pt x="781" y="12"/>
                      </a:lnTo>
                      <a:lnTo>
                        <a:pt x="781" y="12"/>
                      </a:lnTo>
                      <a:lnTo>
                        <a:pt x="782" y="11"/>
                      </a:lnTo>
                      <a:lnTo>
                        <a:pt x="784" y="11"/>
                      </a:lnTo>
                      <a:lnTo>
                        <a:pt x="784" y="10"/>
                      </a:lnTo>
                      <a:lnTo>
                        <a:pt x="785" y="8"/>
                      </a:lnTo>
                      <a:lnTo>
                        <a:pt x="786" y="8"/>
                      </a:lnTo>
                      <a:lnTo>
                        <a:pt x="788" y="8"/>
                      </a:lnTo>
                      <a:lnTo>
                        <a:pt x="788" y="8"/>
                      </a:lnTo>
                      <a:lnTo>
                        <a:pt x="789" y="8"/>
                      </a:lnTo>
                      <a:lnTo>
                        <a:pt x="789" y="7"/>
                      </a:lnTo>
                      <a:lnTo>
                        <a:pt x="792" y="6"/>
                      </a:lnTo>
                      <a:lnTo>
                        <a:pt x="792" y="3"/>
                      </a:lnTo>
                      <a:lnTo>
                        <a:pt x="796" y="3"/>
                      </a:lnTo>
                      <a:lnTo>
                        <a:pt x="796" y="4"/>
                      </a:lnTo>
                      <a:lnTo>
                        <a:pt x="796" y="4"/>
                      </a:lnTo>
                      <a:lnTo>
                        <a:pt x="797" y="3"/>
                      </a:lnTo>
                      <a:lnTo>
                        <a:pt x="798" y="3"/>
                      </a:lnTo>
                      <a:lnTo>
                        <a:pt x="798" y="4"/>
                      </a:lnTo>
                      <a:lnTo>
                        <a:pt x="802" y="4"/>
                      </a:lnTo>
                      <a:lnTo>
                        <a:pt x="802" y="6"/>
                      </a:lnTo>
                      <a:lnTo>
                        <a:pt x="803" y="6"/>
                      </a:lnTo>
                      <a:lnTo>
                        <a:pt x="803" y="4"/>
                      </a:lnTo>
                      <a:lnTo>
                        <a:pt x="813" y="4"/>
                      </a:lnTo>
                      <a:lnTo>
                        <a:pt x="814" y="6"/>
                      </a:lnTo>
                      <a:lnTo>
                        <a:pt x="814" y="6"/>
                      </a:lnTo>
                      <a:lnTo>
                        <a:pt x="814" y="6"/>
                      </a:lnTo>
                      <a:lnTo>
                        <a:pt x="814" y="4"/>
                      </a:lnTo>
                      <a:lnTo>
                        <a:pt x="816" y="6"/>
                      </a:lnTo>
                      <a:lnTo>
                        <a:pt x="816" y="3"/>
                      </a:lnTo>
                      <a:lnTo>
                        <a:pt x="818" y="3"/>
                      </a:lnTo>
                      <a:lnTo>
                        <a:pt x="818" y="3"/>
                      </a:lnTo>
                      <a:lnTo>
                        <a:pt x="822" y="3"/>
                      </a:lnTo>
                      <a:lnTo>
                        <a:pt x="822" y="3"/>
                      </a:lnTo>
                      <a:lnTo>
                        <a:pt x="823" y="3"/>
                      </a:lnTo>
                      <a:lnTo>
                        <a:pt x="823" y="2"/>
                      </a:lnTo>
                      <a:lnTo>
                        <a:pt x="823" y="2"/>
                      </a:lnTo>
                      <a:lnTo>
                        <a:pt x="823" y="0"/>
                      </a:lnTo>
                      <a:lnTo>
                        <a:pt x="1191" y="0"/>
                      </a:lnTo>
                      <a:lnTo>
                        <a:pt x="1191" y="80"/>
                      </a:lnTo>
                      <a:lnTo>
                        <a:pt x="1190" y="80"/>
                      </a:lnTo>
                      <a:lnTo>
                        <a:pt x="1187" y="87"/>
                      </a:lnTo>
                      <a:lnTo>
                        <a:pt x="1186" y="87"/>
                      </a:lnTo>
                      <a:lnTo>
                        <a:pt x="1183" y="89"/>
                      </a:lnTo>
                      <a:lnTo>
                        <a:pt x="1179" y="91"/>
                      </a:lnTo>
                      <a:lnTo>
                        <a:pt x="1178" y="92"/>
                      </a:lnTo>
                      <a:lnTo>
                        <a:pt x="1176" y="92"/>
                      </a:lnTo>
                      <a:lnTo>
                        <a:pt x="1171" y="100"/>
                      </a:lnTo>
                      <a:lnTo>
                        <a:pt x="1163" y="100"/>
                      </a:lnTo>
                      <a:lnTo>
                        <a:pt x="1162" y="100"/>
                      </a:lnTo>
                      <a:lnTo>
                        <a:pt x="1162" y="101"/>
                      </a:lnTo>
                      <a:lnTo>
                        <a:pt x="1162" y="104"/>
                      </a:lnTo>
                      <a:lnTo>
                        <a:pt x="1161" y="104"/>
                      </a:lnTo>
                      <a:lnTo>
                        <a:pt x="1161" y="104"/>
                      </a:lnTo>
                      <a:lnTo>
                        <a:pt x="1161" y="104"/>
                      </a:lnTo>
                      <a:lnTo>
                        <a:pt x="1162" y="104"/>
                      </a:lnTo>
                      <a:lnTo>
                        <a:pt x="1162" y="106"/>
                      </a:lnTo>
                      <a:lnTo>
                        <a:pt x="1163" y="106"/>
                      </a:lnTo>
                      <a:lnTo>
                        <a:pt x="1163" y="109"/>
                      </a:lnTo>
                      <a:lnTo>
                        <a:pt x="1163" y="109"/>
                      </a:lnTo>
                      <a:lnTo>
                        <a:pt x="1163" y="110"/>
                      </a:lnTo>
                      <a:lnTo>
                        <a:pt x="1165" y="110"/>
                      </a:lnTo>
                      <a:lnTo>
                        <a:pt x="1165" y="113"/>
                      </a:lnTo>
                      <a:lnTo>
                        <a:pt x="1167" y="114"/>
                      </a:lnTo>
                      <a:lnTo>
                        <a:pt x="1169" y="116"/>
                      </a:lnTo>
                      <a:lnTo>
                        <a:pt x="1169" y="117"/>
                      </a:lnTo>
                      <a:lnTo>
                        <a:pt x="1170" y="120"/>
                      </a:lnTo>
                      <a:lnTo>
                        <a:pt x="1171" y="121"/>
                      </a:lnTo>
                      <a:lnTo>
                        <a:pt x="1173" y="122"/>
                      </a:lnTo>
                      <a:lnTo>
                        <a:pt x="1173" y="122"/>
                      </a:lnTo>
                      <a:lnTo>
                        <a:pt x="1173" y="122"/>
                      </a:lnTo>
                      <a:lnTo>
                        <a:pt x="1173" y="122"/>
                      </a:lnTo>
                      <a:lnTo>
                        <a:pt x="1173" y="122"/>
                      </a:lnTo>
                      <a:lnTo>
                        <a:pt x="1175" y="122"/>
                      </a:lnTo>
                      <a:lnTo>
                        <a:pt x="1175" y="121"/>
                      </a:lnTo>
                      <a:lnTo>
                        <a:pt x="1178" y="121"/>
                      </a:lnTo>
                      <a:lnTo>
                        <a:pt x="1178" y="121"/>
                      </a:lnTo>
                      <a:lnTo>
                        <a:pt x="1179" y="120"/>
                      </a:lnTo>
                      <a:lnTo>
                        <a:pt x="1179" y="118"/>
                      </a:lnTo>
                      <a:lnTo>
                        <a:pt x="1183" y="117"/>
                      </a:lnTo>
                      <a:lnTo>
                        <a:pt x="1184" y="114"/>
                      </a:lnTo>
                      <a:lnTo>
                        <a:pt x="1191" y="114"/>
                      </a:lnTo>
                      <a:lnTo>
                        <a:pt x="1191" y="130"/>
                      </a:lnTo>
                      <a:lnTo>
                        <a:pt x="1190" y="130"/>
                      </a:lnTo>
                      <a:lnTo>
                        <a:pt x="1188" y="131"/>
                      </a:lnTo>
                      <a:lnTo>
                        <a:pt x="1186" y="133"/>
                      </a:lnTo>
                      <a:lnTo>
                        <a:pt x="1186" y="134"/>
                      </a:lnTo>
                      <a:lnTo>
                        <a:pt x="1184" y="135"/>
                      </a:lnTo>
                      <a:lnTo>
                        <a:pt x="1183" y="137"/>
                      </a:lnTo>
                      <a:lnTo>
                        <a:pt x="1182" y="137"/>
                      </a:lnTo>
                      <a:lnTo>
                        <a:pt x="1183" y="139"/>
                      </a:lnTo>
                      <a:lnTo>
                        <a:pt x="1178" y="143"/>
                      </a:lnTo>
                      <a:lnTo>
                        <a:pt x="1176" y="146"/>
                      </a:lnTo>
                      <a:lnTo>
                        <a:pt x="1176" y="150"/>
                      </a:lnTo>
                      <a:lnTo>
                        <a:pt x="1176" y="152"/>
                      </a:lnTo>
                      <a:lnTo>
                        <a:pt x="1178" y="156"/>
                      </a:lnTo>
                      <a:lnTo>
                        <a:pt x="1180" y="159"/>
                      </a:lnTo>
                      <a:lnTo>
                        <a:pt x="1182" y="160"/>
                      </a:lnTo>
                      <a:lnTo>
                        <a:pt x="1180" y="161"/>
                      </a:lnTo>
                      <a:lnTo>
                        <a:pt x="1180" y="163"/>
                      </a:lnTo>
                      <a:lnTo>
                        <a:pt x="1179" y="164"/>
                      </a:lnTo>
                      <a:lnTo>
                        <a:pt x="1182" y="164"/>
                      </a:lnTo>
                      <a:lnTo>
                        <a:pt x="1182" y="163"/>
                      </a:lnTo>
                      <a:lnTo>
                        <a:pt x="1183" y="163"/>
                      </a:lnTo>
                      <a:lnTo>
                        <a:pt x="1184" y="167"/>
                      </a:lnTo>
                      <a:lnTo>
                        <a:pt x="1186" y="169"/>
                      </a:lnTo>
                      <a:lnTo>
                        <a:pt x="1188" y="173"/>
                      </a:lnTo>
                      <a:lnTo>
                        <a:pt x="1190" y="175"/>
                      </a:lnTo>
                      <a:lnTo>
                        <a:pt x="1191" y="175"/>
                      </a:lnTo>
                      <a:lnTo>
                        <a:pt x="1191" y="182"/>
                      </a:lnTo>
                      <a:lnTo>
                        <a:pt x="1190" y="182"/>
                      </a:lnTo>
                      <a:lnTo>
                        <a:pt x="1187" y="182"/>
                      </a:lnTo>
                      <a:lnTo>
                        <a:pt x="1186" y="182"/>
                      </a:lnTo>
                      <a:lnTo>
                        <a:pt x="1184" y="184"/>
                      </a:lnTo>
                      <a:lnTo>
                        <a:pt x="1186" y="184"/>
                      </a:lnTo>
                      <a:lnTo>
                        <a:pt x="1186" y="186"/>
                      </a:lnTo>
                      <a:lnTo>
                        <a:pt x="1188" y="185"/>
                      </a:lnTo>
                      <a:lnTo>
                        <a:pt x="1188" y="185"/>
                      </a:lnTo>
                      <a:lnTo>
                        <a:pt x="1190" y="185"/>
                      </a:lnTo>
                      <a:lnTo>
                        <a:pt x="1190" y="184"/>
                      </a:lnTo>
                      <a:lnTo>
                        <a:pt x="1191" y="184"/>
                      </a:lnTo>
                      <a:lnTo>
                        <a:pt x="1191" y="226"/>
                      </a:lnTo>
                      <a:lnTo>
                        <a:pt x="1190" y="226"/>
                      </a:lnTo>
                      <a:lnTo>
                        <a:pt x="1190" y="226"/>
                      </a:lnTo>
                      <a:lnTo>
                        <a:pt x="1191" y="227"/>
                      </a:lnTo>
                      <a:lnTo>
                        <a:pt x="1191" y="228"/>
                      </a:lnTo>
                      <a:lnTo>
                        <a:pt x="1190" y="228"/>
                      </a:lnTo>
                      <a:lnTo>
                        <a:pt x="1190" y="232"/>
                      </a:lnTo>
                      <a:lnTo>
                        <a:pt x="1188" y="232"/>
                      </a:lnTo>
                      <a:lnTo>
                        <a:pt x="1188" y="233"/>
                      </a:lnTo>
                      <a:lnTo>
                        <a:pt x="1187" y="233"/>
                      </a:lnTo>
                      <a:lnTo>
                        <a:pt x="1187" y="235"/>
                      </a:lnTo>
                      <a:lnTo>
                        <a:pt x="1186" y="235"/>
                      </a:lnTo>
                      <a:lnTo>
                        <a:pt x="1186" y="236"/>
                      </a:lnTo>
                      <a:lnTo>
                        <a:pt x="1184" y="237"/>
                      </a:lnTo>
                      <a:lnTo>
                        <a:pt x="1184" y="237"/>
                      </a:lnTo>
                      <a:lnTo>
                        <a:pt x="1183" y="237"/>
                      </a:lnTo>
                      <a:lnTo>
                        <a:pt x="1180" y="237"/>
                      </a:lnTo>
                      <a:lnTo>
                        <a:pt x="1179" y="239"/>
                      </a:lnTo>
                      <a:lnTo>
                        <a:pt x="1179" y="241"/>
                      </a:lnTo>
                      <a:lnTo>
                        <a:pt x="1179" y="244"/>
                      </a:lnTo>
                      <a:lnTo>
                        <a:pt x="1178" y="244"/>
                      </a:lnTo>
                      <a:lnTo>
                        <a:pt x="1178" y="244"/>
                      </a:lnTo>
                      <a:lnTo>
                        <a:pt x="1176" y="245"/>
                      </a:lnTo>
                      <a:lnTo>
                        <a:pt x="1176" y="245"/>
                      </a:lnTo>
                      <a:lnTo>
                        <a:pt x="1176" y="245"/>
                      </a:lnTo>
                      <a:lnTo>
                        <a:pt x="1180" y="247"/>
                      </a:lnTo>
                      <a:lnTo>
                        <a:pt x="1180" y="248"/>
                      </a:lnTo>
                      <a:lnTo>
                        <a:pt x="1180" y="249"/>
                      </a:lnTo>
                      <a:lnTo>
                        <a:pt x="1180" y="252"/>
                      </a:lnTo>
                      <a:lnTo>
                        <a:pt x="1180" y="252"/>
                      </a:lnTo>
                      <a:lnTo>
                        <a:pt x="1180" y="252"/>
                      </a:lnTo>
                      <a:lnTo>
                        <a:pt x="1180" y="253"/>
                      </a:lnTo>
                      <a:lnTo>
                        <a:pt x="1179" y="253"/>
                      </a:lnTo>
                      <a:lnTo>
                        <a:pt x="1176" y="253"/>
                      </a:lnTo>
                      <a:lnTo>
                        <a:pt x="1175" y="254"/>
                      </a:lnTo>
                      <a:lnTo>
                        <a:pt x="1175" y="256"/>
                      </a:lnTo>
                      <a:lnTo>
                        <a:pt x="1175" y="256"/>
                      </a:lnTo>
                      <a:lnTo>
                        <a:pt x="1176" y="257"/>
                      </a:lnTo>
                      <a:lnTo>
                        <a:pt x="1174" y="257"/>
                      </a:lnTo>
                      <a:lnTo>
                        <a:pt x="1175" y="261"/>
                      </a:lnTo>
                      <a:lnTo>
                        <a:pt x="1171" y="261"/>
                      </a:lnTo>
                      <a:lnTo>
                        <a:pt x="1171" y="262"/>
                      </a:lnTo>
                      <a:lnTo>
                        <a:pt x="1171" y="262"/>
                      </a:lnTo>
                      <a:lnTo>
                        <a:pt x="1169" y="262"/>
                      </a:lnTo>
                      <a:lnTo>
                        <a:pt x="1166" y="264"/>
                      </a:lnTo>
                      <a:lnTo>
                        <a:pt x="1165" y="264"/>
                      </a:lnTo>
                      <a:lnTo>
                        <a:pt x="1165" y="265"/>
                      </a:lnTo>
                      <a:lnTo>
                        <a:pt x="1166" y="265"/>
                      </a:lnTo>
                      <a:lnTo>
                        <a:pt x="1166" y="266"/>
                      </a:lnTo>
                      <a:lnTo>
                        <a:pt x="1165" y="266"/>
                      </a:lnTo>
                      <a:lnTo>
                        <a:pt x="1165" y="268"/>
                      </a:lnTo>
                      <a:lnTo>
                        <a:pt x="1165" y="268"/>
                      </a:lnTo>
                      <a:lnTo>
                        <a:pt x="1163" y="269"/>
                      </a:lnTo>
                      <a:lnTo>
                        <a:pt x="1163" y="269"/>
                      </a:lnTo>
                      <a:lnTo>
                        <a:pt x="1161" y="269"/>
                      </a:lnTo>
                      <a:lnTo>
                        <a:pt x="1161" y="271"/>
                      </a:lnTo>
                      <a:lnTo>
                        <a:pt x="1159" y="271"/>
                      </a:lnTo>
                      <a:lnTo>
                        <a:pt x="1158" y="273"/>
                      </a:lnTo>
                      <a:lnTo>
                        <a:pt x="1158" y="273"/>
                      </a:lnTo>
                      <a:lnTo>
                        <a:pt x="1156" y="273"/>
                      </a:lnTo>
                      <a:lnTo>
                        <a:pt x="1156" y="274"/>
                      </a:lnTo>
                      <a:lnTo>
                        <a:pt x="1152" y="277"/>
                      </a:lnTo>
                      <a:lnTo>
                        <a:pt x="1152" y="278"/>
                      </a:lnTo>
                      <a:lnTo>
                        <a:pt x="1152" y="279"/>
                      </a:lnTo>
                      <a:lnTo>
                        <a:pt x="1152" y="282"/>
                      </a:lnTo>
                      <a:lnTo>
                        <a:pt x="1150" y="282"/>
                      </a:lnTo>
                      <a:lnTo>
                        <a:pt x="1149" y="282"/>
                      </a:lnTo>
                      <a:lnTo>
                        <a:pt x="1149" y="283"/>
                      </a:lnTo>
                      <a:lnTo>
                        <a:pt x="1149" y="285"/>
                      </a:lnTo>
                      <a:lnTo>
                        <a:pt x="1144" y="283"/>
                      </a:lnTo>
                      <a:lnTo>
                        <a:pt x="1141" y="285"/>
                      </a:lnTo>
                      <a:lnTo>
                        <a:pt x="1139" y="285"/>
                      </a:lnTo>
                      <a:lnTo>
                        <a:pt x="1139" y="286"/>
                      </a:lnTo>
                      <a:lnTo>
                        <a:pt x="1135" y="286"/>
                      </a:lnTo>
                      <a:lnTo>
                        <a:pt x="1135" y="287"/>
                      </a:lnTo>
                      <a:lnTo>
                        <a:pt x="1132" y="287"/>
                      </a:lnTo>
                      <a:lnTo>
                        <a:pt x="1132" y="286"/>
                      </a:lnTo>
                      <a:lnTo>
                        <a:pt x="1132" y="285"/>
                      </a:lnTo>
                      <a:lnTo>
                        <a:pt x="1131" y="285"/>
                      </a:lnTo>
                      <a:lnTo>
                        <a:pt x="1129" y="283"/>
                      </a:lnTo>
                      <a:lnTo>
                        <a:pt x="1129" y="282"/>
                      </a:lnTo>
                      <a:lnTo>
                        <a:pt x="1128" y="282"/>
                      </a:lnTo>
                      <a:lnTo>
                        <a:pt x="1128" y="283"/>
                      </a:lnTo>
                      <a:lnTo>
                        <a:pt x="1129" y="283"/>
                      </a:lnTo>
                      <a:lnTo>
                        <a:pt x="1129" y="285"/>
                      </a:lnTo>
                      <a:lnTo>
                        <a:pt x="1128" y="285"/>
                      </a:lnTo>
                      <a:lnTo>
                        <a:pt x="1127" y="287"/>
                      </a:lnTo>
                      <a:lnTo>
                        <a:pt x="1127" y="288"/>
                      </a:lnTo>
                      <a:lnTo>
                        <a:pt x="1124" y="288"/>
                      </a:lnTo>
                      <a:lnTo>
                        <a:pt x="1124" y="291"/>
                      </a:lnTo>
                      <a:lnTo>
                        <a:pt x="1123" y="292"/>
                      </a:lnTo>
                      <a:lnTo>
                        <a:pt x="1120" y="292"/>
                      </a:lnTo>
                      <a:lnTo>
                        <a:pt x="1120" y="292"/>
                      </a:lnTo>
                      <a:lnTo>
                        <a:pt x="1119" y="292"/>
                      </a:lnTo>
                      <a:lnTo>
                        <a:pt x="1119" y="292"/>
                      </a:lnTo>
                      <a:lnTo>
                        <a:pt x="1114" y="292"/>
                      </a:lnTo>
                      <a:lnTo>
                        <a:pt x="1114" y="294"/>
                      </a:lnTo>
                      <a:lnTo>
                        <a:pt x="1112" y="294"/>
                      </a:lnTo>
                      <a:lnTo>
                        <a:pt x="1112" y="294"/>
                      </a:lnTo>
                      <a:lnTo>
                        <a:pt x="1111" y="294"/>
                      </a:lnTo>
                      <a:lnTo>
                        <a:pt x="1111" y="294"/>
                      </a:lnTo>
                      <a:lnTo>
                        <a:pt x="1110" y="295"/>
                      </a:lnTo>
                      <a:lnTo>
                        <a:pt x="1110" y="296"/>
                      </a:lnTo>
                      <a:lnTo>
                        <a:pt x="1107" y="295"/>
                      </a:lnTo>
                      <a:lnTo>
                        <a:pt x="1107" y="296"/>
                      </a:lnTo>
                      <a:lnTo>
                        <a:pt x="1104" y="296"/>
                      </a:lnTo>
                      <a:lnTo>
                        <a:pt x="1104" y="299"/>
                      </a:lnTo>
                      <a:lnTo>
                        <a:pt x="1102" y="300"/>
                      </a:lnTo>
                      <a:lnTo>
                        <a:pt x="1099" y="302"/>
                      </a:lnTo>
                      <a:lnTo>
                        <a:pt x="1097" y="303"/>
                      </a:lnTo>
                      <a:lnTo>
                        <a:pt x="1097" y="304"/>
                      </a:lnTo>
                      <a:lnTo>
                        <a:pt x="1097" y="304"/>
                      </a:lnTo>
                      <a:lnTo>
                        <a:pt x="1097" y="305"/>
                      </a:lnTo>
                      <a:lnTo>
                        <a:pt x="1094" y="305"/>
                      </a:lnTo>
                      <a:lnTo>
                        <a:pt x="1094" y="305"/>
                      </a:lnTo>
                      <a:lnTo>
                        <a:pt x="1095" y="305"/>
                      </a:lnTo>
                      <a:lnTo>
                        <a:pt x="1095" y="307"/>
                      </a:lnTo>
                      <a:lnTo>
                        <a:pt x="1097" y="307"/>
                      </a:lnTo>
                      <a:lnTo>
                        <a:pt x="1097" y="308"/>
                      </a:lnTo>
                      <a:lnTo>
                        <a:pt x="1098" y="309"/>
                      </a:lnTo>
                      <a:lnTo>
                        <a:pt x="1097" y="309"/>
                      </a:lnTo>
                      <a:lnTo>
                        <a:pt x="1097" y="309"/>
                      </a:lnTo>
                      <a:lnTo>
                        <a:pt x="1097" y="311"/>
                      </a:lnTo>
                      <a:lnTo>
                        <a:pt x="1093" y="312"/>
                      </a:lnTo>
                      <a:lnTo>
                        <a:pt x="1091" y="309"/>
                      </a:lnTo>
                      <a:lnTo>
                        <a:pt x="1091" y="308"/>
                      </a:lnTo>
                      <a:lnTo>
                        <a:pt x="1090" y="307"/>
                      </a:lnTo>
                      <a:lnTo>
                        <a:pt x="1090" y="305"/>
                      </a:lnTo>
                      <a:lnTo>
                        <a:pt x="1089" y="305"/>
                      </a:lnTo>
                      <a:lnTo>
                        <a:pt x="1089" y="305"/>
                      </a:lnTo>
                      <a:lnTo>
                        <a:pt x="1089" y="303"/>
                      </a:lnTo>
                      <a:lnTo>
                        <a:pt x="1089" y="300"/>
                      </a:lnTo>
                      <a:lnTo>
                        <a:pt x="1090" y="299"/>
                      </a:lnTo>
                      <a:lnTo>
                        <a:pt x="1090" y="298"/>
                      </a:lnTo>
                      <a:lnTo>
                        <a:pt x="1089" y="298"/>
                      </a:lnTo>
                      <a:lnTo>
                        <a:pt x="1089" y="296"/>
                      </a:lnTo>
                      <a:lnTo>
                        <a:pt x="1086" y="298"/>
                      </a:lnTo>
                      <a:lnTo>
                        <a:pt x="1086" y="296"/>
                      </a:lnTo>
                      <a:lnTo>
                        <a:pt x="1085" y="295"/>
                      </a:lnTo>
                      <a:lnTo>
                        <a:pt x="1082" y="295"/>
                      </a:lnTo>
                      <a:lnTo>
                        <a:pt x="1082" y="296"/>
                      </a:lnTo>
                      <a:lnTo>
                        <a:pt x="1078" y="296"/>
                      </a:lnTo>
                      <a:lnTo>
                        <a:pt x="1077" y="298"/>
                      </a:lnTo>
                      <a:lnTo>
                        <a:pt x="1076" y="299"/>
                      </a:lnTo>
                      <a:lnTo>
                        <a:pt x="1074" y="299"/>
                      </a:lnTo>
                      <a:lnTo>
                        <a:pt x="1073" y="300"/>
                      </a:lnTo>
                      <a:lnTo>
                        <a:pt x="1070" y="304"/>
                      </a:lnTo>
                      <a:lnTo>
                        <a:pt x="1067" y="304"/>
                      </a:lnTo>
                      <a:lnTo>
                        <a:pt x="1067" y="305"/>
                      </a:lnTo>
                      <a:lnTo>
                        <a:pt x="1067" y="305"/>
                      </a:lnTo>
                      <a:lnTo>
                        <a:pt x="1067" y="307"/>
                      </a:lnTo>
                      <a:lnTo>
                        <a:pt x="1064" y="308"/>
                      </a:lnTo>
                      <a:lnTo>
                        <a:pt x="1064" y="309"/>
                      </a:lnTo>
                      <a:lnTo>
                        <a:pt x="1063" y="311"/>
                      </a:lnTo>
                      <a:lnTo>
                        <a:pt x="1061" y="312"/>
                      </a:lnTo>
                      <a:lnTo>
                        <a:pt x="1061" y="312"/>
                      </a:lnTo>
                      <a:lnTo>
                        <a:pt x="1060" y="313"/>
                      </a:lnTo>
                      <a:lnTo>
                        <a:pt x="1060" y="315"/>
                      </a:lnTo>
                      <a:lnTo>
                        <a:pt x="1059" y="315"/>
                      </a:lnTo>
                      <a:lnTo>
                        <a:pt x="1059" y="316"/>
                      </a:lnTo>
                      <a:lnTo>
                        <a:pt x="1057" y="316"/>
                      </a:lnTo>
                      <a:lnTo>
                        <a:pt x="1056" y="317"/>
                      </a:lnTo>
                      <a:lnTo>
                        <a:pt x="1055" y="317"/>
                      </a:lnTo>
                      <a:lnTo>
                        <a:pt x="1055" y="322"/>
                      </a:lnTo>
                      <a:lnTo>
                        <a:pt x="1055" y="324"/>
                      </a:lnTo>
                      <a:lnTo>
                        <a:pt x="1053" y="326"/>
                      </a:lnTo>
                      <a:lnTo>
                        <a:pt x="1053" y="328"/>
                      </a:lnTo>
                      <a:lnTo>
                        <a:pt x="1055" y="328"/>
                      </a:lnTo>
                      <a:lnTo>
                        <a:pt x="1055" y="329"/>
                      </a:lnTo>
                      <a:lnTo>
                        <a:pt x="1055" y="329"/>
                      </a:lnTo>
                      <a:lnTo>
                        <a:pt x="1055" y="332"/>
                      </a:lnTo>
                      <a:lnTo>
                        <a:pt x="1056" y="332"/>
                      </a:lnTo>
                      <a:lnTo>
                        <a:pt x="1056" y="333"/>
                      </a:lnTo>
                      <a:lnTo>
                        <a:pt x="1057" y="333"/>
                      </a:lnTo>
                      <a:lnTo>
                        <a:pt x="1057" y="334"/>
                      </a:lnTo>
                      <a:lnTo>
                        <a:pt x="1060" y="337"/>
                      </a:lnTo>
                      <a:lnTo>
                        <a:pt x="1060" y="338"/>
                      </a:lnTo>
                      <a:lnTo>
                        <a:pt x="1060" y="338"/>
                      </a:lnTo>
                      <a:lnTo>
                        <a:pt x="1060" y="340"/>
                      </a:lnTo>
                      <a:lnTo>
                        <a:pt x="1063" y="341"/>
                      </a:lnTo>
                      <a:lnTo>
                        <a:pt x="1063" y="342"/>
                      </a:lnTo>
                      <a:lnTo>
                        <a:pt x="1064" y="342"/>
                      </a:lnTo>
                      <a:lnTo>
                        <a:pt x="1067" y="345"/>
                      </a:lnTo>
                      <a:lnTo>
                        <a:pt x="1068" y="345"/>
                      </a:lnTo>
                      <a:lnTo>
                        <a:pt x="1068" y="346"/>
                      </a:lnTo>
                      <a:lnTo>
                        <a:pt x="1069" y="346"/>
                      </a:lnTo>
                      <a:lnTo>
                        <a:pt x="1069" y="347"/>
                      </a:lnTo>
                      <a:lnTo>
                        <a:pt x="1069" y="347"/>
                      </a:lnTo>
                      <a:lnTo>
                        <a:pt x="1069" y="349"/>
                      </a:lnTo>
                      <a:lnTo>
                        <a:pt x="1070" y="350"/>
                      </a:lnTo>
                      <a:lnTo>
                        <a:pt x="1070" y="351"/>
                      </a:lnTo>
                      <a:lnTo>
                        <a:pt x="1072" y="351"/>
                      </a:lnTo>
                      <a:lnTo>
                        <a:pt x="1072" y="353"/>
                      </a:lnTo>
                      <a:lnTo>
                        <a:pt x="1072" y="353"/>
                      </a:lnTo>
                      <a:lnTo>
                        <a:pt x="1073" y="354"/>
                      </a:lnTo>
                      <a:lnTo>
                        <a:pt x="1074" y="354"/>
                      </a:lnTo>
                      <a:lnTo>
                        <a:pt x="1076" y="355"/>
                      </a:lnTo>
                      <a:lnTo>
                        <a:pt x="1076" y="357"/>
                      </a:lnTo>
                      <a:lnTo>
                        <a:pt x="1077" y="357"/>
                      </a:lnTo>
                      <a:lnTo>
                        <a:pt x="1077" y="359"/>
                      </a:lnTo>
                      <a:lnTo>
                        <a:pt x="1077" y="362"/>
                      </a:lnTo>
                      <a:lnTo>
                        <a:pt x="1078" y="363"/>
                      </a:lnTo>
                      <a:lnTo>
                        <a:pt x="1080" y="363"/>
                      </a:lnTo>
                      <a:lnTo>
                        <a:pt x="1080" y="364"/>
                      </a:lnTo>
                      <a:lnTo>
                        <a:pt x="1082" y="366"/>
                      </a:lnTo>
                      <a:lnTo>
                        <a:pt x="1082" y="367"/>
                      </a:lnTo>
                      <a:lnTo>
                        <a:pt x="1084" y="367"/>
                      </a:lnTo>
                      <a:lnTo>
                        <a:pt x="1084" y="372"/>
                      </a:lnTo>
                      <a:lnTo>
                        <a:pt x="1085" y="372"/>
                      </a:lnTo>
                      <a:lnTo>
                        <a:pt x="1085" y="374"/>
                      </a:lnTo>
                      <a:lnTo>
                        <a:pt x="1085" y="376"/>
                      </a:lnTo>
                      <a:lnTo>
                        <a:pt x="1085" y="377"/>
                      </a:lnTo>
                      <a:lnTo>
                        <a:pt x="1086" y="377"/>
                      </a:lnTo>
                      <a:lnTo>
                        <a:pt x="1086" y="384"/>
                      </a:lnTo>
                      <a:lnTo>
                        <a:pt x="1087" y="384"/>
                      </a:lnTo>
                      <a:lnTo>
                        <a:pt x="1087" y="387"/>
                      </a:lnTo>
                      <a:lnTo>
                        <a:pt x="1087" y="387"/>
                      </a:lnTo>
                      <a:lnTo>
                        <a:pt x="1089" y="389"/>
                      </a:lnTo>
                      <a:lnTo>
                        <a:pt x="1089" y="389"/>
                      </a:lnTo>
                      <a:lnTo>
                        <a:pt x="1090" y="391"/>
                      </a:lnTo>
                      <a:lnTo>
                        <a:pt x="1090" y="393"/>
                      </a:lnTo>
                      <a:lnTo>
                        <a:pt x="1089" y="393"/>
                      </a:lnTo>
                      <a:lnTo>
                        <a:pt x="1087" y="394"/>
                      </a:lnTo>
                      <a:lnTo>
                        <a:pt x="1087" y="396"/>
                      </a:lnTo>
                      <a:lnTo>
                        <a:pt x="1089" y="398"/>
                      </a:lnTo>
                      <a:lnTo>
                        <a:pt x="1089" y="401"/>
                      </a:lnTo>
                      <a:lnTo>
                        <a:pt x="1087" y="401"/>
                      </a:lnTo>
                      <a:lnTo>
                        <a:pt x="1086" y="406"/>
                      </a:lnTo>
                      <a:lnTo>
                        <a:pt x="1085" y="406"/>
                      </a:lnTo>
                      <a:lnTo>
                        <a:pt x="1084" y="408"/>
                      </a:lnTo>
                      <a:lnTo>
                        <a:pt x="1084" y="408"/>
                      </a:lnTo>
                      <a:lnTo>
                        <a:pt x="1082" y="410"/>
                      </a:lnTo>
                      <a:lnTo>
                        <a:pt x="1081" y="410"/>
                      </a:lnTo>
                      <a:lnTo>
                        <a:pt x="1081" y="412"/>
                      </a:lnTo>
                      <a:lnTo>
                        <a:pt x="1078" y="412"/>
                      </a:lnTo>
                      <a:lnTo>
                        <a:pt x="1077" y="413"/>
                      </a:lnTo>
                      <a:lnTo>
                        <a:pt x="1076" y="413"/>
                      </a:lnTo>
                      <a:lnTo>
                        <a:pt x="1076" y="414"/>
                      </a:lnTo>
                      <a:lnTo>
                        <a:pt x="1074" y="414"/>
                      </a:lnTo>
                      <a:lnTo>
                        <a:pt x="1074" y="414"/>
                      </a:lnTo>
                      <a:lnTo>
                        <a:pt x="1073" y="414"/>
                      </a:lnTo>
                      <a:lnTo>
                        <a:pt x="1073" y="415"/>
                      </a:lnTo>
                      <a:lnTo>
                        <a:pt x="1073" y="417"/>
                      </a:lnTo>
                      <a:lnTo>
                        <a:pt x="1070" y="417"/>
                      </a:lnTo>
                      <a:lnTo>
                        <a:pt x="1070" y="418"/>
                      </a:lnTo>
                      <a:lnTo>
                        <a:pt x="1069" y="417"/>
                      </a:lnTo>
                      <a:lnTo>
                        <a:pt x="1068" y="417"/>
                      </a:lnTo>
                      <a:lnTo>
                        <a:pt x="1068" y="418"/>
                      </a:lnTo>
                      <a:lnTo>
                        <a:pt x="1067" y="418"/>
                      </a:lnTo>
                      <a:lnTo>
                        <a:pt x="1065" y="418"/>
                      </a:lnTo>
                      <a:lnTo>
                        <a:pt x="1065" y="418"/>
                      </a:lnTo>
                      <a:lnTo>
                        <a:pt x="1065" y="418"/>
                      </a:lnTo>
                      <a:lnTo>
                        <a:pt x="1065" y="418"/>
                      </a:lnTo>
                      <a:lnTo>
                        <a:pt x="1065" y="418"/>
                      </a:lnTo>
                      <a:lnTo>
                        <a:pt x="1063" y="419"/>
                      </a:lnTo>
                      <a:lnTo>
                        <a:pt x="1063" y="418"/>
                      </a:lnTo>
                      <a:lnTo>
                        <a:pt x="1063" y="418"/>
                      </a:lnTo>
                      <a:lnTo>
                        <a:pt x="1061" y="418"/>
                      </a:lnTo>
                      <a:lnTo>
                        <a:pt x="1061" y="419"/>
                      </a:lnTo>
                      <a:lnTo>
                        <a:pt x="1059" y="419"/>
                      </a:lnTo>
                      <a:lnTo>
                        <a:pt x="1059" y="418"/>
                      </a:lnTo>
                      <a:lnTo>
                        <a:pt x="1056" y="417"/>
                      </a:lnTo>
                      <a:lnTo>
                        <a:pt x="1055" y="417"/>
                      </a:lnTo>
                      <a:lnTo>
                        <a:pt x="1055" y="417"/>
                      </a:lnTo>
                      <a:lnTo>
                        <a:pt x="1056" y="418"/>
                      </a:lnTo>
                      <a:lnTo>
                        <a:pt x="1057" y="421"/>
                      </a:lnTo>
                      <a:lnTo>
                        <a:pt x="1060" y="422"/>
                      </a:lnTo>
                      <a:lnTo>
                        <a:pt x="1061" y="423"/>
                      </a:lnTo>
                      <a:lnTo>
                        <a:pt x="1061" y="426"/>
                      </a:lnTo>
                      <a:lnTo>
                        <a:pt x="1059" y="426"/>
                      </a:lnTo>
                      <a:lnTo>
                        <a:pt x="1057" y="423"/>
                      </a:lnTo>
                      <a:lnTo>
                        <a:pt x="1056" y="423"/>
                      </a:lnTo>
                      <a:lnTo>
                        <a:pt x="1056" y="422"/>
                      </a:lnTo>
                      <a:lnTo>
                        <a:pt x="1055" y="421"/>
                      </a:lnTo>
                      <a:lnTo>
                        <a:pt x="1055" y="421"/>
                      </a:lnTo>
                      <a:lnTo>
                        <a:pt x="1053" y="419"/>
                      </a:lnTo>
                      <a:lnTo>
                        <a:pt x="1053" y="421"/>
                      </a:lnTo>
                      <a:lnTo>
                        <a:pt x="1055" y="421"/>
                      </a:lnTo>
                      <a:lnTo>
                        <a:pt x="1055" y="422"/>
                      </a:lnTo>
                      <a:lnTo>
                        <a:pt x="1055" y="422"/>
                      </a:lnTo>
                      <a:lnTo>
                        <a:pt x="1056" y="429"/>
                      </a:lnTo>
                      <a:lnTo>
                        <a:pt x="1057" y="429"/>
                      </a:lnTo>
                      <a:lnTo>
                        <a:pt x="1057" y="430"/>
                      </a:lnTo>
                      <a:lnTo>
                        <a:pt x="1056" y="430"/>
                      </a:lnTo>
                      <a:lnTo>
                        <a:pt x="1056" y="431"/>
                      </a:lnTo>
                      <a:lnTo>
                        <a:pt x="1053" y="431"/>
                      </a:lnTo>
                      <a:lnTo>
                        <a:pt x="1052" y="434"/>
                      </a:lnTo>
                      <a:lnTo>
                        <a:pt x="1051" y="435"/>
                      </a:lnTo>
                      <a:lnTo>
                        <a:pt x="1047" y="436"/>
                      </a:lnTo>
                      <a:lnTo>
                        <a:pt x="1048" y="435"/>
                      </a:lnTo>
                      <a:lnTo>
                        <a:pt x="1048" y="434"/>
                      </a:lnTo>
                      <a:lnTo>
                        <a:pt x="1048" y="432"/>
                      </a:lnTo>
                      <a:lnTo>
                        <a:pt x="1047" y="432"/>
                      </a:lnTo>
                      <a:lnTo>
                        <a:pt x="1046" y="426"/>
                      </a:lnTo>
                      <a:lnTo>
                        <a:pt x="1047" y="426"/>
                      </a:lnTo>
                      <a:lnTo>
                        <a:pt x="1047" y="425"/>
                      </a:lnTo>
                      <a:lnTo>
                        <a:pt x="1047" y="425"/>
                      </a:lnTo>
                      <a:lnTo>
                        <a:pt x="1047" y="422"/>
                      </a:lnTo>
                      <a:lnTo>
                        <a:pt x="1047" y="419"/>
                      </a:lnTo>
                      <a:lnTo>
                        <a:pt x="1044" y="417"/>
                      </a:lnTo>
                      <a:lnTo>
                        <a:pt x="1043" y="417"/>
                      </a:lnTo>
                      <a:lnTo>
                        <a:pt x="1043" y="415"/>
                      </a:lnTo>
                      <a:lnTo>
                        <a:pt x="1043" y="415"/>
                      </a:lnTo>
                      <a:lnTo>
                        <a:pt x="1042" y="415"/>
                      </a:lnTo>
                      <a:lnTo>
                        <a:pt x="1042" y="417"/>
                      </a:lnTo>
                      <a:lnTo>
                        <a:pt x="1039" y="415"/>
                      </a:lnTo>
                      <a:lnTo>
                        <a:pt x="1039" y="413"/>
                      </a:lnTo>
                      <a:lnTo>
                        <a:pt x="1038" y="413"/>
                      </a:lnTo>
                      <a:lnTo>
                        <a:pt x="1036" y="413"/>
                      </a:lnTo>
                      <a:lnTo>
                        <a:pt x="1035" y="414"/>
                      </a:lnTo>
                      <a:lnTo>
                        <a:pt x="1034" y="409"/>
                      </a:lnTo>
                      <a:lnTo>
                        <a:pt x="1032" y="409"/>
                      </a:lnTo>
                      <a:lnTo>
                        <a:pt x="1031" y="406"/>
                      </a:lnTo>
                      <a:lnTo>
                        <a:pt x="1030" y="405"/>
                      </a:lnTo>
                      <a:lnTo>
                        <a:pt x="1029" y="402"/>
                      </a:lnTo>
                      <a:lnTo>
                        <a:pt x="1029" y="400"/>
                      </a:lnTo>
                      <a:lnTo>
                        <a:pt x="1026" y="400"/>
                      </a:lnTo>
                      <a:lnTo>
                        <a:pt x="1026" y="400"/>
                      </a:lnTo>
                      <a:lnTo>
                        <a:pt x="1025" y="397"/>
                      </a:lnTo>
                      <a:lnTo>
                        <a:pt x="1022" y="394"/>
                      </a:lnTo>
                      <a:lnTo>
                        <a:pt x="1021" y="392"/>
                      </a:lnTo>
                      <a:lnTo>
                        <a:pt x="1021" y="392"/>
                      </a:lnTo>
                      <a:lnTo>
                        <a:pt x="1017" y="392"/>
                      </a:lnTo>
                      <a:lnTo>
                        <a:pt x="1015" y="391"/>
                      </a:lnTo>
                      <a:lnTo>
                        <a:pt x="1015" y="388"/>
                      </a:lnTo>
                      <a:lnTo>
                        <a:pt x="1014" y="385"/>
                      </a:lnTo>
                      <a:lnTo>
                        <a:pt x="1014" y="385"/>
                      </a:lnTo>
                      <a:lnTo>
                        <a:pt x="1010" y="385"/>
                      </a:lnTo>
                      <a:lnTo>
                        <a:pt x="1010" y="384"/>
                      </a:lnTo>
                      <a:lnTo>
                        <a:pt x="1008" y="384"/>
                      </a:lnTo>
                      <a:lnTo>
                        <a:pt x="1008" y="385"/>
                      </a:lnTo>
                      <a:lnTo>
                        <a:pt x="1006" y="385"/>
                      </a:lnTo>
                      <a:lnTo>
                        <a:pt x="1006" y="389"/>
                      </a:lnTo>
                      <a:lnTo>
                        <a:pt x="1008" y="389"/>
                      </a:lnTo>
                      <a:lnTo>
                        <a:pt x="1008" y="389"/>
                      </a:lnTo>
                      <a:lnTo>
                        <a:pt x="1006" y="392"/>
                      </a:lnTo>
                      <a:lnTo>
                        <a:pt x="1006" y="393"/>
                      </a:lnTo>
                      <a:lnTo>
                        <a:pt x="1006" y="394"/>
                      </a:lnTo>
                      <a:lnTo>
                        <a:pt x="1006" y="400"/>
                      </a:lnTo>
                      <a:lnTo>
                        <a:pt x="1006" y="400"/>
                      </a:lnTo>
                      <a:lnTo>
                        <a:pt x="1005" y="402"/>
                      </a:lnTo>
                      <a:lnTo>
                        <a:pt x="1005" y="402"/>
                      </a:lnTo>
                      <a:lnTo>
                        <a:pt x="1005" y="406"/>
                      </a:lnTo>
                      <a:lnTo>
                        <a:pt x="1004" y="406"/>
                      </a:lnTo>
                      <a:lnTo>
                        <a:pt x="1004" y="413"/>
                      </a:lnTo>
                      <a:lnTo>
                        <a:pt x="1004" y="413"/>
                      </a:lnTo>
                      <a:lnTo>
                        <a:pt x="1004" y="414"/>
                      </a:lnTo>
                      <a:lnTo>
                        <a:pt x="1002" y="414"/>
                      </a:lnTo>
                      <a:lnTo>
                        <a:pt x="1002" y="419"/>
                      </a:lnTo>
                      <a:lnTo>
                        <a:pt x="1001" y="419"/>
                      </a:lnTo>
                      <a:lnTo>
                        <a:pt x="1001" y="422"/>
                      </a:lnTo>
                      <a:lnTo>
                        <a:pt x="1001" y="422"/>
                      </a:lnTo>
                      <a:lnTo>
                        <a:pt x="1000" y="425"/>
                      </a:lnTo>
                      <a:lnTo>
                        <a:pt x="1001" y="427"/>
                      </a:lnTo>
                      <a:lnTo>
                        <a:pt x="1001" y="430"/>
                      </a:lnTo>
                      <a:lnTo>
                        <a:pt x="1004" y="430"/>
                      </a:lnTo>
                      <a:lnTo>
                        <a:pt x="1004" y="430"/>
                      </a:lnTo>
                      <a:lnTo>
                        <a:pt x="1005" y="432"/>
                      </a:lnTo>
                      <a:lnTo>
                        <a:pt x="1005" y="435"/>
                      </a:lnTo>
                      <a:lnTo>
                        <a:pt x="1005" y="436"/>
                      </a:lnTo>
                      <a:lnTo>
                        <a:pt x="1006" y="436"/>
                      </a:lnTo>
                      <a:lnTo>
                        <a:pt x="1008" y="436"/>
                      </a:lnTo>
                      <a:lnTo>
                        <a:pt x="1009" y="440"/>
                      </a:lnTo>
                      <a:lnTo>
                        <a:pt x="1009" y="443"/>
                      </a:lnTo>
                      <a:lnTo>
                        <a:pt x="1012" y="447"/>
                      </a:lnTo>
                      <a:lnTo>
                        <a:pt x="1013" y="448"/>
                      </a:lnTo>
                      <a:lnTo>
                        <a:pt x="1004" y="448"/>
                      </a:lnTo>
                      <a:lnTo>
                        <a:pt x="1004" y="447"/>
                      </a:lnTo>
                      <a:lnTo>
                        <a:pt x="1001" y="446"/>
                      </a:lnTo>
                      <a:lnTo>
                        <a:pt x="1001" y="444"/>
                      </a:lnTo>
                      <a:lnTo>
                        <a:pt x="995" y="438"/>
                      </a:lnTo>
                      <a:lnTo>
                        <a:pt x="995" y="435"/>
                      </a:lnTo>
                      <a:lnTo>
                        <a:pt x="993" y="435"/>
                      </a:lnTo>
                      <a:lnTo>
                        <a:pt x="993" y="431"/>
                      </a:lnTo>
                      <a:lnTo>
                        <a:pt x="992" y="431"/>
                      </a:lnTo>
                      <a:lnTo>
                        <a:pt x="992" y="430"/>
                      </a:lnTo>
                      <a:lnTo>
                        <a:pt x="993" y="429"/>
                      </a:lnTo>
                      <a:lnTo>
                        <a:pt x="993" y="426"/>
                      </a:lnTo>
                      <a:lnTo>
                        <a:pt x="995" y="425"/>
                      </a:lnTo>
                      <a:lnTo>
                        <a:pt x="995" y="423"/>
                      </a:lnTo>
                      <a:lnTo>
                        <a:pt x="996" y="422"/>
                      </a:lnTo>
                      <a:lnTo>
                        <a:pt x="996" y="419"/>
                      </a:lnTo>
                      <a:lnTo>
                        <a:pt x="995" y="419"/>
                      </a:lnTo>
                      <a:lnTo>
                        <a:pt x="995" y="415"/>
                      </a:lnTo>
                      <a:lnTo>
                        <a:pt x="996" y="414"/>
                      </a:lnTo>
                      <a:lnTo>
                        <a:pt x="996" y="413"/>
                      </a:lnTo>
                      <a:lnTo>
                        <a:pt x="997" y="410"/>
                      </a:lnTo>
                      <a:lnTo>
                        <a:pt x="997" y="408"/>
                      </a:lnTo>
                      <a:lnTo>
                        <a:pt x="997" y="406"/>
                      </a:lnTo>
                      <a:lnTo>
                        <a:pt x="996" y="406"/>
                      </a:lnTo>
                      <a:lnTo>
                        <a:pt x="996" y="405"/>
                      </a:lnTo>
                      <a:lnTo>
                        <a:pt x="996" y="405"/>
                      </a:lnTo>
                      <a:lnTo>
                        <a:pt x="996" y="402"/>
                      </a:lnTo>
                      <a:lnTo>
                        <a:pt x="995" y="401"/>
                      </a:lnTo>
                      <a:lnTo>
                        <a:pt x="995" y="400"/>
                      </a:lnTo>
                      <a:lnTo>
                        <a:pt x="993" y="400"/>
                      </a:lnTo>
                      <a:lnTo>
                        <a:pt x="992" y="398"/>
                      </a:lnTo>
                      <a:lnTo>
                        <a:pt x="993" y="397"/>
                      </a:lnTo>
                      <a:lnTo>
                        <a:pt x="995" y="394"/>
                      </a:lnTo>
                      <a:lnTo>
                        <a:pt x="995" y="392"/>
                      </a:lnTo>
                      <a:lnTo>
                        <a:pt x="993" y="392"/>
                      </a:lnTo>
                      <a:lnTo>
                        <a:pt x="993" y="391"/>
                      </a:lnTo>
                      <a:lnTo>
                        <a:pt x="993" y="391"/>
                      </a:lnTo>
                      <a:lnTo>
                        <a:pt x="993" y="387"/>
                      </a:lnTo>
                      <a:lnTo>
                        <a:pt x="992" y="387"/>
                      </a:lnTo>
                      <a:lnTo>
                        <a:pt x="992" y="380"/>
                      </a:lnTo>
                      <a:lnTo>
                        <a:pt x="989" y="379"/>
                      </a:lnTo>
                      <a:lnTo>
                        <a:pt x="989" y="376"/>
                      </a:lnTo>
                      <a:lnTo>
                        <a:pt x="988" y="376"/>
                      </a:lnTo>
                      <a:lnTo>
                        <a:pt x="988" y="374"/>
                      </a:lnTo>
                      <a:lnTo>
                        <a:pt x="988" y="374"/>
                      </a:lnTo>
                      <a:lnTo>
                        <a:pt x="988" y="370"/>
                      </a:lnTo>
                      <a:lnTo>
                        <a:pt x="987" y="370"/>
                      </a:lnTo>
                      <a:lnTo>
                        <a:pt x="987" y="364"/>
                      </a:lnTo>
                      <a:lnTo>
                        <a:pt x="987" y="364"/>
                      </a:lnTo>
                      <a:lnTo>
                        <a:pt x="987" y="363"/>
                      </a:lnTo>
                      <a:lnTo>
                        <a:pt x="985" y="363"/>
                      </a:lnTo>
                      <a:lnTo>
                        <a:pt x="985" y="360"/>
                      </a:lnTo>
                      <a:lnTo>
                        <a:pt x="985" y="360"/>
                      </a:lnTo>
                      <a:lnTo>
                        <a:pt x="984" y="360"/>
                      </a:lnTo>
                      <a:lnTo>
                        <a:pt x="983" y="359"/>
                      </a:lnTo>
                      <a:lnTo>
                        <a:pt x="983" y="358"/>
                      </a:lnTo>
                      <a:lnTo>
                        <a:pt x="981" y="357"/>
                      </a:lnTo>
                      <a:lnTo>
                        <a:pt x="983" y="355"/>
                      </a:lnTo>
                      <a:lnTo>
                        <a:pt x="983" y="355"/>
                      </a:lnTo>
                      <a:lnTo>
                        <a:pt x="983" y="355"/>
                      </a:lnTo>
                      <a:lnTo>
                        <a:pt x="983" y="354"/>
                      </a:lnTo>
                      <a:lnTo>
                        <a:pt x="983" y="353"/>
                      </a:lnTo>
                      <a:lnTo>
                        <a:pt x="983" y="353"/>
                      </a:lnTo>
                      <a:lnTo>
                        <a:pt x="983" y="351"/>
                      </a:lnTo>
                      <a:lnTo>
                        <a:pt x="983" y="351"/>
                      </a:lnTo>
                      <a:lnTo>
                        <a:pt x="983" y="351"/>
                      </a:lnTo>
                      <a:lnTo>
                        <a:pt x="980" y="351"/>
                      </a:lnTo>
                      <a:lnTo>
                        <a:pt x="980" y="350"/>
                      </a:lnTo>
                      <a:lnTo>
                        <a:pt x="980" y="350"/>
                      </a:lnTo>
                      <a:lnTo>
                        <a:pt x="979" y="349"/>
                      </a:lnTo>
                      <a:lnTo>
                        <a:pt x="978" y="347"/>
                      </a:lnTo>
                      <a:lnTo>
                        <a:pt x="978" y="346"/>
                      </a:lnTo>
                      <a:lnTo>
                        <a:pt x="976" y="346"/>
                      </a:lnTo>
                      <a:lnTo>
                        <a:pt x="975" y="345"/>
                      </a:lnTo>
                      <a:lnTo>
                        <a:pt x="974" y="345"/>
                      </a:lnTo>
                      <a:lnTo>
                        <a:pt x="971" y="351"/>
                      </a:lnTo>
                      <a:lnTo>
                        <a:pt x="970" y="353"/>
                      </a:lnTo>
                      <a:lnTo>
                        <a:pt x="968" y="353"/>
                      </a:lnTo>
                      <a:lnTo>
                        <a:pt x="968" y="354"/>
                      </a:lnTo>
                      <a:lnTo>
                        <a:pt x="966" y="354"/>
                      </a:lnTo>
                      <a:lnTo>
                        <a:pt x="966" y="355"/>
                      </a:lnTo>
                      <a:lnTo>
                        <a:pt x="964" y="357"/>
                      </a:lnTo>
                      <a:lnTo>
                        <a:pt x="959" y="357"/>
                      </a:lnTo>
                      <a:lnTo>
                        <a:pt x="959" y="357"/>
                      </a:lnTo>
                      <a:lnTo>
                        <a:pt x="958" y="357"/>
                      </a:lnTo>
                      <a:lnTo>
                        <a:pt x="958" y="357"/>
                      </a:lnTo>
                      <a:lnTo>
                        <a:pt x="958" y="355"/>
                      </a:lnTo>
                      <a:lnTo>
                        <a:pt x="957" y="357"/>
                      </a:lnTo>
                      <a:lnTo>
                        <a:pt x="954" y="357"/>
                      </a:lnTo>
                      <a:lnTo>
                        <a:pt x="954" y="355"/>
                      </a:lnTo>
                      <a:lnTo>
                        <a:pt x="953" y="354"/>
                      </a:lnTo>
                      <a:lnTo>
                        <a:pt x="953" y="353"/>
                      </a:lnTo>
                      <a:lnTo>
                        <a:pt x="953" y="353"/>
                      </a:lnTo>
                      <a:lnTo>
                        <a:pt x="953" y="347"/>
                      </a:lnTo>
                      <a:lnTo>
                        <a:pt x="954" y="347"/>
                      </a:lnTo>
                      <a:lnTo>
                        <a:pt x="954" y="346"/>
                      </a:lnTo>
                      <a:lnTo>
                        <a:pt x="954" y="346"/>
                      </a:lnTo>
                      <a:lnTo>
                        <a:pt x="955" y="343"/>
                      </a:lnTo>
                      <a:lnTo>
                        <a:pt x="955" y="343"/>
                      </a:lnTo>
                      <a:lnTo>
                        <a:pt x="957" y="337"/>
                      </a:lnTo>
                      <a:lnTo>
                        <a:pt x="955" y="337"/>
                      </a:lnTo>
                      <a:lnTo>
                        <a:pt x="955" y="334"/>
                      </a:lnTo>
                      <a:lnTo>
                        <a:pt x="955" y="334"/>
                      </a:lnTo>
                      <a:lnTo>
                        <a:pt x="955" y="334"/>
                      </a:lnTo>
                      <a:lnTo>
                        <a:pt x="955" y="334"/>
                      </a:lnTo>
                      <a:lnTo>
                        <a:pt x="955" y="333"/>
                      </a:lnTo>
                      <a:lnTo>
                        <a:pt x="955" y="332"/>
                      </a:lnTo>
                      <a:lnTo>
                        <a:pt x="953" y="330"/>
                      </a:lnTo>
                      <a:lnTo>
                        <a:pt x="951" y="324"/>
                      </a:lnTo>
                      <a:lnTo>
                        <a:pt x="953" y="322"/>
                      </a:lnTo>
                      <a:lnTo>
                        <a:pt x="951" y="322"/>
                      </a:lnTo>
                      <a:lnTo>
                        <a:pt x="950" y="320"/>
                      </a:lnTo>
                      <a:lnTo>
                        <a:pt x="950" y="319"/>
                      </a:lnTo>
                      <a:lnTo>
                        <a:pt x="949" y="317"/>
                      </a:lnTo>
                      <a:lnTo>
                        <a:pt x="949" y="316"/>
                      </a:lnTo>
                      <a:lnTo>
                        <a:pt x="949" y="315"/>
                      </a:lnTo>
                      <a:lnTo>
                        <a:pt x="949" y="312"/>
                      </a:lnTo>
                      <a:lnTo>
                        <a:pt x="946" y="312"/>
                      </a:lnTo>
                      <a:lnTo>
                        <a:pt x="946" y="313"/>
                      </a:lnTo>
                      <a:lnTo>
                        <a:pt x="943" y="313"/>
                      </a:lnTo>
                      <a:lnTo>
                        <a:pt x="943" y="315"/>
                      </a:lnTo>
                      <a:lnTo>
                        <a:pt x="943" y="315"/>
                      </a:lnTo>
                      <a:lnTo>
                        <a:pt x="943" y="315"/>
                      </a:lnTo>
                      <a:lnTo>
                        <a:pt x="942" y="316"/>
                      </a:lnTo>
                      <a:lnTo>
                        <a:pt x="941" y="316"/>
                      </a:lnTo>
                      <a:lnTo>
                        <a:pt x="941" y="313"/>
                      </a:lnTo>
                      <a:lnTo>
                        <a:pt x="940" y="313"/>
                      </a:lnTo>
                      <a:lnTo>
                        <a:pt x="940" y="312"/>
                      </a:lnTo>
                      <a:lnTo>
                        <a:pt x="938" y="311"/>
                      </a:lnTo>
                      <a:lnTo>
                        <a:pt x="938" y="309"/>
                      </a:lnTo>
                      <a:lnTo>
                        <a:pt x="938" y="309"/>
                      </a:lnTo>
                      <a:lnTo>
                        <a:pt x="937" y="307"/>
                      </a:lnTo>
                      <a:lnTo>
                        <a:pt x="936" y="305"/>
                      </a:lnTo>
                      <a:lnTo>
                        <a:pt x="936" y="304"/>
                      </a:lnTo>
                      <a:lnTo>
                        <a:pt x="936" y="304"/>
                      </a:lnTo>
                      <a:lnTo>
                        <a:pt x="934" y="302"/>
                      </a:lnTo>
                      <a:lnTo>
                        <a:pt x="934" y="299"/>
                      </a:lnTo>
                      <a:lnTo>
                        <a:pt x="934" y="296"/>
                      </a:lnTo>
                      <a:lnTo>
                        <a:pt x="934" y="294"/>
                      </a:lnTo>
                      <a:lnTo>
                        <a:pt x="933" y="294"/>
                      </a:lnTo>
                      <a:lnTo>
                        <a:pt x="933" y="291"/>
                      </a:lnTo>
                      <a:lnTo>
                        <a:pt x="932" y="290"/>
                      </a:lnTo>
                      <a:lnTo>
                        <a:pt x="930" y="287"/>
                      </a:lnTo>
                      <a:lnTo>
                        <a:pt x="929" y="287"/>
                      </a:lnTo>
                      <a:lnTo>
                        <a:pt x="928" y="285"/>
                      </a:lnTo>
                      <a:lnTo>
                        <a:pt x="925" y="285"/>
                      </a:lnTo>
                      <a:lnTo>
                        <a:pt x="924" y="283"/>
                      </a:lnTo>
                      <a:lnTo>
                        <a:pt x="920" y="279"/>
                      </a:lnTo>
                      <a:lnTo>
                        <a:pt x="920" y="281"/>
                      </a:lnTo>
                      <a:lnTo>
                        <a:pt x="920" y="281"/>
                      </a:lnTo>
                      <a:lnTo>
                        <a:pt x="920" y="282"/>
                      </a:lnTo>
                      <a:lnTo>
                        <a:pt x="921" y="282"/>
                      </a:lnTo>
                      <a:lnTo>
                        <a:pt x="921" y="283"/>
                      </a:lnTo>
                      <a:lnTo>
                        <a:pt x="923" y="285"/>
                      </a:lnTo>
                      <a:lnTo>
                        <a:pt x="923" y="286"/>
                      </a:lnTo>
                      <a:lnTo>
                        <a:pt x="919" y="287"/>
                      </a:lnTo>
                      <a:lnTo>
                        <a:pt x="920" y="288"/>
                      </a:lnTo>
                      <a:lnTo>
                        <a:pt x="920" y="291"/>
                      </a:lnTo>
                      <a:lnTo>
                        <a:pt x="921" y="294"/>
                      </a:lnTo>
                      <a:lnTo>
                        <a:pt x="920" y="294"/>
                      </a:lnTo>
                      <a:lnTo>
                        <a:pt x="919" y="295"/>
                      </a:lnTo>
                      <a:lnTo>
                        <a:pt x="919" y="295"/>
                      </a:lnTo>
                      <a:lnTo>
                        <a:pt x="917" y="296"/>
                      </a:lnTo>
                      <a:lnTo>
                        <a:pt x="916" y="295"/>
                      </a:lnTo>
                      <a:lnTo>
                        <a:pt x="916" y="294"/>
                      </a:lnTo>
                      <a:lnTo>
                        <a:pt x="915" y="294"/>
                      </a:lnTo>
                      <a:lnTo>
                        <a:pt x="915" y="295"/>
                      </a:lnTo>
                      <a:lnTo>
                        <a:pt x="912" y="296"/>
                      </a:lnTo>
                      <a:lnTo>
                        <a:pt x="912" y="295"/>
                      </a:lnTo>
                      <a:lnTo>
                        <a:pt x="912" y="295"/>
                      </a:lnTo>
                      <a:lnTo>
                        <a:pt x="912" y="295"/>
                      </a:lnTo>
                      <a:lnTo>
                        <a:pt x="912" y="296"/>
                      </a:lnTo>
                      <a:lnTo>
                        <a:pt x="909" y="296"/>
                      </a:lnTo>
                      <a:lnTo>
                        <a:pt x="908" y="298"/>
                      </a:lnTo>
                      <a:lnTo>
                        <a:pt x="907" y="299"/>
                      </a:lnTo>
                      <a:lnTo>
                        <a:pt x="904" y="299"/>
                      </a:lnTo>
                      <a:lnTo>
                        <a:pt x="904" y="299"/>
                      </a:lnTo>
                      <a:lnTo>
                        <a:pt x="904" y="296"/>
                      </a:lnTo>
                      <a:lnTo>
                        <a:pt x="899" y="298"/>
                      </a:lnTo>
                      <a:lnTo>
                        <a:pt x="899" y="296"/>
                      </a:lnTo>
                      <a:lnTo>
                        <a:pt x="898" y="296"/>
                      </a:lnTo>
                      <a:lnTo>
                        <a:pt x="898" y="296"/>
                      </a:lnTo>
                      <a:lnTo>
                        <a:pt x="898" y="296"/>
                      </a:lnTo>
                      <a:lnTo>
                        <a:pt x="898" y="298"/>
                      </a:lnTo>
                      <a:lnTo>
                        <a:pt x="898" y="298"/>
                      </a:lnTo>
                      <a:lnTo>
                        <a:pt x="895" y="298"/>
                      </a:lnTo>
                      <a:lnTo>
                        <a:pt x="894" y="299"/>
                      </a:lnTo>
                      <a:lnTo>
                        <a:pt x="892" y="299"/>
                      </a:lnTo>
                      <a:lnTo>
                        <a:pt x="891" y="300"/>
                      </a:lnTo>
                      <a:lnTo>
                        <a:pt x="891" y="302"/>
                      </a:lnTo>
                      <a:lnTo>
                        <a:pt x="891" y="302"/>
                      </a:lnTo>
                      <a:lnTo>
                        <a:pt x="891" y="303"/>
                      </a:lnTo>
                      <a:lnTo>
                        <a:pt x="890" y="303"/>
                      </a:lnTo>
                      <a:lnTo>
                        <a:pt x="890" y="304"/>
                      </a:lnTo>
                      <a:lnTo>
                        <a:pt x="890" y="304"/>
                      </a:lnTo>
                      <a:lnTo>
                        <a:pt x="890" y="309"/>
                      </a:lnTo>
                      <a:lnTo>
                        <a:pt x="890" y="309"/>
                      </a:lnTo>
                      <a:lnTo>
                        <a:pt x="890" y="311"/>
                      </a:lnTo>
                      <a:lnTo>
                        <a:pt x="887" y="312"/>
                      </a:lnTo>
                      <a:lnTo>
                        <a:pt x="886" y="315"/>
                      </a:lnTo>
                      <a:lnTo>
                        <a:pt x="885" y="316"/>
                      </a:lnTo>
                      <a:lnTo>
                        <a:pt x="883" y="316"/>
                      </a:lnTo>
                      <a:lnTo>
                        <a:pt x="882" y="317"/>
                      </a:lnTo>
                      <a:lnTo>
                        <a:pt x="879" y="317"/>
                      </a:lnTo>
                      <a:lnTo>
                        <a:pt x="879" y="319"/>
                      </a:lnTo>
                      <a:lnTo>
                        <a:pt x="874" y="319"/>
                      </a:lnTo>
                      <a:lnTo>
                        <a:pt x="873" y="320"/>
                      </a:lnTo>
                      <a:lnTo>
                        <a:pt x="873" y="320"/>
                      </a:lnTo>
                      <a:lnTo>
                        <a:pt x="873" y="320"/>
                      </a:lnTo>
                      <a:lnTo>
                        <a:pt x="873" y="322"/>
                      </a:lnTo>
                      <a:lnTo>
                        <a:pt x="871" y="322"/>
                      </a:lnTo>
                      <a:lnTo>
                        <a:pt x="870" y="324"/>
                      </a:lnTo>
                      <a:lnTo>
                        <a:pt x="870" y="324"/>
                      </a:lnTo>
                      <a:lnTo>
                        <a:pt x="869" y="325"/>
                      </a:lnTo>
                      <a:lnTo>
                        <a:pt x="868" y="325"/>
                      </a:lnTo>
                      <a:lnTo>
                        <a:pt x="866" y="329"/>
                      </a:lnTo>
                      <a:lnTo>
                        <a:pt x="865" y="330"/>
                      </a:lnTo>
                      <a:lnTo>
                        <a:pt x="862" y="333"/>
                      </a:lnTo>
                      <a:lnTo>
                        <a:pt x="862" y="336"/>
                      </a:lnTo>
                      <a:lnTo>
                        <a:pt x="858" y="337"/>
                      </a:lnTo>
                      <a:lnTo>
                        <a:pt x="854" y="338"/>
                      </a:lnTo>
                      <a:lnTo>
                        <a:pt x="853" y="341"/>
                      </a:lnTo>
                      <a:lnTo>
                        <a:pt x="848" y="341"/>
                      </a:lnTo>
                      <a:lnTo>
                        <a:pt x="848" y="342"/>
                      </a:lnTo>
                      <a:lnTo>
                        <a:pt x="847" y="342"/>
                      </a:lnTo>
                      <a:lnTo>
                        <a:pt x="847" y="342"/>
                      </a:lnTo>
                      <a:lnTo>
                        <a:pt x="847" y="343"/>
                      </a:lnTo>
                      <a:lnTo>
                        <a:pt x="847" y="343"/>
                      </a:lnTo>
                      <a:lnTo>
                        <a:pt x="847" y="343"/>
                      </a:lnTo>
                      <a:lnTo>
                        <a:pt x="845" y="343"/>
                      </a:lnTo>
                      <a:lnTo>
                        <a:pt x="845" y="343"/>
                      </a:lnTo>
                      <a:lnTo>
                        <a:pt x="845" y="345"/>
                      </a:lnTo>
                      <a:lnTo>
                        <a:pt x="844" y="345"/>
                      </a:lnTo>
                      <a:lnTo>
                        <a:pt x="844" y="346"/>
                      </a:lnTo>
                      <a:lnTo>
                        <a:pt x="844" y="346"/>
                      </a:lnTo>
                      <a:lnTo>
                        <a:pt x="844" y="349"/>
                      </a:lnTo>
                      <a:lnTo>
                        <a:pt x="844" y="350"/>
                      </a:lnTo>
                      <a:lnTo>
                        <a:pt x="843" y="350"/>
                      </a:lnTo>
                      <a:lnTo>
                        <a:pt x="843" y="351"/>
                      </a:lnTo>
                      <a:lnTo>
                        <a:pt x="836" y="353"/>
                      </a:lnTo>
                      <a:lnTo>
                        <a:pt x="834" y="357"/>
                      </a:lnTo>
                      <a:lnTo>
                        <a:pt x="832" y="357"/>
                      </a:lnTo>
                      <a:lnTo>
                        <a:pt x="831" y="357"/>
                      </a:lnTo>
                      <a:lnTo>
                        <a:pt x="830" y="357"/>
                      </a:lnTo>
                      <a:lnTo>
                        <a:pt x="828" y="357"/>
                      </a:lnTo>
                      <a:lnTo>
                        <a:pt x="828" y="358"/>
                      </a:lnTo>
                      <a:lnTo>
                        <a:pt x="827" y="359"/>
                      </a:lnTo>
                      <a:lnTo>
                        <a:pt x="826" y="360"/>
                      </a:lnTo>
                      <a:lnTo>
                        <a:pt x="826" y="366"/>
                      </a:lnTo>
                      <a:lnTo>
                        <a:pt x="826" y="366"/>
                      </a:lnTo>
                      <a:lnTo>
                        <a:pt x="826" y="366"/>
                      </a:lnTo>
                      <a:lnTo>
                        <a:pt x="827" y="367"/>
                      </a:lnTo>
                      <a:lnTo>
                        <a:pt x="827" y="368"/>
                      </a:lnTo>
                      <a:lnTo>
                        <a:pt x="826" y="368"/>
                      </a:lnTo>
                      <a:lnTo>
                        <a:pt x="826" y="370"/>
                      </a:lnTo>
                      <a:lnTo>
                        <a:pt x="826" y="370"/>
                      </a:lnTo>
                      <a:lnTo>
                        <a:pt x="824" y="381"/>
                      </a:lnTo>
                      <a:lnTo>
                        <a:pt x="827" y="393"/>
                      </a:lnTo>
                      <a:lnTo>
                        <a:pt x="826" y="394"/>
                      </a:lnTo>
                      <a:lnTo>
                        <a:pt x="824" y="400"/>
                      </a:lnTo>
                      <a:lnTo>
                        <a:pt x="823" y="401"/>
                      </a:lnTo>
                      <a:lnTo>
                        <a:pt x="822" y="402"/>
                      </a:lnTo>
                      <a:lnTo>
                        <a:pt x="822" y="404"/>
                      </a:lnTo>
                      <a:lnTo>
                        <a:pt x="822" y="406"/>
                      </a:lnTo>
                      <a:lnTo>
                        <a:pt x="820" y="406"/>
                      </a:lnTo>
                      <a:lnTo>
                        <a:pt x="820" y="406"/>
                      </a:lnTo>
                      <a:lnTo>
                        <a:pt x="822" y="406"/>
                      </a:lnTo>
                      <a:lnTo>
                        <a:pt x="822" y="413"/>
                      </a:lnTo>
                      <a:lnTo>
                        <a:pt x="822" y="413"/>
                      </a:lnTo>
                      <a:lnTo>
                        <a:pt x="822" y="414"/>
                      </a:lnTo>
                      <a:lnTo>
                        <a:pt x="823" y="414"/>
                      </a:lnTo>
                      <a:lnTo>
                        <a:pt x="823" y="418"/>
                      </a:lnTo>
                      <a:lnTo>
                        <a:pt x="822" y="418"/>
                      </a:lnTo>
                      <a:lnTo>
                        <a:pt x="822" y="418"/>
                      </a:lnTo>
                      <a:lnTo>
                        <a:pt x="822" y="419"/>
                      </a:lnTo>
                      <a:lnTo>
                        <a:pt x="818" y="419"/>
                      </a:lnTo>
                      <a:lnTo>
                        <a:pt x="818" y="419"/>
                      </a:lnTo>
                      <a:lnTo>
                        <a:pt x="818" y="421"/>
                      </a:lnTo>
                      <a:lnTo>
                        <a:pt x="818" y="421"/>
                      </a:lnTo>
                      <a:lnTo>
                        <a:pt x="816" y="422"/>
                      </a:lnTo>
                      <a:lnTo>
                        <a:pt x="815" y="423"/>
                      </a:lnTo>
                      <a:lnTo>
                        <a:pt x="815" y="425"/>
                      </a:lnTo>
                      <a:lnTo>
                        <a:pt x="814" y="426"/>
                      </a:lnTo>
                      <a:lnTo>
                        <a:pt x="814" y="427"/>
                      </a:lnTo>
                      <a:lnTo>
                        <a:pt x="813" y="427"/>
                      </a:lnTo>
                      <a:lnTo>
                        <a:pt x="813" y="429"/>
                      </a:lnTo>
                      <a:lnTo>
                        <a:pt x="809" y="431"/>
                      </a:lnTo>
                      <a:lnTo>
                        <a:pt x="809" y="434"/>
                      </a:lnTo>
                      <a:lnTo>
                        <a:pt x="807" y="435"/>
                      </a:lnTo>
                      <a:lnTo>
                        <a:pt x="806" y="436"/>
                      </a:lnTo>
                      <a:lnTo>
                        <a:pt x="803" y="438"/>
                      </a:lnTo>
                      <a:lnTo>
                        <a:pt x="803" y="438"/>
                      </a:lnTo>
                      <a:lnTo>
                        <a:pt x="801" y="438"/>
                      </a:lnTo>
                      <a:lnTo>
                        <a:pt x="801" y="438"/>
                      </a:lnTo>
                      <a:lnTo>
                        <a:pt x="799" y="436"/>
                      </a:lnTo>
                      <a:lnTo>
                        <a:pt x="799" y="435"/>
                      </a:lnTo>
                      <a:lnTo>
                        <a:pt x="799" y="435"/>
                      </a:lnTo>
                      <a:lnTo>
                        <a:pt x="799" y="434"/>
                      </a:lnTo>
                      <a:lnTo>
                        <a:pt x="798" y="434"/>
                      </a:lnTo>
                      <a:lnTo>
                        <a:pt x="798" y="432"/>
                      </a:lnTo>
                      <a:lnTo>
                        <a:pt x="797" y="432"/>
                      </a:lnTo>
                      <a:lnTo>
                        <a:pt x="797" y="431"/>
                      </a:lnTo>
                      <a:lnTo>
                        <a:pt x="797" y="431"/>
                      </a:lnTo>
                      <a:lnTo>
                        <a:pt x="797" y="430"/>
                      </a:lnTo>
                      <a:lnTo>
                        <a:pt x="796" y="429"/>
                      </a:lnTo>
                      <a:lnTo>
                        <a:pt x="796" y="427"/>
                      </a:lnTo>
                      <a:lnTo>
                        <a:pt x="794" y="427"/>
                      </a:lnTo>
                      <a:lnTo>
                        <a:pt x="793" y="426"/>
                      </a:lnTo>
                      <a:lnTo>
                        <a:pt x="792" y="425"/>
                      </a:lnTo>
                      <a:lnTo>
                        <a:pt x="792" y="423"/>
                      </a:lnTo>
                      <a:lnTo>
                        <a:pt x="792" y="423"/>
                      </a:lnTo>
                      <a:lnTo>
                        <a:pt x="790" y="422"/>
                      </a:lnTo>
                      <a:lnTo>
                        <a:pt x="790" y="422"/>
                      </a:lnTo>
                      <a:lnTo>
                        <a:pt x="792" y="422"/>
                      </a:lnTo>
                      <a:lnTo>
                        <a:pt x="792" y="421"/>
                      </a:lnTo>
                      <a:lnTo>
                        <a:pt x="792" y="421"/>
                      </a:lnTo>
                      <a:lnTo>
                        <a:pt x="793" y="421"/>
                      </a:lnTo>
                      <a:lnTo>
                        <a:pt x="792" y="418"/>
                      </a:lnTo>
                      <a:lnTo>
                        <a:pt x="792" y="418"/>
                      </a:lnTo>
                      <a:lnTo>
                        <a:pt x="792" y="417"/>
                      </a:lnTo>
                      <a:lnTo>
                        <a:pt x="790" y="415"/>
                      </a:lnTo>
                      <a:lnTo>
                        <a:pt x="789" y="413"/>
                      </a:lnTo>
                      <a:lnTo>
                        <a:pt x="788" y="413"/>
                      </a:lnTo>
                      <a:lnTo>
                        <a:pt x="786" y="406"/>
                      </a:lnTo>
                      <a:lnTo>
                        <a:pt x="786" y="406"/>
                      </a:lnTo>
                      <a:lnTo>
                        <a:pt x="785" y="404"/>
                      </a:lnTo>
                      <a:lnTo>
                        <a:pt x="784" y="404"/>
                      </a:lnTo>
                      <a:lnTo>
                        <a:pt x="784" y="402"/>
                      </a:lnTo>
                      <a:lnTo>
                        <a:pt x="784" y="402"/>
                      </a:lnTo>
                      <a:lnTo>
                        <a:pt x="782" y="398"/>
                      </a:lnTo>
                      <a:lnTo>
                        <a:pt x="780" y="397"/>
                      </a:lnTo>
                      <a:lnTo>
                        <a:pt x="780" y="396"/>
                      </a:lnTo>
                      <a:lnTo>
                        <a:pt x="779" y="396"/>
                      </a:lnTo>
                      <a:lnTo>
                        <a:pt x="779" y="391"/>
                      </a:lnTo>
                      <a:lnTo>
                        <a:pt x="777" y="391"/>
                      </a:lnTo>
                      <a:lnTo>
                        <a:pt x="777" y="389"/>
                      </a:lnTo>
                      <a:lnTo>
                        <a:pt x="777" y="389"/>
                      </a:lnTo>
                      <a:lnTo>
                        <a:pt x="777" y="388"/>
                      </a:lnTo>
                      <a:lnTo>
                        <a:pt x="776" y="388"/>
                      </a:lnTo>
                      <a:lnTo>
                        <a:pt x="776" y="381"/>
                      </a:lnTo>
                      <a:lnTo>
                        <a:pt x="776" y="381"/>
                      </a:lnTo>
                      <a:lnTo>
                        <a:pt x="775" y="376"/>
                      </a:lnTo>
                      <a:lnTo>
                        <a:pt x="775" y="376"/>
                      </a:lnTo>
                      <a:lnTo>
                        <a:pt x="775" y="372"/>
                      </a:lnTo>
                      <a:lnTo>
                        <a:pt x="773" y="372"/>
                      </a:lnTo>
                      <a:lnTo>
                        <a:pt x="773" y="371"/>
                      </a:lnTo>
                      <a:lnTo>
                        <a:pt x="773" y="371"/>
                      </a:lnTo>
                      <a:lnTo>
                        <a:pt x="773" y="368"/>
                      </a:lnTo>
                      <a:lnTo>
                        <a:pt x="772" y="368"/>
                      </a:lnTo>
                      <a:lnTo>
                        <a:pt x="772" y="367"/>
                      </a:lnTo>
                      <a:lnTo>
                        <a:pt x="772" y="367"/>
                      </a:lnTo>
                      <a:lnTo>
                        <a:pt x="772" y="366"/>
                      </a:lnTo>
                      <a:lnTo>
                        <a:pt x="771" y="366"/>
                      </a:lnTo>
                      <a:lnTo>
                        <a:pt x="771" y="364"/>
                      </a:lnTo>
                      <a:lnTo>
                        <a:pt x="771" y="364"/>
                      </a:lnTo>
                      <a:lnTo>
                        <a:pt x="771" y="363"/>
                      </a:lnTo>
                      <a:lnTo>
                        <a:pt x="769" y="363"/>
                      </a:lnTo>
                      <a:lnTo>
                        <a:pt x="769" y="359"/>
                      </a:lnTo>
                      <a:lnTo>
                        <a:pt x="768" y="359"/>
                      </a:lnTo>
                      <a:lnTo>
                        <a:pt x="768" y="358"/>
                      </a:lnTo>
                      <a:lnTo>
                        <a:pt x="768" y="358"/>
                      </a:lnTo>
                      <a:lnTo>
                        <a:pt x="768" y="355"/>
                      </a:lnTo>
                      <a:lnTo>
                        <a:pt x="767" y="355"/>
                      </a:lnTo>
                      <a:lnTo>
                        <a:pt x="767" y="353"/>
                      </a:lnTo>
                      <a:lnTo>
                        <a:pt x="765" y="353"/>
                      </a:lnTo>
                      <a:lnTo>
                        <a:pt x="765" y="347"/>
                      </a:lnTo>
                      <a:lnTo>
                        <a:pt x="765" y="347"/>
                      </a:lnTo>
                      <a:lnTo>
                        <a:pt x="765" y="343"/>
                      </a:lnTo>
                      <a:lnTo>
                        <a:pt x="764" y="343"/>
                      </a:lnTo>
                      <a:lnTo>
                        <a:pt x="764" y="342"/>
                      </a:lnTo>
                      <a:lnTo>
                        <a:pt x="764" y="342"/>
                      </a:lnTo>
                      <a:lnTo>
                        <a:pt x="764" y="341"/>
                      </a:lnTo>
                      <a:lnTo>
                        <a:pt x="763" y="341"/>
                      </a:lnTo>
                      <a:lnTo>
                        <a:pt x="763" y="340"/>
                      </a:lnTo>
                      <a:lnTo>
                        <a:pt x="764" y="340"/>
                      </a:lnTo>
                      <a:lnTo>
                        <a:pt x="764" y="340"/>
                      </a:lnTo>
                      <a:lnTo>
                        <a:pt x="764" y="338"/>
                      </a:lnTo>
                      <a:lnTo>
                        <a:pt x="763" y="338"/>
                      </a:lnTo>
                      <a:lnTo>
                        <a:pt x="763" y="337"/>
                      </a:lnTo>
                      <a:lnTo>
                        <a:pt x="763" y="337"/>
                      </a:lnTo>
                      <a:lnTo>
                        <a:pt x="763" y="334"/>
                      </a:lnTo>
                      <a:lnTo>
                        <a:pt x="762" y="334"/>
                      </a:lnTo>
                      <a:lnTo>
                        <a:pt x="763" y="329"/>
                      </a:lnTo>
                      <a:lnTo>
                        <a:pt x="762" y="329"/>
                      </a:lnTo>
                      <a:lnTo>
                        <a:pt x="762" y="326"/>
                      </a:lnTo>
                      <a:lnTo>
                        <a:pt x="763" y="326"/>
                      </a:lnTo>
                      <a:lnTo>
                        <a:pt x="762" y="322"/>
                      </a:lnTo>
                      <a:lnTo>
                        <a:pt x="762" y="322"/>
                      </a:lnTo>
                      <a:lnTo>
                        <a:pt x="762" y="321"/>
                      </a:lnTo>
                      <a:lnTo>
                        <a:pt x="760" y="320"/>
                      </a:lnTo>
                      <a:lnTo>
                        <a:pt x="760" y="317"/>
                      </a:lnTo>
                      <a:lnTo>
                        <a:pt x="759" y="317"/>
                      </a:lnTo>
                      <a:lnTo>
                        <a:pt x="759" y="316"/>
                      </a:lnTo>
                      <a:lnTo>
                        <a:pt x="759" y="315"/>
                      </a:lnTo>
                      <a:lnTo>
                        <a:pt x="760" y="313"/>
                      </a:lnTo>
                      <a:lnTo>
                        <a:pt x="760" y="312"/>
                      </a:lnTo>
                      <a:lnTo>
                        <a:pt x="760" y="311"/>
                      </a:lnTo>
                      <a:lnTo>
                        <a:pt x="760" y="309"/>
                      </a:lnTo>
                      <a:lnTo>
                        <a:pt x="762" y="308"/>
                      </a:lnTo>
                      <a:lnTo>
                        <a:pt x="762" y="305"/>
                      </a:lnTo>
                      <a:lnTo>
                        <a:pt x="763" y="305"/>
                      </a:lnTo>
                      <a:lnTo>
                        <a:pt x="763" y="304"/>
                      </a:lnTo>
                      <a:lnTo>
                        <a:pt x="763" y="303"/>
                      </a:lnTo>
                      <a:lnTo>
                        <a:pt x="763" y="303"/>
                      </a:lnTo>
                      <a:lnTo>
                        <a:pt x="763" y="302"/>
                      </a:lnTo>
                      <a:lnTo>
                        <a:pt x="760" y="300"/>
                      </a:lnTo>
                      <a:lnTo>
                        <a:pt x="760" y="296"/>
                      </a:lnTo>
                      <a:lnTo>
                        <a:pt x="760" y="296"/>
                      </a:lnTo>
                      <a:lnTo>
                        <a:pt x="762" y="295"/>
                      </a:lnTo>
                      <a:lnTo>
                        <a:pt x="762" y="295"/>
                      </a:lnTo>
                      <a:lnTo>
                        <a:pt x="760" y="294"/>
                      </a:lnTo>
                      <a:lnTo>
                        <a:pt x="759" y="294"/>
                      </a:lnTo>
                      <a:lnTo>
                        <a:pt x="759" y="292"/>
                      </a:lnTo>
                      <a:lnTo>
                        <a:pt x="760" y="291"/>
                      </a:lnTo>
                      <a:lnTo>
                        <a:pt x="760" y="291"/>
                      </a:lnTo>
                      <a:lnTo>
                        <a:pt x="759" y="290"/>
                      </a:lnTo>
                      <a:lnTo>
                        <a:pt x="760" y="288"/>
                      </a:lnTo>
                      <a:lnTo>
                        <a:pt x="758" y="287"/>
                      </a:lnTo>
                      <a:lnTo>
                        <a:pt x="756" y="291"/>
                      </a:lnTo>
                      <a:lnTo>
                        <a:pt x="756" y="291"/>
                      </a:lnTo>
                      <a:lnTo>
                        <a:pt x="756" y="298"/>
                      </a:lnTo>
                      <a:lnTo>
                        <a:pt x="755" y="299"/>
                      </a:lnTo>
                      <a:lnTo>
                        <a:pt x="755" y="302"/>
                      </a:lnTo>
                      <a:lnTo>
                        <a:pt x="754" y="303"/>
                      </a:lnTo>
                      <a:lnTo>
                        <a:pt x="752" y="303"/>
                      </a:lnTo>
                      <a:lnTo>
                        <a:pt x="751" y="303"/>
                      </a:lnTo>
                      <a:lnTo>
                        <a:pt x="750" y="304"/>
                      </a:lnTo>
                      <a:lnTo>
                        <a:pt x="747" y="305"/>
                      </a:lnTo>
                      <a:lnTo>
                        <a:pt x="747" y="307"/>
                      </a:lnTo>
                      <a:lnTo>
                        <a:pt x="744" y="307"/>
                      </a:lnTo>
                      <a:lnTo>
                        <a:pt x="742" y="307"/>
                      </a:lnTo>
                      <a:lnTo>
                        <a:pt x="739" y="303"/>
                      </a:lnTo>
                      <a:lnTo>
                        <a:pt x="737" y="300"/>
                      </a:lnTo>
                      <a:lnTo>
                        <a:pt x="733" y="298"/>
                      </a:lnTo>
                      <a:lnTo>
                        <a:pt x="730" y="294"/>
                      </a:lnTo>
                      <a:lnTo>
                        <a:pt x="729" y="290"/>
                      </a:lnTo>
                      <a:lnTo>
                        <a:pt x="730" y="290"/>
                      </a:lnTo>
                      <a:lnTo>
                        <a:pt x="730" y="288"/>
                      </a:lnTo>
                      <a:lnTo>
                        <a:pt x="733" y="290"/>
                      </a:lnTo>
                      <a:lnTo>
                        <a:pt x="734" y="288"/>
                      </a:lnTo>
                      <a:lnTo>
                        <a:pt x="735" y="288"/>
                      </a:lnTo>
                      <a:lnTo>
                        <a:pt x="735" y="287"/>
                      </a:lnTo>
                      <a:lnTo>
                        <a:pt x="738" y="287"/>
                      </a:lnTo>
                      <a:lnTo>
                        <a:pt x="738" y="287"/>
                      </a:lnTo>
                      <a:lnTo>
                        <a:pt x="739" y="286"/>
                      </a:lnTo>
                      <a:lnTo>
                        <a:pt x="741" y="285"/>
                      </a:lnTo>
                      <a:lnTo>
                        <a:pt x="741" y="283"/>
                      </a:lnTo>
                      <a:lnTo>
                        <a:pt x="743" y="283"/>
                      </a:lnTo>
                      <a:lnTo>
                        <a:pt x="743" y="281"/>
                      </a:lnTo>
                      <a:lnTo>
                        <a:pt x="744" y="279"/>
                      </a:lnTo>
                      <a:lnTo>
                        <a:pt x="746" y="278"/>
                      </a:lnTo>
                      <a:lnTo>
                        <a:pt x="743" y="278"/>
                      </a:lnTo>
                      <a:lnTo>
                        <a:pt x="742" y="279"/>
                      </a:lnTo>
                      <a:lnTo>
                        <a:pt x="742" y="279"/>
                      </a:lnTo>
                      <a:lnTo>
                        <a:pt x="742" y="281"/>
                      </a:lnTo>
                      <a:lnTo>
                        <a:pt x="741" y="282"/>
                      </a:lnTo>
                      <a:lnTo>
                        <a:pt x="741" y="282"/>
                      </a:lnTo>
                      <a:lnTo>
                        <a:pt x="730" y="282"/>
                      </a:lnTo>
                      <a:lnTo>
                        <a:pt x="729" y="281"/>
                      </a:lnTo>
                      <a:lnTo>
                        <a:pt x="726" y="281"/>
                      </a:lnTo>
                      <a:lnTo>
                        <a:pt x="724" y="279"/>
                      </a:lnTo>
                      <a:lnTo>
                        <a:pt x="725" y="278"/>
                      </a:lnTo>
                      <a:lnTo>
                        <a:pt x="725" y="277"/>
                      </a:lnTo>
                      <a:lnTo>
                        <a:pt x="724" y="274"/>
                      </a:lnTo>
                      <a:lnTo>
                        <a:pt x="724" y="273"/>
                      </a:lnTo>
                      <a:lnTo>
                        <a:pt x="725" y="271"/>
                      </a:lnTo>
                      <a:lnTo>
                        <a:pt x="725" y="270"/>
                      </a:lnTo>
                      <a:lnTo>
                        <a:pt x="725" y="270"/>
                      </a:lnTo>
                      <a:lnTo>
                        <a:pt x="724" y="271"/>
                      </a:lnTo>
                      <a:lnTo>
                        <a:pt x="720" y="271"/>
                      </a:lnTo>
                      <a:lnTo>
                        <a:pt x="720" y="271"/>
                      </a:lnTo>
                      <a:lnTo>
                        <a:pt x="720" y="271"/>
                      </a:lnTo>
                      <a:lnTo>
                        <a:pt x="720" y="269"/>
                      </a:lnTo>
                      <a:lnTo>
                        <a:pt x="717" y="270"/>
                      </a:lnTo>
                      <a:lnTo>
                        <a:pt x="717" y="270"/>
                      </a:lnTo>
                      <a:lnTo>
                        <a:pt x="717" y="270"/>
                      </a:lnTo>
                      <a:lnTo>
                        <a:pt x="717" y="269"/>
                      </a:lnTo>
                      <a:lnTo>
                        <a:pt x="716" y="269"/>
                      </a:lnTo>
                      <a:lnTo>
                        <a:pt x="713" y="264"/>
                      </a:lnTo>
                      <a:lnTo>
                        <a:pt x="710" y="262"/>
                      </a:lnTo>
                      <a:lnTo>
                        <a:pt x="710" y="262"/>
                      </a:lnTo>
                      <a:lnTo>
                        <a:pt x="709" y="262"/>
                      </a:lnTo>
                      <a:lnTo>
                        <a:pt x="709" y="261"/>
                      </a:lnTo>
                      <a:lnTo>
                        <a:pt x="707" y="261"/>
                      </a:lnTo>
                      <a:lnTo>
                        <a:pt x="705" y="260"/>
                      </a:lnTo>
                      <a:lnTo>
                        <a:pt x="707" y="260"/>
                      </a:lnTo>
                      <a:lnTo>
                        <a:pt x="707" y="258"/>
                      </a:lnTo>
                      <a:lnTo>
                        <a:pt x="707" y="256"/>
                      </a:lnTo>
                      <a:lnTo>
                        <a:pt x="705" y="254"/>
                      </a:lnTo>
                      <a:lnTo>
                        <a:pt x="704" y="254"/>
                      </a:lnTo>
                      <a:lnTo>
                        <a:pt x="704" y="252"/>
                      </a:lnTo>
                      <a:lnTo>
                        <a:pt x="701" y="252"/>
                      </a:lnTo>
                      <a:lnTo>
                        <a:pt x="697" y="253"/>
                      </a:lnTo>
                      <a:lnTo>
                        <a:pt x="693" y="252"/>
                      </a:lnTo>
                      <a:lnTo>
                        <a:pt x="693" y="253"/>
                      </a:lnTo>
                      <a:lnTo>
                        <a:pt x="692" y="253"/>
                      </a:lnTo>
                      <a:lnTo>
                        <a:pt x="692" y="253"/>
                      </a:lnTo>
                      <a:lnTo>
                        <a:pt x="690" y="254"/>
                      </a:lnTo>
                      <a:lnTo>
                        <a:pt x="690" y="254"/>
                      </a:lnTo>
                      <a:lnTo>
                        <a:pt x="684" y="254"/>
                      </a:lnTo>
                      <a:lnTo>
                        <a:pt x="684" y="256"/>
                      </a:lnTo>
                      <a:lnTo>
                        <a:pt x="683" y="256"/>
                      </a:lnTo>
                      <a:lnTo>
                        <a:pt x="680" y="256"/>
                      </a:lnTo>
                      <a:lnTo>
                        <a:pt x="679" y="256"/>
                      </a:lnTo>
                      <a:lnTo>
                        <a:pt x="678" y="256"/>
                      </a:lnTo>
                      <a:lnTo>
                        <a:pt x="676" y="256"/>
                      </a:lnTo>
                      <a:lnTo>
                        <a:pt x="676" y="256"/>
                      </a:lnTo>
                      <a:lnTo>
                        <a:pt x="676" y="257"/>
                      </a:lnTo>
                      <a:lnTo>
                        <a:pt x="670" y="256"/>
                      </a:lnTo>
                      <a:lnTo>
                        <a:pt x="670" y="256"/>
                      </a:lnTo>
                      <a:lnTo>
                        <a:pt x="669" y="254"/>
                      </a:lnTo>
                      <a:lnTo>
                        <a:pt x="667" y="257"/>
                      </a:lnTo>
                      <a:lnTo>
                        <a:pt x="663" y="256"/>
                      </a:lnTo>
                      <a:lnTo>
                        <a:pt x="663" y="257"/>
                      </a:lnTo>
                      <a:lnTo>
                        <a:pt x="661" y="257"/>
                      </a:lnTo>
                      <a:lnTo>
                        <a:pt x="661" y="257"/>
                      </a:lnTo>
                      <a:lnTo>
                        <a:pt x="655" y="257"/>
                      </a:lnTo>
                      <a:lnTo>
                        <a:pt x="655" y="256"/>
                      </a:lnTo>
                      <a:lnTo>
                        <a:pt x="652" y="254"/>
                      </a:lnTo>
                      <a:lnTo>
                        <a:pt x="652" y="254"/>
                      </a:lnTo>
                      <a:lnTo>
                        <a:pt x="652" y="254"/>
                      </a:lnTo>
                      <a:lnTo>
                        <a:pt x="650" y="254"/>
                      </a:lnTo>
                      <a:lnTo>
                        <a:pt x="650" y="254"/>
                      </a:lnTo>
                      <a:lnTo>
                        <a:pt x="642" y="254"/>
                      </a:lnTo>
                      <a:lnTo>
                        <a:pt x="641" y="254"/>
                      </a:lnTo>
                      <a:lnTo>
                        <a:pt x="641" y="254"/>
                      </a:lnTo>
                      <a:lnTo>
                        <a:pt x="640" y="253"/>
                      </a:lnTo>
                      <a:lnTo>
                        <a:pt x="633" y="253"/>
                      </a:lnTo>
                      <a:lnTo>
                        <a:pt x="631" y="253"/>
                      </a:lnTo>
                      <a:lnTo>
                        <a:pt x="628" y="252"/>
                      </a:lnTo>
                      <a:lnTo>
                        <a:pt x="627" y="250"/>
                      </a:lnTo>
                      <a:lnTo>
                        <a:pt x="625" y="248"/>
                      </a:lnTo>
                      <a:lnTo>
                        <a:pt x="624" y="248"/>
                      </a:lnTo>
                      <a:lnTo>
                        <a:pt x="624" y="244"/>
                      </a:lnTo>
                      <a:lnTo>
                        <a:pt x="623" y="244"/>
                      </a:lnTo>
                      <a:lnTo>
                        <a:pt x="623" y="241"/>
                      </a:lnTo>
                      <a:lnTo>
                        <a:pt x="623" y="241"/>
                      </a:lnTo>
                      <a:lnTo>
                        <a:pt x="621" y="239"/>
                      </a:lnTo>
                      <a:lnTo>
                        <a:pt x="621" y="239"/>
                      </a:lnTo>
                      <a:lnTo>
                        <a:pt x="619" y="236"/>
                      </a:lnTo>
                      <a:lnTo>
                        <a:pt x="616" y="235"/>
                      </a:lnTo>
                      <a:lnTo>
                        <a:pt x="616" y="235"/>
                      </a:lnTo>
                      <a:lnTo>
                        <a:pt x="615" y="235"/>
                      </a:lnTo>
                      <a:lnTo>
                        <a:pt x="615" y="236"/>
                      </a:lnTo>
                      <a:lnTo>
                        <a:pt x="614" y="236"/>
                      </a:lnTo>
                      <a:lnTo>
                        <a:pt x="614" y="236"/>
                      </a:lnTo>
                      <a:lnTo>
                        <a:pt x="612" y="236"/>
                      </a:lnTo>
                      <a:lnTo>
                        <a:pt x="611" y="236"/>
                      </a:lnTo>
                      <a:lnTo>
                        <a:pt x="611" y="237"/>
                      </a:lnTo>
                      <a:lnTo>
                        <a:pt x="610" y="237"/>
                      </a:lnTo>
                      <a:lnTo>
                        <a:pt x="608" y="239"/>
                      </a:lnTo>
                      <a:lnTo>
                        <a:pt x="606" y="240"/>
                      </a:lnTo>
                      <a:lnTo>
                        <a:pt x="606" y="240"/>
                      </a:lnTo>
                      <a:lnTo>
                        <a:pt x="603" y="241"/>
                      </a:lnTo>
                      <a:lnTo>
                        <a:pt x="603" y="241"/>
                      </a:lnTo>
                      <a:lnTo>
                        <a:pt x="602" y="243"/>
                      </a:lnTo>
                      <a:lnTo>
                        <a:pt x="599" y="243"/>
                      </a:lnTo>
                      <a:lnTo>
                        <a:pt x="597" y="243"/>
                      </a:lnTo>
                      <a:lnTo>
                        <a:pt x="597" y="243"/>
                      </a:lnTo>
                      <a:lnTo>
                        <a:pt x="594" y="241"/>
                      </a:lnTo>
                      <a:lnTo>
                        <a:pt x="594" y="241"/>
                      </a:lnTo>
                      <a:lnTo>
                        <a:pt x="591" y="241"/>
                      </a:lnTo>
                      <a:lnTo>
                        <a:pt x="590" y="240"/>
                      </a:lnTo>
                      <a:lnTo>
                        <a:pt x="586" y="239"/>
                      </a:lnTo>
                      <a:lnTo>
                        <a:pt x="583" y="236"/>
                      </a:lnTo>
                      <a:lnTo>
                        <a:pt x="582" y="236"/>
                      </a:lnTo>
                      <a:lnTo>
                        <a:pt x="581" y="235"/>
                      </a:lnTo>
                      <a:lnTo>
                        <a:pt x="580" y="233"/>
                      </a:lnTo>
                      <a:lnTo>
                        <a:pt x="580" y="231"/>
                      </a:lnTo>
                      <a:lnTo>
                        <a:pt x="578" y="231"/>
                      </a:lnTo>
                      <a:lnTo>
                        <a:pt x="577" y="230"/>
                      </a:lnTo>
                      <a:lnTo>
                        <a:pt x="576" y="228"/>
                      </a:lnTo>
                      <a:lnTo>
                        <a:pt x="574" y="227"/>
                      </a:lnTo>
                      <a:lnTo>
                        <a:pt x="574" y="224"/>
                      </a:lnTo>
                      <a:lnTo>
                        <a:pt x="573" y="224"/>
                      </a:lnTo>
                      <a:lnTo>
                        <a:pt x="573" y="223"/>
                      </a:lnTo>
                      <a:lnTo>
                        <a:pt x="572" y="223"/>
                      </a:lnTo>
                      <a:lnTo>
                        <a:pt x="572" y="125"/>
                      </a:lnTo>
                      <a:lnTo>
                        <a:pt x="573" y="125"/>
                      </a:lnTo>
                      <a:lnTo>
                        <a:pt x="573" y="126"/>
                      </a:lnTo>
                      <a:lnTo>
                        <a:pt x="574" y="126"/>
                      </a:lnTo>
                      <a:lnTo>
                        <a:pt x="574" y="127"/>
                      </a:lnTo>
                      <a:lnTo>
                        <a:pt x="576" y="127"/>
                      </a:lnTo>
                      <a:lnTo>
                        <a:pt x="578" y="126"/>
                      </a:lnTo>
                      <a:lnTo>
                        <a:pt x="582" y="125"/>
                      </a:lnTo>
                      <a:lnTo>
                        <a:pt x="586" y="124"/>
                      </a:lnTo>
                      <a:lnTo>
                        <a:pt x="589" y="122"/>
                      </a:lnTo>
                      <a:lnTo>
                        <a:pt x="589" y="125"/>
                      </a:lnTo>
                      <a:lnTo>
                        <a:pt x="593" y="125"/>
                      </a:lnTo>
                      <a:lnTo>
                        <a:pt x="593" y="122"/>
                      </a:lnTo>
                      <a:lnTo>
                        <a:pt x="594" y="120"/>
                      </a:lnTo>
                      <a:lnTo>
                        <a:pt x="594" y="116"/>
                      </a:lnTo>
                      <a:lnTo>
                        <a:pt x="593" y="113"/>
                      </a:lnTo>
                      <a:lnTo>
                        <a:pt x="591" y="110"/>
                      </a:lnTo>
                      <a:lnTo>
                        <a:pt x="591" y="108"/>
                      </a:lnTo>
                      <a:lnTo>
                        <a:pt x="593" y="104"/>
                      </a:lnTo>
                      <a:lnTo>
                        <a:pt x="594" y="104"/>
                      </a:lnTo>
                      <a:lnTo>
                        <a:pt x="594" y="104"/>
                      </a:lnTo>
                      <a:lnTo>
                        <a:pt x="595" y="104"/>
                      </a:lnTo>
                      <a:lnTo>
                        <a:pt x="595" y="99"/>
                      </a:lnTo>
                      <a:lnTo>
                        <a:pt x="594" y="99"/>
                      </a:lnTo>
                      <a:lnTo>
                        <a:pt x="594" y="99"/>
                      </a:lnTo>
                      <a:lnTo>
                        <a:pt x="594" y="97"/>
                      </a:lnTo>
                      <a:lnTo>
                        <a:pt x="594" y="97"/>
                      </a:lnTo>
                      <a:lnTo>
                        <a:pt x="594" y="97"/>
                      </a:lnTo>
                      <a:lnTo>
                        <a:pt x="591" y="97"/>
                      </a:lnTo>
                      <a:lnTo>
                        <a:pt x="591" y="95"/>
                      </a:lnTo>
                      <a:lnTo>
                        <a:pt x="590" y="95"/>
                      </a:lnTo>
                      <a:lnTo>
                        <a:pt x="591" y="93"/>
                      </a:lnTo>
                      <a:lnTo>
                        <a:pt x="590" y="91"/>
                      </a:lnTo>
                      <a:lnTo>
                        <a:pt x="587" y="89"/>
                      </a:lnTo>
                      <a:lnTo>
                        <a:pt x="589" y="88"/>
                      </a:lnTo>
                      <a:lnTo>
                        <a:pt x="594" y="87"/>
                      </a:lnTo>
                      <a:lnTo>
                        <a:pt x="594" y="87"/>
                      </a:lnTo>
                      <a:lnTo>
                        <a:pt x="587" y="87"/>
                      </a:lnTo>
                      <a:lnTo>
                        <a:pt x="587" y="87"/>
                      </a:lnTo>
                      <a:lnTo>
                        <a:pt x="585" y="87"/>
                      </a:lnTo>
                      <a:lnTo>
                        <a:pt x="583" y="89"/>
                      </a:lnTo>
                      <a:lnTo>
                        <a:pt x="583" y="89"/>
                      </a:lnTo>
                      <a:lnTo>
                        <a:pt x="583" y="88"/>
                      </a:lnTo>
                      <a:lnTo>
                        <a:pt x="582" y="88"/>
                      </a:lnTo>
                      <a:lnTo>
                        <a:pt x="582" y="88"/>
                      </a:lnTo>
                      <a:lnTo>
                        <a:pt x="581" y="87"/>
                      </a:lnTo>
                      <a:lnTo>
                        <a:pt x="582" y="87"/>
                      </a:lnTo>
                      <a:lnTo>
                        <a:pt x="582" y="83"/>
                      </a:lnTo>
                      <a:lnTo>
                        <a:pt x="583" y="82"/>
                      </a:lnTo>
                      <a:lnTo>
                        <a:pt x="583" y="79"/>
                      </a:lnTo>
                      <a:lnTo>
                        <a:pt x="585" y="76"/>
                      </a:lnTo>
                      <a:lnTo>
                        <a:pt x="583" y="75"/>
                      </a:lnTo>
                      <a:lnTo>
                        <a:pt x="586" y="75"/>
                      </a:lnTo>
                      <a:lnTo>
                        <a:pt x="586" y="78"/>
                      </a:lnTo>
                      <a:lnTo>
                        <a:pt x="587" y="78"/>
                      </a:lnTo>
                      <a:lnTo>
                        <a:pt x="586" y="79"/>
                      </a:lnTo>
                      <a:lnTo>
                        <a:pt x="593" y="79"/>
                      </a:lnTo>
                      <a:lnTo>
                        <a:pt x="593" y="79"/>
                      </a:lnTo>
                      <a:lnTo>
                        <a:pt x="595" y="80"/>
                      </a:lnTo>
                      <a:lnTo>
                        <a:pt x="597" y="80"/>
                      </a:lnTo>
                      <a:lnTo>
                        <a:pt x="597" y="78"/>
                      </a:lnTo>
                      <a:lnTo>
                        <a:pt x="597" y="78"/>
                      </a:lnTo>
                      <a:lnTo>
                        <a:pt x="597" y="78"/>
                      </a:lnTo>
                      <a:lnTo>
                        <a:pt x="598" y="76"/>
                      </a:lnTo>
                      <a:lnTo>
                        <a:pt x="599" y="76"/>
                      </a:lnTo>
                      <a:lnTo>
                        <a:pt x="600" y="76"/>
                      </a:lnTo>
                      <a:lnTo>
                        <a:pt x="600" y="75"/>
                      </a:lnTo>
                      <a:lnTo>
                        <a:pt x="600" y="72"/>
                      </a:lnTo>
                      <a:lnTo>
                        <a:pt x="594" y="67"/>
                      </a:lnTo>
                      <a:lnTo>
                        <a:pt x="594" y="63"/>
                      </a:lnTo>
                      <a:lnTo>
                        <a:pt x="594" y="63"/>
                      </a:lnTo>
                      <a:lnTo>
                        <a:pt x="587" y="62"/>
                      </a:lnTo>
                      <a:lnTo>
                        <a:pt x="585" y="65"/>
                      </a:lnTo>
                      <a:lnTo>
                        <a:pt x="583" y="66"/>
                      </a:lnTo>
                      <a:lnTo>
                        <a:pt x="583" y="66"/>
                      </a:lnTo>
                      <a:lnTo>
                        <a:pt x="583" y="67"/>
                      </a:lnTo>
                      <a:lnTo>
                        <a:pt x="583" y="67"/>
                      </a:lnTo>
                      <a:lnTo>
                        <a:pt x="583" y="69"/>
                      </a:lnTo>
                      <a:lnTo>
                        <a:pt x="582" y="69"/>
                      </a:lnTo>
                      <a:lnTo>
                        <a:pt x="582" y="69"/>
                      </a:lnTo>
                      <a:lnTo>
                        <a:pt x="581" y="67"/>
                      </a:lnTo>
                      <a:lnTo>
                        <a:pt x="580" y="66"/>
                      </a:lnTo>
                      <a:lnTo>
                        <a:pt x="580" y="63"/>
                      </a:lnTo>
                      <a:lnTo>
                        <a:pt x="581" y="62"/>
                      </a:lnTo>
                      <a:lnTo>
                        <a:pt x="581" y="61"/>
                      </a:lnTo>
                      <a:lnTo>
                        <a:pt x="581" y="59"/>
                      </a:lnTo>
                      <a:lnTo>
                        <a:pt x="581" y="58"/>
                      </a:lnTo>
                      <a:lnTo>
                        <a:pt x="582" y="58"/>
                      </a:lnTo>
                      <a:lnTo>
                        <a:pt x="583" y="54"/>
                      </a:lnTo>
                      <a:lnTo>
                        <a:pt x="582" y="54"/>
                      </a:lnTo>
                      <a:lnTo>
                        <a:pt x="582" y="54"/>
                      </a:lnTo>
                      <a:lnTo>
                        <a:pt x="580" y="54"/>
                      </a:lnTo>
                      <a:lnTo>
                        <a:pt x="578" y="53"/>
                      </a:lnTo>
                      <a:lnTo>
                        <a:pt x="576" y="53"/>
                      </a:lnTo>
                      <a:lnTo>
                        <a:pt x="576" y="52"/>
                      </a:lnTo>
                      <a:lnTo>
                        <a:pt x="574" y="50"/>
                      </a:lnTo>
                      <a:lnTo>
                        <a:pt x="573" y="49"/>
                      </a:lnTo>
                      <a:lnTo>
                        <a:pt x="572" y="50"/>
                      </a:lnTo>
                      <a:lnTo>
                        <a:pt x="572" y="36"/>
                      </a:lnTo>
                      <a:lnTo>
                        <a:pt x="573" y="36"/>
                      </a:lnTo>
                      <a:lnTo>
                        <a:pt x="573" y="34"/>
                      </a:lnTo>
                      <a:lnTo>
                        <a:pt x="572" y="34"/>
                      </a:lnTo>
                      <a:lnTo>
                        <a:pt x="572" y="29"/>
                      </a:lnTo>
                      <a:lnTo>
                        <a:pt x="573" y="29"/>
                      </a:lnTo>
                      <a:lnTo>
                        <a:pt x="573" y="29"/>
                      </a:lnTo>
                      <a:lnTo>
                        <a:pt x="574" y="29"/>
                      </a:lnTo>
                      <a:lnTo>
                        <a:pt x="574" y="28"/>
                      </a:lnTo>
                      <a:lnTo>
                        <a:pt x="574" y="29"/>
                      </a:lnTo>
                      <a:lnTo>
                        <a:pt x="576" y="29"/>
                      </a:lnTo>
                      <a:lnTo>
                        <a:pt x="577" y="29"/>
                      </a:lnTo>
                      <a:lnTo>
                        <a:pt x="576" y="24"/>
                      </a:lnTo>
                      <a:lnTo>
                        <a:pt x="578" y="24"/>
                      </a:lnTo>
                      <a:lnTo>
                        <a:pt x="581" y="24"/>
                      </a:lnTo>
                      <a:lnTo>
                        <a:pt x="582" y="25"/>
                      </a:lnTo>
                      <a:lnTo>
                        <a:pt x="585" y="27"/>
                      </a:lnTo>
                      <a:lnTo>
                        <a:pt x="587" y="27"/>
                      </a:lnTo>
                      <a:lnTo>
                        <a:pt x="591" y="28"/>
                      </a:lnTo>
                      <a:lnTo>
                        <a:pt x="591" y="29"/>
                      </a:lnTo>
                      <a:lnTo>
                        <a:pt x="589" y="31"/>
                      </a:lnTo>
                      <a:lnTo>
                        <a:pt x="589" y="31"/>
                      </a:lnTo>
                      <a:lnTo>
                        <a:pt x="587" y="31"/>
                      </a:lnTo>
                      <a:lnTo>
                        <a:pt x="586" y="32"/>
                      </a:lnTo>
                      <a:lnTo>
                        <a:pt x="585" y="33"/>
                      </a:lnTo>
                      <a:lnTo>
                        <a:pt x="585" y="34"/>
                      </a:lnTo>
                      <a:lnTo>
                        <a:pt x="583" y="34"/>
                      </a:lnTo>
                      <a:lnTo>
                        <a:pt x="583" y="36"/>
                      </a:lnTo>
                      <a:lnTo>
                        <a:pt x="582" y="36"/>
                      </a:lnTo>
                      <a:lnTo>
                        <a:pt x="581" y="36"/>
                      </a:lnTo>
                      <a:lnTo>
                        <a:pt x="581" y="34"/>
                      </a:lnTo>
                      <a:lnTo>
                        <a:pt x="581" y="34"/>
                      </a:lnTo>
                      <a:lnTo>
                        <a:pt x="580" y="34"/>
                      </a:lnTo>
                      <a:lnTo>
                        <a:pt x="578" y="36"/>
                      </a:lnTo>
                      <a:lnTo>
                        <a:pt x="578" y="36"/>
                      </a:lnTo>
                      <a:lnTo>
                        <a:pt x="580" y="36"/>
                      </a:lnTo>
                      <a:lnTo>
                        <a:pt x="580" y="37"/>
                      </a:lnTo>
                      <a:lnTo>
                        <a:pt x="581" y="37"/>
                      </a:lnTo>
                      <a:lnTo>
                        <a:pt x="581" y="37"/>
                      </a:lnTo>
                      <a:lnTo>
                        <a:pt x="582" y="38"/>
                      </a:lnTo>
                      <a:lnTo>
                        <a:pt x="583" y="38"/>
                      </a:lnTo>
                      <a:lnTo>
                        <a:pt x="585" y="37"/>
                      </a:lnTo>
                      <a:lnTo>
                        <a:pt x="585" y="37"/>
                      </a:lnTo>
                      <a:lnTo>
                        <a:pt x="585" y="36"/>
                      </a:lnTo>
                      <a:lnTo>
                        <a:pt x="586" y="36"/>
                      </a:lnTo>
                      <a:lnTo>
                        <a:pt x="586" y="33"/>
                      </a:lnTo>
                      <a:lnTo>
                        <a:pt x="586" y="33"/>
                      </a:lnTo>
                      <a:lnTo>
                        <a:pt x="589" y="32"/>
                      </a:lnTo>
                      <a:lnTo>
                        <a:pt x="590" y="31"/>
                      </a:lnTo>
                      <a:lnTo>
                        <a:pt x="593" y="29"/>
                      </a:lnTo>
                      <a:lnTo>
                        <a:pt x="595" y="29"/>
                      </a:lnTo>
                      <a:lnTo>
                        <a:pt x="597" y="28"/>
                      </a:lnTo>
                      <a:lnTo>
                        <a:pt x="597" y="28"/>
                      </a:lnTo>
                      <a:lnTo>
                        <a:pt x="597" y="25"/>
                      </a:lnTo>
                      <a:lnTo>
                        <a:pt x="598" y="25"/>
                      </a:lnTo>
                      <a:lnTo>
                        <a:pt x="598" y="24"/>
                      </a:lnTo>
                      <a:lnTo>
                        <a:pt x="598" y="21"/>
                      </a:lnTo>
                      <a:lnTo>
                        <a:pt x="597" y="21"/>
                      </a:lnTo>
                      <a:lnTo>
                        <a:pt x="595" y="20"/>
                      </a:lnTo>
                      <a:lnTo>
                        <a:pt x="595" y="20"/>
                      </a:lnTo>
                      <a:lnTo>
                        <a:pt x="594" y="19"/>
                      </a:lnTo>
                      <a:lnTo>
                        <a:pt x="594" y="19"/>
                      </a:lnTo>
                      <a:lnTo>
                        <a:pt x="594" y="16"/>
                      </a:lnTo>
                      <a:lnTo>
                        <a:pt x="593" y="15"/>
                      </a:lnTo>
                      <a:lnTo>
                        <a:pt x="593" y="11"/>
                      </a:lnTo>
                      <a:lnTo>
                        <a:pt x="591" y="11"/>
                      </a:lnTo>
                      <a:lnTo>
                        <a:pt x="591" y="11"/>
                      </a:lnTo>
                      <a:lnTo>
                        <a:pt x="587" y="11"/>
                      </a:lnTo>
                      <a:lnTo>
                        <a:pt x="587" y="10"/>
                      </a:lnTo>
                      <a:lnTo>
                        <a:pt x="587" y="10"/>
                      </a:lnTo>
                      <a:lnTo>
                        <a:pt x="586" y="7"/>
                      </a:lnTo>
                      <a:lnTo>
                        <a:pt x="585" y="7"/>
                      </a:lnTo>
                      <a:lnTo>
                        <a:pt x="585" y="6"/>
                      </a:lnTo>
                      <a:lnTo>
                        <a:pt x="583" y="6"/>
                      </a:lnTo>
                      <a:lnTo>
                        <a:pt x="582" y="4"/>
                      </a:lnTo>
                      <a:lnTo>
                        <a:pt x="582" y="3"/>
                      </a:lnTo>
                      <a:lnTo>
                        <a:pt x="581" y="4"/>
                      </a:lnTo>
                      <a:lnTo>
                        <a:pt x="580" y="4"/>
                      </a:lnTo>
                      <a:lnTo>
                        <a:pt x="580" y="4"/>
                      </a:lnTo>
                      <a:lnTo>
                        <a:pt x="578" y="3"/>
                      </a:lnTo>
                      <a:lnTo>
                        <a:pt x="577" y="3"/>
                      </a:lnTo>
                      <a:lnTo>
                        <a:pt x="577" y="2"/>
                      </a:lnTo>
                      <a:lnTo>
                        <a:pt x="577" y="2"/>
                      </a:lnTo>
                      <a:lnTo>
                        <a:pt x="576" y="3"/>
                      </a:lnTo>
                      <a:lnTo>
                        <a:pt x="574" y="3"/>
                      </a:lnTo>
                      <a:lnTo>
                        <a:pt x="572" y="3"/>
                      </a:lnTo>
                      <a:lnTo>
                        <a:pt x="572"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2">
                  <a:extLst>
                    <a:ext uri="{FF2B5EF4-FFF2-40B4-BE49-F238E27FC236}">
                      <a16:creationId xmlns:a16="http://schemas.microsoft.com/office/drawing/2014/main" xmlns="" id="{AB73A7FB-6271-4247-8050-98C4A23F69CD}"/>
                    </a:ext>
                  </a:extLst>
                </p:cNvPr>
                <p:cNvSpPr>
                  <a:spLocks noEditPoints="1"/>
                </p:cNvSpPr>
                <p:nvPr/>
              </p:nvSpPr>
              <p:spPr bwMode="auto">
                <a:xfrm>
                  <a:off x="5753100" y="1492704"/>
                  <a:ext cx="1546225" cy="1354138"/>
                </a:xfrm>
                <a:custGeom>
                  <a:avLst/>
                  <a:gdLst>
                    <a:gd name="T0" fmla="*/ 971 w 974"/>
                    <a:gd name="T1" fmla="*/ 841 h 853"/>
                    <a:gd name="T2" fmla="*/ 941 w 974"/>
                    <a:gd name="T3" fmla="*/ 816 h 853"/>
                    <a:gd name="T4" fmla="*/ 175 w 974"/>
                    <a:gd name="T5" fmla="*/ 194 h 853"/>
                    <a:gd name="T6" fmla="*/ 382 w 974"/>
                    <a:gd name="T7" fmla="*/ 184 h 853"/>
                    <a:gd name="T8" fmla="*/ 164 w 974"/>
                    <a:gd name="T9" fmla="*/ 179 h 853"/>
                    <a:gd name="T10" fmla="*/ 207 w 974"/>
                    <a:gd name="T11" fmla="*/ 181 h 853"/>
                    <a:gd name="T12" fmla="*/ 313 w 974"/>
                    <a:gd name="T13" fmla="*/ 150 h 853"/>
                    <a:gd name="T14" fmla="*/ 327 w 974"/>
                    <a:gd name="T15" fmla="*/ 148 h 853"/>
                    <a:gd name="T16" fmla="*/ 357 w 974"/>
                    <a:gd name="T17" fmla="*/ 148 h 853"/>
                    <a:gd name="T18" fmla="*/ 360 w 974"/>
                    <a:gd name="T19" fmla="*/ 125 h 853"/>
                    <a:gd name="T20" fmla="*/ 304 w 974"/>
                    <a:gd name="T21" fmla="*/ 10 h 853"/>
                    <a:gd name="T22" fmla="*/ 312 w 974"/>
                    <a:gd name="T23" fmla="*/ 21 h 853"/>
                    <a:gd name="T24" fmla="*/ 336 w 974"/>
                    <a:gd name="T25" fmla="*/ 28 h 853"/>
                    <a:gd name="T26" fmla="*/ 389 w 974"/>
                    <a:gd name="T27" fmla="*/ 49 h 853"/>
                    <a:gd name="T28" fmla="*/ 394 w 974"/>
                    <a:gd name="T29" fmla="*/ 84 h 853"/>
                    <a:gd name="T30" fmla="*/ 333 w 974"/>
                    <a:gd name="T31" fmla="*/ 66 h 853"/>
                    <a:gd name="T32" fmla="*/ 356 w 974"/>
                    <a:gd name="T33" fmla="*/ 87 h 853"/>
                    <a:gd name="T34" fmla="*/ 387 w 974"/>
                    <a:gd name="T35" fmla="*/ 118 h 853"/>
                    <a:gd name="T36" fmla="*/ 401 w 974"/>
                    <a:gd name="T37" fmla="*/ 104 h 853"/>
                    <a:gd name="T38" fmla="*/ 428 w 974"/>
                    <a:gd name="T39" fmla="*/ 87 h 853"/>
                    <a:gd name="T40" fmla="*/ 440 w 974"/>
                    <a:gd name="T41" fmla="*/ 49 h 853"/>
                    <a:gd name="T42" fmla="*/ 452 w 974"/>
                    <a:gd name="T43" fmla="*/ 79 h 853"/>
                    <a:gd name="T44" fmla="*/ 496 w 974"/>
                    <a:gd name="T45" fmla="*/ 53 h 853"/>
                    <a:gd name="T46" fmla="*/ 12 w 974"/>
                    <a:gd name="T47" fmla="*/ 338 h 853"/>
                    <a:gd name="T48" fmla="*/ 25 w 974"/>
                    <a:gd name="T49" fmla="*/ 324 h 853"/>
                    <a:gd name="T50" fmla="*/ 56 w 974"/>
                    <a:gd name="T51" fmla="*/ 304 h 853"/>
                    <a:gd name="T52" fmla="*/ 84 w 974"/>
                    <a:gd name="T53" fmla="*/ 282 h 853"/>
                    <a:gd name="T54" fmla="*/ 119 w 974"/>
                    <a:gd name="T55" fmla="*/ 268 h 853"/>
                    <a:gd name="T56" fmla="*/ 123 w 974"/>
                    <a:gd name="T57" fmla="*/ 223 h 853"/>
                    <a:gd name="T58" fmla="*/ 139 w 974"/>
                    <a:gd name="T59" fmla="*/ 203 h 853"/>
                    <a:gd name="T60" fmla="*/ 132 w 974"/>
                    <a:gd name="T61" fmla="*/ 241 h 853"/>
                    <a:gd name="T62" fmla="*/ 152 w 974"/>
                    <a:gd name="T63" fmla="*/ 256 h 853"/>
                    <a:gd name="T64" fmla="*/ 208 w 974"/>
                    <a:gd name="T65" fmla="*/ 248 h 853"/>
                    <a:gd name="T66" fmla="*/ 229 w 974"/>
                    <a:gd name="T67" fmla="*/ 241 h 853"/>
                    <a:gd name="T68" fmla="*/ 247 w 974"/>
                    <a:gd name="T69" fmla="*/ 211 h 853"/>
                    <a:gd name="T70" fmla="*/ 275 w 974"/>
                    <a:gd name="T71" fmla="*/ 179 h 853"/>
                    <a:gd name="T72" fmla="*/ 308 w 974"/>
                    <a:gd name="T73" fmla="*/ 167 h 853"/>
                    <a:gd name="T74" fmla="*/ 254 w 974"/>
                    <a:gd name="T75" fmla="*/ 167 h 853"/>
                    <a:gd name="T76" fmla="*/ 242 w 974"/>
                    <a:gd name="T77" fmla="*/ 144 h 853"/>
                    <a:gd name="T78" fmla="*/ 268 w 974"/>
                    <a:gd name="T79" fmla="*/ 101 h 853"/>
                    <a:gd name="T80" fmla="*/ 245 w 974"/>
                    <a:gd name="T81" fmla="*/ 88 h 853"/>
                    <a:gd name="T82" fmla="*/ 223 w 974"/>
                    <a:gd name="T83" fmla="*/ 118 h 853"/>
                    <a:gd name="T84" fmla="*/ 202 w 974"/>
                    <a:gd name="T85" fmla="*/ 142 h 853"/>
                    <a:gd name="T86" fmla="*/ 212 w 974"/>
                    <a:gd name="T87" fmla="*/ 171 h 853"/>
                    <a:gd name="T88" fmla="*/ 195 w 974"/>
                    <a:gd name="T89" fmla="*/ 193 h 853"/>
                    <a:gd name="T90" fmla="*/ 171 w 974"/>
                    <a:gd name="T91" fmla="*/ 231 h 853"/>
                    <a:gd name="T92" fmla="*/ 148 w 974"/>
                    <a:gd name="T93" fmla="*/ 205 h 853"/>
                    <a:gd name="T94" fmla="*/ 119 w 974"/>
                    <a:gd name="T95" fmla="*/ 201 h 853"/>
                    <a:gd name="T96" fmla="*/ 96 w 974"/>
                    <a:gd name="T97" fmla="*/ 184 h 853"/>
                    <a:gd name="T98" fmla="*/ 92 w 974"/>
                    <a:gd name="T99" fmla="*/ 165 h 853"/>
                    <a:gd name="T100" fmla="*/ 103 w 974"/>
                    <a:gd name="T101" fmla="*/ 156 h 853"/>
                    <a:gd name="T102" fmla="*/ 94 w 974"/>
                    <a:gd name="T103" fmla="*/ 146 h 853"/>
                    <a:gd name="T104" fmla="*/ 113 w 974"/>
                    <a:gd name="T105" fmla="*/ 135 h 853"/>
                    <a:gd name="T106" fmla="*/ 132 w 974"/>
                    <a:gd name="T107" fmla="*/ 120 h 853"/>
                    <a:gd name="T108" fmla="*/ 139 w 974"/>
                    <a:gd name="T109" fmla="*/ 116 h 853"/>
                    <a:gd name="T110" fmla="*/ 173 w 974"/>
                    <a:gd name="T111" fmla="*/ 89 h 853"/>
                    <a:gd name="T112" fmla="*/ 194 w 974"/>
                    <a:gd name="T113" fmla="*/ 65 h 853"/>
                    <a:gd name="T114" fmla="*/ 200 w 974"/>
                    <a:gd name="T115" fmla="*/ 49 h 853"/>
                    <a:gd name="T116" fmla="*/ 215 w 974"/>
                    <a:gd name="T117" fmla="*/ 29 h 853"/>
                    <a:gd name="T118" fmla="*/ 236 w 974"/>
                    <a:gd name="T119" fmla="*/ 20 h 853"/>
                    <a:gd name="T120" fmla="*/ 258 w 974"/>
                    <a:gd name="T121" fmla="*/ 15 h 853"/>
                    <a:gd name="T122" fmla="*/ 274 w 974"/>
                    <a:gd name="T123" fmla="*/ 23 h 853"/>
                    <a:gd name="T124" fmla="*/ 293 w 974"/>
                    <a:gd name="T125" fmla="*/ 7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4" h="853">
                      <a:moveTo>
                        <a:pt x="935" y="791"/>
                      </a:moveTo>
                      <a:lnTo>
                        <a:pt x="944" y="791"/>
                      </a:lnTo>
                      <a:lnTo>
                        <a:pt x="945" y="791"/>
                      </a:lnTo>
                      <a:lnTo>
                        <a:pt x="945" y="792"/>
                      </a:lnTo>
                      <a:lnTo>
                        <a:pt x="949" y="792"/>
                      </a:lnTo>
                      <a:lnTo>
                        <a:pt x="949" y="795"/>
                      </a:lnTo>
                      <a:lnTo>
                        <a:pt x="950" y="796"/>
                      </a:lnTo>
                      <a:lnTo>
                        <a:pt x="952" y="798"/>
                      </a:lnTo>
                      <a:lnTo>
                        <a:pt x="953" y="799"/>
                      </a:lnTo>
                      <a:lnTo>
                        <a:pt x="953" y="800"/>
                      </a:lnTo>
                      <a:lnTo>
                        <a:pt x="954" y="800"/>
                      </a:lnTo>
                      <a:lnTo>
                        <a:pt x="954" y="803"/>
                      </a:lnTo>
                      <a:lnTo>
                        <a:pt x="958" y="804"/>
                      </a:lnTo>
                      <a:lnTo>
                        <a:pt x="958" y="806"/>
                      </a:lnTo>
                      <a:lnTo>
                        <a:pt x="960" y="806"/>
                      </a:lnTo>
                      <a:lnTo>
                        <a:pt x="960" y="807"/>
                      </a:lnTo>
                      <a:lnTo>
                        <a:pt x="962" y="808"/>
                      </a:lnTo>
                      <a:lnTo>
                        <a:pt x="963" y="813"/>
                      </a:lnTo>
                      <a:lnTo>
                        <a:pt x="966" y="815"/>
                      </a:lnTo>
                      <a:lnTo>
                        <a:pt x="966" y="817"/>
                      </a:lnTo>
                      <a:lnTo>
                        <a:pt x="966" y="817"/>
                      </a:lnTo>
                      <a:lnTo>
                        <a:pt x="966" y="819"/>
                      </a:lnTo>
                      <a:lnTo>
                        <a:pt x="967" y="819"/>
                      </a:lnTo>
                      <a:lnTo>
                        <a:pt x="967" y="821"/>
                      </a:lnTo>
                      <a:lnTo>
                        <a:pt x="966" y="821"/>
                      </a:lnTo>
                      <a:lnTo>
                        <a:pt x="966" y="821"/>
                      </a:lnTo>
                      <a:lnTo>
                        <a:pt x="967" y="823"/>
                      </a:lnTo>
                      <a:lnTo>
                        <a:pt x="967" y="823"/>
                      </a:lnTo>
                      <a:lnTo>
                        <a:pt x="967" y="823"/>
                      </a:lnTo>
                      <a:lnTo>
                        <a:pt x="966" y="836"/>
                      </a:lnTo>
                      <a:lnTo>
                        <a:pt x="967" y="836"/>
                      </a:lnTo>
                      <a:lnTo>
                        <a:pt x="967" y="837"/>
                      </a:lnTo>
                      <a:lnTo>
                        <a:pt x="967" y="837"/>
                      </a:lnTo>
                      <a:lnTo>
                        <a:pt x="967" y="838"/>
                      </a:lnTo>
                      <a:lnTo>
                        <a:pt x="970" y="838"/>
                      </a:lnTo>
                      <a:lnTo>
                        <a:pt x="970" y="841"/>
                      </a:lnTo>
                      <a:lnTo>
                        <a:pt x="971" y="841"/>
                      </a:lnTo>
                      <a:lnTo>
                        <a:pt x="971" y="844"/>
                      </a:lnTo>
                      <a:lnTo>
                        <a:pt x="973" y="844"/>
                      </a:lnTo>
                      <a:lnTo>
                        <a:pt x="973" y="845"/>
                      </a:lnTo>
                      <a:lnTo>
                        <a:pt x="974" y="846"/>
                      </a:lnTo>
                      <a:lnTo>
                        <a:pt x="974" y="849"/>
                      </a:lnTo>
                      <a:lnTo>
                        <a:pt x="969" y="849"/>
                      </a:lnTo>
                      <a:lnTo>
                        <a:pt x="967" y="850"/>
                      </a:lnTo>
                      <a:lnTo>
                        <a:pt x="967" y="851"/>
                      </a:lnTo>
                      <a:lnTo>
                        <a:pt x="966" y="853"/>
                      </a:lnTo>
                      <a:lnTo>
                        <a:pt x="965" y="851"/>
                      </a:lnTo>
                      <a:lnTo>
                        <a:pt x="963" y="850"/>
                      </a:lnTo>
                      <a:lnTo>
                        <a:pt x="963" y="850"/>
                      </a:lnTo>
                      <a:lnTo>
                        <a:pt x="962" y="850"/>
                      </a:lnTo>
                      <a:lnTo>
                        <a:pt x="962" y="849"/>
                      </a:lnTo>
                      <a:lnTo>
                        <a:pt x="961" y="849"/>
                      </a:lnTo>
                      <a:lnTo>
                        <a:pt x="960" y="847"/>
                      </a:lnTo>
                      <a:lnTo>
                        <a:pt x="958" y="847"/>
                      </a:lnTo>
                      <a:lnTo>
                        <a:pt x="958" y="846"/>
                      </a:lnTo>
                      <a:lnTo>
                        <a:pt x="957" y="846"/>
                      </a:lnTo>
                      <a:lnTo>
                        <a:pt x="957" y="845"/>
                      </a:lnTo>
                      <a:lnTo>
                        <a:pt x="957" y="845"/>
                      </a:lnTo>
                      <a:lnTo>
                        <a:pt x="954" y="844"/>
                      </a:lnTo>
                      <a:lnTo>
                        <a:pt x="953" y="842"/>
                      </a:lnTo>
                      <a:lnTo>
                        <a:pt x="950" y="841"/>
                      </a:lnTo>
                      <a:lnTo>
                        <a:pt x="949" y="840"/>
                      </a:lnTo>
                      <a:lnTo>
                        <a:pt x="949" y="838"/>
                      </a:lnTo>
                      <a:lnTo>
                        <a:pt x="949" y="836"/>
                      </a:lnTo>
                      <a:lnTo>
                        <a:pt x="948" y="833"/>
                      </a:lnTo>
                      <a:lnTo>
                        <a:pt x="948" y="833"/>
                      </a:lnTo>
                      <a:lnTo>
                        <a:pt x="946" y="832"/>
                      </a:lnTo>
                      <a:lnTo>
                        <a:pt x="946" y="830"/>
                      </a:lnTo>
                      <a:lnTo>
                        <a:pt x="944" y="829"/>
                      </a:lnTo>
                      <a:lnTo>
                        <a:pt x="943" y="820"/>
                      </a:lnTo>
                      <a:lnTo>
                        <a:pt x="941" y="820"/>
                      </a:lnTo>
                      <a:lnTo>
                        <a:pt x="941" y="817"/>
                      </a:lnTo>
                      <a:lnTo>
                        <a:pt x="941" y="817"/>
                      </a:lnTo>
                      <a:lnTo>
                        <a:pt x="941" y="816"/>
                      </a:lnTo>
                      <a:lnTo>
                        <a:pt x="940" y="816"/>
                      </a:lnTo>
                      <a:lnTo>
                        <a:pt x="940" y="815"/>
                      </a:lnTo>
                      <a:lnTo>
                        <a:pt x="941" y="813"/>
                      </a:lnTo>
                      <a:lnTo>
                        <a:pt x="941" y="812"/>
                      </a:lnTo>
                      <a:lnTo>
                        <a:pt x="941" y="812"/>
                      </a:lnTo>
                      <a:lnTo>
                        <a:pt x="940" y="812"/>
                      </a:lnTo>
                      <a:lnTo>
                        <a:pt x="940" y="809"/>
                      </a:lnTo>
                      <a:lnTo>
                        <a:pt x="940" y="809"/>
                      </a:lnTo>
                      <a:lnTo>
                        <a:pt x="940" y="807"/>
                      </a:lnTo>
                      <a:lnTo>
                        <a:pt x="939" y="807"/>
                      </a:lnTo>
                      <a:lnTo>
                        <a:pt x="939" y="806"/>
                      </a:lnTo>
                      <a:lnTo>
                        <a:pt x="939" y="806"/>
                      </a:lnTo>
                      <a:lnTo>
                        <a:pt x="937" y="795"/>
                      </a:lnTo>
                      <a:lnTo>
                        <a:pt x="936" y="794"/>
                      </a:lnTo>
                      <a:lnTo>
                        <a:pt x="935" y="791"/>
                      </a:lnTo>
                      <a:close/>
                      <a:moveTo>
                        <a:pt x="127" y="261"/>
                      </a:moveTo>
                      <a:lnTo>
                        <a:pt x="128" y="262"/>
                      </a:lnTo>
                      <a:lnTo>
                        <a:pt x="128" y="262"/>
                      </a:lnTo>
                      <a:lnTo>
                        <a:pt x="130" y="262"/>
                      </a:lnTo>
                      <a:lnTo>
                        <a:pt x="128" y="262"/>
                      </a:lnTo>
                      <a:lnTo>
                        <a:pt x="128" y="262"/>
                      </a:lnTo>
                      <a:lnTo>
                        <a:pt x="127" y="261"/>
                      </a:lnTo>
                      <a:close/>
                      <a:moveTo>
                        <a:pt x="296" y="201"/>
                      </a:moveTo>
                      <a:lnTo>
                        <a:pt x="296" y="202"/>
                      </a:lnTo>
                      <a:lnTo>
                        <a:pt x="296" y="202"/>
                      </a:lnTo>
                      <a:lnTo>
                        <a:pt x="296" y="202"/>
                      </a:lnTo>
                      <a:lnTo>
                        <a:pt x="297" y="202"/>
                      </a:lnTo>
                      <a:lnTo>
                        <a:pt x="297" y="201"/>
                      </a:lnTo>
                      <a:lnTo>
                        <a:pt x="296" y="201"/>
                      </a:lnTo>
                      <a:close/>
                      <a:moveTo>
                        <a:pt x="178" y="189"/>
                      </a:moveTo>
                      <a:lnTo>
                        <a:pt x="177" y="189"/>
                      </a:lnTo>
                      <a:lnTo>
                        <a:pt x="174" y="194"/>
                      </a:lnTo>
                      <a:lnTo>
                        <a:pt x="174" y="199"/>
                      </a:lnTo>
                      <a:lnTo>
                        <a:pt x="174" y="199"/>
                      </a:lnTo>
                      <a:lnTo>
                        <a:pt x="174" y="198"/>
                      </a:lnTo>
                      <a:lnTo>
                        <a:pt x="175" y="198"/>
                      </a:lnTo>
                      <a:lnTo>
                        <a:pt x="175" y="194"/>
                      </a:lnTo>
                      <a:lnTo>
                        <a:pt x="177" y="194"/>
                      </a:lnTo>
                      <a:lnTo>
                        <a:pt x="178" y="189"/>
                      </a:lnTo>
                      <a:lnTo>
                        <a:pt x="178" y="189"/>
                      </a:lnTo>
                      <a:lnTo>
                        <a:pt x="178" y="189"/>
                      </a:lnTo>
                      <a:close/>
                      <a:moveTo>
                        <a:pt x="289" y="186"/>
                      </a:moveTo>
                      <a:lnTo>
                        <a:pt x="289" y="188"/>
                      </a:lnTo>
                      <a:lnTo>
                        <a:pt x="289" y="189"/>
                      </a:lnTo>
                      <a:lnTo>
                        <a:pt x="288" y="190"/>
                      </a:lnTo>
                      <a:lnTo>
                        <a:pt x="289" y="192"/>
                      </a:lnTo>
                      <a:lnTo>
                        <a:pt x="289" y="193"/>
                      </a:lnTo>
                      <a:lnTo>
                        <a:pt x="289" y="194"/>
                      </a:lnTo>
                      <a:lnTo>
                        <a:pt x="289" y="196"/>
                      </a:lnTo>
                      <a:lnTo>
                        <a:pt x="291" y="196"/>
                      </a:lnTo>
                      <a:lnTo>
                        <a:pt x="292" y="196"/>
                      </a:lnTo>
                      <a:lnTo>
                        <a:pt x="292" y="197"/>
                      </a:lnTo>
                      <a:lnTo>
                        <a:pt x="292" y="198"/>
                      </a:lnTo>
                      <a:lnTo>
                        <a:pt x="295" y="198"/>
                      </a:lnTo>
                      <a:lnTo>
                        <a:pt x="295" y="197"/>
                      </a:lnTo>
                      <a:lnTo>
                        <a:pt x="295" y="196"/>
                      </a:lnTo>
                      <a:lnTo>
                        <a:pt x="296" y="194"/>
                      </a:lnTo>
                      <a:lnTo>
                        <a:pt x="296" y="193"/>
                      </a:lnTo>
                      <a:lnTo>
                        <a:pt x="295" y="193"/>
                      </a:lnTo>
                      <a:lnTo>
                        <a:pt x="295" y="192"/>
                      </a:lnTo>
                      <a:lnTo>
                        <a:pt x="295" y="192"/>
                      </a:lnTo>
                      <a:lnTo>
                        <a:pt x="293" y="186"/>
                      </a:lnTo>
                      <a:lnTo>
                        <a:pt x="289" y="186"/>
                      </a:lnTo>
                      <a:close/>
                      <a:moveTo>
                        <a:pt x="382" y="180"/>
                      </a:moveTo>
                      <a:lnTo>
                        <a:pt x="381" y="180"/>
                      </a:lnTo>
                      <a:lnTo>
                        <a:pt x="381" y="181"/>
                      </a:lnTo>
                      <a:lnTo>
                        <a:pt x="381" y="181"/>
                      </a:lnTo>
                      <a:lnTo>
                        <a:pt x="381" y="181"/>
                      </a:lnTo>
                      <a:lnTo>
                        <a:pt x="381" y="182"/>
                      </a:lnTo>
                      <a:lnTo>
                        <a:pt x="378" y="182"/>
                      </a:lnTo>
                      <a:lnTo>
                        <a:pt x="378" y="184"/>
                      </a:lnTo>
                      <a:lnTo>
                        <a:pt x="381" y="182"/>
                      </a:lnTo>
                      <a:lnTo>
                        <a:pt x="381" y="184"/>
                      </a:lnTo>
                      <a:lnTo>
                        <a:pt x="382" y="184"/>
                      </a:lnTo>
                      <a:lnTo>
                        <a:pt x="384" y="184"/>
                      </a:lnTo>
                      <a:lnTo>
                        <a:pt x="384" y="185"/>
                      </a:lnTo>
                      <a:lnTo>
                        <a:pt x="384" y="189"/>
                      </a:lnTo>
                      <a:lnTo>
                        <a:pt x="381" y="189"/>
                      </a:lnTo>
                      <a:lnTo>
                        <a:pt x="381" y="189"/>
                      </a:lnTo>
                      <a:lnTo>
                        <a:pt x="381" y="190"/>
                      </a:lnTo>
                      <a:lnTo>
                        <a:pt x="381" y="190"/>
                      </a:lnTo>
                      <a:lnTo>
                        <a:pt x="381" y="190"/>
                      </a:lnTo>
                      <a:lnTo>
                        <a:pt x="381" y="189"/>
                      </a:lnTo>
                      <a:lnTo>
                        <a:pt x="378" y="189"/>
                      </a:lnTo>
                      <a:lnTo>
                        <a:pt x="378" y="189"/>
                      </a:lnTo>
                      <a:lnTo>
                        <a:pt x="377" y="188"/>
                      </a:lnTo>
                      <a:lnTo>
                        <a:pt x="376" y="188"/>
                      </a:lnTo>
                      <a:lnTo>
                        <a:pt x="376" y="189"/>
                      </a:lnTo>
                      <a:lnTo>
                        <a:pt x="380" y="193"/>
                      </a:lnTo>
                      <a:lnTo>
                        <a:pt x="380" y="194"/>
                      </a:lnTo>
                      <a:lnTo>
                        <a:pt x="381" y="194"/>
                      </a:lnTo>
                      <a:lnTo>
                        <a:pt x="382" y="196"/>
                      </a:lnTo>
                      <a:lnTo>
                        <a:pt x="384" y="196"/>
                      </a:lnTo>
                      <a:lnTo>
                        <a:pt x="384" y="197"/>
                      </a:lnTo>
                      <a:lnTo>
                        <a:pt x="385" y="197"/>
                      </a:lnTo>
                      <a:lnTo>
                        <a:pt x="386" y="198"/>
                      </a:lnTo>
                      <a:lnTo>
                        <a:pt x="387" y="197"/>
                      </a:lnTo>
                      <a:lnTo>
                        <a:pt x="390" y="197"/>
                      </a:lnTo>
                      <a:lnTo>
                        <a:pt x="390" y="194"/>
                      </a:lnTo>
                      <a:lnTo>
                        <a:pt x="393" y="196"/>
                      </a:lnTo>
                      <a:lnTo>
                        <a:pt x="391" y="192"/>
                      </a:lnTo>
                      <a:lnTo>
                        <a:pt x="394" y="190"/>
                      </a:lnTo>
                      <a:lnTo>
                        <a:pt x="394" y="189"/>
                      </a:lnTo>
                      <a:lnTo>
                        <a:pt x="387" y="188"/>
                      </a:lnTo>
                      <a:lnTo>
                        <a:pt x="385" y="185"/>
                      </a:lnTo>
                      <a:lnTo>
                        <a:pt x="384" y="185"/>
                      </a:lnTo>
                      <a:lnTo>
                        <a:pt x="384" y="184"/>
                      </a:lnTo>
                      <a:lnTo>
                        <a:pt x="384" y="182"/>
                      </a:lnTo>
                      <a:lnTo>
                        <a:pt x="382" y="181"/>
                      </a:lnTo>
                      <a:lnTo>
                        <a:pt x="382" y="180"/>
                      </a:lnTo>
                      <a:close/>
                      <a:moveTo>
                        <a:pt x="164" y="179"/>
                      </a:moveTo>
                      <a:lnTo>
                        <a:pt x="164" y="181"/>
                      </a:lnTo>
                      <a:lnTo>
                        <a:pt x="164" y="181"/>
                      </a:lnTo>
                      <a:lnTo>
                        <a:pt x="164" y="184"/>
                      </a:lnTo>
                      <a:lnTo>
                        <a:pt x="164" y="184"/>
                      </a:lnTo>
                      <a:lnTo>
                        <a:pt x="162" y="186"/>
                      </a:lnTo>
                      <a:lnTo>
                        <a:pt x="162" y="186"/>
                      </a:lnTo>
                      <a:lnTo>
                        <a:pt x="161" y="186"/>
                      </a:lnTo>
                      <a:lnTo>
                        <a:pt x="160" y="186"/>
                      </a:lnTo>
                      <a:lnTo>
                        <a:pt x="158" y="186"/>
                      </a:lnTo>
                      <a:lnTo>
                        <a:pt x="157" y="188"/>
                      </a:lnTo>
                      <a:lnTo>
                        <a:pt x="157" y="190"/>
                      </a:lnTo>
                      <a:lnTo>
                        <a:pt x="157" y="192"/>
                      </a:lnTo>
                      <a:lnTo>
                        <a:pt x="157" y="192"/>
                      </a:lnTo>
                      <a:lnTo>
                        <a:pt x="157" y="194"/>
                      </a:lnTo>
                      <a:lnTo>
                        <a:pt x="157" y="194"/>
                      </a:lnTo>
                      <a:lnTo>
                        <a:pt x="160" y="194"/>
                      </a:lnTo>
                      <a:lnTo>
                        <a:pt x="161" y="193"/>
                      </a:lnTo>
                      <a:lnTo>
                        <a:pt x="162" y="193"/>
                      </a:lnTo>
                      <a:lnTo>
                        <a:pt x="162" y="192"/>
                      </a:lnTo>
                      <a:lnTo>
                        <a:pt x="165" y="193"/>
                      </a:lnTo>
                      <a:lnTo>
                        <a:pt x="165" y="192"/>
                      </a:lnTo>
                      <a:lnTo>
                        <a:pt x="166" y="190"/>
                      </a:lnTo>
                      <a:lnTo>
                        <a:pt x="166" y="190"/>
                      </a:lnTo>
                      <a:lnTo>
                        <a:pt x="168" y="189"/>
                      </a:lnTo>
                      <a:lnTo>
                        <a:pt x="169" y="189"/>
                      </a:lnTo>
                      <a:lnTo>
                        <a:pt x="170" y="188"/>
                      </a:lnTo>
                      <a:lnTo>
                        <a:pt x="170" y="186"/>
                      </a:lnTo>
                      <a:lnTo>
                        <a:pt x="170" y="185"/>
                      </a:lnTo>
                      <a:lnTo>
                        <a:pt x="170" y="184"/>
                      </a:lnTo>
                      <a:lnTo>
                        <a:pt x="170" y="181"/>
                      </a:lnTo>
                      <a:lnTo>
                        <a:pt x="166" y="181"/>
                      </a:lnTo>
                      <a:lnTo>
                        <a:pt x="166" y="179"/>
                      </a:lnTo>
                      <a:lnTo>
                        <a:pt x="164" y="179"/>
                      </a:lnTo>
                      <a:close/>
                      <a:moveTo>
                        <a:pt x="199" y="179"/>
                      </a:moveTo>
                      <a:lnTo>
                        <a:pt x="200" y="181"/>
                      </a:lnTo>
                      <a:lnTo>
                        <a:pt x="207" y="181"/>
                      </a:lnTo>
                      <a:lnTo>
                        <a:pt x="207" y="181"/>
                      </a:lnTo>
                      <a:lnTo>
                        <a:pt x="206" y="180"/>
                      </a:lnTo>
                      <a:lnTo>
                        <a:pt x="206" y="180"/>
                      </a:lnTo>
                      <a:lnTo>
                        <a:pt x="204" y="179"/>
                      </a:lnTo>
                      <a:lnTo>
                        <a:pt x="204" y="179"/>
                      </a:lnTo>
                      <a:lnTo>
                        <a:pt x="203" y="179"/>
                      </a:lnTo>
                      <a:lnTo>
                        <a:pt x="202" y="180"/>
                      </a:lnTo>
                      <a:lnTo>
                        <a:pt x="202" y="180"/>
                      </a:lnTo>
                      <a:lnTo>
                        <a:pt x="202" y="179"/>
                      </a:lnTo>
                      <a:lnTo>
                        <a:pt x="199" y="179"/>
                      </a:lnTo>
                      <a:close/>
                      <a:moveTo>
                        <a:pt x="195" y="179"/>
                      </a:moveTo>
                      <a:lnTo>
                        <a:pt x="195" y="180"/>
                      </a:lnTo>
                      <a:lnTo>
                        <a:pt x="198" y="179"/>
                      </a:lnTo>
                      <a:lnTo>
                        <a:pt x="198" y="179"/>
                      </a:lnTo>
                      <a:lnTo>
                        <a:pt x="195" y="179"/>
                      </a:lnTo>
                      <a:close/>
                      <a:moveTo>
                        <a:pt x="378" y="164"/>
                      </a:moveTo>
                      <a:lnTo>
                        <a:pt x="378" y="164"/>
                      </a:lnTo>
                      <a:lnTo>
                        <a:pt x="376" y="164"/>
                      </a:lnTo>
                      <a:lnTo>
                        <a:pt x="376" y="165"/>
                      </a:lnTo>
                      <a:lnTo>
                        <a:pt x="376" y="167"/>
                      </a:lnTo>
                      <a:lnTo>
                        <a:pt x="377" y="167"/>
                      </a:lnTo>
                      <a:lnTo>
                        <a:pt x="378" y="167"/>
                      </a:lnTo>
                      <a:lnTo>
                        <a:pt x="378" y="168"/>
                      </a:lnTo>
                      <a:lnTo>
                        <a:pt x="382" y="168"/>
                      </a:lnTo>
                      <a:lnTo>
                        <a:pt x="382" y="165"/>
                      </a:lnTo>
                      <a:lnTo>
                        <a:pt x="381" y="165"/>
                      </a:lnTo>
                      <a:lnTo>
                        <a:pt x="380" y="164"/>
                      </a:lnTo>
                      <a:lnTo>
                        <a:pt x="378" y="164"/>
                      </a:lnTo>
                      <a:close/>
                      <a:moveTo>
                        <a:pt x="321" y="146"/>
                      </a:moveTo>
                      <a:lnTo>
                        <a:pt x="321" y="146"/>
                      </a:lnTo>
                      <a:lnTo>
                        <a:pt x="319" y="146"/>
                      </a:lnTo>
                      <a:lnTo>
                        <a:pt x="319" y="148"/>
                      </a:lnTo>
                      <a:lnTo>
                        <a:pt x="318" y="148"/>
                      </a:lnTo>
                      <a:lnTo>
                        <a:pt x="315" y="147"/>
                      </a:lnTo>
                      <a:lnTo>
                        <a:pt x="315" y="148"/>
                      </a:lnTo>
                      <a:lnTo>
                        <a:pt x="315" y="150"/>
                      </a:lnTo>
                      <a:lnTo>
                        <a:pt x="314" y="150"/>
                      </a:lnTo>
                      <a:lnTo>
                        <a:pt x="313" y="150"/>
                      </a:lnTo>
                      <a:lnTo>
                        <a:pt x="314" y="151"/>
                      </a:lnTo>
                      <a:lnTo>
                        <a:pt x="314" y="152"/>
                      </a:lnTo>
                      <a:lnTo>
                        <a:pt x="314" y="154"/>
                      </a:lnTo>
                      <a:lnTo>
                        <a:pt x="315" y="154"/>
                      </a:lnTo>
                      <a:lnTo>
                        <a:pt x="317" y="155"/>
                      </a:lnTo>
                      <a:lnTo>
                        <a:pt x="317" y="155"/>
                      </a:lnTo>
                      <a:lnTo>
                        <a:pt x="318" y="158"/>
                      </a:lnTo>
                      <a:lnTo>
                        <a:pt x="318" y="159"/>
                      </a:lnTo>
                      <a:lnTo>
                        <a:pt x="319" y="160"/>
                      </a:lnTo>
                      <a:lnTo>
                        <a:pt x="321" y="161"/>
                      </a:lnTo>
                      <a:lnTo>
                        <a:pt x="321" y="163"/>
                      </a:lnTo>
                      <a:lnTo>
                        <a:pt x="322" y="164"/>
                      </a:lnTo>
                      <a:lnTo>
                        <a:pt x="323" y="165"/>
                      </a:lnTo>
                      <a:lnTo>
                        <a:pt x="323" y="169"/>
                      </a:lnTo>
                      <a:lnTo>
                        <a:pt x="327" y="169"/>
                      </a:lnTo>
                      <a:lnTo>
                        <a:pt x="329" y="168"/>
                      </a:lnTo>
                      <a:lnTo>
                        <a:pt x="330" y="167"/>
                      </a:lnTo>
                      <a:lnTo>
                        <a:pt x="333" y="167"/>
                      </a:lnTo>
                      <a:lnTo>
                        <a:pt x="333" y="167"/>
                      </a:lnTo>
                      <a:lnTo>
                        <a:pt x="334" y="167"/>
                      </a:lnTo>
                      <a:lnTo>
                        <a:pt x="335" y="167"/>
                      </a:lnTo>
                      <a:lnTo>
                        <a:pt x="336" y="167"/>
                      </a:lnTo>
                      <a:lnTo>
                        <a:pt x="336" y="165"/>
                      </a:lnTo>
                      <a:lnTo>
                        <a:pt x="336" y="163"/>
                      </a:lnTo>
                      <a:lnTo>
                        <a:pt x="338" y="164"/>
                      </a:lnTo>
                      <a:lnTo>
                        <a:pt x="338" y="164"/>
                      </a:lnTo>
                      <a:lnTo>
                        <a:pt x="339" y="164"/>
                      </a:lnTo>
                      <a:lnTo>
                        <a:pt x="339" y="161"/>
                      </a:lnTo>
                      <a:lnTo>
                        <a:pt x="336" y="158"/>
                      </a:lnTo>
                      <a:lnTo>
                        <a:pt x="335" y="155"/>
                      </a:lnTo>
                      <a:lnTo>
                        <a:pt x="335" y="154"/>
                      </a:lnTo>
                      <a:lnTo>
                        <a:pt x="334" y="152"/>
                      </a:lnTo>
                      <a:lnTo>
                        <a:pt x="331" y="152"/>
                      </a:lnTo>
                      <a:lnTo>
                        <a:pt x="330" y="150"/>
                      </a:lnTo>
                      <a:lnTo>
                        <a:pt x="327" y="150"/>
                      </a:lnTo>
                      <a:lnTo>
                        <a:pt x="327" y="150"/>
                      </a:lnTo>
                      <a:lnTo>
                        <a:pt x="327" y="148"/>
                      </a:lnTo>
                      <a:lnTo>
                        <a:pt x="327" y="147"/>
                      </a:lnTo>
                      <a:lnTo>
                        <a:pt x="326" y="147"/>
                      </a:lnTo>
                      <a:lnTo>
                        <a:pt x="325" y="147"/>
                      </a:lnTo>
                      <a:lnTo>
                        <a:pt x="322" y="147"/>
                      </a:lnTo>
                      <a:lnTo>
                        <a:pt x="322" y="146"/>
                      </a:lnTo>
                      <a:lnTo>
                        <a:pt x="321" y="146"/>
                      </a:lnTo>
                      <a:close/>
                      <a:moveTo>
                        <a:pt x="118" y="134"/>
                      </a:moveTo>
                      <a:lnTo>
                        <a:pt x="118" y="135"/>
                      </a:lnTo>
                      <a:lnTo>
                        <a:pt x="118" y="135"/>
                      </a:lnTo>
                      <a:lnTo>
                        <a:pt x="119" y="135"/>
                      </a:lnTo>
                      <a:lnTo>
                        <a:pt x="118" y="135"/>
                      </a:lnTo>
                      <a:lnTo>
                        <a:pt x="118" y="135"/>
                      </a:lnTo>
                      <a:lnTo>
                        <a:pt x="118" y="134"/>
                      </a:lnTo>
                      <a:close/>
                      <a:moveTo>
                        <a:pt x="356" y="134"/>
                      </a:moveTo>
                      <a:lnTo>
                        <a:pt x="356" y="134"/>
                      </a:lnTo>
                      <a:lnTo>
                        <a:pt x="356" y="134"/>
                      </a:lnTo>
                      <a:lnTo>
                        <a:pt x="356" y="137"/>
                      </a:lnTo>
                      <a:lnTo>
                        <a:pt x="357" y="138"/>
                      </a:lnTo>
                      <a:lnTo>
                        <a:pt x="357" y="138"/>
                      </a:lnTo>
                      <a:lnTo>
                        <a:pt x="363" y="137"/>
                      </a:lnTo>
                      <a:lnTo>
                        <a:pt x="363" y="138"/>
                      </a:lnTo>
                      <a:lnTo>
                        <a:pt x="363" y="138"/>
                      </a:lnTo>
                      <a:lnTo>
                        <a:pt x="363" y="142"/>
                      </a:lnTo>
                      <a:lnTo>
                        <a:pt x="361" y="143"/>
                      </a:lnTo>
                      <a:lnTo>
                        <a:pt x="361" y="144"/>
                      </a:lnTo>
                      <a:lnTo>
                        <a:pt x="359" y="143"/>
                      </a:lnTo>
                      <a:lnTo>
                        <a:pt x="359" y="143"/>
                      </a:lnTo>
                      <a:lnTo>
                        <a:pt x="357" y="143"/>
                      </a:lnTo>
                      <a:lnTo>
                        <a:pt x="357" y="143"/>
                      </a:lnTo>
                      <a:lnTo>
                        <a:pt x="357" y="144"/>
                      </a:lnTo>
                      <a:lnTo>
                        <a:pt x="356" y="144"/>
                      </a:lnTo>
                      <a:lnTo>
                        <a:pt x="355" y="144"/>
                      </a:lnTo>
                      <a:lnTo>
                        <a:pt x="355" y="147"/>
                      </a:lnTo>
                      <a:lnTo>
                        <a:pt x="355" y="147"/>
                      </a:lnTo>
                      <a:lnTo>
                        <a:pt x="355" y="147"/>
                      </a:lnTo>
                      <a:lnTo>
                        <a:pt x="357" y="147"/>
                      </a:lnTo>
                      <a:lnTo>
                        <a:pt x="357" y="148"/>
                      </a:lnTo>
                      <a:lnTo>
                        <a:pt x="359" y="148"/>
                      </a:lnTo>
                      <a:lnTo>
                        <a:pt x="359" y="150"/>
                      </a:lnTo>
                      <a:lnTo>
                        <a:pt x="359" y="151"/>
                      </a:lnTo>
                      <a:lnTo>
                        <a:pt x="360" y="151"/>
                      </a:lnTo>
                      <a:lnTo>
                        <a:pt x="361" y="151"/>
                      </a:lnTo>
                      <a:lnTo>
                        <a:pt x="365" y="156"/>
                      </a:lnTo>
                      <a:lnTo>
                        <a:pt x="367" y="156"/>
                      </a:lnTo>
                      <a:lnTo>
                        <a:pt x="367" y="159"/>
                      </a:lnTo>
                      <a:lnTo>
                        <a:pt x="367" y="159"/>
                      </a:lnTo>
                      <a:lnTo>
                        <a:pt x="367" y="159"/>
                      </a:lnTo>
                      <a:lnTo>
                        <a:pt x="368" y="159"/>
                      </a:lnTo>
                      <a:lnTo>
                        <a:pt x="368" y="159"/>
                      </a:lnTo>
                      <a:lnTo>
                        <a:pt x="369" y="158"/>
                      </a:lnTo>
                      <a:lnTo>
                        <a:pt x="369" y="158"/>
                      </a:lnTo>
                      <a:lnTo>
                        <a:pt x="370" y="156"/>
                      </a:lnTo>
                      <a:lnTo>
                        <a:pt x="370" y="154"/>
                      </a:lnTo>
                      <a:lnTo>
                        <a:pt x="370" y="154"/>
                      </a:lnTo>
                      <a:lnTo>
                        <a:pt x="372" y="151"/>
                      </a:lnTo>
                      <a:lnTo>
                        <a:pt x="370" y="151"/>
                      </a:lnTo>
                      <a:lnTo>
                        <a:pt x="370" y="150"/>
                      </a:lnTo>
                      <a:lnTo>
                        <a:pt x="369" y="148"/>
                      </a:lnTo>
                      <a:lnTo>
                        <a:pt x="368" y="146"/>
                      </a:lnTo>
                      <a:lnTo>
                        <a:pt x="367" y="146"/>
                      </a:lnTo>
                      <a:lnTo>
                        <a:pt x="367" y="143"/>
                      </a:lnTo>
                      <a:lnTo>
                        <a:pt x="365" y="143"/>
                      </a:lnTo>
                      <a:lnTo>
                        <a:pt x="365" y="139"/>
                      </a:lnTo>
                      <a:lnTo>
                        <a:pt x="367" y="139"/>
                      </a:lnTo>
                      <a:lnTo>
                        <a:pt x="365" y="135"/>
                      </a:lnTo>
                      <a:lnTo>
                        <a:pt x="356" y="134"/>
                      </a:lnTo>
                      <a:close/>
                      <a:moveTo>
                        <a:pt x="351" y="118"/>
                      </a:moveTo>
                      <a:lnTo>
                        <a:pt x="351" y="120"/>
                      </a:lnTo>
                      <a:lnTo>
                        <a:pt x="352" y="121"/>
                      </a:lnTo>
                      <a:lnTo>
                        <a:pt x="353" y="124"/>
                      </a:lnTo>
                      <a:lnTo>
                        <a:pt x="353" y="126"/>
                      </a:lnTo>
                      <a:lnTo>
                        <a:pt x="356" y="126"/>
                      </a:lnTo>
                      <a:lnTo>
                        <a:pt x="357" y="126"/>
                      </a:lnTo>
                      <a:lnTo>
                        <a:pt x="360" y="125"/>
                      </a:lnTo>
                      <a:lnTo>
                        <a:pt x="361" y="125"/>
                      </a:lnTo>
                      <a:lnTo>
                        <a:pt x="361" y="124"/>
                      </a:lnTo>
                      <a:lnTo>
                        <a:pt x="360" y="124"/>
                      </a:lnTo>
                      <a:lnTo>
                        <a:pt x="359" y="124"/>
                      </a:lnTo>
                      <a:lnTo>
                        <a:pt x="359" y="122"/>
                      </a:lnTo>
                      <a:lnTo>
                        <a:pt x="356" y="121"/>
                      </a:lnTo>
                      <a:lnTo>
                        <a:pt x="356" y="120"/>
                      </a:lnTo>
                      <a:lnTo>
                        <a:pt x="351" y="118"/>
                      </a:lnTo>
                      <a:close/>
                      <a:moveTo>
                        <a:pt x="175" y="87"/>
                      </a:moveTo>
                      <a:lnTo>
                        <a:pt x="175" y="88"/>
                      </a:lnTo>
                      <a:lnTo>
                        <a:pt x="177" y="88"/>
                      </a:lnTo>
                      <a:lnTo>
                        <a:pt x="177" y="87"/>
                      </a:lnTo>
                      <a:lnTo>
                        <a:pt x="175" y="87"/>
                      </a:lnTo>
                      <a:close/>
                      <a:moveTo>
                        <a:pt x="190" y="70"/>
                      </a:moveTo>
                      <a:lnTo>
                        <a:pt x="190" y="71"/>
                      </a:lnTo>
                      <a:lnTo>
                        <a:pt x="190" y="71"/>
                      </a:lnTo>
                      <a:lnTo>
                        <a:pt x="191" y="71"/>
                      </a:lnTo>
                      <a:lnTo>
                        <a:pt x="190" y="70"/>
                      </a:lnTo>
                      <a:lnTo>
                        <a:pt x="190" y="70"/>
                      </a:lnTo>
                      <a:lnTo>
                        <a:pt x="190" y="70"/>
                      </a:lnTo>
                      <a:close/>
                      <a:moveTo>
                        <a:pt x="295" y="0"/>
                      </a:moveTo>
                      <a:lnTo>
                        <a:pt x="297" y="0"/>
                      </a:lnTo>
                      <a:lnTo>
                        <a:pt x="298" y="2"/>
                      </a:lnTo>
                      <a:lnTo>
                        <a:pt x="298" y="2"/>
                      </a:lnTo>
                      <a:lnTo>
                        <a:pt x="300" y="3"/>
                      </a:lnTo>
                      <a:lnTo>
                        <a:pt x="301" y="2"/>
                      </a:lnTo>
                      <a:lnTo>
                        <a:pt x="301" y="2"/>
                      </a:lnTo>
                      <a:lnTo>
                        <a:pt x="301" y="2"/>
                      </a:lnTo>
                      <a:lnTo>
                        <a:pt x="301" y="4"/>
                      </a:lnTo>
                      <a:lnTo>
                        <a:pt x="302" y="4"/>
                      </a:lnTo>
                      <a:lnTo>
                        <a:pt x="302" y="6"/>
                      </a:lnTo>
                      <a:lnTo>
                        <a:pt x="298" y="7"/>
                      </a:lnTo>
                      <a:lnTo>
                        <a:pt x="300" y="11"/>
                      </a:lnTo>
                      <a:lnTo>
                        <a:pt x="301" y="10"/>
                      </a:lnTo>
                      <a:lnTo>
                        <a:pt x="302" y="10"/>
                      </a:lnTo>
                      <a:lnTo>
                        <a:pt x="304" y="8"/>
                      </a:lnTo>
                      <a:lnTo>
                        <a:pt x="304" y="10"/>
                      </a:lnTo>
                      <a:lnTo>
                        <a:pt x="302" y="11"/>
                      </a:lnTo>
                      <a:lnTo>
                        <a:pt x="302" y="12"/>
                      </a:lnTo>
                      <a:lnTo>
                        <a:pt x="301" y="15"/>
                      </a:lnTo>
                      <a:lnTo>
                        <a:pt x="304" y="15"/>
                      </a:lnTo>
                      <a:lnTo>
                        <a:pt x="304" y="15"/>
                      </a:lnTo>
                      <a:lnTo>
                        <a:pt x="305" y="14"/>
                      </a:lnTo>
                      <a:lnTo>
                        <a:pt x="305" y="12"/>
                      </a:lnTo>
                      <a:lnTo>
                        <a:pt x="305" y="11"/>
                      </a:lnTo>
                      <a:lnTo>
                        <a:pt x="304" y="8"/>
                      </a:lnTo>
                      <a:lnTo>
                        <a:pt x="306" y="7"/>
                      </a:lnTo>
                      <a:lnTo>
                        <a:pt x="306" y="6"/>
                      </a:lnTo>
                      <a:lnTo>
                        <a:pt x="308" y="6"/>
                      </a:lnTo>
                      <a:lnTo>
                        <a:pt x="308" y="6"/>
                      </a:lnTo>
                      <a:lnTo>
                        <a:pt x="308" y="6"/>
                      </a:lnTo>
                      <a:lnTo>
                        <a:pt x="309" y="6"/>
                      </a:lnTo>
                      <a:lnTo>
                        <a:pt x="310" y="7"/>
                      </a:lnTo>
                      <a:lnTo>
                        <a:pt x="310" y="10"/>
                      </a:lnTo>
                      <a:lnTo>
                        <a:pt x="312" y="10"/>
                      </a:lnTo>
                      <a:lnTo>
                        <a:pt x="312" y="12"/>
                      </a:lnTo>
                      <a:lnTo>
                        <a:pt x="314" y="11"/>
                      </a:lnTo>
                      <a:lnTo>
                        <a:pt x="314" y="10"/>
                      </a:lnTo>
                      <a:lnTo>
                        <a:pt x="315" y="10"/>
                      </a:lnTo>
                      <a:lnTo>
                        <a:pt x="315" y="10"/>
                      </a:lnTo>
                      <a:lnTo>
                        <a:pt x="315" y="10"/>
                      </a:lnTo>
                      <a:lnTo>
                        <a:pt x="317" y="11"/>
                      </a:lnTo>
                      <a:lnTo>
                        <a:pt x="317" y="11"/>
                      </a:lnTo>
                      <a:lnTo>
                        <a:pt x="315" y="12"/>
                      </a:lnTo>
                      <a:lnTo>
                        <a:pt x="315" y="14"/>
                      </a:lnTo>
                      <a:lnTo>
                        <a:pt x="321" y="14"/>
                      </a:lnTo>
                      <a:lnTo>
                        <a:pt x="321" y="15"/>
                      </a:lnTo>
                      <a:lnTo>
                        <a:pt x="322" y="15"/>
                      </a:lnTo>
                      <a:lnTo>
                        <a:pt x="323" y="19"/>
                      </a:lnTo>
                      <a:lnTo>
                        <a:pt x="317" y="19"/>
                      </a:lnTo>
                      <a:lnTo>
                        <a:pt x="317" y="19"/>
                      </a:lnTo>
                      <a:lnTo>
                        <a:pt x="317" y="20"/>
                      </a:lnTo>
                      <a:lnTo>
                        <a:pt x="315" y="20"/>
                      </a:lnTo>
                      <a:lnTo>
                        <a:pt x="312" y="21"/>
                      </a:lnTo>
                      <a:lnTo>
                        <a:pt x="312" y="21"/>
                      </a:lnTo>
                      <a:lnTo>
                        <a:pt x="312" y="21"/>
                      </a:lnTo>
                      <a:lnTo>
                        <a:pt x="312" y="21"/>
                      </a:lnTo>
                      <a:lnTo>
                        <a:pt x="309" y="21"/>
                      </a:lnTo>
                      <a:lnTo>
                        <a:pt x="309" y="23"/>
                      </a:lnTo>
                      <a:lnTo>
                        <a:pt x="310" y="24"/>
                      </a:lnTo>
                      <a:lnTo>
                        <a:pt x="310" y="25"/>
                      </a:lnTo>
                      <a:lnTo>
                        <a:pt x="310" y="27"/>
                      </a:lnTo>
                      <a:lnTo>
                        <a:pt x="314" y="25"/>
                      </a:lnTo>
                      <a:lnTo>
                        <a:pt x="314" y="25"/>
                      </a:lnTo>
                      <a:lnTo>
                        <a:pt x="314" y="24"/>
                      </a:lnTo>
                      <a:lnTo>
                        <a:pt x="314" y="23"/>
                      </a:lnTo>
                      <a:lnTo>
                        <a:pt x="317" y="25"/>
                      </a:lnTo>
                      <a:lnTo>
                        <a:pt x="317" y="24"/>
                      </a:lnTo>
                      <a:lnTo>
                        <a:pt x="318" y="24"/>
                      </a:lnTo>
                      <a:lnTo>
                        <a:pt x="319" y="23"/>
                      </a:lnTo>
                      <a:lnTo>
                        <a:pt x="321" y="23"/>
                      </a:lnTo>
                      <a:lnTo>
                        <a:pt x="321" y="24"/>
                      </a:lnTo>
                      <a:lnTo>
                        <a:pt x="326" y="24"/>
                      </a:lnTo>
                      <a:lnTo>
                        <a:pt x="326" y="24"/>
                      </a:lnTo>
                      <a:lnTo>
                        <a:pt x="327" y="25"/>
                      </a:lnTo>
                      <a:lnTo>
                        <a:pt x="329" y="25"/>
                      </a:lnTo>
                      <a:lnTo>
                        <a:pt x="329" y="24"/>
                      </a:lnTo>
                      <a:lnTo>
                        <a:pt x="331" y="24"/>
                      </a:lnTo>
                      <a:lnTo>
                        <a:pt x="330" y="23"/>
                      </a:lnTo>
                      <a:lnTo>
                        <a:pt x="331" y="21"/>
                      </a:lnTo>
                      <a:lnTo>
                        <a:pt x="334" y="24"/>
                      </a:lnTo>
                      <a:lnTo>
                        <a:pt x="335" y="24"/>
                      </a:lnTo>
                      <a:lnTo>
                        <a:pt x="336" y="25"/>
                      </a:lnTo>
                      <a:lnTo>
                        <a:pt x="336" y="25"/>
                      </a:lnTo>
                      <a:lnTo>
                        <a:pt x="338" y="25"/>
                      </a:lnTo>
                      <a:lnTo>
                        <a:pt x="338" y="25"/>
                      </a:lnTo>
                      <a:lnTo>
                        <a:pt x="339" y="25"/>
                      </a:lnTo>
                      <a:lnTo>
                        <a:pt x="339" y="25"/>
                      </a:lnTo>
                      <a:lnTo>
                        <a:pt x="339" y="25"/>
                      </a:lnTo>
                      <a:lnTo>
                        <a:pt x="338" y="27"/>
                      </a:lnTo>
                      <a:lnTo>
                        <a:pt x="336" y="28"/>
                      </a:lnTo>
                      <a:lnTo>
                        <a:pt x="334" y="28"/>
                      </a:lnTo>
                      <a:lnTo>
                        <a:pt x="334" y="29"/>
                      </a:lnTo>
                      <a:lnTo>
                        <a:pt x="338" y="29"/>
                      </a:lnTo>
                      <a:lnTo>
                        <a:pt x="338" y="31"/>
                      </a:lnTo>
                      <a:lnTo>
                        <a:pt x="339" y="31"/>
                      </a:lnTo>
                      <a:lnTo>
                        <a:pt x="342" y="31"/>
                      </a:lnTo>
                      <a:lnTo>
                        <a:pt x="343" y="31"/>
                      </a:lnTo>
                      <a:lnTo>
                        <a:pt x="343" y="31"/>
                      </a:lnTo>
                      <a:lnTo>
                        <a:pt x="344" y="31"/>
                      </a:lnTo>
                      <a:lnTo>
                        <a:pt x="344" y="31"/>
                      </a:lnTo>
                      <a:lnTo>
                        <a:pt x="344" y="31"/>
                      </a:lnTo>
                      <a:lnTo>
                        <a:pt x="346" y="31"/>
                      </a:lnTo>
                      <a:lnTo>
                        <a:pt x="346" y="32"/>
                      </a:lnTo>
                      <a:lnTo>
                        <a:pt x="348" y="32"/>
                      </a:lnTo>
                      <a:lnTo>
                        <a:pt x="351" y="33"/>
                      </a:lnTo>
                      <a:lnTo>
                        <a:pt x="353" y="33"/>
                      </a:lnTo>
                      <a:lnTo>
                        <a:pt x="355" y="33"/>
                      </a:lnTo>
                      <a:lnTo>
                        <a:pt x="356" y="35"/>
                      </a:lnTo>
                      <a:lnTo>
                        <a:pt x="357" y="36"/>
                      </a:lnTo>
                      <a:lnTo>
                        <a:pt x="357" y="36"/>
                      </a:lnTo>
                      <a:lnTo>
                        <a:pt x="359" y="36"/>
                      </a:lnTo>
                      <a:lnTo>
                        <a:pt x="360" y="36"/>
                      </a:lnTo>
                      <a:lnTo>
                        <a:pt x="361" y="36"/>
                      </a:lnTo>
                      <a:lnTo>
                        <a:pt x="364" y="38"/>
                      </a:lnTo>
                      <a:lnTo>
                        <a:pt x="365" y="38"/>
                      </a:lnTo>
                      <a:lnTo>
                        <a:pt x="365" y="38"/>
                      </a:lnTo>
                      <a:lnTo>
                        <a:pt x="365" y="38"/>
                      </a:lnTo>
                      <a:lnTo>
                        <a:pt x="365" y="38"/>
                      </a:lnTo>
                      <a:lnTo>
                        <a:pt x="373" y="41"/>
                      </a:lnTo>
                      <a:lnTo>
                        <a:pt x="373" y="41"/>
                      </a:lnTo>
                      <a:lnTo>
                        <a:pt x="378" y="42"/>
                      </a:lnTo>
                      <a:lnTo>
                        <a:pt x="380" y="45"/>
                      </a:lnTo>
                      <a:lnTo>
                        <a:pt x="384" y="45"/>
                      </a:lnTo>
                      <a:lnTo>
                        <a:pt x="384" y="46"/>
                      </a:lnTo>
                      <a:lnTo>
                        <a:pt x="385" y="46"/>
                      </a:lnTo>
                      <a:lnTo>
                        <a:pt x="386" y="48"/>
                      </a:lnTo>
                      <a:lnTo>
                        <a:pt x="389" y="49"/>
                      </a:lnTo>
                      <a:lnTo>
                        <a:pt x="391" y="50"/>
                      </a:lnTo>
                      <a:lnTo>
                        <a:pt x="393" y="52"/>
                      </a:lnTo>
                      <a:lnTo>
                        <a:pt x="394" y="53"/>
                      </a:lnTo>
                      <a:lnTo>
                        <a:pt x="395" y="53"/>
                      </a:lnTo>
                      <a:lnTo>
                        <a:pt x="395" y="52"/>
                      </a:lnTo>
                      <a:lnTo>
                        <a:pt x="397" y="52"/>
                      </a:lnTo>
                      <a:lnTo>
                        <a:pt x="397" y="52"/>
                      </a:lnTo>
                      <a:lnTo>
                        <a:pt x="397" y="53"/>
                      </a:lnTo>
                      <a:lnTo>
                        <a:pt x="397" y="53"/>
                      </a:lnTo>
                      <a:lnTo>
                        <a:pt x="397" y="54"/>
                      </a:lnTo>
                      <a:lnTo>
                        <a:pt x="398" y="54"/>
                      </a:lnTo>
                      <a:lnTo>
                        <a:pt x="398" y="55"/>
                      </a:lnTo>
                      <a:lnTo>
                        <a:pt x="399" y="57"/>
                      </a:lnTo>
                      <a:lnTo>
                        <a:pt x="402" y="57"/>
                      </a:lnTo>
                      <a:lnTo>
                        <a:pt x="405" y="57"/>
                      </a:lnTo>
                      <a:lnTo>
                        <a:pt x="405" y="58"/>
                      </a:lnTo>
                      <a:lnTo>
                        <a:pt x="407" y="59"/>
                      </a:lnTo>
                      <a:lnTo>
                        <a:pt x="407" y="62"/>
                      </a:lnTo>
                      <a:lnTo>
                        <a:pt x="408" y="62"/>
                      </a:lnTo>
                      <a:lnTo>
                        <a:pt x="410" y="63"/>
                      </a:lnTo>
                      <a:lnTo>
                        <a:pt x="410" y="63"/>
                      </a:lnTo>
                      <a:lnTo>
                        <a:pt x="411" y="71"/>
                      </a:lnTo>
                      <a:lnTo>
                        <a:pt x="410" y="71"/>
                      </a:lnTo>
                      <a:lnTo>
                        <a:pt x="410" y="74"/>
                      </a:lnTo>
                      <a:lnTo>
                        <a:pt x="408" y="74"/>
                      </a:lnTo>
                      <a:lnTo>
                        <a:pt x="407" y="75"/>
                      </a:lnTo>
                      <a:lnTo>
                        <a:pt x="406" y="76"/>
                      </a:lnTo>
                      <a:lnTo>
                        <a:pt x="406" y="78"/>
                      </a:lnTo>
                      <a:lnTo>
                        <a:pt x="403" y="78"/>
                      </a:lnTo>
                      <a:lnTo>
                        <a:pt x="401" y="82"/>
                      </a:lnTo>
                      <a:lnTo>
                        <a:pt x="398" y="82"/>
                      </a:lnTo>
                      <a:lnTo>
                        <a:pt x="398" y="82"/>
                      </a:lnTo>
                      <a:lnTo>
                        <a:pt x="397" y="82"/>
                      </a:lnTo>
                      <a:lnTo>
                        <a:pt x="397" y="83"/>
                      </a:lnTo>
                      <a:lnTo>
                        <a:pt x="395" y="83"/>
                      </a:lnTo>
                      <a:lnTo>
                        <a:pt x="395" y="84"/>
                      </a:lnTo>
                      <a:lnTo>
                        <a:pt x="394" y="84"/>
                      </a:lnTo>
                      <a:lnTo>
                        <a:pt x="394" y="84"/>
                      </a:lnTo>
                      <a:lnTo>
                        <a:pt x="382" y="84"/>
                      </a:lnTo>
                      <a:lnTo>
                        <a:pt x="382" y="83"/>
                      </a:lnTo>
                      <a:lnTo>
                        <a:pt x="380" y="83"/>
                      </a:lnTo>
                      <a:lnTo>
                        <a:pt x="380" y="83"/>
                      </a:lnTo>
                      <a:lnTo>
                        <a:pt x="374" y="83"/>
                      </a:lnTo>
                      <a:lnTo>
                        <a:pt x="374" y="82"/>
                      </a:lnTo>
                      <a:lnTo>
                        <a:pt x="370" y="82"/>
                      </a:lnTo>
                      <a:lnTo>
                        <a:pt x="369" y="80"/>
                      </a:lnTo>
                      <a:lnTo>
                        <a:pt x="364" y="80"/>
                      </a:lnTo>
                      <a:lnTo>
                        <a:pt x="364" y="79"/>
                      </a:lnTo>
                      <a:lnTo>
                        <a:pt x="356" y="78"/>
                      </a:lnTo>
                      <a:lnTo>
                        <a:pt x="355" y="72"/>
                      </a:lnTo>
                      <a:lnTo>
                        <a:pt x="355" y="72"/>
                      </a:lnTo>
                      <a:lnTo>
                        <a:pt x="355" y="72"/>
                      </a:lnTo>
                      <a:lnTo>
                        <a:pt x="353" y="74"/>
                      </a:lnTo>
                      <a:lnTo>
                        <a:pt x="353" y="74"/>
                      </a:lnTo>
                      <a:lnTo>
                        <a:pt x="353" y="76"/>
                      </a:lnTo>
                      <a:lnTo>
                        <a:pt x="352" y="76"/>
                      </a:lnTo>
                      <a:lnTo>
                        <a:pt x="352" y="75"/>
                      </a:lnTo>
                      <a:lnTo>
                        <a:pt x="350" y="74"/>
                      </a:lnTo>
                      <a:lnTo>
                        <a:pt x="348" y="74"/>
                      </a:lnTo>
                      <a:lnTo>
                        <a:pt x="347" y="72"/>
                      </a:lnTo>
                      <a:lnTo>
                        <a:pt x="347" y="71"/>
                      </a:lnTo>
                      <a:lnTo>
                        <a:pt x="343" y="72"/>
                      </a:lnTo>
                      <a:lnTo>
                        <a:pt x="343" y="71"/>
                      </a:lnTo>
                      <a:lnTo>
                        <a:pt x="340" y="71"/>
                      </a:lnTo>
                      <a:lnTo>
                        <a:pt x="340" y="70"/>
                      </a:lnTo>
                      <a:lnTo>
                        <a:pt x="340" y="70"/>
                      </a:lnTo>
                      <a:lnTo>
                        <a:pt x="339" y="70"/>
                      </a:lnTo>
                      <a:lnTo>
                        <a:pt x="339" y="70"/>
                      </a:lnTo>
                      <a:lnTo>
                        <a:pt x="339" y="69"/>
                      </a:lnTo>
                      <a:lnTo>
                        <a:pt x="338" y="69"/>
                      </a:lnTo>
                      <a:lnTo>
                        <a:pt x="338" y="67"/>
                      </a:lnTo>
                      <a:lnTo>
                        <a:pt x="335" y="66"/>
                      </a:lnTo>
                      <a:lnTo>
                        <a:pt x="335" y="65"/>
                      </a:lnTo>
                      <a:lnTo>
                        <a:pt x="333" y="66"/>
                      </a:lnTo>
                      <a:lnTo>
                        <a:pt x="333" y="67"/>
                      </a:lnTo>
                      <a:lnTo>
                        <a:pt x="334" y="67"/>
                      </a:lnTo>
                      <a:lnTo>
                        <a:pt x="334" y="67"/>
                      </a:lnTo>
                      <a:lnTo>
                        <a:pt x="335" y="69"/>
                      </a:lnTo>
                      <a:lnTo>
                        <a:pt x="335" y="70"/>
                      </a:lnTo>
                      <a:lnTo>
                        <a:pt x="336" y="71"/>
                      </a:lnTo>
                      <a:lnTo>
                        <a:pt x="338" y="72"/>
                      </a:lnTo>
                      <a:lnTo>
                        <a:pt x="338" y="72"/>
                      </a:lnTo>
                      <a:lnTo>
                        <a:pt x="336" y="74"/>
                      </a:lnTo>
                      <a:lnTo>
                        <a:pt x="336" y="74"/>
                      </a:lnTo>
                      <a:lnTo>
                        <a:pt x="336" y="74"/>
                      </a:lnTo>
                      <a:lnTo>
                        <a:pt x="336" y="75"/>
                      </a:lnTo>
                      <a:lnTo>
                        <a:pt x="339" y="74"/>
                      </a:lnTo>
                      <a:lnTo>
                        <a:pt x="339" y="74"/>
                      </a:lnTo>
                      <a:lnTo>
                        <a:pt x="340" y="74"/>
                      </a:lnTo>
                      <a:lnTo>
                        <a:pt x="342" y="75"/>
                      </a:lnTo>
                      <a:lnTo>
                        <a:pt x="342" y="76"/>
                      </a:lnTo>
                      <a:lnTo>
                        <a:pt x="339" y="76"/>
                      </a:lnTo>
                      <a:lnTo>
                        <a:pt x="340" y="79"/>
                      </a:lnTo>
                      <a:lnTo>
                        <a:pt x="342" y="80"/>
                      </a:lnTo>
                      <a:lnTo>
                        <a:pt x="344" y="80"/>
                      </a:lnTo>
                      <a:lnTo>
                        <a:pt x="344" y="80"/>
                      </a:lnTo>
                      <a:lnTo>
                        <a:pt x="344" y="79"/>
                      </a:lnTo>
                      <a:lnTo>
                        <a:pt x="344" y="79"/>
                      </a:lnTo>
                      <a:lnTo>
                        <a:pt x="344" y="82"/>
                      </a:lnTo>
                      <a:lnTo>
                        <a:pt x="344" y="82"/>
                      </a:lnTo>
                      <a:lnTo>
                        <a:pt x="344" y="82"/>
                      </a:lnTo>
                      <a:lnTo>
                        <a:pt x="340" y="82"/>
                      </a:lnTo>
                      <a:lnTo>
                        <a:pt x="340" y="83"/>
                      </a:lnTo>
                      <a:lnTo>
                        <a:pt x="346" y="83"/>
                      </a:lnTo>
                      <a:lnTo>
                        <a:pt x="347" y="84"/>
                      </a:lnTo>
                      <a:lnTo>
                        <a:pt x="350" y="84"/>
                      </a:lnTo>
                      <a:lnTo>
                        <a:pt x="350" y="86"/>
                      </a:lnTo>
                      <a:lnTo>
                        <a:pt x="351" y="86"/>
                      </a:lnTo>
                      <a:lnTo>
                        <a:pt x="351" y="86"/>
                      </a:lnTo>
                      <a:lnTo>
                        <a:pt x="356" y="86"/>
                      </a:lnTo>
                      <a:lnTo>
                        <a:pt x="356" y="87"/>
                      </a:lnTo>
                      <a:lnTo>
                        <a:pt x="357" y="87"/>
                      </a:lnTo>
                      <a:lnTo>
                        <a:pt x="357" y="88"/>
                      </a:lnTo>
                      <a:lnTo>
                        <a:pt x="359" y="88"/>
                      </a:lnTo>
                      <a:lnTo>
                        <a:pt x="360" y="89"/>
                      </a:lnTo>
                      <a:lnTo>
                        <a:pt x="361" y="92"/>
                      </a:lnTo>
                      <a:lnTo>
                        <a:pt x="360" y="92"/>
                      </a:lnTo>
                      <a:lnTo>
                        <a:pt x="359" y="96"/>
                      </a:lnTo>
                      <a:lnTo>
                        <a:pt x="360" y="96"/>
                      </a:lnTo>
                      <a:lnTo>
                        <a:pt x="360" y="100"/>
                      </a:lnTo>
                      <a:lnTo>
                        <a:pt x="361" y="100"/>
                      </a:lnTo>
                      <a:lnTo>
                        <a:pt x="361" y="105"/>
                      </a:lnTo>
                      <a:lnTo>
                        <a:pt x="361" y="105"/>
                      </a:lnTo>
                      <a:lnTo>
                        <a:pt x="361" y="107"/>
                      </a:lnTo>
                      <a:lnTo>
                        <a:pt x="363" y="107"/>
                      </a:lnTo>
                      <a:lnTo>
                        <a:pt x="361" y="108"/>
                      </a:lnTo>
                      <a:lnTo>
                        <a:pt x="361" y="108"/>
                      </a:lnTo>
                      <a:lnTo>
                        <a:pt x="363" y="109"/>
                      </a:lnTo>
                      <a:lnTo>
                        <a:pt x="363" y="109"/>
                      </a:lnTo>
                      <a:lnTo>
                        <a:pt x="363" y="112"/>
                      </a:lnTo>
                      <a:lnTo>
                        <a:pt x="364" y="112"/>
                      </a:lnTo>
                      <a:lnTo>
                        <a:pt x="364" y="112"/>
                      </a:lnTo>
                      <a:lnTo>
                        <a:pt x="365" y="113"/>
                      </a:lnTo>
                      <a:lnTo>
                        <a:pt x="365" y="112"/>
                      </a:lnTo>
                      <a:lnTo>
                        <a:pt x="367" y="112"/>
                      </a:lnTo>
                      <a:lnTo>
                        <a:pt x="368" y="112"/>
                      </a:lnTo>
                      <a:lnTo>
                        <a:pt x="368" y="112"/>
                      </a:lnTo>
                      <a:lnTo>
                        <a:pt x="369" y="113"/>
                      </a:lnTo>
                      <a:lnTo>
                        <a:pt x="369" y="113"/>
                      </a:lnTo>
                      <a:lnTo>
                        <a:pt x="369" y="117"/>
                      </a:lnTo>
                      <a:lnTo>
                        <a:pt x="370" y="118"/>
                      </a:lnTo>
                      <a:lnTo>
                        <a:pt x="373" y="117"/>
                      </a:lnTo>
                      <a:lnTo>
                        <a:pt x="378" y="118"/>
                      </a:lnTo>
                      <a:lnTo>
                        <a:pt x="382" y="120"/>
                      </a:lnTo>
                      <a:lnTo>
                        <a:pt x="382" y="121"/>
                      </a:lnTo>
                      <a:lnTo>
                        <a:pt x="384" y="121"/>
                      </a:lnTo>
                      <a:lnTo>
                        <a:pt x="384" y="118"/>
                      </a:lnTo>
                      <a:lnTo>
                        <a:pt x="387" y="118"/>
                      </a:lnTo>
                      <a:lnTo>
                        <a:pt x="387" y="117"/>
                      </a:lnTo>
                      <a:lnTo>
                        <a:pt x="387" y="117"/>
                      </a:lnTo>
                      <a:lnTo>
                        <a:pt x="387" y="116"/>
                      </a:lnTo>
                      <a:lnTo>
                        <a:pt x="387" y="116"/>
                      </a:lnTo>
                      <a:lnTo>
                        <a:pt x="387" y="116"/>
                      </a:lnTo>
                      <a:lnTo>
                        <a:pt x="387" y="116"/>
                      </a:lnTo>
                      <a:lnTo>
                        <a:pt x="387" y="109"/>
                      </a:lnTo>
                      <a:lnTo>
                        <a:pt x="385" y="108"/>
                      </a:lnTo>
                      <a:lnTo>
                        <a:pt x="384" y="108"/>
                      </a:lnTo>
                      <a:lnTo>
                        <a:pt x="382" y="107"/>
                      </a:lnTo>
                      <a:lnTo>
                        <a:pt x="381" y="104"/>
                      </a:lnTo>
                      <a:lnTo>
                        <a:pt x="380" y="104"/>
                      </a:lnTo>
                      <a:lnTo>
                        <a:pt x="378" y="101"/>
                      </a:lnTo>
                      <a:lnTo>
                        <a:pt x="380" y="101"/>
                      </a:lnTo>
                      <a:lnTo>
                        <a:pt x="380" y="100"/>
                      </a:lnTo>
                      <a:lnTo>
                        <a:pt x="381" y="100"/>
                      </a:lnTo>
                      <a:lnTo>
                        <a:pt x="381" y="97"/>
                      </a:lnTo>
                      <a:lnTo>
                        <a:pt x="381" y="96"/>
                      </a:lnTo>
                      <a:lnTo>
                        <a:pt x="381" y="95"/>
                      </a:lnTo>
                      <a:lnTo>
                        <a:pt x="385" y="96"/>
                      </a:lnTo>
                      <a:lnTo>
                        <a:pt x="387" y="99"/>
                      </a:lnTo>
                      <a:lnTo>
                        <a:pt x="391" y="99"/>
                      </a:lnTo>
                      <a:lnTo>
                        <a:pt x="391" y="100"/>
                      </a:lnTo>
                      <a:lnTo>
                        <a:pt x="393" y="100"/>
                      </a:lnTo>
                      <a:lnTo>
                        <a:pt x="393" y="101"/>
                      </a:lnTo>
                      <a:lnTo>
                        <a:pt x="391" y="103"/>
                      </a:lnTo>
                      <a:lnTo>
                        <a:pt x="391" y="103"/>
                      </a:lnTo>
                      <a:lnTo>
                        <a:pt x="390" y="103"/>
                      </a:lnTo>
                      <a:lnTo>
                        <a:pt x="390" y="104"/>
                      </a:lnTo>
                      <a:lnTo>
                        <a:pt x="391" y="104"/>
                      </a:lnTo>
                      <a:lnTo>
                        <a:pt x="393" y="103"/>
                      </a:lnTo>
                      <a:lnTo>
                        <a:pt x="393" y="103"/>
                      </a:lnTo>
                      <a:lnTo>
                        <a:pt x="394" y="103"/>
                      </a:lnTo>
                      <a:lnTo>
                        <a:pt x="394" y="103"/>
                      </a:lnTo>
                      <a:lnTo>
                        <a:pt x="397" y="103"/>
                      </a:lnTo>
                      <a:lnTo>
                        <a:pt x="397" y="104"/>
                      </a:lnTo>
                      <a:lnTo>
                        <a:pt x="401" y="104"/>
                      </a:lnTo>
                      <a:lnTo>
                        <a:pt x="401" y="105"/>
                      </a:lnTo>
                      <a:lnTo>
                        <a:pt x="405" y="105"/>
                      </a:lnTo>
                      <a:lnTo>
                        <a:pt x="405" y="105"/>
                      </a:lnTo>
                      <a:lnTo>
                        <a:pt x="408" y="107"/>
                      </a:lnTo>
                      <a:lnTo>
                        <a:pt x="408" y="104"/>
                      </a:lnTo>
                      <a:lnTo>
                        <a:pt x="407" y="103"/>
                      </a:lnTo>
                      <a:lnTo>
                        <a:pt x="407" y="101"/>
                      </a:lnTo>
                      <a:lnTo>
                        <a:pt x="406" y="100"/>
                      </a:lnTo>
                      <a:lnTo>
                        <a:pt x="405" y="99"/>
                      </a:lnTo>
                      <a:lnTo>
                        <a:pt x="405" y="99"/>
                      </a:lnTo>
                      <a:lnTo>
                        <a:pt x="402" y="96"/>
                      </a:lnTo>
                      <a:lnTo>
                        <a:pt x="401" y="95"/>
                      </a:lnTo>
                      <a:lnTo>
                        <a:pt x="401" y="92"/>
                      </a:lnTo>
                      <a:lnTo>
                        <a:pt x="403" y="91"/>
                      </a:lnTo>
                      <a:lnTo>
                        <a:pt x="403" y="89"/>
                      </a:lnTo>
                      <a:lnTo>
                        <a:pt x="405" y="89"/>
                      </a:lnTo>
                      <a:lnTo>
                        <a:pt x="405" y="88"/>
                      </a:lnTo>
                      <a:lnTo>
                        <a:pt x="406" y="88"/>
                      </a:lnTo>
                      <a:lnTo>
                        <a:pt x="407" y="87"/>
                      </a:lnTo>
                      <a:lnTo>
                        <a:pt x="408" y="87"/>
                      </a:lnTo>
                      <a:lnTo>
                        <a:pt x="408" y="86"/>
                      </a:lnTo>
                      <a:lnTo>
                        <a:pt x="410" y="84"/>
                      </a:lnTo>
                      <a:lnTo>
                        <a:pt x="410" y="83"/>
                      </a:lnTo>
                      <a:lnTo>
                        <a:pt x="414" y="83"/>
                      </a:lnTo>
                      <a:lnTo>
                        <a:pt x="415" y="80"/>
                      </a:lnTo>
                      <a:lnTo>
                        <a:pt x="416" y="80"/>
                      </a:lnTo>
                      <a:lnTo>
                        <a:pt x="418" y="79"/>
                      </a:lnTo>
                      <a:lnTo>
                        <a:pt x="420" y="79"/>
                      </a:lnTo>
                      <a:lnTo>
                        <a:pt x="423" y="82"/>
                      </a:lnTo>
                      <a:lnTo>
                        <a:pt x="425" y="82"/>
                      </a:lnTo>
                      <a:lnTo>
                        <a:pt x="427" y="83"/>
                      </a:lnTo>
                      <a:lnTo>
                        <a:pt x="428" y="83"/>
                      </a:lnTo>
                      <a:lnTo>
                        <a:pt x="428" y="84"/>
                      </a:lnTo>
                      <a:lnTo>
                        <a:pt x="429" y="84"/>
                      </a:lnTo>
                      <a:lnTo>
                        <a:pt x="429" y="86"/>
                      </a:lnTo>
                      <a:lnTo>
                        <a:pt x="428" y="86"/>
                      </a:lnTo>
                      <a:lnTo>
                        <a:pt x="428" y="87"/>
                      </a:lnTo>
                      <a:lnTo>
                        <a:pt x="432" y="87"/>
                      </a:lnTo>
                      <a:lnTo>
                        <a:pt x="432" y="84"/>
                      </a:lnTo>
                      <a:lnTo>
                        <a:pt x="433" y="82"/>
                      </a:lnTo>
                      <a:lnTo>
                        <a:pt x="433" y="79"/>
                      </a:lnTo>
                      <a:lnTo>
                        <a:pt x="435" y="79"/>
                      </a:lnTo>
                      <a:lnTo>
                        <a:pt x="435" y="76"/>
                      </a:lnTo>
                      <a:lnTo>
                        <a:pt x="436" y="75"/>
                      </a:lnTo>
                      <a:lnTo>
                        <a:pt x="437" y="75"/>
                      </a:lnTo>
                      <a:lnTo>
                        <a:pt x="439" y="74"/>
                      </a:lnTo>
                      <a:lnTo>
                        <a:pt x="439" y="72"/>
                      </a:lnTo>
                      <a:lnTo>
                        <a:pt x="437" y="72"/>
                      </a:lnTo>
                      <a:lnTo>
                        <a:pt x="439" y="70"/>
                      </a:lnTo>
                      <a:lnTo>
                        <a:pt x="437" y="70"/>
                      </a:lnTo>
                      <a:lnTo>
                        <a:pt x="437" y="69"/>
                      </a:lnTo>
                      <a:lnTo>
                        <a:pt x="436" y="69"/>
                      </a:lnTo>
                      <a:lnTo>
                        <a:pt x="435" y="67"/>
                      </a:lnTo>
                      <a:lnTo>
                        <a:pt x="435" y="67"/>
                      </a:lnTo>
                      <a:lnTo>
                        <a:pt x="435" y="65"/>
                      </a:lnTo>
                      <a:lnTo>
                        <a:pt x="436" y="63"/>
                      </a:lnTo>
                      <a:lnTo>
                        <a:pt x="436" y="63"/>
                      </a:lnTo>
                      <a:lnTo>
                        <a:pt x="436" y="62"/>
                      </a:lnTo>
                      <a:lnTo>
                        <a:pt x="436" y="62"/>
                      </a:lnTo>
                      <a:lnTo>
                        <a:pt x="436" y="61"/>
                      </a:lnTo>
                      <a:lnTo>
                        <a:pt x="437" y="61"/>
                      </a:lnTo>
                      <a:lnTo>
                        <a:pt x="437" y="59"/>
                      </a:lnTo>
                      <a:lnTo>
                        <a:pt x="437" y="59"/>
                      </a:lnTo>
                      <a:lnTo>
                        <a:pt x="439" y="59"/>
                      </a:lnTo>
                      <a:lnTo>
                        <a:pt x="439" y="58"/>
                      </a:lnTo>
                      <a:lnTo>
                        <a:pt x="439" y="57"/>
                      </a:lnTo>
                      <a:lnTo>
                        <a:pt x="440" y="57"/>
                      </a:lnTo>
                      <a:lnTo>
                        <a:pt x="440" y="55"/>
                      </a:lnTo>
                      <a:lnTo>
                        <a:pt x="441" y="55"/>
                      </a:lnTo>
                      <a:lnTo>
                        <a:pt x="441" y="54"/>
                      </a:lnTo>
                      <a:lnTo>
                        <a:pt x="441" y="54"/>
                      </a:lnTo>
                      <a:lnTo>
                        <a:pt x="441" y="50"/>
                      </a:lnTo>
                      <a:lnTo>
                        <a:pt x="440" y="50"/>
                      </a:lnTo>
                      <a:lnTo>
                        <a:pt x="440" y="49"/>
                      </a:lnTo>
                      <a:lnTo>
                        <a:pt x="437" y="48"/>
                      </a:lnTo>
                      <a:lnTo>
                        <a:pt x="435" y="46"/>
                      </a:lnTo>
                      <a:lnTo>
                        <a:pt x="435" y="42"/>
                      </a:lnTo>
                      <a:lnTo>
                        <a:pt x="435" y="42"/>
                      </a:lnTo>
                      <a:lnTo>
                        <a:pt x="436" y="44"/>
                      </a:lnTo>
                      <a:lnTo>
                        <a:pt x="439" y="45"/>
                      </a:lnTo>
                      <a:lnTo>
                        <a:pt x="441" y="46"/>
                      </a:lnTo>
                      <a:lnTo>
                        <a:pt x="444" y="46"/>
                      </a:lnTo>
                      <a:lnTo>
                        <a:pt x="444" y="46"/>
                      </a:lnTo>
                      <a:lnTo>
                        <a:pt x="445" y="46"/>
                      </a:lnTo>
                      <a:lnTo>
                        <a:pt x="445" y="48"/>
                      </a:lnTo>
                      <a:lnTo>
                        <a:pt x="453" y="48"/>
                      </a:lnTo>
                      <a:lnTo>
                        <a:pt x="457" y="53"/>
                      </a:lnTo>
                      <a:lnTo>
                        <a:pt x="457" y="54"/>
                      </a:lnTo>
                      <a:lnTo>
                        <a:pt x="461" y="58"/>
                      </a:lnTo>
                      <a:lnTo>
                        <a:pt x="461" y="59"/>
                      </a:lnTo>
                      <a:lnTo>
                        <a:pt x="462" y="59"/>
                      </a:lnTo>
                      <a:lnTo>
                        <a:pt x="462" y="61"/>
                      </a:lnTo>
                      <a:lnTo>
                        <a:pt x="462" y="61"/>
                      </a:lnTo>
                      <a:lnTo>
                        <a:pt x="463" y="63"/>
                      </a:lnTo>
                      <a:lnTo>
                        <a:pt x="462" y="63"/>
                      </a:lnTo>
                      <a:lnTo>
                        <a:pt x="461" y="63"/>
                      </a:lnTo>
                      <a:lnTo>
                        <a:pt x="458" y="65"/>
                      </a:lnTo>
                      <a:lnTo>
                        <a:pt x="457" y="65"/>
                      </a:lnTo>
                      <a:lnTo>
                        <a:pt x="457" y="65"/>
                      </a:lnTo>
                      <a:lnTo>
                        <a:pt x="453" y="65"/>
                      </a:lnTo>
                      <a:lnTo>
                        <a:pt x="452" y="65"/>
                      </a:lnTo>
                      <a:lnTo>
                        <a:pt x="452" y="66"/>
                      </a:lnTo>
                      <a:lnTo>
                        <a:pt x="452" y="67"/>
                      </a:lnTo>
                      <a:lnTo>
                        <a:pt x="450" y="67"/>
                      </a:lnTo>
                      <a:lnTo>
                        <a:pt x="450" y="69"/>
                      </a:lnTo>
                      <a:lnTo>
                        <a:pt x="449" y="70"/>
                      </a:lnTo>
                      <a:lnTo>
                        <a:pt x="449" y="72"/>
                      </a:lnTo>
                      <a:lnTo>
                        <a:pt x="452" y="74"/>
                      </a:lnTo>
                      <a:lnTo>
                        <a:pt x="452" y="75"/>
                      </a:lnTo>
                      <a:lnTo>
                        <a:pt x="452" y="76"/>
                      </a:lnTo>
                      <a:lnTo>
                        <a:pt x="452" y="79"/>
                      </a:lnTo>
                      <a:lnTo>
                        <a:pt x="453" y="80"/>
                      </a:lnTo>
                      <a:lnTo>
                        <a:pt x="453" y="80"/>
                      </a:lnTo>
                      <a:lnTo>
                        <a:pt x="456" y="80"/>
                      </a:lnTo>
                      <a:lnTo>
                        <a:pt x="457" y="79"/>
                      </a:lnTo>
                      <a:lnTo>
                        <a:pt x="461" y="79"/>
                      </a:lnTo>
                      <a:lnTo>
                        <a:pt x="461" y="79"/>
                      </a:lnTo>
                      <a:lnTo>
                        <a:pt x="465" y="78"/>
                      </a:lnTo>
                      <a:lnTo>
                        <a:pt x="466" y="76"/>
                      </a:lnTo>
                      <a:lnTo>
                        <a:pt x="467" y="76"/>
                      </a:lnTo>
                      <a:lnTo>
                        <a:pt x="467" y="76"/>
                      </a:lnTo>
                      <a:lnTo>
                        <a:pt x="469" y="76"/>
                      </a:lnTo>
                      <a:lnTo>
                        <a:pt x="469" y="76"/>
                      </a:lnTo>
                      <a:lnTo>
                        <a:pt x="470" y="75"/>
                      </a:lnTo>
                      <a:lnTo>
                        <a:pt x="470" y="72"/>
                      </a:lnTo>
                      <a:lnTo>
                        <a:pt x="469" y="70"/>
                      </a:lnTo>
                      <a:lnTo>
                        <a:pt x="470" y="69"/>
                      </a:lnTo>
                      <a:lnTo>
                        <a:pt x="470" y="69"/>
                      </a:lnTo>
                      <a:lnTo>
                        <a:pt x="471" y="63"/>
                      </a:lnTo>
                      <a:lnTo>
                        <a:pt x="471" y="63"/>
                      </a:lnTo>
                      <a:lnTo>
                        <a:pt x="471" y="63"/>
                      </a:lnTo>
                      <a:lnTo>
                        <a:pt x="473" y="63"/>
                      </a:lnTo>
                      <a:lnTo>
                        <a:pt x="475" y="63"/>
                      </a:lnTo>
                      <a:lnTo>
                        <a:pt x="475" y="62"/>
                      </a:lnTo>
                      <a:lnTo>
                        <a:pt x="477" y="63"/>
                      </a:lnTo>
                      <a:lnTo>
                        <a:pt x="477" y="62"/>
                      </a:lnTo>
                      <a:lnTo>
                        <a:pt x="478" y="62"/>
                      </a:lnTo>
                      <a:lnTo>
                        <a:pt x="478" y="59"/>
                      </a:lnTo>
                      <a:lnTo>
                        <a:pt x="480" y="59"/>
                      </a:lnTo>
                      <a:lnTo>
                        <a:pt x="483" y="59"/>
                      </a:lnTo>
                      <a:lnTo>
                        <a:pt x="486" y="58"/>
                      </a:lnTo>
                      <a:lnTo>
                        <a:pt x="487" y="58"/>
                      </a:lnTo>
                      <a:lnTo>
                        <a:pt x="490" y="57"/>
                      </a:lnTo>
                      <a:lnTo>
                        <a:pt x="490" y="55"/>
                      </a:lnTo>
                      <a:lnTo>
                        <a:pt x="491" y="55"/>
                      </a:lnTo>
                      <a:lnTo>
                        <a:pt x="491" y="55"/>
                      </a:lnTo>
                      <a:lnTo>
                        <a:pt x="495" y="54"/>
                      </a:lnTo>
                      <a:lnTo>
                        <a:pt x="496" y="53"/>
                      </a:lnTo>
                      <a:lnTo>
                        <a:pt x="497" y="53"/>
                      </a:lnTo>
                      <a:lnTo>
                        <a:pt x="497" y="52"/>
                      </a:lnTo>
                      <a:lnTo>
                        <a:pt x="501" y="52"/>
                      </a:lnTo>
                      <a:lnTo>
                        <a:pt x="503" y="50"/>
                      </a:lnTo>
                      <a:lnTo>
                        <a:pt x="503" y="50"/>
                      </a:lnTo>
                      <a:lnTo>
                        <a:pt x="503" y="343"/>
                      </a:lnTo>
                      <a:lnTo>
                        <a:pt x="503" y="343"/>
                      </a:lnTo>
                      <a:lnTo>
                        <a:pt x="501" y="342"/>
                      </a:lnTo>
                      <a:lnTo>
                        <a:pt x="500" y="342"/>
                      </a:lnTo>
                      <a:lnTo>
                        <a:pt x="497" y="341"/>
                      </a:lnTo>
                      <a:lnTo>
                        <a:pt x="497" y="342"/>
                      </a:lnTo>
                      <a:lnTo>
                        <a:pt x="496" y="342"/>
                      </a:lnTo>
                      <a:lnTo>
                        <a:pt x="497" y="342"/>
                      </a:lnTo>
                      <a:lnTo>
                        <a:pt x="496" y="343"/>
                      </a:lnTo>
                      <a:lnTo>
                        <a:pt x="20" y="343"/>
                      </a:lnTo>
                      <a:lnTo>
                        <a:pt x="20" y="342"/>
                      </a:lnTo>
                      <a:lnTo>
                        <a:pt x="20" y="341"/>
                      </a:lnTo>
                      <a:lnTo>
                        <a:pt x="16" y="341"/>
                      </a:lnTo>
                      <a:lnTo>
                        <a:pt x="16" y="341"/>
                      </a:lnTo>
                      <a:lnTo>
                        <a:pt x="17" y="340"/>
                      </a:lnTo>
                      <a:lnTo>
                        <a:pt x="18" y="340"/>
                      </a:lnTo>
                      <a:lnTo>
                        <a:pt x="18" y="340"/>
                      </a:lnTo>
                      <a:lnTo>
                        <a:pt x="18" y="338"/>
                      </a:lnTo>
                      <a:lnTo>
                        <a:pt x="18" y="338"/>
                      </a:lnTo>
                      <a:lnTo>
                        <a:pt x="17" y="338"/>
                      </a:lnTo>
                      <a:lnTo>
                        <a:pt x="17" y="338"/>
                      </a:lnTo>
                      <a:lnTo>
                        <a:pt x="17" y="338"/>
                      </a:lnTo>
                      <a:lnTo>
                        <a:pt x="17" y="338"/>
                      </a:lnTo>
                      <a:lnTo>
                        <a:pt x="17" y="338"/>
                      </a:lnTo>
                      <a:lnTo>
                        <a:pt x="16" y="340"/>
                      </a:lnTo>
                      <a:lnTo>
                        <a:pt x="14" y="340"/>
                      </a:lnTo>
                      <a:lnTo>
                        <a:pt x="14" y="341"/>
                      </a:lnTo>
                      <a:lnTo>
                        <a:pt x="14" y="341"/>
                      </a:lnTo>
                      <a:lnTo>
                        <a:pt x="13" y="341"/>
                      </a:lnTo>
                      <a:lnTo>
                        <a:pt x="13" y="340"/>
                      </a:lnTo>
                      <a:lnTo>
                        <a:pt x="13" y="338"/>
                      </a:lnTo>
                      <a:lnTo>
                        <a:pt x="12" y="338"/>
                      </a:lnTo>
                      <a:lnTo>
                        <a:pt x="10" y="337"/>
                      </a:lnTo>
                      <a:lnTo>
                        <a:pt x="9" y="336"/>
                      </a:lnTo>
                      <a:lnTo>
                        <a:pt x="8" y="337"/>
                      </a:lnTo>
                      <a:lnTo>
                        <a:pt x="7" y="334"/>
                      </a:lnTo>
                      <a:lnTo>
                        <a:pt x="0" y="336"/>
                      </a:lnTo>
                      <a:lnTo>
                        <a:pt x="0" y="334"/>
                      </a:lnTo>
                      <a:lnTo>
                        <a:pt x="1" y="333"/>
                      </a:lnTo>
                      <a:lnTo>
                        <a:pt x="1" y="333"/>
                      </a:lnTo>
                      <a:lnTo>
                        <a:pt x="1" y="332"/>
                      </a:lnTo>
                      <a:lnTo>
                        <a:pt x="1" y="330"/>
                      </a:lnTo>
                      <a:lnTo>
                        <a:pt x="3" y="330"/>
                      </a:lnTo>
                      <a:lnTo>
                        <a:pt x="4" y="332"/>
                      </a:lnTo>
                      <a:lnTo>
                        <a:pt x="4" y="330"/>
                      </a:lnTo>
                      <a:lnTo>
                        <a:pt x="4" y="330"/>
                      </a:lnTo>
                      <a:lnTo>
                        <a:pt x="4" y="330"/>
                      </a:lnTo>
                      <a:lnTo>
                        <a:pt x="3" y="329"/>
                      </a:lnTo>
                      <a:lnTo>
                        <a:pt x="3" y="328"/>
                      </a:lnTo>
                      <a:lnTo>
                        <a:pt x="0" y="328"/>
                      </a:lnTo>
                      <a:lnTo>
                        <a:pt x="0" y="326"/>
                      </a:lnTo>
                      <a:lnTo>
                        <a:pt x="1" y="326"/>
                      </a:lnTo>
                      <a:lnTo>
                        <a:pt x="1" y="326"/>
                      </a:lnTo>
                      <a:lnTo>
                        <a:pt x="4" y="325"/>
                      </a:lnTo>
                      <a:lnTo>
                        <a:pt x="8" y="325"/>
                      </a:lnTo>
                      <a:lnTo>
                        <a:pt x="8" y="325"/>
                      </a:lnTo>
                      <a:lnTo>
                        <a:pt x="8" y="325"/>
                      </a:lnTo>
                      <a:lnTo>
                        <a:pt x="9" y="325"/>
                      </a:lnTo>
                      <a:lnTo>
                        <a:pt x="9" y="324"/>
                      </a:lnTo>
                      <a:lnTo>
                        <a:pt x="10" y="324"/>
                      </a:lnTo>
                      <a:lnTo>
                        <a:pt x="14" y="324"/>
                      </a:lnTo>
                      <a:lnTo>
                        <a:pt x="16" y="328"/>
                      </a:lnTo>
                      <a:lnTo>
                        <a:pt x="17" y="328"/>
                      </a:lnTo>
                      <a:lnTo>
                        <a:pt x="18" y="326"/>
                      </a:lnTo>
                      <a:lnTo>
                        <a:pt x="18" y="325"/>
                      </a:lnTo>
                      <a:lnTo>
                        <a:pt x="18" y="325"/>
                      </a:lnTo>
                      <a:lnTo>
                        <a:pt x="22" y="325"/>
                      </a:lnTo>
                      <a:lnTo>
                        <a:pt x="24" y="324"/>
                      </a:lnTo>
                      <a:lnTo>
                        <a:pt x="25" y="324"/>
                      </a:lnTo>
                      <a:lnTo>
                        <a:pt x="25" y="324"/>
                      </a:lnTo>
                      <a:lnTo>
                        <a:pt x="25" y="323"/>
                      </a:lnTo>
                      <a:lnTo>
                        <a:pt x="26" y="324"/>
                      </a:lnTo>
                      <a:lnTo>
                        <a:pt x="26" y="325"/>
                      </a:lnTo>
                      <a:lnTo>
                        <a:pt x="30" y="325"/>
                      </a:lnTo>
                      <a:lnTo>
                        <a:pt x="31" y="324"/>
                      </a:lnTo>
                      <a:lnTo>
                        <a:pt x="30" y="323"/>
                      </a:lnTo>
                      <a:lnTo>
                        <a:pt x="29" y="321"/>
                      </a:lnTo>
                      <a:lnTo>
                        <a:pt x="30" y="320"/>
                      </a:lnTo>
                      <a:lnTo>
                        <a:pt x="30" y="319"/>
                      </a:lnTo>
                      <a:lnTo>
                        <a:pt x="29" y="316"/>
                      </a:lnTo>
                      <a:lnTo>
                        <a:pt x="29" y="316"/>
                      </a:lnTo>
                      <a:lnTo>
                        <a:pt x="29" y="315"/>
                      </a:lnTo>
                      <a:lnTo>
                        <a:pt x="27" y="315"/>
                      </a:lnTo>
                      <a:lnTo>
                        <a:pt x="27" y="312"/>
                      </a:lnTo>
                      <a:lnTo>
                        <a:pt x="27" y="312"/>
                      </a:lnTo>
                      <a:lnTo>
                        <a:pt x="27" y="312"/>
                      </a:lnTo>
                      <a:lnTo>
                        <a:pt x="26" y="311"/>
                      </a:lnTo>
                      <a:lnTo>
                        <a:pt x="31" y="309"/>
                      </a:lnTo>
                      <a:lnTo>
                        <a:pt x="33" y="315"/>
                      </a:lnTo>
                      <a:lnTo>
                        <a:pt x="34" y="315"/>
                      </a:lnTo>
                      <a:lnTo>
                        <a:pt x="34" y="315"/>
                      </a:lnTo>
                      <a:lnTo>
                        <a:pt x="42" y="315"/>
                      </a:lnTo>
                      <a:lnTo>
                        <a:pt x="43" y="313"/>
                      </a:lnTo>
                      <a:lnTo>
                        <a:pt x="46" y="313"/>
                      </a:lnTo>
                      <a:lnTo>
                        <a:pt x="46" y="312"/>
                      </a:lnTo>
                      <a:lnTo>
                        <a:pt x="46" y="312"/>
                      </a:lnTo>
                      <a:lnTo>
                        <a:pt x="46" y="311"/>
                      </a:lnTo>
                      <a:lnTo>
                        <a:pt x="46" y="311"/>
                      </a:lnTo>
                      <a:lnTo>
                        <a:pt x="46" y="309"/>
                      </a:lnTo>
                      <a:lnTo>
                        <a:pt x="47" y="308"/>
                      </a:lnTo>
                      <a:lnTo>
                        <a:pt x="50" y="307"/>
                      </a:lnTo>
                      <a:lnTo>
                        <a:pt x="51" y="307"/>
                      </a:lnTo>
                      <a:lnTo>
                        <a:pt x="54" y="305"/>
                      </a:lnTo>
                      <a:lnTo>
                        <a:pt x="56" y="305"/>
                      </a:lnTo>
                      <a:lnTo>
                        <a:pt x="56" y="305"/>
                      </a:lnTo>
                      <a:lnTo>
                        <a:pt x="56" y="304"/>
                      </a:lnTo>
                      <a:lnTo>
                        <a:pt x="56" y="304"/>
                      </a:lnTo>
                      <a:lnTo>
                        <a:pt x="56" y="303"/>
                      </a:lnTo>
                      <a:lnTo>
                        <a:pt x="56" y="302"/>
                      </a:lnTo>
                      <a:lnTo>
                        <a:pt x="56" y="302"/>
                      </a:lnTo>
                      <a:lnTo>
                        <a:pt x="56" y="295"/>
                      </a:lnTo>
                      <a:lnTo>
                        <a:pt x="58" y="294"/>
                      </a:lnTo>
                      <a:lnTo>
                        <a:pt x="58" y="294"/>
                      </a:lnTo>
                      <a:lnTo>
                        <a:pt x="63" y="292"/>
                      </a:lnTo>
                      <a:lnTo>
                        <a:pt x="64" y="291"/>
                      </a:lnTo>
                      <a:lnTo>
                        <a:pt x="67" y="291"/>
                      </a:lnTo>
                      <a:lnTo>
                        <a:pt x="67" y="291"/>
                      </a:lnTo>
                      <a:lnTo>
                        <a:pt x="69" y="291"/>
                      </a:lnTo>
                      <a:lnTo>
                        <a:pt x="69" y="290"/>
                      </a:lnTo>
                      <a:lnTo>
                        <a:pt x="73" y="290"/>
                      </a:lnTo>
                      <a:lnTo>
                        <a:pt x="73" y="288"/>
                      </a:lnTo>
                      <a:lnTo>
                        <a:pt x="75" y="288"/>
                      </a:lnTo>
                      <a:lnTo>
                        <a:pt x="76" y="288"/>
                      </a:lnTo>
                      <a:lnTo>
                        <a:pt x="76" y="290"/>
                      </a:lnTo>
                      <a:lnTo>
                        <a:pt x="77" y="290"/>
                      </a:lnTo>
                      <a:lnTo>
                        <a:pt x="77" y="290"/>
                      </a:lnTo>
                      <a:lnTo>
                        <a:pt x="77" y="290"/>
                      </a:lnTo>
                      <a:lnTo>
                        <a:pt x="79" y="290"/>
                      </a:lnTo>
                      <a:lnTo>
                        <a:pt x="79" y="290"/>
                      </a:lnTo>
                      <a:lnTo>
                        <a:pt x="80" y="290"/>
                      </a:lnTo>
                      <a:lnTo>
                        <a:pt x="81" y="290"/>
                      </a:lnTo>
                      <a:lnTo>
                        <a:pt x="81" y="290"/>
                      </a:lnTo>
                      <a:lnTo>
                        <a:pt x="82" y="288"/>
                      </a:lnTo>
                      <a:lnTo>
                        <a:pt x="82" y="287"/>
                      </a:lnTo>
                      <a:lnTo>
                        <a:pt x="82" y="287"/>
                      </a:lnTo>
                      <a:lnTo>
                        <a:pt x="82" y="286"/>
                      </a:lnTo>
                      <a:lnTo>
                        <a:pt x="82" y="286"/>
                      </a:lnTo>
                      <a:lnTo>
                        <a:pt x="82" y="286"/>
                      </a:lnTo>
                      <a:lnTo>
                        <a:pt x="84" y="285"/>
                      </a:lnTo>
                      <a:lnTo>
                        <a:pt x="84" y="283"/>
                      </a:lnTo>
                      <a:lnTo>
                        <a:pt x="85" y="283"/>
                      </a:lnTo>
                      <a:lnTo>
                        <a:pt x="84" y="282"/>
                      </a:lnTo>
                      <a:lnTo>
                        <a:pt x="84" y="282"/>
                      </a:lnTo>
                      <a:lnTo>
                        <a:pt x="84" y="281"/>
                      </a:lnTo>
                      <a:lnTo>
                        <a:pt x="85" y="279"/>
                      </a:lnTo>
                      <a:lnTo>
                        <a:pt x="85" y="278"/>
                      </a:lnTo>
                      <a:lnTo>
                        <a:pt x="86" y="275"/>
                      </a:lnTo>
                      <a:lnTo>
                        <a:pt x="86" y="275"/>
                      </a:lnTo>
                      <a:lnTo>
                        <a:pt x="86" y="274"/>
                      </a:lnTo>
                      <a:lnTo>
                        <a:pt x="88" y="274"/>
                      </a:lnTo>
                      <a:lnTo>
                        <a:pt x="89" y="271"/>
                      </a:lnTo>
                      <a:lnTo>
                        <a:pt x="92" y="271"/>
                      </a:lnTo>
                      <a:lnTo>
                        <a:pt x="93" y="270"/>
                      </a:lnTo>
                      <a:lnTo>
                        <a:pt x="94" y="269"/>
                      </a:lnTo>
                      <a:lnTo>
                        <a:pt x="96" y="269"/>
                      </a:lnTo>
                      <a:lnTo>
                        <a:pt x="96" y="268"/>
                      </a:lnTo>
                      <a:lnTo>
                        <a:pt x="97" y="268"/>
                      </a:lnTo>
                      <a:lnTo>
                        <a:pt x="99" y="266"/>
                      </a:lnTo>
                      <a:lnTo>
                        <a:pt x="101" y="266"/>
                      </a:lnTo>
                      <a:lnTo>
                        <a:pt x="101" y="268"/>
                      </a:lnTo>
                      <a:lnTo>
                        <a:pt x="102" y="268"/>
                      </a:lnTo>
                      <a:lnTo>
                        <a:pt x="102" y="268"/>
                      </a:lnTo>
                      <a:lnTo>
                        <a:pt x="103" y="268"/>
                      </a:lnTo>
                      <a:lnTo>
                        <a:pt x="103" y="268"/>
                      </a:lnTo>
                      <a:lnTo>
                        <a:pt x="105" y="268"/>
                      </a:lnTo>
                      <a:lnTo>
                        <a:pt x="106" y="268"/>
                      </a:lnTo>
                      <a:lnTo>
                        <a:pt x="107" y="268"/>
                      </a:lnTo>
                      <a:lnTo>
                        <a:pt x="110" y="268"/>
                      </a:lnTo>
                      <a:lnTo>
                        <a:pt x="110" y="270"/>
                      </a:lnTo>
                      <a:lnTo>
                        <a:pt x="113" y="273"/>
                      </a:lnTo>
                      <a:lnTo>
                        <a:pt x="113" y="271"/>
                      </a:lnTo>
                      <a:lnTo>
                        <a:pt x="111" y="270"/>
                      </a:lnTo>
                      <a:lnTo>
                        <a:pt x="111" y="269"/>
                      </a:lnTo>
                      <a:lnTo>
                        <a:pt x="110" y="268"/>
                      </a:lnTo>
                      <a:lnTo>
                        <a:pt x="113" y="266"/>
                      </a:lnTo>
                      <a:lnTo>
                        <a:pt x="115" y="265"/>
                      </a:lnTo>
                      <a:lnTo>
                        <a:pt x="118" y="264"/>
                      </a:lnTo>
                      <a:lnTo>
                        <a:pt x="119" y="265"/>
                      </a:lnTo>
                      <a:lnTo>
                        <a:pt x="119" y="265"/>
                      </a:lnTo>
                      <a:lnTo>
                        <a:pt x="119" y="268"/>
                      </a:lnTo>
                      <a:lnTo>
                        <a:pt x="120" y="268"/>
                      </a:lnTo>
                      <a:lnTo>
                        <a:pt x="120" y="266"/>
                      </a:lnTo>
                      <a:lnTo>
                        <a:pt x="120" y="266"/>
                      </a:lnTo>
                      <a:lnTo>
                        <a:pt x="122" y="265"/>
                      </a:lnTo>
                      <a:lnTo>
                        <a:pt x="122" y="261"/>
                      </a:lnTo>
                      <a:lnTo>
                        <a:pt x="126" y="261"/>
                      </a:lnTo>
                      <a:lnTo>
                        <a:pt x="126" y="261"/>
                      </a:lnTo>
                      <a:lnTo>
                        <a:pt x="126" y="260"/>
                      </a:lnTo>
                      <a:lnTo>
                        <a:pt x="124" y="258"/>
                      </a:lnTo>
                      <a:lnTo>
                        <a:pt x="123" y="257"/>
                      </a:lnTo>
                      <a:lnTo>
                        <a:pt x="123" y="254"/>
                      </a:lnTo>
                      <a:lnTo>
                        <a:pt x="124" y="254"/>
                      </a:lnTo>
                      <a:lnTo>
                        <a:pt x="124" y="251"/>
                      </a:lnTo>
                      <a:lnTo>
                        <a:pt x="123" y="251"/>
                      </a:lnTo>
                      <a:lnTo>
                        <a:pt x="123" y="247"/>
                      </a:lnTo>
                      <a:lnTo>
                        <a:pt x="122" y="247"/>
                      </a:lnTo>
                      <a:lnTo>
                        <a:pt x="122" y="245"/>
                      </a:lnTo>
                      <a:lnTo>
                        <a:pt x="122" y="244"/>
                      </a:lnTo>
                      <a:lnTo>
                        <a:pt x="123" y="244"/>
                      </a:lnTo>
                      <a:lnTo>
                        <a:pt x="123" y="243"/>
                      </a:lnTo>
                      <a:lnTo>
                        <a:pt x="123" y="241"/>
                      </a:lnTo>
                      <a:lnTo>
                        <a:pt x="122" y="240"/>
                      </a:lnTo>
                      <a:lnTo>
                        <a:pt x="120" y="240"/>
                      </a:lnTo>
                      <a:lnTo>
                        <a:pt x="119" y="239"/>
                      </a:lnTo>
                      <a:lnTo>
                        <a:pt x="118" y="237"/>
                      </a:lnTo>
                      <a:lnTo>
                        <a:pt x="118" y="236"/>
                      </a:lnTo>
                      <a:lnTo>
                        <a:pt x="118" y="233"/>
                      </a:lnTo>
                      <a:lnTo>
                        <a:pt x="119" y="232"/>
                      </a:lnTo>
                      <a:lnTo>
                        <a:pt x="119" y="232"/>
                      </a:lnTo>
                      <a:lnTo>
                        <a:pt x="120" y="231"/>
                      </a:lnTo>
                      <a:lnTo>
                        <a:pt x="119" y="231"/>
                      </a:lnTo>
                      <a:lnTo>
                        <a:pt x="119" y="230"/>
                      </a:lnTo>
                      <a:lnTo>
                        <a:pt x="117" y="230"/>
                      </a:lnTo>
                      <a:lnTo>
                        <a:pt x="117" y="226"/>
                      </a:lnTo>
                      <a:lnTo>
                        <a:pt x="117" y="223"/>
                      </a:lnTo>
                      <a:lnTo>
                        <a:pt x="118" y="222"/>
                      </a:lnTo>
                      <a:lnTo>
                        <a:pt x="123" y="223"/>
                      </a:lnTo>
                      <a:lnTo>
                        <a:pt x="124" y="220"/>
                      </a:lnTo>
                      <a:lnTo>
                        <a:pt x="126" y="219"/>
                      </a:lnTo>
                      <a:lnTo>
                        <a:pt x="126" y="218"/>
                      </a:lnTo>
                      <a:lnTo>
                        <a:pt x="128" y="218"/>
                      </a:lnTo>
                      <a:lnTo>
                        <a:pt x="128" y="219"/>
                      </a:lnTo>
                      <a:lnTo>
                        <a:pt x="128" y="219"/>
                      </a:lnTo>
                      <a:lnTo>
                        <a:pt x="130" y="220"/>
                      </a:lnTo>
                      <a:lnTo>
                        <a:pt x="130" y="220"/>
                      </a:lnTo>
                      <a:lnTo>
                        <a:pt x="131" y="220"/>
                      </a:lnTo>
                      <a:lnTo>
                        <a:pt x="131" y="219"/>
                      </a:lnTo>
                      <a:lnTo>
                        <a:pt x="130" y="216"/>
                      </a:lnTo>
                      <a:lnTo>
                        <a:pt x="130" y="215"/>
                      </a:lnTo>
                      <a:lnTo>
                        <a:pt x="130" y="214"/>
                      </a:lnTo>
                      <a:lnTo>
                        <a:pt x="127" y="214"/>
                      </a:lnTo>
                      <a:lnTo>
                        <a:pt x="124" y="214"/>
                      </a:lnTo>
                      <a:lnTo>
                        <a:pt x="124" y="214"/>
                      </a:lnTo>
                      <a:lnTo>
                        <a:pt x="123" y="215"/>
                      </a:lnTo>
                      <a:lnTo>
                        <a:pt x="120" y="216"/>
                      </a:lnTo>
                      <a:lnTo>
                        <a:pt x="120" y="219"/>
                      </a:lnTo>
                      <a:lnTo>
                        <a:pt x="118" y="218"/>
                      </a:lnTo>
                      <a:lnTo>
                        <a:pt x="118" y="218"/>
                      </a:lnTo>
                      <a:lnTo>
                        <a:pt x="118" y="216"/>
                      </a:lnTo>
                      <a:lnTo>
                        <a:pt x="118" y="215"/>
                      </a:lnTo>
                      <a:lnTo>
                        <a:pt x="119" y="214"/>
                      </a:lnTo>
                      <a:lnTo>
                        <a:pt x="122" y="213"/>
                      </a:lnTo>
                      <a:lnTo>
                        <a:pt x="123" y="211"/>
                      </a:lnTo>
                      <a:lnTo>
                        <a:pt x="123" y="211"/>
                      </a:lnTo>
                      <a:lnTo>
                        <a:pt x="124" y="211"/>
                      </a:lnTo>
                      <a:lnTo>
                        <a:pt x="124" y="211"/>
                      </a:lnTo>
                      <a:lnTo>
                        <a:pt x="131" y="211"/>
                      </a:lnTo>
                      <a:lnTo>
                        <a:pt x="134" y="207"/>
                      </a:lnTo>
                      <a:lnTo>
                        <a:pt x="134" y="206"/>
                      </a:lnTo>
                      <a:lnTo>
                        <a:pt x="135" y="205"/>
                      </a:lnTo>
                      <a:lnTo>
                        <a:pt x="136" y="205"/>
                      </a:lnTo>
                      <a:lnTo>
                        <a:pt x="137" y="205"/>
                      </a:lnTo>
                      <a:lnTo>
                        <a:pt x="137" y="203"/>
                      </a:lnTo>
                      <a:lnTo>
                        <a:pt x="139" y="203"/>
                      </a:lnTo>
                      <a:lnTo>
                        <a:pt x="139" y="203"/>
                      </a:lnTo>
                      <a:lnTo>
                        <a:pt x="140" y="202"/>
                      </a:lnTo>
                      <a:lnTo>
                        <a:pt x="140" y="205"/>
                      </a:lnTo>
                      <a:lnTo>
                        <a:pt x="140" y="206"/>
                      </a:lnTo>
                      <a:lnTo>
                        <a:pt x="140" y="207"/>
                      </a:lnTo>
                      <a:lnTo>
                        <a:pt x="140" y="210"/>
                      </a:lnTo>
                      <a:lnTo>
                        <a:pt x="137" y="213"/>
                      </a:lnTo>
                      <a:lnTo>
                        <a:pt x="137" y="213"/>
                      </a:lnTo>
                      <a:lnTo>
                        <a:pt x="134" y="213"/>
                      </a:lnTo>
                      <a:lnTo>
                        <a:pt x="134" y="214"/>
                      </a:lnTo>
                      <a:lnTo>
                        <a:pt x="134" y="214"/>
                      </a:lnTo>
                      <a:lnTo>
                        <a:pt x="135" y="214"/>
                      </a:lnTo>
                      <a:lnTo>
                        <a:pt x="135" y="214"/>
                      </a:lnTo>
                      <a:lnTo>
                        <a:pt x="135" y="214"/>
                      </a:lnTo>
                      <a:lnTo>
                        <a:pt x="135" y="214"/>
                      </a:lnTo>
                      <a:lnTo>
                        <a:pt x="137" y="214"/>
                      </a:lnTo>
                      <a:lnTo>
                        <a:pt x="137" y="219"/>
                      </a:lnTo>
                      <a:lnTo>
                        <a:pt x="137" y="223"/>
                      </a:lnTo>
                      <a:lnTo>
                        <a:pt x="143" y="224"/>
                      </a:lnTo>
                      <a:lnTo>
                        <a:pt x="143" y="224"/>
                      </a:lnTo>
                      <a:lnTo>
                        <a:pt x="141" y="226"/>
                      </a:lnTo>
                      <a:lnTo>
                        <a:pt x="141" y="228"/>
                      </a:lnTo>
                      <a:lnTo>
                        <a:pt x="139" y="228"/>
                      </a:lnTo>
                      <a:lnTo>
                        <a:pt x="139" y="227"/>
                      </a:lnTo>
                      <a:lnTo>
                        <a:pt x="139" y="226"/>
                      </a:lnTo>
                      <a:lnTo>
                        <a:pt x="137" y="226"/>
                      </a:lnTo>
                      <a:lnTo>
                        <a:pt x="137" y="228"/>
                      </a:lnTo>
                      <a:lnTo>
                        <a:pt x="136" y="231"/>
                      </a:lnTo>
                      <a:lnTo>
                        <a:pt x="136" y="233"/>
                      </a:lnTo>
                      <a:lnTo>
                        <a:pt x="135" y="233"/>
                      </a:lnTo>
                      <a:lnTo>
                        <a:pt x="135" y="235"/>
                      </a:lnTo>
                      <a:lnTo>
                        <a:pt x="134" y="236"/>
                      </a:lnTo>
                      <a:lnTo>
                        <a:pt x="134" y="236"/>
                      </a:lnTo>
                      <a:lnTo>
                        <a:pt x="134" y="237"/>
                      </a:lnTo>
                      <a:lnTo>
                        <a:pt x="132" y="237"/>
                      </a:lnTo>
                      <a:lnTo>
                        <a:pt x="132" y="241"/>
                      </a:lnTo>
                      <a:lnTo>
                        <a:pt x="132" y="241"/>
                      </a:lnTo>
                      <a:lnTo>
                        <a:pt x="131" y="243"/>
                      </a:lnTo>
                      <a:lnTo>
                        <a:pt x="131" y="244"/>
                      </a:lnTo>
                      <a:lnTo>
                        <a:pt x="134" y="244"/>
                      </a:lnTo>
                      <a:lnTo>
                        <a:pt x="135" y="244"/>
                      </a:lnTo>
                      <a:lnTo>
                        <a:pt x="135" y="243"/>
                      </a:lnTo>
                      <a:lnTo>
                        <a:pt x="135" y="243"/>
                      </a:lnTo>
                      <a:lnTo>
                        <a:pt x="136" y="243"/>
                      </a:lnTo>
                      <a:lnTo>
                        <a:pt x="134" y="247"/>
                      </a:lnTo>
                      <a:lnTo>
                        <a:pt x="132" y="247"/>
                      </a:lnTo>
                      <a:lnTo>
                        <a:pt x="132" y="247"/>
                      </a:lnTo>
                      <a:lnTo>
                        <a:pt x="134" y="247"/>
                      </a:lnTo>
                      <a:lnTo>
                        <a:pt x="134" y="248"/>
                      </a:lnTo>
                      <a:lnTo>
                        <a:pt x="134" y="249"/>
                      </a:lnTo>
                      <a:lnTo>
                        <a:pt x="135" y="249"/>
                      </a:lnTo>
                      <a:lnTo>
                        <a:pt x="134" y="249"/>
                      </a:lnTo>
                      <a:lnTo>
                        <a:pt x="135" y="251"/>
                      </a:lnTo>
                      <a:lnTo>
                        <a:pt x="135" y="251"/>
                      </a:lnTo>
                      <a:lnTo>
                        <a:pt x="135" y="252"/>
                      </a:lnTo>
                      <a:lnTo>
                        <a:pt x="136" y="252"/>
                      </a:lnTo>
                      <a:lnTo>
                        <a:pt x="136" y="254"/>
                      </a:lnTo>
                      <a:lnTo>
                        <a:pt x="137" y="256"/>
                      </a:lnTo>
                      <a:lnTo>
                        <a:pt x="137" y="256"/>
                      </a:lnTo>
                      <a:lnTo>
                        <a:pt x="143" y="254"/>
                      </a:lnTo>
                      <a:lnTo>
                        <a:pt x="143" y="256"/>
                      </a:lnTo>
                      <a:lnTo>
                        <a:pt x="143" y="256"/>
                      </a:lnTo>
                      <a:lnTo>
                        <a:pt x="143" y="258"/>
                      </a:lnTo>
                      <a:lnTo>
                        <a:pt x="144" y="258"/>
                      </a:lnTo>
                      <a:lnTo>
                        <a:pt x="145" y="260"/>
                      </a:lnTo>
                      <a:lnTo>
                        <a:pt x="147" y="260"/>
                      </a:lnTo>
                      <a:lnTo>
                        <a:pt x="148" y="260"/>
                      </a:lnTo>
                      <a:lnTo>
                        <a:pt x="148" y="257"/>
                      </a:lnTo>
                      <a:lnTo>
                        <a:pt x="148" y="257"/>
                      </a:lnTo>
                      <a:lnTo>
                        <a:pt x="148" y="257"/>
                      </a:lnTo>
                      <a:lnTo>
                        <a:pt x="151" y="257"/>
                      </a:lnTo>
                      <a:lnTo>
                        <a:pt x="151" y="256"/>
                      </a:lnTo>
                      <a:lnTo>
                        <a:pt x="152" y="257"/>
                      </a:lnTo>
                      <a:lnTo>
                        <a:pt x="152" y="256"/>
                      </a:lnTo>
                      <a:lnTo>
                        <a:pt x="153" y="254"/>
                      </a:lnTo>
                      <a:lnTo>
                        <a:pt x="153" y="254"/>
                      </a:lnTo>
                      <a:lnTo>
                        <a:pt x="154" y="253"/>
                      </a:lnTo>
                      <a:lnTo>
                        <a:pt x="156" y="253"/>
                      </a:lnTo>
                      <a:lnTo>
                        <a:pt x="158" y="252"/>
                      </a:lnTo>
                      <a:lnTo>
                        <a:pt x="158" y="253"/>
                      </a:lnTo>
                      <a:lnTo>
                        <a:pt x="164" y="254"/>
                      </a:lnTo>
                      <a:lnTo>
                        <a:pt x="164" y="254"/>
                      </a:lnTo>
                      <a:lnTo>
                        <a:pt x="165" y="254"/>
                      </a:lnTo>
                      <a:lnTo>
                        <a:pt x="165" y="254"/>
                      </a:lnTo>
                      <a:lnTo>
                        <a:pt x="168" y="254"/>
                      </a:lnTo>
                      <a:lnTo>
                        <a:pt x="168" y="256"/>
                      </a:lnTo>
                      <a:lnTo>
                        <a:pt x="170" y="256"/>
                      </a:lnTo>
                      <a:lnTo>
                        <a:pt x="170" y="257"/>
                      </a:lnTo>
                      <a:lnTo>
                        <a:pt x="171" y="257"/>
                      </a:lnTo>
                      <a:lnTo>
                        <a:pt x="171" y="257"/>
                      </a:lnTo>
                      <a:lnTo>
                        <a:pt x="185" y="256"/>
                      </a:lnTo>
                      <a:lnTo>
                        <a:pt x="185" y="254"/>
                      </a:lnTo>
                      <a:lnTo>
                        <a:pt x="186" y="254"/>
                      </a:lnTo>
                      <a:lnTo>
                        <a:pt x="186" y="254"/>
                      </a:lnTo>
                      <a:lnTo>
                        <a:pt x="189" y="254"/>
                      </a:lnTo>
                      <a:lnTo>
                        <a:pt x="189" y="254"/>
                      </a:lnTo>
                      <a:lnTo>
                        <a:pt x="190" y="254"/>
                      </a:lnTo>
                      <a:lnTo>
                        <a:pt x="192" y="252"/>
                      </a:lnTo>
                      <a:lnTo>
                        <a:pt x="195" y="252"/>
                      </a:lnTo>
                      <a:lnTo>
                        <a:pt x="195" y="251"/>
                      </a:lnTo>
                      <a:lnTo>
                        <a:pt x="198" y="251"/>
                      </a:lnTo>
                      <a:lnTo>
                        <a:pt x="198" y="251"/>
                      </a:lnTo>
                      <a:lnTo>
                        <a:pt x="199" y="251"/>
                      </a:lnTo>
                      <a:lnTo>
                        <a:pt x="199" y="249"/>
                      </a:lnTo>
                      <a:lnTo>
                        <a:pt x="202" y="249"/>
                      </a:lnTo>
                      <a:lnTo>
                        <a:pt x="202" y="248"/>
                      </a:lnTo>
                      <a:lnTo>
                        <a:pt x="207" y="248"/>
                      </a:lnTo>
                      <a:lnTo>
                        <a:pt x="207" y="247"/>
                      </a:lnTo>
                      <a:lnTo>
                        <a:pt x="207" y="247"/>
                      </a:lnTo>
                      <a:lnTo>
                        <a:pt x="208" y="248"/>
                      </a:lnTo>
                      <a:lnTo>
                        <a:pt x="208" y="248"/>
                      </a:lnTo>
                      <a:lnTo>
                        <a:pt x="209" y="248"/>
                      </a:lnTo>
                      <a:lnTo>
                        <a:pt x="212" y="249"/>
                      </a:lnTo>
                      <a:lnTo>
                        <a:pt x="212" y="249"/>
                      </a:lnTo>
                      <a:lnTo>
                        <a:pt x="211" y="249"/>
                      </a:lnTo>
                      <a:lnTo>
                        <a:pt x="211" y="251"/>
                      </a:lnTo>
                      <a:lnTo>
                        <a:pt x="209" y="251"/>
                      </a:lnTo>
                      <a:lnTo>
                        <a:pt x="209" y="251"/>
                      </a:lnTo>
                      <a:lnTo>
                        <a:pt x="209" y="249"/>
                      </a:lnTo>
                      <a:lnTo>
                        <a:pt x="208" y="249"/>
                      </a:lnTo>
                      <a:lnTo>
                        <a:pt x="208" y="253"/>
                      </a:lnTo>
                      <a:lnTo>
                        <a:pt x="211" y="253"/>
                      </a:lnTo>
                      <a:lnTo>
                        <a:pt x="213" y="252"/>
                      </a:lnTo>
                      <a:lnTo>
                        <a:pt x="215" y="251"/>
                      </a:lnTo>
                      <a:lnTo>
                        <a:pt x="217" y="251"/>
                      </a:lnTo>
                      <a:lnTo>
                        <a:pt x="217" y="251"/>
                      </a:lnTo>
                      <a:lnTo>
                        <a:pt x="217" y="252"/>
                      </a:lnTo>
                      <a:lnTo>
                        <a:pt x="216" y="252"/>
                      </a:lnTo>
                      <a:lnTo>
                        <a:pt x="217" y="252"/>
                      </a:lnTo>
                      <a:lnTo>
                        <a:pt x="217" y="253"/>
                      </a:lnTo>
                      <a:lnTo>
                        <a:pt x="217" y="253"/>
                      </a:lnTo>
                      <a:lnTo>
                        <a:pt x="219" y="253"/>
                      </a:lnTo>
                      <a:lnTo>
                        <a:pt x="219" y="252"/>
                      </a:lnTo>
                      <a:lnTo>
                        <a:pt x="220" y="251"/>
                      </a:lnTo>
                      <a:lnTo>
                        <a:pt x="221" y="249"/>
                      </a:lnTo>
                      <a:lnTo>
                        <a:pt x="221" y="247"/>
                      </a:lnTo>
                      <a:lnTo>
                        <a:pt x="223" y="245"/>
                      </a:lnTo>
                      <a:lnTo>
                        <a:pt x="223" y="245"/>
                      </a:lnTo>
                      <a:lnTo>
                        <a:pt x="221" y="245"/>
                      </a:lnTo>
                      <a:lnTo>
                        <a:pt x="221" y="241"/>
                      </a:lnTo>
                      <a:lnTo>
                        <a:pt x="224" y="240"/>
                      </a:lnTo>
                      <a:lnTo>
                        <a:pt x="226" y="239"/>
                      </a:lnTo>
                      <a:lnTo>
                        <a:pt x="228" y="237"/>
                      </a:lnTo>
                      <a:lnTo>
                        <a:pt x="228" y="240"/>
                      </a:lnTo>
                      <a:lnTo>
                        <a:pt x="228" y="241"/>
                      </a:lnTo>
                      <a:lnTo>
                        <a:pt x="226" y="241"/>
                      </a:lnTo>
                      <a:lnTo>
                        <a:pt x="228" y="241"/>
                      </a:lnTo>
                      <a:lnTo>
                        <a:pt x="229" y="241"/>
                      </a:lnTo>
                      <a:lnTo>
                        <a:pt x="230" y="240"/>
                      </a:lnTo>
                      <a:lnTo>
                        <a:pt x="232" y="240"/>
                      </a:lnTo>
                      <a:lnTo>
                        <a:pt x="230" y="239"/>
                      </a:lnTo>
                      <a:lnTo>
                        <a:pt x="232" y="239"/>
                      </a:lnTo>
                      <a:lnTo>
                        <a:pt x="232" y="235"/>
                      </a:lnTo>
                      <a:lnTo>
                        <a:pt x="232" y="235"/>
                      </a:lnTo>
                      <a:lnTo>
                        <a:pt x="232" y="235"/>
                      </a:lnTo>
                      <a:lnTo>
                        <a:pt x="232" y="235"/>
                      </a:lnTo>
                      <a:lnTo>
                        <a:pt x="232" y="235"/>
                      </a:lnTo>
                      <a:lnTo>
                        <a:pt x="232" y="235"/>
                      </a:lnTo>
                      <a:lnTo>
                        <a:pt x="232" y="235"/>
                      </a:lnTo>
                      <a:lnTo>
                        <a:pt x="232" y="235"/>
                      </a:lnTo>
                      <a:lnTo>
                        <a:pt x="232" y="235"/>
                      </a:lnTo>
                      <a:lnTo>
                        <a:pt x="232" y="233"/>
                      </a:lnTo>
                      <a:lnTo>
                        <a:pt x="230" y="233"/>
                      </a:lnTo>
                      <a:lnTo>
                        <a:pt x="230" y="231"/>
                      </a:lnTo>
                      <a:lnTo>
                        <a:pt x="230" y="228"/>
                      </a:lnTo>
                      <a:lnTo>
                        <a:pt x="230" y="227"/>
                      </a:lnTo>
                      <a:lnTo>
                        <a:pt x="232" y="226"/>
                      </a:lnTo>
                      <a:lnTo>
                        <a:pt x="232" y="222"/>
                      </a:lnTo>
                      <a:lnTo>
                        <a:pt x="232" y="222"/>
                      </a:lnTo>
                      <a:lnTo>
                        <a:pt x="233" y="218"/>
                      </a:lnTo>
                      <a:lnTo>
                        <a:pt x="233" y="218"/>
                      </a:lnTo>
                      <a:lnTo>
                        <a:pt x="234" y="214"/>
                      </a:lnTo>
                      <a:lnTo>
                        <a:pt x="236" y="214"/>
                      </a:lnTo>
                      <a:lnTo>
                        <a:pt x="236" y="213"/>
                      </a:lnTo>
                      <a:lnTo>
                        <a:pt x="237" y="211"/>
                      </a:lnTo>
                      <a:lnTo>
                        <a:pt x="237" y="210"/>
                      </a:lnTo>
                      <a:lnTo>
                        <a:pt x="238" y="210"/>
                      </a:lnTo>
                      <a:lnTo>
                        <a:pt x="238" y="209"/>
                      </a:lnTo>
                      <a:lnTo>
                        <a:pt x="238" y="209"/>
                      </a:lnTo>
                      <a:lnTo>
                        <a:pt x="240" y="207"/>
                      </a:lnTo>
                      <a:lnTo>
                        <a:pt x="245" y="205"/>
                      </a:lnTo>
                      <a:lnTo>
                        <a:pt x="245" y="209"/>
                      </a:lnTo>
                      <a:lnTo>
                        <a:pt x="245" y="209"/>
                      </a:lnTo>
                      <a:lnTo>
                        <a:pt x="247" y="211"/>
                      </a:lnTo>
                      <a:lnTo>
                        <a:pt x="247" y="211"/>
                      </a:lnTo>
                      <a:lnTo>
                        <a:pt x="249" y="213"/>
                      </a:lnTo>
                      <a:lnTo>
                        <a:pt x="249" y="214"/>
                      </a:lnTo>
                      <a:lnTo>
                        <a:pt x="249" y="214"/>
                      </a:lnTo>
                      <a:lnTo>
                        <a:pt x="250" y="215"/>
                      </a:lnTo>
                      <a:lnTo>
                        <a:pt x="253" y="215"/>
                      </a:lnTo>
                      <a:lnTo>
                        <a:pt x="254" y="215"/>
                      </a:lnTo>
                      <a:lnTo>
                        <a:pt x="254" y="215"/>
                      </a:lnTo>
                      <a:lnTo>
                        <a:pt x="257" y="215"/>
                      </a:lnTo>
                      <a:lnTo>
                        <a:pt x="259" y="214"/>
                      </a:lnTo>
                      <a:lnTo>
                        <a:pt x="259" y="213"/>
                      </a:lnTo>
                      <a:lnTo>
                        <a:pt x="259" y="210"/>
                      </a:lnTo>
                      <a:lnTo>
                        <a:pt x="259" y="207"/>
                      </a:lnTo>
                      <a:lnTo>
                        <a:pt x="258" y="205"/>
                      </a:lnTo>
                      <a:lnTo>
                        <a:pt x="259" y="202"/>
                      </a:lnTo>
                      <a:lnTo>
                        <a:pt x="259" y="202"/>
                      </a:lnTo>
                      <a:lnTo>
                        <a:pt x="261" y="196"/>
                      </a:lnTo>
                      <a:lnTo>
                        <a:pt x="259" y="196"/>
                      </a:lnTo>
                      <a:lnTo>
                        <a:pt x="259" y="197"/>
                      </a:lnTo>
                      <a:lnTo>
                        <a:pt x="257" y="196"/>
                      </a:lnTo>
                      <a:lnTo>
                        <a:pt x="257" y="190"/>
                      </a:lnTo>
                      <a:lnTo>
                        <a:pt x="257" y="190"/>
                      </a:lnTo>
                      <a:lnTo>
                        <a:pt x="257" y="189"/>
                      </a:lnTo>
                      <a:lnTo>
                        <a:pt x="258" y="189"/>
                      </a:lnTo>
                      <a:lnTo>
                        <a:pt x="257" y="184"/>
                      </a:lnTo>
                      <a:lnTo>
                        <a:pt x="259" y="184"/>
                      </a:lnTo>
                      <a:lnTo>
                        <a:pt x="259" y="182"/>
                      </a:lnTo>
                      <a:lnTo>
                        <a:pt x="261" y="184"/>
                      </a:lnTo>
                      <a:lnTo>
                        <a:pt x="262" y="182"/>
                      </a:lnTo>
                      <a:lnTo>
                        <a:pt x="266" y="182"/>
                      </a:lnTo>
                      <a:lnTo>
                        <a:pt x="266" y="181"/>
                      </a:lnTo>
                      <a:lnTo>
                        <a:pt x="267" y="181"/>
                      </a:lnTo>
                      <a:lnTo>
                        <a:pt x="267" y="180"/>
                      </a:lnTo>
                      <a:lnTo>
                        <a:pt x="268" y="180"/>
                      </a:lnTo>
                      <a:lnTo>
                        <a:pt x="268" y="181"/>
                      </a:lnTo>
                      <a:lnTo>
                        <a:pt x="272" y="181"/>
                      </a:lnTo>
                      <a:lnTo>
                        <a:pt x="272" y="179"/>
                      </a:lnTo>
                      <a:lnTo>
                        <a:pt x="275" y="179"/>
                      </a:lnTo>
                      <a:lnTo>
                        <a:pt x="275" y="180"/>
                      </a:lnTo>
                      <a:lnTo>
                        <a:pt x="276" y="180"/>
                      </a:lnTo>
                      <a:lnTo>
                        <a:pt x="276" y="180"/>
                      </a:lnTo>
                      <a:lnTo>
                        <a:pt x="278" y="180"/>
                      </a:lnTo>
                      <a:lnTo>
                        <a:pt x="278" y="180"/>
                      </a:lnTo>
                      <a:lnTo>
                        <a:pt x="279" y="180"/>
                      </a:lnTo>
                      <a:lnTo>
                        <a:pt x="285" y="180"/>
                      </a:lnTo>
                      <a:lnTo>
                        <a:pt x="285" y="177"/>
                      </a:lnTo>
                      <a:lnTo>
                        <a:pt x="285" y="177"/>
                      </a:lnTo>
                      <a:lnTo>
                        <a:pt x="285" y="177"/>
                      </a:lnTo>
                      <a:lnTo>
                        <a:pt x="288" y="177"/>
                      </a:lnTo>
                      <a:lnTo>
                        <a:pt x="288" y="177"/>
                      </a:lnTo>
                      <a:lnTo>
                        <a:pt x="288" y="177"/>
                      </a:lnTo>
                      <a:lnTo>
                        <a:pt x="289" y="177"/>
                      </a:lnTo>
                      <a:lnTo>
                        <a:pt x="289" y="179"/>
                      </a:lnTo>
                      <a:lnTo>
                        <a:pt x="292" y="180"/>
                      </a:lnTo>
                      <a:lnTo>
                        <a:pt x="296" y="180"/>
                      </a:lnTo>
                      <a:lnTo>
                        <a:pt x="297" y="173"/>
                      </a:lnTo>
                      <a:lnTo>
                        <a:pt x="298" y="175"/>
                      </a:lnTo>
                      <a:lnTo>
                        <a:pt x="298" y="176"/>
                      </a:lnTo>
                      <a:lnTo>
                        <a:pt x="300" y="175"/>
                      </a:lnTo>
                      <a:lnTo>
                        <a:pt x="305" y="175"/>
                      </a:lnTo>
                      <a:lnTo>
                        <a:pt x="305" y="175"/>
                      </a:lnTo>
                      <a:lnTo>
                        <a:pt x="306" y="175"/>
                      </a:lnTo>
                      <a:lnTo>
                        <a:pt x="308" y="172"/>
                      </a:lnTo>
                      <a:lnTo>
                        <a:pt x="309" y="172"/>
                      </a:lnTo>
                      <a:lnTo>
                        <a:pt x="309" y="172"/>
                      </a:lnTo>
                      <a:lnTo>
                        <a:pt x="317" y="173"/>
                      </a:lnTo>
                      <a:lnTo>
                        <a:pt x="318" y="172"/>
                      </a:lnTo>
                      <a:lnTo>
                        <a:pt x="317" y="172"/>
                      </a:lnTo>
                      <a:lnTo>
                        <a:pt x="317" y="171"/>
                      </a:lnTo>
                      <a:lnTo>
                        <a:pt x="315" y="171"/>
                      </a:lnTo>
                      <a:lnTo>
                        <a:pt x="312" y="167"/>
                      </a:lnTo>
                      <a:lnTo>
                        <a:pt x="310" y="167"/>
                      </a:lnTo>
                      <a:lnTo>
                        <a:pt x="310" y="167"/>
                      </a:lnTo>
                      <a:lnTo>
                        <a:pt x="309" y="167"/>
                      </a:lnTo>
                      <a:lnTo>
                        <a:pt x="308" y="167"/>
                      </a:lnTo>
                      <a:lnTo>
                        <a:pt x="306" y="168"/>
                      </a:lnTo>
                      <a:lnTo>
                        <a:pt x="304" y="168"/>
                      </a:lnTo>
                      <a:lnTo>
                        <a:pt x="302" y="165"/>
                      </a:lnTo>
                      <a:lnTo>
                        <a:pt x="300" y="164"/>
                      </a:lnTo>
                      <a:lnTo>
                        <a:pt x="298" y="163"/>
                      </a:lnTo>
                      <a:lnTo>
                        <a:pt x="296" y="160"/>
                      </a:lnTo>
                      <a:lnTo>
                        <a:pt x="298" y="160"/>
                      </a:lnTo>
                      <a:lnTo>
                        <a:pt x="298" y="158"/>
                      </a:lnTo>
                      <a:lnTo>
                        <a:pt x="296" y="159"/>
                      </a:lnTo>
                      <a:lnTo>
                        <a:pt x="295" y="160"/>
                      </a:lnTo>
                      <a:lnTo>
                        <a:pt x="293" y="160"/>
                      </a:lnTo>
                      <a:lnTo>
                        <a:pt x="291" y="161"/>
                      </a:lnTo>
                      <a:lnTo>
                        <a:pt x="288" y="161"/>
                      </a:lnTo>
                      <a:lnTo>
                        <a:pt x="288" y="160"/>
                      </a:lnTo>
                      <a:lnTo>
                        <a:pt x="285" y="161"/>
                      </a:lnTo>
                      <a:lnTo>
                        <a:pt x="285" y="163"/>
                      </a:lnTo>
                      <a:lnTo>
                        <a:pt x="281" y="163"/>
                      </a:lnTo>
                      <a:lnTo>
                        <a:pt x="281" y="161"/>
                      </a:lnTo>
                      <a:lnTo>
                        <a:pt x="281" y="161"/>
                      </a:lnTo>
                      <a:lnTo>
                        <a:pt x="280" y="161"/>
                      </a:lnTo>
                      <a:lnTo>
                        <a:pt x="280" y="163"/>
                      </a:lnTo>
                      <a:lnTo>
                        <a:pt x="279" y="163"/>
                      </a:lnTo>
                      <a:lnTo>
                        <a:pt x="278" y="163"/>
                      </a:lnTo>
                      <a:lnTo>
                        <a:pt x="276" y="163"/>
                      </a:lnTo>
                      <a:lnTo>
                        <a:pt x="276" y="165"/>
                      </a:lnTo>
                      <a:lnTo>
                        <a:pt x="271" y="165"/>
                      </a:lnTo>
                      <a:lnTo>
                        <a:pt x="268" y="169"/>
                      </a:lnTo>
                      <a:lnTo>
                        <a:pt x="266" y="169"/>
                      </a:lnTo>
                      <a:lnTo>
                        <a:pt x="266" y="172"/>
                      </a:lnTo>
                      <a:lnTo>
                        <a:pt x="262" y="172"/>
                      </a:lnTo>
                      <a:lnTo>
                        <a:pt x="262" y="172"/>
                      </a:lnTo>
                      <a:lnTo>
                        <a:pt x="258" y="173"/>
                      </a:lnTo>
                      <a:lnTo>
                        <a:pt x="258" y="171"/>
                      </a:lnTo>
                      <a:lnTo>
                        <a:pt x="255" y="171"/>
                      </a:lnTo>
                      <a:lnTo>
                        <a:pt x="257" y="168"/>
                      </a:lnTo>
                      <a:lnTo>
                        <a:pt x="254" y="168"/>
                      </a:lnTo>
                      <a:lnTo>
                        <a:pt x="254" y="167"/>
                      </a:lnTo>
                      <a:lnTo>
                        <a:pt x="254" y="167"/>
                      </a:lnTo>
                      <a:lnTo>
                        <a:pt x="254" y="167"/>
                      </a:lnTo>
                      <a:lnTo>
                        <a:pt x="253" y="167"/>
                      </a:lnTo>
                      <a:lnTo>
                        <a:pt x="253" y="169"/>
                      </a:lnTo>
                      <a:lnTo>
                        <a:pt x="253" y="169"/>
                      </a:lnTo>
                      <a:lnTo>
                        <a:pt x="253" y="171"/>
                      </a:lnTo>
                      <a:lnTo>
                        <a:pt x="249" y="171"/>
                      </a:lnTo>
                      <a:lnTo>
                        <a:pt x="249" y="171"/>
                      </a:lnTo>
                      <a:lnTo>
                        <a:pt x="247" y="171"/>
                      </a:lnTo>
                      <a:lnTo>
                        <a:pt x="247" y="168"/>
                      </a:lnTo>
                      <a:lnTo>
                        <a:pt x="249" y="168"/>
                      </a:lnTo>
                      <a:lnTo>
                        <a:pt x="247" y="167"/>
                      </a:lnTo>
                      <a:lnTo>
                        <a:pt x="249" y="167"/>
                      </a:lnTo>
                      <a:lnTo>
                        <a:pt x="249" y="165"/>
                      </a:lnTo>
                      <a:lnTo>
                        <a:pt x="255" y="165"/>
                      </a:lnTo>
                      <a:lnTo>
                        <a:pt x="255" y="163"/>
                      </a:lnTo>
                      <a:lnTo>
                        <a:pt x="251" y="163"/>
                      </a:lnTo>
                      <a:lnTo>
                        <a:pt x="251" y="160"/>
                      </a:lnTo>
                      <a:lnTo>
                        <a:pt x="245" y="158"/>
                      </a:lnTo>
                      <a:lnTo>
                        <a:pt x="245" y="160"/>
                      </a:lnTo>
                      <a:lnTo>
                        <a:pt x="246" y="160"/>
                      </a:lnTo>
                      <a:lnTo>
                        <a:pt x="246" y="161"/>
                      </a:lnTo>
                      <a:lnTo>
                        <a:pt x="246" y="161"/>
                      </a:lnTo>
                      <a:lnTo>
                        <a:pt x="245" y="161"/>
                      </a:lnTo>
                      <a:lnTo>
                        <a:pt x="243" y="159"/>
                      </a:lnTo>
                      <a:lnTo>
                        <a:pt x="243" y="156"/>
                      </a:lnTo>
                      <a:lnTo>
                        <a:pt x="241" y="156"/>
                      </a:lnTo>
                      <a:lnTo>
                        <a:pt x="241" y="154"/>
                      </a:lnTo>
                      <a:lnTo>
                        <a:pt x="240" y="154"/>
                      </a:lnTo>
                      <a:lnTo>
                        <a:pt x="240" y="154"/>
                      </a:lnTo>
                      <a:lnTo>
                        <a:pt x="241" y="154"/>
                      </a:lnTo>
                      <a:lnTo>
                        <a:pt x="241" y="150"/>
                      </a:lnTo>
                      <a:lnTo>
                        <a:pt x="241" y="150"/>
                      </a:lnTo>
                      <a:lnTo>
                        <a:pt x="241" y="147"/>
                      </a:lnTo>
                      <a:lnTo>
                        <a:pt x="241" y="147"/>
                      </a:lnTo>
                      <a:lnTo>
                        <a:pt x="242" y="146"/>
                      </a:lnTo>
                      <a:lnTo>
                        <a:pt x="242" y="144"/>
                      </a:lnTo>
                      <a:lnTo>
                        <a:pt x="242" y="143"/>
                      </a:lnTo>
                      <a:lnTo>
                        <a:pt x="242" y="143"/>
                      </a:lnTo>
                      <a:lnTo>
                        <a:pt x="241" y="139"/>
                      </a:lnTo>
                      <a:lnTo>
                        <a:pt x="240" y="138"/>
                      </a:lnTo>
                      <a:lnTo>
                        <a:pt x="241" y="135"/>
                      </a:lnTo>
                      <a:lnTo>
                        <a:pt x="238" y="134"/>
                      </a:lnTo>
                      <a:lnTo>
                        <a:pt x="238" y="134"/>
                      </a:lnTo>
                      <a:lnTo>
                        <a:pt x="238" y="133"/>
                      </a:lnTo>
                      <a:lnTo>
                        <a:pt x="238" y="130"/>
                      </a:lnTo>
                      <a:lnTo>
                        <a:pt x="242" y="127"/>
                      </a:lnTo>
                      <a:lnTo>
                        <a:pt x="242" y="126"/>
                      </a:lnTo>
                      <a:lnTo>
                        <a:pt x="242" y="125"/>
                      </a:lnTo>
                      <a:lnTo>
                        <a:pt x="245" y="125"/>
                      </a:lnTo>
                      <a:lnTo>
                        <a:pt x="246" y="125"/>
                      </a:lnTo>
                      <a:lnTo>
                        <a:pt x="246" y="122"/>
                      </a:lnTo>
                      <a:lnTo>
                        <a:pt x="247" y="122"/>
                      </a:lnTo>
                      <a:lnTo>
                        <a:pt x="251" y="118"/>
                      </a:lnTo>
                      <a:lnTo>
                        <a:pt x="254" y="118"/>
                      </a:lnTo>
                      <a:lnTo>
                        <a:pt x="254" y="117"/>
                      </a:lnTo>
                      <a:lnTo>
                        <a:pt x="255" y="117"/>
                      </a:lnTo>
                      <a:lnTo>
                        <a:pt x="255" y="116"/>
                      </a:lnTo>
                      <a:lnTo>
                        <a:pt x="257" y="116"/>
                      </a:lnTo>
                      <a:lnTo>
                        <a:pt x="257" y="113"/>
                      </a:lnTo>
                      <a:lnTo>
                        <a:pt x="258" y="113"/>
                      </a:lnTo>
                      <a:lnTo>
                        <a:pt x="258" y="112"/>
                      </a:lnTo>
                      <a:lnTo>
                        <a:pt x="259" y="112"/>
                      </a:lnTo>
                      <a:lnTo>
                        <a:pt x="259" y="110"/>
                      </a:lnTo>
                      <a:lnTo>
                        <a:pt x="259" y="109"/>
                      </a:lnTo>
                      <a:lnTo>
                        <a:pt x="259" y="109"/>
                      </a:lnTo>
                      <a:lnTo>
                        <a:pt x="259" y="109"/>
                      </a:lnTo>
                      <a:lnTo>
                        <a:pt x="261" y="109"/>
                      </a:lnTo>
                      <a:lnTo>
                        <a:pt x="263" y="101"/>
                      </a:lnTo>
                      <a:lnTo>
                        <a:pt x="266" y="101"/>
                      </a:lnTo>
                      <a:lnTo>
                        <a:pt x="266" y="100"/>
                      </a:lnTo>
                      <a:lnTo>
                        <a:pt x="268" y="100"/>
                      </a:lnTo>
                      <a:lnTo>
                        <a:pt x="268" y="101"/>
                      </a:lnTo>
                      <a:lnTo>
                        <a:pt x="268" y="101"/>
                      </a:lnTo>
                      <a:lnTo>
                        <a:pt x="268" y="100"/>
                      </a:lnTo>
                      <a:lnTo>
                        <a:pt x="270" y="100"/>
                      </a:lnTo>
                      <a:lnTo>
                        <a:pt x="268" y="99"/>
                      </a:lnTo>
                      <a:lnTo>
                        <a:pt x="270" y="99"/>
                      </a:lnTo>
                      <a:lnTo>
                        <a:pt x="270" y="96"/>
                      </a:lnTo>
                      <a:lnTo>
                        <a:pt x="270" y="96"/>
                      </a:lnTo>
                      <a:lnTo>
                        <a:pt x="268" y="95"/>
                      </a:lnTo>
                      <a:lnTo>
                        <a:pt x="268" y="93"/>
                      </a:lnTo>
                      <a:lnTo>
                        <a:pt x="268" y="93"/>
                      </a:lnTo>
                      <a:lnTo>
                        <a:pt x="268" y="92"/>
                      </a:lnTo>
                      <a:lnTo>
                        <a:pt x="268" y="92"/>
                      </a:lnTo>
                      <a:lnTo>
                        <a:pt x="270" y="89"/>
                      </a:lnTo>
                      <a:lnTo>
                        <a:pt x="268" y="89"/>
                      </a:lnTo>
                      <a:lnTo>
                        <a:pt x="268" y="87"/>
                      </a:lnTo>
                      <a:lnTo>
                        <a:pt x="266" y="88"/>
                      </a:lnTo>
                      <a:lnTo>
                        <a:pt x="266" y="87"/>
                      </a:lnTo>
                      <a:lnTo>
                        <a:pt x="264" y="86"/>
                      </a:lnTo>
                      <a:lnTo>
                        <a:pt x="263" y="86"/>
                      </a:lnTo>
                      <a:lnTo>
                        <a:pt x="261" y="86"/>
                      </a:lnTo>
                      <a:lnTo>
                        <a:pt x="257" y="86"/>
                      </a:lnTo>
                      <a:lnTo>
                        <a:pt x="253" y="84"/>
                      </a:lnTo>
                      <a:lnTo>
                        <a:pt x="251" y="87"/>
                      </a:lnTo>
                      <a:lnTo>
                        <a:pt x="251" y="87"/>
                      </a:lnTo>
                      <a:lnTo>
                        <a:pt x="251" y="86"/>
                      </a:lnTo>
                      <a:lnTo>
                        <a:pt x="249" y="84"/>
                      </a:lnTo>
                      <a:lnTo>
                        <a:pt x="249" y="84"/>
                      </a:lnTo>
                      <a:lnTo>
                        <a:pt x="249" y="84"/>
                      </a:lnTo>
                      <a:lnTo>
                        <a:pt x="249" y="84"/>
                      </a:lnTo>
                      <a:lnTo>
                        <a:pt x="247" y="86"/>
                      </a:lnTo>
                      <a:lnTo>
                        <a:pt x="247" y="86"/>
                      </a:lnTo>
                      <a:lnTo>
                        <a:pt x="246" y="84"/>
                      </a:lnTo>
                      <a:lnTo>
                        <a:pt x="246" y="84"/>
                      </a:lnTo>
                      <a:lnTo>
                        <a:pt x="245" y="83"/>
                      </a:lnTo>
                      <a:lnTo>
                        <a:pt x="245" y="84"/>
                      </a:lnTo>
                      <a:lnTo>
                        <a:pt x="245" y="86"/>
                      </a:lnTo>
                      <a:lnTo>
                        <a:pt x="243" y="86"/>
                      </a:lnTo>
                      <a:lnTo>
                        <a:pt x="245" y="88"/>
                      </a:lnTo>
                      <a:lnTo>
                        <a:pt x="243" y="88"/>
                      </a:lnTo>
                      <a:lnTo>
                        <a:pt x="242" y="89"/>
                      </a:lnTo>
                      <a:lnTo>
                        <a:pt x="241" y="91"/>
                      </a:lnTo>
                      <a:lnTo>
                        <a:pt x="241" y="91"/>
                      </a:lnTo>
                      <a:lnTo>
                        <a:pt x="241" y="91"/>
                      </a:lnTo>
                      <a:lnTo>
                        <a:pt x="240" y="91"/>
                      </a:lnTo>
                      <a:lnTo>
                        <a:pt x="240" y="91"/>
                      </a:lnTo>
                      <a:lnTo>
                        <a:pt x="238" y="91"/>
                      </a:lnTo>
                      <a:lnTo>
                        <a:pt x="238" y="93"/>
                      </a:lnTo>
                      <a:lnTo>
                        <a:pt x="238" y="93"/>
                      </a:lnTo>
                      <a:lnTo>
                        <a:pt x="237" y="93"/>
                      </a:lnTo>
                      <a:lnTo>
                        <a:pt x="237" y="93"/>
                      </a:lnTo>
                      <a:lnTo>
                        <a:pt x="236" y="93"/>
                      </a:lnTo>
                      <a:lnTo>
                        <a:pt x="237" y="96"/>
                      </a:lnTo>
                      <a:lnTo>
                        <a:pt x="236" y="96"/>
                      </a:lnTo>
                      <a:lnTo>
                        <a:pt x="236" y="97"/>
                      </a:lnTo>
                      <a:lnTo>
                        <a:pt x="234" y="99"/>
                      </a:lnTo>
                      <a:lnTo>
                        <a:pt x="233" y="99"/>
                      </a:lnTo>
                      <a:lnTo>
                        <a:pt x="234" y="103"/>
                      </a:lnTo>
                      <a:lnTo>
                        <a:pt x="233" y="104"/>
                      </a:lnTo>
                      <a:lnTo>
                        <a:pt x="234" y="104"/>
                      </a:lnTo>
                      <a:lnTo>
                        <a:pt x="234" y="107"/>
                      </a:lnTo>
                      <a:lnTo>
                        <a:pt x="234" y="107"/>
                      </a:lnTo>
                      <a:lnTo>
                        <a:pt x="236" y="107"/>
                      </a:lnTo>
                      <a:lnTo>
                        <a:pt x="236" y="107"/>
                      </a:lnTo>
                      <a:lnTo>
                        <a:pt x="236" y="108"/>
                      </a:lnTo>
                      <a:lnTo>
                        <a:pt x="236" y="110"/>
                      </a:lnTo>
                      <a:lnTo>
                        <a:pt x="233" y="110"/>
                      </a:lnTo>
                      <a:lnTo>
                        <a:pt x="232" y="112"/>
                      </a:lnTo>
                      <a:lnTo>
                        <a:pt x="232" y="113"/>
                      </a:lnTo>
                      <a:lnTo>
                        <a:pt x="230" y="116"/>
                      </a:lnTo>
                      <a:lnTo>
                        <a:pt x="229" y="117"/>
                      </a:lnTo>
                      <a:lnTo>
                        <a:pt x="228" y="117"/>
                      </a:lnTo>
                      <a:lnTo>
                        <a:pt x="228" y="118"/>
                      </a:lnTo>
                      <a:lnTo>
                        <a:pt x="226" y="118"/>
                      </a:lnTo>
                      <a:lnTo>
                        <a:pt x="226" y="117"/>
                      </a:lnTo>
                      <a:lnTo>
                        <a:pt x="223" y="118"/>
                      </a:lnTo>
                      <a:lnTo>
                        <a:pt x="221" y="121"/>
                      </a:lnTo>
                      <a:lnTo>
                        <a:pt x="220" y="120"/>
                      </a:lnTo>
                      <a:lnTo>
                        <a:pt x="220" y="121"/>
                      </a:lnTo>
                      <a:lnTo>
                        <a:pt x="217" y="121"/>
                      </a:lnTo>
                      <a:lnTo>
                        <a:pt x="217" y="122"/>
                      </a:lnTo>
                      <a:lnTo>
                        <a:pt x="216" y="121"/>
                      </a:lnTo>
                      <a:lnTo>
                        <a:pt x="215" y="121"/>
                      </a:lnTo>
                      <a:lnTo>
                        <a:pt x="215" y="121"/>
                      </a:lnTo>
                      <a:lnTo>
                        <a:pt x="213" y="122"/>
                      </a:lnTo>
                      <a:lnTo>
                        <a:pt x="213" y="124"/>
                      </a:lnTo>
                      <a:lnTo>
                        <a:pt x="212" y="125"/>
                      </a:lnTo>
                      <a:lnTo>
                        <a:pt x="212" y="125"/>
                      </a:lnTo>
                      <a:lnTo>
                        <a:pt x="212" y="126"/>
                      </a:lnTo>
                      <a:lnTo>
                        <a:pt x="213" y="126"/>
                      </a:lnTo>
                      <a:lnTo>
                        <a:pt x="213" y="126"/>
                      </a:lnTo>
                      <a:lnTo>
                        <a:pt x="212" y="126"/>
                      </a:lnTo>
                      <a:lnTo>
                        <a:pt x="212" y="127"/>
                      </a:lnTo>
                      <a:lnTo>
                        <a:pt x="211" y="127"/>
                      </a:lnTo>
                      <a:lnTo>
                        <a:pt x="209" y="129"/>
                      </a:lnTo>
                      <a:lnTo>
                        <a:pt x="207" y="129"/>
                      </a:lnTo>
                      <a:lnTo>
                        <a:pt x="207" y="130"/>
                      </a:lnTo>
                      <a:lnTo>
                        <a:pt x="208" y="130"/>
                      </a:lnTo>
                      <a:lnTo>
                        <a:pt x="208" y="131"/>
                      </a:lnTo>
                      <a:lnTo>
                        <a:pt x="207" y="133"/>
                      </a:lnTo>
                      <a:lnTo>
                        <a:pt x="207" y="133"/>
                      </a:lnTo>
                      <a:lnTo>
                        <a:pt x="204" y="134"/>
                      </a:lnTo>
                      <a:lnTo>
                        <a:pt x="203" y="134"/>
                      </a:lnTo>
                      <a:lnTo>
                        <a:pt x="203" y="135"/>
                      </a:lnTo>
                      <a:lnTo>
                        <a:pt x="203" y="135"/>
                      </a:lnTo>
                      <a:lnTo>
                        <a:pt x="202" y="135"/>
                      </a:lnTo>
                      <a:lnTo>
                        <a:pt x="202" y="134"/>
                      </a:lnTo>
                      <a:lnTo>
                        <a:pt x="200" y="134"/>
                      </a:lnTo>
                      <a:lnTo>
                        <a:pt x="200" y="137"/>
                      </a:lnTo>
                      <a:lnTo>
                        <a:pt x="202" y="138"/>
                      </a:lnTo>
                      <a:lnTo>
                        <a:pt x="202" y="141"/>
                      </a:lnTo>
                      <a:lnTo>
                        <a:pt x="202" y="142"/>
                      </a:lnTo>
                      <a:lnTo>
                        <a:pt x="202" y="142"/>
                      </a:lnTo>
                      <a:lnTo>
                        <a:pt x="202" y="143"/>
                      </a:lnTo>
                      <a:lnTo>
                        <a:pt x="200" y="143"/>
                      </a:lnTo>
                      <a:lnTo>
                        <a:pt x="200" y="146"/>
                      </a:lnTo>
                      <a:lnTo>
                        <a:pt x="202" y="147"/>
                      </a:lnTo>
                      <a:lnTo>
                        <a:pt x="202" y="148"/>
                      </a:lnTo>
                      <a:lnTo>
                        <a:pt x="200" y="148"/>
                      </a:lnTo>
                      <a:lnTo>
                        <a:pt x="200" y="148"/>
                      </a:lnTo>
                      <a:lnTo>
                        <a:pt x="200" y="148"/>
                      </a:lnTo>
                      <a:lnTo>
                        <a:pt x="199" y="148"/>
                      </a:lnTo>
                      <a:lnTo>
                        <a:pt x="199" y="151"/>
                      </a:lnTo>
                      <a:lnTo>
                        <a:pt x="200" y="151"/>
                      </a:lnTo>
                      <a:lnTo>
                        <a:pt x="200" y="152"/>
                      </a:lnTo>
                      <a:lnTo>
                        <a:pt x="199" y="152"/>
                      </a:lnTo>
                      <a:lnTo>
                        <a:pt x="199" y="154"/>
                      </a:lnTo>
                      <a:lnTo>
                        <a:pt x="199" y="154"/>
                      </a:lnTo>
                      <a:lnTo>
                        <a:pt x="200" y="155"/>
                      </a:lnTo>
                      <a:lnTo>
                        <a:pt x="200" y="159"/>
                      </a:lnTo>
                      <a:lnTo>
                        <a:pt x="202" y="159"/>
                      </a:lnTo>
                      <a:lnTo>
                        <a:pt x="200" y="161"/>
                      </a:lnTo>
                      <a:lnTo>
                        <a:pt x="200" y="161"/>
                      </a:lnTo>
                      <a:lnTo>
                        <a:pt x="200" y="164"/>
                      </a:lnTo>
                      <a:lnTo>
                        <a:pt x="202" y="164"/>
                      </a:lnTo>
                      <a:lnTo>
                        <a:pt x="202" y="165"/>
                      </a:lnTo>
                      <a:lnTo>
                        <a:pt x="204" y="165"/>
                      </a:lnTo>
                      <a:lnTo>
                        <a:pt x="204" y="165"/>
                      </a:lnTo>
                      <a:lnTo>
                        <a:pt x="206" y="165"/>
                      </a:lnTo>
                      <a:lnTo>
                        <a:pt x="206" y="164"/>
                      </a:lnTo>
                      <a:lnTo>
                        <a:pt x="206" y="164"/>
                      </a:lnTo>
                      <a:lnTo>
                        <a:pt x="207" y="164"/>
                      </a:lnTo>
                      <a:lnTo>
                        <a:pt x="207" y="165"/>
                      </a:lnTo>
                      <a:lnTo>
                        <a:pt x="208" y="167"/>
                      </a:lnTo>
                      <a:lnTo>
                        <a:pt x="208" y="167"/>
                      </a:lnTo>
                      <a:lnTo>
                        <a:pt x="208" y="168"/>
                      </a:lnTo>
                      <a:lnTo>
                        <a:pt x="209" y="167"/>
                      </a:lnTo>
                      <a:lnTo>
                        <a:pt x="212" y="168"/>
                      </a:lnTo>
                      <a:lnTo>
                        <a:pt x="211" y="168"/>
                      </a:lnTo>
                      <a:lnTo>
                        <a:pt x="212" y="171"/>
                      </a:lnTo>
                      <a:lnTo>
                        <a:pt x="215" y="172"/>
                      </a:lnTo>
                      <a:lnTo>
                        <a:pt x="215" y="175"/>
                      </a:lnTo>
                      <a:lnTo>
                        <a:pt x="216" y="176"/>
                      </a:lnTo>
                      <a:lnTo>
                        <a:pt x="215" y="179"/>
                      </a:lnTo>
                      <a:lnTo>
                        <a:pt x="209" y="181"/>
                      </a:lnTo>
                      <a:lnTo>
                        <a:pt x="209" y="182"/>
                      </a:lnTo>
                      <a:lnTo>
                        <a:pt x="213" y="182"/>
                      </a:lnTo>
                      <a:lnTo>
                        <a:pt x="213" y="182"/>
                      </a:lnTo>
                      <a:lnTo>
                        <a:pt x="213" y="184"/>
                      </a:lnTo>
                      <a:lnTo>
                        <a:pt x="215" y="184"/>
                      </a:lnTo>
                      <a:lnTo>
                        <a:pt x="215" y="184"/>
                      </a:lnTo>
                      <a:lnTo>
                        <a:pt x="212" y="184"/>
                      </a:lnTo>
                      <a:lnTo>
                        <a:pt x="212" y="185"/>
                      </a:lnTo>
                      <a:lnTo>
                        <a:pt x="212" y="185"/>
                      </a:lnTo>
                      <a:lnTo>
                        <a:pt x="212" y="186"/>
                      </a:lnTo>
                      <a:lnTo>
                        <a:pt x="211" y="186"/>
                      </a:lnTo>
                      <a:lnTo>
                        <a:pt x="211" y="188"/>
                      </a:lnTo>
                      <a:lnTo>
                        <a:pt x="207" y="188"/>
                      </a:lnTo>
                      <a:lnTo>
                        <a:pt x="207" y="189"/>
                      </a:lnTo>
                      <a:lnTo>
                        <a:pt x="206" y="190"/>
                      </a:lnTo>
                      <a:lnTo>
                        <a:pt x="206" y="190"/>
                      </a:lnTo>
                      <a:lnTo>
                        <a:pt x="204" y="190"/>
                      </a:lnTo>
                      <a:lnTo>
                        <a:pt x="204" y="189"/>
                      </a:lnTo>
                      <a:lnTo>
                        <a:pt x="203" y="189"/>
                      </a:lnTo>
                      <a:lnTo>
                        <a:pt x="203" y="189"/>
                      </a:lnTo>
                      <a:lnTo>
                        <a:pt x="199" y="189"/>
                      </a:lnTo>
                      <a:lnTo>
                        <a:pt x="199" y="190"/>
                      </a:lnTo>
                      <a:lnTo>
                        <a:pt x="196" y="192"/>
                      </a:lnTo>
                      <a:lnTo>
                        <a:pt x="194" y="190"/>
                      </a:lnTo>
                      <a:lnTo>
                        <a:pt x="191" y="190"/>
                      </a:lnTo>
                      <a:lnTo>
                        <a:pt x="191" y="192"/>
                      </a:lnTo>
                      <a:lnTo>
                        <a:pt x="192" y="192"/>
                      </a:lnTo>
                      <a:lnTo>
                        <a:pt x="192" y="192"/>
                      </a:lnTo>
                      <a:lnTo>
                        <a:pt x="194" y="192"/>
                      </a:lnTo>
                      <a:lnTo>
                        <a:pt x="195" y="192"/>
                      </a:lnTo>
                      <a:lnTo>
                        <a:pt x="195" y="192"/>
                      </a:lnTo>
                      <a:lnTo>
                        <a:pt x="195" y="193"/>
                      </a:lnTo>
                      <a:lnTo>
                        <a:pt x="196" y="193"/>
                      </a:lnTo>
                      <a:lnTo>
                        <a:pt x="198" y="193"/>
                      </a:lnTo>
                      <a:lnTo>
                        <a:pt x="198" y="194"/>
                      </a:lnTo>
                      <a:lnTo>
                        <a:pt x="195" y="194"/>
                      </a:lnTo>
                      <a:lnTo>
                        <a:pt x="194" y="194"/>
                      </a:lnTo>
                      <a:lnTo>
                        <a:pt x="195" y="197"/>
                      </a:lnTo>
                      <a:lnTo>
                        <a:pt x="195" y="197"/>
                      </a:lnTo>
                      <a:lnTo>
                        <a:pt x="195" y="199"/>
                      </a:lnTo>
                      <a:lnTo>
                        <a:pt x="195" y="201"/>
                      </a:lnTo>
                      <a:lnTo>
                        <a:pt x="195" y="205"/>
                      </a:lnTo>
                      <a:lnTo>
                        <a:pt x="194" y="206"/>
                      </a:lnTo>
                      <a:lnTo>
                        <a:pt x="194" y="209"/>
                      </a:lnTo>
                      <a:lnTo>
                        <a:pt x="194" y="209"/>
                      </a:lnTo>
                      <a:lnTo>
                        <a:pt x="192" y="211"/>
                      </a:lnTo>
                      <a:lnTo>
                        <a:pt x="192" y="211"/>
                      </a:lnTo>
                      <a:lnTo>
                        <a:pt x="192" y="216"/>
                      </a:lnTo>
                      <a:lnTo>
                        <a:pt x="191" y="216"/>
                      </a:lnTo>
                      <a:lnTo>
                        <a:pt x="191" y="220"/>
                      </a:lnTo>
                      <a:lnTo>
                        <a:pt x="191" y="220"/>
                      </a:lnTo>
                      <a:lnTo>
                        <a:pt x="191" y="220"/>
                      </a:lnTo>
                      <a:lnTo>
                        <a:pt x="194" y="218"/>
                      </a:lnTo>
                      <a:lnTo>
                        <a:pt x="195" y="216"/>
                      </a:lnTo>
                      <a:lnTo>
                        <a:pt x="195" y="219"/>
                      </a:lnTo>
                      <a:lnTo>
                        <a:pt x="192" y="224"/>
                      </a:lnTo>
                      <a:lnTo>
                        <a:pt x="190" y="224"/>
                      </a:lnTo>
                      <a:lnTo>
                        <a:pt x="190" y="223"/>
                      </a:lnTo>
                      <a:lnTo>
                        <a:pt x="190" y="223"/>
                      </a:lnTo>
                      <a:lnTo>
                        <a:pt x="190" y="224"/>
                      </a:lnTo>
                      <a:lnTo>
                        <a:pt x="186" y="224"/>
                      </a:lnTo>
                      <a:lnTo>
                        <a:pt x="183" y="226"/>
                      </a:lnTo>
                      <a:lnTo>
                        <a:pt x="179" y="226"/>
                      </a:lnTo>
                      <a:lnTo>
                        <a:pt x="179" y="224"/>
                      </a:lnTo>
                      <a:lnTo>
                        <a:pt x="175" y="226"/>
                      </a:lnTo>
                      <a:lnTo>
                        <a:pt x="175" y="228"/>
                      </a:lnTo>
                      <a:lnTo>
                        <a:pt x="173" y="228"/>
                      </a:lnTo>
                      <a:lnTo>
                        <a:pt x="173" y="231"/>
                      </a:lnTo>
                      <a:lnTo>
                        <a:pt x="171" y="231"/>
                      </a:lnTo>
                      <a:lnTo>
                        <a:pt x="171" y="231"/>
                      </a:lnTo>
                      <a:lnTo>
                        <a:pt x="173" y="232"/>
                      </a:lnTo>
                      <a:lnTo>
                        <a:pt x="173" y="233"/>
                      </a:lnTo>
                      <a:lnTo>
                        <a:pt x="171" y="235"/>
                      </a:lnTo>
                      <a:lnTo>
                        <a:pt x="170" y="235"/>
                      </a:lnTo>
                      <a:lnTo>
                        <a:pt x="169" y="236"/>
                      </a:lnTo>
                      <a:lnTo>
                        <a:pt x="166" y="236"/>
                      </a:lnTo>
                      <a:lnTo>
                        <a:pt x="165" y="236"/>
                      </a:lnTo>
                      <a:lnTo>
                        <a:pt x="164" y="236"/>
                      </a:lnTo>
                      <a:lnTo>
                        <a:pt x="162" y="236"/>
                      </a:lnTo>
                      <a:lnTo>
                        <a:pt x="162" y="237"/>
                      </a:lnTo>
                      <a:lnTo>
                        <a:pt x="161" y="237"/>
                      </a:lnTo>
                      <a:lnTo>
                        <a:pt x="161" y="236"/>
                      </a:lnTo>
                      <a:lnTo>
                        <a:pt x="160" y="236"/>
                      </a:lnTo>
                      <a:lnTo>
                        <a:pt x="160" y="236"/>
                      </a:lnTo>
                      <a:lnTo>
                        <a:pt x="158" y="236"/>
                      </a:lnTo>
                      <a:lnTo>
                        <a:pt x="160" y="232"/>
                      </a:lnTo>
                      <a:lnTo>
                        <a:pt x="158" y="231"/>
                      </a:lnTo>
                      <a:lnTo>
                        <a:pt x="158" y="227"/>
                      </a:lnTo>
                      <a:lnTo>
                        <a:pt x="160" y="226"/>
                      </a:lnTo>
                      <a:lnTo>
                        <a:pt x="160" y="224"/>
                      </a:lnTo>
                      <a:lnTo>
                        <a:pt x="160" y="222"/>
                      </a:lnTo>
                      <a:lnTo>
                        <a:pt x="161" y="222"/>
                      </a:lnTo>
                      <a:lnTo>
                        <a:pt x="161" y="222"/>
                      </a:lnTo>
                      <a:lnTo>
                        <a:pt x="162" y="220"/>
                      </a:lnTo>
                      <a:lnTo>
                        <a:pt x="162" y="220"/>
                      </a:lnTo>
                      <a:lnTo>
                        <a:pt x="162" y="220"/>
                      </a:lnTo>
                      <a:lnTo>
                        <a:pt x="160" y="219"/>
                      </a:lnTo>
                      <a:lnTo>
                        <a:pt x="158" y="216"/>
                      </a:lnTo>
                      <a:lnTo>
                        <a:pt x="157" y="215"/>
                      </a:lnTo>
                      <a:lnTo>
                        <a:pt x="156" y="214"/>
                      </a:lnTo>
                      <a:lnTo>
                        <a:pt x="154" y="211"/>
                      </a:lnTo>
                      <a:lnTo>
                        <a:pt x="153" y="209"/>
                      </a:lnTo>
                      <a:lnTo>
                        <a:pt x="151" y="209"/>
                      </a:lnTo>
                      <a:lnTo>
                        <a:pt x="151" y="207"/>
                      </a:lnTo>
                      <a:lnTo>
                        <a:pt x="149" y="206"/>
                      </a:lnTo>
                      <a:lnTo>
                        <a:pt x="148" y="205"/>
                      </a:lnTo>
                      <a:lnTo>
                        <a:pt x="149" y="203"/>
                      </a:lnTo>
                      <a:lnTo>
                        <a:pt x="149" y="203"/>
                      </a:lnTo>
                      <a:lnTo>
                        <a:pt x="149" y="202"/>
                      </a:lnTo>
                      <a:lnTo>
                        <a:pt x="149" y="201"/>
                      </a:lnTo>
                      <a:lnTo>
                        <a:pt x="151" y="201"/>
                      </a:lnTo>
                      <a:lnTo>
                        <a:pt x="151" y="199"/>
                      </a:lnTo>
                      <a:lnTo>
                        <a:pt x="149" y="198"/>
                      </a:lnTo>
                      <a:lnTo>
                        <a:pt x="148" y="196"/>
                      </a:lnTo>
                      <a:lnTo>
                        <a:pt x="147" y="196"/>
                      </a:lnTo>
                      <a:lnTo>
                        <a:pt x="147" y="196"/>
                      </a:lnTo>
                      <a:lnTo>
                        <a:pt x="145" y="196"/>
                      </a:lnTo>
                      <a:lnTo>
                        <a:pt x="145" y="190"/>
                      </a:lnTo>
                      <a:lnTo>
                        <a:pt x="147" y="190"/>
                      </a:lnTo>
                      <a:lnTo>
                        <a:pt x="147" y="186"/>
                      </a:lnTo>
                      <a:lnTo>
                        <a:pt x="144" y="186"/>
                      </a:lnTo>
                      <a:lnTo>
                        <a:pt x="144" y="188"/>
                      </a:lnTo>
                      <a:lnTo>
                        <a:pt x="144" y="188"/>
                      </a:lnTo>
                      <a:lnTo>
                        <a:pt x="143" y="188"/>
                      </a:lnTo>
                      <a:lnTo>
                        <a:pt x="141" y="189"/>
                      </a:lnTo>
                      <a:lnTo>
                        <a:pt x="140" y="189"/>
                      </a:lnTo>
                      <a:lnTo>
                        <a:pt x="139" y="190"/>
                      </a:lnTo>
                      <a:lnTo>
                        <a:pt x="137" y="190"/>
                      </a:lnTo>
                      <a:lnTo>
                        <a:pt x="137" y="192"/>
                      </a:lnTo>
                      <a:lnTo>
                        <a:pt x="135" y="192"/>
                      </a:lnTo>
                      <a:lnTo>
                        <a:pt x="135" y="193"/>
                      </a:lnTo>
                      <a:lnTo>
                        <a:pt x="131" y="193"/>
                      </a:lnTo>
                      <a:lnTo>
                        <a:pt x="131" y="193"/>
                      </a:lnTo>
                      <a:lnTo>
                        <a:pt x="130" y="194"/>
                      </a:lnTo>
                      <a:lnTo>
                        <a:pt x="130" y="194"/>
                      </a:lnTo>
                      <a:lnTo>
                        <a:pt x="128" y="194"/>
                      </a:lnTo>
                      <a:lnTo>
                        <a:pt x="127" y="197"/>
                      </a:lnTo>
                      <a:lnTo>
                        <a:pt x="124" y="197"/>
                      </a:lnTo>
                      <a:lnTo>
                        <a:pt x="124" y="198"/>
                      </a:lnTo>
                      <a:lnTo>
                        <a:pt x="122" y="198"/>
                      </a:lnTo>
                      <a:lnTo>
                        <a:pt x="122" y="198"/>
                      </a:lnTo>
                      <a:lnTo>
                        <a:pt x="120" y="199"/>
                      </a:lnTo>
                      <a:lnTo>
                        <a:pt x="119" y="201"/>
                      </a:lnTo>
                      <a:lnTo>
                        <a:pt x="117" y="201"/>
                      </a:lnTo>
                      <a:lnTo>
                        <a:pt x="117" y="201"/>
                      </a:lnTo>
                      <a:lnTo>
                        <a:pt x="115" y="201"/>
                      </a:lnTo>
                      <a:lnTo>
                        <a:pt x="114" y="203"/>
                      </a:lnTo>
                      <a:lnTo>
                        <a:pt x="107" y="203"/>
                      </a:lnTo>
                      <a:lnTo>
                        <a:pt x="107" y="199"/>
                      </a:lnTo>
                      <a:lnTo>
                        <a:pt x="106" y="199"/>
                      </a:lnTo>
                      <a:lnTo>
                        <a:pt x="106" y="201"/>
                      </a:lnTo>
                      <a:lnTo>
                        <a:pt x="99" y="201"/>
                      </a:lnTo>
                      <a:lnTo>
                        <a:pt x="99" y="198"/>
                      </a:lnTo>
                      <a:lnTo>
                        <a:pt x="98" y="198"/>
                      </a:lnTo>
                      <a:lnTo>
                        <a:pt x="98" y="197"/>
                      </a:lnTo>
                      <a:lnTo>
                        <a:pt x="97" y="196"/>
                      </a:lnTo>
                      <a:lnTo>
                        <a:pt x="97" y="193"/>
                      </a:lnTo>
                      <a:lnTo>
                        <a:pt x="98" y="193"/>
                      </a:lnTo>
                      <a:lnTo>
                        <a:pt x="99" y="192"/>
                      </a:lnTo>
                      <a:lnTo>
                        <a:pt x="101" y="190"/>
                      </a:lnTo>
                      <a:lnTo>
                        <a:pt x="101" y="188"/>
                      </a:lnTo>
                      <a:lnTo>
                        <a:pt x="102" y="188"/>
                      </a:lnTo>
                      <a:lnTo>
                        <a:pt x="101" y="184"/>
                      </a:lnTo>
                      <a:lnTo>
                        <a:pt x="102" y="184"/>
                      </a:lnTo>
                      <a:lnTo>
                        <a:pt x="102" y="181"/>
                      </a:lnTo>
                      <a:lnTo>
                        <a:pt x="102" y="181"/>
                      </a:lnTo>
                      <a:lnTo>
                        <a:pt x="102" y="182"/>
                      </a:lnTo>
                      <a:lnTo>
                        <a:pt x="101" y="182"/>
                      </a:lnTo>
                      <a:lnTo>
                        <a:pt x="101" y="182"/>
                      </a:lnTo>
                      <a:lnTo>
                        <a:pt x="101" y="184"/>
                      </a:lnTo>
                      <a:lnTo>
                        <a:pt x="98" y="184"/>
                      </a:lnTo>
                      <a:lnTo>
                        <a:pt x="98" y="184"/>
                      </a:lnTo>
                      <a:lnTo>
                        <a:pt x="97" y="182"/>
                      </a:lnTo>
                      <a:lnTo>
                        <a:pt x="97" y="184"/>
                      </a:lnTo>
                      <a:lnTo>
                        <a:pt x="97" y="184"/>
                      </a:lnTo>
                      <a:lnTo>
                        <a:pt x="97" y="185"/>
                      </a:lnTo>
                      <a:lnTo>
                        <a:pt x="96" y="185"/>
                      </a:lnTo>
                      <a:lnTo>
                        <a:pt x="96" y="186"/>
                      </a:lnTo>
                      <a:lnTo>
                        <a:pt x="96" y="186"/>
                      </a:lnTo>
                      <a:lnTo>
                        <a:pt x="96" y="184"/>
                      </a:lnTo>
                      <a:lnTo>
                        <a:pt x="92" y="184"/>
                      </a:lnTo>
                      <a:lnTo>
                        <a:pt x="92" y="181"/>
                      </a:lnTo>
                      <a:lnTo>
                        <a:pt x="93" y="181"/>
                      </a:lnTo>
                      <a:lnTo>
                        <a:pt x="93" y="180"/>
                      </a:lnTo>
                      <a:lnTo>
                        <a:pt x="98" y="180"/>
                      </a:lnTo>
                      <a:lnTo>
                        <a:pt x="98" y="179"/>
                      </a:lnTo>
                      <a:lnTo>
                        <a:pt x="99" y="179"/>
                      </a:lnTo>
                      <a:lnTo>
                        <a:pt x="99" y="177"/>
                      </a:lnTo>
                      <a:lnTo>
                        <a:pt x="99" y="176"/>
                      </a:lnTo>
                      <a:lnTo>
                        <a:pt x="99" y="175"/>
                      </a:lnTo>
                      <a:lnTo>
                        <a:pt x="102" y="175"/>
                      </a:lnTo>
                      <a:lnTo>
                        <a:pt x="103" y="169"/>
                      </a:lnTo>
                      <a:lnTo>
                        <a:pt x="106" y="169"/>
                      </a:lnTo>
                      <a:lnTo>
                        <a:pt x="107" y="168"/>
                      </a:lnTo>
                      <a:lnTo>
                        <a:pt x="109" y="167"/>
                      </a:lnTo>
                      <a:lnTo>
                        <a:pt x="107" y="167"/>
                      </a:lnTo>
                      <a:lnTo>
                        <a:pt x="107" y="168"/>
                      </a:lnTo>
                      <a:lnTo>
                        <a:pt x="105" y="168"/>
                      </a:lnTo>
                      <a:lnTo>
                        <a:pt x="105" y="168"/>
                      </a:lnTo>
                      <a:lnTo>
                        <a:pt x="102" y="169"/>
                      </a:lnTo>
                      <a:lnTo>
                        <a:pt x="102" y="169"/>
                      </a:lnTo>
                      <a:lnTo>
                        <a:pt x="101" y="171"/>
                      </a:lnTo>
                      <a:lnTo>
                        <a:pt x="99" y="173"/>
                      </a:lnTo>
                      <a:lnTo>
                        <a:pt x="97" y="172"/>
                      </a:lnTo>
                      <a:lnTo>
                        <a:pt x="97" y="171"/>
                      </a:lnTo>
                      <a:lnTo>
                        <a:pt x="93" y="171"/>
                      </a:lnTo>
                      <a:lnTo>
                        <a:pt x="94" y="169"/>
                      </a:lnTo>
                      <a:lnTo>
                        <a:pt x="96" y="169"/>
                      </a:lnTo>
                      <a:lnTo>
                        <a:pt x="96" y="167"/>
                      </a:lnTo>
                      <a:lnTo>
                        <a:pt x="94" y="168"/>
                      </a:lnTo>
                      <a:lnTo>
                        <a:pt x="93" y="168"/>
                      </a:lnTo>
                      <a:lnTo>
                        <a:pt x="92" y="168"/>
                      </a:lnTo>
                      <a:lnTo>
                        <a:pt x="90" y="168"/>
                      </a:lnTo>
                      <a:lnTo>
                        <a:pt x="89" y="168"/>
                      </a:lnTo>
                      <a:lnTo>
                        <a:pt x="89" y="167"/>
                      </a:lnTo>
                      <a:lnTo>
                        <a:pt x="92" y="167"/>
                      </a:lnTo>
                      <a:lnTo>
                        <a:pt x="92" y="165"/>
                      </a:lnTo>
                      <a:lnTo>
                        <a:pt x="90" y="165"/>
                      </a:lnTo>
                      <a:lnTo>
                        <a:pt x="90" y="165"/>
                      </a:lnTo>
                      <a:lnTo>
                        <a:pt x="90" y="164"/>
                      </a:lnTo>
                      <a:lnTo>
                        <a:pt x="93" y="164"/>
                      </a:lnTo>
                      <a:lnTo>
                        <a:pt x="93" y="163"/>
                      </a:lnTo>
                      <a:lnTo>
                        <a:pt x="94" y="161"/>
                      </a:lnTo>
                      <a:lnTo>
                        <a:pt x="93" y="161"/>
                      </a:lnTo>
                      <a:lnTo>
                        <a:pt x="93" y="161"/>
                      </a:lnTo>
                      <a:lnTo>
                        <a:pt x="89" y="160"/>
                      </a:lnTo>
                      <a:lnTo>
                        <a:pt x="89" y="159"/>
                      </a:lnTo>
                      <a:lnTo>
                        <a:pt x="92" y="160"/>
                      </a:lnTo>
                      <a:lnTo>
                        <a:pt x="92" y="159"/>
                      </a:lnTo>
                      <a:lnTo>
                        <a:pt x="93" y="159"/>
                      </a:lnTo>
                      <a:lnTo>
                        <a:pt x="93" y="159"/>
                      </a:lnTo>
                      <a:lnTo>
                        <a:pt x="99" y="159"/>
                      </a:lnTo>
                      <a:lnTo>
                        <a:pt x="99" y="159"/>
                      </a:lnTo>
                      <a:lnTo>
                        <a:pt x="102" y="159"/>
                      </a:lnTo>
                      <a:lnTo>
                        <a:pt x="102" y="159"/>
                      </a:lnTo>
                      <a:lnTo>
                        <a:pt x="102" y="159"/>
                      </a:lnTo>
                      <a:lnTo>
                        <a:pt x="102" y="159"/>
                      </a:lnTo>
                      <a:lnTo>
                        <a:pt x="103" y="159"/>
                      </a:lnTo>
                      <a:lnTo>
                        <a:pt x="103" y="160"/>
                      </a:lnTo>
                      <a:lnTo>
                        <a:pt x="105" y="160"/>
                      </a:lnTo>
                      <a:lnTo>
                        <a:pt x="105" y="160"/>
                      </a:lnTo>
                      <a:lnTo>
                        <a:pt x="106" y="159"/>
                      </a:lnTo>
                      <a:lnTo>
                        <a:pt x="109" y="158"/>
                      </a:lnTo>
                      <a:lnTo>
                        <a:pt x="109" y="156"/>
                      </a:lnTo>
                      <a:lnTo>
                        <a:pt x="107" y="156"/>
                      </a:lnTo>
                      <a:lnTo>
                        <a:pt x="107" y="158"/>
                      </a:lnTo>
                      <a:lnTo>
                        <a:pt x="106" y="158"/>
                      </a:lnTo>
                      <a:lnTo>
                        <a:pt x="106" y="158"/>
                      </a:lnTo>
                      <a:lnTo>
                        <a:pt x="106" y="158"/>
                      </a:lnTo>
                      <a:lnTo>
                        <a:pt x="106" y="156"/>
                      </a:lnTo>
                      <a:lnTo>
                        <a:pt x="106" y="156"/>
                      </a:lnTo>
                      <a:lnTo>
                        <a:pt x="105" y="156"/>
                      </a:lnTo>
                      <a:lnTo>
                        <a:pt x="103" y="156"/>
                      </a:lnTo>
                      <a:lnTo>
                        <a:pt x="103" y="156"/>
                      </a:lnTo>
                      <a:lnTo>
                        <a:pt x="103" y="156"/>
                      </a:lnTo>
                      <a:lnTo>
                        <a:pt x="102" y="155"/>
                      </a:lnTo>
                      <a:lnTo>
                        <a:pt x="101" y="155"/>
                      </a:lnTo>
                      <a:lnTo>
                        <a:pt x="101" y="155"/>
                      </a:lnTo>
                      <a:lnTo>
                        <a:pt x="99" y="155"/>
                      </a:lnTo>
                      <a:lnTo>
                        <a:pt x="99" y="156"/>
                      </a:lnTo>
                      <a:lnTo>
                        <a:pt x="99" y="158"/>
                      </a:lnTo>
                      <a:lnTo>
                        <a:pt x="98" y="158"/>
                      </a:lnTo>
                      <a:lnTo>
                        <a:pt x="97" y="158"/>
                      </a:lnTo>
                      <a:lnTo>
                        <a:pt x="97" y="158"/>
                      </a:lnTo>
                      <a:lnTo>
                        <a:pt x="96" y="158"/>
                      </a:lnTo>
                      <a:lnTo>
                        <a:pt x="94" y="155"/>
                      </a:lnTo>
                      <a:lnTo>
                        <a:pt x="94" y="155"/>
                      </a:lnTo>
                      <a:lnTo>
                        <a:pt x="93" y="156"/>
                      </a:lnTo>
                      <a:lnTo>
                        <a:pt x="92" y="156"/>
                      </a:lnTo>
                      <a:lnTo>
                        <a:pt x="90" y="158"/>
                      </a:lnTo>
                      <a:lnTo>
                        <a:pt x="89" y="155"/>
                      </a:lnTo>
                      <a:lnTo>
                        <a:pt x="89" y="155"/>
                      </a:lnTo>
                      <a:lnTo>
                        <a:pt x="90" y="154"/>
                      </a:lnTo>
                      <a:lnTo>
                        <a:pt x="90" y="154"/>
                      </a:lnTo>
                      <a:lnTo>
                        <a:pt x="89" y="152"/>
                      </a:lnTo>
                      <a:lnTo>
                        <a:pt x="89" y="150"/>
                      </a:lnTo>
                      <a:lnTo>
                        <a:pt x="96" y="150"/>
                      </a:lnTo>
                      <a:lnTo>
                        <a:pt x="98" y="150"/>
                      </a:lnTo>
                      <a:lnTo>
                        <a:pt x="99" y="150"/>
                      </a:lnTo>
                      <a:lnTo>
                        <a:pt x="99" y="150"/>
                      </a:lnTo>
                      <a:lnTo>
                        <a:pt x="102" y="150"/>
                      </a:lnTo>
                      <a:lnTo>
                        <a:pt x="101" y="150"/>
                      </a:lnTo>
                      <a:lnTo>
                        <a:pt x="101" y="150"/>
                      </a:lnTo>
                      <a:lnTo>
                        <a:pt x="99" y="148"/>
                      </a:lnTo>
                      <a:lnTo>
                        <a:pt x="98" y="148"/>
                      </a:lnTo>
                      <a:lnTo>
                        <a:pt x="96" y="147"/>
                      </a:lnTo>
                      <a:lnTo>
                        <a:pt x="93" y="147"/>
                      </a:lnTo>
                      <a:lnTo>
                        <a:pt x="93" y="147"/>
                      </a:lnTo>
                      <a:lnTo>
                        <a:pt x="93" y="144"/>
                      </a:lnTo>
                      <a:lnTo>
                        <a:pt x="93" y="144"/>
                      </a:lnTo>
                      <a:lnTo>
                        <a:pt x="94" y="146"/>
                      </a:lnTo>
                      <a:lnTo>
                        <a:pt x="94" y="146"/>
                      </a:lnTo>
                      <a:lnTo>
                        <a:pt x="94" y="146"/>
                      </a:lnTo>
                      <a:lnTo>
                        <a:pt x="96" y="144"/>
                      </a:lnTo>
                      <a:lnTo>
                        <a:pt x="96" y="144"/>
                      </a:lnTo>
                      <a:lnTo>
                        <a:pt x="98" y="143"/>
                      </a:lnTo>
                      <a:lnTo>
                        <a:pt x="98" y="144"/>
                      </a:lnTo>
                      <a:lnTo>
                        <a:pt x="102" y="144"/>
                      </a:lnTo>
                      <a:lnTo>
                        <a:pt x="102" y="142"/>
                      </a:lnTo>
                      <a:lnTo>
                        <a:pt x="103" y="142"/>
                      </a:lnTo>
                      <a:lnTo>
                        <a:pt x="105" y="144"/>
                      </a:lnTo>
                      <a:lnTo>
                        <a:pt x="105" y="143"/>
                      </a:lnTo>
                      <a:lnTo>
                        <a:pt x="106" y="143"/>
                      </a:lnTo>
                      <a:lnTo>
                        <a:pt x="106" y="143"/>
                      </a:lnTo>
                      <a:lnTo>
                        <a:pt x="109" y="142"/>
                      </a:lnTo>
                      <a:lnTo>
                        <a:pt x="109" y="146"/>
                      </a:lnTo>
                      <a:lnTo>
                        <a:pt x="109" y="146"/>
                      </a:lnTo>
                      <a:lnTo>
                        <a:pt x="109" y="144"/>
                      </a:lnTo>
                      <a:lnTo>
                        <a:pt x="110" y="144"/>
                      </a:lnTo>
                      <a:lnTo>
                        <a:pt x="110" y="144"/>
                      </a:lnTo>
                      <a:lnTo>
                        <a:pt x="110" y="143"/>
                      </a:lnTo>
                      <a:lnTo>
                        <a:pt x="110" y="143"/>
                      </a:lnTo>
                      <a:lnTo>
                        <a:pt x="110" y="143"/>
                      </a:lnTo>
                      <a:lnTo>
                        <a:pt x="109" y="143"/>
                      </a:lnTo>
                      <a:lnTo>
                        <a:pt x="109" y="142"/>
                      </a:lnTo>
                      <a:lnTo>
                        <a:pt x="107" y="141"/>
                      </a:lnTo>
                      <a:lnTo>
                        <a:pt x="107" y="141"/>
                      </a:lnTo>
                      <a:lnTo>
                        <a:pt x="103" y="141"/>
                      </a:lnTo>
                      <a:lnTo>
                        <a:pt x="103" y="139"/>
                      </a:lnTo>
                      <a:lnTo>
                        <a:pt x="103" y="139"/>
                      </a:lnTo>
                      <a:lnTo>
                        <a:pt x="103" y="137"/>
                      </a:lnTo>
                      <a:lnTo>
                        <a:pt x="105" y="137"/>
                      </a:lnTo>
                      <a:lnTo>
                        <a:pt x="107" y="138"/>
                      </a:lnTo>
                      <a:lnTo>
                        <a:pt x="109" y="138"/>
                      </a:lnTo>
                      <a:lnTo>
                        <a:pt x="110" y="138"/>
                      </a:lnTo>
                      <a:lnTo>
                        <a:pt x="110" y="137"/>
                      </a:lnTo>
                      <a:lnTo>
                        <a:pt x="111" y="137"/>
                      </a:lnTo>
                      <a:lnTo>
                        <a:pt x="113" y="135"/>
                      </a:lnTo>
                      <a:lnTo>
                        <a:pt x="113" y="134"/>
                      </a:lnTo>
                      <a:lnTo>
                        <a:pt x="113" y="133"/>
                      </a:lnTo>
                      <a:lnTo>
                        <a:pt x="113" y="133"/>
                      </a:lnTo>
                      <a:lnTo>
                        <a:pt x="113" y="133"/>
                      </a:lnTo>
                      <a:lnTo>
                        <a:pt x="110" y="133"/>
                      </a:lnTo>
                      <a:lnTo>
                        <a:pt x="110" y="131"/>
                      </a:lnTo>
                      <a:lnTo>
                        <a:pt x="110" y="130"/>
                      </a:lnTo>
                      <a:lnTo>
                        <a:pt x="111" y="130"/>
                      </a:lnTo>
                      <a:lnTo>
                        <a:pt x="113" y="131"/>
                      </a:lnTo>
                      <a:lnTo>
                        <a:pt x="115" y="130"/>
                      </a:lnTo>
                      <a:lnTo>
                        <a:pt x="117" y="130"/>
                      </a:lnTo>
                      <a:lnTo>
                        <a:pt x="118" y="130"/>
                      </a:lnTo>
                      <a:lnTo>
                        <a:pt x="119" y="131"/>
                      </a:lnTo>
                      <a:lnTo>
                        <a:pt x="119" y="127"/>
                      </a:lnTo>
                      <a:lnTo>
                        <a:pt x="122" y="129"/>
                      </a:lnTo>
                      <a:lnTo>
                        <a:pt x="122" y="130"/>
                      </a:lnTo>
                      <a:lnTo>
                        <a:pt x="124" y="130"/>
                      </a:lnTo>
                      <a:lnTo>
                        <a:pt x="124" y="129"/>
                      </a:lnTo>
                      <a:lnTo>
                        <a:pt x="122" y="129"/>
                      </a:lnTo>
                      <a:lnTo>
                        <a:pt x="122" y="126"/>
                      </a:lnTo>
                      <a:lnTo>
                        <a:pt x="123" y="126"/>
                      </a:lnTo>
                      <a:lnTo>
                        <a:pt x="124" y="126"/>
                      </a:lnTo>
                      <a:lnTo>
                        <a:pt x="126" y="126"/>
                      </a:lnTo>
                      <a:lnTo>
                        <a:pt x="126" y="125"/>
                      </a:lnTo>
                      <a:lnTo>
                        <a:pt x="126" y="124"/>
                      </a:lnTo>
                      <a:lnTo>
                        <a:pt x="124" y="124"/>
                      </a:lnTo>
                      <a:lnTo>
                        <a:pt x="124" y="122"/>
                      </a:lnTo>
                      <a:lnTo>
                        <a:pt x="126" y="121"/>
                      </a:lnTo>
                      <a:lnTo>
                        <a:pt x="126" y="121"/>
                      </a:lnTo>
                      <a:lnTo>
                        <a:pt x="126" y="121"/>
                      </a:lnTo>
                      <a:lnTo>
                        <a:pt x="127" y="121"/>
                      </a:lnTo>
                      <a:lnTo>
                        <a:pt x="128" y="121"/>
                      </a:lnTo>
                      <a:lnTo>
                        <a:pt x="130" y="121"/>
                      </a:lnTo>
                      <a:lnTo>
                        <a:pt x="131" y="122"/>
                      </a:lnTo>
                      <a:lnTo>
                        <a:pt x="131" y="121"/>
                      </a:lnTo>
                      <a:lnTo>
                        <a:pt x="132" y="120"/>
                      </a:lnTo>
                      <a:lnTo>
                        <a:pt x="132" y="120"/>
                      </a:lnTo>
                      <a:lnTo>
                        <a:pt x="134" y="120"/>
                      </a:lnTo>
                      <a:lnTo>
                        <a:pt x="134" y="120"/>
                      </a:lnTo>
                      <a:lnTo>
                        <a:pt x="134" y="121"/>
                      </a:lnTo>
                      <a:lnTo>
                        <a:pt x="135" y="122"/>
                      </a:lnTo>
                      <a:lnTo>
                        <a:pt x="135" y="124"/>
                      </a:lnTo>
                      <a:lnTo>
                        <a:pt x="141" y="125"/>
                      </a:lnTo>
                      <a:lnTo>
                        <a:pt x="143" y="121"/>
                      </a:lnTo>
                      <a:lnTo>
                        <a:pt x="143" y="121"/>
                      </a:lnTo>
                      <a:lnTo>
                        <a:pt x="144" y="120"/>
                      </a:lnTo>
                      <a:lnTo>
                        <a:pt x="145" y="120"/>
                      </a:lnTo>
                      <a:lnTo>
                        <a:pt x="145" y="120"/>
                      </a:lnTo>
                      <a:lnTo>
                        <a:pt x="147" y="118"/>
                      </a:lnTo>
                      <a:lnTo>
                        <a:pt x="147" y="117"/>
                      </a:lnTo>
                      <a:lnTo>
                        <a:pt x="149" y="116"/>
                      </a:lnTo>
                      <a:lnTo>
                        <a:pt x="149" y="114"/>
                      </a:lnTo>
                      <a:lnTo>
                        <a:pt x="147" y="116"/>
                      </a:lnTo>
                      <a:lnTo>
                        <a:pt x="145" y="117"/>
                      </a:lnTo>
                      <a:lnTo>
                        <a:pt x="145" y="117"/>
                      </a:lnTo>
                      <a:lnTo>
                        <a:pt x="144" y="118"/>
                      </a:lnTo>
                      <a:lnTo>
                        <a:pt x="143" y="120"/>
                      </a:lnTo>
                      <a:lnTo>
                        <a:pt x="141" y="120"/>
                      </a:lnTo>
                      <a:lnTo>
                        <a:pt x="141" y="120"/>
                      </a:lnTo>
                      <a:lnTo>
                        <a:pt x="140" y="120"/>
                      </a:lnTo>
                      <a:lnTo>
                        <a:pt x="140" y="120"/>
                      </a:lnTo>
                      <a:lnTo>
                        <a:pt x="139" y="121"/>
                      </a:lnTo>
                      <a:lnTo>
                        <a:pt x="137" y="121"/>
                      </a:lnTo>
                      <a:lnTo>
                        <a:pt x="137" y="121"/>
                      </a:lnTo>
                      <a:lnTo>
                        <a:pt x="137" y="121"/>
                      </a:lnTo>
                      <a:lnTo>
                        <a:pt x="136" y="121"/>
                      </a:lnTo>
                      <a:lnTo>
                        <a:pt x="136" y="120"/>
                      </a:lnTo>
                      <a:lnTo>
                        <a:pt x="137" y="120"/>
                      </a:lnTo>
                      <a:lnTo>
                        <a:pt x="137" y="120"/>
                      </a:lnTo>
                      <a:lnTo>
                        <a:pt x="137" y="118"/>
                      </a:lnTo>
                      <a:lnTo>
                        <a:pt x="136" y="118"/>
                      </a:lnTo>
                      <a:lnTo>
                        <a:pt x="136" y="117"/>
                      </a:lnTo>
                      <a:lnTo>
                        <a:pt x="139" y="117"/>
                      </a:lnTo>
                      <a:lnTo>
                        <a:pt x="139" y="116"/>
                      </a:lnTo>
                      <a:lnTo>
                        <a:pt x="140" y="116"/>
                      </a:lnTo>
                      <a:lnTo>
                        <a:pt x="141" y="114"/>
                      </a:lnTo>
                      <a:lnTo>
                        <a:pt x="143" y="112"/>
                      </a:lnTo>
                      <a:lnTo>
                        <a:pt x="144" y="110"/>
                      </a:lnTo>
                      <a:lnTo>
                        <a:pt x="145" y="110"/>
                      </a:lnTo>
                      <a:lnTo>
                        <a:pt x="145" y="108"/>
                      </a:lnTo>
                      <a:lnTo>
                        <a:pt x="147" y="108"/>
                      </a:lnTo>
                      <a:lnTo>
                        <a:pt x="147" y="107"/>
                      </a:lnTo>
                      <a:lnTo>
                        <a:pt x="149" y="108"/>
                      </a:lnTo>
                      <a:lnTo>
                        <a:pt x="149" y="105"/>
                      </a:lnTo>
                      <a:lnTo>
                        <a:pt x="152" y="105"/>
                      </a:lnTo>
                      <a:lnTo>
                        <a:pt x="152" y="104"/>
                      </a:lnTo>
                      <a:lnTo>
                        <a:pt x="152" y="104"/>
                      </a:lnTo>
                      <a:lnTo>
                        <a:pt x="151" y="103"/>
                      </a:lnTo>
                      <a:lnTo>
                        <a:pt x="153" y="101"/>
                      </a:lnTo>
                      <a:lnTo>
                        <a:pt x="156" y="103"/>
                      </a:lnTo>
                      <a:lnTo>
                        <a:pt x="157" y="103"/>
                      </a:lnTo>
                      <a:lnTo>
                        <a:pt x="158" y="103"/>
                      </a:lnTo>
                      <a:lnTo>
                        <a:pt x="160" y="101"/>
                      </a:lnTo>
                      <a:lnTo>
                        <a:pt x="160" y="101"/>
                      </a:lnTo>
                      <a:lnTo>
                        <a:pt x="160" y="100"/>
                      </a:lnTo>
                      <a:lnTo>
                        <a:pt x="158" y="99"/>
                      </a:lnTo>
                      <a:lnTo>
                        <a:pt x="158" y="97"/>
                      </a:lnTo>
                      <a:lnTo>
                        <a:pt x="160" y="96"/>
                      </a:lnTo>
                      <a:lnTo>
                        <a:pt x="160" y="96"/>
                      </a:lnTo>
                      <a:lnTo>
                        <a:pt x="162" y="95"/>
                      </a:lnTo>
                      <a:lnTo>
                        <a:pt x="164" y="95"/>
                      </a:lnTo>
                      <a:lnTo>
                        <a:pt x="164" y="93"/>
                      </a:lnTo>
                      <a:lnTo>
                        <a:pt x="166" y="93"/>
                      </a:lnTo>
                      <a:lnTo>
                        <a:pt x="168" y="92"/>
                      </a:lnTo>
                      <a:lnTo>
                        <a:pt x="169" y="91"/>
                      </a:lnTo>
                      <a:lnTo>
                        <a:pt x="169" y="91"/>
                      </a:lnTo>
                      <a:lnTo>
                        <a:pt x="169" y="91"/>
                      </a:lnTo>
                      <a:lnTo>
                        <a:pt x="169" y="91"/>
                      </a:lnTo>
                      <a:lnTo>
                        <a:pt x="170" y="91"/>
                      </a:lnTo>
                      <a:lnTo>
                        <a:pt x="170" y="91"/>
                      </a:lnTo>
                      <a:lnTo>
                        <a:pt x="173" y="89"/>
                      </a:lnTo>
                      <a:lnTo>
                        <a:pt x="171" y="88"/>
                      </a:lnTo>
                      <a:lnTo>
                        <a:pt x="171" y="88"/>
                      </a:lnTo>
                      <a:lnTo>
                        <a:pt x="171" y="87"/>
                      </a:lnTo>
                      <a:lnTo>
                        <a:pt x="173" y="87"/>
                      </a:lnTo>
                      <a:lnTo>
                        <a:pt x="171" y="87"/>
                      </a:lnTo>
                      <a:lnTo>
                        <a:pt x="171" y="84"/>
                      </a:lnTo>
                      <a:lnTo>
                        <a:pt x="173" y="84"/>
                      </a:lnTo>
                      <a:lnTo>
                        <a:pt x="173" y="83"/>
                      </a:lnTo>
                      <a:lnTo>
                        <a:pt x="171" y="83"/>
                      </a:lnTo>
                      <a:lnTo>
                        <a:pt x="171" y="82"/>
                      </a:lnTo>
                      <a:lnTo>
                        <a:pt x="171" y="80"/>
                      </a:lnTo>
                      <a:lnTo>
                        <a:pt x="173" y="80"/>
                      </a:lnTo>
                      <a:lnTo>
                        <a:pt x="175" y="80"/>
                      </a:lnTo>
                      <a:lnTo>
                        <a:pt x="175" y="79"/>
                      </a:lnTo>
                      <a:lnTo>
                        <a:pt x="178" y="79"/>
                      </a:lnTo>
                      <a:lnTo>
                        <a:pt x="178" y="78"/>
                      </a:lnTo>
                      <a:lnTo>
                        <a:pt x="177" y="78"/>
                      </a:lnTo>
                      <a:lnTo>
                        <a:pt x="177" y="76"/>
                      </a:lnTo>
                      <a:lnTo>
                        <a:pt x="181" y="76"/>
                      </a:lnTo>
                      <a:lnTo>
                        <a:pt x="181" y="75"/>
                      </a:lnTo>
                      <a:lnTo>
                        <a:pt x="182" y="76"/>
                      </a:lnTo>
                      <a:lnTo>
                        <a:pt x="182" y="75"/>
                      </a:lnTo>
                      <a:lnTo>
                        <a:pt x="183" y="75"/>
                      </a:lnTo>
                      <a:lnTo>
                        <a:pt x="185" y="74"/>
                      </a:lnTo>
                      <a:lnTo>
                        <a:pt x="185" y="72"/>
                      </a:lnTo>
                      <a:lnTo>
                        <a:pt x="186" y="72"/>
                      </a:lnTo>
                      <a:lnTo>
                        <a:pt x="186" y="72"/>
                      </a:lnTo>
                      <a:lnTo>
                        <a:pt x="187" y="72"/>
                      </a:lnTo>
                      <a:lnTo>
                        <a:pt x="187" y="72"/>
                      </a:lnTo>
                      <a:lnTo>
                        <a:pt x="189" y="71"/>
                      </a:lnTo>
                      <a:lnTo>
                        <a:pt x="187" y="71"/>
                      </a:lnTo>
                      <a:lnTo>
                        <a:pt x="186" y="70"/>
                      </a:lnTo>
                      <a:lnTo>
                        <a:pt x="187" y="69"/>
                      </a:lnTo>
                      <a:lnTo>
                        <a:pt x="187" y="69"/>
                      </a:lnTo>
                      <a:lnTo>
                        <a:pt x="187" y="67"/>
                      </a:lnTo>
                      <a:lnTo>
                        <a:pt x="194" y="67"/>
                      </a:lnTo>
                      <a:lnTo>
                        <a:pt x="194" y="65"/>
                      </a:lnTo>
                      <a:lnTo>
                        <a:pt x="191" y="65"/>
                      </a:lnTo>
                      <a:lnTo>
                        <a:pt x="192" y="63"/>
                      </a:lnTo>
                      <a:lnTo>
                        <a:pt x="192" y="63"/>
                      </a:lnTo>
                      <a:lnTo>
                        <a:pt x="192" y="61"/>
                      </a:lnTo>
                      <a:lnTo>
                        <a:pt x="190" y="62"/>
                      </a:lnTo>
                      <a:lnTo>
                        <a:pt x="190" y="59"/>
                      </a:lnTo>
                      <a:lnTo>
                        <a:pt x="191" y="59"/>
                      </a:lnTo>
                      <a:lnTo>
                        <a:pt x="191" y="58"/>
                      </a:lnTo>
                      <a:lnTo>
                        <a:pt x="190" y="58"/>
                      </a:lnTo>
                      <a:lnTo>
                        <a:pt x="190" y="58"/>
                      </a:lnTo>
                      <a:lnTo>
                        <a:pt x="189" y="58"/>
                      </a:lnTo>
                      <a:lnTo>
                        <a:pt x="189" y="57"/>
                      </a:lnTo>
                      <a:lnTo>
                        <a:pt x="191" y="57"/>
                      </a:lnTo>
                      <a:lnTo>
                        <a:pt x="194" y="57"/>
                      </a:lnTo>
                      <a:lnTo>
                        <a:pt x="195" y="58"/>
                      </a:lnTo>
                      <a:lnTo>
                        <a:pt x="195" y="59"/>
                      </a:lnTo>
                      <a:lnTo>
                        <a:pt x="196" y="61"/>
                      </a:lnTo>
                      <a:lnTo>
                        <a:pt x="198" y="61"/>
                      </a:lnTo>
                      <a:lnTo>
                        <a:pt x="196" y="58"/>
                      </a:lnTo>
                      <a:lnTo>
                        <a:pt x="196" y="55"/>
                      </a:lnTo>
                      <a:lnTo>
                        <a:pt x="198" y="55"/>
                      </a:lnTo>
                      <a:lnTo>
                        <a:pt x="198" y="55"/>
                      </a:lnTo>
                      <a:lnTo>
                        <a:pt x="200" y="54"/>
                      </a:lnTo>
                      <a:lnTo>
                        <a:pt x="203" y="54"/>
                      </a:lnTo>
                      <a:lnTo>
                        <a:pt x="203" y="53"/>
                      </a:lnTo>
                      <a:lnTo>
                        <a:pt x="202" y="53"/>
                      </a:lnTo>
                      <a:lnTo>
                        <a:pt x="200" y="52"/>
                      </a:lnTo>
                      <a:lnTo>
                        <a:pt x="199" y="53"/>
                      </a:lnTo>
                      <a:lnTo>
                        <a:pt x="198" y="54"/>
                      </a:lnTo>
                      <a:lnTo>
                        <a:pt x="196" y="54"/>
                      </a:lnTo>
                      <a:lnTo>
                        <a:pt x="194" y="54"/>
                      </a:lnTo>
                      <a:lnTo>
                        <a:pt x="194" y="52"/>
                      </a:lnTo>
                      <a:lnTo>
                        <a:pt x="195" y="52"/>
                      </a:lnTo>
                      <a:lnTo>
                        <a:pt x="195" y="50"/>
                      </a:lnTo>
                      <a:lnTo>
                        <a:pt x="199" y="50"/>
                      </a:lnTo>
                      <a:lnTo>
                        <a:pt x="199" y="49"/>
                      </a:lnTo>
                      <a:lnTo>
                        <a:pt x="200" y="49"/>
                      </a:lnTo>
                      <a:lnTo>
                        <a:pt x="200" y="49"/>
                      </a:lnTo>
                      <a:lnTo>
                        <a:pt x="202" y="49"/>
                      </a:lnTo>
                      <a:lnTo>
                        <a:pt x="203" y="48"/>
                      </a:lnTo>
                      <a:lnTo>
                        <a:pt x="204" y="45"/>
                      </a:lnTo>
                      <a:lnTo>
                        <a:pt x="204" y="45"/>
                      </a:lnTo>
                      <a:lnTo>
                        <a:pt x="203" y="45"/>
                      </a:lnTo>
                      <a:lnTo>
                        <a:pt x="203" y="44"/>
                      </a:lnTo>
                      <a:lnTo>
                        <a:pt x="204" y="42"/>
                      </a:lnTo>
                      <a:lnTo>
                        <a:pt x="204" y="40"/>
                      </a:lnTo>
                      <a:lnTo>
                        <a:pt x="206" y="40"/>
                      </a:lnTo>
                      <a:lnTo>
                        <a:pt x="206" y="38"/>
                      </a:lnTo>
                      <a:lnTo>
                        <a:pt x="206" y="37"/>
                      </a:lnTo>
                      <a:lnTo>
                        <a:pt x="208" y="37"/>
                      </a:lnTo>
                      <a:lnTo>
                        <a:pt x="208" y="35"/>
                      </a:lnTo>
                      <a:lnTo>
                        <a:pt x="208" y="32"/>
                      </a:lnTo>
                      <a:lnTo>
                        <a:pt x="209" y="32"/>
                      </a:lnTo>
                      <a:lnTo>
                        <a:pt x="209" y="33"/>
                      </a:lnTo>
                      <a:lnTo>
                        <a:pt x="209" y="33"/>
                      </a:lnTo>
                      <a:lnTo>
                        <a:pt x="209" y="33"/>
                      </a:lnTo>
                      <a:lnTo>
                        <a:pt x="211" y="35"/>
                      </a:lnTo>
                      <a:lnTo>
                        <a:pt x="212" y="35"/>
                      </a:lnTo>
                      <a:lnTo>
                        <a:pt x="213" y="35"/>
                      </a:lnTo>
                      <a:lnTo>
                        <a:pt x="213" y="35"/>
                      </a:lnTo>
                      <a:lnTo>
                        <a:pt x="213" y="35"/>
                      </a:lnTo>
                      <a:lnTo>
                        <a:pt x="215" y="33"/>
                      </a:lnTo>
                      <a:lnTo>
                        <a:pt x="212" y="32"/>
                      </a:lnTo>
                      <a:lnTo>
                        <a:pt x="212" y="31"/>
                      </a:lnTo>
                      <a:lnTo>
                        <a:pt x="213" y="31"/>
                      </a:lnTo>
                      <a:lnTo>
                        <a:pt x="213" y="31"/>
                      </a:lnTo>
                      <a:lnTo>
                        <a:pt x="215" y="32"/>
                      </a:lnTo>
                      <a:lnTo>
                        <a:pt x="215" y="32"/>
                      </a:lnTo>
                      <a:lnTo>
                        <a:pt x="215" y="33"/>
                      </a:lnTo>
                      <a:lnTo>
                        <a:pt x="216" y="33"/>
                      </a:lnTo>
                      <a:lnTo>
                        <a:pt x="216" y="35"/>
                      </a:lnTo>
                      <a:lnTo>
                        <a:pt x="217" y="35"/>
                      </a:lnTo>
                      <a:lnTo>
                        <a:pt x="217" y="29"/>
                      </a:lnTo>
                      <a:lnTo>
                        <a:pt x="215" y="29"/>
                      </a:lnTo>
                      <a:lnTo>
                        <a:pt x="215" y="28"/>
                      </a:lnTo>
                      <a:lnTo>
                        <a:pt x="215" y="27"/>
                      </a:lnTo>
                      <a:lnTo>
                        <a:pt x="215" y="27"/>
                      </a:lnTo>
                      <a:lnTo>
                        <a:pt x="216" y="24"/>
                      </a:lnTo>
                      <a:lnTo>
                        <a:pt x="219" y="24"/>
                      </a:lnTo>
                      <a:lnTo>
                        <a:pt x="219" y="24"/>
                      </a:lnTo>
                      <a:lnTo>
                        <a:pt x="219" y="24"/>
                      </a:lnTo>
                      <a:lnTo>
                        <a:pt x="219" y="27"/>
                      </a:lnTo>
                      <a:lnTo>
                        <a:pt x="220" y="28"/>
                      </a:lnTo>
                      <a:lnTo>
                        <a:pt x="221" y="28"/>
                      </a:lnTo>
                      <a:lnTo>
                        <a:pt x="223" y="27"/>
                      </a:lnTo>
                      <a:lnTo>
                        <a:pt x="225" y="25"/>
                      </a:lnTo>
                      <a:lnTo>
                        <a:pt x="225" y="23"/>
                      </a:lnTo>
                      <a:lnTo>
                        <a:pt x="226" y="23"/>
                      </a:lnTo>
                      <a:lnTo>
                        <a:pt x="226" y="21"/>
                      </a:lnTo>
                      <a:lnTo>
                        <a:pt x="228" y="21"/>
                      </a:lnTo>
                      <a:lnTo>
                        <a:pt x="228" y="24"/>
                      </a:lnTo>
                      <a:lnTo>
                        <a:pt x="228" y="25"/>
                      </a:lnTo>
                      <a:lnTo>
                        <a:pt x="228" y="27"/>
                      </a:lnTo>
                      <a:lnTo>
                        <a:pt x="228" y="25"/>
                      </a:lnTo>
                      <a:lnTo>
                        <a:pt x="230" y="24"/>
                      </a:lnTo>
                      <a:lnTo>
                        <a:pt x="230" y="24"/>
                      </a:lnTo>
                      <a:lnTo>
                        <a:pt x="230" y="23"/>
                      </a:lnTo>
                      <a:lnTo>
                        <a:pt x="230" y="23"/>
                      </a:lnTo>
                      <a:lnTo>
                        <a:pt x="232" y="21"/>
                      </a:lnTo>
                      <a:lnTo>
                        <a:pt x="232" y="20"/>
                      </a:lnTo>
                      <a:lnTo>
                        <a:pt x="232" y="20"/>
                      </a:lnTo>
                      <a:lnTo>
                        <a:pt x="232" y="25"/>
                      </a:lnTo>
                      <a:lnTo>
                        <a:pt x="232" y="25"/>
                      </a:lnTo>
                      <a:lnTo>
                        <a:pt x="232" y="25"/>
                      </a:lnTo>
                      <a:lnTo>
                        <a:pt x="234" y="25"/>
                      </a:lnTo>
                      <a:lnTo>
                        <a:pt x="236" y="23"/>
                      </a:lnTo>
                      <a:lnTo>
                        <a:pt x="234" y="23"/>
                      </a:lnTo>
                      <a:lnTo>
                        <a:pt x="233" y="20"/>
                      </a:lnTo>
                      <a:lnTo>
                        <a:pt x="234" y="20"/>
                      </a:lnTo>
                      <a:lnTo>
                        <a:pt x="234" y="20"/>
                      </a:lnTo>
                      <a:lnTo>
                        <a:pt x="236" y="20"/>
                      </a:lnTo>
                      <a:lnTo>
                        <a:pt x="236" y="20"/>
                      </a:lnTo>
                      <a:lnTo>
                        <a:pt x="236" y="20"/>
                      </a:lnTo>
                      <a:lnTo>
                        <a:pt x="238" y="21"/>
                      </a:lnTo>
                      <a:lnTo>
                        <a:pt x="240" y="23"/>
                      </a:lnTo>
                      <a:lnTo>
                        <a:pt x="242" y="24"/>
                      </a:lnTo>
                      <a:lnTo>
                        <a:pt x="241" y="21"/>
                      </a:lnTo>
                      <a:lnTo>
                        <a:pt x="240" y="19"/>
                      </a:lnTo>
                      <a:lnTo>
                        <a:pt x="238" y="17"/>
                      </a:lnTo>
                      <a:lnTo>
                        <a:pt x="237" y="19"/>
                      </a:lnTo>
                      <a:lnTo>
                        <a:pt x="236" y="19"/>
                      </a:lnTo>
                      <a:lnTo>
                        <a:pt x="236" y="19"/>
                      </a:lnTo>
                      <a:lnTo>
                        <a:pt x="236" y="17"/>
                      </a:lnTo>
                      <a:lnTo>
                        <a:pt x="236" y="17"/>
                      </a:lnTo>
                      <a:lnTo>
                        <a:pt x="234" y="16"/>
                      </a:lnTo>
                      <a:lnTo>
                        <a:pt x="238" y="16"/>
                      </a:lnTo>
                      <a:lnTo>
                        <a:pt x="240" y="14"/>
                      </a:lnTo>
                      <a:lnTo>
                        <a:pt x="242" y="15"/>
                      </a:lnTo>
                      <a:lnTo>
                        <a:pt x="242" y="16"/>
                      </a:lnTo>
                      <a:lnTo>
                        <a:pt x="243" y="16"/>
                      </a:lnTo>
                      <a:lnTo>
                        <a:pt x="246" y="16"/>
                      </a:lnTo>
                      <a:lnTo>
                        <a:pt x="246" y="17"/>
                      </a:lnTo>
                      <a:lnTo>
                        <a:pt x="247" y="19"/>
                      </a:lnTo>
                      <a:lnTo>
                        <a:pt x="249" y="19"/>
                      </a:lnTo>
                      <a:lnTo>
                        <a:pt x="249" y="20"/>
                      </a:lnTo>
                      <a:lnTo>
                        <a:pt x="251" y="20"/>
                      </a:lnTo>
                      <a:lnTo>
                        <a:pt x="251" y="20"/>
                      </a:lnTo>
                      <a:lnTo>
                        <a:pt x="253" y="20"/>
                      </a:lnTo>
                      <a:lnTo>
                        <a:pt x="253" y="20"/>
                      </a:lnTo>
                      <a:lnTo>
                        <a:pt x="253" y="20"/>
                      </a:lnTo>
                      <a:lnTo>
                        <a:pt x="253" y="19"/>
                      </a:lnTo>
                      <a:lnTo>
                        <a:pt x="254" y="17"/>
                      </a:lnTo>
                      <a:lnTo>
                        <a:pt x="254" y="17"/>
                      </a:lnTo>
                      <a:lnTo>
                        <a:pt x="254" y="17"/>
                      </a:lnTo>
                      <a:lnTo>
                        <a:pt x="255" y="17"/>
                      </a:lnTo>
                      <a:lnTo>
                        <a:pt x="257" y="16"/>
                      </a:lnTo>
                      <a:lnTo>
                        <a:pt x="258" y="16"/>
                      </a:lnTo>
                      <a:lnTo>
                        <a:pt x="258" y="15"/>
                      </a:lnTo>
                      <a:lnTo>
                        <a:pt x="259" y="15"/>
                      </a:lnTo>
                      <a:lnTo>
                        <a:pt x="261" y="12"/>
                      </a:lnTo>
                      <a:lnTo>
                        <a:pt x="261" y="12"/>
                      </a:lnTo>
                      <a:lnTo>
                        <a:pt x="261" y="11"/>
                      </a:lnTo>
                      <a:lnTo>
                        <a:pt x="263" y="11"/>
                      </a:lnTo>
                      <a:lnTo>
                        <a:pt x="263" y="12"/>
                      </a:lnTo>
                      <a:lnTo>
                        <a:pt x="263" y="15"/>
                      </a:lnTo>
                      <a:lnTo>
                        <a:pt x="267" y="15"/>
                      </a:lnTo>
                      <a:lnTo>
                        <a:pt x="267" y="14"/>
                      </a:lnTo>
                      <a:lnTo>
                        <a:pt x="266" y="12"/>
                      </a:lnTo>
                      <a:lnTo>
                        <a:pt x="266" y="11"/>
                      </a:lnTo>
                      <a:lnTo>
                        <a:pt x="266" y="8"/>
                      </a:lnTo>
                      <a:lnTo>
                        <a:pt x="267" y="7"/>
                      </a:lnTo>
                      <a:lnTo>
                        <a:pt x="267" y="7"/>
                      </a:lnTo>
                      <a:lnTo>
                        <a:pt x="268" y="7"/>
                      </a:lnTo>
                      <a:lnTo>
                        <a:pt x="270" y="8"/>
                      </a:lnTo>
                      <a:lnTo>
                        <a:pt x="271" y="10"/>
                      </a:lnTo>
                      <a:lnTo>
                        <a:pt x="272" y="10"/>
                      </a:lnTo>
                      <a:lnTo>
                        <a:pt x="272" y="8"/>
                      </a:lnTo>
                      <a:lnTo>
                        <a:pt x="274" y="8"/>
                      </a:lnTo>
                      <a:lnTo>
                        <a:pt x="274" y="11"/>
                      </a:lnTo>
                      <a:lnTo>
                        <a:pt x="276" y="10"/>
                      </a:lnTo>
                      <a:lnTo>
                        <a:pt x="276" y="10"/>
                      </a:lnTo>
                      <a:lnTo>
                        <a:pt x="276" y="11"/>
                      </a:lnTo>
                      <a:lnTo>
                        <a:pt x="278" y="11"/>
                      </a:lnTo>
                      <a:lnTo>
                        <a:pt x="278" y="12"/>
                      </a:lnTo>
                      <a:lnTo>
                        <a:pt x="276" y="15"/>
                      </a:lnTo>
                      <a:lnTo>
                        <a:pt x="275" y="15"/>
                      </a:lnTo>
                      <a:lnTo>
                        <a:pt x="275" y="16"/>
                      </a:lnTo>
                      <a:lnTo>
                        <a:pt x="272" y="16"/>
                      </a:lnTo>
                      <a:lnTo>
                        <a:pt x="272" y="20"/>
                      </a:lnTo>
                      <a:lnTo>
                        <a:pt x="271" y="24"/>
                      </a:lnTo>
                      <a:lnTo>
                        <a:pt x="271" y="24"/>
                      </a:lnTo>
                      <a:lnTo>
                        <a:pt x="272" y="24"/>
                      </a:lnTo>
                      <a:lnTo>
                        <a:pt x="272" y="24"/>
                      </a:lnTo>
                      <a:lnTo>
                        <a:pt x="272" y="24"/>
                      </a:lnTo>
                      <a:lnTo>
                        <a:pt x="274" y="23"/>
                      </a:lnTo>
                      <a:lnTo>
                        <a:pt x="274" y="21"/>
                      </a:lnTo>
                      <a:lnTo>
                        <a:pt x="275" y="21"/>
                      </a:lnTo>
                      <a:lnTo>
                        <a:pt x="275" y="19"/>
                      </a:lnTo>
                      <a:lnTo>
                        <a:pt x="276" y="19"/>
                      </a:lnTo>
                      <a:lnTo>
                        <a:pt x="276" y="17"/>
                      </a:lnTo>
                      <a:lnTo>
                        <a:pt x="279" y="17"/>
                      </a:lnTo>
                      <a:lnTo>
                        <a:pt x="279" y="16"/>
                      </a:lnTo>
                      <a:lnTo>
                        <a:pt x="280" y="14"/>
                      </a:lnTo>
                      <a:lnTo>
                        <a:pt x="280" y="12"/>
                      </a:lnTo>
                      <a:lnTo>
                        <a:pt x="281" y="11"/>
                      </a:lnTo>
                      <a:lnTo>
                        <a:pt x="283" y="11"/>
                      </a:lnTo>
                      <a:lnTo>
                        <a:pt x="283" y="10"/>
                      </a:lnTo>
                      <a:lnTo>
                        <a:pt x="283" y="8"/>
                      </a:lnTo>
                      <a:lnTo>
                        <a:pt x="284" y="8"/>
                      </a:lnTo>
                      <a:lnTo>
                        <a:pt x="285" y="8"/>
                      </a:lnTo>
                      <a:lnTo>
                        <a:pt x="285" y="6"/>
                      </a:lnTo>
                      <a:lnTo>
                        <a:pt x="287" y="6"/>
                      </a:lnTo>
                      <a:lnTo>
                        <a:pt x="287" y="8"/>
                      </a:lnTo>
                      <a:lnTo>
                        <a:pt x="287" y="8"/>
                      </a:lnTo>
                      <a:lnTo>
                        <a:pt x="287" y="10"/>
                      </a:lnTo>
                      <a:lnTo>
                        <a:pt x="285" y="11"/>
                      </a:lnTo>
                      <a:lnTo>
                        <a:pt x="285" y="12"/>
                      </a:lnTo>
                      <a:lnTo>
                        <a:pt x="284" y="12"/>
                      </a:lnTo>
                      <a:lnTo>
                        <a:pt x="284" y="14"/>
                      </a:lnTo>
                      <a:lnTo>
                        <a:pt x="285" y="14"/>
                      </a:lnTo>
                      <a:lnTo>
                        <a:pt x="285" y="15"/>
                      </a:lnTo>
                      <a:lnTo>
                        <a:pt x="284" y="19"/>
                      </a:lnTo>
                      <a:lnTo>
                        <a:pt x="285" y="19"/>
                      </a:lnTo>
                      <a:lnTo>
                        <a:pt x="285" y="16"/>
                      </a:lnTo>
                      <a:lnTo>
                        <a:pt x="287" y="15"/>
                      </a:lnTo>
                      <a:lnTo>
                        <a:pt x="289" y="14"/>
                      </a:lnTo>
                      <a:lnTo>
                        <a:pt x="289" y="11"/>
                      </a:lnTo>
                      <a:lnTo>
                        <a:pt x="291" y="10"/>
                      </a:lnTo>
                      <a:lnTo>
                        <a:pt x="291" y="10"/>
                      </a:lnTo>
                      <a:lnTo>
                        <a:pt x="292" y="8"/>
                      </a:lnTo>
                      <a:lnTo>
                        <a:pt x="293" y="8"/>
                      </a:lnTo>
                      <a:lnTo>
                        <a:pt x="293" y="7"/>
                      </a:lnTo>
                      <a:lnTo>
                        <a:pt x="292" y="6"/>
                      </a:lnTo>
                      <a:lnTo>
                        <a:pt x="292" y="4"/>
                      </a:lnTo>
                      <a:lnTo>
                        <a:pt x="295" y="4"/>
                      </a:lnTo>
                      <a:lnTo>
                        <a:pt x="295" y="4"/>
                      </a:lnTo>
                      <a:lnTo>
                        <a:pt x="295" y="4"/>
                      </a:lnTo>
                      <a:lnTo>
                        <a:pt x="295"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3">
                  <a:extLst>
                    <a:ext uri="{FF2B5EF4-FFF2-40B4-BE49-F238E27FC236}">
                      <a16:creationId xmlns:a16="http://schemas.microsoft.com/office/drawing/2014/main" xmlns="" id="{0AACB07E-BC3A-4F59-9412-62F14AE637E0}"/>
                    </a:ext>
                  </a:extLst>
                </p:cNvPr>
                <p:cNvSpPr>
                  <a:spLocks/>
                </p:cNvSpPr>
                <p:nvPr/>
              </p:nvSpPr>
              <p:spPr bwMode="auto">
                <a:xfrm>
                  <a:off x="7514397" y="1457779"/>
                  <a:ext cx="976313" cy="579438"/>
                </a:xfrm>
                <a:custGeom>
                  <a:avLst/>
                  <a:gdLst>
                    <a:gd name="T0" fmla="*/ 219 w 615"/>
                    <a:gd name="T1" fmla="*/ 11 h 365"/>
                    <a:gd name="T2" fmla="*/ 228 w 615"/>
                    <a:gd name="T3" fmla="*/ 16 h 365"/>
                    <a:gd name="T4" fmla="*/ 216 w 615"/>
                    <a:gd name="T5" fmla="*/ 28 h 365"/>
                    <a:gd name="T6" fmla="*/ 250 w 615"/>
                    <a:gd name="T7" fmla="*/ 15 h 365"/>
                    <a:gd name="T8" fmla="*/ 254 w 615"/>
                    <a:gd name="T9" fmla="*/ 32 h 365"/>
                    <a:gd name="T10" fmla="*/ 292 w 615"/>
                    <a:gd name="T11" fmla="*/ 33 h 365"/>
                    <a:gd name="T12" fmla="*/ 326 w 615"/>
                    <a:gd name="T13" fmla="*/ 32 h 365"/>
                    <a:gd name="T14" fmla="*/ 352 w 615"/>
                    <a:gd name="T15" fmla="*/ 45 h 365"/>
                    <a:gd name="T16" fmla="*/ 361 w 615"/>
                    <a:gd name="T17" fmla="*/ 55 h 365"/>
                    <a:gd name="T18" fmla="*/ 402 w 615"/>
                    <a:gd name="T19" fmla="*/ 51 h 365"/>
                    <a:gd name="T20" fmla="*/ 428 w 615"/>
                    <a:gd name="T21" fmla="*/ 59 h 365"/>
                    <a:gd name="T22" fmla="*/ 449 w 615"/>
                    <a:gd name="T23" fmla="*/ 45 h 365"/>
                    <a:gd name="T24" fmla="*/ 497 w 615"/>
                    <a:gd name="T25" fmla="*/ 51 h 365"/>
                    <a:gd name="T26" fmla="*/ 524 w 615"/>
                    <a:gd name="T27" fmla="*/ 62 h 365"/>
                    <a:gd name="T28" fmla="*/ 550 w 615"/>
                    <a:gd name="T29" fmla="*/ 81 h 365"/>
                    <a:gd name="T30" fmla="*/ 577 w 615"/>
                    <a:gd name="T31" fmla="*/ 108 h 365"/>
                    <a:gd name="T32" fmla="*/ 613 w 615"/>
                    <a:gd name="T33" fmla="*/ 114 h 365"/>
                    <a:gd name="T34" fmla="*/ 598 w 615"/>
                    <a:gd name="T35" fmla="*/ 126 h 365"/>
                    <a:gd name="T36" fmla="*/ 582 w 615"/>
                    <a:gd name="T37" fmla="*/ 140 h 365"/>
                    <a:gd name="T38" fmla="*/ 551 w 615"/>
                    <a:gd name="T39" fmla="*/ 119 h 365"/>
                    <a:gd name="T40" fmla="*/ 531 w 615"/>
                    <a:gd name="T41" fmla="*/ 114 h 365"/>
                    <a:gd name="T42" fmla="*/ 521 w 615"/>
                    <a:gd name="T43" fmla="*/ 131 h 365"/>
                    <a:gd name="T44" fmla="*/ 504 w 615"/>
                    <a:gd name="T45" fmla="*/ 132 h 365"/>
                    <a:gd name="T46" fmla="*/ 517 w 615"/>
                    <a:gd name="T47" fmla="*/ 152 h 365"/>
                    <a:gd name="T48" fmla="*/ 499 w 615"/>
                    <a:gd name="T49" fmla="*/ 161 h 365"/>
                    <a:gd name="T50" fmla="*/ 467 w 615"/>
                    <a:gd name="T51" fmla="*/ 170 h 365"/>
                    <a:gd name="T52" fmla="*/ 454 w 615"/>
                    <a:gd name="T53" fmla="*/ 183 h 365"/>
                    <a:gd name="T54" fmla="*/ 420 w 615"/>
                    <a:gd name="T55" fmla="*/ 187 h 365"/>
                    <a:gd name="T56" fmla="*/ 402 w 615"/>
                    <a:gd name="T57" fmla="*/ 191 h 365"/>
                    <a:gd name="T58" fmla="*/ 376 w 615"/>
                    <a:gd name="T59" fmla="*/ 210 h 365"/>
                    <a:gd name="T60" fmla="*/ 380 w 615"/>
                    <a:gd name="T61" fmla="*/ 248 h 365"/>
                    <a:gd name="T62" fmla="*/ 357 w 615"/>
                    <a:gd name="T63" fmla="*/ 275 h 365"/>
                    <a:gd name="T64" fmla="*/ 330 w 615"/>
                    <a:gd name="T65" fmla="*/ 316 h 365"/>
                    <a:gd name="T66" fmla="*/ 315 w 615"/>
                    <a:gd name="T67" fmla="*/ 284 h 365"/>
                    <a:gd name="T68" fmla="*/ 322 w 615"/>
                    <a:gd name="T69" fmla="*/ 241 h 365"/>
                    <a:gd name="T70" fmla="*/ 348 w 615"/>
                    <a:gd name="T71" fmla="*/ 212 h 365"/>
                    <a:gd name="T72" fmla="*/ 368 w 615"/>
                    <a:gd name="T73" fmla="*/ 186 h 365"/>
                    <a:gd name="T74" fmla="*/ 399 w 615"/>
                    <a:gd name="T75" fmla="*/ 163 h 365"/>
                    <a:gd name="T76" fmla="*/ 380 w 615"/>
                    <a:gd name="T77" fmla="*/ 173 h 365"/>
                    <a:gd name="T78" fmla="*/ 353 w 615"/>
                    <a:gd name="T79" fmla="*/ 187 h 365"/>
                    <a:gd name="T80" fmla="*/ 344 w 615"/>
                    <a:gd name="T81" fmla="*/ 170 h 365"/>
                    <a:gd name="T82" fmla="*/ 314 w 615"/>
                    <a:gd name="T83" fmla="*/ 186 h 365"/>
                    <a:gd name="T84" fmla="*/ 309 w 615"/>
                    <a:gd name="T85" fmla="*/ 207 h 365"/>
                    <a:gd name="T86" fmla="*/ 275 w 615"/>
                    <a:gd name="T87" fmla="*/ 211 h 365"/>
                    <a:gd name="T88" fmla="*/ 258 w 615"/>
                    <a:gd name="T89" fmla="*/ 198 h 365"/>
                    <a:gd name="T90" fmla="*/ 236 w 615"/>
                    <a:gd name="T91" fmla="*/ 203 h 365"/>
                    <a:gd name="T92" fmla="*/ 219 w 615"/>
                    <a:gd name="T93" fmla="*/ 201 h 365"/>
                    <a:gd name="T94" fmla="*/ 186 w 615"/>
                    <a:gd name="T95" fmla="*/ 211 h 365"/>
                    <a:gd name="T96" fmla="*/ 160 w 615"/>
                    <a:gd name="T97" fmla="*/ 238 h 365"/>
                    <a:gd name="T98" fmla="*/ 132 w 615"/>
                    <a:gd name="T99" fmla="*/ 267 h 365"/>
                    <a:gd name="T100" fmla="*/ 153 w 615"/>
                    <a:gd name="T101" fmla="*/ 287 h 365"/>
                    <a:gd name="T102" fmla="*/ 184 w 615"/>
                    <a:gd name="T103" fmla="*/ 296 h 365"/>
                    <a:gd name="T104" fmla="*/ 177 w 615"/>
                    <a:gd name="T105" fmla="*/ 314 h 365"/>
                    <a:gd name="T106" fmla="*/ 171 w 615"/>
                    <a:gd name="T107" fmla="*/ 343 h 365"/>
                    <a:gd name="T108" fmla="*/ 4 w 615"/>
                    <a:gd name="T109" fmla="*/ 3 h 365"/>
                    <a:gd name="T110" fmla="*/ 34 w 615"/>
                    <a:gd name="T111" fmla="*/ 8 h 365"/>
                    <a:gd name="T112" fmla="*/ 54 w 615"/>
                    <a:gd name="T113" fmla="*/ 20 h 365"/>
                    <a:gd name="T114" fmla="*/ 72 w 615"/>
                    <a:gd name="T115" fmla="*/ 24 h 365"/>
                    <a:gd name="T116" fmla="*/ 92 w 615"/>
                    <a:gd name="T117" fmla="*/ 38 h 365"/>
                    <a:gd name="T118" fmla="*/ 112 w 615"/>
                    <a:gd name="T119" fmla="*/ 26 h 365"/>
                    <a:gd name="T120" fmla="*/ 148 w 615"/>
                    <a:gd name="T121" fmla="*/ 30 h 365"/>
                    <a:gd name="T122" fmla="*/ 162 w 615"/>
                    <a:gd name="T123" fmla="*/ 28 h 365"/>
                    <a:gd name="T124" fmla="*/ 170 w 615"/>
                    <a:gd name="T125" fmla="*/ 1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5" h="365">
                      <a:moveTo>
                        <a:pt x="174" y="0"/>
                      </a:moveTo>
                      <a:lnTo>
                        <a:pt x="181" y="0"/>
                      </a:lnTo>
                      <a:lnTo>
                        <a:pt x="182" y="3"/>
                      </a:lnTo>
                      <a:lnTo>
                        <a:pt x="183" y="3"/>
                      </a:lnTo>
                      <a:lnTo>
                        <a:pt x="183" y="4"/>
                      </a:lnTo>
                      <a:lnTo>
                        <a:pt x="187" y="4"/>
                      </a:lnTo>
                      <a:lnTo>
                        <a:pt x="187" y="4"/>
                      </a:lnTo>
                      <a:lnTo>
                        <a:pt x="188" y="4"/>
                      </a:lnTo>
                      <a:lnTo>
                        <a:pt x="188" y="5"/>
                      </a:lnTo>
                      <a:lnTo>
                        <a:pt x="194" y="5"/>
                      </a:lnTo>
                      <a:lnTo>
                        <a:pt x="194" y="5"/>
                      </a:lnTo>
                      <a:lnTo>
                        <a:pt x="196" y="5"/>
                      </a:lnTo>
                      <a:lnTo>
                        <a:pt x="196" y="7"/>
                      </a:lnTo>
                      <a:lnTo>
                        <a:pt x="199" y="7"/>
                      </a:lnTo>
                      <a:lnTo>
                        <a:pt x="199" y="7"/>
                      </a:lnTo>
                      <a:lnTo>
                        <a:pt x="207" y="7"/>
                      </a:lnTo>
                      <a:lnTo>
                        <a:pt x="207" y="7"/>
                      </a:lnTo>
                      <a:lnTo>
                        <a:pt x="208" y="7"/>
                      </a:lnTo>
                      <a:lnTo>
                        <a:pt x="208" y="8"/>
                      </a:lnTo>
                      <a:lnTo>
                        <a:pt x="212" y="8"/>
                      </a:lnTo>
                      <a:lnTo>
                        <a:pt x="212" y="8"/>
                      </a:lnTo>
                      <a:lnTo>
                        <a:pt x="217" y="9"/>
                      </a:lnTo>
                      <a:lnTo>
                        <a:pt x="217" y="9"/>
                      </a:lnTo>
                      <a:lnTo>
                        <a:pt x="217" y="9"/>
                      </a:lnTo>
                      <a:lnTo>
                        <a:pt x="219" y="11"/>
                      </a:lnTo>
                      <a:lnTo>
                        <a:pt x="219" y="11"/>
                      </a:lnTo>
                      <a:lnTo>
                        <a:pt x="212" y="11"/>
                      </a:lnTo>
                      <a:lnTo>
                        <a:pt x="212" y="11"/>
                      </a:lnTo>
                      <a:lnTo>
                        <a:pt x="211" y="11"/>
                      </a:lnTo>
                      <a:lnTo>
                        <a:pt x="211" y="9"/>
                      </a:lnTo>
                      <a:lnTo>
                        <a:pt x="211" y="9"/>
                      </a:lnTo>
                      <a:lnTo>
                        <a:pt x="209" y="9"/>
                      </a:lnTo>
                      <a:lnTo>
                        <a:pt x="209" y="11"/>
                      </a:lnTo>
                      <a:lnTo>
                        <a:pt x="208" y="11"/>
                      </a:lnTo>
                      <a:lnTo>
                        <a:pt x="209" y="12"/>
                      </a:lnTo>
                      <a:lnTo>
                        <a:pt x="209" y="15"/>
                      </a:lnTo>
                      <a:lnTo>
                        <a:pt x="211" y="15"/>
                      </a:lnTo>
                      <a:lnTo>
                        <a:pt x="212" y="16"/>
                      </a:lnTo>
                      <a:lnTo>
                        <a:pt x="213" y="15"/>
                      </a:lnTo>
                      <a:lnTo>
                        <a:pt x="215" y="15"/>
                      </a:lnTo>
                      <a:lnTo>
                        <a:pt x="216" y="15"/>
                      </a:lnTo>
                      <a:lnTo>
                        <a:pt x="217" y="15"/>
                      </a:lnTo>
                      <a:lnTo>
                        <a:pt x="221" y="15"/>
                      </a:lnTo>
                      <a:lnTo>
                        <a:pt x="221" y="15"/>
                      </a:lnTo>
                      <a:lnTo>
                        <a:pt x="225" y="15"/>
                      </a:lnTo>
                      <a:lnTo>
                        <a:pt x="225" y="13"/>
                      </a:lnTo>
                      <a:lnTo>
                        <a:pt x="225" y="13"/>
                      </a:lnTo>
                      <a:lnTo>
                        <a:pt x="226" y="13"/>
                      </a:lnTo>
                      <a:lnTo>
                        <a:pt x="229" y="15"/>
                      </a:lnTo>
                      <a:lnTo>
                        <a:pt x="228" y="16"/>
                      </a:lnTo>
                      <a:lnTo>
                        <a:pt x="228" y="17"/>
                      </a:lnTo>
                      <a:lnTo>
                        <a:pt x="228" y="20"/>
                      </a:lnTo>
                      <a:lnTo>
                        <a:pt x="225" y="20"/>
                      </a:lnTo>
                      <a:lnTo>
                        <a:pt x="224" y="19"/>
                      </a:lnTo>
                      <a:lnTo>
                        <a:pt x="225" y="17"/>
                      </a:lnTo>
                      <a:lnTo>
                        <a:pt x="225" y="16"/>
                      </a:lnTo>
                      <a:lnTo>
                        <a:pt x="225" y="16"/>
                      </a:lnTo>
                      <a:lnTo>
                        <a:pt x="225" y="16"/>
                      </a:lnTo>
                      <a:lnTo>
                        <a:pt x="224" y="16"/>
                      </a:lnTo>
                      <a:lnTo>
                        <a:pt x="224" y="16"/>
                      </a:lnTo>
                      <a:lnTo>
                        <a:pt x="224" y="16"/>
                      </a:lnTo>
                      <a:lnTo>
                        <a:pt x="222" y="17"/>
                      </a:lnTo>
                      <a:lnTo>
                        <a:pt x="222" y="19"/>
                      </a:lnTo>
                      <a:lnTo>
                        <a:pt x="221" y="21"/>
                      </a:lnTo>
                      <a:lnTo>
                        <a:pt x="217" y="21"/>
                      </a:lnTo>
                      <a:lnTo>
                        <a:pt x="217" y="24"/>
                      </a:lnTo>
                      <a:lnTo>
                        <a:pt x="219" y="24"/>
                      </a:lnTo>
                      <a:lnTo>
                        <a:pt x="219" y="24"/>
                      </a:lnTo>
                      <a:lnTo>
                        <a:pt x="219" y="24"/>
                      </a:lnTo>
                      <a:lnTo>
                        <a:pt x="220" y="24"/>
                      </a:lnTo>
                      <a:lnTo>
                        <a:pt x="219" y="25"/>
                      </a:lnTo>
                      <a:lnTo>
                        <a:pt x="219" y="26"/>
                      </a:lnTo>
                      <a:lnTo>
                        <a:pt x="216" y="26"/>
                      </a:lnTo>
                      <a:lnTo>
                        <a:pt x="216" y="28"/>
                      </a:lnTo>
                      <a:lnTo>
                        <a:pt x="216" y="28"/>
                      </a:lnTo>
                      <a:lnTo>
                        <a:pt x="217" y="29"/>
                      </a:lnTo>
                      <a:lnTo>
                        <a:pt x="219" y="29"/>
                      </a:lnTo>
                      <a:lnTo>
                        <a:pt x="221" y="29"/>
                      </a:lnTo>
                      <a:lnTo>
                        <a:pt x="222" y="28"/>
                      </a:lnTo>
                      <a:lnTo>
                        <a:pt x="225" y="28"/>
                      </a:lnTo>
                      <a:lnTo>
                        <a:pt x="225" y="26"/>
                      </a:lnTo>
                      <a:lnTo>
                        <a:pt x="226" y="26"/>
                      </a:lnTo>
                      <a:lnTo>
                        <a:pt x="228" y="24"/>
                      </a:lnTo>
                      <a:lnTo>
                        <a:pt x="228" y="24"/>
                      </a:lnTo>
                      <a:lnTo>
                        <a:pt x="228" y="22"/>
                      </a:lnTo>
                      <a:lnTo>
                        <a:pt x="230" y="20"/>
                      </a:lnTo>
                      <a:lnTo>
                        <a:pt x="232" y="17"/>
                      </a:lnTo>
                      <a:lnTo>
                        <a:pt x="233" y="17"/>
                      </a:lnTo>
                      <a:lnTo>
                        <a:pt x="233" y="15"/>
                      </a:lnTo>
                      <a:lnTo>
                        <a:pt x="233" y="15"/>
                      </a:lnTo>
                      <a:lnTo>
                        <a:pt x="234" y="13"/>
                      </a:lnTo>
                      <a:lnTo>
                        <a:pt x="236" y="13"/>
                      </a:lnTo>
                      <a:lnTo>
                        <a:pt x="237" y="12"/>
                      </a:lnTo>
                      <a:lnTo>
                        <a:pt x="237" y="12"/>
                      </a:lnTo>
                      <a:lnTo>
                        <a:pt x="239" y="12"/>
                      </a:lnTo>
                      <a:lnTo>
                        <a:pt x="241" y="13"/>
                      </a:lnTo>
                      <a:lnTo>
                        <a:pt x="241" y="13"/>
                      </a:lnTo>
                      <a:lnTo>
                        <a:pt x="241" y="12"/>
                      </a:lnTo>
                      <a:lnTo>
                        <a:pt x="249" y="13"/>
                      </a:lnTo>
                      <a:lnTo>
                        <a:pt x="250" y="15"/>
                      </a:lnTo>
                      <a:lnTo>
                        <a:pt x="254" y="15"/>
                      </a:lnTo>
                      <a:lnTo>
                        <a:pt x="254" y="15"/>
                      </a:lnTo>
                      <a:lnTo>
                        <a:pt x="255" y="15"/>
                      </a:lnTo>
                      <a:lnTo>
                        <a:pt x="255" y="16"/>
                      </a:lnTo>
                      <a:lnTo>
                        <a:pt x="256" y="16"/>
                      </a:lnTo>
                      <a:lnTo>
                        <a:pt x="256" y="16"/>
                      </a:lnTo>
                      <a:lnTo>
                        <a:pt x="258" y="17"/>
                      </a:lnTo>
                      <a:lnTo>
                        <a:pt x="259" y="17"/>
                      </a:lnTo>
                      <a:lnTo>
                        <a:pt x="260" y="19"/>
                      </a:lnTo>
                      <a:lnTo>
                        <a:pt x="260" y="21"/>
                      </a:lnTo>
                      <a:lnTo>
                        <a:pt x="259" y="22"/>
                      </a:lnTo>
                      <a:lnTo>
                        <a:pt x="259" y="24"/>
                      </a:lnTo>
                      <a:lnTo>
                        <a:pt x="258" y="24"/>
                      </a:lnTo>
                      <a:lnTo>
                        <a:pt x="256" y="25"/>
                      </a:lnTo>
                      <a:lnTo>
                        <a:pt x="255" y="24"/>
                      </a:lnTo>
                      <a:lnTo>
                        <a:pt x="255" y="22"/>
                      </a:lnTo>
                      <a:lnTo>
                        <a:pt x="255" y="21"/>
                      </a:lnTo>
                      <a:lnTo>
                        <a:pt x="253" y="21"/>
                      </a:lnTo>
                      <a:lnTo>
                        <a:pt x="253" y="22"/>
                      </a:lnTo>
                      <a:lnTo>
                        <a:pt x="251" y="22"/>
                      </a:lnTo>
                      <a:lnTo>
                        <a:pt x="251" y="26"/>
                      </a:lnTo>
                      <a:lnTo>
                        <a:pt x="256" y="26"/>
                      </a:lnTo>
                      <a:lnTo>
                        <a:pt x="256" y="28"/>
                      </a:lnTo>
                      <a:lnTo>
                        <a:pt x="256" y="29"/>
                      </a:lnTo>
                      <a:lnTo>
                        <a:pt x="254" y="32"/>
                      </a:lnTo>
                      <a:lnTo>
                        <a:pt x="250" y="34"/>
                      </a:lnTo>
                      <a:lnTo>
                        <a:pt x="249" y="38"/>
                      </a:lnTo>
                      <a:lnTo>
                        <a:pt x="250" y="38"/>
                      </a:lnTo>
                      <a:lnTo>
                        <a:pt x="250" y="37"/>
                      </a:lnTo>
                      <a:lnTo>
                        <a:pt x="251" y="37"/>
                      </a:lnTo>
                      <a:lnTo>
                        <a:pt x="251" y="37"/>
                      </a:lnTo>
                      <a:lnTo>
                        <a:pt x="253" y="37"/>
                      </a:lnTo>
                      <a:lnTo>
                        <a:pt x="253" y="37"/>
                      </a:lnTo>
                      <a:lnTo>
                        <a:pt x="256" y="37"/>
                      </a:lnTo>
                      <a:lnTo>
                        <a:pt x="256" y="38"/>
                      </a:lnTo>
                      <a:lnTo>
                        <a:pt x="259" y="37"/>
                      </a:lnTo>
                      <a:lnTo>
                        <a:pt x="259" y="38"/>
                      </a:lnTo>
                      <a:lnTo>
                        <a:pt x="264" y="38"/>
                      </a:lnTo>
                      <a:lnTo>
                        <a:pt x="264" y="37"/>
                      </a:lnTo>
                      <a:lnTo>
                        <a:pt x="268" y="37"/>
                      </a:lnTo>
                      <a:lnTo>
                        <a:pt x="268" y="37"/>
                      </a:lnTo>
                      <a:lnTo>
                        <a:pt x="277" y="37"/>
                      </a:lnTo>
                      <a:lnTo>
                        <a:pt x="277" y="37"/>
                      </a:lnTo>
                      <a:lnTo>
                        <a:pt x="284" y="37"/>
                      </a:lnTo>
                      <a:lnTo>
                        <a:pt x="284" y="36"/>
                      </a:lnTo>
                      <a:lnTo>
                        <a:pt x="288" y="34"/>
                      </a:lnTo>
                      <a:lnTo>
                        <a:pt x="288" y="34"/>
                      </a:lnTo>
                      <a:lnTo>
                        <a:pt x="289" y="34"/>
                      </a:lnTo>
                      <a:lnTo>
                        <a:pt x="289" y="33"/>
                      </a:lnTo>
                      <a:lnTo>
                        <a:pt x="292" y="33"/>
                      </a:lnTo>
                      <a:lnTo>
                        <a:pt x="293" y="33"/>
                      </a:lnTo>
                      <a:lnTo>
                        <a:pt x="294" y="34"/>
                      </a:lnTo>
                      <a:lnTo>
                        <a:pt x="296" y="34"/>
                      </a:lnTo>
                      <a:lnTo>
                        <a:pt x="298" y="36"/>
                      </a:lnTo>
                      <a:lnTo>
                        <a:pt x="300" y="36"/>
                      </a:lnTo>
                      <a:lnTo>
                        <a:pt x="301" y="34"/>
                      </a:lnTo>
                      <a:lnTo>
                        <a:pt x="304" y="33"/>
                      </a:lnTo>
                      <a:lnTo>
                        <a:pt x="306" y="32"/>
                      </a:lnTo>
                      <a:lnTo>
                        <a:pt x="309" y="32"/>
                      </a:lnTo>
                      <a:lnTo>
                        <a:pt x="310" y="32"/>
                      </a:lnTo>
                      <a:lnTo>
                        <a:pt x="310" y="33"/>
                      </a:lnTo>
                      <a:lnTo>
                        <a:pt x="311" y="33"/>
                      </a:lnTo>
                      <a:lnTo>
                        <a:pt x="311" y="33"/>
                      </a:lnTo>
                      <a:lnTo>
                        <a:pt x="313" y="33"/>
                      </a:lnTo>
                      <a:lnTo>
                        <a:pt x="315" y="33"/>
                      </a:lnTo>
                      <a:lnTo>
                        <a:pt x="317" y="33"/>
                      </a:lnTo>
                      <a:lnTo>
                        <a:pt x="318" y="33"/>
                      </a:lnTo>
                      <a:lnTo>
                        <a:pt x="318" y="33"/>
                      </a:lnTo>
                      <a:lnTo>
                        <a:pt x="318" y="33"/>
                      </a:lnTo>
                      <a:lnTo>
                        <a:pt x="318" y="34"/>
                      </a:lnTo>
                      <a:lnTo>
                        <a:pt x="323" y="34"/>
                      </a:lnTo>
                      <a:lnTo>
                        <a:pt x="323" y="33"/>
                      </a:lnTo>
                      <a:lnTo>
                        <a:pt x="325" y="33"/>
                      </a:lnTo>
                      <a:lnTo>
                        <a:pt x="325" y="33"/>
                      </a:lnTo>
                      <a:lnTo>
                        <a:pt x="326" y="32"/>
                      </a:lnTo>
                      <a:lnTo>
                        <a:pt x="327" y="33"/>
                      </a:lnTo>
                      <a:lnTo>
                        <a:pt x="328" y="33"/>
                      </a:lnTo>
                      <a:lnTo>
                        <a:pt x="328" y="34"/>
                      </a:lnTo>
                      <a:lnTo>
                        <a:pt x="328" y="33"/>
                      </a:lnTo>
                      <a:lnTo>
                        <a:pt x="330" y="32"/>
                      </a:lnTo>
                      <a:lnTo>
                        <a:pt x="330" y="32"/>
                      </a:lnTo>
                      <a:lnTo>
                        <a:pt x="334" y="32"/>
                      </a:lnTo>
                      <a:lnTo>
                        <a:pt x="334" y="33"/>
                      </a:lnTo>
                      <a:lnTo>
                        <a:pt x="336" y="33"/>
                      </a:lnTo>
                      <a:lnTo>
                        <a:pt x="336" y="34"/>
                      </a:lnTo>
                      <a:lnTo>
                        <a:pt x="339" y="34"/>
                      </a:lnTo>
                      <a:lnTo>
                        <a:pt x="339" y="34"/>
                      </a:lnTo>
                      <a:lnTo>
                        <a:pt x="340" y="34"/>
                      </a:lnTo>
                      <a:lnTo>
                        <a:pt x="340" y="36"/>
                      </a:lnTo>
                      <a:lnTo>
                        <a:pt x="342" y="36"/>
                      </a:lnTo>
                      <a:lnTo>
                        <a:pt x="344" y="39"/>
                      </a:lnTo>
                      <a:lnTo>
                        <a:pt x="348" y="39"/>
                      </a:lnTo>
                      <a:lnTo>
                        <a:pt x="348" y="41"/>
                      </a:lnTo>
                      <a:lnTo>
                        <a:pt x="351" y="42"/>
                      </a:lnTo>
                      <a:lnTo>
                        <a:pt x="351" y="43"/>
                      </a:lnTo>
                      <a:lnTo>
                        <a:pt x="351" y="43"/>
                      </a:lnTo>
                      <a:lnTo>
                        <a:pt x="351" y="43"/>
                      </a:lnTo>
                      <a:lnTo>
                        <a:pt x="352" y="43"/>
                      </a:lnTo>
                      <a:lnTo>
                        <a:pt x="352" y="45"/>
                      </a:lnTo>
                      <a:lnTo>
                        <a:pt x="352" y="45"/>
                      </a:lnTo>
                      <a:lnTo>
                        <a:pt x="352" y="45"/>
                      </a:lnTo>
                      <a:lnTo>
                        <a:pt x="352" y="45"/>
                      </a:lnTo>
                      <a:lnTo>
                        <a:pt x="351" y="46"/>
                      </a:lnTo>
                      <a:lnTo>
                        <a:pt x="351" y="46"/>
                      </a:lnTo>
                      <a:lnTo>
                        <a:pt x="349" y="46"/>
                      </a:lnTo>
                      <a:lnTo>
                        <a:pt x="349" y="47"/>
                      </a:lnTo>
                      <a:lnTo>
                        <a:pt x="351" y="47"/>
                      </a:lnTo>
                      <a:lnTo>
                        <a:pt x="351" y="51"/>
                      </a:lnTo>
                      <a:lnTo>
                        <a:pt x="355" y="53"/>
                      </a:lnTo>
                      <a:lnTo>
                        <a:pt x="355" y="55"/>
                      </a:lnTo>
                      <a:lnTo>
                        <a:pt x="356" y="57"/>
                      </a:lnTo>
                      <a:lnTo>
                        <a:pt x="356" y="57"/>
                      </a:lnTo>
                      <a:lnTo>
                        <a:pt x="357" y="58"/>
                      </a:lnTo>
                      <a:lnTo>
                        <a:pt x="357" y="60"/>
                      </a:lnTo>
                      <a:lnTo>
                        <a:pt x="359" y="62"/>
                      </a:lnTo>
                      <a:lnTo>
                        <a:pt x="359" y="64"/>
                      </a:lnTo>
                      <a:lnTo>
                        <a:pt x="359" y="64"/>
                      </a:lnTo>
                      <a:lnTo>
                        <a:pt x="359" y="64"/>
                      </a:lnTo>
                      <a:lnTo>
                        <a:pt x="360" y="63"/>
                      </a:lnTo>
                      <a:lnTo>
                        <a:pt x="360" y="62"/>
                      </a:lnTo>
                      <a:lnTo>
                        <a:pt x="360" y="62"/>
                      </a:lnTo>
                      <a:lnTo>
                        <a:pt x="360" y="59"/>
                      </a:lnTo>
                      <a:lnTo>
                        <a:pt x="361" y="59"/>
                      </a:lnTo>
                      <a:lnTo>
                        <a:pt x="361" y="55"/>
                      </a:lnTo>
                      <a:lnTo>
                        <a:pt x="361" y="55"/>
                      </a:lnTo>
                      <a:lnTo>
                        <a:pt x="363" y="55"/>
                      </a:lnTo>
                      <a:lnTo>
                        <a:pt x="363" y="54"/>
                      </a:lnTo>
                      <a:lnTo>
                        <a:pt x="364" y="54"/>
                      </a:lnTo>
                      <a:lnTo>
                        <a:pt x="364" y="54"/>
                      </a:lnTo>
                      <a:lnTo>
                        <a:pt x="364" y="53"/>
                      </a:lnTo>
                      <a:lnTo>
                        <a:pt x="368" y="53"/>
                      </a:lnTo>
                      <a:lnTo>
                        <a:pt x="368" y="53"/>
                      </a:lnTo>
                      <a:lnTo>
                        <a:pt x="370" y="51"/>
                      </a:lnTo>
                      <a:lnTo>
                        <a:pt x="370" y="51"/>
                      </a:lnTo>
                      <a:lnTo>
                        <a:pt x="372" y="51"/>
                      </a:lnTo>
                      <a:lnTo>
                        <a:pt x="372" y="50"/>
                      </a:lnTo>
                      <a:lnTo>
                        <a:pt x="377" y="50"/>
                      </a:lnTo>
                      <a:lnTo>
                        <a:pt x="378" y="50"/>
                      </a:lnTo>
                      <a:lnTo>
                        <a:pt x="385" y="50"/>
                      </a:lnTo>
                      <a:lnTo>
                        <a:pt x="390" y="50"/>
                      </a:lnTo>
                      <a:lnTo>
                        <a:pt x="390" y="53"/>
                      </a:lnTo>
                      <a:lnTo>
                        <a:pt x="393" y="53"/>
                      </a:lnTo>
                      <a:lnTo>
                        <a:pt x="393" y="54"/>
                      </a:lnTo>
                      <a:lnTo>
                        <a:pt x="393" y="54"/>
                      </a:lnTo>
                      <a:lnTo>
                        <a:pt x="394" y="54"/>
                      </a:lnTo>
                      <a:lnTo>
                        <a:pt x="395" y="53"/>
                      </a:lnTo>
                      <a:lnTo>
                        <a:pt x="395" y="51"/>
                      </a:lnTo>
                      <a:lnTo>
                        <a:pt x="400" y="51"/>
                      </a:lnTo>
                      <a:lnTo>
                        <a:pt x="400" y="51"/>
                      </a:lnTo>
                      <a:lnTo>
                        <a:pt x="402" y="51"/>
                      </a:lnTo>
                      <a:lnTo>
                        <a:pt x="403" y="51"/>
                      </a:lnTo>
                      <a:lnTo>
                        <a:pt x="406" y="53"/>
                      </a:lnTo>
                      <a:lnTo>
                        <a:pt x="407" y="53"/>
                      </a:lnTo>
                      <a:lnTo>
                        <a:pt x="410" y="53"/>
                      </a:lnTo>
                      <a:lnTo>
                        <a:pt x="410" y="55"/>
                      </a:lnTo>
                      <a:lnTo>
                        <a:pt x="412" y="55"/>
                      </a:lnTo>
                      <a:lnTo>
                        <a:pt x="414" y="55"/>
                      </a:lnTo>
                      <a:lnTo>
                        <a:pt x="415" y="54"/>
                      </a:lnTo>
                      <a:lnTo>
                        <a:pt x="419" y="54"/>
                      </a:lnTo>
                      <a:lnTo>
                        <a:pt x="419" y="53"/>
                      </a:lnTo>
                      <a:lnTo>
                        <a:pt x="419" y="53"/>
                      </a:lnTo>
                      <a:lnTo>
                        <a:pt x="419" y="54"/>
                      </a:lnTo>
                      <a:lnTo>
                        <a:pt x="420" y="54"/>
                      </a:lnTo>
                      <a:lnTo>
                        <a:pt x="420" y="53"/>
                      </a:lnTo>
                      <a:lnTo>
                        <a:pt x="421" y="53"/>
                      </a:lnTo>
                      <a:lnTo>
                        <a:pt x="423" y="51"/>
                      </a:lnTo>
                      <a:lnTo>
                        <a:pt x="424" y="50"/>
                      </a:lnTo>
                      <a:lnTo>
                        <a:pt x="424" y="51"/>
                      </a:lnTo>
                      <a:lnTo>
                        <a:pt x="423" y="51"/>
                      </a:lnTo>
                      <a:lnTo>
                        <a:pt x="423" y="53"/>
                      </a:lnTo>
                      <a:lnTo>
                        <a:pt x="424" y="53"/>
                      </a:lnTo>
                      <a:lnTo>
                        <a:pt x="424" y="58"/>
                      </a:lnTo>
                      <a:lnTo>
                        <a:pt x="427" y="58"/>
                      </a:lnTo>
                      <a:lnTo>
                        <a:pt x="427" y="59"/>
                      </a:lnTo>
                      <a:lnTo>
                        <a:pt x="428" y="59"/>
                      </a:lnTo>
                      <a:lnTo>
                        <a:pt x="429" y="62"/>
                      </a:lnTo>
                      <a:lnTo>
                        <a:pt x="429" y="66"/>
                      </a:lnTo>
                      <a:lnTo>
                        <a:pt x="431" y="68"/>
                      </a:lnTo>
                      <a:lnTo>
                        <a:pt x="433" y="68"/>
                      </a:lnTo>
                      <a:lnTo>
                        <a:pt x="435" y="67"/>
                      </a:lnTo>
                      <a:lnTo>
                        <a:pt x="437" y="67"/>
                      </a:lnTo>
                      <a:lnTo>
                        <a:pt x="438" y="67"/>
                      </a:lnTo>
                      <a:lnTo>
                        <a:pt x="441" y="66"/>
                      </a:lnTo>
                      <a:lnTo>
                        <a:pt x="441" y="63"/>
                      </a:lnTo>
                      <a:lnTo>
                        <a:pt x="444" y="63"/>
                      </a:lnTo>
                      <a:lnTo>
                        <a:pt x="445" y="63"/>
                      </a:lnTo>
                      <a:lnTo>
                        <a:pt x="445" y="62"/>
                      </a:lnTo>
                      <a:lnTo>
                        <a:pt x="446" y="60"/>
                      </a:lnTo>
                      <a:lnTo>
                        <a:pt x="449" y="60"/>
                      </a:lnTo>
                      <a:lnTo>
                        <a:pt x="448" y="53"/>
                      </a:lnTo>
                      <a:lnTo>
                        <a:pt x="446" y="53"/>
                      </a:lnTo>
                      <a:lnTo>
                        <a:pt x="445" y="51"/>
                      </a:lnTo>
                      <a:lnTo>
                        <a:pt x="444" y="51"/>
                      </a:lnTo>
                      <a:lnTo>
                        <a:pt x="445" y="49"/>
                      </a:lnTo>
                      <a:lnTo>
                        <a:pt x="445" y="49"/>
                      </a:lnTo>
                      <a:lnTo>
                        <a:pt x="444" y="42"/>
                      </a:lnTo>
                      <a:lnTo>
                        <a:pt x="446" y="43"/>
                      </a:lnTo>
                      <a:lnTo>
                        <a:pt x="448" y="43"/>
                      </a:lnTo>
                      <a:lnTo>
                        <a:pt x="449" y="43"/>
                      </a:lnTo>
                      <a:lnTo>
                        <a:pt x="449" y="45"/>
                      </a:lnTo>
                      <a:lnTo>
                        <a:pt x="458" y="45"/>
                      </a:lnTo>
                      <a:lnTo>
                        <a:pt x="458" y="43"/>
                      </a:lnTo>
                      <a:lnTo>
                        <a:pt x="461" y="43"/>
                      </a:lnTo>
                      <a:lnTo>
                        <a:pt x="462" y="45"/>
                      </a:lnTo>
                      <a:lnTo>
                        <a:pt x="463" y="45"/>
                      </a:lnTo>
                      <a:lnTo>
                        <a:pt x="463" y="46"/>
                      </a:lnTo>
                      <a:lnTo>
                        <a:pt x="465" y="46"/>
                      </a:lnTo>
                      <a:lnTo>
                        <a:pt x="466" y="46"/>
                      </a:lnTo>
                      <a:lnTo>
                        <a:pt x="466" y="45"/>
                      </a:lnTo>
                      <a:lnTo>
                        <a:pt x="467" y="45"/>
                      </a:lnTo>
                      <a:lnTo>
                        <a:pt x="469" y="45"/>
                      </a:lnTo>
                      <a:lnTo>
                        <a:pt x="470" y="45"/>
                      </a:lnTo>
                      <a:lnTo>
                        <a:pt x="470" y="45"/>
                      </a:lnTo>
                      <a:lnTo>
                        <a:pt x="483" y="46"/>
                      </a:lnTo>
                      <a:lnTo>
                        <a:pt x="483" y="45"/>
                      </a:lnTo>
                      <a:lnTo>
                        <a:pt x="486" y="45"/>
                      </a:lnTo>
                      <a:lnTo>
                        <a:pt x="486" y="46"/>
                      </a:lnTo>
                      <a:lnTo>
                        <a:pt x="486" y="46"/>
                      </a:lnTo>
                      <a:lnTo>
                        <a:pt x="486" y="46"/>
                      </a:lnTo>
                      <a:lnTo>
                        <a:pt x="487" y="46"/>
                      </a:lnTo>
                      <a:lnTo>
                        <a:pt x="488" y="49"/>
                      </a:lnTo>
                      <a:lnTo>
                        <a:pt x="495" y="49"/>
                      </a:lnTo>
                      <a:lnTo>
                        <a:pt x="495" y="50"/>
                      </a:lnTo>
                      <a:lnTo>
                        <a:pt x="496" y="50"/>
                      </a:lnTo>
                      <a:lnTo>
                        <a:pt x="497" y="51"/>
                      </a:lnTo>
                      <a:lnTo>
                        <a:pt x="497" y="53"/>
                      </a:lnTo>
                      <a:lnTo>
                        <a:pt x="499" y="53"/>
                      </a:lnTo>
                      <a:lnTo>
                        <a:pt x="499" y="53"/>
                      </a:lnTo>
                      <a:lnTo>
                        <a:pt x="500" y="55"/>
                      </a:lnTo>
                      <a:lnTo>
                        <a:pt x="503" y="55"/>
                      </a:lnTo>
                      <a:lnTo>
                        <a:pt x="505" y="55"/>
                      </a:lnTo>
                      <a:lnTo>
                        <a:pt x="507" y="54"/>
                      </a:lnTo>
                      <a:lnTo>
                        <a:pt x="508" y="54"/>
                      </a:lnTo>
                      <a:lnTo>
                        <a:pt x="509" y="54"/>
                      </a:lnTo>
                      <a:lnTo>
                        <a:pt x="509" y="54"/>
                      </a:lnTo>
                      <a:lnTo>
                        <a:pt x="509" y="54"/>
                      </a:lnTo>
                      <a:lnTo>
                        <a:pt x="512" y="54"/>
                      </a:lnTo>
                      <a:lnTo>
                        <a:pt x="512" y="55"/>
                      </a:lnTo>
                      <a:lnTo>
                        <a:pt x="513" y="55"/>
                      </a:lnTo>
                      <a:lnTo>
                        <a:pt x="513" y="57"/>
                      </a:lnTo>
                      <a:lnTo>
                        <a:pt x="516" y="57"/>
                      </a:lnTo>
                      <a:lnTo>
                        <a:pt x="517" y="57"/>
                      </a:lnTo>
                      <a:lnTo>
                        <a:pt x="518" y="57"/>
                      </a:lnTo>
                      <a:lnTo>
                        <a:pt x="520" y="57"/>
                      </a:lnTo>
                      <a:lnTo>
                        <a:pt x="521" y="57"/>
                      </a:lnTo>
                      <a:lnTo>
                        <a:pt x="521" y="57"/>
                      </a:lnTo>
                      <a:lnTo>
                        <a:pt x="521" y="58"/>
                      </a:lnTo>
                      <a:lnTo>
                        <a:pt x="522" y="59"/>
                      </a:lnTo>
                      <a:lnTo>
                        <a:pt x="522" y="62"/>
                      </a:lnTo>
                      <a:lnTo>
                        <a:pt x="524" y="62"/>
                      </a:lnTo>
                      <a:lnTo>
                        <a:pt x="524" y="63"/>
                      </a:lnTo>
                      <a:lnTo>
                        <a:pt x="525" y="63"/>
                      </a:lnTo>
                      <a:lnTo>
                        <a:pt x="526" y="63"/>
                      </a:lnTo>
                      <a:lnTo>
                        <a:pt x="527" y="64"/>
                      </a:lnTo>
                      <a:lnTo>
                        <a:pt x="527" y="66"/>
                      </a:lnTo>
                      <a:lnTo>
                        <a:pt x="529" y="66"/>
                      </a:lnTo>
                      <a:lnTo>
                        <a:pt x="530" y="67"/>
                      </a:lnTo>
                      <a:lnTo>
                        <a:pt x="530" y="68"/>
                      </a:lnTo>
                      <a:lnTo>
                        <a:pt x="530" y="68"/>
                      </a:lnTo>
                      <a:lnTo>
                        <a:pt x="530" y="70"/>
                      </a:lnTo>
                      <a:lnTo>
                        <a:pt x="533" y="71"/>
                      </a:lnTo>
                      <a:lnTo>
                        <a:pt x="534" y="71"/>
                      </a:lnTo>
                      <a:lnTo>
                        <a:pt x="537" y="71"/>
                      </a:lnTo>
                      <a:lnTo>
                        <a:pt x="538" y="74"/>
                      </a:lnTo>
                      <a:lnTo>
                        <a:pt x="542" y="72"/>
                      </a:lnTo>
                      <a:lnTo>
                        <a:pt x="542" y="74"/>
                      </a:lnTo>
                      <a:lnTo>
                        <a:pt x="543" y="74"/>
                      </a:lnTo>
                      <a:lnTo>
                        <a:pt x="544" y="75"/>
                      </a:lnTo>
                      <a:lnTo>
                        <a:pt x="544" y="76"/>
                      </a:lnTo>
                      <a:lnTo>
                        <a:pt x="543" y="76"/>
                      </a:lnTo>
                      <a:lnTo>
                        <a:pt x="543" y="77"/>
                      </a:lnTo>
                      <a:lnTo>
                        <a:pt x="546" y="79"/>
                      </a:lnTo>
                      <a:lnTo>
                        <a:pt x="547" y="79"/>
                      </a:lnTo>
                      <a:lnTo>
                        <a:pt x="548" y="80"/>
                      </a:lnTo>
                      <a:lnTo>
                        <a:pt x="550" y="81"/>
                      </a:lnTo>
                      <a:lnTo>
                        <a:pt x="551" y="81"/>
                      </a:lnTo>
                      <a:lnTo>
                        <a:pt x="552" y="83"/>
                      </a:lnTo>
                      <a:lnTo>
                        <a:pt x="555" y="84"/>
                      </a:lnTo>
                      <a:lnTo>
                        <a:pt x="558" y="87"/>
                      </a:lnTo>
                      <a:lnTo>
                        <a:pt x="559" y="87"/>
                      </a:lnTo>
                      <a:lnTo>
                        <a:pt x="559" y="87"/>
                      </a:lnTo>
                      <a:lnTo>
                        <a:pt x="560" y="87"/>
                      </a:lnTo>
                      <a:lnTo>
                        <a:pt x="560" y="88"/>
                      </a:lnTo>
                      <a:lnTo>
                        <a:pt x="561" y="88"/>
                      </a:lnTo>
                      <a:lnTo>
                        <a:pt x="563" y="91"/>
                      </a:lnTo>
                      <a:lnTo>
                        <a:pt x="565" y="91"/>
                      </a:lnTo>
                      <a:lnTo>
                        <a:pt x="567" y="91"/>
                      </a:lnTo>
                      <a:lnTo>
                        <a:pt x="569" y="92"/>
                      </a:lnTo>
                      <a:lnTo>
                        <a:pt x="569" y="92"/>
                      </a:lnTo>
                      <a:lnTo>
                        <a:pt x="569" y="94"/>
                      </a:lnTo>
                      <a:lnTo>
                        <a:pt x="571" y="94"/>
                      </a:lnTo>
                      <a:lnTo>
                        <a:pt x="572" y="96"/>
                      </a:lnTo>
                      <a:lnTo>
                        <a:pt x="572" y="96"/>
                      </a:lnTo>
                      <a:lnTo>
                        <a:pt x="573" y="97"/>
                      </a:lnTo>
                      <a:lnTo>
                        <a:pt x="573" y="100"/>
                      </a:lnTo>
                      <a:lnTo>
                        <a:pt x="573" y="100"/>
                      </a:lnTo>
                      <a:lnTo>
                        <a:pt x="573" y="104"/>
                      </a:lnTo>
                      <a:lnTo>
                        <a:pt x="573" y="105"/>
                      </a:lnTo>
                      <a:lnTo>
                        <a:pt x="573" y="106"/>
                      </a:lnTo>
                      <a:lnTo>
                        <a:pt x="577" y="108"/>
                      </a:lnTo>
                      <a:lnTo>
                        <a:pt x="577" y="105"/>
                      </a:lnTo>
                      <a:lnTo>
                        <a:pt x="576" y="102"/>
                      </a:lnTo>
                      <a:lnTo>
                        <a:pt x="576" y="100"/>
                      </a:lnTo>
                      <a:lnTo>
                        <a:pt x="590" y="98"/>
                      </a:lnTo>
                      <a:lnTo>
                        <a:pt x="590" y="100"/>
                      </a:lnTo>
                      <a:lnTo>
                        <a:pt x="594" y="100"/>
                      </a:lnTo>
                      <a:lnTo>
                        <a:pt x="594" y="101"/>
                      </a:lnTo>
                      <a:lnTo>
                        <a:pt x="596" y="101"/>
                      </a:lnTo>
                      <a:lnTo>
                        <a:pt x="596" y="101"/>
                      </a:lnTo>
                      <a:lnTo>
                        <a:pt x="597" y="101"/>
                      </a:lnTo>
                      <a:lnTo>
                        <a:pt x="598" y="102"/>
                      </a:lnTo>
                      <a:lnTo>
                        <a:pt x="598" y="104"/>
                      </a:lnTo>
                      <a:lnTo>
                        <a:pt x="598" y="105"/>
                      </a:lnTo>
                      <a:lnTo>
                        <a:pt x="599" y="105"/>
                      </a:lnTo>
                      <a:lnTo>
                        <a:pt x="601" y="106"/>
                      </a:lnTo>
                      <a:lnTo>
                        <a:pt x="602" y="106"/>
                      </a:lnTo>
                      <a:lnTo>
                        <a:pt x="602" y="109"/>
                      </a:lnTo>
                      <a:lnTo>
                        <a:pt x="605" y="109"/>
                      </a:lnTo>
                      <a:lnTo>
                        <a:pt x="605" y="110"/>
                      </a:lnTo>
                      <a:lnTo>
                        <a:pt x="605" y="110"/>
                      </a:lnTo>
                      <a:lnTo>
                        <a:pt x="609" y="111"/>
                      </a:lnTo>
                      <a:lnTo>
                        <a:pt x="609" y="113"/>
                      </a:lnTo>
                      <a:lnTo>
                        <a:pt x="611" y="113"/>
                      </a:lnTo>
                      <a:lnTo>
                        <a:pt x="611" y="114"/>
                      </a:lnTo>
                      <a:lnTo>
                        <a:pt x="613" y="114"/>
                      </a:lnTo>
                      <a:lnTo>
                        <a:pt x="614" y="115"/>
                      </a:lnTo>
                      <a:lnTo>
                        <a:pt x="615" y="115"/>
                      </a:lnTo>
                      <a:lnTo>
                        <a:pt x="615" y="117"/>
                      </a:lnTo>
                      <a:lnTo>
                        <a:pt x="613" y="117"/>
                      </a:lnTo>
                      <a:lnTo>
                        <a:pt x="613" y="121"/>
                      </a:lnTo>
                      <a:lnTo>
                        <a:pt x="613" y="121"/>
                      </a:lnTo>
                      <a:lnTo>
                        <a:pt x="613" y="121"/>
                      </a:lnTo>
                      <a:lnTo>
                        <a:pt x="610" y="121"/>
                      </a:lnTo>
                      <a:lnTo>
                        <a:pt x="610" y="125"/>
                      </a:lnTo>
                      <a:lnTo>
                        <a:pt x="609" y="125"/>
                      </a:lnTo>
                      <a:lnTo>
                        <a:pt x="609" y="125"/>
                      </a:lnTo>
                      <a:lnTo>
                        <a:pt x="606" y="125"/>
                      </a:lnTo>
                      <a:lnTo>
                        <a:pt x="606" y="125"/>
                      </a:lnTo>
                      <a:lnTo>
                        <a:pt x="605" y="125"/>
                      </a:lnTo>
                      <a:lnTo>
                        <a:pt x="605" y="123"/>
                      </a:lnTo>
                      <a:lnTo>
                        <a:pt x="601" y="123"/>
                      </a:lnTo>
                      <a:lnTo>
                        <a:pt x="601" y="123"/>
                      </a:lnTo>
                      <a:lnTo>
                        <a:pt x="598" y="123"/>
                      </a:lnTo>
                      <a:lnTo>
                        <a:pt x="598" y="123"/>
                      </a:lnTo>
                      <a:lnTo>
                        <a:pt x="594" y="123"/>
                      </a:lnTo>
                      <a:lnTo>
                        <a:pt x="594" y="123"/>
                      </a:lnTo>
                      <a:lnTo>
                        <a:pt x="594" y="126"/>
                      </a:lnTo>
                      <a:lnTo>
                        <a:pt x="594" y="126"/>
                      </a:lnTo>
                      <a:lnTo>
                        <a:pt x="594" y="126"/>
                      </a:lnTo>
                      <a:lnTo>
                        <a:pt x="598" y="126"/>
                      </a:lnTo>
                      <a:lnTo>
                        <a:pt x="598" y="126"/>
                      </a:lnTo>
                      <a:lnTo>
                        <a:pt x="598" y="126"/>
                      </a:lnTo>
                      <a:lnTo>
                        <a:pt x="598" y="130"/>
                      </a:lnTo>
                      <a:lnTo>
                        <a:pt x="592" y="131"/>
                      </a:lnTo>
                      <a:lnTo>
                        <a:pt x="592" y="132"/>
                      </a:lnTo>
                      <a:lnTo>
                        <a:pt x="593" y="132"/>
                      </a:lnTo>
                      <a:lnTo>
                        <a:pt x="593" y="132"/>
                      </a:lnTo>
                      <a:lnTo>
                        <a:pt x="593" y="132"/>
                      </a:lnTo>
                      <a:lnTo>
                        <a:pt x="594" y="132"/>
                      </a:lnTo>
                      <a:lnTo>
                        <a:pt x="594" y="135"/>
                      </a:lnTo>
                      <a:lnTo>
                        <a:pt x="594" y="135"/>
                      </a:lnTo>
                      <a:lnTo>
                        <a:pt x="596" y="136"/>
                      </a:lnTo>
                      <a:lnTo>
                        <a:pt x="597" y="138"/>
                      </a:lnTo>
                      <a:lnTo>
                        <a:pt x="598" y="140"/>
                      </a:lnTo>
                      <a:lnTo>
                        <a:pt x="596" y="139"/>
                      </a:lnTo>
                      <a:lnTo>
                        <a:pt x="594" y="139"/>
                      </a:lnTo>
                      <a:lnTo>
                        <a:pt x="593" y="139"/>
                      </a:lnTo>
                      <a:lnTo>
                        <a:pt x="592" y="142"/>
                      </a:lnTo>
                      <a:lnTo>
                        <a:pt x="590" y="140"/>
                      </a:lnTo>
                      <a:lnTo>
                        <a:pt x="589" y="139"/>
                      </a:lnTo>
                      <a:lnTo>
                        <a:pt x="589" y="136"/>
                      </a:lnTo>
                      <a:lnTo>
                        <a:pt x="586" y="138"/>
                      </a:lnTo>
                      <a:lnTo>
                        <a:pt x="586" y="138"/>
                      </a:lnTo>
                      <a:lnTo>
                        <a:pt x="584" y="139"/>
                      </a:lnTo>
                      <a:lnTo>
                        <a:pt x="582" y="140"/>
                      </a:lnTo>
                      <a:lnTo>
                        <a:pt x="581" y="138"/>
                      </a:lnTo>
                      <a:lnTo>
                        <a:pt x="581" y="138"/>
                      </a:lnTo>
                      <a:lnTo>
                        <a:pt x="580" y="136"/>
                      </a:lnTo>
                      <a:lnTo>
                        <a:pt x="579" y="136"/>
                      </a:lnTo>
                      <a:lnTo>
                        <a:pt x="577" y="135"/>
                      </a:lnTo>
                      <a:lnTo>
                        <a:pt x="576" y="135"/>
                      </a:lnTo>
                      <a:lnTo>
                        <a:pt x="576" y="134"/>
                      </a:lnTo>
                      <a:lnTo>
                        <a:pt x="575" y="134"/>
                      </a:lnTo>
                      <a:lnTo>
                        <a:pt x="573" y="132"/>
                      </a:lnTo>
                      <a:lnTo>
                        <a:pt x="572" y="132"/>
                      </a:lnTo>
                      <a:lnTo>
                        <a:pt x="571" y="134"/>
                      </a:lnTo>
                      <a:lnTo>
                        <a:pt x="568" y="134"/>
                      </a:lnTo>
                      <a:lnTo>
                        <a:pt x="565" y="131"/>
                      </a:lnTo>
                      <a:lnTo>
                        <a:pt x="563" y="130"/>
                      </a:lnTo>
                      <a:lnTo>
                        <a:pt x="563" y="129"/>
                      </a:lnTo>
                      <a:lnTo>
                        <a:pt x="564" y="127"/>
                      </a:lnTo>
                      <a:lnTo>
                        <a:pt x="564" y="126"/>
                      </a:lnTo>
                      <a:lnTo>
                        <a:pt x="563" y="126"/>
                      </a:lnTo>
                      <a:lnTo>
                        <a:pt x="563" y="123"/>
                      </a:lnTo>
                      <a:lnTo>
                        <a:pt x="560" y="122"/>
                      </a:lnTo>
                      <a:lnTo>
                        <a:pt x="559" y="119"/>
                      </a:lnTo>
                      <a:lnTo>
                        <a:pt x="554" y="119"/>
                      </a:lnTo>
                      <a:lnTo>
                        <a:pt x="552" y="118"/>
                      </a:lnTo>
                      <a:lnTo>
                        <a:pt x="551" y="118"/>
                      </a:lnTo>
                      <a:lnTo>
                        <a:pt x="551" y="119"/>
                      </a:lnTo>
                      <a:lnTo>
                        <a:pt x="550" y="119"/>
                      </a:lnTo>
                      <a:lnTo>
                        <a:pt x="550" y="121"/>
                      </a:lnTo>
                      <a:lnTo>
                        <a:pt x="547" y="122"/>
                      </a:lnTo>
                      <a:lnTo>
                        <a:pt x="546" y="122"/>
                      </a:lnTo>
                      <a:lnTo>
                        <a:pt x="544" y="123"/>
                      </a:lnTo>
                      <a:lnTo>
                        <a:pt x="542" y="123"/>
                      </a:lnTo>
                      <a:lnTo>
                        <a:pt x="539" y="122"/>
                      </a:lnTo>
                      <a:lnTo>
                        <a:pt x="538" y="121"/>
                      </a:lnTo>
                      <a:lnTo>
                        <a:pt x="535" y="121"/>
                      </a:lnTo>
                      <a:lnTo>
                        <a:pt x="535" y="117"/>
                      </a:lnTo>
                      <a:lnTo>
                        <a:pt x="537" y="117"/>
                      </a:lnTo>
                      <a:lnTo>
                        <a:pt x="537" y="113"/>
                      </a:lnTo>
                      <a:lnTo>
                        <a:pt x="535" y="113"/>
                      </a:lnTo>
                      <a:lnTo>
                        <a:pt x="535" y="110"/>
                      </a:lnTo>
                      <a:lnTo>
                        <a:pt x="537" y="109"/>
                      </a:lnTo>
                      <a:lnTo>
                        <a:pt x="537" y="109"/>
                      </a:lnTo>
                      <a:lnTo>
                        <a:pt x="537" y="108"/>
                      </a:lnTo>
                      <a:lnTo>
                        <a:pt x="537" y="108"/>
                      </a:lnTo>
                      <a:lnTo>
                        <a:pt x="537" y="109"/>
                      </a:lnTo>
                      <a:lnTo>
                        <a:pt x="534" y="109"/>
                      </a:lnTo>
                      <a:lnTo>
                        <a:pt x="533" y="108"/>
                      </a:lnTo>
                      <a:lnTo>
                        <a:pt x="533" y="109"/>
                      </a:lnTo>
                      <a:lnTo>
                        <a:pt x="530" y="110"/>
                      </a:lnTo>
                      <a:lnTo>
                        <a:pt x="531" y="111"/>
                      </a:lnTo>
                      <a:lnTo>
                        <a:pt x="531" y="114"/>
                      </a:lnTo>
                      <a:lnTo>
                        <a:pt x="530" y="114"/>
                      </a:lnTo>
                      <a:lnTo>
                        <a:pt x="530" y="115"/>
                      </a:lnTo>
                      <a:lnTo>
                        <a:pt x="529" y="115"/>
                      </a:lnTo>
                      <a:lnTo>
                        <a:pt x="529" y="115"/>
                      </a:lnTo>
                      <a:lnTo>
                        <a:pt x="529" y="117"/>
                      </a:lnTo>
                      <a:lnTo>
                        <a:pt x="529" y="117"/>
                      </a:lnTo>
                      <a:lnTo>
                        <a:pt x="530" y="117"/>
                      </a:lnTo>
                      <a:lnTo>
                        <a:pt x="531" y="119"/>
                      </a:lnTo>
                      <a:lnTo>
                        <a:pt x="533" y="119"/>
                      </a:lnTo>
                      <a:lnTo>
                        <a:pt x="534" y="119"/>
                      </a:lnTo>
                      <a:lnTo>
                        <a:pt x="534" y="121"/>
                      </a:lnTo>
                      <a:lnTo>
                        <a:pt x="534" y="122"/>
                      </a:lnTo>
                      <a:lnTo>
                        <a:pt x="531" y="123"/>
                      </a:lnTo>
                      <a:lnTo>
                        <a:pt x="531" y="126"/>
                      </a:lnTo>
                      <a:lnTo>
                        <a:pt x="530" y="129"/>
                      </a:lnTo>
                      <a:lnTo>
                        <a:pt x="529" y="130"/>
                      </a:lnTo>
                      <a:lnTo>
                        <a:pt x="529" y="130"/>
                      </a:lnTo>
                      <a:lnTo>
                        <a:pt x="527" y="130"/>
                      </a:lnTo>
                      <a:lnTo>
                        <a:pt x="527" y="131"/>
                      </a:lnTo>
                      <a:lnTo>
                        <a:pt x="526" y="131"/>
                      </a:lnTo>
                      <a:lnTo>
                        <a:pt x="525" y="132"/>
                      </a:lnTo>
                      <a:lnTo>
                        <a:pt x="524" y="132"/>
                      </a:lnTo>
                      <a:lnTo>
                        <a:pt x="524" y="132"/>
                      </a:lnTo>
                      <a:lnTo>
                        <a:pt x="522" y="132"/>
                      </a:lnTo>
                      <a:lnTo>
                        <a:pt x="521" y="131"/>
                      </a:lnTo>
                      <a:lnTo>
                        <a:pt x="521" y="132"/>
                      </a:lnTo>
                      <a:lnTo>
                        <a:pt x="521" y="132"/>
                      </a:lnTo>
                      <a:lnTo>
                        <a:pt x="518" y="132"/>
                      </a:lnTo>
                      <a:lnTo>
                        <a:pt x="518" y="134"/>
                      </a:lnTo>
                      <a:lnTo>
                        <a:pt x="509" y="132"/>
                      </a:lnTo>
                      <a:lnTo>
                        <a:pt x="509" y="131"/>
                      </a:lnTo>
                      <a:lnTo>
                        <a:pt x="508" y="131"/>
                      </a:lnTo>
                      <a:lnTo>
                        <a:pt x="508" y="131"/>
                      </a:lnTo>
                      <a:lnTo>
                        <a:pt x="507" y="130"/>
                      </a:lnTo>
                      <a:lnTo>
                        <a:pt x="505" y="130"/>
                      </a:lnTo>
                      <a:lnTo>
                        <a:pt x="505" y="130"/>
                      </a:lnTo>
                      <a:lnTo>
                        <a:pt x="504" y="130"/>
                      </a:lnTo>
                      <a:lnTo>
                        <a:pt x="504" y="130"/>
                      </a:lnTo>
                      <a:lnTo>
                        <a:pt x="504" y="131"/>
                      </a:lnTo>
                      <a:lnTo>
                        <a:pt x="495" y="130"/>
                      </a:lnTo>
                      <a:lnTo>
                        <a:pt x="495" y="131"/>
                      </a:lnTo>
                      <a:lnTo>
                        <a:pt x="493" y="131"/>
                      </a:lnTo>
                      <a:lnTo>
                        <a:pt x="493" y="132"/>
                      </a:lnTo>
                      <a:lnTo>
                        <a:pt x="495" y="132"/>
                      </a:lnTo>
                      <a:lnTo>
                        <a:pt x="497" y="131"/>
                      </a:lnTo>
                      <a:lnTo>
                        <a:pt x="500" y="132"/>
                      </a:lnTo>
                      <a:lnTo>
                        <a:pt x="501" y="134"/>
                      </a:lnTo>
                      <a:lnTo>
                        <a:pt x="501" y="134"/>
                      </a:lnTo>
                      <a:lnTo>
                        <a:pt x="504" y="134"/>
                      </a:lnTo>
                      <a:lnTo>
                        <a:pt x="504" y="132"/>
                      </a:lnTo>
                      <a:lnTo>
                        <a:pt x="507" y="132"/>
                      </a:lnTo>
                      <a:lnTo>
                        <a:pt x="507" y="132"/>
                      </a:lnTo>
                      <a:lnTo>
                        <a:pt x="507" y="132"/>
                      </a:lnTo>
                      <a:lnTo>
                        <a:pt x="507" y="135"/>
                      </a:lnTo>
                      <a:lnTo>
                        <a:pt x="505" y="135"/>
                      </a:lnTo>
                      <a:lnTo>
                        <a:pt x="505" y="136"/>
                      </a:lnTo>
                      <a:lnTo>
                        <a:pt x="504" y="136"/>
                      </a:lnTo>
                      <a:lnTo>
                        <a:pt x="504" y="138"/>
                      </a:lnTo>
                      <a:lnTo>
                        <a:pt x="504" y="138"/>
                      </a:lnTo>
                      <a:lnTo>
                        <a:pt x="504" y="139"/>
                      </a:lnTo>
                      <a:lnTo>
                        <a:pt x="504" y="139"/>
                      </a:lnTo>
                      <a:lnTo>
                        <a:pt x="504" y="139"/>
                      </a:lnTo>
                      <a:lnTo>
                        <a:pt x="507" y="139"/>
                      </a:lnTo>
                      <a:lnTo>
                        <a:pt x="508" y="138"/>
                      </a:lnTo>
                      <a:lnTo>
                        <a:pt x="510" y="138"/>
                      </a:lnTo>
                      <a:lnTo>
                        <a:pt x="512" y="142"/>
                      </a:lnTo>
                      <a:lnTo>
                        <a:pt x="514" y="143"/>
                      </a:lnTo>
                      <a:lnTo>
                        <a:pt x="514" y="146"/>
                      </a:lnTo>
                      <a:lnTo>
                        <a:pt x="516" y="146"/>
                      </a:lnTo>
                      <a:lnTo>
                        <a:pt x="516" y="149"/>
                      </a:lnTo>
                      <a:lnTo>
                        <a:pt x="517" y="149"/>
                      </a:lnTo>
                      <a:lnTo>
                        <a:pt x="517" y="151"/>
                      </a:lnTo>
                      <a:lnTo>
                        <a:pt x="517" y="151"/>
                      </a:lnTo>
                      <a:lnTo>
                        <a:pt x="517" y="152"/>
                      </a:lnTo>
                      <a:lnTo>
                        <a:pt x="517" y="152"/>
                      </a:lnTo>
                      <a:lnTo>
                        <a:pt x="517" y="153"/>
                      </a:lnTo>
                      <a:lnTo>
                        <a:pt x="517" y="153"/>
                      </a:lnTo>
                      <a:lnTo>
                        <a:pt x="517" y="153"/>
                      </a:lnTo>
                      <a:lnTo>
                        <a:pt x="521" y="155"/>
                      </a:lnTo>
                      <a:lnTo>
                        <a:pt x="521" y="159"/>
                      </a:lnTo>
                      <a:lnTo>
                        <a:pt x="522" y="159"/>
                      </a:lnTo>
                      <a:lnTo>
                        <a:pt x="522" y="160"/>
                      </a:lnTo>
                      <a:lnTo>
                        <a:pt x="521" y="160"/>
                      </a:lnTo>
                      <a:lnTo>
                        <a:pt x="520" y="161"/>
                      </a:lnTo>
                      <a:lnTo>
                        <a:pt x="518" y="163"/>
                      </a:lnTo>
                      <a:lnTo>
                        <a:pt x="517" y="164"/>
                      </a:lnTo>
                      <a:lnTo>
                        <a:pt x="517" y="163"/>
                      </a:lnTo>
                      <a:lnTo>
                        <a:pt x="512" y="163"/>
                      </a:lnTo>
                      <a:lnTo>
                        <a:pt x="512" y="163"/>
                      </a:lnTo>
                      <a:lnTo>
                        <a:pt x="510" y="163"/>
                      </a:lnTo>
                      <a:lnTo>
                        <a:pt x="509" y="161"/>
                      </a:lnTo>
                      <a:lnTo>
                        <a:pt x="508" y="161"/>
                      </a:lnTo>
                      <a:lnTo>
                        <a:pt x="508" y="160"/>
                      </a:lnTo>
                      <a:lnTo>
                        <a:pt x="501" y="161"/>
                      </a:lnTo>
                      <a:lnTo>
                        <a:pt x="500" y="161"/>
                      </a:lnTo>
                      <a:lnTo>
                        <a:pt x="500" y="161"/>
                      </a:lnTo>
                      <a:lnTo>
                        <a:pt x="500" y="160"/>
                      </a:lnTo>
                      <a:lnTo>
                        <a:pt x="500" y="160"/>
                      </a:lnTo>
                      <a:lnTo>
                        <a:pt x="500" y="161"/>
                      </a:lnTo>
                      <a:lnTo>
                        <a:pt x="499" y="161"/>
                      </a:lnTo>
                      <a:lnTo>
                        <a:pt x="499" y="161"/>
                      </a:lnTo>
                      <a:lnTo>
                        <a:pt x="493" y="163"/>
                      </a:lnTo>
                      <a:lnTo>
                        <a:pt x="493" y="163"/>
                      </a:lnTo>
                      <a:lnTo>
                        <a:pt x="492" y="163"/>
                      </a:lnTo>
                      <a:lnTo>
                        <a:pt x="491" y="164"/>
                      </a:lnTo>
                      <a:lnTo>
                        <a:pt x="489" y="164"/>
                      </a:lnTo>
                      <a:lnTo>
                        <a:pt x="489" y="165"/>
                      </a:lnTo>
                      <a:lnTo>
                        <a:pt x="488" y="165"/>
                      </a:lnTo>
                      <a:lnTo>
                        <a:pt x="488" y="165"/>
                      </a:lnTo>
                      <a:lnTo>
                        <a:pt x="487" y="165"/>
                      </a:lnTo>
                      <a:lnTo>
                        <a:pt x="486" y="166"/>
                      </a:lnTo>
                      <a:lnTo>
                        <a:pt x="483" y="166"/>
                      </a:lnTo>
                      <a:lnTo>
                        <a:pt x="483" y="168"/>
                      </a:lnTo>
                      <a:lnTo>
                        <a:pt x="479" y="168"/>
                      </a:lnTo>
                      <a:lnTo>
                        <a:pt x="479" y="169"/>
                      </a:lnTo>
                      <a:lnTo>
                        <a:pt x="478" y="169"/>
                      </a:lnTo>
                      <a:lnTo>
                        <a:pt x="478" y="169"/>
                      </a:lnTo>
                      <a:lnTo>
                        <a:pt x="476" y="169"/>
                      </a:lnTo>
                      <a:lnTo>
                        <a:pt x="475" y="170"/>
                      </a:lnTo>
                      <a:lnTo>
                        <a:pt x="474" y="170"/>
                      </a:lnTo>
                      <a:lnTo>
                        <a:pt x="474" y="172"/>
                      </a:lnTo>
                      <a:lnTo>
                        <a:pt x="472" y="172"/>
                      </a:lnTo>
                      <a:lnTo>
                        <a:pt x="471" y="173"/>
                      </a:lnTo>
                      <a:lnTo>
                        <a:pt x="470" y="172"/>
                      </a:lnTo>
                      <a:lnTo>
                        <a:pt x="467" y="170"/>
                      </a:lnTo>
                      <a:lnTo>
                        <a:pt x="467" y="172"/>
                      </a:lnTo>
                      <a:lnTo>
                        <a:pt x="469" y="173"/>
                      </a:lnTo>
                      <a:lnTo>
                        <a:pt x="469" y="174"/>
                      </a:lnTo>
                      <a:lnTo>
                        <a:pt x="467" y="176"/>
                      </a:lnTo>
                      <a:lnTo>
                        <a:pt x="466" y="177"/>
                      </a:lnTo>
                      <a:lnTo>
                        <a:pt x="465" y="176"/>
                      </a:lnTo>
                      <a:lnTo>
                        <a:pt x="463" y="176"/>
                      </a:lnTo>
                      <a:lnTo>
                        <a:pt x="461" y="174"/>
                      </a:lnTo>
                      <a:lnTo>
                        <a:pt x="461" y="176"/>
                      </a:lnTo>
                      <a:lnTo>
                        <a:pt x="462" y="177"/>
                      </a:lnTo>
                      <a:lnTo>
                        <a:pt x="462" y="177"/>
                      </a:lnTo>
                      <a:lnTo>
                        <a:pt x="463" y="178"/>
                      </a:lnTo>
                      <a:lnTo>
                        <a:pt x="462" y="178"/>
                      </a:lnTo>
                      <a:lnTo>
                        <a:pt x="461" y="180"/>
                      </a:lnTo>
                      <a:lnTo>
                        <a:pt x="459" y="181"/>
                      </a:lnTo>
                      <a:lnTo>
                        <a:pt x="458" y="181"/>
                      </a:lnTo>
                      <a:lnTo>
                        <a:pt x="457" y="181"/>
                      </a:lnTo>
                      <a:lnTo>
                        <a:pt x="457" y="180"/>
                      </a:lnTo>
                      <a:lnTo>
                        <a:pt x="455" y="180"/>
                      </a:lnTo>
                      <a:lnTo>
                        <a:pt x="455" y="181"/>
                      </a:lnTo>
                      <a:lnTo>
                        <a:pt x="453" y="181"/>
                      </a:lnTo>
                      <a:lnTo>
                        <a:pt x="454" y="182"/>
                      </a:lnTo>
                      <a:lnTo>
                        <a:pt x="454" y="183"/>
                      </a:lnTo>
                      <a:lnTo>
                        <a:pt x="454" y="183"/>
                      </a:lnTo>
                      <a:lnTo>
                        <a:pt x="454" y="183"/>
                      </a:lnTo>
                      <a:lnTo>
                        <a:pt x="452" y="186"/>
                      </a:lnTo>
                      <a:lnTo>
                        <a:pt x="449" y="186"/>
                      </a:lnTo>
                      <a:lnTo>
                        <a:pt x="448" y="189"/>
                      </a:lnTo>
                      <a:lnTo>
                        <a:pt x="446" y="189"/>
                      </a:lnTo>
                      <a:lnTo>
                        <a:pt x="446" y="190"/>
                      </a:lnTo>
                      <a:lnTo>
                        <a:pt x="445" y="190"/>
                      </a:lnTo>
                      <a:lnTo>
                        <a:pt x="442" y="198"/>
                      </a:lnTo>
                      <a:lnTo>
                        <a:pt x="438" y="197"/>
                      </a:lnTo>
                      <a:lnTo>
                        <a:pt x="438" y="195"/>
                      </a:lnTo>
                      <a:lnTo>
                        <a:pt x="437" y="194"/>
                      </a:lnTo>
                      <a:lnTo>
                        <a:pt x="436" y="194"/>
                      </a:lnTo>
                      <a:lnTo>
                        <a:pt x="436" y="190"/>
                      </a:lnTo>
                      <a:lnTo>
                        <a:pt x="435" y="190"/>
                      </a:lnTo>
                      <a:lnTo>
                        <a:pt x="435" y="189"/>
                      </a:lnTo>
                      <a:lnTo>
                        <a:pt x="432" y="189"/>
                      </a:lnTo>
                      <a:lnTo>
                        <a:pt x="431" y="187"/>
                      </a:lnTo>
                      <a:lnTo>
                        <a:pt x="428" y="187"/>
                      </a:lnTo>
                      <a:lnTo>
                        <a:pt x="428" y="186"/>
                      </a:lnTo>
                      <a:lnTo>
                        <a:pt x="427" y="186"/>
                      </a:lnTo>
                      <a:lnTo>
                        <a:pt x="427" y="186"/>
                      </a:lnTo>
                      <a:lnTo>
                        <a:pt x="425" y="185"/>
                      </a:lnTo>
                      <a:lnTo>
                        <a:pt x="424" y="185"/>
                      </a:lnTo>
                      <a:lnTo>
                        <a:pt x="423" y="185"/>
                      </a:lnTo>
                      <a:lnTo>
                        <a:pt x="420" y="185"/>
                      </a:lnTo>
                      <a:lnTo>
                        <a:pt x="420" y="187"/>
                      </a:lnTo>
                      <a:lnTo>
                        <a:pt x="417" y="187"/>
                      </a:lnTo>
                      <a:lnTo>
                        <a:pt x="417" y="187"/>
                      </a:lnTo>
                      <a:lnTo>
                        <a:pt x="417" y="189"/>
                      </a:lnTo>
                      <a:lnTo>
                        <a:pt x="415" y="187"/>
                      </a:lnTo>
                      <a:lnTo>
                        <a:pt x="415" y="190"/>
                      </a:lnTo>
                      <a:lnTo>
                        <a:pt x="414" y="193"/>
                      </a:lnTo>
                      <a:lnTo>
                        <a:pt x="412" y="193"/>
                      </a:lnTo>
                      <a:lnTo>
                        <a:pt x="412" y="194"/>
                      </a:lnTo>
                      <a:lnTo>
                        <a:pt x="411" y="194"/>
                      </a:lnTo>
                      <a:lnTo>
                        <a:pt x="411" y="195"/>
                      </a:lnTo>
                      <a:lnTo>
                        <a:pt x="410" y="197"/>
                      </a:lnTo>
                      <a:lnTo>
                        <a:pt x="410" y="198"/>
                      </a:lnTo>
                      <a:lnTo>
                        <a:pt x="408" y="198"/>
                      </a:lnTo>
                      <a:lnTo>
                        <a:pt x="407" y="198"/>
                      </a:lnTo>
                      <a:lnTo>
                        <a:pt x="406" y="199"/>
                      </a:lnTo>
                      <a:lnTo>
                        <a:pt x="404" y="197"/>
                      </a:lnTo>
                      <a:lnTo>
                        <a:pt x="404" y="194"/>
                      </a:lnTo>
                      <a:lnTo>
                        <a:pt x="406" y="193"/>
                      </a:lnTo>
                      <a:lnTo>
                        <a:pt x="406" y="190"/>
                      </a:lnTo>
                      <a:lnTo>
                        <a:pt x="406" y="189"/>
                      </a:lnTo>
                      <a:lnTo>
                        <a:pt x="407" y="187"/>
                      </a:lnTo>
                      <a:lnTo>
                        <a:pt x="407" y="187"/>
                      </a:lnTo>
                      <a:lnTo>
                        <a:pt x="406" y="187"/>
                      </a:lnTo>
                      <a:lnTo>
                        <a:pt x="404" y="189"/>
                      </a:lnTo>
                      <a:lnTo>
                        <a:pt x="402" y="191"/>
                      </a:lnTo>
                      <a:lnTo>
                        <a:pt x="398" y="194"/>
                      </a:lnTo>
                      <a:lnTo>
                        <a:pt x="395" y="194"/>
                      </a:lnTo>
                      <a:lnTo>
                        <a:pt x="395" y="197"/>
                      </a:lnTo>
                      <a:lnTo>
                        <a:pt x="395" y="197"/>
                      </a:lnTo>
                      <a:lnTo>
                        <a:pt x="395" y="198"/>
                      </a:lnTo>
                      <a:lnTo>
                        <a:pt x="393" y="198"/>
                      </a:lnTo>
                      <a:lnTo>
                        <a:pt x="393" y="197"/>
                      </a:lnTo>
                      <a:lnTo>
                        <a:pt x="391" y="197"/>
                      </a:lnTo>
                      <a:lnTo>
                        <a:pt x="390" y="197"/>
                      </a:lnTo>
                      <a:lnTo>
                        <a:pt x="389" y="197"/>
                      </a:lnTo>
                      <a:lnTo>
                        <a:pt x="387" y="197"/>
                      </a:lnTo>
                      <a:lnTo>
                        <a:pt x="387" y="195"/>
                      </a:lnTo>
                      <a:lnTo>
                        <a:pt x="383" y="194"/>
                      </a:lnTo>
                      <a:lnTo>
                        <a:pt x="383" y="197"/>
                      </a:lnTo>
                      <a:lnTo>
                        <a:pt x="382" y="198"/>
                      </a:lnTo>
                      <a:lnTo>
                        <a:pt x="382" y="199"/>
                      </a:lnTo>
                      <a:lnTo>
                        <a:pt x="380" y="201"/>
                      </a:lnTo>
                      <a:lnTo>
                        <a:pt x="381" y="204"/>
                      </a:lnTo>
                      <a:lnTo>
                        <a:pt x="378" y="204"/>
                      </a:lnTo>
                      <a:lnTo>
                        <a:pt x="378" y="206"/>
                      </a:lnTo>
                      <a:lnTo>
                        <a:pt x="378" y="207"/>
                      </a:lnTo>
                      <a:lnTo>
                        <a:pt x="377" y="207"/>
                      </a:lnTo>
                      <a:lnTo>
                        <a:pt x="377" y="207"/>
                      </a:lnTo>
                      <a:lnTo>
                        <a:pt x="376" y="207"/>
                      </a:lnTo>
                      <a:lnTo>
                        <a:pt x="376" y="210"/>
                      </a:lnTo>
                      <a:lnTo>
                        <a:pt x="374" y="210"/>
                      </a:lnTo>
                      <a:lnTo>
                        <a:pt x="374" y="211"/>
                      </a:lnTo>
                      <a:lnTo>
                        <a:pt x="373" y="212"/>
                      </a:lnTo>
                      <a:lnTo>
                        <a:pt x="370" y="214"/>
                      </a:lnTo>
                      <a:lnTo>
                        <a:pt x="369" y="216"/>
                      </a:lnTo>
                      <a:lnTo>
                        <a:pt x="368" y="219"/>
                      </a:lnTo>
                      <a:lnTo>
                        <a:pt x="368" y="223"/>
                      </a:lnTo>
                      <a:lnTo>
                        <a:pt x="369" y="223"/>
                      </a:lnTo>
                      <a:lnTo>
                        <a:pt x="369" y="225"/>
                      </a:lnTo>
                      <a:lnTo>
                        <a:pt x="372" y="225"/>
                      </a:lnTo>
                      <a:lnTo>
                        <a:pt x="372" y="224"/>
                      </a:lnTo>
                      <a:lnTo>
                        <a:pt x="373" y="224"/>
                      </a:lnTo>
                      <a:lnTo>
                        <a:pt x="374" y="225"/>
                      </a:lnTo>
                      <a:lnTo>
                        <a:pt x="376" y="225"/>
                      </a:lnTo>
                      <a:lnTo>
                        <a:pt x="378" y="227"/>
                      </a:lnTo>
                      <a:lnTo>
                        <a:pt x="377" y="232"/>
                      </a:lnTo>
                      <a:lnTo>
                        <a:pt x="373" y="235"/>
                      </a:lnTo>
                      <a:lnTo>
                        <a:pt x="372" y="240"/>
                      </a:lnTo>
                      <a:lnTo>
                        <a:pt x="370" y="240"/>
                      </a:lnTo>
                      <a:lnTo>
                        <a:pt x="370" y="241"/>
                      </a:lnTo>
                      <a:lnTo>
                        <a:pt x="372" y="242"/>
                      </a:lnTo>
                      <a:lnTo>
                        <a:pt x="373" y="244"/>
                      </a:lnTo>
                      <a:lnTo>
                        <a:pt x="373" y="245"/>
                      </a:lnTo>
                      <a:lnTo>
                        <a:pt x="373" y="248"/>
                      </a:lnTo>
                      <a:lnTo>
                        <a:pt x="380" y="248"/>
                      </a:lnTo>
                      <a:lnTo>
                        <a:pt x="380" y="252"/>
                      </a:lnTo>
                      <a:lnTo>
                        <a:pt x="378" y="253"/>
                      </a:lnTo>
                      <a:lnTo>
                        <a:pt x="377" y="253"/>
                      </a:lnTo>
                      <a:lnTo>
                        <a:pt x="376" y="254"/>
                      </a:lnTo>
                      <a:lnTo>
                        <a:pt x="376" y="253"/>
                      </a:lnTo>
                      <a:lnTo>
                        <a:pt x="374" y="252"/>
                      </a:lnTo>
                      <a:lnTo>
                        <a:pt x="373" y="252"/>
                      </a:lnTo>
                      <a:lnTo>
                        <a:pt x="372" y="252"/>
                      </a:lnTo>
                      <a:lnTo>
                        <a:pt x="372" y="253"/>
                      </a:lnTo>
                      <a:lnTo>
                        <a:pt x="365" y="255"/>
                      </a:lnTo>
                      <a:lnTo>
                        <a:pt x="365" y="262"/>
                      </a:lnTo>
                      <a:lnTo>
                        <a:pt x="364" y="262"/>
                      </a:lnTo>
                      <a:lnTo>
                        <a:pt x="364" y="266"/>
                      </a:lnTo>
                      <a:lnTo>
                        <a:pt x="365" y="267"/>
                      </a:lnTo>
                      <a:lnTo>
                        <a:pt x="368" y="270"/>
                      </a:lnTo>
                      <a:lnTo>
                        <a:pt x="369" y="273"/>
                      </a:lnTo>
                      <a:lnTo>
                        <a:pt x="368" y="273"/>
                      </a:lnTo>
                      <a:lnTo>
                        <a:pt x="366" y="275"/>
                      </a:lnTo>
                      <a:lnTo>
                        <a:pt x="365" y="275"/>
                      </a:lnTo>
                      <a:lnTo>
                        <a:pt x="365" y="276"/>
                      </a:lnTo>
                      <a:lnTo>
                        <a:pt x="364" y="276"/>
                      </a:lnTo>
                      <a:lnTo>
                        <a:pt x="361" y="276"/>
                      </a:lnTo>
                      <a:lnTo>
                        <a:pt x="361" y="276"/>
                      </a:lnTo>
                      <a:lnTo>
                        <a:pt x="359" y="275"/>
                      </a:lnTo>
                      <a:lnTo>
                        <a:pt x="357" y="275"/>
                      </a:lnTo>
                      <a:lnTo>
                        <a:pt x="356" y="276"/>
                      </a:lnTo>
                      <a:lnTo>
                        <a:pt x="356" y="276"/>
                      </a:lnTo>
                      <a:lnTo>
                        <a:pt x="356" y="276"/>
                      </a:lnTo>
                      <a:lnTo>
                        <a:pt x="356" y="276"/>
                      </a:lnTo>
                      <a:lnTo>
                        <a:pt x="355" y="276"/>
                      </a:lnTo>
                      <a:lnTo>
                        <a:pt x="355" y="278"/>
                      </a:lnTo>
                      <a:lnTo>
                        <a:pt x="352" y="279"/>
                      </a:lnTo>
                      <a:lnTo>
                        <a:pt x="352" y="280"/>
                      </a:lnTo>
                      <a:lnTo>
                        <a:pt x="351" y="282"/>
                      </a:lnTo>
                      <a:lnTo>
                        <a:pt x="351" y="283"/>
                      </a:lnTo>
                      <a:lnTo>
                        <a:pt x="349" y="283"/>
                      </a:lnTo>
                      <a:lnTo>
                        <a:pt x="348" y="284"/>
                      </a:lnTo>
                      <a:lnTo>
                        <a:pt x="347" y="286"/>
                      </a:lnTo>
                      <a:lnTo>
                        <a:pt x="347" y="290"/>
                      </a:lnTo>
                      <a:lnTo>
                        <a:pt x="347" y="293"/>
                      </a:lnTo>
                      <a:lnTo>
                        <a:pt x="347" y="296"/>
                      </a:lnTo>
                      <a:lnTo>
                        <a:pt x="340" y="297"/>
                      </a:lnTo>
                      <a:lnTo>
                        <a:pt x="340" y="297"/>
                      </a:lnTo>
                      <a:lnTo>
                        <a:pt x="339" y="299"/>
                      </a:lnTo>
                      <a:lnTo>
                        <a:pt x="338" y="299"/>
                      </a:lnTo>
                      <a:lnTo>
                        <a:pt x="336" y="299"/>
                      </a:lnTo>
                      <a:lnTo>
                        <a:pt x="336" y="310"/>
                      </a:lnTo>
                      <a:lnTo>
                        <a:pt x="330" y="314"/>
                      </a:lnTo>
                      <a:lnTo>
                        <a:pt x="330" y="316"/>
                      </a:lnTo>
                      <a:lnTo>
                        <a:pt x="330" y="316"/>
                      </a:lnTo>
                      <a:lnTo>
                        <a:pt x="328" y="318"/>
                      </a:lnTo>
                      <a:lnTo>
                        <a:pt x="326" y="318"/>
                      </a:lnTo>
                      <a:lnTo>
                        <a:pt x="325" y="320"/>
                      </a:lnTo>
                      <a:lnTo>
                        <a:pt x="325" y="320"/>
                      </a:lnTo>
                      <a:lnTo>
                        <a:pt x="323" y="321"/>
                      </a:lnTo>
                      <a:lnTo>
                        <a:pt x="321" y="321"/>
                      </a:lnTo>
                      <a:lnTo>
                        <a:pt x="321" y="318"/>
                      </a:lnTo>
                      <a:lnTo>
                        <a:pt x="321" y="317"/>
                      </a:lnTo>
                      <a:lnTo>
                        <a:pt x="319" y="316"/>
                      </a:lnTo>
                      <a:lnTo>
                        <a:pt x="319" y="314"/>
                      </a:lnTo>
                      <a:lnTo>
                        <a:pt x="319" y="314"/>
                      </a:lnTo>
                      <a:lnTo>
                        <a:pt x="319" y="314"/>
                      </a:lnTo>
                      <a:lnTo>
                        <a:pt x="319" y="307"/>
                      </a:lnTo>
                      <a:lnTo>
                        <a:pt x="318" y="307"/>
                      </a:lnTo>
                      <a:lnTo>
                        <a:pt x="318" y="304"/>
                      </a:lnTo>
                      <a:lnTo>
                        <a:pt x="317" y="304"/>
                      </a:lnTo>
                      <a:lnTo>
                        <a:pt x="317" y="303"/>
                      </a:lnTo>
                      <a:lnTo>
                        <a:pt x="317" y="303"/>
                      </a:lnTo>
                      <a:lnTo>
                        <a:pt x="317" y="297"/>
                      </a:lnTo>
                      <a:lnTo>
                        <a:pt x="315" y="297"/>
                      </a:lnTo>
                      <a:lnTo>
                        <a:pt x="315" y="295"/>
                      </a:lnTo>
                      <a:lnTo>
                        <a:pt x="315" y="295"/>
                      </a:lnTo>
                      <a:lnTo>
                        <a:pt x="315" y="288"/>
                      </a:lnTo>
                      <a:lnTo>
                        <a:pt x="315" y="288"/>
                      </a:lnTo>
                      <a:lnTo>
                        <a:pt x="315" y="284"/>
                      </a:lnTo>
                      <a:lnTo>
                        <a:pt x="314" y="284"/>
                      </a:lnTo>
                      <a:lnTo>
                        <a:pt x="315" y="279"/>
                      </a:lnTo>
                      <a:lnTo>
                        <a:pt x="314" y="279"/>
                      </a:lnTo>
                      <a:lnTo>
                        <a:pt x="314" y="275"/>
                      </a:lnTo>
                      <a:lnTo>
                        <a:pt x="313" y="275"/>
                      </a:lnTo>
                      <a:lnTo>
                        <a:pt x="313" y="274"/>
                      </a:lnTo>
                      <a:lnTo>
                        <a:pt x="313" y="274"/>
                      </a:lnTo>
                      <a:lnTo>
                        <a:pt x="313" y="270"/>
                      </a:lnTo>
                      <a:lnTo>
                        <a:pt x="311" y="270"/>
                      </a:lnTo>
                      <a:lnTo>
                        <a:pt x="311" y="257"/>
                      </a:lnTo>
                      <a:lnTo>
                        <a:pt x="311" y="257"/>
                      </a:lnTo>
                      <a:lnTo>
                        <a:pt x="313" y="254"/>
                      </a:lnTo>
                      <a:lnTo>
                        <a:pt x="313" y="254"/>
                      </a:lnTo>
                      <a:lnTo>
                        <a:pt x="313" y="252"/>
                      </a:lnTo>
                      <a:lnTo>
                        <a:pt x="314" y="252"/>
                      </a:lnTo>
                      <a:lnTo>
                        <a:pt x="314" y="249"/>
                      </a:lnTo>
                      <a:lnTo>
                        <a:pt x="314" y="246"/>
                      </a:lnTo>
                      <a:lnTo>
                        <a:pt x="315" y="245"/>
                      </a:lnTo>
                      <a:lnTo>
                        <a:pt x="317" y="242"/>
                      </a:lnTo>
                      <a:lnTo>
                        <a:pt x="318" y="242"/>
                      </a:lnTo>
                      <a:lnTo>
                        <a:pt x="318" y="241"/>
                      </a:lnTo>
                      <a:lnTo>
                        <a:pt x="319" y="241"/>
                      </a:lnTo>
                      <a:lnTo>
                        <a:pt x="321" y="241"/>
                      </a:lnTo>
                      <a:lnTo>
                        <a:pt x="322" y="242"/>
                      </a:lnTo>
                      <a:lnTo>
                        <a:pt x="322" y="241"/>
                      </a:lnTo>
                      <a:lnTo>
                        <a:pt x="323" y="240"/>
                      </a:lnTo>
                      <a:lnTo>
                        <a:pt x="323" y="238"/>
                      </a:lnTo>
                      <a:lnTo>
                        <a:pt x="323" y="236"/>
                      </a:lnTo>
                      <a:lnTo>
                        <a:pt x="323" y="235"/>
                      </a:lnTo>
                      <a:lnTo>
                        <a:pt x="325" y="235"/>
                      </a:lnTo>
                      <a:lnTo>
                        <a:pt x="325" y="231"/>
                      </a:lnTo>
                      <a:lnTo>
                        <a:pt x="323" y="229"/>
                      </a:lnTo>
                      <a:lnTo>
                        <a:pt x="322" y="229"/>
                      </a:lnTo>
                      <a:lnTo>
                        <a:pt x="322" y="228"/>
                      </a:lnTo>
                      <a:lnTo>
                        <a:pt x="323" y="227"/>
                      </a:lnTo>
                      <a:lnTo>
                        <a:pt x="326" y="227"/>
                      </a:lnTo>
                      <a:lnTo>
                        <a:pt x="326" y="228"/>
                      </a:lnTo>
                      <a:lnTo>
                        <a:pt x="330" y="228"/>
                      </a:lnTo>
                      <a:lnTo>
                        <a:pt x="330" y="227"/>
                      </a:lnTo>
                      <a:lnTo>
                        <a:pt x="331" y="225"/>
                      </a:lnTo>
                      <a:lnTo>
                        <a:pt x="331" y="224"/>
                      </a:lnTo>
                      <a:lnTo>
                        <a:pt x="332" y="224"/>
                      </a:lnTo>
                      <a:lnTo>
                        <a:pt x="334" y="224"/>
                      </a:lnTo>
                      <a:lnTo>
                        <a:pt x="335" y="224"/>
                      </a:lnTo>
                      <a:lnTo>
                        <a:pt x="338" y="224"/>
                      </a:lnTo>
                      <a:lnTo>
                        <a:pt x="340" y="220"/>
                      </a:lnTo>
                      <a:lnTo>
                        <a:pt x="342" y="220"/>
                      </a:lnTo>
                      <a:lnTo>
                        <a:pt x="345" y="215"/>
                      </a:lnTo>
                      <a:lnTo>
                        <a:pt x="348" y="214"/>
                      </a:lnTo>
                      <a:lnTo>
                        <a:pt x="348" y="212"/>
                      </a:lnTo>
                      <a:lnTo>
                        <a:pt x="349" y="211"/>
                      </a:lnTo>
                      <a:lnTo>
                        <a:pt x="351" y="210"/>
                      </a:lnTo>
                      <a:lnTo>
                        <a:pt x="352" y="208"/>
                      </a:lnTo>
                      <a:lnTo>
                        <a:pt x="353" y="207"/>
                      </a:lnTo>
                      <a:lnTo>
                        <a:pt x="355" y="207"/>
                      </a:lnTo>
                      <a:lnTo>
                        <a:pt x="355" y="204"/>
                      </a:lnTo>
                      <a:lnTo>
                        <a:pt x="360" y="202"/>
                      </a:lnTo>
                      <a:lnTo>
                        <a:pt x="360" y="201"/>
                      </a:lnTo>
                      <a:lnTo>
                        <a:pt x="361" y="199"/>
                      </a:lnTo>
                      <a:lnTo>
                        <a:pt x="363" y="198"/>
                      </a:lnTo>
                      <a:lnTo>
                        <a:pt x="364" y="198"/>
                      </a:lnTo>
                      <a:lnTo>
                        <a:pt x="364" y="197"/>
                      </a:lnTo>
                      <a:lnTo>
                        <a:pt x="364" y="195"/>
                      </a:lnTo>
                      <a:lnTo>
                        <a:pt x="364" y="195"/>
                      </a:lnTo>
                      <a:lnTo>
                        <a:pt x="365" y="194"/>
                      </a:lnTo>
                      <a:lnTo>
                        <a:pt x="366" y="194"/>
                      </a:lnTo>
                      <a:lnTo>
                        <a:pt x="368" y="190"/>
                      </a:lnTo>
                      <a:lnTo>
                        <a:pt x="366" y="190"/>
                      </a:lnTo>
                      <a:lnTo>
                        <a:pt x="366" y="190"/>
                      </a:lnTo>
                      <a:lnTo>
                        <a:pt x="366" y="189"/>
                      </a:lnTo>
                      <a:lnTo>
                        <a:pt x="366" y="189"/>
                      </a:lnTo>
                      <a:lnTo>
                        <a:pt x="366" y="187"/>
                      </a:lnTo>
                      <a:lnTo>
                        <a:pt x="368" y="187"/>
                      </a:lnTo>
                      <a:lnTo>
                        <a:pt x="368" y="187"/>
                      </a:lnTo>
                      <a:lnTo>
                        <a:pt x="368" y="186"/>
                      </a:lnTo>
                      <a:lnTo>
                        <a:pt x="373" y="186"/>
                      </a:lnTo>
                      <a:lnTo>
                        <a:pt x="373" y="185"/>
                      </a:lnTo>
                      <a:lnTo>
                        <a:pt x="374" y="185"/>
                      </a:lnTo>
                      <a:lnTo>
                        <a:pt x="374" y="185"/>
                      </a:lnTo>
                      <a:lnTo>
                        <a:pt x="376" y="185"/>
                      </a:lnTo>
                      <a:lnTo>
                        <a:pt x="377" y="185"/>
                      </a:lnTo>
                      <a:lnTo>
                        <a:pt x="377" y="185"/>
                      </a:lnTo>
                      <a:lnTo>
                        <a:pt x="385" y="185"/>
                      </a:lnTo>
                      <a:lnTo>
                        <a:pt x="385" y="182"/>
                      </a:lnTo>
                      <a:lnTo>
                        <a:pt x="386" y="181"/>
                      </a:lnTo>
                      <a:lnTo>
                        <a:pt x="386" y="180"/>
                      </a:lnTo>
                      <a:lnTo>
                        <a:pt x="385" y="180"/>
                      </a:lnTo>
                      <a:lnTo>
                        <a:pt x="386" y="177"/>
                      </a:lnTo>
                      <a:lnTo>
                        <a:pt x="386" y="174"/>
                      </a:lnTo>
                      <a:lnTo>
                        <a:pt x="387" y="173"/>
                      </a:lnTo>
                      <a:lnTo>
                        <a:pt x="387" y="172"/>
                      </a:lnTo>
                      <a:lnTo>
                        <a:pt x="389" y="172"/>
                      </a:lnTo>
                      <a:lnTo>
                        <a:pt x="387" y="165"/>
                      </a:lnTo>
                      <a:lnTo>
                        <a:pt x="389" y="164"/>
                      </a:lnTo>
                      <a:lnTo>
                        <a:pt x="390" y="163"/>
                      </a:lnTo>
                      <a:lnTo>
                        <a:pt x="391" y="161"/>
                      </a:lnTo>
                      <a:lnTo>
                        <a:pt x="394" y="161"/>
                      </a:lnTo>
                      <a:lnTo>
                        <a:pt x="395" y="163"/>
                      </a:lnTo>
                      <a:lnTo>
                        <a:pt x="397" y="163"/>
                      </a:lnTo>
                      <a:lnTo>
                        <a:pt x="399" y="163"/>
                      </a:lnTo>
                      <a:lnTo>
                        <a:pt x="399" y="161"/>
                      </a:lnTo>
                      <a:lnTo>
                        <a:pt x="397" y="161"/>
                      </a:lnTo>
                      <a:lnTo>
                        <a:pt x="393" y="159"/>
                      </a:lnTo>
                      <a:lnTo>
                        <a:pt x="391" y="157"/>
                      </a:lnTo>
                      <a:lnTo>
                        <a:pt x="390" y="157"/>
                      </a:lnTo>
                      <a:lnTo>
                        <a:pt x="390" y="157"/>
                      </a:lnTo>
                      <a:lnTo>
                        <a:pt x="387" y="157"/>
                      </a:lnTo>
                      <a:lnTo>
                        <a:pt x="387" y="159"/>
                      </a:lnTo>
                      <a:lnTo>
                        <a:pt x="386" y="159"/>
                      </a:lnTo>
                      <a:lnTo>
                        <a:pt x="386" y="159"/>
                      </a:lnTo>
                      <a:lnTo>
                        <a:pt x="382" y="159"/>
                      </a:lnTo>
                      <a:lnTo>
                        <a:pt x="382" y="160"/>
                      </a:lnTo>
                      <a:lnTo>
                        <a:pt x="382" y="160"/>
                      </a:lnTo>
                      <a:lnTo>
                        <a:pt x="382" y="161"/>
                      </a:lnTo>
                      <a:lnTo>
                        <a:pt x="382" y="163"/>
                      </a:lnTo>
                      <a:lnTo>
                        <a:pt x="382" y="164"/>
                      </a:lnTo>
                      <a:lnTo>
                        <a:pt x="380" y="164"/>
                      </a:lnTo>
                      <a:lnTo>
                        <a:pt x="380" y="165"/>
                      </a:lnTo>
                      <a:lnTo>
                        <a:pt x="381" y="168"/>
                      </a:lnTo>
                      <a:lnTo>
                        <a:pt x="381" y="169"/>
                      </a:lnTo>
                      <a:lnTo>
                        <a:pt x="382" y="170"/>
                      </a:lnTo>
                      <a:lnTo>
                        <a:pt x="382" y="170"/>
                      </a:lnTo>
                      <a:lnTo>
                        <a:pt x="382" y="170"/>
                      </a:lnTo>
                      <a:lnTo>
                        <a:pt x="382" y="172"/>
                      </a:lnTo>
                      <a:lnTo>
                        <a:pt x="380" y="173"/>
                      </a:lnTo>
                      <a:lnTo>
                        <a:pt x="380" y="174"/>
                      </a:lnTo>
                      <a:lnTo>
                        <a:pt x="378" y="173"/>
                      </a:lnTo>
                      <a:lnTo>
                        <a:pt x="378" y="170"/>
                      </a:lnTo>
                      <a:lnTo>
                        <a:pt x="377" y="170"/>
                      </a:lnTo>
                      <a:lnTo>
                        <a:pt x="377" y="172"/>
                      </a:lnTo>
                      <a:lnTo>
                        <a:pt x="372" y="170"/>
                      </a:lnTo>
                      <a:lnTo>
                        <a:pt x="372" y="172"/>
                      </a:lnTo>
                      <a:lnTo>
                        <a:pt x="370" y="173"/>
                      </a:lnTo>
                      <a:lnTo>
                        <a:pt x="370" y="173"/>
                      </a:lnTo>
                      <a:lnTo>
                        <a:pt x="368" y="173"/>
                      </a:lnTo>
                      <a:lnTo>
                        <a:pt x="368" y="174"/>
                      </a:lnTo>
                      <a:lnTo>
                        <a:pt x="366" y="176"/>
                      </a:lnTo>
                      <a:lnTo>
                        <a:pt x="366" y="177"/>
                      </a:lnTo>
                      <a:lnTo>
                        <a:pt x="365" y="178"/>
                      </a:lnTo>
                      <a:lnTo>
                        <a:pt x="363" y="180"/>
                      </a:lnTo>
                      <a:lnTo>
                        <a:pt x="363" y="181"/>
                      </a:lnTo>
                      <a:lnTo>
                        <a:pt x="361" y="182"/>
                      </a:lnTo>
                      <a:lnTo>
                        <a:pt x="361" y="182"/>
                      </a:lnTo>
                      <a:lnTo>
                        <a:pt x="360" y="183"/>
                      </a:lnTo>
                      <a:lnTo>
                        <a:pt x="359" y="183"/>
                      </a:lnTo>
                      <a:lnTo>
                        <a:pt x="359" y="185"/>
                      </a:lnTo>
                      <a:lnTo>
                        <a:pt x="357" y="186"/>
                      </a:lnTo>
                      <a:lnTo>
                        <a:pt x="356" y="186"/>
                      </a:lnTo>
                      <a:lnTo>
                        <a:pt x="355" y="187"/>
                      </a:lnTo>
                      <a:lnTo>
                        <a:pt x="353" y="187"/>
                      </a:lnTo>
                      <a:lnTo>
                        <a:pt x="353" y="185"/>
                      </a:lnTo>
                      <a:lnTo>
                        <a:pt x="355" y="183"/>
                      </a:lnTo>
                      <a:lnTo>
                        <a:pt x="356" y="180"/>
                      </a:lnTo>
                      <a:lnTo>
                        <a:pt x="355" y="180"/>
                      </a:lnTo>
                      <a:lnTo>
                        <a:pt x="353" y="182"/>
                      </a:lnTo>
                      <a:lnTo>
                        <a:pt x="352" y="182"/>
                      </a:lnTo>
                      <a:lnTo>
                        <a:pt x="351" y="183"/>
                      </a:lnTo>
                      <a:lnTo>
                        <a:pt x="351" y="181"/>
                      </a:lnTo>
                      <a:lnTo>
                        <a:pt x="351" y="180"/>
                      </a:lnTo>
                      <a:lnTo>
                        <a:pt x="352" y="178"/>
                      </a:lnTo>
                      <a:lnTo>
                        <a:pt x="352" y="176"/>
                      </a:lnTo>
                      <a:lnTo>
                        <a:pt x="355" y="176"/>
                      </a:lnTo>
                      <a:lnTo>
                        <a:pt x="355" y="173"/>
                      </a:lnTo>
                      <a:lnTo>
                        <a:pt x="355" y="172"/>
                      </a:lnTo>
                      <a:lnTo>
                        <a:pt x="355" y="169"/>
                      </a:lnTo>
                      <a:lnTo>
                        <a:pt x="353" y="170"/>
                      </a:lnTo>
                      <a:lnTo>
                        <a:pt x="353" y="170"/>
                      </a:lnTo>
                      <a:lnTo>
                        <a:pt x="353" y="170"/>
                      </a:lnTo>
                      <a:lnTo>
                        <a:pt x="352" y="172"/>
                      </a:lnTo>
                      <a:lnTo>
                        <a:pt x="351" y="173"/>
                      </a:lnTo>
                      <a:lnTo>
                        <a:pt x="347" y="173"/>
                      </a:lnTo>
                      <a:lnTo>
                        <a:pt x="347" y="173"/>
                      </a:lnTo>
                      <a:lnTo>
                        <a:pt x="345" y="172"/>
                      </a:lnTo>
                      <a:lnTo>
                        <a:pt x="344" y="172"/>
                      </a:lnTo>
                      <a:lnTo>
                        <a:pt x="344" y="170"/>
                      </a:lnTo>
                      <a:lnTo>
                        <a:pt x="344" y="169"/>
                      </a:lnTo>
                      <a:lnTo>
                        <a:pt x="343" y="169"/>
                      </a:lnTo>
                      <a:lnTo>
                        <a:pt x="342" y="169"/>
                      </a:lnTo>
                      <a:lnTo>
                        <a:pt x="340" y="170"/>
                      </a:lnTo>
                      <a:lnTo>
                        <a:pt x="339" y="170"/>
                      </a:lnTo>
                      <a:lnTo>
                        <a:pt x="339" y="170"/>
                      </a:lnTo>
                      <a:lnTo>
                        <a:pt x="338" y="169"/>
                      </a:lnTo>
                      <a:lnTo>
                        <a:pt x="338" y="169"/>
                      </a:lnTo>
                      <a:lnTo>
                        <a:pt x="338" y="170"/>
                      </a:lnTo>
                      <a:lnTo>
                        <a:pt x="336" y="170"/>
                      </a:lnTo>
                      <a:lnTo>
                        <a:pt x="336" y="170"/>
                      </a:lnTo>
                      <a:lnTo>
                        <a:pt x="330" y="170"/>
                      </a:lnTo>
                      <a:lnTo>
                        <a:pt x="330" y="172"/>
                      </a:lnTo>
                      <a:lnTo>
                        <a:pt x="326" y="172"/>
                      </a:lnTo>
                      <a:lnTo>
                        <a:pt x="326" y="173"/>
                      </a:lnTo>
                      <a:lnTo>
                        <a:pt x="325" y="173"/>
                      </a:lnTo>
                      <a:lnTo>
                        <a:pt x="325" y="174"/>
                      </a:lnTo>
                      <a:lnTo>
                        <a:pt x="322" y="173"/>
                      </a:lnTo>
                      <a:lnTo>
                        <a:pt x="321" y="177"/>
                      </a:lnTo>
                      <a:lnTo>
                        <a:pt x="319" y="178"/>
                      </a:lnTo>
                      <a:lnTo>
                        <a:pt x="317" y="178"/>
                      </a:lnTo>
                      <a:lnTo>
                        <a:pt x="317" y="182"/>
                      </a:lnTo>
                      <a:lnTo>
                        <a:pt x="315" y="183"/>
                      </a:lnTo>
                      <a:lnTo>
                        <a:pt x="315" y="185"/>
                      </a:lnTo>
                      <a:lnTo>
                        <a:pt x="314" y="186"/>
                      </a:lnTo>
                      <a:lnTo>
                        <a:pt x="311" y="186"/>
                      </a:lnTo>
                      <a:lnTo>
                        <a:pt x="310" y="186"/>
                      </a:lnTo>
                      <a:lnTo>
                        <a:pt x="309" y="189"/>
                      </a:lnTo>
                      <a:lnTo>
                        <a:pt x="304" y="190"/>
                      </a:lnTo>
                      <a:lnTo>
                        <a:pt x="302" y="191"/>
                      </a:lnTo>
                      <a:lnTo>
                        <a:pt x="302" y="191"/>
                      </a:lnTo>
                      <a:lnTo>
                        <a:pt x="302" y="191"/>
                      </a:lnTo>
                      <a:lnTo>
                        <a:pt x="302" y="194"/>
                      </a:lnTo>
                      <a:lnTo>
                        <a:pt x="301" y="194"/>
                      </a:lnTo>
                      <a:lnTo>
                        <a:pt x="302" y="195"/>
                      </a:lnTo>
                      <a:lnTo>
                        <a:pt x="301" y="195"/>
                      </a:lnTo>
                      <a:lnTo>
                        <a:pt x="301" y="197"/>
                      </a:lnTo>
                      <a:lnTo>
                        <a:pt x="298" y="195"/>
                      </a:lnTo>
                      <a:lnTo>
                        <a:pt x="300" y="199"/>
                      </a:lnTo>
                      <a:lnTo>
                        <a:pt x="298" y="199"/>
                      </a:lnTo>
                      <a:lnTo>
                        <a:pt x="298" y="203"/>
                      </a:lnTo>
                      <a:lnTo>
                        <a:pt x="298" y="203"/>
                      </a:lnTo>
                      <a:lnTo>
                        <a:pt x="300" y="203"/>
                      </a:lnTo>
                      <a:lnTo>
                        <a:pt x="301" y="204"/>
                      </a:lnTo>
                      <a:lnTo>
                        <a:pt x="302" y="203"/>
                      </a:lnTo>
                      <a:lnTo>
                        <a:pt x="306" y="202"/>
                      </a:lnTo>
                      <a:lnTo>
                        <a:pt x="306" y="203"/>
                      </a:lnTo>
                      <a:lnTo>
                        <a:pt x="306" y="203"/>
                      </a:lnTo>
                      <a:lnTo>
                        <a:pt x="308" y="203"/>
                      </a:lnTo>
                      <a:lnTo>
                        <a:pt x="309" y="207"/>
                      </a:lnTo>
                      <a:lnTo>
                        <a:pt x="306" y="207"/>
                      </a:lnTo>
                      <a:lnTo>
                        <a:pt x="305" y="207"/>
                      </a:lnTo>
                      <a:lnTo>
                        <a:pt x="305" y="208"/>
                      </a:lnTo>
                      <a:lnTo>
                        <a:pt x="302" y="207"/>
                      </a:lnTo>
                      <a:lnTo>
                        <a:pt x="302" y="208"/>
                      </a:lnTo>
                      <a:lnTo>
                        <a:pt x="298" y="210"/>
                      </a:lnTo>
                      <a:lnTo>
                        <a:pt x="298" y="207"/>
                      </a:lnTo>
                      <a:lnTo>
                        <a:pt x="298" y="207"/>
                      </a:lnTo>
                      <a:lnTo>
                        <a:pt x="298" y="207"/>
                      </a:lnTo>
                      <a:lnTo>
                        <a:pt x="296" y="207"/>
                      </a:lnTo>
                      <a:lnTo>
                        <a:pt x="294" y="208"/>
                      </a:lnTo>
                      <a:lnTo>
                        <a:pt x="292" y="210"/>
                      </a:lnTo>
                      <a:lnTo>
                        <a:pt x="291" y="212"/>
                      </a:lnTo>
                      <a:lnTo>
                        <a:pt x="289" y="211"/>
                      </a:lnTo>
                      <a:lnTo>
                        <a:pt x="288" y="211"/>
                      </a:lnTo>
                      <a:lnTo>
                        <a:pt x="287" y="211"/>
                      </a:lnTo>
                      <a:lnTo>
                        <a:pt x="285" y="210"/>
                      </a:lnTo>
                      <a:lnTo>
                        <a:pt x="285" y="212"/>
                      </a:lnTo>
                      <a:lnTo>
                        <a:pt x="281" y="214"/>
                      </a:lnTo>
                      <a:lnTo>
                        <a:pt x="279" y="214"/>
                      </a:lnTo>
                      <a:lnTo>
                        <a:pt x="277" y="214"/>
                      </a:lnTo>
                      <a:lnTo>
                        <a:pt x="277" y="214"/>
                      </a:lnTo>
                      <a:lnTo>
                        <a:pt x="277" y="214"/>
                      </a:lnTo>
                      <a:lnTo>
                        <a:pt x="276" y="214"/>
                      </a:lnTo>
                      <a:lnTo>
                        <a:pt x="275" y="211"/>
                      </a:lnTo>
                      <a:lnTo>
                        <a:pt x="273" y="208"/>
                      </a:lnTo>
                      <a:lnTo>
                        <a:pt x="273" y="207"/>
                      </a:lnTo>
                      <a:lnTo>
                        <a:pt x="276" y="207"/>
                      </a:lnTo>
                      <a:lnTo>
                        <a:pt x="279" y="207"/>
                      </a:lnTo>
                      <a:lnTo>
                        <a:pt x="281" y="207"/>
                      </a:lnTo>
                      <a:lnTo>
                        <a:pt x="283" y="206"/>
                      </a:lnTo>
                      <a:lnTo>
                        <a:pt x="283" y="206"/>
                      </a:lnTo>
                      <a:lnTo>
                        <a:pt x="283" y="206"/>
                      </a:lnTo>
                      <a:lnTo>
                        <a:pt x="284" y="204"/>
                      </a:lnTo>
                      <a:lnTo>
                        <a:pt x="281" y="204"/>
                      </a:lnTo>
                      <a:lnTo>
                        <a:pt x="280" y="202"/>
                      </a:lnTo>
                      <a:lnTo>
                        <a:pt x="280" y="202"/>
                      </a:lnTo>
                      <a:lnTo>
                        <a:pt x="279" y="201"/>
                      </a:lnTo>
                      <a:lnTo>
                        <a:pt x="277" y="198"/>
                      </a:lnTo>
                      <a:lnTo>
                        <a:pt x="273" y="199"/>
                      </a:lnTo>
                      <a:lnTo>
                        <a:pt x="273" y="199"/>
                      </a:lnTo>
                      <a:lnTo>
                        <a:pt x="273" y="201"/>
                      </a:lnTo>
                      <a:lnTo>
                        <a:pt x="272" y="201"/>
                      </a:lnTo>
                      <a:lnTo>
                        <a:pt x="272" y="202"/>
                      </a:lnTo>
                      <a:lnTo>
                        <a:pt x="271" y="202"/>
                      </a:lnTo>
                      <a:lnTo>
                        <a:pt x="270" y="199"/>
                      </a:lnTo>
                      <a:lnTo>
                        <a:pt x="263" y="201"/>
                      </a:lnTo>
                      <a:lnTo>
                        <a:pt x="263" y="199"/>
                      </a:lnTo>
                      <a:lnTo>
                        <a:pt x="260" y="199"/>
                      </a:lnTo>
                      <a:lnTo>
                        <a:pt x="258" y="198"/>
                      </a:lnTo>
                      <a:lnTo>
                        <a:pt x="255" y="198"/>
                      </a:lnTo>
                      <a:lnTo>
                        <a:pt x="255" y="199"/>
                      </a:lnTo>
                      <a:lnTo>
                        <a:pt x="254" y="201"/>
                      </a:lnTo>
                      <a:lnTo>
                        <a:pt x="254" y="202"/>
                      </a:lnTo>
                      <a:lnTo>
                        <a:pt x="254" y="202"/>
                      </a:lnTo>
                      <a:lnTo>
                        <a:pt x="254" y="202"/>
                      </a:lnTo>
                      <a:lnTo>
                        <a:pt x="255" y="203"/>
                      </a:lnTo>
                      <a:lnTo>
                        <a:pt x="253" y="203"/>
                      </a:lnTo>
                      <a:lnTo>
                        <a:pt x="254" y="204"/>
                      </a:lnTo>
                      <a:lnTo>
                        <a:pt x="254" y="206"/>
                      </a:lnTo>
                      <a:lnTo>
                        <a:pt x="255" y="207"/>
                      </a:lnTo>
                      <a:lnTo>
                        <a:pt x="251" y="207"/>
                      </a:lnTo>
                      <a:lnTo>
                        <a:pt x="251" y="207"/>
                      </a:lnTo>
                      <a:lnTo>
                        <a:pt x="250" y="206"/>
                      </a:lnTo>
                      <a:lnTo>
                        <a:pt x="250" y="206"/>
                      </a:lnTo>
                      <a:lnTo>
                        <a:pt x="250" y="204"/>
                      </a:lnTo>
                      <a:lnTo>
                        <a:pt x="239" y="206"/>
                      </a:lnTo>
                      <a:lnTo>
                        <a:pt x="239" y="206"/>
                      </a:lnTo>
                      <a:lnTo>
                        <a:pt x="237" y="204"/>
                      </a:lnTo>
                      <a:lnTo>
                        <a:pt x="237" y="204"/>
                      </a:lnTo>
                      <a:lnTo>
                        <a:pt x="237" y="203"/>
                      </a:lnTo>
                      <a:lnTo>
                        <a:pt x="237" y="203"/>
                      </a:lnTo>
                      <a:lnTo>
                        <a:pt x="236" y="203"/>
                      </a:lnTo>
                      <a:lnTo>
                        <a:pt x="236" y="203"/>
                      </a:lnTo>
                      <a:lnTo>
                        <a:pt x="236" y="203"/>
                      </a:lnTo>
                      <a:lnTo>
                        <a:pt x="236" y="202"/>
                      </a:lnTo>
                      <a:lnTo>
                        <a:pt x="234" y="202"/>
                      </a:lnTo>
                      <a:lnTo>
                        <a:pt x="234" y="202"/>
                      </a:lnTo>
                      <a:lnTo>
                        <a:pt x="234" y="202"/>
                      </a:lnTo>
                      <a:lnTo>
                        <a:pt x="233" y="202"/>
                      </a:lnTo>
                      <a:lnTo>
                        <a:pt x="232" y="203"/>
                      </a:lnTo>
                      <a:lnTo>
                        <a:pt x="232" y="204"/>
                      </a:lnTo>
                      <a:lnTo>
                        <a:pt x="230" y="204"/>
                      </a:lnTo>
                      <a:lnTo>
                        <a:pt x="230" y="206"/>
                      </a:lnTo>
                      <a:lnTo>
                        <a:pt x="228" y="207"/>
                      </a:lnTo>
                      <a:lnTo>
                        <a:pt x="226" y="206"/>
                      </a:lnTo>
                      <a:lnTo>
                        <a:pt x="226" y="204"/>
                      </a:lnTo>
                      <a:lnTo>
                        <a:pt x="228" y="204"/>
                      </a:lnTo>
                      <a:lnTo>
                        <a:pt x="228" y="203"/>
                      </a:lnTo>
                      <a:lnTo>
                        <a:pt x="226" y="202"/>
                      </a:lnTo>
                      <a:lnTo>
                        <a:pt x="226" y="202"/>
                      </a:lnTo>
                      <a:lnTo>
                        <a:pt x="222" y="201"/>
                      </a:lnTo>
                      <a:lnTo>
                        <a:pt x="222" y="201"/>
                      </a:lnTo>
                      <a:lnTo>
                        <a:pt x="222" y="201"/>
                      </a:lnTo>
                      <a:lnTo>
                        <a:pt x="221" y="201"/>
                      </a:lnTo>
                      <a:lnTo>
                        <a:pt x="220" y="201"/>
                      </a:lnTo>
                      <a:lnTo>
                        <a:pt x="220" y="199"/>
                      </a:lnTo>
                      <a:lnTo>
                        <a:pt x="219" y="199"/>
                      </a:lnTo>
                      <a:lnTo>
                        <a:pt x="219" y="199"/>
                      </a:lnTo>
                      <a:lnTo>
                        <a:pt x="219" y="201"/>
                      </a:lnTo>
                      <a:lnTo>
                        <a:pt x="208" y="201"/>
                      </a:lnTo>
                      <a:lnTo>
                        <a:pt x="208" y="201"/>
                      </a:lnTo>
                      <a:lnTo>
                        <a:pt x="204" y="201"/>
                      </a:lnTo>
                      <a:lnTo>
                        <a:pt x="204" y="201"/>
                      </a:lnTo>
                      <a:lnTo>
                        <a:pt x="203" y="202"/>
                      </a:lnTo>
                      <a:lnTo>
                        <a:pt x="204" y="198"/>
                      </a:lnTo>
                      <a:lnTo>
                        <a:pt x="203" y="198"/>
                      </a:lnTo>
                      <a:lnTo>
                        <a:pt x="203" y="199"/>
                      </a:lnTo>
                      <a:lnTo>
                        <a:pt x="201" y="199"/>
                      </a:lnTo>
                      <a:lnTo>
                        <a:pt x="200" y="199"/>
                      </a:lnTo>
                      <a:lnTo>
                        <a:pt x="200" y="199"/>
                      </a:lnTo>
                      <a:lnTo>
                        <a:pt x="199" y="198"/>
                      </a:lnTo>
                      <a:lnTo>
                        <a:pt x="198" y="198"/>
                      </a:lnTo>
                      <a:lnTo>
                        <a:pt x="199" y="202"/>
                      </a:lnTo>
                      <a:lnTo>
                        <a:pt x="195" y="202"/>
                      </a:lnTo>
                      <a:lnTo>
                        <a:pt x="192" y="203"/>
                      </a:lnTo>
                      <a:lnTo>
                        <a:pt x="191" y="206"/>
                      </a:lnTo>
                      <a:lnTo>
                        <a:pt x="190" y="206"/>
                      </a:lnTo>
                      <a:lnTo>
                        <a:pt x="190" y="206"/>
                      </a:lnTo>
                      <a:lnTo>
                        <a:pt x="188" y="206"/>
                      </a:lnTo>
                      <a:lnTo>
                        <a:pt x="187" y="206"/>
                      </a:lnTo>
                      <a:lnTo>
                        <a:pt x="187" y="210"/>
                      </a:lnTo>
                      <a:lnTo>
                        <a:pt x="187" y="210"/>
                      </a:lnTo>
                      <a:lnTo>
                        <a:pt x="186" y="210"/>
                      </a:lnTo>
                      <a:lnTo>
                        <a:pt x="186" y="211"/>
                      </a:lnTo>
                      <a:lnTo>
                        <a:pt x="184" y="212"/>
                      </a:lnTo>
                      <a:lnTo>
                        <a:pt x="183" y="212"/>
                      </a:lnTo>
                      <a:lnTo>
                        <a:pt x="183" y="212"/>
                      </a:lnTo>
                      <a:lnTo>
                        <a:pt x="183" y="214"/>
                      </a:lnTo>
                      <a:lnTo>
                        <a:pt x="183" y="214"/>
                      </a:lnTo>
                      <a:lnTo>
                        <a:pt x="182" y="215"/>
                      </a:lnTo>
                      <a:lnTo>
                        <a:pt x="182" y="216"/>
                      </a:lnTo>
                      <a:lnTo>
                        <a:pt x="179" y="218"/>
                      </a:lnTo>
                      <a:lnTo>
                        <a:pt x="177" y="227"/>
                      </a:lnTo>
                      <a:lnTo>
                        <a:pt x="174" y="227"/>
                      </a:lnTo>
                      <a:lnTo>
                        <a:pt x="174" y="227"/>
                      </a:lnTo>
                      <a:lnTo>
                        <a:pt x="171" y="228"/>
                      </a:lnTo>
                      <a:lnTo>
                        <a:pt x="170" y="231"/>
                      </a:lnTo>
                      <a:lnTo>
                        <a:pt x="169" y="231"/>
                      </a:lnTo>
                      <a:lnTo>
                        <a:pt x="166" y="235"/>
                      </a:lnTo>
                      <a:lnTo>
                        <a:pt x="165" y="235"/>
                      </a:lnTo>
                      <a:lnTo>
                        <a:pt x="165" y="235"/>
                      </a:lnTo>
                      <a:lnTo>
                        <a:pt x="164" y="235"/>
                      </a:lnTo>
                      <a:lnTo>
                        <a:pt x="164" y="235"/>
                      </a:lnTo>
                      <a:lnTo>
                        <a:pt x="164" y="235"/>
                      </a:lnTo>
                      <a:lnTo>
                        <a:pt x="164" y="235"/>
                      </a:lnTo>
                      <a:lnTo>
                        <a:pt x="162" y="236"/>
                      </a:lnTo>
                      <a:lnTo>
                        <a:pt x="162" y="237"/>
                      </a:lnTo>
                      <a:lnTo>
                        <a:pt x="161" y="237"/>
                      </a:lnTo>
                      <a:lnTo>
                        <a:pt x="160" y="238"/>
                      </a:lnTo>
                      <a:lnTo>
                        <a:pt x="158" y="241"/>
                      </a:lnTo>
                      <a:lnTo>
                        <a:pt x="158" y="240"/>
                      </a:lnTo>
                      <a:lnTo>
                        <a:pt x="158" y="240"/>
                      </a:lnTo>
                      <a:lnTo>
                        <a:pt x="157" y="240"/>
                      </a:lnTo>
                      <a:lnTo>
                        <a:pt x="156" y="240"/>
                      </a:lnTo>
                      <a:lnTo>
                        <a:pt x="156" y="241"/>
                      </a:lnTo>
                      <a:lnTo>
                        <a:pt x="156" y="242"/>
                      </a:lnTo>
                      <a:lnTo>
                        <a:pt x="156" y="242"/>
                      </a:lnTo>
                      <a:lnTo>
                        <a:pt x="156" y="242"/>
                      </a:lnTo>
                      <a:lnTo>
                        <a:pt x="154" y="245"/>
                      </a:lnTo>
                      <a:lnTo>
                        <a:pt x="154" y="245"/>
                      </a:lnTo>
                      <a:lnTo>
                        <a:pt x="154" y="249"/>
                      </a:lnTo>
                      <a:lnTo>
                        <a:pt x="149" y="252"/>
                      </a:lnTo>
                      <a:lnTo>
                        <a:pt x="149" y="254"/>
                      </a:lnTo>
                      <a:lnTo>
                        <a:pt x="148" y="254"/>
                      </a:lnTo>
                      <a:lnTo>
                        <a:pt x="148" y="254"/>
                      </a:lnTo>
                      <a:lnTo>
                        <a:pt x="148" y="254"/>
                      </a:lnTo>
                      <a:lnTo>
                        <a:pt x="147" y="255"/>
                      </a:lnTo>
                      <a:lnTo>
                        <a:pt x="141" y="261"/>
                      </a:lnTo>
                      <a:lnTo>
                        <a:pt x="139" y="261"/>
                      </a:lnTo>
                      <a:lnTo>
                        <a:pt x="136" y="265"/>
                      </a:lnTo>
                      <a:lnTo>
                        <a:pt x="135" y="265"/>
                      </a:lnTo>
                      <a:lnTo>
                        <a:pt x="135" y="266"/>
                      </a:lnTo>
                      <a:lnTo>
                        <a:pt x="132" y="267"/>
                      </a:lnTo>
                      <a:lnTo>
                        <a:pt x="132" y="267"/>
                      </a:lnTo>
                      <a:lnTo>
                        <a:pt x="129" y="269"/>
                      </a:lnTo>
                      <a:lnTo>
                        <a:pt x="129" y="270"/>
                      </a:lnTo>
                      <a:lnTo>
                        <a:pt x="129" y="270"/>
                      </a:lnTo>
                      <a:lnTo>
                        <a:pt x="129" y="271"/>
                      </a:lnTo>
                      <a:lnTo>
                        <a:pt x="128" y="273"/>
                      </a:lnTo>
                      <a:lnTo>
                        <a:pt x="127" y="275"/>
                      </a:lnTo>
                      <a:lnTo>
                        <a:pt x="131" y="275"/>
                      </a:lnTo>
                      <a:lnTo>
                        <a:pt x="132" y="276"/>
                      </a:lnTo>
                      <a:lnTo>
                        <a:pt x="141" y="275"/>
                      </a:lnTo>
                      <a:lnTo>
                        <a:pt x="141" y="282"/>
                      </a:lnTo>
                      <a:lnTo>
                        <a:pt x="141" y="282"/>
                      </a:lnTo>
                      <a:lnTo>
                        <a:pt x="141" y="288"/>
                      </a:lnTo>
                      <a:lnTo>
                        <a:pt x="144" y="288"/>
                      </a:lnTo>
                      <a:lnTo>
                        <a:pt x="144" y="286"/>
                      </a:lnTo>
                      <a:lnTo>
                        <a:pt x="145" y="284"/>
                      </a:lnTo>
                      <a:lnTo>
                        <a:pt x="147" y="283"/>
                      </a:lnTo>
                      <a:lnTo>
                        <a:pt x="148" y="284"/>
                      </a:lnTo>
                      <a:lnTo>
                        <a:pt x="149" y="284"/>
                      </a:lnTo>
                      <a:lnTo>
                        <a:pt x="149" y="288"/>
                      </a:lnTo>
                      <a:lnTo>
                        <a:pt x="148" y="290"/>
                      </a:lnTo>
                      <a:lnTo>
                        <a:pt x="147" y="292"/>
                      </a:lnTo>
                      <a:lnTo>
                        <a:pt x="149" y="292"/>
                      </a:lnTo>
                      <a:lnTo>
                        <a:pt x="150" y="291"/>
                      </a:lnTo>
                      <a:lnTo>
                        <a:pt x="153" y="290"/>
                      </a:lnTo>
                      <a:lnTo>
                        <a:pt x="153" y="287"/>
                      </a:lnTo>
                      <a:lnTo>
                        <a:pt x="156" y="287"/>
                      </a:lnTo>
                      <a:lnTo>
                        <a:pt x="156" y="288"/>
                      </a:lnTo>
                      <a:lnTo>
                        <a:pt x="157" y="288"/>
                      </a:lnTo>
                      <a:lnTo>
                        <a:pt x="157" y="282"/>
                      </a:lnTo>
                      <a:lnTo>
                        <a:pt x="166" y="283"/>
                      </a:lnTo>
                      <a:lnTo>
                        <a:pt x="166" y="284"/>
                      </a:lnTo>
                      <a:lnTo>
                        <a:pt x="169" y="286"/>
                      </a:lnTo>
                      <a:lnTo>
                        <a:pt x="171" y="287"/>
                      </a:lnTo>
                      <a:lnTo>
                        <a:pt x="171" y="290"/>
                      </a:lnTo>
                      <a:lnTo>
                        <a:pt x="173" y="290"/>
                      </a:lnTo>
                      <a:lnTo>
                        <a:pt x="177" y="293"/>
                      </a:lnTo>
                      <a:lnTo>
                        <a:pt x="177" y="293"/>
                      </a:lnTo>
                      <a:lnTo>
                        <a:pt x="179" y="293"/>
                      </a:lnTo>
                      <a:lnTo>
                        <a:pt x="179" y="295"/>
                      </a:lnTo>
                      <a:lnTo>
                        <a:pt x="181" y="296"/>
                      </a:lnTo>
                      <a:lnTo>
                        <a:pt x="181" y="296"/>
                      </a:lnTo>
                      <a:lnTo>
                        <a:pt x="183" y="296"/>
                      </a:lnTo>
                      <a:lnTo>
                        <a:pt x="183" y="297"/>
                      </a:lnTo>
                      <a:lnTo>
                        <a:pt x="184" y="297"/>
                      </a:lnTo>
                      <a:lnTo>
                        <a:pt x="184" y="297"/>
                      </a:lnTo>
                      <a:lnTo>
                        <a:pt x="184" y="296"/>
                      </a:lnTo>
                      <a:lnTo>
                        <a:pt x="184" y="296"/>
                      </a:lnTo>
                      <a:lnTo>
                        <a:pt x="184" y="296"/>
                      </a:lnTo>
                      <a:lnTo>
                        <a:pt x="184" y="296"/>
                      </a:lnTo>
                      <a:lnTo>
                        <a:pt x="184" y="296"/>
                      </a:lnTo>
                      <a:lnTo>
                        <a:pt x="184" y="297"/>
                      </a:lnTo>
                      <a:lnTo>
                        <a:pt x="186" y="297"/>
                      </a:lnTo>
                      <a:lnTo>
                        <a:pt x="186" y="299"/>
                      </a:lnTo>
                      <a:lnTo>
                        <a:pt x="184" y="299"/>
                      </a:lnTo>
                      <a:lnTo>
                        <a:pt x="184" y="300"/>
                      </a:lnTo>
                      <a:lnTo>
                        <a:pt x="183" y="299"/>
                      </a:lnTo>
                      <a:lnTo>
                        <a:pt x="182" y="299"/>
                      </a:lnTo>
                      <a:lnTo>
                        <a:pt x="179" y="297"/>
                      </a:lnTo>
                      <a:lnTo>
                        <a:pt x="179" y="299"/>
                      </a:lnTo>
                      <a:lnTo>
                        <a:pt x="178" y="299"/>
                      </a:lnTo>
                      <a:lnTo>
                        <a:pt x="178" y="303"/>
                      </a:lnTo>
                      <a:lnTo>
                        <a:pt x="179" y="303"/>
                      </a:lnTo>
                      <a:lnTo>
                        <a:pt x="179" y="305"/>
                      </a:lnTo>
                      <a:lnTo>
                        <a:pt x="179" y="305"/>
                      </a:lnTo>
                      <a:lnTo>
                        <a:pt x="178" y="308"/>
                      </a:lnTo>
                      <a:lnTo>
                        <a:pt x="179" y="308"/>
                      </a:lnTo>
                      <a:lnTo>
                        <a:pt x="179" y="308"/>
                      </a:lnTo>
                      <a:lnTo>
                        <a:pt x="179" y="308"/>
                      </a:lnTo>
                      <a:lnTo>
                        <a:pt x="181" y="308"/>
                      </a:lnTo>
                      <a:lnTo>
                        <a:pt x="179" y="309"/>
                      </a:lnTo>
                      <a:lnTo>
                        <a:pt x="179" y="310"/>
                      </a:lnTo>
                      <a:lnTo>
                        <a:pt x="178" y="310"/>
                      </a:lnTo>
                      <a:lnTo>
                        <a:pt x="178" y="313"/>
                      </a:lnTo>
                      <a:lnTo>
                        <a:pt x="178" y="313"/>
                      </a:lnTo>
                      <a:lnTo>
                        <a:pt x="177" y="314"/>
                      </a:lnTo>
                      <a:lnTo>
                        <a:pt x="175" y="316"/>
                      </a:lnTo>
                      <a:lnTo>
                        <a:pt x="175" y="317"/>
                      </a:lnTo>
                      <a:lnTo>
                        <a:pt x="174" y="317"/>
                      </a:lnTo>
                      <a:lnTo>
                        <a:pt x="174" y="318"/>
                      </a:lnTo>
                      <a:lnTo>
                        <a:pt x="174" y="320"/>
                      </a:lnTo>
                      <a:lnTo>
                        <a:pt x="174" y="320"/>
                      </a:lnTo>
                      <a:lnTo>
                        <a:pt x="175" y="321"/>
                      </a:lnTo>
                      <a:lnTo>
                        <a:pt x="175" y="322"/>
                      </a:lnTo>
                      <a:lnTo>
                        <a:pt x="174" y="322"/>
                      </a:lnTo>
                      <a:lnTo>
                        <a:pt x="173" y="325"/>
                      </a:lnTo>
                      <a:lnTo>
                        <a:pt x="173" y="327"/>
                      </a:lnTo>
                      <a:lnTo>
                        <a:pt x="175" y="327"/>
                      </a:lnTo>
                      <a:lnTo>
                        <a:pt x="174" y="331"/>
                      </a:lnTo>
                      <a:lnTo>
                        <a:pt x="174" y="331"/>
                      </a:lnTo>
                      <a:lnTo>
                        <a:pt x="174" y="333"/>
                      </a:lnTo>
                      <a:lnTo>
                        <a:pt x="175" y="335"/>
                      </a:lnTo>
                      <a:lnTo>
                        <a:pt x="175" y="337"/>
                      </a:lnTo>
                      <a:lnTo>
                        <a:pt x="174" y="337"/>
                      </a:lnTo>
                      <a:lnTo>
                        <a:pt x="174" y="338"/>
                      </a:lnTo>
                      <a:lnTo>
                        <a:pt x="174" y="338"/>
                      </a:lnTo>
                      <a:lnTo>
                        <a:pt x="174" y="341"/>
                      </a:lnTo>
                      <a:lnTo>
                        <a:pt x="173" y="341"/>
                      </a:lnTo>
                      <a:lnTo>
                        <a:pt x="173" y="342"/>
                      </a:lnTo>
                      <a:lnTo>
                        <a:pt x="171" y="342"/>
                      </a:lnTo>
                      <a:lnTo>
                        <a:pt x="171" y="343"/>
                      </a:lnTo>
                      <a:lnTo>
                        <a:pt x="174" y="345"/>
                      </a:lnTo>
                      <a:lnTo>
                        <a:pt x="173" y="345"/>
                      </a:lnTo>
                      <a:lnTo>
                        <a:pt x="173" y="345"/>
                      </a:lnTo>
                      <a:lnTo>
                        <a:pt x="173" y="346"/>
                      </a:lnTo>
                      <a:lnTo>
                        <a:pt x="173" y="346"/>
                      </a:lnTo>
                      <a:lnTo>
                        <a:pt x="173" y="346"/>
                      </a:lnTo>
                      <a:lnTo>
                        <a:pt x="171" y="346"/>
                      </a:lnTo>
                      <a:lnTo>
                        <a:pt x="170" y="351"/>
                      </a:lnTo>
                      <a:lnTo>
                        <a:pt x="165" y="355"/>
                      </a:lnTo>
                      <a:lnTo>
                        <a:pt x="165" y="356"/>
                      </a:lnTo>
                      <a:lnTo>
                        <a:pt x="164" y="358"/>
                      </a:lnTo>
                      <a:lnTo>
                        <a:pt x="164" y="359"/>
                      </a:lnTo>
                      <a:lnTo>
                        <a:pt x="162" y="359"/>
                      </a:lnTo>
                      <a:lnTo>
                        <a:pt x="162" y="363"/>
                      </a:lnTo>
                      <a:lnTo>
                        <a:pt x="160" y="363"/>
                      </a:lnTo>
                      <a:lnTo>
                        <a:pt x="160" y="364"/>
                      </a:lnTo>
                      <a:lnTo>
                        <a:pt x="158" y="365"/>
                      </a:lnTo>
                      <a:lnTo>
                        <a:pt x="0" y="365"/>
                      </a:lnTo>
                      <a:lnTo>
                        <a:pt x="0" y="3"/>
                      </a:lnTo>
                      <a:lnTo>
                        <a:pt x="0" y="3"/>
                      </a:lnTo>
                      <a:lnTo>
                        <a:pt x="0" y="2"/>
                      </a:lnTo>
                      <a:lnTo>
                        <a:pt x="3" y="2"/>
                      </a:lnTo>
                      <a:lnTo>
                        <a:pt x="3" y="2"/>
                      </a:lnTo>
                      <a:lnTo>
                        <a:pt x="4" y="2"/>
                      </a:lnTo>
                      <a:lnTo>
                        <a:pt x="4" y="3"/>
                      </a:lnTo>
                      <a:lnTo>
                        <a:pt x="6" y="3"/>
                      </a:lnTo>
                      <a:lnTo>
                        <a:pt x="6" y="4"/>
                      </a:lnTo>
                      <a:lnTo>
                        <a:pt x="10" y="3"/>
                      </a:lnTo>
                      <a:lnTo>
                        <a:pt x="10" y="4"/>
                      </a:lnTo>
                      <a:lnTo>
                        <a:pt x="13" y="4"/>
                      </a:lnTo>
                      <a:lnTo>
                        <a:pt x="14" y="7"/>
                      </a:lnTo>
                      <a:lnTo>
                        <a:pt x="17" y="7"/>
                      </a:lnTo>
                      <a:lnTo>
                        <a:pt x="17" y="7"/>
                      </a:lnTo>
                      <a:lnTo>
                        <a:pt x="20" y="7"/>
                      </a:lnTo>
                      <a:lnTo>
                        <a:pt x="22" y="7"/>
                      </a:lnTo>
                      <a:lnTo>
                        <a:pt x="25" y="8"/>
                      </a:lnTo>
                      <a:lnTo>
                        <a:pt x="23" y="7"/>
                      </a:lnTo>
                      <a:lnTo>
                        <a:pt x="23" y="5"/>
                      </a:lnTo>
                      <a:lnTo>
                        <a:pt x="22" y="4"/>
                      </a:lnTo>
                      <a:lnTo>
                        <a:pt x="25" y="4"/>
                      </a:lnTo>
                      <a:lnTo>
                        <a:pt x="27" y="4"/>
                      </a:lnTo>
                      <a:lnTo>
                        <a:pt x="27" y="4"/>
                      </a:lnTo>
                      <a:lnTo>
                        <a:pt x="31" y="5"/>
                      </a:lnTo>
                      <a:lnTo>
                        <a:pt x="31" y="4"/>
                      </a:lnTo>
                      <a:lnTo>
                        <a:pt x="34" y="4"/>
                      </a:lnTo>
                      <a:lnTo>
                        <a:pt x="34" y="5"/>
                      </a:lnTo>
                      <a:lnTo>
                        <a:pt x="35" y="5"/>
                      </a:lnTo>
                      <a:lnTo>
                        <a:pt x="35" y="7"/>
                      </a:lnTo>
                      <a:lnTo>
                        <a:pt x="35" y="7"/>
                      </a:lnTo>
                      <a:lnTo>
                        <a:pt x="34" y="8"/>
                      </a:lnTo>
                      <a:lnTo>
                        <a:pt x="34" y="8"/>
                      </a:lnTo>
                      <a:lnTo>
                        <a:pt x="31" y="8"/>
                      </a:lnTo>
                      <a:lnTo>
                        <a:pt x="31" y="9"/>
                      </a:lnTo>
                      <a:lnTo>
                        <a:pt x="34" y="9"/>
                      </a:lnTo>
                      <a:lnTo>
                        <a:pt x="37" y="9"/>
                      </a:lnTo>
                      <a:lnTo>
                        <a:pt x="37" y="11"/>
                      </a:lnTo>
                      <a:lnTo>
                        <a:pt x="38" y="11"/>
                      </a:lnTo>
                      <a:lnTo>
                        <a:pt x="39" y="12"/>
                      </a:lnTo>
                      <a:lnTo>
                        <a:pt x="42" y="12"/>
                      </a:lnTo>
                      <a:lnTo>
                        <a:pt x="42" y="13"/>
                      </a:lnTo>
                      <a:lnTo>
                        <a:pt x="43" y="13"/>
                      </a:lnTo>
                      <a:lnTo>
                        <a:pt x="43" y="13"/>
                      </a:lnTo>
                      <a:lnTo>
                        <a:pt x="46" y="13"/>
                      </a:lnTo>
                      <a:lnTo>
                        <a:pt x="46" y="15"/>
                      </a:lnTo>
                      <a:lnTo>
                        <a:pt x="47" y="15"/>
                      </a:lnTo>
                      <a:lnTo>
                        <a:pt x="50" y="15"/>
                      </a:lnTo>
                      <a:lnTo>
                        <a:pt x="51" y="17"/>
                      </a:lnTo>
                      <a:lnTo>
                        <a:pt x="52" y="17"/>
                      </a:lnTo>
                      <a:lnTo>
                        <a:pt x="54" y="22"/>
                      </a:lnTo>
                      <a:lnTo>
                        <a:pt x="55" y="22"/>
                      </a:lnTo>
                      <a:lnTo>
                        <a:pt x="55" y="22"/>
                      </a:lnTo>
                      <a:lnTo>
                        <a:pt x="55" y="21"/>
                      </a:lnTo>
                      <a:lnTo>
                        <a:pt x="55" y="21"/>
                      </a:lnTo>
                      <a:lnTo>
                        <a:pt x="55" y="21"/>
                      </a:lnTo>
                      <a:lnTo>
                        <a:pt x="54" y="20"/>
                      </a:lnTo>
                      <a:lnTo>
                        <a:pt x="54" y="17"/>
                      </a:lnTo>
                      <a:lnTo>
                        <a:pt x="54" y="16"/>
                      </a:lnTo>
                      <a:lnTo>
                        <a:pt x="54" y="15"/>
                      </a:lnTo>
                      <a:lnTo>
                        <a:pt x="55" y="13"/>
                      </a:lnTo>
                      <a:lnTo>
                        <a:pt x="57" y="13"/>
                      </a:lnTo>
                      <a:lnTo>
                        <a:pt x="61" y="16"/>
                      </a:lnTo>
                      <a:lnTo>
                        <a:pt x="61" y="17"/>
                      </a:lnTo>
                      <a:lnTo>
                        <a:pt x="63" y="17"/>
                      </a:lnTo>
                      <a:lnTo>
                        <a:pt x="63" y="19"/>
                      </a:lnTo>
                      <a:lnTo>
                        <a:pt x="65" y="19"/>
                      </a:lnTo>
                      <a:lnTo>
                        <a:pt x="65" y="20"/>
                      </a:lnTo>
                      <a:lnTo>
                        <a:pt x="67" y="20"/>
                      </a:lnTo>
                      <a:lnTo>
                        <a:pt x="68" y="24"/>
                      </a:lnTo>
                      <a:lnTo>
                        <a:pt x="71" y="24"/>
                      </a:lnTo>
                      <a:lnTo>
                        <a:pt x="71" y="22"/>
                      </a:lnTo>
                      <a:lnTo>
                        <a:pt x="71" y="22"/>
                      </a:lnTo>
                      <a:lnTo>
                        <a:pt x="72" y="22"/>
                      </a:lnTo>
                      <a:lnTo>
                        <a:pt x="72" y="22"/>
                      </a:lnTo>
                      <a:lnTo>
                        <a:pt x="71" y="21"/>
                      </a:lnTo>
                      <a:lnTo>
                        <a:pt x="71" y="20"/>
                      </a:lnTo>
                      <a:lnTo>
                        <a:pt x="72" y="20"/>
                      </a:lnTo>
                      <a:lnTo>
                        <a:pt x="73" y="21"/>
                      </a:lnTo>
                      <a:lnTo>
                        <a:pt x="73" y="22"/>
                      </a:lnTo>
                      <a:lnTo>
                        <a:pt x="75" y="24"/>
                      </a:lnTo>
                      <a:lnTo>
                        <a:pt x="72" y="24"/>
                      </a:lnTo>
                      <a:lnTo>
                        <a:pt x="71" y="25"/>
                      </a:lnTo>
                      <a:lnTo>
                        <a:pt x="69" y="26"/>
                      </a:lnTo>
                      <a:lnTo>
                        <a:pt x="69" y="29"/>
                      </a:lnTo>
                      <a:lnTo>
                        <a:pt x="72" y="28"/>
                      </a:lnTo>
                      <a:lnTo>
                        <a:pt x="72" y="28"/>
                      </a:lnTo>
                      <a:lnTo>
                        <a:pt x="73" y="28"/>
                      </a:lnTo>
                      <a:lnTo>
                        <a:pt x="75" y="29"/>
                      </a:lnTo>
                      <a:lnTo>
                        <a:pt x="75" y="30"/>
                      </a:lnTo>
                      <a:lnTo>
                        <a:pt x="76" y="32"/>
                      </a:lnTo>
                      <a:lnTo>
                        <a:pt x="77" y="32"/>
                      </a:lnTo>
                      <a:lnTo>
                        <a:pt x="77" y="33"/>
                      </a:lnTo>
                      <a:lnTo>
                        <a:pt x="80" y="33"/>
                      </a:lnTo>
                      <a:lnTo>
                        <a:pt x="81" y="33"/>
                      </a:lnTo>
                      <a:lnTo>
                        <a:pt x="82" y="32"/>
                      </a:lnTo>
                      <a:lnTo>
                        <a:pt x="84" y="32"/>
                      </a:lnTo>
                      <a:lnTo>
                        <a:pt x="85" y="33"/>
                      </a:lnTo>
                      <a:lnTo>
                        <a:pt x="85" y="34"/>
                      </a:lnTo>
                      <a:lnTo>
                        <a:pt x="86" y="36"/>
                      </a:lnTo>
                      <a:lnTo>
                        <a:pt x="88" y="36"/>
                      </a:lnTo>
                      <a:lnTo>
                        <a:pt x="89" y="36"/>
                      </a:lnTo>
                      <a:lnTo>
                        <a:pt x="90" y="37"/>
                      </a:lnTo>
                      <a:lnTo>
                        <a:pt x="90" y="36"/>
                      </a:lnTo>
                      <a:lnTo>
                        <a:pt x="93" y="36"/>
                      </a:lnTo>
                      <a:lnTo>
                        <a:pt x="93" y="37"/>
                      </a:lnTo>
                      <a:lnTo>
                        <a:pt x="92" y="38"/>
                      </a:lnTo>
                      <a:lnTo>
                        <a:pt x="92" y="39"/>
                      </a:lnTo>
                      <a:lnTo>
                        <a:pt x="90" y="41"/>
                      </a:lnTo>
                      <a:lnTo>
                        <a:pt x="92" y="42"/>
                      </a:lnTo>
                      <a:lnTo>
                        <a:pt x="93" y="42"/>
                      </a:lnTo>
                      <a:lnTo>
                        <a:pt x="95" y="42"/>
                      </a:lnTo>
                      <a:lnTo>
                        <a:pt x="97" y="39"/>
                      </a:lnTo>
                      <a:lnTo>
                        <a:pt x="99" y="37"/>
                      </a:lnTo>
                      <a:lnTo>
                        <a:pt x="101" y="34"/>
                      </a:lnTo>
                      <a:lnTo>
                        <a:pt x="101" y="28"/>
                      </a:lnTo>
                      <a:lnTo>
                        <a:pt x="103" y="26"/>
                      </a:lnTo>
                      <a:lnTo>
                        <a:pt x="103" y="25"/>
                      </a:lnTo>
                      <a:lnTo>
                        <a:pt x="103" y="24"/>
                      </a:lnTo>
                      <a:lnTo>
                        <a:pt x="102" y="22"/>
                      </a:lnTo>
                      <a:lnTo>
                        <a:pt x="102" y="21"/>
                      </a:lnTo>
                      <a:lnTo>
                        <a:pt x="103" y="21"/>
                      </a:lnTo>
                      <a:lnTo>
                        <a:pt x="105" y="19"/>
                      </a:lnTo>
                      <a:lnTo>
                        <a:pt x="105" y="17"/>
                      </a:lnTo>
                      <a:lnTo>
                        <a:pt x="106" y="16"/>
                      </a:lnTo>
                      <a:lnTo>
                        <a:pt x="107" y="16"/>
                      </a:lnTo>
                      <a:lnTo>
                        <a:pt x="107" y="16"/>
                      </a:lnTo>
                      <a:lnTo>
                        <a:pt x="107" y="16"/>
                      </a:lnTo>
                      <a:lnTo>
                        <a:pt x="107" y="20"/>
                      </a:lnTo>
                      <a:lnTo>
                        <a:pt x="111" y="21"/>
                      </a:lnTo>
                      <a:lnTo>
                        <a:pt x="110" y="28"/>
                      </a:lnTo>
                      <a:lnTo>
                        <a:pt x="112" y="26"/>
                      </a:lnTo>
                      <a:lnTo>
                        <a:pt x="114" y="25"/>
                      </a:lnTo>
                      <a:lnTo>
                        <a:pt x="115" y="25"/>
                      </a:lnTo>
                      <a:lnTo>
                        <a:pt x="116" y="25"/>
                      </a:lnTo>
                      <a:lnTo>
                        <a:pt x="116" y="25"/>
                      </a:lnTo>
                      <a:lnTo>
                        <a:pt x="119" y="25"/>
                      </a:lnTo>
                      <a:lnTo>
                        <a:pt x="120" y="22"/>
                      </a:lnTo>
                      <a:lnTo>
                        <a:pt x="123" y="22"/>
                      </a:lnTo>
                      <a:lnTo>
                        <a:pt x="123" y="21"/>
                      </a:lnTo>
                      <a:lnTo>
                        <a:pt x="126" y="20"/>
                      </a:lnTo>
                      <a:lnTo>
                        <a:pt x="128" y="20"/>
                      </a:lnTo>
                      <a:lnTo>
                        <a:pt x="129" y="21"/>
                      </a:lnTo>
                      <a:lnTo>
                        <a:pt x="131" y="21"/>
                      </a:lnTo>
                      <a:lnTo>
                        <a:pt x="131" y="21"/>
                      </a:lnTo>
                      <a:lnTo>
                        <a:pt x="132" y="21"/>
                      </a:lnTo>
                      <a:lnTo>
                        <a:pt x="133" y="21"/>
                      </a:lnTo>
                      <a:lnTo>
                        <a:pt x="136" y="24"/>
                      </a:lnTo>
                      <a:lnTo>
                        <a:pt x="137" y="24"/>
                      </a:lnTo>
                      <a:lnTo>
                        <a:pt x="139" y="25"/>
                      </a:lnTo>
                      <a:lnTo>
                        <a:pt x="140" y="25"/>
                      </a:lnTo>
                      <a:lnTo>
                        <a:pt x="141" y="28"/>
                      </a:lnTo>
                      <a:lnTo>
                        <a:pt x="143" y="28"/>
                      </a:lnTo>
                      <a:lnTo>
                        <a:pt x="143" y="29"/>
                      </a:lnTo>
                      <a:lnTo>
                        <a:pt x="147" y="29"/>
                      </a:lnTo>
                      <a:lnTo>
                        <a:pt x="148" y="30"/>
                      </a:lnTo>
                      <a:lnTo>
                        <a:pt x="148" y="30"/>
                      </a:lnTo>
                      <a:lnTo>
                        <a:pt x="149" y="30"/>
                      </a:lnTo>
                      <a:lnTo>
                        <a:pt x="149" y="30"/>
                      </a:lnTo>
                      <a:lnTo>
                        <a:pt x="150" y="30"/>
                      </a:lnTo>
                      <a:lnTo>
                        <a:pt x="150" y="30"/>
                      </a:lnTo>
                      <a:lnTo>
                        <a:pt x="152" y="30"/>
                      </a:lnTo>
                      <a:lnTo>
                        <a:pt x="153" y="30"/>
                      </a:lnTo>
                      <a:lnTo>
                        <a:pt x="153" y="30"/>
                      </a:lnTo>
                      <a:lnTo>
                        <a:pt x="154" y="29"/>
                      </a:lnTo>
                      <a:lnTo>
                        <a:pt x="156" y="28"/>
                      </a:lnTo>
                      <a:lnTo>
                        <a:pt x="156" y="28"/>
                      </a:lnTo>
                      <a:lnTo>
                        <a:pt x="154" y="26"/>
                      </a:lnTo>
                      <a:lnTo>
                        <a:pt x="154" y="25"/>
                      </a:lnTo>
                      <a:lnTo>
                        <a:pt x="154" y="24"/>
                      </a:lnTo>
                      <a:lnTo>
                        <a:pt x="156" y="24"/>
                      </a:lnTo>
                      <a:lnTo>
                        <a:pt x="156" y="22"/>
                      </a:lnTo>
                      <a:lnTo>
                        <a:pt x="157" y="24"/>
                      </a:lnTo>
                      <a:lnTo>
                        <a:pt x="157" y="22"/>
                      </a:lnTo>
                      <a:lnTo>
                        <a:pt x="160" y="22"/>
                      </a:lnTo>
                      <a:lnTo>
                        <a:pt x="160" y="22"/>
                      </a:lnTo>
                      <a:lnTo>
                        <a:pt x="161" y="24"/>
                      </a:lnTo>
                      <a:lnTo>
                        <a:pt x="161" y="26"/>
                      </a:lnTo>
                      <a:lnTo>
                        <a:pt x="161" y="26"/>
                      </a:lnTo>
                      <a:lnTo>
                        <a:pt x="161" y="26"/>
                      </a:lnTo>
                      <a:lnTo>
                        <a:pt x="161" y="28"/>
                      </a:lnTo>
                      <a:lnTo>
                        <a:pt x="162" y="28"/>
                      </a:lnTo>
                      <a:lnTo>
                        <a:pt x="162" y="26"/>
                      </a:lnTo>
                      <a:lnTo>
                        <a:pt x="164" y="25"/>
                      </a:lnTo>
                      <a:lnTo>
                        <a:pt x="165" y="26"/>
                      </a:lnTo>
                      <a:lnTo>
                        <a:pt x="165" y="26"/>
                      </a:lnTo>
                      <a:lnTo>
                        <a:pt x="165" y="28"/>
                      </a:lnTo>
                      <a:lnTo>
                        <a:pt x="169" y="28"/>
                      </a:lnTo>
                      <a:lnTo>
                        <a:pt x="169" y="25"/>
                      </a:lnTo>
                      <a:lnTo>
                        <a:pt x="169" y="22"/>
                      </a:lnTo>
                      <a:lnTo>
                        <a:pt x="167" y="21"/>
                      </a:lnTo>
                      <a:lnTo>
                        <a:pt x="166" y="19"/>
                      </a:lnTo>
                      <a:lnTo>
                        <a:pt x="166" y="15"/>
                      </a:lnTo>
                      <a:lnTo>
                        <a:pt x="167" y="13"/>
                      </a:lnTo>
                      <a:lnTo>
                        <a:pt x="167" y="13"/>
                      </a:lnTo>
                      <a:lnTo>
                        <a:pt x="174" y="12"/>
                      </a:lnTo>
                      <a:lnTo>
                        <a:pt x="174" y="13"/>
                      </a:lnTo>
                      <a:lnTo>
                        <a:pt x="175" y="13"/>
                      </a:lnTo>
                      <a:lnTo>
                        <a:pt x="177" y="13"/>
                      </a:lnTo>
                      <a:lnTo>
                        <a:pt x="177" y="12"/>
                      </a:lnTo>
                      <a:lnTo>
                        <a:pt x="177" y="12"/>
                      </a:lnTo>
                      <a:lnTo>
                        <a:pt x="175" y="11"/>
                      </a:lnTo>
                      <a:lnTo>
                        <a:pt x="174" y="11"/>
                      </a:lnTo>
                      <a:lnTo>
                        <a:pt x="173" y="11"/>
                      </a:lnTo>
                      <a:lnTo>
                        <a:pt x="171" y="12"/>
                      </a:lnTo>
                      <a:lnTo>
                        <a:pt x="170" y="12"/>
                      </a:lnTo>
                      <a:lnTo>
                        <a:pt x="170" y="11"/>
                      </a:lnTo>
                      <a:lnTo>
                        <a:pt x="167" y="11"/>
                      </a:lnTo>
                      <a:lnTo>
                        <a:pt x="167" y="7"/>
                      </a:lnTo>
                      <a:lnTo>
                        <a:pt x="169" y="7"/>
                      </a:lnTo>
                      <a:lnTo>
                        <a:pt x="169" y="7"/>
                      </a:lnTo>
                      <a:lnTo>
                        <a:pt x="173" y="7"/>
                      </a:lnTo>
                      <a:lnTo>
                        <a:pt x="178" y="7"/>
                      </a:lnTo>
                      <a:lnTo>
                        <a:pt x="178" y="5"/>
                      </a:lnTo>
                      <a:lnTo>
                        <a:pt x="178" y="4"/>
                      </a:lnTo>
                      <a:lnTo>
                        <a:pt x="178" y="3"/>
                      </a:lnTo>
                      <a:lnTo>
                        <a:pt x="177" y="3"/>
                      </a:lnTo>
                      <a:lnTo>
                        <a:pt x="175" y="2"/>
                      </a:lnTo>
                      <a:lnTo>
                        <a:pt x="175" y="2"/>
                      </a:lnTo>
                      <a:lnTo>
                        <a:pt x="175" y="2"/>
                      </a:lnTo>
                      <a:lnTo>
                        <a:pt x="174" y="2"/>
                      </a:lnTo>
                      <a:lnTo>
                        <a:pt x="174"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4">
                  <a:extLst>
                    <a:ext uri="{FF2B5EF4-FFF2-40B4-BE49-F238E27FC236}">
                      <a16:creationId xmlns:a16="http://schemas.microsoft.com/office/drawing/2014/main" xmlns="" id="{F2CA9CC0-A609-442D-9726-A427F53D8D12}"/>
                    </a:ext>
                  </a:extLst>
                </p:cNvPr>
                <p:cNvSpPr>
                  <a:spLocks noEditPoints="1"/>
                </p:cNvSpPr>
                <p:nvPr/>
              </p:nvSpPr>
              <p:spPr bwMode="auto">
                <a:xfrm>
                  <a:off x="5573713" y="2037217"/>
                  <a:ext cx="2211388" cy="711200"/>
                </a:xfrm>
                <a:custGeom>
                  <a:avLst/>
                  <a:gdLst>
                    <a:gd name="T0" fmla="*/ 1235 w 1393"/>
                    <a:gd name="T1" fmla="*/ 227 h 448"/>
                    <a:gd name="T2" fmla="*/ 1241 w 1393"/>
                    <a:gd name="T3" fmla="*/ 213 h 448"/>
                    <a:gd name="T4" fmla="*/ 1244 w 1393"/>
                    <a:gd name="T5" fmla="*/ 117 h 448"/>
                    <a:gd name="T6" fmla="*/ 558 w 1393"/>
                    <a:gd name="T7" fmla="*/ 108 h 448"/>
                    <a:gd name="T8" fmla="*/ 616 w 1393"/>
                    <a:gd name="T9" fmla="*/ 50 h 448"/>
                    <a:gd name="T10" fmla="*/ 1337 w 1393"/>
                    <a:gd name="T11" fmla="*/ 32 h 448"/>
                    <a:gd name="T12" fmla="*/ 1366 w 1393"/>
                    <a:gd name="T13" fmla="*/ 38 h 448"/>
                    <a:gd name="T14" fmla="*/ 1324 w 1393"/>
                    <a:gd name="T15" fmla="*/ 55 h 448"/>
                    <a:gd name="T16" fmla="*/ 1300 w 1393"/>
                    <a:gd name="T17" fmla="*/ 106 h 448"/>
                    <a:gd name="T18" fmla="*/ 1283 w 1393"/>
                    <a:gd name="T19" fmla="*/ 151 h 448"/>
                    <a:gd name="T20" fmla="*/ 1270 w 1393"/>
                    <a:gd name="T21" fmla="*/ 110 h 448"/>
                    <a:gd name="T22" fmla="*/ 1239 w 1393"/>
                    <a:gd name="T23" fmla="*/ 101 h 448"/>
                    <a:gd name="T24" fmla="*/ 593 w 1393"/>
                    <a:gd name="T25" fmla="*/ 10 h 448"/>
                    <a:gd name="T26" fmla="*/ 572 w 1393"/>
                    <a:gd name="T27" fmla="*/ 33 h 448"/>
                    <a:gd name="T28" fmla="*/ 604 w 1393"/>
                    <a:gd name="T29" fmla="*/ 82 h 448"/>
                    <a:gd name="T30" fmla="*/ 609 w 1393"/>
                    <a:gd name="T31" fmla="*/ 211 h 448"/>
                    <a:gd name="T32" fmla="*/ 590 w 1393"/>
                    <a:gd name="T33" fmla="*/ 220 h 448"/>
                    <a:gd name="T34" fmla="*/ 614 w 1393"/>
                    <a:gd name="T35" fmla="*/ 363 h 448"/>
                    <a:gd name="T36" fmla="*/ 541 w 1393"/>
                    <a:gd name="T37" fmla="*/ 375 h 448"/>
                    <a:gd name="T38" fmla="*/ 516 w 1393"/>
                    <a:gd name="T39" fmla="*/ 312 h 448"/>
                    <a:gd name="T40" fmla="*/ 478 w 1393"/>
                    <a:gd name="T41" fmla="*/ 235 h 448"/>
                    <a:gd name="T42" fmla="*/ 470 w 1393"/>
                    <a:gd name="T43" fmla="*/ 254 h 448"/>
                    <a:gd name="T44" fmla="*/ 500 w 1393"/>
                    <a:gd name="T45" fmla="*/ 329 h 448"/>
                    <a:gd name="T46" fmla="*/ 535 w 1393"/>
                    <a:gd name="T47" fmla="*/ 379 h 448"/>
                    <a:gd name="T48" fmla="*/ 583 w 1393"/>
                    <a:gd name="T49" fmla="*/ 408 h 448"/>
                    <a:gd name="T50" fmla="*/ 36 w 1393"/>
                    <a:gd name="T51" fmla="*/ 436 h 448"/>
                    <a:gd name="T52" fmla="*/ 11 w 1393"/>
                    <a:gd name="T53" fmla="*/ 396 h 448"/>
                    <a:gd name="T54" fmla="*/ 10 w 1393"/>
                    <a:gd name="T55" fmla="*/ 322 h 448"/>
                    <a:gd name="T56" fmla="*/ 19 w 1393"/>
                    <a:gd name="T57" fmla="*/ 265 h 448"/>
                    <a:gd name="T58" fmla="*/ 70 w 1393"/>
                    <a:gd name="T59" fmla="*/ 194 h 448"/>
                    <a:gd name="T60" fmla="*/ 127 w 1393"/>
                    <a:gd name="T61" fmla="*/ 142 h 448"/>
                    <a:gd name="T62" fmla="*/ 197 w 1393"/>
                    <a:gd name="T63" fmla="*/ 124 h 448"/>
                    <a:gd name="T64" fmla="*/ 252 w 1393"/>
                    <a:gd name="T65" fmla="*/ 139 h 448"/>
                    <a:gd name="T66" fmla="*/ 274 w 1393"/>
                    <a:gd name="T67" fmla="*/ 172 h 448"/>
                    <a:gd name="T68" fmla="*/ 360 w 1393"/>
                    <a:gd name="T69" fmla="*/ 175 h 448"/>
                    <a:gd name="T70" fmla="*/ 427 w 1393"/>
                    <a:gd name="T71" fmla="*/ 190 h 448"/>
                    <a:gd name="T72" fmla="*/ 478 w 1393"/>
                    <a:gd name="T73" fmla="*/ 158 h 448"/>
                    <a:gd name="T74" fmla="*/ 436 w 1393"/>
                    <a:gd name="T75" fmla="*/ 126 h 448"/>
                    <a:gd name="T76" fmla="*/ 394 w 1393"/>
                    <a:gd name="T77" fmla="*/ 108 h 448"/>
                    <a:gd name="T78" fmla="*/ 417 w 1393"/>
                    <a:gd name="T79" fmla="*/ 76 h 448"/>
                    <a:gd name="T80" fmla="*/ 483 w 1393"/>
                    <a:gd name="T81" fmla="*/ 72 h 448"/>
                    <a:gd name="T82" fmla="*/ 520 w 1393"/>
                    <a:gd name="T83" fmla="*/ 52 h 448"/>
                    <a:gd name="T84" fmla="*/ 499 w 1393"/>
                    <a:gd name="T85" fmla="*/ 15 h 448"/>
                    <a:gd name="T86" fmla="*/ 474 w 1393"/>
                    <a:gd name="T87" fmla="*/ 15 h 448"/>
                    <a:gd name="T88" fmla="*/ 459 w 1393"/>
                    <a:gd name="T89" fmla="*/ 37 h 448"/>
                    <a:gd name="T90" fmla="*/ 442 w 1393"/>
                    <a:gd name="T91" fmla="*/ 8 h 448"/>
                    <a:gd name="T92" fmla="*/ 409 w 1393"/>
                    <a:gd name="T93" fmla="*/ 52 h 448"/>
                    <a:gd name="T94" fmla="*/ 381 w 1393"/>
                    <a:gd name="T95" fmla="*/ 78 h 448"/>
                    <a:gd name="T96" fmla="*/ 363 w 1393"/>
                    <a:gd name="T97" fmla="*/ 96 h 448"/>
                    <a:gd name="T98" fmla="*/ 366 w 1393"/>
                    <a:gd name="T99" fmla="*/ 106 h 448"/>
                    <a:gd name="T100" fmla="*/ 355 w 1393"/>
                    <a:gd name="T101" fmla="*/ 110 h 448"/>
                    <a:gd name="T102" fmla="*/ 332 w 1393"/>
                    <a:gd name="T103" fmla="*/ 71 h 448"/>
                    <a:gd name="T104" fmla="*/ 288 w 1393"/>
                    <a:gd name="T105" fmla="*/ 34 h 448"/>
                    <a:gd name="T106" fmla="*/ 264 w 1393"/>
                    <a:gd name="T107" fmla="*/ 37 h 448"/>
                    <a:gd name="T108" fmla="*/ 317 w 1393"/>
                    <a:gd name="T109" fmla="*/ 83 h 448"/>
                    <a:gd name="T110" fmla="*/ 296 w 1393"/>
                    <a:gd name="T111" fmla="*/ 104 h 448"/>
                    <a:gd name="T112" fmla="*/ 245 w 1393"/>
                    <a:gd name="T113" fmla="*/ 41 h 448"/>
                    <a:gd name="T114" fmla="*/ 190 w 1393"/>
                    <a:gd name="T115" fmla="*/ 48 h 448"/>
                    <a:gd name="T116" fmla="*/ 152 w 1393"/>
                    <a:gd name="T117" fmla="*/ 104 h 448"/>
                    <a:gd name="T118" fmla="*/ 87 w 1393"/>
                    <a:gd name="T119" fmla="*/ 121 h 448"/>
                    <a:gd name="T120" fmla="*/ 78 w 1393"/>
                    <a:gd name="T121" fmla="*/ 59 h 448"/>
                    <a:gd name="T122" fmla="*/ 127 w 1393"/>
                    <a:gd name="T123" fmla="*/ 4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3" h="448">
                      <a:moveTo>
                        <a:pt x="493" y="402"/>
                      </a:moveTo>
                      <a:lnTo>
                        <a:pt x="486" y="402"/>
                      </a:lnTo>
                      <a:lnTo>
                        <a:pt x="486" y="406"/>
                      </a:lnTo>
                      <a:lnTo>
                        <a:pt x="489" y="406"/>
                      </a:lnTo>
                      <a:lnTo>
                        <a:pt x="490" y="408"/>
                      </a:lnTo>
                      <a:lnTo>
                        <a:pt x="490" y="408"/>
                      </a:lnTo>
                      <a:lnTo>
                        <a:pt x="491" y="405"/>
                      </a:lnTo>
                      <a:lnTo>
                        <a:pt x="493" y="402"/>
                      </a:lnTo>
                      <a:close/>
                      <a:moveTo>
                        <a:pt x="447" y="402"/>
                      </a:moveTo>
                      <a:lnTo>
                        <a:pt x="447" y="404"/>
                      </a:lnTo>
                      <a:lnTo>
                        <a:pt x="448" y="404"/>
                      </a:lnTo>
                      <a:lnTo>
                        <a:pt x="448" y="404"/>
                      </a:lnTo>
                      <a:lnTo>
                        <a:pt x="447" y="404"/>
                      </a:lnTo>
                      <a:lnTo>
                        <a:pt x="447" y="402"/>
                      </a:lnTo>
                      <a:lnTo>
                        <a:pt x="447" y="402"/>
                      </a:lnTo>
                      <a:close/>
                      <a:moveTo>
                        <a:pt x="279" y="371"/>
                      </a:moveTo>
                      <a:lnTo>
                        <a:pt x="279" y="372"/>
                      </a:lnTo>
                      <a:lnTo>
                        <a:pt x="281" y="374"/>
                      </a:lnTo>
                      <a:lnTo>
                        <a:pt x="283" y="375"/>
                      </a:lnTo>
                      <a:lnTo>
                        <a:pt x="283" y="377"/>
                      </a:lnTo>
                      <a:lnTo>
                        <a:pt x="283" y="377"/>
                      </a:lnTo>
                      <a:lnTo>
                        <a:pt x="283" y="377"/>
                      </a:lnTo>
                      <a:lnTo>
                        <a:pt x="283" y="379"/>
                      </a:lnTo>
                      <a:lnTo>
                        <a:pt x="283" y="379"/>
                      </a:lnTo>
                      <a:lnTo>
                        <a:pt x="284" y="379"/>
                      </a:lnTo>
                      <a:lnTo>
                        <a:pt x="286" y="379"/>
                      </a:lnTo>
                      <a:lnTo>
                        <a:pt x="287" y="379"/>
                      </a:lnTo>
                      <a:lnTo>
                        <a:pt x="288" y="379"/>
                      </a:lnTo>
                      <a:lnTo>
                        <a:pt x="290" y="379"/>
                      </a:lnTo>
                      <a:lnTo>
                        <a:pt x="291" y="379"/>
                      </a:lnTo>
                      <a:lnTo>
                        <a:pt x="292" y="380"/>
                      </a:lnTo>
                      <a:lnTo>
                        <a:pt x="294" y="380"/>
                      </a:lnTo>
                      <a:lnTo>
                        <a:pt x="294" y="380"/>
                      </a:lnTo>
                      <a:lnTo>
                        <a:pt x="295" y="380"/>
                      </a:lnTo>
                      <a:lnTo>
                        <a:pt x="295" y="377"/>
                      </a:lnTo>
                      <a:lnTo>
                        <a:pt x="292" y="376"/>
                      </a:lnTo>
                      <a:lnTo>
                        <a:pt x="292" y="376"/>
                      </a:lnTo>
                      <a:lnTo>
                        <a:pt x="292" y="376"/>
                      </a:lnTo>
                      <a:lnTo>
                        <a:pt x="290" y="376"/>
                      </a:lnTo>
                      <a:lnTo>
                        <a:pt x="288" y="376"/>
                      </a:lnTo>
                      <a:lnTo>
                        <a:pt x="288" y="376"/>
                      </a:lnTo>
                      <a:lnTo>
                        <a:pt x="287" y="375"/>
                      </a:lnTo>
                      <a:lnTo>
                        <a:pt x="286" y="375"/>
                      </a:lnTo>
                      <a:lnTo>
                        <a:pt x="286" y="375"/>
                      </a:lnTo>
                      <a:lnTo>
                        <a:pt x="283" y="374"/>
                      </a:lnTo>
                      <a:lnTo>
                        <a:pt x="283" y="371"/>
                      </a:lnTo>
                      <a:lnTo>
                        <a:pt x="279" y="371"/>
                      </a:lnTo>
                      <a:close/>
                      <a:moveTo>
                        <a:pt x="1235" y="227"/>
                      </a:moveTo>
                      <a:lnTo>
                        <a:pt x="1235" y="227"/>
                      </a:lnTo>
                      <a:lnTo>
                        <a:pt x="1235" y="227"/>
                      </a:lnTo>
                      <a:lnTo>
                        <a:pt x="1235" y="228"/>
                      </a:lnTo>
                      <a:lnTo>
                        <a:pt x="1235" y="227"/>
                      </a:lnTo>
                      <a:close/>
                      <a:moveTo>
                        <a:pt x="448" y="205"/>
                      </a:moveTo>
                      <a:lnTo>
                        <a:pt x="448" y="207"/>
                      </a:lnTo>
                      <a:lnTo>
                        <a:pt x="448" y="207"/>
                      </a:lnTo>
                      <a:lnTo>
                        <a:pt x="448" y="205"/>
                      </a:lnTo>
                      <a:lnTo>
                        <a:pt x="448" y="205"/>
                      </a:lnTo>
                      <a:close/>
                      <a:moveTo>
                        <a:pt x="1235" y="184"/>
                      </a:moveTo>
                      <a:lnTo>
                        <a:pt x="1238" y="185"/>
                      </a:lnTo>
                      <a:lnTo>
                        <a:pt x="1238" y="186"/>
                      </a:lnTo>
                      <a:lnTo>
                        <a:pt x="1240" y="188"/>
                      </a:lnTo>
                      <a:lnTo>
                        <a:pt x="1241" y="189"/>
                      </a:lnTo>
                      <a:lnTo>
                        <a:pt x="1241" y="192"/>
                      </a:lnTo>
                      <a:lnTo>
                        <a:pt x="1243" y="194"/>
                      </a:lnTo>
                      <a:lnTo>
                        <a:pt x="1241" y="194"/>
                      </a:lnTo>
                      <a:lnTo>
                        <a:pt x="1240" y="196"/>
                      </a:lnTo>
                      <a:lnTo>
                        <a:pt x="1239" y="196"/>
                      </a:lnTo>
                      <a:lnTo>
                        <a:pt x="1238" y="197"/>
                      </a:lnTo>
                      <a:lnTo>
                        <a:pt x="1236" y="198"/>
                      </a:lnTo>
                      <a:lnTo>
                        <a:pt x="1235" y="199"/>
                      </a:lnTo>
                      <a:lnTo>
                        <a:pt x="1235" y="199"/>
                      </a:lnTo>
                      <a:lnTo>
                        <a:pt x="1235" y="199"/>
                      </a:lnTo>
                      <a:lnTo>
                        <a:pt x="1235" y="201"/>
                      </a:lnTo>
                      <a:lnTo>
                        <a:pt x="1238" y="201"/>
                      </a:lnTo>
                      <a:lnTo>
                        <a:pt x="1239" y="201"/>
                      </a:lnTo>
                      <a:lnTo>
                        <a:pt x="1241" y="199"/>
                      </a:lnTo>
                      <a:lnTo>
                        <a:pt x="1243" y="201"/>
                      </a:lnTo>
                      <a:lnTo>
                        <a:pt x="1243" y="202"/>
                      </a:lnTo>
                      <a:lnTo>
                        <a:pt x="1247" y="202"/>
                      </a:lnTo>
                      <a:lnTo>
                        <a:pt x="1247" y="203"/>
                      </a:lnTo>
                      <a:lnTo>
                        <a:pt x="1247" y="203"/>
                      </a:lnTo>
                      <a:lnTo>
                        <a:pt x="1247" y="203"/>
                      </a:lnTo>
                      <a:lnTo>
                        <a:pt x="1248" y="205"/>
                      </a:lnTo>
                      <a:lnTo>
                        <a:pt x="1245" y="205"/>
                      </a:lnTo>
                      <a:lnTo>
                        <a:pt x="1244" y="206"/>
                      </a:lnTo>
                      <a:lnTo>
                        <a:pt x="1244" y="207"/>
                      </a:lnTo>
                      <a:lnTo>
                        <a:pt x="1245" y="207"/>
                      </a:lnTo>
                      <a:lnTo>
                        <a:pt x="1245" y="209"/>
                      </a:lnTo>
                      <a:lnTo>
                        <a:pt x="1244" y="209"/>
                      </a:lnTo>
                      <a:lnTo>
                        <a:pt x="1244" y="209"/>
                      </a:lnTo>
                      <a:lnTo>
                        <a:pt x="1244" y="210"/>
                      </a:lnTo>
                      <a:lnTo>
                        <a:pt x="1244" y="211"/>
                      </a:lnTo>
                      <a:lnTo>
                        <a:pt x="1245" y="213"/>
                      </a:lnTo>
                      <a:lnTo>
                        <a:pt x="1245" y="213"/>
                      </a:lnTo>
                      <a:lnTo>
                        <a:pt x="1245" y="213"/>
                      </a:lnTo>
                      <a:lnTo>
                        <a:pt x="1244" y="213"/>
                      </a:lnTo>
                      <a:lnTo>
                        <a:pt x="1243" y="213"/>
                      </a:lnTo>
                      <a:lnTo>
                        <a:pt x="1241" y="213"/>
                      </a:lnTo>
                      <a:lnTo>
                        <a:pt x="1240" y="213"/>
                      </a:lnTo>
                      <a:lnTo>
                        <a:pt x="1240" y="214"/>
                      </a:lnTo>
                      <a:lnTo>
                        <a:pt x="1240" y="215"/>
                      </a:lnTo>
                      <a:lnTo>
                        <a:pt x="1240" y="216"/>
                      </a:lnTo>
                      <a:lnTo>
                        <a:pt x="1240" y="216"/>
                      </a:lnTo>
                      <a:lnTo>
                        <a:pt x="1240" y="216"/>
                      </a:lnTo>
                      <a:lnTo>
                        <a:pt x="1239" y="218"/>
                      </a:lnTo>
                      <a:lnTo>
                        <a:pt x="1239" y="218"/>
                      </a:lnTo>
                      <a:lnTo>
                        <a:pt x="1240" y="218"/>
                      </a:lnTo>
                      <a:lnTo>
                        <a:pt x="1241" y="219"/>
                      </a:lnTo>
                      <a:lnTo>
                        <a:pt x="1241" y="220"/>
                      </a:lnTo>
                      <a:lnTo>
                        <a:pt x="1241" y="222"/>
                      </a:lnTo>
                      <a:lnTo>
                        <a:pt x="1240" y="223"/>
                      </a:lnTo>
                      <a:lnTo>
                        <a:pt x="1240" y="223"/>
                      </a:lnTo>
                      <a:lnTo>
                        <a:pt x="1239" y="223"/>
                      </a:lnTo>
                      <a:lnTo>
                        <a:pt x="1239" y="222"/>
                      </a:lnTo>
                      <a:lnTo>
                        <a:pt x="1239" y="223"/>
                      </a:lnTo>
                      <a:lnTo>
                        <a:pt x="1238" y="223"/>
                      </a:lnTo>
                      <a:lnTo>
                        <a:pt x="1238" y="224"/>
                      </a:lnTo>
                      <a:lnTo>
                        <a:pt x="1238" y="224"/>
                      </a:lnTo>
                      <a:lnTo>
                        <a:pt x="1238" y="226"/>
                      </a:lnTo>
                      <a:lnTo>
                        <a:pt x="1235" y="226"/>
                      </a:lnTo>
                      <a:lnTo>
                        <a:pt x="1235" y="184"/>
                      </a:lnTo>
                      <a:close/>
                      <a:moveTo>
                        <a:pt x="476" y="182"/>
                      </a:moveTo>
                      <a:lnTo>
                        <a:pt x="476" y="182"/>
                      </a:lnTo>
                      <a:lnTo>
                        <a:pt x="476" y="182"/>
                      </a:lnTo>
                      <a:lnTo>
                        <a:pt x="476" y="186"/>
                      </a:lnTo>
                      <a:lnTo>
                        <a:pt x="477" y="186"/>
                      </a:lnTo>
                      <a:lnTo>
                        <a:pt x="477" y="185"/>
                      </a:lnTo>
                      <a:lnTo>
                        <a:pt x="477" y="182"/>
                      </a:lnTo>
                      <a:lnTo>
                        <a:pt x="477" y="182"/>
                      </a:lnTo>
                      <a:lnTo>
                        <a:pt x="477" y="182"/>
                      </a:lnTo>
                      <a:lnTo>
                        <a:pt x="476" y="182"/>
                      </a:lnTo>
                      <a:close/>
                      <a:moveTo>
                        <a:pt x="1235" y="175"/>
                      </a:moveTo>
                      <a:lnTo>
                        <a:pt x="1235" y="177"/>
                      </a:lnTo>
                      <a:lnTo>
                        <a:pt x="1236" y="178"/>
                      </a:lnTo>
                      <a:lnTo>
                        <a:pt x="1239" y="180"/>
                      </a:lnTo>
                      <a:lnTo>
                        <a:pt x="1239" y="184"/>
                      </a:lnTo>
                      <a:lnTo>
                        <a:pt x="1236" y="184"/>
                      </a:lnTo>
                      <a:lnTo>
                        <a:pt x="1236" y="182"/>
                      </a:lnTo>
                      <a:lnTo>
                        <a:pt x="1235" y="182"/>
                      </a:lnTo>
                      <a:lnTo>
                        <a:pt x="1235" y="182"/>
                      </a:lnTo>
                      <a:lnTo>
                        <a:pt x="1235" y="182"/>
                      </a:lnTo>
                      <a:lnTo>
                        <a:pt x="1235" y="175"/>
                      </a:lnTo>
                      <a:close/>
                      <a:moveTo>
                        <a:pt x="1235" y="114"/>
                      </a:moveTo>
                      <a:lnTo>
                        <a:pt x="1238" y="114"/>
                      </a:lnTo>
                      <a:lnTo>
                        <a:pt x="1239" y="117"/>
                      </a:lnTo>
                      <a:lnTo>
                        <a:pt x="1243" y="117"/>
                      </a:lnTo>
                      <a:lnTo>
                        <a:pt x="1244" y="117"/>
                      </a:lnTo>
                      <a:lnTo>
                        <a:pt x="1245" y="117"/>
                      </a:lnTo>
                      <a:lnTo>
                        <a:pt x="1248" y="117"/>
                      </a:lnTo>
                      <a:lnTo>
                        <a:pt x="1252" y="117"/>
                      </a:lnTo>
                      <a:lnTo>
                        <a:pt x="1251" y="120"/>
                      </a:lnTo>
                      <a:lnTo>
                        <a:pt x="1249" y="122"/>
                      </a:lnTo>
                      <a:lnTo>
                        <a:pt x="1249" y="124"/>
                      </a:lnTo>
                      <a:lnTo>
                        <a:pt x="1247" y="125"/>
                      </a:lnTo>
                      <a:lnTo>
                        <a:pt x="1247" y="124"/>
                      </a:lnTo>
                      <a:lnTo>
                        <a:pt x="1245" y="124"/>
                      </a:lnTo>
                      <a:lnTo>
                        <a:pt x="1244" y="124"/>
                      </a:lnTo>
                      <a:lnTo>
                        <a:pt x="1244" y="124"/>
                      </a:lnTo>
                      <a:lnTo>
                        <a:pt x="1243" y="125"/>
                      </a:lnTo>
                      <a:lnTo>
                        <a:pt x="1243" y="126"/>
                      </a:lnTo>
                      <a:lnTo>
                        <a:pt x="1241" y="126"/>
                      </a:lnTo>
                      <a:lnTo>
                        <a:pt x="1239" y="126"/>
                      </a:lnTo>
                      <a:lnTo>
                        <a:pt x="1238" y="129"/>
                      </a:lnTo>
                      <a:lnTo>
                        <a:pt x="1235" y="130"/>
                      </a:lnTo>
                      <a:lnTo>
                        <a:pt x="1235" y="114"/>
                      </a:lnTo>
                      <a:close/>
                      <a:moveTo>
                        <a:pt x="554" y="106"/>
                      </a:moveTo>
                      <a:lnTo>
                        <a:pt x="554" y="109"/>
                      </a:lnTo>
                      <a:lnTo>
                        <a:pt x="555" y="110"/>
                      </a:lnTo>
                      <a:lnTo>
                        <a:pt x="557" y="110"/>
                      </a:lnTo>
                      <a:lnTo>
                        <a:pt x="558" y="112"/>
                      </a:lnTo>
                      <a:lnTo>
                        <a:pt x="557" y="113"/>
                      </a:lnTo>
                      <a:lnTo>
                        <a:pt x="557" y="114"/>
                      </a:lnTo>
                      <a:lnTo>
                        <a:pt x="557" y="116"/>
                      </a:lnTo>
                      <a:lnTo>
                        <a:pt x="559" y="118"/>
                      </a:lnTo>
                      <a:lnTo>
                        <a:pt x="559" y="121"/>
                      </a:lnTo>
                      <a:lnTo>
                        <a:pt x="561" y="121"/>
                      </a:lnTo>
                      <a:lnTo>
                        <a:pt x="561" y="124"/>
                      </a:lnTo>
                      <a:lnTo>
                        <a:pt x="562" y="125"/>
                      </a:lnTo>
                      <a:lnTo>
                        <a:pt x="562" y="125"/>
                      </a:lnTo>
                      <a:lnTo>
                        <a:pt x="563" y="126"/>
                      </a:lnTo>
                      <a:lnTo>
                        <a:pt x="566" y="126"/>
                      </a:lnTo>
                      <a:lnTo>
                        <a:pt x="566" y="126"/>
                      </a:lnTo>
                      <a:lnTo>
                        <a:pt x="567" y="125"/>
                      </a:lnTo>
                      <a:lnTo>
                        <a:pt x="569" y="124"/>
                      </a:lnTo>
                      <a:lnTo>
                        <a:pt x="569" y="122"/>
                      </a:lnTo>
                      <a:lnTo>
                        <a:pt x="570" y="122"/>
                      </a:lnTo>
                      <a:lnTo>
                        <a:pt x="570" y="121"/>
                      </a:lnTo>
                      <a:lnTo>
                        <a:pt x="565" y="120"/>
                      </a:lnTo>
                      <a:lnTo>
                        <a:pt x="566" y="117"/>
                      </a:lnTo>
                      <a:lnTo>
                        <a:pt x="566" y="116"/>
                      </a:lnTo>
                      <a:lnTo>
                        <a:pt x="565" y="114"/>
                      </a:lnTo>
                      <a:lnTo>
                        <a:pt x="562" y="113"/>
                      </a:lnTo>
                      <a:lnTo>
                        <a:pt x="562" y="112"/>
                      </a:lnTo>
                      <a:lnTo>
                        <a:pt x="561" y="110"/>
                      </a:lnTo>
                      <a:lnTo>
                        <a:pt x="559" y="109"/>
                      </a:lnTo>
                      <a:lnTo>
                        <a:pt x="558" y="108"/>
                      </a:lnTo>
                      <a:lnTo>
                        <a:pt x="557" y="108"/>
                      </a:lnTo>
                      <a:lnTo>
                        <a:pt x="554" y="106"/>
                      </a:lnTo>
                      <a:close/>
                      <a:moveTo>
                        <a:pt x="541" y="101"/>
                      </a:moveTo>
                      <a:lnTo>
                        <a:pt x="541" y="103"/>
                      </a:lnTo>
                      <a:lnTo>
                        <a:pt x="541" y="103"/>
                      </a:lnTo>
                      <a:lnTo>
                        <a:pt x="541" y="104"/>
                      </a:lnTo>
                      <a:lnTo>
                        <a:pt x="538" y="104"/>
                      </a:lnTo>
                      <a:lnTo>
                        <a:pt x="536" y="104"/>
                      </a:lnTo>
                      <a:lnTo>
                        <a:pt x="535" y="104"/>
                      </a:lnTo>
                      <a:lnTo>
                        <a:pt x="532" y="104"/>
                      </a:lnTo>
                      <a:lnTo>
                        <a:pt x="532" y="104"/>
                      </a:lnTo>
                      <a:lnTo>
                        <a:pt x="532" y="106"/>
                      </a:lnTo>
                      <a:lnTo>
                        <a:pt x="531" y="106"/>
                      </a:lnTo>
                      <a:lnTo>
                        <a:pt x="531" y="108"/>
                      </a:lnTo>
                      <a:lnTo>
                        <a:pt x="536" y="108"/>
                      </a:lnTo>
                      <a:lnTo>
                        <a:pt x="537" y="106"/>
                      </a:lnTo>
                      <a:lnTo>
                        <a:pt x="537" y="106"/>
                      </a:lnTo>
                      <a:lnTo>
                        <a:pt x="540" y="106"/>
                      </a:lnTo>
                      <a:lnTo>
                        <a:pt x="542" y="108"/>
                      </a:lnTo>
                      <a:lnTo>
                        <a:pt x="542" y="105"/>
                      </a:lnTo>
                      <a:lnTo>
                        <a:pt x="542" y="105"/>
                      </a:lnTo>
                      <a:lnTo>
                        <a:pt x="541" y="105"/>
                      </a:lnTo>
                      <a:lnTo>
                        <a:pt x="541" y="104"/>
                      </a:lnTo>
                      <a:lnTo>
                        <a:pt x="542" y="104"/>
                      </a:lnTo>
                      <a:lnTo>
                        <a:pt x="542" y="103"/>
                      </a:lnTo>
                      <a:lnTo>
                        <a:pt x="542" y="101"/>
                      </a:lnTo>
                      <a:lnTo>
                        <a:pt x="544" y="101"/>
                      </a:lnTo>
                      <a:lnTo>
                        <a:pt x="541" y="101"/>
                      </a:lnTo>
                      <a:close/>
                      <a:moveTo>
                        <a:pt x="555" y="83"/>
                      </a:moveTo>
                      <a:lnTo>
                        <a:pt x="557" y="84"/>
                      </a:lnTo>
                      <a:lnTo>
                        <a:pt x="558" y="86"/>
                      </a:lnTo>
                      <a:lnTo>
                        <a:pt x="561" y="86"/>
                      </a:lnTo>
                      <a:lnTo>
                        <a:pt x="561" y="86"/>
                      </a:lnTo>
                      <a:lnTo>
                        <a:pt x="561" y="86"/>
                      </a:lnTo>
                      <a:lnTo>
                        <a:pt x="562" y="86"/>
                      </a:lnTo>
                      <a:lnTo>
                        <a:pt x="562" y="84"/>
                      </a:lnTo>
                      <a:lnTo>
                        <a:pt x="561" y="83"/>
                      </a:lnTo>
                      <a:lnTo>
                        <a:pt x="559" y="83"/>
                      </a:lnTo>
                      <a:lnTo>
                        <a:pt x="558" y="83"/>
                      </a:lnTo>
                      <a:lnTo>
                        <a:pt x="558" y="83"/>
                      </a:lnTo>
                      <a:lnTo>
                        <a:pt x="557" y="83"/>
                      </a:lnTo>
                      <a:lnTo>
                        <a:pt x="555" y="83"/>
                      </a:lnTo>
                      <a:close/>
                      <a:moveTo>
                        <a:pt x="610" y="36"/>
                      </a:moveTo>
                      <a:lnTo>
                        <a:pt x="612" y="37"/>
                      </a:lnTo>
                      <a:lnTo>
                        <a:pt x="613" y="37"/>
                      </a:lnTo>
                      <a:lnTo>
                        <a:pt x="616" y="36"/>
                      </a:lnTo>
                      <a:lnTo>
                        <a:pt x="616" y="50"/>
                      </a:lnTo>
                      <a:lnTo>
                        <a:pt x="616" y="50"/>
                      </a:lnTo>
                      <a:lnTo>
                        <a:pt x="616" y="50"/>
                      </a:lnTo>
                      <a:lnTo>
                        <a:pt x="614" y="50"/>
                      </a:lnTo>
                      <a:lnTo>
                        <a:pt x="614" y="49"/>
                      </a:lnTo>
                      <a:lnTo>
                        <a:pt x="616" y="48"/>
                      </a:lnTo>
                      <a:lnTo>
                        <a:pt x="616" y="48"/>
                      </a:lnTo>
                      <a:lnTo>
                        <a:pt x="614" y="48"/>
                      </a:lnTo>
                      <a:lnTo>
                        <a:pt x="614" y="46"/>
                      </a:lnTo>
                      <a:lnTo>
                        <a:pt x="614" y="45"/>
                      </a:lnTo>
                      <a:lnTo>
                        <a:pt x="613" y="45"/>
                      </a:lnTo>
                      <a:lnTo>
                        <a:pt x="613" y="44"/>
                      </a:lnTo>
                      <a:lnTo>
                        <a:pt x="613" y="44"/>
                      </a:lnTo>
                      <a:lnTo>
                        <a:pt x="612" y="42"/>
                      </a:lnTo>
                      <a:lnTo>
                        <a:pt x="612" y="42"/>
                      </a:lnTo>
                      <a:lnTo>
                        <a:pt x="612" y="41"/>
                      </a:lnTo>
                      <a:lnTo>
                        <a:pt x="609" y="40"/>
                      </a:lnTo>
                      <a:lnTo>
                        <a:pt x="609" y="40"/>
                      </a:lnTo>
                      <a:lnTo>
                        <a:pt x="608" y="38"/>
                      </a:lnTo>
                      <a:lnTo>
                        <a:pt x="608" y="38"/>
                      </a:lnTo>
                      <a:lnTo>
                        <a:pt x="607" y="38"/>
                      </a:lnTo>
                      <a:lnTo>
                        <a:pt x="607" y="38"/>
                      </a:lnTo>
                      <a:lnTo>
                        <a:pt x="607" y="38"/>
                      </a:lnTo>
                      <a:lnTo>
                        <a:pt x="605" y="38"/>
                      </a:lnTo>
                      <a:lnTo>
                        <a:pt x="605" y="37"/>
                      </a:lnTo>
                      <a:lnTo>
                        <a:pt x="607" y="36"/>
                      </a:lnTo>
                      <a:lnTo>
                        <a:pt x="607" y="36"/>
                      </a:lnTo>
                      <a:lnTo>
                        <a:pt x="608" y="36"/>
                      </a:lnTo>
                      <a:lnTo>
                        <a:pt x="610" y="36"/>
                      </a:lnTo>
                      <a:close/>
                      <a:moveTo>
                        <a:pt x="612" y="28"/>
                      </a:moveTo>
                      <a:lnTo>
                        <a:pt x="613" y="29"/>
                      </a:lnTo>
                      <a:lnTo>
                        <a:pt x="616" y="29"/>
                      </a:lnTo>
                      <a:lnTo>
                        <a:pt x="616" y="29"/>
                      </a:lnTo>
                      <a:lnTo>
                        <a:pt x="616" y="34"/>
                      </a:lnTo>
                      <a:lnTo>
                        <a:pt x="613" y="34"/>
                      </a:lnTo>
                      <a:lnTo>
                        <a:pt x="613" y="33"/>
                      </a:lnTo>
                      <a:lnTo>
                        <a:pt x="613" y="33"/>
                      </a:lnTo>
                      <a:lnTo>
                        <a:pt x="612" y="32"/>
                      </a:lnTo>
                      <a:lnTo>
                        <a:pt x="612" y="31"/>
                      </a:lnTo>
                      <a:lnTo>
                        <a:pt x="612" y="29"/>
                      </a:lnTo>
                      <a:lnTo>
                        <a:pt x="612" y="29"/>
                      </a:lnTo>
                      <a:lnTo>
                        <a:pt x="612" y="28"/>
                      </a:lnTo>
                      <a:close/>
                      <a:moveTo>
                        <a:pt x="1332" y="23"/>
                      </a:moveTo>
                      <a:lnTo>
                        <a:pt x="1333" y="27"/>
                      </a:lnTo>
                      <a:lnTo>
                        <a:pt x="1334" y="27"/>
                      </a:lnTo>
                      <a:lnTo>
                        <a:pt x="1333" y="33"/>
                      </a:lnTo>
                      <a:lnTo>
                        <a:pt x="1334" y="33"/>
                      </a:lnTo>
                      <a:lnTo>
                        <a:pt x="1334" y="34"/>
                      </a:lnTo>
                      <a:lnTo>
                        <a:pt x="1337" y="34"/>
                      </a:lnTo>
                      <a:lnTo>
                        <a:pt x="1337" y="33"/>
                      </a:lnTo>
                      <a:lnTo>
                        <a:pt x="1337" y="32"/>
                      </a:lnTo>
                      <a:lnTo>
                        <a:pt x="1337" y="32"/>
                      </a:lnTo>
                      <a:lnTo>
                        <a:pt x="1337" y="32"/>
                      </a:lnTo>
                      <a:lnTo>
                        <a:pt x="1337" y="29"/>
                      </a:lnTo>
                      <a:lnTo>
                        <a:pt x="1337" y="29"/>
                      </a:lnTo>
                      <a:lnTo>
                        <a:pt x="1337" y="28"/>
                      </a:lnTo>
                      <a:lnTo>
                        <a:pt x="1338" y="28"/>
                      </a:lnTo>
                      <a:lnTo>
                        <a:pt x="1337" y="24"/>
                      </a:lnTo>
                      <a:lnTo>
                        <a:pt x="1336" y="24"/>
                      </a:lnTo>
                      <a:lnTo>
                        <a:pt x="1334" y="24"/>
                      </a:lnTo>
                      <a:lnTo>
                        <a:pt x="1332" y="23"/>
                      </a:lnTo>
                      <a:close/>
                      <a:moveTo>
                        <a:pt x="1235" y="0"/>
                      </a:moveTo>
                      <a:lnTo>
                        <a:pt x="1393" y="0"/>
                      </a:lnTo>
                      <a:lnTo>
                        <a:pt x="1392" y="0"/>
                      </a:lnTo>
                      <a:lnTo>
                        <a:pt x="1392" y="2"/>
                      </a:lnTo>
                      <a:lnTo>
                        <a:pt x="1392" y="2"/>
                      </a:lnTo>
                      <a:lnTo>
                        <a:pt x="1392" y="3"/>
                      </a:lnTo>
                      <a:lnTo>
                        <a:pt x="1391" y="3"/>
                      </a:lnTo>
                      <a:lnTo>
                        <a:pt x="1391" y="4"/>
                      </a:lnTo>
                      <a:lnTo>
                        <a:pt x="1391" y="4"/>
                      </a:lnTo>
                      <a:lnTo>
                        <a:pt x="1391" y="6"/>
                      </a:lnTo>
                      <a:lnTo>
                        <a:pt x="1389" y="6"/>
                      </a:lnTo>
                      <a:lnTo>
                        <a:pt x="1389" y="7"/>
                      </a:lnTo>
                      <a:lnTo>
                        <a:pt x="1389" y="8"/>
                      </a:lnTo>
                      <a:lnTo>
                        <a:pt x="1391" y="10"/>
                      </a:lnTo>
                      <a:lnTo>
                        <a:pt x="1389" y="10"/>
                      </a:lnTo>
                      <a:lnTo>
                        <a:pt x="1388" y="11"/>
                      </a:lnTo>
                      <a:lnTo>
                        <a:pt x="1388" y="12"/>
                      </a:lnTo>
                      <a:lnTo>
                        <a:pt x="1388" y="12"/>
                      </a:lnTo>
                      <a:lnTo>
                        <a:pt x="1388" y="14"/>
                      </a:lnTo>
                      <a:lnTo>
                        <a:pt x="1387" y="15"/>
                      </a:lnTo>
                      <a:lnTo>
                        <a:pt x="1387" y="16"/>
                      </a:lnTo>
                      <a:lnTo>
                        <a:pt x="1383" y="19"/>
                      </a:lnTo>
                      <a:lnTo>
                        <a:pt x="1382" y="20"/>
                      </a:lnTo>
                      <a:lnTo>
                        <a:pt x="1382" y="21"/>
                      </a:lnTo>
                      <a:lnTo>
                        <a:pt x="1382" y="23"/>
                      </a:lnTo>
                      <a:lnTo>
                        <a:pt x="1379" y="23"/>
                      </a:lnTo>
                      <a:lnTo>
                        <a:pt x="1379" y="23"/>
                      </a:lnTo>
                      <a:lnTo>
                        <a:pt x="1378" y="23"/>
                      </a:lnTo>
                      <a:lnTo>
                        <a:pt x="1378" y="24"/>
                      </a:lnTo>
                      <a:lnTo>
                        <a:pt x="1376" y="24"/>
                      </a:lnTo>
                      <a:lnTo>
                        <a:pt x="1376" y="27"/>
                      </a:lnTo>
                      <a:lnTo>
                        <a:pt x="1372" y="29"/>
                      </a:lnTo>
                      <a:lnTo>
                        <a:pt x="1372" y="32"/>
                      </a:lnTo>
                      <a:lnTo>
                        <a:pt x="1372" y="32"/>
                      </a:lnTo>
                      <a:lnTo>
                        <a:pt x="1371" y="33"/>
                      </a:lnTo>
                      <a:lnTo>
                        <a:pt x="1370" y="33"/>
                      </a:lnTo>
                      <a:lnTo>
                        <a:pt x="1368" y="33"/>
                      </a:lnTo>
                      <a:lnTo>
                        <a:pt x="1367" y="36"/>
                      </a:lnTo>
                      <a:lnTo>
                        <a:pt x="1367" y="37"/>
                      </a:lnTo>
                      <a:lnTo>
                        <a:pt x="1366" y="38"/>
                      </a:lnTo>
                      <a:lnTo>
                        <a:pt x="1364" y="41"/>
                      </a:lnTo>
                      <a:lnTo>
                        <a:pt x="1364" y="44"/>
                      </a:lnTo>
                      <a:lnTo>
                        <a:pt x="1363" y="44"/>
                      </a:lnTo>
                      <a:lnTo>
                        <a:pt x="1363" y="45"/>
                      </a:lnTo>
                      <a:lnTo>
                        <a:pt x="1361" y="44"/>
                      </a:lnTo>
                      <a:lnTo>
                        <a:pt x="1361" y="46"/>
                      </a:lnTo>
                      <a:lnTo>
                        <a:pt x="1361" y="46"/>
                      </a:lnTo>
                      <a:lnTo>
                        <a:pt x="1359" y="48"/>
                      </a:lnTo>
                      <a:lnTo>
                        <a:pt x="1358" y="49"/>
                      </a:lnTo>
                      <a:lnTo>
                        <a:pt x="1358" y="49"/>
                      </a:lnTo>
                      <a:lnTo>
                        <a:pt x="1357" y="52"/>
                      </a:lnTo>
                      <a:lnTo>
                        <a:pt x="1355" y="52"/>
                      </a:lnTo>
                      <a:lnTo>
                        <a:pt x="1355" y="53"/>
                      </a:lnTo>
                      <a:lnTo>
                        <a:pt x="1354" y="53"/>
                      </a:lnTo>
                      <a:lnTo>
                        <a:pt x="1354" y="54"/>
                      </a:lnTo>
                      <a:lnTo>
                        <a:pt x="1353" y="55"/>
                      </a:lnTo>
                      <a:lnTo>
                        <a:pt x="1351" y="55"/>
                      </a:lnTo>
                      <a:lnTo>
                        <a:pt x="1351" y="57"/>
                      </a:lnTo>
                      <a:lnTo>
                        <a:pt x="1350" y="57"/>
                      </a:lnTo>
                      <a:lnTo>
                        <a:pt x="1349" y="57"/>
                      </a:lnTo>
                      <a:lnTo>
                        <a:pt x="1349" y="58"/>
                      </a:lnTo>
                      <a:lnTo>
                        <a:pt x="1347" y="58"/>
                      </a:lnTo>
                      <a:lnTo>
                        <a:pt x="1347" y="57"/>
                      </a:lnTo>
                      <a:lnTo>
                        <a:pt x="1346" y="55"/>
                      </a:lnTo>
                      <a:lnTo>
                        <a:pt x="1345" y="55"/>
                      </a:lnTo>
                      <a:lnTo>
                        <a:pt x="1345" y="55"/>
                      </a:lnTo>
                      <a:lnTo>
                        <a:pt x="1344" y="55"/>
                      </a:lnTo>
                      <a:lnTo>
                        <a:pt x="1342" y="55"/>
                      </a:lnTo>
                      <a:lnTo>
                        <a:pt x="1342" y="53"/>
                      </a:lnTo>
                      <a:lnTo>
                        <a:pt x="1340" y="53"/>
                      </a:lnTo>
                      <a:lnTo>
                        <a:pt x="1340" y="52"/>
                      </a:lnTo>
                      <a:lnTo>
                        <a:pt x="1338" y="50"/>
                      </a:lnTo>
                      <a:lnTo>
                        <a:pt x="1338" y="49"/>
                      </a:lnTo>
                      <a:lnTo>
                        <a:pt x="1340" y="49"/>
                      </a:lnTo>
                      <a:lnTo>
                        <a:pt x="1340" y="46"/>
                      </a:lnTo>
                      <a:lnTo>
                        <a:pt x="1338" y="48"/>
                      </a:lnTo>
                      <a:lnTo>
                        <a:pt x="1337" y="48"/>
                      </a:lnTo>
                      <a:lnTo>
                        <a:pt x="1334" y="49"/>
                      </a:lnTo>
                      <a:lnTo>
                        <a:pt x="1336" y="46"/>
                      </a:lnTo>
                      <a:lnTo>
                        <a:pt x="1334" y="46"/>
                      </a:lnTo>
                      <a:lnTo>
                        <a:pt x="1334" y="46"/>
                      </a:lnTo>
                      <a:lnTo>
                        <a:pt x="1333" y="46"/>
                      </a:lnTo>
                      <a:lnTo>
                        <a:pt x="1330" y="50"/>
                      </a:lnTo>
                      <a:lnTo>
                        <a:pt x="1329" y="50"/>
                      </a:lnTo>
                      <a:lnTo>
                        <a:pt x="1329" y="52"/>
                      </a:lnTo>
                      <a:lnTo>
                        <a:pt x="1328" y="52"/>
                      </a:lnTo>
                      <a:lnTo>
                        <a:pt x="1327" y="52"/>
                      </a:lnTo>
                      <a:lnTo>
                        <a:pt x="1327" y="54"/>
                      </a:lnTo>
                      <a:lnTo>
                        <a:pt x="1324" y="55"/>
                      </a:lnTo>
                      <a:lnTo>
                        <a:pt x="1324" y="55"/>
                      </a:lnTo>
                      <a:lnTo>
                        <a:pt x="1323" y="55"/>
                      </a:lnTo>
                      <a:lnTo>
                        <a:pt x="1321" y="57"/>
                      </a:lnTo>
                      <a:lnTo>
                        <a:pt x="1320" y="58"/>
                      </a:lnTo>
                      <a:lnTo>
                        <a:pt x="1319" y="59"/>
                      </a:lnTo>
                      <a:lnTo>
                        <a:pt x="1317" y="61"/>
                      </a:lnTo>
                      <a:lnTo>
                        <a:pt x="1317" y="62"/>
                      </a:lnTo>
                      <a:lnTo>
                        <a:pt x="1315" y="62"/>
                      </a:lnTo>
                      <a:lnTo>
                        <a:pt x="1313" y="65"/>
                      </a:lnTo>
                      <a:lnTo>
                        <a:pt x="1312" y="66"/>
                      </a:lnTo>
                      <a:lnTo>
                        <a:pt x="1311" y="66"/>
                      </a:lnTo>
                      <a:lnTo>
                        <a:pt x="1311" y="69"/>
                      </a:lnTo>
                      <a:lnTo>
                        <a:pt x="1311" y="70"/>
                      </a:lnTo>
                      <a:lnTo>
                        <a:pt x="1312" y="71"/>
                      </a:lnTo>
                      <a:lnTo>
                        <a:pt x="1312" y="74"/>
                      </a:lnTo>
                      <a:lnTo>
                        <a:pt x="1313" y="76"/>
                      </a:lnTo>
                      <a:lnTo>
                        <a:pt x="1310" y="78"/>
                      </a:lnTo>
                      <a:lnTo>
                        <a:pt x="1310" y="79"/>
                      </a:lnTo>
                      <a:lnTo>
                        <a:pt x="1308" y="80"/>
                      </a:lnTo>
                      <a:lnTo>
                        <a:pt x="1308" y="80"/>
                      </a:lnTo>
                      <a:lnTo>
                        <a:pt x="1304" y="82"/>
                      </a:lnTo>
                      <a:lnTo>
                        <a:pt x="1304" y="82"/>
                      </a:lnTo>
                      <a:lnTo>
                        <a:pt x="1304" y="82"/>
                      </a:lnTo>
                      <a:lnTo>
                        <a:pt x="1304" y="83"/>
                      </a:lnTo>
                      <a:lnTo>
                        <a:pt x="1300" y="86"/>
                      </a:lnTo>
                      <a:lnTo>
                        <a:pt x="1300" y="88"/>
                      </a:lnTo>
                      <a:lnTo>
                        <a:pt x="1298" y="88"/>
                      </a:lnTo>
                      <a:lnTo>
                        <a:pt x="1296" y="89"/>
                      </a:lnTo>
                      <a:lnTo>
                        <a:pt x="1296" y="89"/>
                      </a:lnTo>
                      <a:lnTo>
                        <a:pt x="1295" y="89"/>
                      </a:lnTo>
                      <a:lnTo>
                        <a:pt x="1294" y="91"/>
                      </a:lnTo>
                      <a:lnTo>
                        <a:pt x="1292" y="97"/>
                      </a:lnTo>
                      <a:lnTo>
                        <a:pt x="1291" y="97"/>
                      </a:lnTo>
                      <a:lnTo>
                        <a:pt x="1291" y="97"/>
                      </a:lnTo>
                      <a:lnTo>
                        <a:pt x="1291" y="99"/>
                      </a:lnTo>
                      <a:lnTo>
                        <a:pt x="1292" y="99"/>
                      </a:lnTo>
                      <a:lnTo>
                        <a:pt x="1292" y="100"/>
                      </a:lnTo>
                      <a:lnTo>
                        <a:pt x="1295" y="100"/>
                      </a:lnTo>
                      <a:lnTo>
                        <a:pt x="1296" y="101"/>
                      </a:lnTo>
                      <a:lnTo>
                        <a:pt x="1298" y="101"/>
                      </a:lnTo>
                      <a:lnTo>
                        <a:pt x="1298" y="101"/>
                      </a:lnTo>
                      <a:lnTo>
                        <a:pt x="1299" y="103"/>
                      </a:lnTo>
                      <a:lnTo>
                        <a:pt x="1300" y="103"/>
                      </a:lnTo>
                      <a:lnTo>
                        <a:pt x="1300" y="104"/>
                      </a:lnTo>
                      <a:lnTo>
                        <a:pt x="1299" y="104"/>
                      </a:lnTo>
                      <a:lnTo>
                        <a:pt x="1299" y="104"/>
                      </a:lnTo>
                      <a:lnTo>
                        <a:pt x="1299" y="105"/>
                      </a:lnTo>
                      <a:lnTo>
                        <a:pt x="1300" y="105"/>
                      </a:lnTo>
                      <a:lnTo>
                        <a:pt x="1300" y="106"/>
                      </a:lnTo>
                      <a:lnTo>
                        <a:pt x="1300" y="106"/>
                      </a:lnTo>
                      <a:lnTo>
                        <a:pt x="1300" y="108"/>
                      </a:lnTo>
                      <a:lnTo>
                        <a:pt x="1302" y="108"/>
                      </a:lnTo>
                      <a:lnTo>
                        <a:pt x="1302" y="109"/>
                      </a:lnTo>
                      <a:lnTo>
                        <a:pt x="1303" y="110"/>
                      </a:lnTo>
                      <a:lnTo>
                        <a:pt x="1303" y="112"/>
                      </a:lnTo>
                      <a:lnTo>
                        <a:pt x="1303" y="113"/>
                      </a:lnTo>
                      <a:lnTo>
                        <a:pt x="1303" y="113"/>
                      </a:lnTo>
                      <a:lnTo>
                        <a:pt x="1303" y="116"/>
                      </a:lnTo>
                      <a:lnTo>
                        <a:pt x="1306" y="116"/>
                      </a:lnTo>
                      <a:lnTo>
                        <a:pt x="1306" y="116"/>
                      </a:lnTo>
                      <a:lnTo>
                        <a:pt x="1306" y="116"/>
                      </a:lnTo>
                      <a:lnTo>
                        <a:pt x="1307" y="120"/>
                      </a:lnTo>
                      <a:lnTo>
                        <a:pt x="1308" y="121"/>
                      </a:lnTo>
                      <a:lnTo>
                        <a:pt x="1310" y="124"/>
                      </a:lnTo>
                      <a:lnTo>
                        <a:pt x="1310" y="124"/>
                      </a:lnTo>
                      <a:lnTo>
                        <a:pt x="1310" y="125"/>
                      </a:lnTo>
                      <a:lnTo>
                        <a:pt x="1310" y="126"/>
                      </a:lnTo>
                      <a:lnTo>
                        <a:pt x="1310" y="126"/>
                      </a:lnTo>
                      <a:lnTo>
                        <a:pt x="1310" y="129"/>
                      </a:lnTo>
                      <a:lnTo>
                        <a:pt x="1310" y="129"/>
                      </a:lnTo>
                      <a:lnTo>
                        <a:pt x="1310" y="130"/>
                      </a:lnTo>
                      <a:lnTo>
                        <a:pt x="1310" y="130"/>
                      </a:lnTo>
                      <a:lnTo>
                        <a:pt x="1310" y="130"/>
                      </a:lnTo>
                      <a:lnTo>
                        <a:pt x="1310" y="134"/>
                      </a:lnTo>
                      <a:lnTo>
                        <a:pt x="1311" y="134"/>
                      </a:lnTo>
                      <a:lnTo>
                        <a:pt x="1311" y="138"/>
                      </a:lnTo>
                      <a:lnTo>
                        <a:pt x="1310" y="141"/>
                      </a:lnTo>
                      <a:lnTo>
                        <a:pt x="1308" y="144"/>
                      </a:lnTo>
                      <a:lnTo>
                        <a:pt x="1307" y="144"/>
                      </a:lnTo>
                      <a:lnTo>
                        <a:pt x="1306" y="146"/>
                      </a:lnTo>
                      <a:lnTo>
                        <a:pt x="1303" y="146"/>
                      </a:lnTo>
                      <a:lnTo>
                        <a:pt x="1303" y="148"/>
                      </a:lnTo>
                      <a:lnTo>
                        <a:pt x="1295" y="150"/>
                      </a:lnTo>
                      <a:lnTo>
                        <a:pt x="1295" y="150"/>
                      </a:lnTo>
                      <a:lnTo>
                        <a:pt x="1292" y="151"/>
                      </a:lnTo>
                      <a:lnTo>
                        <a:pt x="1291" y="154"/>
                      </a:lnTo>
                      <a:lnTo>
                        <a:pt x="1290" y="154"/>
                      </a:lnTo>
                      <a:lnTo>
                        <a:pt x="1289" y="155"/>
                      </a:lnTo>
                      <a:lnTo>
                        <a:pt x="1287" y="155"/>
                      </a:lnTo>
                      <a:lnTo>
                        <a:pt x="1286" y="156"/>
                      </a:lnTo>
                      <a:lnTo>
                        <a:pt x="1285" y="155"/>
                      </a:lnTo>
                      <a:lnTo>
                        <a:pt x="1285" y="155"/>
                      </a:lnTo>
                      <a:lnTo>
                        <a:pt x="1283" y="155"/>
                      </a:lnTo>
                      <a:lnTo>
                        <a:pt x="1283" y="154"/>
                      </a:lnTo>
                      <a:lnTo>
                        <a:pt x="1285" y="152"/>
                      </a:lnTo>
                      <a:lnTo>
                        <a:pt x="1285" y="152"/>
                      </a:lnTo>
                      <a:lnTo>
                        <a:pt x="1285" y="152"/>
                      </a:lnTo>
                      <a:lnTo>
                        <a:pt x="1283" y="151"/>
                      </a:lnTo>
                      <a:lnTo>
                        <a:pt x="1283" y="150"/>
                      </a:lnTo>
                      <a:lnTo>
                        <a:pt x="1285" y="150"/>
                      </a:lnTo>
                      <a:lnTo>
                        <a:pt x="1285" y="148"/>
                      </a:lnTo>
                      <a:lnTo>
                        <a:pt x="1286" y="148"/>
                      </a:lnTo>
                      <a:lnTo>
                        <a:pt x="1286" y="146"/>
                      </a:lnTo>
                      <a:lnTo>
                        <a:pt x="1286" y="146"/>
                      </a:lnTo>
                      <a:lnTo>
                        <a:pt x="1286" y="141"/>
                      </a:lnTo>
                      <a:lnTo>
                        <a:pt x="1289" y="138"/>
                      </a:lnTo>
                      <a:lnTo>
                        <a:pt x="1289" y="137"/>
                      </a:lnTo>
                      <a:lnTo>
                        <a:pt x="1289" y="137"/>
                      </a:lnTo>
                      <a:lnTo>
                        <a:pt x="1290" y="135"/>
                      </a:lnTo>
                      <a:lnTo>
                        <a:pt x="1289" y="135"/>
                      </a:lnTo>
                      <a:lnTo>
                        <a:pt x="1287" y="134"/>
                      </a:lnTo>
                      <a:lnTo>
                        <a:pt x="1287" y="133"/>
                      </a:lnTo>
                      <a:lnTo>
                        <a:pt x="1287" y="130"/>
                      </a:lnTo>
                      <a:lnTo>
                        <a:pt x="1289" y="130"/>
                      </a:lnTo>
                      <a:lnTo>
                        <a:pt x="1289" y="129"/>
                      </a:lnTo>
                      <a:lnTo>
                        <a:pt x="1287" y="127"/>
                      </a:lnTo>
                      <a:lnTo>
                        <a:pt x="1286" y="126"/>
                      </a:lnTo>
                      <a:lnTo>
                        <a:pt x="1286" y="124"/>
                      </a:lnTo>
                      <a:lnTo>
                        <a:pt x="1289" y="124"/>
                      </a:lnTo>
                      <a:lnTo>
                        <a:pt x="1289" y="124"/>
                      </a:lnTo>
                      <a:lnTo>
                        <a:pt x="1289" y="124"/>
                      </a:lnTo>
                      <a:lnTo>
                        <a:pt x="1290" y="124"/>
                      </a:lnTo>
                      <a:lnTo>
                        <a:pt x="1290" y="121"/>
                      </a:lnTo>
                      <a:lnTo>
                        <a:pt x="1289" y="121"/>
                      </a:lnTo>
                      <a:lnTo>
                        <a:pt x="1287" y="116"/>
                      </a:lnTo>
                      <a:lnTo>
                        <a:pt x="1286" y="116"/>
                      </a:lnTo>
                      <a:lnTo>
                        <a:pt x="1283" y="114"/>
                      </a:lnTo>
                      <a:lnTo>
                        <a:pt x="1283" y="116"/>
                      </a:lnTo>
                      <a:lnTo>
                        <a:pt x="1279" y="114"/>
                      </a:lnTo>
                      <a:lnTo>
                        <a:pt x="1279" y="116"/>
                      </a:lnTo>
                      <a:lnTo>
                        <a:pt x="1277" y="116"/>
                      </a:lnTo>
                      <a:lnTo>
                        <a:pt x="1277" y="117"/>
                      </a:lnTo>
                      <a:lnTo>
                        <a:pt x="1277" y="117"/>
                      </a:lnTo>
                      <a:lnTo>
                        <a:pt x="1277" y="117"/>
                      </a:lnTo>
                      <a:lnTo>
                        <a:pt x="1277" y="116"/>
                      </a:lnTo>
                      <a:lnTo>
                        <a:pt x="1274" y="116"/>
                      </a:lnTo>
                      <a:lnTo>
                        <a:pt x="1273" y="113"/>
                      </a:lnTo>
                      <a:lnTo>
                        <a:pt x="1273" y="113"/>
                      </a:lnTo>
                      <a:lnTo>
                        <a:pt x="1274" y="112"/>
                      </a:lnTo>
                      <a:lnTo>
                        <a:pt x="1274" y="112"/>
                      </a:lnTo>
                      <a:lnTo>
                        <a:pt x="1273" y="110"/>
                      </a:lnTo>
                      <a:lnTo>
                        <a:pt x="1273" y="110"/>
                      </a:lnTo>
                      <a:lnTo>
                        <a:pt x="1273" y="110"/>
                      </a:lnTo>
                      <a:lnTo>
                        <a:pt x="1272" y="110"/>
                      </a:lnTo>
                      <a:lnTo>
                        <a:pt x="1272" y="110"/>
                      </a:lnTo>
                      <a:lnTo>
                        <a:pt x="1272" y="110"/>
                      </a:lnTo>
                      <a:lnTo>
                        <a:pt x="1270" y="110"/>
                      </a:lnTo>
                      <a:lnTo>
                        <a:pt x="1269" y="109"/>
                      </a:lnTo>
                      <a:lnTo>
                        <a:pt x="1269" y="106"/>
                      </a:lnTo>
                      <a:lnTo>
                        <a:pt x="1270" y="106"/>
                      </a:lnTo>
                      <a:lnTo>
                        <a:pt x="1270" y="105"/>
                      </a:lnTo>
                      <a:lnTo>
                        <a:pt x="1272" y="104"/>
                      </a:lnTo>
                      <a:lnTo>
                        <a:pt x="1272" y="104"/>
                      </a:lnTo>
                      <a:lnTo>
                        <a:pt x="1273" y="103"/>
                      </a:lnTo>
                      <a:lnTo>
                        <a:pt x="1274" y="103"/>
                      </a:lnTo>
                      <a:lnTo>
                        <a:pt x="1274" y="103"/>
                      </a:lnTo>
                      <a:lnTo>
                        <a:pt x="1275" y="103"/>
                      </a:lnTo>
                      <a:lnTo>
                        <a:pt x="1277" y="103"/>
                      </a:lnTo>
                      <a:lnTo>
                        <a:pt x="1274" y="101"/>
                      </a:lnTo>
                      <a:lnTo>
                        <a:pt x="1274" y="99"/>
                      </a:lnTo>
                      <a:lnTo>
                        <a:pt x="1274" y="97"/>
                      </a:lnTo>
                      <a:lnTo>
                        <a:pt x="1274" y="95"/>
                      </a:lnTo>
                      <a:lnTo>
                        <a:pt x="1273" y="93"/>
                      </a:lnTo>
                      <a:lnTo>
                        <a:pt x="1272" y="93"/>
                      </a:lnTo>
                      <a:lnTo>
                        <a:pt x="1270" y="92"/>
                      </a:lnTo>
                      <a:lnTo>
                        <a:pt x="1269" y="91"/>
                      </a:lnTo>
                      <a:lnTo>
                        <a:pt x="1268" y="91"/>
                      </a:lnTo>
                      <a:lnTo>
                        <a:pt x="1268" y="91"/>
                      </a:lnTo>
                      <a:lnTo>
                        <a:pt x="1268" y="91"/>
                      </a:lnTo>
                      <a:lnTo>
                        <a:pt x="1266" y="92"/>
                      </a:lnTo>
                      <a:lnTo>
                        <a:pt x="1266" y="92"/>
                      </a:lnTo>
                      <a:lnTo>
                        <a:pt x="1265" y="91"/>
                      </a:lnTo>
                      <a:lnTo>
                        <a:pt x="1264" y="89"/>
                      </a:lnTo>
                      <a:lnTo>
                        <a:pt x="1261" y="89"/>
                      </a:lnTo>
                      <a:lnTo>
                        <a:pt x="1260" y="89"/>
                      </a:lnTo>
                      <a:lnTo>
                        <a:pt x="1260" y="91"/>
                      </a:lnTo>
                      <a:lnTo>
                        <a:pt x="1257" y="91"/>
                      </a:lnTo>
                      <a:lnTo>
                        <a:pt x="1257" y="91"/>
                      </a:lnTo>
                      <a:lnTo>
                        <a:pt x="1256" y="91"/>
                      </a:lnTo>
                      <a:lnTo>
                        <a:pt x="1256" y="92"/>
                      </a:lnTo>
                      <a:lnTo>
                        <a:pt x="1255" y="92"/>
                      </a:lnTo>
                      <a:lnTo>
                        <a:pt x="1253" y="93"/>
                      </a:lnTo>
                      <a:lnTo>
                        <a:pt x="1252" y="93"/>
                      </a:lnTo>
                      <a:lnTo>
                        <a:pt x="1252" y="95"/>
                      </a:lnTo>
                      <a:lnTo>
                        <a:pt x="1251" y="95"/>
                      </a:lnTo>
                      <a:lnTo>
                        <a:pt x="1247" y="99"/>
                      </a:lnTo>
                      <a:lnTo>
                        <a:pt x="1245" y="99"/>
                      </a:lnTo>
                      <a:lnTo>
                        <a:pt x="1245" y="99"/>
                      </a:lnTo>
                      <a:lnTo>
                        <a:pt x="1243" y="100"/>
                      </a:lnTo>
                      <a:lnTo>
                        <a:pt x="1244" y="101"/>
                      </a:lnTo>
                      <a:lnTo>
                        <a:pt x="1243" y="101"/>
                      </a:lnTo>
                      <a:lnTo>
                        <a:pt x="1243" y="103"/>
                      </a:lnTo>
                      <a:lnTo>
                        <a:pt x="1240" y="103"/>
                      </a:lnTo>
                      <a:lnTo>
                        <a:pt x="1240" y="103"/>
                      </a:lnTo>
                      <a:lnTo>
                        <a:pt x="1239" y="101"/>
                      </a:lnTo>
                      <a:lnTo>
                        <a:pt x="1239" y="101"/>
                      </a:lnTo>
                      <a:lnTo>
                        <a:pt x="1239" y="101"/>
                      </a:lnTo>
                      <a:lnTo>
                        <a:pt x="1240" y="100"/>
                      </a:lnTo>
                      <a:lnTo>
                        <a:pt x="1240" y="100"/>
                      </a:lnTo>
                      <a:lnTo>
                        <a:pt x="1240" y="100"/>
                      </a:lnTo>
                      <a:lnTo>
                        <a:pt x="1241" y="99"/>
                      </a:lnTo>
                      <a:lnTo>
                        <a:pt x="1241" y="99"/>
                      </a:lnTo>
                      <a:lnTo>
                        <a:pt x="1241" y="97"/>
                      </a:lnTo>
                      <a:lnTo>
                        <a:pt x="1243" y="96"/>
                      </a:lnTo>
                      <a:lnTo>
                        <a:pt x="1243" y="96"/>
                      </a:lnTo>
                      <a:lnTo>
                        <a:pt x="1241" y="96"/>
                      </a:lnTo>
                      <a:lnTo>
                        <a:pt x="1241" y="96"/>
                      </a:lnTo>
                      <a:lnTo>
                        <a:pt x="1241" y="96"/>
                      </a:lnTo>
                      <a:lnTo>
                        <a:pt x="1241" y="96"/>
                      </a:lnTo>
                      <a:lnTo>
                        <a:pt x="1240" y="96"/>
                      </a:lnTo>
                      <a:lnTo>
                        <a:pt x="1240" y="96"/>
                      </a:lnTo>
                      <a:lnTo>
                        <a:pt x="1240" y="93"/>
                      </a:lnTo>
                      <a:lnTo>
                        <a:pt x="1240" y="93"/>
                      </a:lnTo>
                      <a:lnTo>
                        <a:pt x="1240" y="92"/>
                      </a:lnTo>
                      <a:lnTo>
                        <a:pt x="1244" y="88"/>
                      </a:lnTo>
                      <a:lnTo>
                        <a:pt x="1244" y="87"/>
                      </a:lnTo>
                      <a:lnTo>
                        <a:pt x="1245" y="86"/>
                      </a:lnTo>
                      <a:lnTo>
                        <a:pt x="1247" y="83"/>
                      </a:lnTo>
                      <a:lnTo>
                        <a:pt x="1247" y="83"/>
                      </a:lnTo>
                      <a:lnTo>
                        <a:pt x="1248" y="82"/>
                      </a:lnTo>
                      <a:lnTo>
                        <a:pt x="1249" y="79"/>
                      </a:lnTo>
                      <a:lnTo>
                        <a:pt x="1238" y="76"/>
                      </a:lnTo>
                      <a:lnTo>
                        <a:pt x="1235" y="80"/>
                      </a:lnTo>
                      <a:lnTo>
                        <a:pt x="1235" y="80"/>
                      </a:lnTo>
                      <a:lnTo>
                        <a:pt x="1235" y="0"/>
                      </a:lnTo>
                      <a:close/>
                      <a:moveTo>
                        <a:pt x="616" y="0"/>
                      </a:moveTo>
                      <a:lnTo>
                        <a:pt x="616" y="0"/>
                      </a:lnTo>
                      <a:lnTo>
                        <a:pt x="616" y="3"/>
                      </a:lnTo>
                      <a:lnTo>
                        <a:pt x="616" y="3"/>
                      </a:lnTo>
                      <a:lnTo>
                        <a:pt x="616" y="0"/>
                      </a:lnTo>
                      <a:lnTo>
                        <a:pt x="616" y="0"/>
                      </a:lnTo>
                      <a:close/>
                      <a:moveTo>
                        <a:pt x="133" y="0"/>
                      </a:moveTo>
                      <a:lnTo>
                        <a:pt x="609" y="0"/>
                      </a:lnTo>
                      <a:lnTo>
                        <a:pt x="609" y="2"/>
                      </a:lnTo>
                      <a:lnTo>
                        <a:pt x="608" y="3"/>
                      </a:lnTo>
                      <a:lnTo>
                        <a:pt x="608" y="3"/>
                      </a:lnTo>
                      <a:lnTo>
                        <a:pt x="607" y="3"/>
                      </a:lnTo>
                      <a:lnTo>
                        <a:pt x="605" y="4"/>
                      </a:lnTo>
                      <a:lnTo>
                        <a:pt x="604" y="4"/>
                      </a:lnTo>
                      <a:lnTo>
                        <a:pt x="603" y="6"/>
                      </a:lnTo>
                      <a:lnTo>
                        <a:pt x="597" y="6"/>
                      </a:lnTo>
                      <a:lnTo>
                        <a:pt x="596" y="8"/>
                      </a:lnTo>
                      <a:lnTo>
                        <a:pt x="595" y="8"/>
                      </a:lnTo>
                      <a:lnTo>
                        <a:pt x="595" y="10"/>
                      </a:lnTo>
                      <a:lnTo>
                        <a:pt x="593" y="10"/>
                      </a:lnTo>
                      <a:lnTo>
                        <a:pt x="592" y="10"/>
                      </a:lnTo>
                      <a:lnTo>
                        <a:pt x="591" y="8"/>
                      </a:lnTo>
                      <a:lnTo>
                        <a:pt x="591" y="10"/>
                      </a:lnTo>
                      <a:lnTo>
                        <a:pt x="591" y="10"/>
                      </a:lnTo>
                      <a:lnTo>
                        <a:pt x="591" y="10"/>
                      </a:lnTo>
                      <a:lnTo>
                        <a:pt x="591" y="11"/>
                      </a:lnTo>
                      <a:lnTo>
                        <a:pt x="588" y="11"/>
                      </a:lnTo>
                      <a:lnTo>
                        <a:pt x="588" y="8"/>
                      </a:lnTo>
                      <a:lnTo>
                        <a:pt x="587" y="10"/>
                      </a:lnTo>
                      <a:lnTo>
                        <a:pt x="587" y="10"/>
                      </a:lnTo>
                      <a:lnTo>
                        <a:pt x="587" y="10"/>
                      </a:lnTo>
                      <a:lnTo>
                        <a:pt x="587" y="10"/>
                      </a:lnTo>
                      <a:lnTo>
                        <a:pt x="587" y="11"/>
                      </a:lnTo>
                      <a:lnTo>
                        <a:pt x="587" y="11"/>
                      </a:lnTo>
                      <a:lnTo>
                        <a:pt x="587" y="11"/>
                      </a:lnTo>
                      <a:lnTo>
                        <a:pt x="590" y="11"/>
                      </a:lnTo>
                      <a:lnTo>
                        <a:pt x="590" y="12"/>
                      </a:lnTo>
                      <a:lnTo>
                        <a:pt x="590" y="14"/>
                      </a:lnTo>
                      <a:lnTo>
                        <a:pt x="588" y="14"/>
                      </a:lnTo>
                      <a:lnTo>
                        <a:pt x="588" y="15"/>
                      </a:lnTo>
                      <a:lnTo>
                        <a:pt x="587" y="15"/>
                      </a:lnTo>
                      <a:lnTo>
                        <a:pt x="587" y="15"/>
                      </a:lnTo>
                      <a:lnTo>
                        <a:pt x="586" y="16"/>
                      </a:lnTo>
                      <a:lnTo>
                        <a:pt x="587" y="14"/>
                      </a:lnTo>
                      <a:lnTo>
                        <a:pt x="586" y="14"/>
                      </a:lnTo>
                      <a:lnTo>
                        <a:pt x="586" y="14"/>
                      </a:lnTo>
                      <a:lnTo>
                        <a:pt x="584" y="14"/>
                      </a:lnTo>
                      <a:lnTo>
                        <a:pt x="584" y="11"/>
                      </a:lnTo>
                      <a:lnTo>
                        <a:pt x="583" y="11"/>
                      </a:lnTo>
                      <a:lnTo>
                        <a:pt x="583" y="12"/>
                      </a:lnTo>
                      <a:lnTo>
                        <a:pt x="580" y="14"/>
                      </a:lnTo>
                      <a:lnTo>
                        <a:pt x="580" y="14"/>
                      </a:lnTo>
                      <a:lnTo>
                        <a:pt x="579" y="14"/>
                      </a:lnTo>
                      <a:lnTo>
                        <a:pt x="578" y="14"/>
                      </a:lnTo>
                      <a:lnTo>
                        <a:pt x="578" y="15"/>
                      </a:lnTo>
                      <a:lnTo>
                        <a:pt x="578" y="16"/>
                      </a:lnTo>
                      <a:lnTo>
                        <a:pt x="578" y="17"/>
                      </a:lnTo>
                      <a:lnTo>
                        <a:pt x="579" y="17"/>
                      </a:lnTo>
                      <a:lnTo>
                        <a:pt x="579" y="17"/>
                      </a:lnTo>
                      <a:lnTo>
                        <a:pt x="579" y="19"/>
                      </a:lnTo>
                      <a:lnTo>
                        <a:pt x="576" y="20"/>
                      </a:lnTo>
                      <a:lnTo>
                        <a:pt x="576" y="21"/>
                      </a:lnTo>
                      <a:lnTo>
                        <a:pt x="576" y="21"/>
                      </a:lnTo>
                      <a:lnTo>
                        <a:pt x="576" y="23"/>
                      </a:lnTo>
                      <a:lnTo>
                        <a:pt x="575" y="24"/>
                      </a:lnTo>
                      <a:lnTo>
                        <a:pt x="574" y="31"/>
                      </a:lnTo>
                      <a:lnTo>
                        <a:pt x="572" y="31"/>
                      </a:lnTo>
                      <a:lnTo>
                        <a:pt x="572" y="33"/>
                      </a:lnTo>
                      <a:lnTo>
                        <a:pt x="572" y="33"/>
                      </a:lnTo>
                      <a:lnTo>
                        <a:pt x="572" y="34"/>
                      </a:lnTo>
                      <a:lnTo>
                        <a:pt x="572" y="34"/>
                      </a:lnTo>
                      <a:lnTo>
                        <a:pt x="571" y="36"/>
                      </a:lnTo>
                      <a:lnTo>
                        <a:pt x="571" y="36"/>
                      </a:lnTo>
                      <a:lnTo>
                        <a:pt x="572" y="36"/>
                      </a:lnTo>
                      <a:lnTo>
                        <a:pt x="572" y="37"/>
                      </a:lnTo>
                      <a:lnTo>
                        <a:pt x="574" y="37"/>
                      </a:lnTo>
                      <a:lnTo>
                        <a:pt x="576" y="37"/>
                      </a:lnTo>
                      <a:lnTo>
                        <a:pt x="578" y="36"/>
                      </a:lnTo>
                      <a:lnTo>
                        <a:pt x="579" y="37"/>
                      </a:lnTo>
                      <a:lnTo>
                        <a:pt x="579" y="38"/>
                      </a:lnTo>
                      <a:lnTo>
                        <a:pt x="578" y="44"/>
                      </a:lnTo>
                      <a:lnTo>
                        <a:pt x="579" y="44"/>
                      </a:lnTo>
                      <a:lnTo>
                        <a:pt x="579" y="45"/>
                      </a:lnTo>
                      <a:lnTo>
                        <a:pt x="580" y="45"/>
                      </a:lnTo>
                      <a:lnTo>
                        <a:pt x="580" y="48"/>
                      </a:lnTo>
                      <a:lnTo>
                        <a:pt x="580" y="50"/>
                      </a:lnTo>
                      <a:lnTo>
                        <a:pt x="580" y="53"/>
                      </a:lnTo>
                      <a:lnTo>
                        <a:pt x="582" y="53"/>
                      </a:lnTo>
                      <a:lnTo>
                        <a:pt x="582" y="55"/>
                      </a:lnTo>
                      <a:lnTo>
                        <a:pt x="584" y="57"/>
                      </a:lnTo>
                      <a:lnTo>
                        <a:pt x="584" y="58"/>
                      </a:lnTo>
                      <a:lnTo>
                        <a:pt x="586" y="58"/>
                      </a:lnTo>
                      <a:lnTo>
                        <a:pt x="586" y="61"/>
                      </a:lnTo>
                      <a:lnTo>
                        <a:pt x="586" y="61"/>
                      </a:lnTo>
                      <a:lnTo>
                        <a:pt x="587" y="63"/>
                      </a:lnTo>
                      <a:lnTo>
                        <a:pt x="590" y="65"/>
                      </a:lnTo>
                      <a:lnTo>
                        <a:pt x="590" y="66"/>
                      </a:lnTo>
                      <a:lnTo>
                        <a:pt x="591" y="66"/>
                      </a:lnTo>
                      <a:lnTo>
                        <a:pt x="592" y="69"/>
                      </a:lnTo>
                      <a:lnTo>
                        <a:pt x="595" y="70"/>
                      </a:lnTo>
                      <a:lnTo>
                        <a:pt x="595" y="71"/>
                      </a:lnTo>
                      <a:lnTo>
                        <a:pt x="595" y="71"/>
                      </a:lnTo>
                      <a:lnTo>
                        <a:pt x="596" y="74"/>
                      </a:lnTo>
                      <a:lnTo>
                        <a:pt x="597" y="75"/>
                      </a:lnTo>
                      <a:lnTo>
                        <a:pt x="597" y="76"/>
                      </a:lnTo>
                      <a:lnTo>
                        <a:pt x="599" y="76"/>
                      </a:lnTo>
                      <a:lnTo>
                        <a:pt x="599" y="78"/>
                      </a:lnTo>
                      <a:lnTo>
                        <a:pt x="600" y="78"/>
                      </a:lnTo>
                      <a:lnTo>
                        <a:pt x="600" y="78"/>
                      </a:lnTo>
                      <a:lnTo>
                        <a:pt x="601" y="78"/>
                      </a:lnTo>
                      <a:lnTo>
                        <a:pt x="601" y="79"/>
                      </a:lnTo>
                      <a:lnTo>
                        <a:pt x="603" y="79"/>
                      </a:lnTo>
                      <a:lnTo>
                        <a:pt x="603" y="79"/>
                      </a:lnTo>
                      <a:lnTo>
                        <a:pt x="603" y="79"/>
                      </a:lnTo>
                      <a:lnTo>
                        <a:pt x="603" y="79"/>
                      </a:lnTo>
                      <a:lnTo>
                        <a:pt x="604" y="80"/>
                      </a:lnTo>
                      <a:lnTo>
                        <a:pt x="604" y="80"/>
                      </a:lnTo>
                      <a:lnTo>
                        <a:pt x="604" y="82"/>
                      </a:lnTo>
                      <a:lnTo>
                        <a:pt x="600" y="82"/>
                      </a:lnTo>
                      <a:lnTo>
                        <a:pt x="597" y="86"/>
                      </a:lnTo>
                      <a:lnTo>
                        <a:pt x="596" y="86"/>
                      </a:lnTo>
                      <a:lnTo>
                        <a:pt x="596" y="91"/>
                      </a:lnTo>
                      <a:lnTo>
                        <a:pt x="596" y="91"/>
                      </a:lnTo>
                      <a:lnTo>
                        <a:pt x="596" y="92"/>
                      </a:lnTo>
                      <a:lnTo>
                        <a:pt x="595" y="92"/>
                      </a:lnTo>
                      <a:lnTo>
                        <a:pt x="595" y="93"/>
                      </a:lnTo>
                      <a:lnTo>
                        <a:pt x="593" y="93"/>
                      </a:lnTo>
                      <a:lnTo>
                        <a:pt x="593" y="95"/>
                      </a:lnTo>
                      <a:lnTo>
                        <a:pt x="595" y="95"/>
                      </a:lnTo>
                      <a:lnTo>
                        <a:pt x="595" y="95"/>
                      </a:lnTo>
                      <a:lnTo>
                        <a:pt x="595" y="97"/>
                      </a:lnTo>
                      <a:lnTo>
                        <a:pt x="593" y="97"/>
                      </a:lnTo>
                      <a:lnTo>
                        <a:pt x="593" y="97"/>
                      </a:lnTo>
                      <a:lnTo>
                        <a:pt x="591" y="99"/>
                      </a:lnTo>
                      <a:lnTo>
                        <a:pt x="591" y="104"/>
                      </a:lnTo>
                      <a:lnTo>
                        <a:pt x="591" y="104"/>
                      </a:lnTo>
                      <a:lnTo>
                        <a:pt x="591" y="105"/>
                      </a:lnTo>
                      <a:lnTo>
                        <a:pt x="592" y="105"/>
                      </a:lnTo>
                      <a:lnTo>
                        <a:pt x="592" y="109"/>
                      </a:lnTo>
                      <a:lnTo>
                        <a:pt x="592" y="109"/>
                      </a:lnTo>
                      <a:lnTo>
                        <a:pt x="592" y="110"/>
                      </a:lnTo>
                      <a:lnTo>
                        <a:pt x="593" y="110"/>
                      </a:lnTo>
                      <a:lnTo>
                        <a:pt x="593" y="113"/>
                      </a:lnTo>
                      <a:lnTo>
                        <a:pt x="595" y="113"/>
                      </a:lnTo>
                      <a:lnTo>
                        <a:pt x="595" y="116"/>
                      </a:lnTo>
                      <a:lnTo>
                        <a:pt x="596" y="117"/>
                      </a:lnTo>
                      <a:lnTo>
                        <a:pt x="597" y="118"/>
                      </a:lnTo>
                      <a:lnTo>
                        <a:pt x="599" y="118"/>
                      </a:lnTo>
                      <a:lnTo>
                        <a:pt x="600" y="116"/>
                      </a:lnTo>
                      <a:lnTo>
                        <a:pt x="601" y="117"/>
                      </a:lnTo>
                      <a:lnTo>
                        <a:pt x="601" y="117"/>
                      </a:lnTo>
                      <a:lnTo>
                        <a:pt x="601" y="117"/>
                      </a:lnTo>
                      <a:lnTo>
                        <a:pt x="604" y="117"/>
                      </a:lnTo>
                      <a:lnTo>
                        <a:pt x="609" y="122"/>
                      </a:lnTo>
                      <a:lnTo>
                        <a:pt x="610" y="122"/>
                      </a:lnTo>
                      <a:lnTo>
                        <a:pt x="610" y="124"/>
                      </a:lnTo>
                      <a:lnTo>
                        <a:pt x="616" y="125"/>
                      </a:lnTo>
                      <a:lnTo>
                        <a:pt x="616" y="223"/>
                      </a:lnTo>
                      <a:lnTo>
                        <a:pt x="614" y="222"/>
                      </a:lnTo>
                      <a:lnTo>
                        <a:pt x="614" y="218"/>
                      </a:lnTo>
                      <a:lnTo>
                        <a:pt x="613" y="218"/>
                      </a:lnTo>
                      <a:lnTo>
                        <a:pt x="613" y="216"/>
                      </a:lnTo>
                      <a:lnTo>
                        <a:pt x="610" y="215"/>
                      </a:lnTo>
                      <a:lnTo>
                        <a:pt x="610" y="214"/>
                      </a:lnTo>
                      <a:lnTo>
                        <a:pt x="612" y="214"/>
                      </a:lnTo>
                      <a:lnTo>
                        <a:pt x="612" y="213"/>
                      </a:lnTo>
                      <a:lnTo>
                        <a:pt x="609" y="211"/>
                      </a:lnTo>
                      <a:lnTo>
                        <a:pt x="608" y="210"/>
                      </a:lnTo>
                      <a:lnTo>
                        <a:pt x="608" y="209"/>
                      </a:lnTo>
                      <a:lnTo>
                        <a:pt x="608" y="207"/>
                      </a:lnTo>
                      <a:lnTo>
                        <a:pt x="607" y="207"/>
                      </a:lnTo>
                      <a:lnTo>
                        <a:pt x="607" y="206"/>
                      </a:lnTo>
                      <a:lnTo>
                        <a:pt x="607" y="203"/>
                      </a:lnTo>
                      <a:lnTo>
                        <a:pt x="605" y="202"/>
                      </a:lnTo>
                      <a:lnTo>
                        <a:pt x="604" y="201"/>
                      </a:lnTo>
                      <a:lnTo>
                        <a:pt x="600" y="201"/>
                      </a:lnTo>
                      <a:lnTo>
                        <a:pt x="600" y="202"/>
                      </a:lnTo>
                      <a:lnTo>
                        <a:pt x="600" y="202"/>
                      </a:lnTo>
                      <a:lnTo>
                        <a:pt x="597" y="201"/>
                      </a:lnTo>
                      <a:lnTo>
                        <a:pt x="595" y="199"/>
                      </a:lnTo>
                      <a:lnTo>
                        <a:pt x="592" y="198"/>
                      </a:lnTo>
                      <a:lnTo>
                        <a:pt x="592" y="199"/>
                      </a:lnTo>
                      <a:lnTo>
                        <a:pt x="592" y="199"/>
                      </a:lnTo>
                      <a:lnTo>
                        <a:pt x="590" y="201"/>
                      </a:lnTo>
                      <a:lnTo>
                        <a:pt x="590" y="199"/>
                      </a:lnTo>
                      <a:lnTo>
                        <a:pt x="590" y="199"/>
                      </a:lnTo>
                      <a:lnTo>
                        <a:pt x="588" y="199"/>
                      </a:lnTo>
                      <a:lnTo>
                        <a:pt x="588" y="198"/>
                      </a:lnTo>
                      <a:lnTo>
                        <a:pt x="588" y="198"/>
                      </a:lnTo>
                      <a:lnTo>
                        <a:pt x="587" y="197"/>
                      </a:lnTo>
                      <a:lnTo>
                        <a:pt x="586" y="197"/>
                      </a:lnTo>
                      <a:lnTo>
                        <a:pt x="586" y="198"/>
                      </a:lnTo>
                      <a:lnTo>
                        <a:pt x="586" y="198"/>
                      </a:lnTo>
                      <a:lnTo>
                        <a:pt x="587" y="201"/>
                      </a:lnTo>
                      <a:lnTo>
                        <a:pt x="588" y="202"/>
                      </a:lnTo>
                      <a:lnTo>
                        <a:pt x="588" y="202"/>
                      </a:lnTo>
                      <a:lnTo>
                        <a:pt x="590" y="202"/>
                      </a:lnTo>
                      <a:lnTo>
                        <a:pt x="588" y="203"/>
                      </a:lnTo>
                      <a:lnTo>
                        <a:pt x="588" y="203"/>
                      </a:lnTo>
                      <a:lnTo>
                        <a:pt x="587" y="202"/>
                      </a:lnTo>
                      <a:lnTo>
                        <a:pt x="586" y="202"/>
                      </a:lnTo>
                      <a:lnTo>
                        <a:pt x="584" y="202"/>
                      </a:lnTo>
                      <a:lnTo>
                        <a:pt x="584" y="203"/>
                      </a:lnTo>
                      <a:lnTo>
                        <a:pt x="583" y="206"/>
                      </a:lnTo>
                      <a:lnTo>
                        <a:pt x="583" y="207"/>
                      </a:lnTo>
                      <a:lnTo>
                        <a:pt x="583" y="210"/>
                      </a:lnTo>
                      <a:lnTo>
                        <a:pt x="584" y="210"/>
                      </a:lnTo>
                      <a:lnTo>
                        <a:pt x="586" y="213"/>
                      </a:lnTo>
                      <a:lnTo>
                        <a:pt x="587" y="213"/>
                      </a:lnTo>
                      <a:lnTo>
                        <a:pt x="587" y="214"/>
                      </a:lnTo>
                      <a:lnTo>
                        <a:pt x="588" y="215"/>
                      </a:lnTo>
                      <a:lnTo>
                        <a:pt x="588" y="218"/>
                      </a:lnTo>
                      <a:lnTo>
                        <a:pt x="588" y="218"/>
                      </a:lnTo>
                      <a:lnTo>
                        <a:pt x="588" y="219"/>
                      </a:lnTo>
                      <a:lnTo>
                        <a:pt x="590" y="219"/>
                      </a:lnTo>
                      <a:lnTo>
                        <a:pt x="590" y="220"/>
                      </a:lnTo>
                      <a:lnTo>
                        <a:pt x="590" y="222"/>
                      </a:lnTo>
                      <a:lnTo>
                        <a:pt x="591" y="223"/>
                      </a:lnTo>
                      <a:lnTo>
                        <a:pt x="591" y="226"/>
                      </a:lnTo>
                      <a:lnTo>
                        <a:pt x="593" y="226"/>
                      </a:lnTo>
                      <a:lnTo>
                        <a:pt x="593" y="227"/>
                      </a:lnTo>
                      <a:lnTo>
                        <a:pt x="593" y="227"/>
                      </a:lnTo>
                      <a:lnTo>
                        <a:pt x="593" y="228"/>
                      </a:lnTo>
                      <a:lnTo>
                        <a:pt x="595" y="228"/>
                      </a:lnTo>
                      <a:lnTo>
                        <a:pt x="596" y="228"/>
                      </a:lnTo>
                      <a:lnTo>
                        <a:pt x="596" y="232"/>
                      </a:lnTo>
                      <a:lnTo>
                        <a:pt x="596" y="232"/>
                      </a:lnTo>
                      <a:lnTo>
                        <a:pt x="597" y="233"/>
                      </a:lnTo>
                      <a:lnTo>
                        <a:pt x="599" y="235"/>
                      </a:lnTo>
                      <a:lnTo>
                        <a:pt x="600" y="235"/>
                      </a:lnTo>
                      <a:lnTo>
                        <a:pt x="600" y="236"/>
                      </a:lnTo>
                      <a:lnTo>
                        <a:pt x="601" y="237"/>
                      </a:lnTo>
                      <a:lnTo>
                        <a:pt x="603" y="239"/>
                      </a:lnTo>
                      <a:lnTo>
                        <a:pt x="604" y="239"/>
                      </a:lnTo>
                      <a:lnTo>
                        <a:pt x="604" y="245"/>
                      </a:lnTo>
                      <a:lnTo>
                        <a:pt x="604" y="252"/>
                      </a:lnTo>
                      <a:lnTo>
                        <a:pt x="605" y="252"/>
                      </a:lnTo>
                      <a:lnTo>
                        <a:pt x="605" y="253"/>
                      </a:lnTo>
                      <a:lnTo>
                        <a:pt x="607" y="254"/>
                      </a:lnTo>
                      <a:lnTo>
                        <a:pt x="607" y="254"/>
                      </a:lnTo>
                      <a:lnTo>
                        <a:pt x="607" y="252"/>
                      </a:lnTo>
                      <a:lnTo>
                        <a:pt x="608" y="252"/>
                      </a:lnTo>
                      <a:lnTo>
                        <a:pt x="609" y="250"/>
                      </a:lnTo>
                      <a:lnTo>
                        <a:pt x="610" y="250"/>
                      </a:lnTo>
                      <a:lnTo>
                        <a:pt x="612" y="249"/>
                      </a:lnTo>
                      <a:lnTo>
                        <a:pt x="612" y="248"/>
                      </a:lnTo>
                      <a:lnTo>
                        <a:pt x="612" y="245"/>
                      </a:lnTo>
                      <a:lnTo>
                        <a:pt x="614" y="245"/>
                      </a:lnTo>
                      <a:lnTo>
                        <a:pt x="616" y="249"/>
                      </a:lnTo>
                      <a:lnTo>
                        <a:pt x="614" y="250"/>
                      </a:lnTo>
                      <a:lnTo>
                        <a:pt x="614" y="250"/>
                      </a:lnTo>
                      <a:lnTo>
                        <a:pt x="614" y="250"/>
                      </a:lnTo>
                      <a:lnTo>
                        <a:pt x="614" y="250"/>
                      </a:lnTo>
                      <a:lnTo>
                        <a:pt x="614" y="252"/>
                      </a:lnTo>
                      <a:lnTo>
                        <a:pt x="616" y="254"/>
                      </a:lnTo>
                      <a:lnTo>
                        <a:pt x="616" y="256"/>
                      </a:lnTo>
                      <a:lnTo>
                        <a:pt x="616" y="257"/>
                      </a:lnTo>
                      <a:lnTo>
                        <a:pt x="614" y="257"/>
                      </a:lnTo>
                      <a:lnTo>
                        <a:pt x="614" y="258"/>
                      </a:lnTo>
                      <a:lnTo>
                        <a:pt x="613" y="260"/>
                      </a:lnTo>
                      <a:lnTo>
                        <a:pt x="613" y="262"/>
                      </a:lnTo>
                      <a:lnTo>
                        <a:pt x="614" y="262"/>
                      </a:lnTo>
                      <a:lnTo>
                        <a:pt x="616" y="262"/>
                      </a:lnTo>
                      <a:lnTo>
                        <a:pt x="616" y="363"/>
                      </a:lnTo>
                      <a:lnTo>
                        <a:pt x="614" y="363"/>
                      </a:lnTo>
                      <a:lnTo>
                        <a:pt x="613" y="363"/>
                      </a:lnTo>
                      <a:lnTo>
                        <a:pt x="613" y="364"/>
                      </a:lnTo>
                      <a:lnTo>
                        <a:pt x="612" y="364"/>
                      </a:lnTo>
                      <a:lnTo>
                        <a:pt x="610" y="366"/>
                      </a:lnTo>
                      <a:lnTo>
                        <a:pt x="609" y="366"/>
                      </a:lnTo>
                      <a:lnTo>
                        <a:pt x="609" y="367"/>
                      </a:lnTo>
                      <a:lnTo>
                        <a:pt x="607" y="367"/>
                      </a:lnTo>
                      <a:lnTo>
                        <a:pt x="607" y="367"/>
                      </a:lnTo>
                      <a:lnTo>
                        <a:pt x="605" y="367"/>
                      </a:lnTo>
                      <a:lnTo>
                        <a:pt x="605" y="368"/>
                      </a:lnTo>
                      <a:lnTo>
                        <a:pt x="601" y="370"/>
                      </a:lnTo>
                      <a:lnTo>
                        <a:pt x="601" y="370"/>
                      </a:lnTo>
                      <a:lnTo>
                        <a:pt x="599" y="370"/>
                      </a:lnTo>
                      <a:lnTo>
                        <a:pt x="597" y="371"/>
                      </a:lnTo>
                      <a:lnTo>
                        <a:pt x="596" y="371"/>
                      </a:lnTo>
                      <a:lnTo>
                        <a:pt x="596" y="372"/>
                      </a:lnTo>
                      <a:lnTo>
                        <a:pt x="593" y="374"/>
                      </a:lnTo>
                      <a:lnTo>
                        <a:pt x="592" y="375"/>
                      </a:lnTo>
                      <a:lnTo>
                        <a:pt x="591" y="376"/>
                      </a:lnTo>
                      <a:lnTo>
                        <a:pt x="587" y="376"/>
                      </a:lnTo>
                      <a:lnTo>
                        <a:pt x="587" y="377"/>
                      </a:lnTo>
                      <a:lnTo>
                        <a:pt x="587" y="377"/>
                      </a:lnTo>
                      <a:lnTo>
                        <a:pt x="587" y="377"/>
                      </a:lnTo>
                      <a:lnTo>
                        <a:pt x="587" y="376"/>
                      </a:lnTo>
                      <a:lnTo>
                        <a:pt x="587" y="376"/>
                      </a:lnTo>
                      <a:lnTo>
                        <a:pt x="583" y="377"/>
                      </a:lnTo>
                      <a:lnTo>
                        <a:pt x="583" y="379"/>
                      </a:lnTo>
                      <a:lnTo>
                        <a:pt x="580" y="379"/>
                      </a:lnTo>
                      <a:lnTo>
                        <a:pt x="579" y="380"/>
                      </a:lnTo>
                      <a:lnTo>
                        <a:pt x="578" y="380"/>
                      </a:lnTo>
                      <a:lnTo>
                        <a:pt x="578" y="381"/>
                      </a:lnTo>
                      <a:lnTo>
                        <a:pt x="575" y="383"/>
                      </a:lnTo>
                      <a:lnTo>
                        <a:pt x="575" y="383"/>
                      </a:lnTo>
                      <a:lnTo>
                        <a:pt x="572" y="383"/>
                      </a:lnTo>
                      <a:lnTo>
                        <a:pt x="572" y="383"/>
                      </a:lnTo>
                      <a:lnTo>
                        <a:pt x="566" y="383"/>
                      </a:lnTo>
                      <a:lnTo>
                        <a:pt x="566" y="384"/>
                      </a:lnTo>
                      <a:lnTo>
                        <a:pt x="563" y="384"/>
                      </a:lnTo>
                      <a:lnTo>
                        <a:pt x="561" y="388"/>
                      </a:lnTo>
                      <a:lnTo>
                        <a:pt x="558" y="388"/>
                      </a:lnTo>
                      <a:lnTo>
                        <a:pt x="558" y="389"/>
                      </a:lnTo>
                      <a:lnTo>
                        <a:pt x="555" y="389"/>
                      </a:lnTo>
                      <a:lnTo>
                        <a:pt x="554" y="391"/>
                      </a:lnTo>
                      <a:lnTo>
                        <a:pt x="544" y="388"/>
                      </a:lnTo>
                      <a:lnTo>
                        <a:pt x="544" y="384"/>
                      </a:lnTo>
                      <a:lnTo>
                        <a:pt x="542" y="384"/>
                      </a:lnTo>
                      <a:lnTo>
                        <a:pt x="544" y="377"/>
                      </a:lnTo>
                      <a:lnTo>
                        <a:pt x="541" y="376"/>
                      </a:lnTo>
                      <a:lnTo>
                        <a:pt x="541" y="375"/>
                      </a:lnTo>
                      <a:lnTo>
                        <a:pt x="540" y="375"/>
                      </a:lnTo>
                      <a:lnTo>
                        <a:pt x="541" y="371"/>
                      </a:lnTo>
                      <a:lnTo>
                        <a:pt x="540" y="371"/>
                      </a:lnTo>
                      <a:lnTo>
                        <a:pt x="540" y="370"/>
                      </a:lnTo>
                      <a:lnTo>
                        <a:pt x="538" y="370"/>
                      </a:lnTo>
                      <a:lnTo>
                        <a:pt x="538" y="364"/>
                      </a:lnTo>
                      <a:lnTo>
                        <a:pt x="537" y="364"/>
                      </a:lnTo>
                      <a:lnTo>
                        <a:pt x="537" y="363"/>
                      </a:lnTo>
                      <a:lnTo>
                        <a:pt x="538" y="363"/>
                      </a:lnTo>
                      <a:lnTo>
                        <a:pt x="538" y="363"/>
                      </a:lnTo>
                      <a:lnTo>
                        <a:pt x="538" y="363"/>
                      </a:lnTo>
                      <a:lnTo>
                        <a:pt x="538" y="358"/>
                      </a:lnTo>
                      <a:lnTo>
                        <a:pt x="537" y="357"/>
                      </a:lnTo>
                      <a:lnTo>
                        <a:pt x="537" y="357"/>
                      </a:lnTo>
                      <a:lnTo>
                        <a:pt x="538" y="357"/>
                      </a:lnTo>
                      <a:lnTo>
                        <a:pt x="538" y="346"/>
                      </a:lnTo>
                      <a:lnTo>
                        <a:pt x="537" y="345"/>
                      </a:lnTo>
                      <a:lnTo>
                        <a:pt x="536" y="343"/>
                      </a:lnTo>
                      <a:lnTo>
                        <a:pt x="533" y="341"/>
                      </a:lnTo>
                      <a:lnTo>
                        <a:pt x="533" y="340"/>
                      </a:lnTo>
                      <a:lnTo>
                        <a:pt x="532" y="338"/>
                      </a:lnTo>
                      <a:lnTo>
                        <a:pt x="532" y="336"/>
                      </a:lnTo>
                      <a:lnTo>
                        <a:pt x="531" y="336"/>
                      </a:lnTo>
                      <a:lnTo>
                        <a:pt x="529" y="334"/>
                      </a:lnTo>
                      <a:lnTo>
                        <a:pt x="528" y="333"/>
                      </a:lnTo>
                      <a:lnTo>
                        <a:pt x="527" y="332"/>
                      </a:lnTo>
                      <a:lnTo>
                        <a:pt x="527" y="330"/>
                      </a:lnTo>
                      <a:lnTo>
                        <a:pt x="527" y="328"/>
                      </a:lnTo>
                      <a:lnTo>
                        <a:pt x="527" y="325"/>
                      </a:lnTo>
                      <a:lnTo>
                        <a:pt x="525" y="325"/>
                      </a:lnTo>
                      <a:lnTo>
                        <a:pt x="525" y="325"/>
                      </a:lnTo>
                      <a:lnTo>
                        <a:pt x="524" y="325"/>
                      </a:lnTo>
                      <a:lnTo>
                        <a:pt x="524" y="324"/>
                      </a:lnTo>
                      <a:lnTo>
                        <a:pt x="524" y="324"/>
                      </a:lnTo>
                      <a:lnTo>
                        <a:pt x="524" y="321"/>
                      </a:lnTo>
                      <a:lnTo>
                        <a:pt x="523" y="321"/>
                      </a:lnTo>
                      <a:lnTo>
                        <a:pt x="523" y="319"/>
                      </a:lnTo>
                      <a:lnTo>
                        <a:pt x="521" y="319"/>
                      </a:lnTo>
                      <a:lnTo>
                        <a:pt x="521" y="319"/>
                      </a:lnTo>
                      <a:lnTo>
                        <a:pt x="521" y="317"/>
                      </a:lnTo>
                      <a:lnTo>
                        <a:pt x="520" y="317"/>
                      </a:lnTo>
                      <a:lnTo>
                        <a:pt x="520" y="316"/>
                      </a:lnTo>
                      <a:lnTo>
                        <a:pt x="520" y="316"/>
                      </a:lnTo>
                      <a:lnTo>
                        <a:pt x="519" y="316"/>
                      </a:lnTo>
                      <a:lnTo>
                        <a:pt x="519" y="315"/>
                      </a:lnTo>
                      <a:lnTo>
                        <a:pt x="518" y="313"/>
                      </a:lnTo>
                      <a:lnTo>
                        <a:pt x="518" y="313"/>
                      </a:lnTo>
                      <a:lnTo>
                        <a:pt x="516" y="313"/>
                      </a:lnTo>
                      <a:lnTo>
                        <a:pt x="516" y="312"/>
                      </a:lnTo>
                      <a:lnTo>
                        <a:pt x="514" y="313"/>
                      </a:lnTo>
                      <a:lnTo>
                        <a:pt x="514" y="312"/>
                      </a:lnTo>
                      <a:lnTo>
                        <a:pt x="511" y="311"/>
                      </a:lnTo>
                      <a:lnTo>
                        <a:pt x="511" y="309"/>
                      </a:lnTo>
                      <a:lnTo>
                        <a:pt x="511" y="309"/>
                      </a:lnTo>
                      <a:lnTo>
                        <a:pt x="510" y="309"/>
                      </a:lnTo>
                      <a:lnTo>
                        <a:pt x="510" y="308"/>
                      </a:lnTo>
                      <a:lnTo>
                        <a:pt x="508" y="308"/>
                      </a:lnTo>
                      <a:lnTo>
                        <a:pt x="508" y="305"/>
                      </a:lnTo>
                      <a:lnTo>
                        <a:pt x="507" y="304"/>
                      </a:lnTo>
                      <a:lnTo>
                        <a:pt x="507" y="303"/>
                      </a:lnTo>
                      <a:lnTo>
                        <a:pt x="507" y="300"/>
                      </a:lnTo>
                      <a:lnTo>
                        <a:pt x="506" y="300"/>
                      </a:lnTo>
                      <a:lnTo>
                        <a:pt x="506" y="292"/>
                      </a:lnTo>
                      <a:lnTo>
                        <a:pt x="506" y="292"/>
                      </a:lnTo>
                      <a:lnTo>
                        <a:pt x="506" y="291"/>
                      </a:lnTo>
                      <a:lnTo>
                        <a:pt x="503" y="291"/>
                      </a:lnTo>
                      <a:lnTo>
                        <a:pt x="503" y="288"/>
                      </a:lnTo>
                      <a:lnTo>
                        <a:pt x="503" y="287"/>
                      </a:lnTo>
                      <a:lnTo>
                        <a:pt x="504" y="286"/>
                      </a:lnTo>
                      <a:lnTo>
                        <a:pt x="506" y="286"/>
                      </a:lnTo>
                      <a:lnTo>
                        <a:pt x="506" y="285"/>
                      </a:lnTo>
                      <a:lnTo>
                        <a:pt x="504" y="283"/>
                      </a:lnTo>
                      <a:lnTo>
                        <a:pt x="504" y="281"/>
                      </a:lnTo>
                      <a:lnTo>
                        <a:pt x="504" y="281"/>
                      </a:lnTo>
                      <a:lnTo>
                        <a:pt x="504" y="273"/>
                      </a:lnTo>
                      <a:lnTo>
                        <a:pt x="503" y="273"/>
                      </a:lnTo>
                      <a:lnTo>
                        <a:pt x="503" y="271"/>
                      </a:lnTo>
                      <a:lnTo>
                        <a:pt x="503" y="271"/>
                      </a:lnTo>
                      <a:lnTo>
                        <a:pt x="503" y="270"/>
                      </a:lnTo>
                      <a:lnTo>
                        <a:pt x="502" y="270"/>
                      </a:lnTo>
                      <a:lnTo>
                        <a:pt x="502" y="269"/>
                      </a:lnTo>
                      <a:lnTo>
                        <a:pt x="500" y="268"/>
                      </a:lnTo>
                      <a:lnTo>
                        <a:pt x="500" y="266"/>
                      </a:lnTo>
                      <a:lnTo>
                        <a:pt x="494" y="261"/>
                      </a:lnTo>
                      <a:lnTo>
                        <a:pt x="494" y="261"/>
                      </a:lnTo>
                      <a:lnTo>
                        <a:pt x="493" y="261"/>
                      </a:lnTo>
                      <a:lnTo>
                        <a:pt x="493" y="258"/>
                      </a:lnTo>
                      <a:lnTo>
                        <a:pt x="491" y="256"/>
                      </a:lnTo>
                      <a:lnTo>
                        <a:pt x="491" y="250"/>
                      </a:lnTo>
                      <a:lnTo>
                        <a:pt x="490" y="250"/>
                      </a:lnTo>
                      <a:lnTo>
                        <a:pt x="490" y="248"/>
                      </a:lnTo>
                      <a:lnTo>
                        <a:pt x="489" y="248"/>
                      </a:lnTo>
                      <a:lnTo>
                        <a:pt x="489" y="247"/>
                      </a:lnTo>
                      <a:lnTo>
                        <a:pt x="483" y="244"/>
                      </a:lnTo>
                      <a:lnTo>
                        <a:pt x="483" y="241"/>
                      </a:lnTo>
                      <a:lnTo>
                        <a:pt x="481" y="240"/>
                      </a:lnTo>
                      <a:lnTo>
                        <a:pt x="481" y="236"/>
                      </a:lnTo>
                      <a:lnTo>
                        <a:pt x="478" y="235"/>
                      </a:lnTo>
                      <a:lnTo>
                        <a:pt x="478" y="232"/>
                      </a:lnTo>
                      <a:lnTo>
                        <a:pt x="477" y="232"/>
                      </a:lnTo>
                      <a:lnTo>
                        <a:pt x="477" y="230"/>
                      </a:lnTo>
                      <a:lnTo>
                        <a:pt x="476" y="230"/>
                      </a:lnTo>
                      <a:lnTo>
                        <a:pt x="476" y="227"/>
                      </a:lnTo>
                      <a:lnTo>
                        <a:pt x="476" y="227"/>
                      </a:lnTo>
                      <a:lnTo>
                        <a:pt x="476" y="226"/>
                      </a:lnTo>
                      <a:lnTo>
                        <a:pt x="474" y="226"/>
                      </a:lnTo>
                      <a:lnTo>
                        <a:pt x="473" y="223"/>
                      </a:lnTo>
                      <a:lnTo>
                        <a:pt x="466" y="222"/>
                      </a:lnTo>
                      <a:lnTo>
                        <a:pt x="468" y="218"/>
                      </a:lnTo>
                      <a:lnTo>
                        <a:pt x="466" y="218"/>
                      </a:lnTo>
                      <a:lnTo>
                        <a:pt x="466" y="219"/>
                      </a:lnTo>
                      <a:lnTo>
                        <a:pt x="466" y="219"/>
                      </a:lnTo>
                      <a:lnTo>
                        <a:pt x="464" y="224"/>
                      </a:lnTo>
                      <a:lnTo>
                        <a:pt x="461" y="224"/>
                      </a:lnTo>
                      <a:lnTo>
                        <a:pt x="456" y="220"/>
                      </a:lnTo>
                      <a:lnTo>
                        <a:pt x="455" y="219"/>
                      </a:lnTo>
                      <a:lnTo>
                        <a:pt x="455" y="216"/>
                      </a:lnTo>
                      <a:lnTo>
                        <a:pt x="455" y="216"/>
                      </a:lnTo>
                      <a:lnTo>
                        <a:pt x="453" y="214"/>
                      </a:lnTo>
                      <a:lnTo>
                        <a:pt x="452" y="214"/>
                      </a:lnTo>
                      <a:lnTo>
                        <a:pt x="452" y="213"/>
                      </a:lnTo>
                      <a:lnTo>
                        <a:pt x="452" y="213"/>
                      </a:lnTo>
                      <a:lnTo>
                        <a:pt x="449" y="210"/>
                      </a:lnTo>
                      <a:lnTo>
                        <a:pt x="449" y="210"/>
                      </a:lnTo>
                      <a:lnTo>
                        <a:pt x="449" y="211"/>
                      </a:lnTo>
                      <a:lnTo>
                        <a:pt x="448" y="211"/>
                      </a:lnTo>
                      <a:lnTo>
                        <a:pt x="449" y="215"/>
                      </a:lnTo>
                      <a:lnTo>
                        <a:pt x="451" y="216"/>
                      </a:lnTo>
                      <a:lnTo>
                        <a:pt x="451" y="218"/>
                      </a:lnTo>
                      <a:lnTo>
                        <a:pt x="452" y="219"/>
                      </a:lnTo>
                      <a:lnTo>
                        <a:pt x="453" y="220"/>
                      </a:lnTo>
                      <a:lnTo>
                        <a:pt x="453" y="222"/>
                      </a:lnTo>
                      <a:lnTo>
                        <a:pt x="456" y="223"/>
                      </a:lnTo>
                      <a:lnTo>
                        <a:pt x="455" y="226"/>
                      </a:lnTo>
                      <a:lnTo>
                        <a:pt x="456" y="226"/>
                      </a:lnTo>
                      <a:lnTo>
                        <a:pt x="456" y="230"/>
                      </a:lnTo>
                      <a:lnTo>
                        <a:pt x="459" y="231"/>
                      </a:lnTo>
                      <a:lnTo>
                        <a:pt x="463" y="244"/>
                      </a:lnTo>
                      <a:lnTo>
                        <a:pt x="464" y="245"/>
                      </a:lnTo>
                      <a:lnTo>
                        <a:pt x="465" y="247"/>
                      </a:lnTo>
                      <a:lnTo>
                        <a:pt x="465" y="249"/>
                      </a:lnTo>
                      <a:lnTo>
                        <a:pt x="466" y="249"/>
                      </a:lnTo>
                      <a:lnTo>
                        <a:pt x="466" y="249"/>
                      </a:lnTo>
                      <a:lnTo>
                        <a:pt x="468" y="250"/>
                      </a:lnTo>
                      <a:lnTo>
                        <a:pt x="468" y="250"/>
                      </a:lnTo>
                      <a:lnTo>
                        <a:pt x="469" y="254"/>
                      </a:lnTo>
                      <a:lnTo>
                        <a:pt x="470" y="254"/>
                      </a:lnTo>
                      <a:lnTo>
                        <a:pt x="470" y="256"/>
                      </a:lnTo>
                      <a:lnTo>
                        <a:pt x="470" y="256"/>
                      </a:lnTo>
                      <a:lnTo>
                        <a:pt x="470" y="257"/>
                      </a:lnTo>
                      <a:lnTo>
                        <a:pt x="472" y="257"/>
                      </a:lnTo>
                      <a:lnTo>
                        <a:pt x="473" y="261"/>
                      </a:lnTo>
                      <a:lnTo>
                        <a:pt x="474" y="261"/>
                      </a:lnTo>
                      <a:lnTo>
                        <a:pt x="474" y="264"/>
                      </a:lnTo>
                      <a:lnTo>
                        <a:pt x="474" y="264"/>
                      </a:lnTo>
                      <a:lnTo>
                        <a:pt x="477" y="266"/>
                      </a:lnTo>
                      <a:lnTo>
                        <a:pt x="474" y="266"/>
                      </a:lnTo>
                      <a:lnTo>
                        <a:pt x="476" y="274"/>
                      </a:lnTo>
                      <a:lnTo>
                        <a:pt x="477" y="274"/>
                      </a:lnTo>
                      <a:lnTo>
                        <a:pt x="477" y="278"/>
                      </a:lnTo>
                      <a:lnTo>
                        <a:pt x="477" y="278"/>
                      </a:lnTo>
                      <a:lnTo>
                        <a:pt x="478" y="279"/>
                      </a:lnTo>
                      <a:lnTo>
                        <a:pt x="482" y="283"/>
                      </a:lnTo>
                      <a:lnTo>
                        <a:pt x="482" y="285"/>
                      </a:lnTo>
                      <a:lnTo>
                        <a:pt x="483" y="285"/>
                      </a:lnTo>
                      <a:lnTo>
                        <a:pt x="486" y="286"/>
                      </a:lnTo>
                      <a:lnTo>
                        <a:pt x="486" y="286"/>
                      </a:lnTo>
                      <a:lnTo>
                        <a:pt x="486" y="288"/>
                      </a:lnTo>
                      <a:lnTo>
                        <a:pt x="487" y="288"/>
                      </a:lnTo>
                      <a:lnTo>
                        <a:pt x="487" y="291"/>
                      </a:lnTo>
                      <a:lnTo>
                        <a:pt x="487" y="291"/>
                      </a:lnTo>
                      <a:lnTo>
                        <a:pt x="487" y="294"/>
                      </a:lnTo>
                      <a:lnTo>
                        <a:pt x="490" y="295"/>
                      </a:lnTo>
                      <a:lnTo>
                        <a:pt x="490" y="296"/>
                      </a:lnTo>
                      <a:lnTo>
                        <a:pt x="490" y="296"/>
                      </a:lnTo>
                      <a:lnTo>
                        <a:pt x="490" y="300"/>
                      </a:lnTo>
                      <a:lnTo>
                        <a:pt x="490" y="300"/>
                      </a:lnTo>
                      <a:lnTo>
                        <a:pt x="490" y="302"/>
                      </a:lnTo>
                      <a:lnTo>
                        <a:pt x="491" y="302"/>
                      </a:lnTo>
                      <a:lnTo>
                        <a:pt x="491" y="302"/>
                      </a:lnTo>
                      <a:lnTo>
                        <a:pt x="490" y="302"/>
                      </a:lnTo>
                      <a:lnTo>
                        <a:pt x="490" y="303"/>
                      </a:lnTo>
                      <a:lnTo>
                        <a:pt x="491" y="308"/>
                      </a:lnTo>
                      <a:lnTo>
                        <a:pt x="490" y="308"/>
                      </a:lnTo>
                      <a:lnTo>
                        <a:pt x="490" y="312"/>
                      </a:lnTo>
                      <a:lnTo>
                        <a:pt x="490" y="312"/>
                      </a:lnTo>
                      <a:lnTo>
                        <a:pt x="490" y="317"/>
                      </a:lnTo>
                      <a:lnTo>
                        <a:pt x="491" y="319"/>
                      </a:lnTo>
                      <a:lnTo>
                        <a:pt x="491" y="320"/>
                      </a:lnTo>
                      <a:lnTo>
                        <a:pt x="491" y="321"/>
                      </a:lnTo>
                      <a:lnTo>
                        <a:pt x="493" y="322"/>
                      </a:lnTo>
                      <a:lnTo>
                        <a:pt x="495" y="324"/>
                      </a:lnTo>
                      <a:lnTo>
                        <a:pt x="497" y="325"/>
                      </a:lnTo>
                      <a:lnTo>
                        <a:pt x="498" y="326"/>
                      </a:lnTo>
                      <a:lnTo>
                        <a:pt x="499" y="328"/>
                      </a:lnTo>
                      <a:lnTo>
                        <a:pt x="500" y="329"/>
                      </a:lnTo>
                      <a:lnTo>
                        <a:pt x="502" y="330"/>
                      </a:lnTo>
                      <a:lnTo>
                        <a:pt x="502" y="330"/>
                      </a:lnTo>
                      <a:lnTo>
                        <a:pt x="502" y="330"/>
                      </a:lnTo>
                      <a:lnTo>
                        <a:pt x="503" y="330"/>
                      </a:lnTo>
                      <a:lnTo>
                        <a:pt x="503" y="330"/>
                      </a:lnTo>
                      <a:lnTo>
                        <a:pt x="503" y="330"/>
                      </a:lnTo>
                      <a:lnTo>
                        <a:pt x="504" y="332"/>
                      </a:lnTo>
                      <a:lnTo>
                        <a:pt x="504" y="332"/>
                      </a:lnTo>
                      <a:lnTo>
                        <a:pt x="504" y="336"/>
                      </a:lnTo>
                      <a:lnTo>
                        <a:pt x="506" y="336"/>
                      </a:lnTo>
                      <a:lnTo>
                        <a:pt x="506" y="337"/>
                      </a:lnTo>
                      <a:lnTo>
                        <a:pt x="506" y="337"/>
                      </a:lnTo>
                      <a:lnTo>
                        <a:pt x="506" y="338"/>
                      </a:lnTo>
                      <a:lnTo>
                        <a:pt x="507" y="338"/>
                      </a:lnTo>
                      <a:lnTo>
                        <a:pt x="507" y="340"/>
                      </a:lnTo>
                      <a:lnTo>
                        <a:pt x="507" y="340"/>
                      </a:lnTo>
                      <a:lnTo>
                        <a:pt x="507" y="343"/>
                      </a:lnTo>
                      <a:lnTo>
                        <a:pt x="507" y="343"/>
                      </a:lnTo>
                      <a:lnTo>
                        <a:pt x="507" y="350"/>
                      </a:lnTo>
                      <a:lnTo>
                        <a:pt x="508" y="351"/>
                      </a:lnTo>
                      <a:lnTo>
                        <a:pt x="508" y="354"/>
                      </a:lnTo>
                      <a:lnTo>
                        <a:pt x="508" y="357"/>
                      </a:lnTo>
                      <a:lnTo>
                        <a:pt x="511" y="358"/>
                      </a:lnTo>
                      <a:lnTo>
                        <a:pt x="511" y="359"/>
                      </a:lnTo>
                      <a:lnTo>
                        <a:pt x="514" y="359"/>
                      </a:lnTo>
                      <a:lnTo>
                        <a:pt x="514" y="358"/>
                      </a:lnTo>
                      <a:lnTo>
                        <a:pt x="514" y="358"/>
                      </a:lnTo>
                      <a:lnTo>
                        <a:pt x="514" y="358"/>
                      </a:lnTo>
                      <a:lnTo>
                        <a:pt x="514" y="359"/>
                      </a:lnTo>
                      <a:lnTo>
                        <a:pt x="515" y="360"/>
                      </a:lnTo>
                      <a:lnTo>
                        <a:pt x="515" y="362"/>
                      </a:lnTo>
                      <a:lnTo>
                        <a:pt x="515" y="362"/>
                      </a:lnTo>
                      <a:lnTo>
                        <a:pt x="516" y="363"/>
                      </a:lnTo>
                      <a:lnTo>
                        <a:pt x="519" y="363"/>
                      </a:lnTo>
                      <a:lnTo>
                        <a:pt x="519" y="366"/>
                      </a:lnTo>
                      <a:lnTo>
                        <a:pt x="519" y="366"/>
                      </a:lnTo>
                      <a:lnTo>
                        <a:pt x="519" y="366"/>
                      </a:lnTo>
                      <a:lnTo>
                        <a:pt x="521" y="366"/>
                      </a:lnTo>
                      <a:lnTo>
                        <a:pt x="523" y="367"/>
                      </a:lnTo>
                      <a:lnTo>
                        <a:pt x="524" y="367"/>
                      </a:lnTo>
                      <a:lnTo>
                        <a:pt x="528" y="375"/>
                      </a:lnTo>
                      <a:lnTo>
                        <a:pt x="529" y="375"/>
                      </a:lnTo>
                      <a:lnTo>
                        <a:pt x="531" y="377"/>
                      </a:lnTo>
                      <a:lnTo>
                        <a:pt x="532" y="377"/>
                      </a:lnTo>
                      <a:lnTo>
                        <a:pt x="532" y="377"/>
                      </a:lnTo>
                      <a:lnTo>
                        <a:pt x="533" y="377"/>
                      </a:lnTo>
                      <a:lnTo>
                        <a:pt x="533" y="377"/>
                      </a:lnTo>
                      <a:lnTo>
                        <a:pt x="533" y="379"/>
                      </a:lnTo>
                      <a:lnTo>
                        <a:pt x="535" y="379"/>
                      </a:lnTo>
                      <a:lnTo>
                        <a:pt x="535" y="384"/>
                      </a:lnTo>
                      <a:lnTo>
                        <a:pt x="537" y="385"/>
                      </a:lnTo>
                      <a:lnTo>
                        <a:pt x="540" y="387"/>
                      </a:lnTo>
                      <a:lnTo>
                        <a:pt x="542" y="389"/>
                      </a:lnTo>
                      <a:lnTo>
                        <a:pt x="542" y="389"/>
                      </a:lnTo>
                      <a:lnTo>
                        <a:pt x="544" y="391"/>
                      </a:lnTo>
                      <a:lnTo>
                        <a:pt x="544" y="393"/>
                      </a:lnTo>
                      <a:lnTo>
                        <a:pt x="545" y="393"/>
                      </a:lnTo>
                      <a:lnTo>
                        <a:pt x="545" y="393"/>
                      </a:lnTo>
                      <a:lnTo>
                        <a:pt x="544" y="394"/>
                      </a:lnTo>
                      <a:lnTo>
                        <a:pt x="545" y="396"/>
                      </a:lnTo>
                      <a:lnTo>
                        <a:pt x="544" y="396"/>
                      </a:lnTo>
                      <a:lnTo>
                        <a:pt x="542" y="398"/>
                      </a:lnTo>
                      <a:lnTo>
                        <a:pt x="541" y="398"/>
                      </a:lnTo>
                      <a:lnTo>
                        <a:pt x="541" y="400"/>
                      </a:lnTo>
                      <a:lnTo>
                        <a:pt x="541" y="400"/>
                      </a:lnTo>
                      <a:lnTo>
                        <a:pt x="540" y="400"/>
                      </a:lnTo>
                      <a:lnTo>
                        <a:pt x="540" y="401"/>
                      </a:lnTo>
                      <a:lnTo>
                        <a:pt x="542" y="401"/>
                      </a:lnTo>
                      <a:lnTo>
                        <a:pt x="542" y="402"/>
                      </a:lnTo>
                      <a:lnTo>
                        <a:pt x="544" y="404"/>
                      </a:lnTo>
                      <a:lnTo>
                        <a:pt x="544" y="406"/>
                      </a:lnTo>
                      <a:lnTo>
                        <a:pt x="546" y="408"/>
                      </a:lnTo>
                      <a:lnTo>
                        <a:pt x="546" y="410"/>
                      </a:lnTo>
                      <a:lnTo>
                        <a:pt x="549" y="412"/>
                      </a:lnTo>
                      <a:lnTo>
                        <a:pt x="549" y="412"/>
                      </a:lnTo>
                      <a:lnTo>
                        <a:pt x="550" y="412"/>
                      </a:lnTo>
                      <a:lnTo>
                        <a:pt x="550" y="413"/>
                      </a:lnTo>
                      <a:lnTo>
                        <a:pt x="552" y="413"/>
                      </a:lnTo>
                      <a:lnTo>
                        <a:pt x="553" y="414"/>
                      </a:lnTo>
                      <a:lnTo>
                        <a:pt x="555" y="414"/>
                      </a:lnTo>
                      <a:lnTo>
                        <a:pt x="557" y="413"/>
                      </a:lnTo>
                      <a:lnTo>
                        <a:pt x="559" y="412"/>
                      </a:lnTo>
                      <a:lnTo>
                        <a:pt x="563" y="412"/>
                      </a:lnTo>
                      <a:lnTo>
                        <a:pt x="566" y="410"/>
                      </a:lnTo>
                      <a:lnTo>
                        <a:pt x="569" y="412"/>
                      </a:lnTo>
                      <a:lnTo>
                        <a:pt x="569" y="412"/>
                      </a:lnTo>
                      <a:lnTo>
                        <a:pt x="570" y="413"/>
                      </a:lnTo>
                      <a:lnTo>
                        <a:pt x="571" y="413"/>
                      </a:lnTo>
                      <a:lnTo>
                        <a:pt x="572" y="413"/>
                      </a:lnTo>
                      <a:lnTo>
                        <a:pt x="574" y="412"/>
                      </a:lnTo>
                      <a:lnTo>
                        <a:pt x="575" y="412"/>
                      </a:lnTo>
                      <a:lnTo>
                        <a:pt x="575" y="412"/>
                      </a:lnTo>
                      <a:lnTo>
                        <a:pt x="576" y="412"/>
                      </a:lnTo>
                      <a:lnTo>
                        <a:pt x="576" y="410"/>
                      </a:lnTo>
                      <a:lnTo>
                        <a:pt x="578" y="410"/>
                      </a:lnTo>
                      <a:lnTo>
                        <a:pt x="579" y="409"/>
                      </a:lnTo>
                      <a:lnTo>
                        <a:pt x="583" y="408"/>
                      </a:lnTo>
                      <a:lnTo>
                        <a:pt x="583" y="408"/>
                      </a:lnTo>
                      <a:lnTo>
                        <a:pt x="587" y="408"/>
                      </a:lnTo>
                      <a:lnTo>
                        <a:pt x="588" y="406"/>
                      </a:lnTo>
                      <a:lnTo>
                        <a:pt x="590" y="406"/>
                      </a:lnTo>
                      <a:lnTo>
                        <a:pt x="590" y="405"/>
                      </a:lnTo>
                      <a:lnTo>
                        <a:pt x="592" y="405"/>
                      </a:lnTo>
                      <a:lnTo>
                        <a:pt x="595" y="405"/>
                      </a:lnTo>
                      <a:lnTo>
                        <a:pt x="597" y="405"/>
                      </a:lnTo>
                      <a:lnTo>
                        <a:pt x="599" y="405"/>
                      </a:lnTo>
                      <a:lnTo>
                        <a:pt x="599" y="405"/>
                      </a:lnTo>
                      <a:lnTo>
                        <a:pt x="601" y="405"/>
                      </a:lnTo>
                      <a:lnTo>
                        <a:pt x="601" y="404"/>
                      </a:lnTo>
                      <a:lnTo>
                        <a:pt x="604" y="404"/>
                      </a:lnTo>
                      <a:lnTo>
                        <a:pt x="604" y="402"/>
                      </a:lnTo>
                      <a:lnTo>
                        <a:pt x="605" y="402"/>
                      </a:lnTo>
                      <a:lnTo>
                        <a:pt x="605" y="402"/>
                      </a:lnTo>
                      <a:lnTo>
                        <a:pt x="608" y="402"/>
                      </a:lnTo>
                      <a:lnTo>
                        <a:pt x="608" y="401"/>
                      </a:lnTo>
                      <a:lnTo>
                        <a:pt x="609" y="401"/>
                      </a:lnTo>
                      <a:lnTo>
                        <a:pt x="609" y="400"/>
                      </a:lnTo>
                      <a:lnTo>
                        <a:pt x="612" y="400"/>
                      </a:lnTo>
                      <a:lnTo>
                        <a:pt x="613" y="401"/>
                      </a:lnTo>
                      <a:lnTo>
                        <a:pt x="613" y="404"/>
                      </a:lnTo>
                      <a:lnTo>
                        <a:pt x="612" y="404"/>
                      </a:lnTo>
                      <a:lnTo>
                        <a:pt x="612" y="413"/>
                      </a:lnTo>
                      <a:lnTo>
                        <a:pt x="612" y="413"/>
                      </a:lnTo>
                      <a:lnTo>
                        <a:pt x="612" y="417"/>
                      </a:lnTo>
                      <a:lnTo>
                        <a:pt x="610" y="417"/>
                      </a:lnTo>
                      <a:lnTo>
                        <a:pt x="610" y="418"/>
                      </a:lnTo>
                      <a:lnTo>
                        <a:pt x="610" y="418"/>
                      </a:lnTo>
                      <a:lnTo>
                        <a:pt x="610" y="422"/>
                      </a:lnTo>
                      <a:lnTo>
                        <a:pt x="609" y="422"/>
                      </a:lnTo>
                      <a:lnTo>
                        <a:pt x="609" y="427"/>
                      </a:lnTo>
                      <a:lnTo>
                        <a:pt x="607" y="427"/>
                      </a:lnTo>
                      <a:lnTo>
                        <a:pt x="607" y="434"/>
                      </a:lnTo>
                      <a:lnTo>
                        <a:pt x="604" y="435"/>
                      </a:lnTo>
                      <a:lnTo>
                        <a:pt x="604" y="438"/>
                      </a:lnTo>
                      <a:lnTo>
                        <a:pt x="601" y="439"/>
                      </a:lnTo>
                      <a:lnTo>
                        <a:pt x="600" y="443"/>
                      </a:lnTo>
                      <a:lnTo>
                        <a:pt x="599" y="443"/>
                      </a:lnTo>
                      <a:lnTo>
                        <a:pt x="597" y="448"/>
                      </a:lnTo>
                      <a:lnTo>
                        <a:pt x="44" y="448"/>
                      </a:lnTo>
                      <a:lnTo>
                        <a:pt x="44" y="447"/>
                      </a:lnTo>
                      <a:lnTo>
                        <a:pt x="44" y="446"/>
                      </a:lnTo>
                      <a:lnTo>
                        <a:pt x="42" y="443"/>
                      </a:lnTo>
                      <a:lnTo>
                        <a:pt x="40" y="442"/>
                      </a:lnTo>
                      <a:lnTo>
                        <a:pt x="40" y="438"/>
                      </a:lnTo>
                      <a:lnTo>
                        <a:pt x="36" y="436"/>
                      </a:lnTo>
                      <a:lnTo>
                        <a:pt x="36" y="436"/>
                      </a:lnTo>
                      <a:lnTo>
                        <a:pt x="36" y="436"/>
                      </a:lnTo>
                      <a:lnTo>
                        <a:pt x="37" y="436"/>
                      </a:lnTo>
                      <a:lnTo>
                        <a:pt x="37" y="436"/>
                      </a:lnTo>
                      <a:lnTo>
                        <a:pt x="37" y="435"/>
                      </a:lnTo>
                      <a:lnTo>
                        <a:pt x="37" y="434"/>
                      </a:lnTo>
                      <a:lnTo>
                        <a:pt x="36" y="434"/>
                      </a:lnTo>
                      <a:lnTo>
                        <a:pt x="36" y="434"/>
                      </a:lnTo>
                      <a:lnTo>
                        <a:pt x="36" y="434"/>
                      </a:lnTo>
                      <a:lnTo>
                        <a:pt x="36" y="432"/>
                      </a:lnTo>
                      <a:lnTo>
                        <a:pt x="34" y="432"/>
                      </a:lnTo>
                      <a:lnTo>
                        <a:pt x="34" y="430"/>
                      </a:lnTo>
                      <a:lnTo>
                        <a:pt x="34" y="430"/>
                      </a:lnTo>
                      <a:lnTo>
                        <a:pt x="34" y="430"/>
                      </a:lnTo>
                      <a:lnTo>
                        <a:pt x="34" y="430"/>
                      </a:lnTo>
                      <a:lnTo>
                        <a:pt x="34" y="429"/>
                      </a:lnTo>
                      <a:lnTo>
                        <a:pt x="34" y="426"/>
                      </a:lnTo>
                      <a:lnTo>
                        <a:pt x="33" y="425"/>
                      </a:lnTo>
                      <a:lnTo>
                        <a:pt x="33" y="425"/>
                      </a:lnTo>
                      <a:lnTo>
                        <a:pt x="31" y="425"/>
                      </a:lnTo>
                      <a:lnTo>
                        <a:pt x="31" y="422"/>
                      </a:lnTo>
                      <a:lnTo>
                        <a:pt x="29" y="422"/>
                      </a:lnTo>
                      <a:lnTo>
                        <a:pt x="29" y="418"/>
                      </a:lnTo>
                      <a:lnTo>
                        <a:pt x="31" y="415"/>
                      </a:lnTo>
                      <a:lnTo>
                        <a:pt x="27" y="415"/>
                      </a:lnTo>
                      <a:lnTo>
                        <a:pt x="27" y="413"/>
                      </a:lnTo>
                      <a:lnTo>
                        <a:pt x="25" y="413"/>
                      </a:lnTo>
                      <a:lnTo>
                        <a:pt x="25" y="412"/>
                      </a:lnTo>
                      <a:lnTo>
                        <a:pt x="25" y="412"/>
                      </a:lnTo>
                      <a:lnTo>
                        <a:pt x="25" y="412"/>
                      </a:lnTo>
                      <a:lnTo>
                        <a:pt x="25" y="410"/>
                      </a:lnTo>
                      <a:lnTo>
                        <a:pt x="25" y="409"/>
                      </a:lnTo>
                      <a:lnTo>
                        <a:pt x="25" y="409"/>
                      </a:lnTo>
                      <a:lnTo>
                        <a:pt x="24" y="408"/>
                      </a:lnTo>
                      <a:lnTo>
                        <a:pt x="23" y="406"/>
                      </a:lnTo>
                      <a:lnTo>
                        <a:pt x="20" y="406"/>
                      </a:lnTo>
                      <a:lnTo>
                        <a:pt x="20" y="405"/>
                      </a:lnTo>
                      <a:lnTo>
                        <a:pt x="19" y="404"/>
                      </a:lnTo>
                      <a:lnTo>
                        <a:pt x="17" y="404"/>
                      </a:lnTo>
                      <a:lnTo>
                        <a:pt x="17" y="402"/>
                      </a:lnTo>
                      <a:lnTo>
                        <a:pt x="16" y="402"/>
                      </a:lnTo>
                      <a:lnTo>
                        <a:pt x="16" y="401"/>
                      </a:lnTo>
                      <a:lnTo>
                        <a:pt x="16" y="401"/>
                      </a:lnTo>
                      <a:lnTo>
                        <a:pt x="17" y="401"/>
                      </a:lnTo>
                      <a:lnTo>
                        <a:pt x="17" y="400"/>
                      </a:lnTo>
                      <a:lnTo>
                        <a:pt x="16" y="400"/>
                      </a:lnTo>
                      <a:lnTo>
                        <a:pt x="16" y="400"/>
                      </a:lnTo>
                      <a:lnTo>
                        <a:pt x="16" y="397"/>
                      </a:lnTo>
                      <a:lnTo>
                        <a:pt x="14" y="397"/>
                      </a:lnTo>
                      <a:lnTo>
                        <a:pt x="14" y="396"/>
                      </a:lnTo>
                      <a:lnTo>
                        <a:pt x="11" y="396"/>
                      </a:lnTo>
                      <a:lnTo>
                        <a:pt x="10" y="394"/>
                      </a:lnTo>
                      <a:lnTo>
                        <a:pt x="8" y="393"/>
                      </a:lnTo>
                      <a:lnTo>
                        <a:pt x="8" y="392"/>
                      </a:lnTo>
                      <a:lnTo>
                        <a:pt x="7" y="391"/>
                      </a:lnTo>
                      <a:lnTo>
                        <a:pt x="7" y="391"/>
                      </a:lnTo>
                      <a:lnTo>
                        <a:pt x="6" y="389"/>
                      </a:lnTo>
                      <a:lnTo>
                        <a:pt x="6" y="388"/>
                      </a:lnTo>
                      <a:lnTo>
                        <a:pt x="7" y="388"/>
                      </a:lnTo>
                      <a:lnTo>
                        <a:pt x="7" y="387"/>
                      </a:lnTo>
                      <a:lnTo>
                        <a:pt x="6" y="387"/>
                      </a:lnTo>
                      <a:lnTo>
                        <a:pt x="6" y="383"/>
                      </a:lnTo>
                      <a:lnTo>
                        <a:pt x="7" y="383"/>
                      </a:lnTo>
                      <a:lnTo>
                        <a:pt x="6" y="379"/>
                      </a:lnTo>
                      <a:lnTo>
                        <a:pt x="4" y="377"/>
                      </a:lnTo>
                      <a:lnTo>
                        <a:pt x="3" y="370"/>
                      </a:lnTo>
                      <a:lnTo>
                        <a:pt x="2" y="370"/>
                      </a:lnTo>
                      <a:lnTo>
                        <a:pt x="0" y="370"/>
                      </a:lnTo>
                      <a:lnTo>
                        <a:pt x="0" y="368"/>
                      </a:lnTo>
                      <a:lnTo>
                        <a:pt x="0" y="368"/>
                      </a:lnTo>
                      <a:lnTo>
                        <a:pt x="0" y="367"/>
                      </a:lnTo>
                      <a:lnTo>
                        <a:pt x="2" y="367"/>
                      </a:lnTo>
                      <a:lnTo>
                        <a:pt x="2" y="367"/>
                      </a:lnTo>
                      <a:lnTo>
                        <a:pt x="3" y="364"/>
                      </a:lnTo>
                      <a:lnTo>
                        <a:pt x="3" y="364"/>
                      </a:lnTo>
                      <a:lnTo>
                        <a:pt x="4" y="363"/>
                      </a:lnTo>
                      <a:lnTo>
                        <a:pt x="4" y="363"/>
                      </a:lnTo>
                      <a:lnTo>
                        <a:pt x="4" y="363"/>
                      </a:lnTo>
                      <a:lnTo>
                        <a:pt x="6" y="360"/>
                      </a:lnTo>
                      <a:lnTo>
                        <a:pt x="7" y="359"/>
                      </a:lnTo>
                      <a:lnTo>
                        <a:pt x="7" y="359"/>
                      </a:lnTo>
                      <a:lnTo>
                        <a:pt x="7" y="355"/>
                      </a:lnTo>
                      <a:lnTo>
                        <a:pt x="7" y="355"/>
                      </a:lnTo>
                      <a:lnTo>
                        <a:pt x="7" y="349"/>
                      </a:lnTo>
                      <a:lnTo>
                        <a:pt x="8" y="349"/>
                      </a:lnTo>
                      <a:lnTo>
                        <a:pt x="8" y="347"/>
                      </a:lnTo>
                      <a:lnTo>
                        <a:pt x="8" y="347"/>
                      </a:lnTo>
                      <a:lnTo>
                        <a:pt x="8" y="345"/>
                      </a:lnTo>
                      <a:lnTo>
                        <a:pt x="10" y="345"/>
                      </a:lnTo>
                      <a:lnTo>
                        <a:pt x="10" y="342"/>
                      </a:lnTo>
                      <a:lnTo>
                        <a:pt x="10" y="342"/>
                      </a:lnTo>
                      <a:lnTo>
                        <a:pt x="10" y="334"/>
                      </a:lnTo>
                      <a:lnTo>
                        <a:pt x="10" y="334"/>
                      </a:lnTo>
                      <a:lnTo>
                        <a:pt x="11" y="334"/>
                      </a:lnTo>
                      <a:lnTo>
                        <a:pt x="11" y="334"/>
                      </a:lnTo>
                      <a:lnTo>
                        <a:pt x="11" y="333"/>
                      </a:lnTo>
                      <a:lnTo>
                        <a:pt x="10" y="332"/>
                      </a:lnTo>
                      <a:lnTo>
                        <a:pt x="10" y="325"/>
                      </a:lnTo>
                      <a:lnTo>
                        <a:pt x="10" y="325"/>
                      </a:lnTo>
                      <a:lnTo>
                        <a:pt x="10" y="322"/>
                      </a:lnTo>
                      <a:lnTo>
                        <a:pt x="8" y="322"/>
                      </a:lnTo>
                      <a:lnTo>
                        <a:pt x="8" y="321"/>
                      </a:lnTo>
                      <a:lnTo>
                        <a:pt x="7" y="321"/>
                      </a:lnTo>
                      <a:lnTo>
                        <a:pt x="7" y="316"/>
                      </a:lnTo>
                      <a:lnTo>
                        <a:pt x="8" y="316"/>
                      </a:lnTo>
                      <a:lnTo>
                        <a:pt x="10" y="313"/>
                      </a:lnTo>
                      <a:lnTo>
                        <a:pt x="8" y="312"/>
                      </a:lnTo>
                      <a:lnTo>
                        <a:pt x="8" y="311"/>
                      </a:lnTo>
                      <a:lnTo>
                        <a:pt x="7" y="311"/>
                      </a:lnTo>
                      <a:lnTo>
                        <a:pt x="7" y="309"/>
                      </a:lnTo>
                      <a:lnTo>
                        <a:pt x="8" y="308"/>
                      </a:lnTo>
                      <a:lnTo>
                        <a:pt x="8" y="308"/>
                      </a:lnTo>
                      <a:lnTo>
                        <a:pt x="8" y="307"/>
                      </a:lnTo>
                      <a:lnTo>
                        <a:pt x="8" y="307"/>
                      </a:lnTo>
                      <a:lnTo>
                        <a:pt x="8" y="305"/>
                      </a:lnTo>
                      <a:lnTo>
                        <a:pt x="7" y="304"/>
                      </a:lnTo>
                      <a:lnTo>
                        <a:pt x="6" y="302"/>
                      </a:lnTo>
                      <a:lnTo>
                        <a:pt x="4" y="300"/>
                      </a:lnTo>
                      <a:lnTo>
                        <a:pt x="3" y="300"/>
                      </a:lnTo>
                      <a:lnTo>
                        <a:pt x="4" y="298"/>
                      </a:lnTo>
                      <a:lnTo>
                        <a:pt x="4" y="296"/>
                      </a:lnTo>
                      <a:lnTo>
                        <a:pt x="3" y="296"/>
                      </a:lnTo>
                      <a:lnTo>
                        <a:pt x="3" y="295"/>
                      </a:lnTo>
                      <a:lnTo>
                        <a:pt x="4" y="295"/>
                      </a:lnTo>
                      <a:lnTo>
                        <a:pt x="4" y="294"/>
                      </a:lnTo>
                      <a:lnTo>
                        <a:pt x="4" y="294"/>
                      </a:lnTo>
                      <a:lnTo>
                        <a:pt x="4" y="290"/>
                      </a:lnTo>
                      <a:lnTo>
                        <a:pt x="4" y="290"/>
                      </a:lnTo>
                      <a:lnTo>
                        <a:pt x="6" y="288"/>
                      </a:lnTo>
                      <a:lnTo>
                        <a:pt x="7" y="288"/>
                      </a:lnTo>
                      <a:lnTo>
                        <a:pt x="8" y="287"/>
                      </a:lnTo>
                      <a:lnTo>
                        <a:pt x="8" y="285"/>
                      </a:lnTo>
                      <a:lnTo>
                        <a:pt x="10" y="283"/>
                      </a:lnTo>
                      <a:lnTo>
                        <a:pt x="11" y="282"/>
                      </a:lnTo>
                      <a:lnTo>
                        <a:pt x="11" y="279"/>
                      </a:lnTo>
                      <a:lnTo>
                        <a:pt x="12" y="279"/>
                      </a:lnTo>
                      <a:lnTo>
                        <a:pt x="14" y="275"/>
                      </a:lnTo>
                      <a:lnTo>
                        <a:pt x="14" y="275"/>
                      </a:lnTo>
                      <a:lnTo>
                        <a:pt x="14" y="274"/>
                      </a:lnTo>
                      <a:lnTo>
                        <a:pt x="15" y="273"/>
                      </a:lnTo>
                      <a:lnTo>
                        <a:pt x="15" y="271"/>
                      </a:lnTo>
                      <a:lnTo>
                        <a:pt x="15" y="271"/>
                      </a:lnTo>
                      <a:lnTo>
                        <a:pt x="15" y="270"/>
                      </a:lnTo>
                      <a:lnTo>
                        <a:pt x="16" y="270"/>
                      </a:lnTo>
                      <a:lnTo>
                        <a:pt x="16" y="269"/>
                      </a:lnTo>
                      <a:lnTo>
                        <a:pt x="17" y="269"/>
                      </a:lnTo>
                      <a:lnTo>
                        <a:pt x="19" y="268"/>
                      </a:lnTo>
                      <a:lnTo>
                        <a:pt x="19" y="266"/>
                      </a:lnTo>
                      <a:lnTo>
                        <a:pt x="19" y="265"/>
                      </a:lnTo>
                      <a:lnTo>
                        <a:pt x="20" y="265"/>
                      </a:lnTo>
                      <a:lnTo>
                        <a:pt x="20" y="262"/>
                      </a:lnTo>
                      <a:lnTo>
                        <a:pt x="21" y="262"/>
                      </a:lnTo>
                      <a:lnTo>
                        <a:pt x="21" y="261"/>
                      </a:lnTo>
                      <a:lnTo>
                        <a:pt x="21" y="261"/>
                      </a:lnTo>
                      <a:lnTo>
                        <a:pt x="21" y="260"/>
                      </a:lnTo>
                      <a:lnTo>
                        <a:pt x="23" y="260"/>
                      </a:lnTo>
                      <a:lnTo>
                        <a:pt x="23" y="257"/>
                      </a:lnTo>
                      <a:lnTo>
                        <a:pt x="23" y="257"/>
                      </a:lnTo>
                      <a:lnTo>
                        <a:pt x="23" y="256"/>
                      </a:lnTo>
                      <a:lnTo>
                        <a:pt x="25" y="254"/>
                      </a:lnTo>
                      <a:lnTo>
                        <a:pt x="25" y="253"/>
                      </a:lnTo>
                      <a:lnTo>
                        <a:pt x="27" y="252"/>
                      </a:lnTo>
                      <a:lnTo>
                        <a:pt x="27" y="248"/>
                      </a:lnTo>
                      <a:lnTo>
                        <a:pt x="28" y="248"/>
                      </a:lnTo>
                      <a:lnTo>
                        <a:pt x="28" y="247"/>
                      </a:lnTo>
                      <a:lnTo>
                        <a:pt x="31" y="244"/>
                      </a:lnTo>
                      <a:lnTo>
                        <a:pt x="31" y="243"/>
                      </a:lnTo>
                      <a:lnTo>
                        <a:pt x="32" y="241"/>
                      </a:lnTo>
                      <a:lnTo>
                        <a:pt x="34" y="240"/>
                      </a:lnTo>
                      <a:lnTo>
                        <a:pt x="34" y="239"/>
                      </a:lnTo>
                      <a:lnTo>
                        <a:pt x="36" y="237"/>
                      </a:lnTo>
                      <a:lnTo>
                        <a:pt x="36" y="235"/>
                      </a:lnTo>
                      <a:lnTo>
                        <a:pt x="36" y="235"/>
                      </a:lnTo>
                      <a:lnTo>
                        <a:pt x="37" y="233"/>
                      </a:lnTo>
                      <a:lnTo>
                        <a:pt x="38" y="232"/>
                      </a:lnTo>
                      <a:lnTo>
                        <a:pt x="38" y="231"/>
                      </a:lnTo>
                      <a:lnTo>
                        <a:pt x="40" y="231"/>
                      </a:lnTo>
                      <a:lnTo>
                        <a:pt x="41" y="231"/>
                      </a:lnTo>
                      <a:lnTo>
                        <a:pt x="42" y="231"/>
                      </a:lnTo>
                      <a:lnTo>
                        <a:pt x="44" y="231"/>
                      </a:lnTo>
                      <a:lnTo>
                        <a:pt x="44" y="231"/>
                      </a:lnTo>
                      <a:lnTo>
                        <a:pt x="45" y="230"/>
                      </a:lnTo>
                      <a:lnTo>
                        <a:pt x="45" y="228"/>
                      </a:lnTo>
                      <a:lnTo>
                        <a:pt x="48" y="227"/>
                      </a:lnTo>
                      <a:lnTo>
                        <a:pt x="48" y="226"/>
                      </a:lnTo>
                      <a:lnTo>
                        <a:pt x="50" y="224"/>
                      </a:lnTo>
                      <a:lnTo>
                        <a:pt x="57" y="219"/>
                      </a:lnTo>
                      <a:lnTo>
                        <a:pt x="59" y="218"/>
                      </a:lnTo>
                      <a:lnTo>
                        <a:pt x="62" y="214"/>
                      </a:lnTo>
                      <a:lnTo>
                        <a:pt x="62" y="213"/>
                      </a:lnTo>
                      <a:lnTo>
                        <a:pt x="65" y="211"/>
                      </a:lnTo>
                      <a:lnTo>
                        <a:pt x="66" y="209"/>
                      </a:lnTo>
                      <a:lnTo>
                        <a:pt x="67" y="207"/>
                      </a:lnTo>
                      <a:lnTo>
                        <a:pt x="68" y="205"/>
                      </a:lnTo>
                      <a:lnTo>
                        <a:pt x="68" y="205"/>
                      </a:lnTo>
                      <a:lnTo>
                        <a:pt x="68" y="203"/>
                      </a:lnTo>
                      <a:lnTo>
                        <a:pt x="70" y="203"/>
                      </a:lnTo>
                      <a:lnTo>
                        <a:pt x="70" y="194"/>
                      </a:lnTo>
                      <a:lnTo>
                        <a:pt x="67" y="193"/>
                      </a:lnTo>
                      <a:lnTo>
                        <a:pt x="67" y="189"/>
                      </a:lnTo>
                      <a:lnTo>
                        <a:pt x="67" y="189"/>
                      </a:lnTo>
                      <a:lnTo>
                        <a:pt x="67" y="188"/>
                      </a:lnTo>
                      <a:lnTo>
                        <a:pt x="67" y="188"/>
                      </a:lnTo>
                      <a:lnTo>
                        <a:pt x="67" y="186"/>
                      </a:lnTo>
                      <a:lnTo>
                        <a:pt x="68" y="186"/>
                      </a:lnTo>
                      <a:lnTo>
                        <a:pt x="68" y="181"/>
                      </a:lnTo>
                      <a:lnTo>
                        <a:pt x="70" y="180"/>
                      </a:lnTo>
                      <a:lnTo>
                        <a:pt x="71" y="177"/>
                      </a:lnTo>
                      <a:lnTo>
                        <a:pt x="71" y="177"/>
                      </a:lnTo>
                      <a:lnTo>
                        <a:pt x="72" y="171"/>
                      </a:lnTo>
                      <a:lnTo>
                        <a:pt x="76" y="168"/>
                      </a:lnTo>
                      <a:lnTo>
                        <a:pt x="76" y="165"/>
                      </a:lnTo>
                      <a:lnTo>
                        <a:pt x="79" y="165"/>
                      </a:lnTo>
                      <a:lnTo>
                        <a:pt x="80" y="164"/>
                      </a:lnTo>
                      <a:lnTo>
                        <a:pt x="84" y="164"/>
                      </a:lnTo>
                      <a:lnTo>
                        <a:pt x="84" y="163"/>
                      </a:lnTo>
                      <a:lnTo>
                        <a:pt x="87" y="163"/>
                      </a:lnTo>
                      <a:lnTo>
                        <a:pt x="87" y="161"/>
                      </a:lnTo>
                      <a:lnTo>
                        <a:pt x="88" y="161"/>
                      </a:lnTo>
                      <a:lnTo>
                        <a:pt x="88" y="160"/>
                      </a:lnTo>
                      <a:lnTo>
                        <a:pt x="89" y="160"/>
                      </a:lnTo>
                      <a:lnTo>
                        <a:pt x="91" y="159"/>
                      </a:lnTo>
                      <a:lnTo>
                        <a:pt x="92" y="159"/>
                      </a:lnTo>
                      <a:lnTo>
                        <a:pt x="92" y="159"/>
                      </a:lnTo>
                      <a:lnTo>
                        <a:pt x="95" y="156"/>
                      </a:lnTo>
                      <a:lnTo>
                        <a:pt x="96" y="154"/>
                      </a:lnTo>
                      <a:lnTo>
                        <a:pt x="97" y="152"/>
                      </a:lnTo>
                      <a:lnTo>
                        <a:pt x="97" y="151"/>
                      </a:lnTo>
                      <a:lnTo>
                        <a:pt x="99" y="151"/>
                      </a:lnTo>
                      <a:lnTo>
                        <a:pt x="99" y="148"/>
                      </a:lnTo>
                      <a:lnTo>
                        <a:pt x="100" y="148"/>
                      </a:lnTo>
                      <a:lnTo>
                        <a:pt x="100" y="143"/>
                      </a:lnTo>
                      <a:lnTo>
                        <a:pt x="101" y="143"/>
                      </a:lnTo>
                      <a:lnTo>
                        <a:pt x="101" y="142"/>
                      </a:lnTo>
                      <a:lnTo>
                        <a:pt x="101" y="142"/>
                      </a:lnTo>
                      <a:lnTo>
                        <a:pt x="103" y="138"/>
                      </a:lnTo>
                      <a:lnTo>
                        <a:pt x="105" y="135"/>
                      </a:lnTo>
                      <a:lnTo>
                        <a:pt x="105" y="134"/>
                      </a:lnTo>
                      <a:lnTo>
                        <a:pt x="109" y="134"/>
                      </a:lnTo>
                      <a:lnTo>
                        <a:pt x="109" y="138"/>
                      </a:lnTo>
                      <a:lnTo>
                        <a:pt x="112" y="141"/>
                      </a:lnTo>
                      <a:lnTo>
                        <a:pt x="114" y="142"/>
                      </a:lnTo>
                      <a:lnTo>
                        <a:pt x="116" y="142"/>
                      </a:lnTo>
                      <a:lnTo>
                        <a:pt x="117" y="142"/>
                      </a:lnTo>
                      <a:lnTo>
                        <a:pt x="120" y="142"/>
                      </a:lnTo>
                      <a:lnTo>
                        <a:pt x="120" y="141"/>
                      </a:lnTo>
                      <a:lnTo>
                        <a:pt x="127" y="142"/>
                      </a:lnTo>
                      <a:lnTo>
                        <a:pt x="127" y="141"/>
                      </a:lnTo>
                      <a:lnTo>
                        <a:pt x="129" y="141"/>
                      </a:lnTo>
                      <a:lnTo>
                        <a:pt x="129" y="141"/>
                      </a:lnTo>
                      <a:lnTo>
                        <a:pt x="130" y="139"/>
                      </a:lnTo>
                      <a:lnTo>
                        <a:pt x="131" y="139"/>
                      </a:lnTo>
                      <a:lnTo>
                        <a:pt x="131" y="141"/>
                      </a:lnTo>
                      <a:lnTo>
                        <a:pt x="133" y="141"/>
                      </a:lnTo>
                      <a:lnTo>
                        <a:pt x="134" y="142"/>
                      </a:lnTo>
                      <a:lnTo>
                        <a:pt x="135" y="143"/>
                      </a:lnTo>
                      <a:lnTo>
                        <a:pt x="138" y="142"/>
                      </a:lnTo>
                      <a:lnTo>
                        <a:pt x="138" y="142"/>
                      </a:lnTo>
                      <a:lnTo>
                        <a:pt x="139" y="142"/>
                      </a:lnTo>
                      <a:lnTo>
                        <a:pt x="139" y="141"/>
                      </a:lnTo>
                      <a:lnTo>
                        <a:pt x="142" y="141"/>
                      </a:lnTo>
                      <a:lnTo>
                        <a:pt x="144" y="138"/>
                      </a:lnTo>
                      <a:lnTo>
                        <a:pt x="146" y="138"/>
                      </a:lnTo>
                      <a:lnTo>
                        <a:pt x="146" y="137"/>
                      </a:lnTo>
                      <a:lnTo>
                        <a:pt x="147" y="135"/>
                      </a:lnTo>
                      <a:lnTo>
                        <a:pt x="147" y="135"/>
                      </a:lnTo>
                      <a:lnTo>
                        <a:pt x="148" y="135"/>
                      </a:lnTo>
                      <a:lnTo>
                        <a:pt x="150" y="135"/>
                      </a:lnTo>
                      <a:lnTo>
                        <a:pt x="150" y="135"/>
                      </a:lnTo>
                      <a:lnTo>
                        <a:pt x="152" y="134"/>
                      </a:lnTo>
                      <a:lnTo>
                        <a:pt x="152" y="133"/>
                      </a:lnTo>
                      <a:lnTo>
                        <a:pt x="156" y="134"/>
                      </a:lnTo>
                      <a:lnTo>
                        <a:pt x="156" y="133"/>
                      </a:lnTo>
                      <a:lnTo>
                        <a:pt x="158" y="133"/>
                      </a:lnTo>
                      <a:lnTo>
                        <a:pt x="159" y="131"/>
                      </a:lnTo>
                      <a:lnTo>
                        <a:pt x="161" y="130"/>
                      </a:lnTo>
                      <a:lnTo>
                        <a:pt x="165" y="130"/>
                      </a:lnTo>
                      <a:lnTo>
                        <a:pt x="165" y="129"/>
                      </a:lnTo>
                      <a:lnTo>
                        <a:pt x="165" y="129"/>
                      </a:lnTo>
                      <a:lnTo>
                        <a:pt x="165" y="129"/>
                      </a:lnTo>
                      <a:lnTo>
                        <a:pt x="165" y="129"/>
                      </a:lnTo>
                      <a:lnTo>
                        <a:pt x="167" y="129"/>
                      </a:lnTo>
                      <a:lnTo>
                        <a:pt x="167" y="127"/>
                      </a:lnTo>
                      <a:lnTo>
                        <a:pt x="168" y="126"/>
                      </a:lnTo>
                      <a:lnTo>
                        <a:pt x="169" y="126"/>
                      </a:lnTo>
                      <a:lnTo>
                        <a:pt x="169" y="126"/>
                      </a:lnTo>
                      <a:lnTo>
                        <a:pt x="171" y="126"/>
                      </a:lnTo>
                      <a:lnTo>
                        <a:pt x="172" y="124"/>
                      </a:lnTo>
                      <a:lnTo>
                        <a:pt x="185" y="125"/>
                      </a:lnTo>
                      <a:lnTo>
                        <a:pt x="185" y="125"/>
                      </a:lnTo>
                      <a:lnTo>
                        <a:pt x="186" y="125"/>
                      </a:lnTo>
                      <a:lnTo>
                        <a:pt x="188" y="124"/>
                      </a:lnTo>
                      <a:lnTo>
                        <a:pt x="195" y="122"/>
                      </a:lnTo>
                      <a:lnTo>
                        <a:pt x="195" y="124"/>
                      </a:lnTo>
                      <a:lnTo>
                        <a:pt x="195" y="124"/>
                      </a:lnTo>
                      <a:lnTo>
                        <a:pt x="197" y="124"/>
                      </a:lnTo>
                      <a:lnTo>
                        <a:pt x="197" y="124"/>
                      </a:lnTo>
                      <a:lnTo>
                        <a:pt x="199" y="124"/>
                      </a:lnTo>
                      <a:lnTo>
                        <a:pt x="201" y="122"/>
                      </a:lnTo>
                      <a:lnTo>
                        <a:pt x="202" y="122"/>
                      </a:lnTo>
                      <a:lnTo>
                        <a:pt x="203" y="124"/>
                      </a:lnTo>
                      <a:lnTo>
                        <a:pt x="207" y="124"/>
                      </a:lnTo>
                      <a:lnTo>
                        <a:pt x="207" y="122"/>
                      </a:lnTo>
                      <a:lnTo>
                        <a:pt x="211" y="124"/>
                      </a:lnTo>
                      <a:lnTo>
                        <a:pt x="211" y="122"/>
                      </a:lnTo>
                      <a:lnTo>
                        <a:pt x="214" y="121"/>
                      </a:lnTo>
                      <a:lnTo>
                        <a:pt x="215" y="121"/>
                      </a:lnTo>
                      <a:lnTo>
                        <a:pt x="216" y="121"/>
                      </a:lnTo>
                      <a:lnTo>
                        <a:pt x="218" y="122"/>
                      </a:lnTo>
                      <a:lnTo>
                        <a:pt x="219" y="124"/>
                      </a:lnTo>
                      <a:lnTo>
                        <a:pt x="220" y="125"/>
                      </a:lnTo>
                      <a:lnTo>
                        <a:pt x="220" y="125"/>
                      </a:lnTo>
                      <a:lnTo>
                        <a:pt x="220" y="125"/>
                      </a:lnTo>
                      <a:lnTo>
                        <a:pt x="222" y="125"/>
                      </a:lnTo>
                      <a:lnTo>
                        <a:pt x="222" y="125"/>
                      </a:lnTo>
                      <a:lnTo>
                        <a:pt x="223" y="121"/>
                      </a:lnTo>
                      <a:lnTo>
                        <a:pt x="226" y="122"/>
                      </a:lnTo>
                      <a:lnTo>
                        <a:pt x="226" y="122"/>
                      </a:lnTo>
                      <a:lnTo>
                        <a:pt x="231" y="122"/>
                      </a:lnTo>
                      <a:lnTo>
                        <a:pt x="231" y="122"/>
                      </a:lnTo>
                      <a:lnTo>
                        <a:pt x="239" y="122"/>
                      </a:lnTo>
                      <a:lnTo>
                        <a:pt x="239" y="121"/>
                      </a:lnTo>
                      <a:lnTo>
                        <a:pt x="241" y="121"/>
                      </a:lnTo>
                      <a:lnTo>
                        <a:pt x="243" y="120"/>
                      </a:lnTo>
                      <a:lnTo>
                        <a:pt x="244" y="120"/>
                      </a:lnTo>
                      <a:lnTo>
                        <a:pt x="244" y="120"/>
                      </a:lnTo>
                      <a:lnTo>
                        <a:pt x="245" y="120"/>
                      </a:lnTo>
                      <a:lnTo>
                        <a:pt x="247" y="120"/>
                      </a:lnTo>
                      <a:lnTo>
                        <a:pt x="247" y="121"/>
                      </a:lnTo>
                      <a:lnTo>
                        <a:pt x="247" y="121"/>
                      </a:lnTo>
                      <a:lnTo>
                        <a:pt x="249" y="120"/>
                      </a:lnTo>
                      <a:lnTo>
                        <a:pt x="249" y="121"/>
                      </a:lnTo>
                      <a:lnTo>
                        <a:pt x="249" y="122"/>
                      </a:lnTo>
                      <a:lnTo>
                        <a:pt x="250" y="124"/>
                      </a:lnTo>
                      <a:lnTo>
                        <a:pt x="250" y="124"/>
                      </a:lnTo>
                      <a:lnTo>
                        <a:pt x="250" y="125"/>
                      </a:lnTo>
                      <a:lnTo>
                        <a:pt x="253" y="125"/>
                      </a:lnTo>
                      <a:lnTo>
                        <a:pt x="253" y="124"/>
                      </a:lnTo>
                      <a:lnTo>
                        <a:pt x="258" y="124"/>
                      </a:lnTo>
                      <a:lnTo>
                        <a:pt x="257" y="127"/>
                      </a:lnTo>
                      <a:lnTo>
                        <a:pt x="256" y="129"/>
                      </a:lnTo>
                      <a:lnTo>
                        <a:pt x="254" y="130"/>
                      </a:lnTo>
                      <a:lnTo>
                        <a:pt x="253" y="131"/>
                      </a:lnTo>
                      <a:lnTo>
                        <a:pt x="252" y="133"/>
                      </a:lnTo>
                      <a:lnTo>
                        <a:pt x="252" y="139"/>
                      </a:lnTo>
                      <a:lnTo>
                        <a:pt x="256" y="139"/>
                      </a:lnTo>
                      <a:lnTo>
                        <a:pt x="254" y="142"/>
                      </a:lnTo>
                      <a:lnTo>
                        <a:pt x="253" y="142"/>
                      </a:lnTo>
                      <a:lnTo>
                        <a:pt x="256" y="148"/>
                      </a:lnTo>
                      <a:lnTo>
                        <a:pt x="253" y="148"/>
                      </a:lnTo>
                      <a:lnTo>
                        <a:pt x="253" y="150"/>
                      </a:lnTo>
                      <a:lnTo>
                        <a:pt x="252" y="151"/>
                      </a:lnTo>
                      <a:lnTo>
                        <a:pt x="252" y="151"/>
                      </a:lnTo>
                      <a:lnTo>
                        <a:pt x="252" y="152"/>
                      </a:lnTo>
                      <a:lnTo>
                        <a:pt x="250" y="154"/>
                      </a:lnTo>
                      <a:lnTo>
                        <a:pt x="250" y="154"/>
                      </a:lnTo>
                      <a:lnTo>
                        <a:pt x="249" y="155"/>
                      </a:lnTo>
                      <a:lnTo>
                        <a:pt x="249" y="156"/>
                      </a:lnTo>
                      <a:lnTo>
                        <a:pt x="248" y="156"/>
                      </a:lnTo>
                      <a:lnTo>
                        <a:pt x="248" y="159"/>
                      </a:lnTo>
                      <a:lnTo>
                        <a:pt x="249" y="160"/>
                      </a:lnTo>
                      <a:lnTo>
                        <a:pt x="249" y="160"/>
                      </a:lnTo>
                      <a:lnTo>
                        <a:pt x="249" y="160"/>
                      </a:lnTo>
                      <a:lnTo>
                        <a:pt x="249" y="160"/>
                      </a:lnTo>
                      <a:lnTo>
                        <a:pt x="250" y="161"/>
                      </a:lnTo>
                      <a:lnTo>
                        <a:pt x="250" y="161"/>
                      </a:lnTo>
                      <a:lnTo>
                        <a:pt x="252" y="161"/>
                      </a:lnTo>
                      <a:lnTo>
                        <a:pt x="253" y="163"/>
                      </a:lnTo>
                      <a:lnTo>
                        <a:pt x="253" y="163"/>
                      </a:lnTo>
                      <a:lnTo>
                        <a:pt x="253" y="163"/>
                      </a:lnTo>
                      <a:lnTo>
                        <a:pt x="256" y="164"/>
                      </a:lnTo>
                      <a:lnTo>
                        <a:pt x="257" y="165"/>
                      </a:lnTo>
                      <a:lnTo>
                        <a:pt x="257" y="165"/>
                      </a:lnTo>
                      <a:lnTo>
                        <a:pt x="257" y="165"/>
                      </a:lnTo>
                      <a:lnTo>
                        <a:pt x="257" y="165"/>
                      </a:lnTo>
                      <a:lnTo>
                        <a:pt x="257" y="165"/>
                      </a:lnTo>
                      <a:lnTo>
                        <a:pt x="257" y="165"/>
                      </a:lnTo>
                      <a:lnTo>
                        <a:pt x="257" y="167"/>
                      </a:lnTo>
                      <a:lnTo>
                        <a:pt x="260" y="168"/>
                      </a:lnTo>
                      <a:lnTo>
                        <a:pt x="260" y="168"/>
                      </a:lnTo>
                      <a:lnTo>
                        <a:pt x="261" y="169"/>
                      </a:lnTo>
                      <a:lnTo>
                        <a:pt x="262" y="169"/>
                      </a:lnTo>
                      <a:lnTo>
                        <a:pt x="262" y="169"/>
                      </a:lnTo>
                      <a:lnTo>
                        <a:pt x="264" y="171"/>
                      </a:lnTo>
                      <a:lnTo>
                        <a:pt x="265" y="171"/>
                      </a:lnTo>
                      <a:lnTo>
                        <a:pt x="265" y="172"/>
                      </a:lnTo>
                      <a:lnTo>
                        <a:pt x="265" y="172"/>
                      </a:lnTo>
                      <a:lnTo>
                        <a:pt x="267" y="172"/>
                      </a:lnTo>
                      <a:lnTo>
                        <a:pt x="267" y="172"/>
                      </a:lnTo>
                      <a:lnTo>
                        <a:pt x="269" y="172"/>
                      </a:lnTo>
                      <a:lnTo>
                        <a:pt x="270" y="172"/>
                      </a:lnTo>
                      <a:lnTo>
                        <a:pt x="273" y="172"/>
                      </a:lnTo>
                      <a:lnTo>
                        <a:pt x="274" y="172"/>
                      </a:lnTo>
                      <a:lnTo>
                        <a:pt x="274" y="172"/>
                      </a:lnTo>
                      <a:lnTo>
                        <a:pt x="277" y="172"/>
                      </a:lnTo>
                      <a:lnTo>
                        <a:pt x="277" y="173"/>
                      </a:lnTo>
                      <a:lnTo>
                        <a:pt x="281" y="175"/>
                      </a:lnTo>
                      <a:lnTo>
                        <a:pt x="281" y="176"/>
                      </a:lnTo>
                      <a:lnTo>
                        <a:pt x="284" y="176"/>
                      </a:lnTo>
                      <a:lnTo>
                        <a:pt x="284" y="177"/>
                      </a:lnTo>
                      <a:lnTo>
                        <a:pt x="290" y="178"/>
                      </a:lnTo>
                      <a:lnTo>
                        <a:pt x="290" y="178"/>
                      </a:lnTo>
                      <a:lnTo>
                        <a:pt x="290" y="180"/>
                      </a:lnTo>
                      <a:lnTo>
                        <a:pt x="290" y="181"/>
                      </a:lnTo>
                      <a:lnTo>
                        <a:pt x="292" y="182"/>
                      </a:lnTo>
                      <a:lnTo>
                        <a:pt x="299" y="189"/>
                      </a:lnTo>
                      <a:lnTo>
                        <a:pt x="300" y="189"/>
                      </a:lnTo>
                      <a:lnTo>
                        <a:pt x="302" y="192"/>
                      </a:lnTo>
                      <a:lnTo>
                        <a:pt x="305" y="190"/>
                      </a:lnTo>
                      <a:lnTo>
                        <a:pt x="305" y="192"/>
                      </a:lnTo>
                      <a:lnTo>
                        <a:pt x="307" y="192"/>
                      </a:lnTo>
                      <a:lnTo>
                        <a:pt x="308" y="193"/>
                      </a:lnTo>
                      <a:lnTo>
                        <a:pt x="311" y="193"/>
                      </a:lnTo>
                      <a:lnTo>
                        <a:pt x="311" y="193"/>
                      </a:lnTo>
                      <a:lnTo>
                        <a:pt x="312" y="193"/>
                      </a:lnTo>
                      <a:lnTo>
                        <a:pt x="312" y="194"/>
                      </a:lnTo>
                      <a:lnTo>
                        <a:pt x="330" y="198"/>
                      </a:lnTo>
                      <a:lnTo>
                        <a:pt x="332" y="196"/>
                      </a:lnTo>
                      <a:lnTo>
                        <a:pt x="333" y="194"/>
                      </a:lnTo>
                      <a:lnTo>
                        <a:pt x="334" y="192"/>
                      </a:lnTo>
                      <a:lnTo>
                        <a:pt x="336" y="190"/>
                      </a:lnTo>
                      <a:lnTo>
                        <a:pt x="337" y="188"/>
                      </a:lnTo>
                      <a:lnTo>
                        <a:pt x="336" y="188"/>
                      </a:lnTo>
                      <a:lnTo>
                        <a:pt x="336" y="185"/>
                      </a:lnTo>
                      <a:lnTo>
                        <a:pt x="334" y="185"/>
                      </a:lnTo>
                      <a:lnTo>
                        <a:pt x="333" y="182"/>
                      </a:lnTo>
                      <a:lnTo>
                        <a:pt x="333" y="181"/>
                      </a:lnTo>
                      <a:lnTo>
                        <a:pt x="334" y="181"/>
                      </a:lnTo>
                      <a:lnTo>
                        <a:pt x="338" y="175"/>
                      </a:lnTo>
                      <a:lnTo>
                        <a:pt x="341" y="175"/>
                      </a:lnTo>
                      <a:lnTo>
                        <a:pt x="341" y="173"/>
                      </a:lnTo>
                      <a:lnTo>
                        <a:pt x="342" y="173"/>
                      </a:lnTo>
                      <a:lnTo>
                        <a:pt x="343" y="172"/>
                      </a:lnTo>
                      <a:lnTo>
                        <a:pt x="345" y="172"/>
                      </a:lnTo>
                      <a:lnTo>
                        <a:pt x="345" y="171"/>
                      </a:lnTo>
                      <a:lnTo>
                        <a:pt x="346" y="171"/>
                      </a:lnTo>
                      <a:lnTo>
                        <a:pt x="346" y="171"/>
                      </a:lnTo>
                      <a:lnTo>
                        <a:pt x="347" y="171"/>
                      </a:lnTo>
                      <a:lnTo>
                        <a:pt x="347" y="171"/>
                      </a:lnTo>
                      <a:lnTo>
                        <a:pt x="347" y="169"/>
                      </a:lnTo>
                      <a:lnTo>
                        <a:pt x="356" y="173"/>
                      </a:lnTo>
                      <a:lnTo>
                        <a:pt x="360" y="173"/>
                      </a:lnTo>
                      <a:lnTo>
                        <a:pt x="360" y="175"/>
                      </a:lnTo>
                      <a:lnTo>
                        <a:pt x="362" y="175"/>
                      </a:lnTo>
                      <a:lnTo>
                        <a:pt x="362" y="175"/>
                      </a:lnTo>
                      <a:lnTo>
                        <a:pt x="362" y="176"/>
                      </a:lnTo>
                      <a:lnTo>
                        <a:pt x="364" y="176"/>
                      </a:lnTo>
                      <a:lnTo>
                        <a:pt x="363" y="178"/>
                      </a:lnTo>
                      <a:lnTo>
                        <a:pt x="364" y="178"/>
                      </a:lnTo>
                      <a:lnTo>
                        <a:pt x="364" y="178"/>
                      </a:lnTo>
                      <a:lnTo>
                        <a:pt x="366" y="178"/>
                      </a:lnTo>
                      <a:lnTo>
                        <a:pt x="367" y="178"/>
                      </a:lnTo>
                      <a:lnTo>
                        <a:pt x="368" y="178"/>
                      </a:lnTo>
                      <a:lnTo>
                        <a:pt x="371" y="178"/>
                      </a:lnTo>
                      <a:lnTo>
                        <a:pt x="374" y="178"/>
                      </a:lnTo>
                      <a:lnTo>
                        <a:pt x="374" y="181"/>
                      </a:lnTo>
                      <a:lnTo>
                        <a:pt x="381" y="181"/>
                      </a:lnTo>
                      <a:lnTo>
                        <a:pt x="383" y="185"/>
                      </a:lnTo>
                      <a:lnTo>
                        <a:pt x="383" y="185"/>
                      </a:lnTo>
                      <a:lnTo>
                        <a:pt x="384" y="186"/>
                      </a:lnTo>
                      <a:lnTo>
                        <a:pt x="388" y="185"/>
                      </a:lnTo>
                      <a:lnTo>
                        <a:pt x="388" y="185"/>
                      </a:lnTo>
                      <a:lnTo>
                        <a:pt x="388" y="185"/>
                      </a:lnTo>
                      <a:lnTo>
                        <a:pt x="391" y="185"/>
                      </a:lnTo>
                      <a:lnTo>
                        <a:pt x="392" y="185"/>
                      </a:lnTo>
                      <a:lnTo>
                        <a:pt x="394" y="185"/>
                      </a:lnTo>
                      <a:lnTo>
                        <a:pt x="396" y="186"/>
                      </a:lnTo>
                      <a:lnTo>
                        <a:pt x="397" y="188"/>
                      </a:lnTo>
                      <a:lnTo>
                        <a:pt x="398" y="188"/>
                      </a:lnTo>
                      <a:lnTo>
                        <a:pt x="398" y="189"/>
                      </a:lnTo>
                      <a:lnTo>
                        <a:pt x="400" y="189"/>
                      </a:lnTo>
                      <a:lnTo>
                        <a:pt x="400" y="189"/>
                      </a:lnTo>
                      <a:lnTo>
                        <a:pt x="402" y="189"/>
                      </a:lnTo>
                      <a:lnTo>
                        <a:pt x="402" y="190"/>
                      </a:lnTo>
                      <a:lnTo>
                        <a:pt x="406" y="190"/>
                      </a:lnTo>
                      <a:lnTo>
                        <a:pt x="406" y="190"/>
                      </a:lnTo>
                      <a:lnTo>
                        <a:pt x="411" y="190"/>
                      </a:lnTo>
                      <a:lnTo>
                        <a:pt x="413" y="190"/>
                      </a:lnTo>
                      <a:lnTo>
                        <a:pt x="413" y="190"/>
                      </a:lnTo>
                      <a:lnTo>
                        <a:pt x="414" y="190"/>
                      </a:lnTo>
                      <a:lnTo>
                        <a:pt x="414" y="190"/>
                      </a:lnTo>
                      <a:lnTo>
                        <a:pt x="415" y="192"/>
                      </a:lnTo>
                      <a:lnTo>
                        <a:pt x="417" y="193"/>
                      </a:lnTo>
                      <a:lnTo>
                        <a:pt x="418" y="193"/>
                      </a:lnTo>
                      <a:lnTo>
                        <a:pt x="419" y="193"/>
                      </a:lnTo>
                      <a:lnTo>
                        <a:pt x="421" y="192"/>
                      </a:lnTo>
                      <a:lnTo>
                        <a:pt x="422" y="192"/>
                      </a:lnTo>
                      <a:lnTo>
                        <a:pt x="422" y="192"/>
                      </a:lnTo>
                      <a:lnTo>
                        <a:pt x="423" y="190"/>
                      </a:lnTo>
                      <a:lnTo>
                        <a:pt x="426" y="192"/>
                      </a:lnTo>
                      <a:lnTo>
                        <a:pt x="427" y="193"/>
                      </a:lnTo>
                      <a:lnTo>
                        <a:pt x="427" y="190"/>
                      </a:lnTo>
                      <a:lnTo>
                        <a:pt x="428" y="189"/>
                      </a:lnTo>
                      <a:lnTo>
                        <a:pt x="430" y="189"/>
                      </a:lnTo>
                      <a:lnTo>
                        <a:pt x="431" y="189"/>
                      </a:lnTo>
                      <a:lnTo>
                        <a:pt x="432" y="189"/>
                      </a:lnTo>
                      <a:lnTo>
                        <a:pt x="434" y="189"/>
                      </a:lnTo>
                      <a:lnTo>
                        <a:pt x="436" y="189"/>
                      </a:lnTo>
                      <a:lnTo>
                        <a:pt x="435" y="190"/>
                      </a:lnTo>
                      <a:lnTo>
                        <a:pt x="435" y="190"/>
                      </a:lnTo>
                      <a:lnTo>
                        <a:pt x="436" y="192"/>
                      </a:lnTo>
                      <a:lnTo>
                        <a:pt x="436" y="192"/>
                      </a:lnTo>
                      <a:lnTo>
                        <a:pt x="436" y="192"/>
                      </a:lnTo>
                      <a:lnTo>
                        <a:pt x="438" y="192"/>
                      </a:lnTo>
                      <a:lnTo>
                        <a:pt x="438" y="190"/>
                      </a:lnTo>
                      <a:lnTo>
                        <a:pt x="438" y="190"/>
                      </a:lnTo>
                      <a:lnTo>
                        <a:pt x="438" y="190"/>
                      </a:lnTo>
                      <a:lnTo>
                        <a:pt x="436" y="189"/>
                      </a:lnTo>
                      <a:lnTo>
                        <a:pt x="436" y="186"/>
                      </a:lnTo>
                      <a:lnTo>
                        <a:pt x="442" y="188"/>
                      </a:lnTo>
                      <a:lnTo>
                        <a:pt x="440" y="190"/>
                      </a:lnTo>
                      <a:lnTo>
                        <a:pt x="444" y="190"/>
                      </a:lnTo>
                      <a:lnTo>
                        <a:pt x="444" y="190"/>
                      </a:lnTo>
                      <a:lnTo>
                        <a:pt x="444" y="190"/>
                      </a:lnTo>
                      <a:lnTo>
                        <a:pt x="446" y="192"/>
                      </a:lnTo>
                      <a:lnTo>
                        <a:pt x="446" y="192"/>
                      </a:lnTo>
                      <a:lnTo>
                        <a:pt x="447" y="190"/>
                      </a:lnTo>
                      <a:lnTo>
                        <a:pt x="452" y="189"/>
                      </a:lnTo>
                      <a:lnTo>
                        <a:pt x="452" y="190"/>
                      </a:lnTo>
                      <a:lnTo>
                        <a:pt x="456" y="190"/>
                      </a:lnTo>
                      <a:lnTo>
                        <a:pt x="460" y="189"/>
                      </a:lnTo>
                      <a:lnTo>
                        <a:pt x="464" y="189"/>
                      </a:lnTo>
                      <a:lnTo>
                        <a:pt x="466" y="185"/>
                      </a:lnTo>
                      <a:lnTo>
                        <a:pt x="468" y="185"/>
                      </a:lnTo>
                      <a:lnTo>
                        <a:pt x="468" y="184"/>
                      </a:lnTo>
                      <a:lnTo>
                        <a:pt x="468" y="182"/>
                      </a:lnTo>
                      <a:lnTo>
                        <a:pt x="468" y="180"/>
                      </a:lnTo>
                      <a:lnTo>
                        <a:pt x="469" y="180"/>
                      </a:lnTo>
                      <a:lnTo>
                        <a:pt x="469" y="178"/>
                      </a:lnTo>
                      <a:lnTo>
                        <a:pt x="470" y="177"/>
                      </a:lnTo>
                      <a:lnTo>
                        <a:pt x="472" y="169"/>
                      </a:lnTo>
                      <a:lnTo>
                        <a:pt x="473" y="169"/>
                      </a:lnTo>
                      <a:lnTo>
                        <a:pt x="473" y="168"/>
                      </a:lnTo>
                      <a:lnTo>
                        <a:pt x="474" y="168"/>
                      </a:lnTo>
                      <a:lnTo>
                        <a:pt x="474" y="168"/>
                      </a:lnTo>
                      <a:lnTo>
                        <a:pt x="474" y="163"/>
                      </a:lnTo>
                      <a:lnTo>
                        <a:pt x="476" y="163"/>
                      </a:lnTo>
                      <a:lnTo>
                        <a:pt x="476" y="159"/>
                      </a:lnTo>
                      <a:lnTo>
                        <a:pt x="476" y="159"/>
                      </a:lnTo>
                      <a:lnTo>
                        <a:pt x="476" y="158"/>
                      </a:lnTo>
                      <a:lnTo>
                        <a:pt x="478" y="158"/>
                      </a:lnTo>
                      <a:lnTo>
                        <a:pt x="478" y="154"/>
                      </a:lnTo>
                      <a:lnTo>
                        <a:pt x="480" y="154"/>
                      </a:lnTo>
                      <a:lnTo>
                        <a:pt x="480" y="152"/>
                      </a:lnTo>
                      <a:lnTo>
                        <a:pt x="480" y="152"/>
                      </a:lnTo>
                      <a:lnTo>
                        <a:pt x="480" y="152"/>
                      </a:lnTo>
                      <a:lnTo>
                        <a:pt x="478" y="151"/>
                      </a:lnTo>
                      <a:lnTo>
                        <a:pt x="478" y="150"/>
                      </a:lnTo>
                      <a:lnTo>
                        <a:pt x="477" y="148"/>
                      </a:lnTo>
                      <a:lnTo>
                        <a:pt x="478" y="147"/>
                      </a:lnTo>
                      <a:lnTo>
                        <a:pt x="478" y="146"/>
                      </a:lnTo>
                      <a:lnTo>
                        <a:pt x="478" y="143"/>
                      </a:lnTo>
                      <a:lnTo>
                        <a:pt x="477" y="142"/>
                      </a:lnTo>
                      <a:lnTo>
                        <a:pt x="477" y="139"/>
                      </a:lnTo>
                      <a:lnTo>
                        <a:pt x="477" y="139"/>
                      </a:lnTo>
                      <a:lnTo>
                        <a:pt x="477" y="137"/>
                      </a:lnTo>
                      <a:lnTo>
                        <a:pt x="477" y="137"/>
                      </a:lnTo>
                      <a:lnTo>
                        <a:pt x="477" y="137"/>
                      </a:lnTo>
                      <a:lnTo>
                        <a:pt x="477" y="137"/>
                      </a:lnTo>
                      <a:lnTo>
                        <a:pt x="477" y="135"/>
                      </a:lnTo>
                      <a:lnTo>
                        <a:pt x="477" y="135"/>
                      </a:lnTo>
                      <a:lnTo>
                        <a:pt x="476" y="131"/>
                      </a:lnTo>
                      <a:lnTo>
                        <a:pt x="478" y="130"/>
                      </a:lnTo>
                      <a:lnTo>
                        <a:pt x="478" y="129"/>
                      </a:lnTo>
                      <a:lnTo>
                        <a:pt x="478" y="126"/>
                      </a:lnTo>
                      <a:lnTo>
                        <a:pt x="478" y="124"/>
                      </a:lnTo>
                      <a:lnTo>
                        <a:pt x="476" y="124"/>
                      </a:lnTo>
                      <a:lnTo>
                        <a:pt x="474" y="126"/>
                      </a:lnTo>
                      <a:lnTo>
                        <a:pt x="473" y="127"/>
                      </a:lnTo>
                      <a:lnTo>
                        <a:pt x="470" y="129"/>
                      </a:lnTo>
                      <a:lnTo>
                        <a:pt x="470" y="127"/>
                      </a:lnTo>
                      <a:lnTo>
                        <a:pt x="466" y="127"/>
                      </a:lnTo>
                      <a:lnTo>
                        <a:pt x="464" y="131"/>
                      </a:lnTo>
                      <a:lnTo>
                        <a:pt x="460" y="133"/>
                      </a:lnTo>
                      <a:lnTo>
                        <a:pt x="456" y="134"/>
                      </a:lnTo>
                      <a:lnTo>
                        <a:pt x="451" y="134"/>
                      </a:lnTo>
                      <a:lnTo>
                        <a:pt x="449" y="134"/>
                      </a:lnTo>
                      <a:lnTo>
                        <a:pt x="448" y="133"/>
                      </a:lnTo>
                      <a:lnTo>
                        <a:pt x="447" y="133"/>
                      </a:lnTo>
                      <a:lnTo>
                        <a:pt x="446" y="131"/>
                      </a:lnTo>
                      <a:lnTo>
                        <a:pt x="444" y="130"/>
                      </a:lnTo>
                      <a:lnTo>
                        <a:pt x="443" y="130"/>
                      </a:lnTo>
                      <a:lnTo>
                        <a:pt x="443" y="129"/>
                      </a:lnTo>
                      <a:lnTo>
                        <a:pt x="442" y="129"/>
                      </a:lnTo>
                      <a:lnTo>
                        <a:pt x="440" y="127"/>
                      </a:lnTo>
                      <a:lnTo>
                        <a:pt x="438" y="127"/>
                      </a:lnTo>
                      <a:lnTo>
                        <a:pt x="438" y="127"/>
                      </a:lnTo>
                      <a:lnTo>
                        <a:pt x="436" y="127"/>
                      </a:lnTo>
                      <a:lnTo>
                        <a:pt x="436" y="126"/>
                      </a:lnTo>
                      <a:lnTo>
                        <a:pt x="436" y="126"/>
                      </a:lnTo>
                      <a:lnTo>
                        <a:pt x="435" y="127"/>
                      </a:lnTo>
                      <a:lnTo>
                        <a:pt x="435" y="127"/>
                      </a:lnTo>
                      <a:lnTo>
                        <a:pt x="434" y="127"/>
                      </a:lnTo>
                      <a:lnTo>
                        <a:pt x="432" y="127"/>
                      </a:lnTo>
                      <a:lnTo>
                        <a:pt x="432" y="126"/>
                      </a:lnTo>
                      <a:lnTo>
                        <a:pt x="431" y="129"/>
                      </a:lnTo>
                      <a:lnTo>
                        <a:pt x="431" y="130"/>
                      </a:lnTo>
                      <a:lnTo>
                        <a:pt x="430" y="133"/>
                      </a:lnTo>
                      <a:lnTo>
                        <a:pt x="428" y="133"/>
                      </a:lnTo>
                      <a:lnTo>
                        <a:pt x="426" y="134"/>
                      </a:lnTo>
                      <a:lnTo>
                        <a:pt x="426" y="134"/>
                      </a:lnTo>
                      <a:lnTo>
                        <a:pt x="425" y="135"/>
                      </a:lnTo>
                      <a:lnTo>
                        <a:pt x="423" y="135"/>
                      </a:lnTo>
                      <a:lnTo>
                        <a:pt x="421" y="133"/>
                      </a:lnTo>
                      <a:lnTo>
                        <a:pt x="419" y="133"/>
                      </a:lnTo>
                      <a:lnTo>
                        <a:pt x="418" y="130"/>
                      </a:lnTo>
                      <a:lnTo>
                        <a:pt x="417" y="130"/>
                      </a:lnTo>
                      <a:lnTo>
                        <a:pt x="418" y="129"/>
                      </a:lnTo>
                      <a:lnTo>
                        <a:pt x="417" y="129"/>
                      </a:lnTo>
                      <a:lnTo>
                        <a:pt x="417" y="127"/>
                      </a:lnTo>
                      <a:lnTo>
                        <a:pt x="417" y="127"/>
                      </a:lnTo>
                      <a:lnTo>
                        <a:pt x="415" y="127"/>
                      </a:lnTo>
                      <a:lnTo>
                        <a:pt x="414" y="127"/>
                      </a:lnTo>
                      <a:lnTo>
                        <a:pt x="414" y="127"/>
                      </a:lnTo>
                      <a:lnTo>
                        <a:pt x="413" y="126"/>
                      </a:lnTo>
                      <a:lnTo>
                        <a:pt x="413" y="126"/>
                      </a:lnTo>
                      <a:lnTo>
                        <a:pt x="413" y="125"/>
                      </a:lnTo>
                      <a:lnTo>
                        <a:pt x="413" y="125"/>
                      </a:lnTo>
                      <a:lnTo>
                        <a:pt x="410" y="125"/>
                      </a:lnTo>
                      <a:lnTo>
                        <a:pt x="410" y="126"/>
                      </a:lnTo>
                      <a:lnTo>
                        <a:pt x="409" y="126"/>
                      </a:lnTo>
                      <a:lnTo>
                        <a:pt x="409" y="125"/>
                      </a:lnTo>
                      <a:lnTo>
                        <a:pt x="408" y="125"/>
                      </a:lnTo>
                      <a:lnTo>
                        <a:pt x="408" y="125"/>
                      </a:lnTo>
                      <a:lnTo>
                        <a:pt x="408" y="124"/>
                      </a:lnTo>
                      <a:lnTo>
                        <a:pt x="408" y="124"/>
                      </a:lnTo>
                      <a:lnTo>
                        <a:pt x="409" y="124"/>
                      </a:lnTo>
                      <a:lnTo>
                        <a:pt x="409" y="122"/>
                      </a:lnTo>
                      <a:lnTo>
                        <a:pt x="401" y="122"/>
                      </a:lnTo>
                      <a:lnTo>
                        <a:pt x="401" y="120"/>
                      </a:lnTo>
                      <a:lnTo>
                        <a:pt x="402" y="120"/>
                      </a:lnTo>
                      <a:lnTo>
                        <a:pt x="402" y="117"/>
                      </a:lnTo>
                      <a:lnTo>
                        <a:pt x="401" y="117"/>
                      </a:lnTo>
                      <a:lnTo>
                        <a:pt x="400" y="110"/>
                      </a:lnTo>
                      <a:lnTo>
                        <a:pt x="398" y="110"/>
                      </a:lnTo>
                      <a:lnTo>
                        <a:pt x="394" y="110"/>
                      </a:lnTo>
                      <a:lnTo>
                        <a:pt x="394" y="110"/>
                      </a:lnTo>
                      <a:lnTo>
                        <a:pt x="396" y="109"/>
                      </a:lnTo>
                      <a:lnTo>
                        <a:pt x="394" y="108"/>
                      </a:lnTo>
                      <a:lnTo>
                        <a:pt x="394" y="105"/>
                      </a:lnTo>
                      <a:lnTo>
                        <a:pt x="396" y="106"/>
                      </a:lnTo>
                      <a:lnTo>
                        <a:pt x="397" y="106"/>
                      </a:lnTo>
                      <a:lnTo>
                        <a:pt x="398" y="108"/>
                      </a:lnTo>
                      <a:lnTo>
                        <a:pt x="398" y="106"/>
                      </a:lnTo>
                      <a:lnTo>
                        <a:pt x="400" y="106"/>
                      </a:lnTo>
                      <a:lnTo>
                        <a:pt x="400" y="104"/>
                      </a:lnTo>
                      <a:lnTo>
                        <a:pt x="398" y="104"/>
                      </a:lnTo>
                      <a:lnTo>
                        <a:pt x="398" y="104"/>
                      </a:lnTo>
                      <a:lnTo>
                        <a:pt x="397" y="103"/>
                      </a:lnTo>
                      <a:lnTo>
                        <a:pt x="398" y="101"/>
                      </a:lnTo>
                      <a:lnTo>
                        <a:pt x="400" y="99"/>
                      </a:lnTo>
                      <a:lnTo>
                        <a:pt x="398" y="97"/>
                      </a:lnTo>
                      <a:lnTo>
                        <a:pt x="398" y="95"/>
                      </a:lnTo>
                      <a:lnTo>
                        <a:pt x="397" y="95"/>
                      </a:lnTo>
                      <a:lnTo>
                        <a:pt x="394" y="95"/>
                      </a:lnTo>
                      <a:lnTo>
                        <a:pt x="392" y="95"/>
                      </a:lnTo>
                      <a:lnTo>
                        <a:pt x="392" y="93"/>
                      </a:lnTo>
                      <a:lnTo>
                        <a:pt x="393" y="92"/>
                      </a:lnTo>
                      <a:lnTo>
                        <a:pt x="393" y="91"/>
                      </a:lnTo>
                      <a:lnTo>
                        <a:pt x="393" y="88"/>
                      </a:lnTo>
                      <a:lnTo>
                        <a:pt x="393" y="88"/>
                      </a:lnTo>
                      <a:lnTo>
                        <a:pt x="394" y="87"/>
                      </a:lnTo>
                      <a:lnTo>
                        <a:pt x="396" y="87"/>
                      </a:lnTo>
                      <a:lnTo>
                        <a:pt x="397" y="84"/>
                      </a:lnTo>
                      <a:lnTo>
                        <a:pt x="398" y="83"/>
                      </a:lnTo>
                      <a:lnTo>
                        <a:pt x="401" y="83"/>
                      </a:lnTo>
                      <a:lnTo>
                        <a:pt x="402" y="83"/>
                      </a:lnTo>
                      <a:lnTo>
                        <a:pt x="404" y="83"/>
                      </a:lnTo>
                      <a:lnTo>
                        <a:pt x="406" y="83"/>
                      </a:lnTo>
                      <a:lnTo>
                        <a:pt x="406" y="80"/>
                      </a:lnTo>
                      <a:lnTo>
                        <a:pt x="410" y="80"/>
                      </a:lnTo>
                      <a:lnTo>
                        <a:pt x="410" y="82"/>
                      </a:lnTo>
                      <a:lnTo>
                        <a:pt x="413" y="82"/>
                      </a:lnTo>
                      <a:lnTo>
                        <a:pt x="415" y="80"/>
                      </a:lnTo>
                      <a:lnTo>
                        <a:pt x="417" y="80"/>
                      </a:lnTo>
                      <a:lnTo>
                        <a:pt x="418" y="79"/>
                      </a:lnTo>
                      <a:lnTo>
                        <a:pt x="418" y="79"/>
                      </a:lnTo>
                      <a:lnTo>
                        <a:pt x="418" y="79"/>
                      </a:lnTo>
                      <a:lnTo>
                        <a:pt x="418" y="79"/>
                      </a:lnTo>
                      <a:lnTo>
                        <a:pt x="417" y="79"/>
                      </a:lnTo>
                      <a:lnTo>
                        <a:pt x="418" y="78"/>
                      </a:lnTo>
                      <a:lnTo>
                        <a:pt x="419" y="78"/>
                      </a:lnTo>
                      <a:lnTo>
                        <a:pt x="421" y="78"/>
                      </a:lnTo>
                      <a:lnTo>
                        <a:pt x="422" y="78"/>
                      </a:lnTo>
                      <a:lnTo>
                        <a:pt x="425" y="78"/>
                      </a:lnTo>
                      <a:lnTo>
                        <a:pt x="425" y="78"/>
                      </a:lnTo>
                      <a:lnTo>
                        <a:pt x="421" y="76"/>
                      </a:lnTo>
                      <a:lnTo>
                        <a:pt x="417" y="76"/>
                      </a:lnTo>
                      <a:lnTo>
                        <a:pt x="418" y="74"/>
                      </a:lnTo>
                      <a:lnTo>
                        <a:pt x="421" y="74"/>
                      </a:lnTo>
                      <a:lnTo>
                        <a:pt x="423" y="74"/>
                      </a:lnTo>
                      <a:lnTo>
                        <a:pt x="425" y="74"/>
                      </a:lnTo>
                      <a:lnTo>
                        <a:pt x="426" y="74"/>
                      </a:lnTo>
                      <a:lnTo>
                        <a:pt x="426" y="74"/>
                      </a:lnTo>
                      <a:lnTo>
                        <a:pt x="427" y="74"/>
                      </a:lnTo>
                      <a:lnTo>
                        <a:pt x="427" y="72"/>
                      </a:lnTo>
                      <a:lnTo>
                        <a:pt x="428" y="72"/>
                      </a:lnTo>
                      <a:lnTo>
                        <a:pt x="428" y="72"/>
                      </a:lnTo>
                      <a:lnTo>
                        <a:pt x="430" y="74"/>
                      </a:lnTo>
                      <a:lnTo>
                        <a:pt x="432" y="74"/>
                      </a:lnTo>
                      <a:lnTo>
                        <a:pt x="434" y="74"/>
                      </a:lnTo>
                      <a:lnTo>
                        <a:pt x="436" y="74"/>
                      </a:lnTo>
                      <a:lnTo>
                        <a:pt x="438" y="74"/>
                      </a:lnTo>
                      <a:lnTo>
                        <a:pt x="439" y="71"/>
                      </a:lnTo>
                      <a:lnTo>
                        <a:pt x="440" y="71"/>
                      </a:lnTo>
                      <a:lnTo>
                        <a:pt x="440" y="70"/>
                      </a:lnTo>
                      <a:lnTo>
                        <a:pt x="442" y="70"/>
                      </a:lnTo>
                      <a:lnTo>
                        <a:pt x="444" y="70"/>
                      </a:lnTo>
                      <a:lnTo>
                        <a:pt x="446" y="69"/>
                      </a:lnTo>
                      <a:lnTo>
                        <a:pt x="446" y="69"/>
                      </a:lnTo>
                      <a:lnTo>
                        <a:pt x="447" y="67"/>
                      </a:lnTo>
                      <a:lnTo>
                        <a:pt x="447" y="66"/>
                      </a:lnTo>
                      <a:lnTo>
                        <a:pt x="453" y="65"/>
                      </a:lnTo>
                      <a:lnTo>
                        <a:pt x="455" y="63"/>
                      </a:lnTo>
                      <a:lnTo>
                        <a:pt x="461" y="63"/>
                      </a:lnTo>
                      <a:lnTo>
                        <a:pt x="461" y="65"/>
                      </a:lnTo>
                      <a:lnTo>
                        <a:pt x="464" y="65"/>
                      </a:lnTo>
                      <a:lnTo>
                        <a:pt x="464" y="66"/>
                      </a:lnTo>
                      <a:lnTo>
                        <a:pt x="465" y="66"/>
                      </a:lnTo>
                      <a:lnTo>
                        <a:pt x="466" y="65"/>
                      </a:lnTo>
                      <a:lnTo>
                        <a:pt x="466" y="65"/>
                      </a:lnTo>
                      <a:lnTo>
                        <a:pt x="469" y="65"/>
                      </a:lnTo>
                      <a:lnTo>
                        <a:pt x="469" y="65"/>
                      </a:lnTo>
                      <a:lnTo>
                        <a:pt x="469" y="65"/>
                      </a:lnTo>
                      <a:lnTo>
                        <a:pt x="470" y="63"/>
                      </a:lnTo>
                      <a:lnTo>
                        <a:pt x="472" y="65"/>
                      </a:lnTo>
                      <a:lnTo>
                        <a:pt x="472" y="66"/>
                      </a:lnTo>
                      <a:lnTo>
                        <a:pt x="474" y="67"/>
                      </a:lnTo>
                      <a:lnTo>
                        <a:pt x="474" y="67"/>
                      </a:lnTo>
                      <a:lnTo>
                        <a:pt x="474" y="67"/>
                      </a:lnTo>
                      <a:lnTo>
                        <a:pt x="477" y="67"/>
                      </a:lnTo>
                      <a:lnTo>
                        <a:pt x="478" y="67"/>
                      </a:lnTo>
                      <a:lnTo>
                        <a:pt x="478" y="67"/>
                      </a:lnTo>
                      <a:lnTo>
                        <a:pt x="478" y="67"/>
                      </a:lnTo>
                      <a:lnTo>
                        <a:pt x="480" y="70"/>
                      </a:lnTo>
                      <a:lnTo>
                        <a:pt x="481" y="72"/>
                      </a:lnTo>
                      <a:lnTo>
                        <a:pt x="483" y="72"/>
                      </a:lnTo>
                      <a:lnTo>
                        <a:pt x="485" y="71"/>
                      </a:lnTo>
                      <a:lnTo>
                        <a:pt x="487" y="71"/>
                      </a:lnTo>
                      <a:lnTo>
                        <a:pt x="489" y="71"/>
                      </a:lnTo>
                      <a:lnTo>
                        <a:pt x="489" y="71"/>
                      </a:lnTo>
                      <a:lnTo>
                        <a:pt x="490" y="71"/>
                      </a:lnTo>
                      <a:lnTo>
                        <a:pt x="490" y="71"/>
                      </a:lnTo>
                      <a:lnTo>
                        <a:pt x="491" y="74"/>
                      </a:lnTo>
                      <a:lnTo>
                        <a:pt x="493" y="74"/>
                      </a:lnTo>
                      <a:lnTo>
                        <a:pt x="493" y="74"/>
                      </a:lnTo>
                      <a:lnTo>
                        <a:pt x="495" y="74"/>
                      </a:lnTo>
                      <a:lnTo>
                        <a:pt x="497" y="75"/>
                      </a:lnTo>
                      <a:lnTo>
                        <a:pt x="503" y="76"/>
                      </a:lnTo>
                      <a:lnTo>
                        <a:pt x="503" y="75"/>
                      </a:lnTo>
                      <a:lnTo>
                        <a:pt x="507" y="75"/>
                      </a:lnTo>
                      <a:lnTo>
                        <a:pt x="507" y="74"/>
                      </a:lnTo>
                      <a:lnTo>
                        <a:pt x="508" y="74"/>
                      </a:lnTo>
                      <a:lnTo>
                        <a:pt x="508" y="74"/>
                      </a:lnTo>
                      <a:lnTo>
                        <a:pt x="510" y="74"/>
                      </a:lnTo>
                      <a:lnTo>
                        <a:pt x="511" y="74"/>
                      </a:lnTo>
                      <a:lnTo>
                        <a:pt x="512" y="74"/>
                      </a:lnTo>
                      <a:lnTo>
                        <a:pt x="514" y="75"/>
                      </a:lnTo>
                      <a:lnTo>
                        <a:pt x="515" y="75"/>
                      </a:lnTo>
                      <a:lnTo>
                        <a:pt x="516" y="75"/>
                      </a:lnTo>
                      <a:lnTo>
                        <a:pt x="518" y="75"/>
                      </a:lnTo>
                      <a:lnTo>
                        <a:pt x="519" y="74"/>
                      </a:lnTo>
                      <a:lnTo>
                        <a:pt x="519" y="74"/>
                      </a:lnTo>
                      <a:lnTo>
                        <a:pt x="521" y="74"/>
                      </a:lnTo>
                      <a:lnTo>
                        <a:pt x="521" y="72"/>
                      </a:lnTo>
                      <a:lnTo>
                        <a:pt x="523" y="72"/>
                      </a:lnTo>
                      <a:lnTo>
                        <a:pt x="523" y="72"/>
                      </a:lnTo>
                      <a:lnTo>
                        <a:pt x="524" y="72"/>
                      </a:lnTo>
                      <a:lnTo>
                        <a:pt x="524" y="71"/>
                      </a:lnTo>
                      <a:lnTo>
                        <a:pt x="525" y="71"/>
                      </a:lnTo>
                      <a:lnTo>
                        <a:pt x="525" y="70"/>
                      </a:lnTo>
                      <a:lnTo>
                        <a:pt x="525" y="70"/>
                      </a:lnTo>
                      <a:lnTo>
                        <a:pt x="527" y="70"/>
                      </a:lnTo>
                      <a:lnTo>
                        <a:pt x="528" y="69"/>
                      </a:lnTo>
                      <a:lnTo>
                        <a:pt x="528" y="66"/>
                      </a:lnTo>
                      <a:lnTo>
                        <a:pt x="529" y="66"/>
                      </a:lnTo>
                      <a:lnTo>
                        <a:pt x="529" y="63"/>
                      </a:lnTo>
                      <a:lnTo>
                        <a:pt x="528" y="61"/>
                      </a:lnTo>
                      <a:lnTo>
                        <a:pt x="527" y="58"/>
                      </a:lnTo>
                      <a:lnTo>
                        <a:pt x="527" y="55"/>
                      </a:lnTo>
                      <a:lnTo>
                        <a:pt x="524" y="55"/>
                      </a:lnTo>
                      <a:lnTo>
                        <a:pt x="524" y="54"/>
                      </a:lnTo>
                      <a:lnTo>
                        <a:pt x="523" y="53"/>
                      </a:lnTo>
                      <a:lnTo>
                        <a:pt x="523" y="53"/>
                      </a:lnTo>
                      <a:lnTo>
                        <a:pt x="521" y="53"/>
                      </a:lnTo>
                      <a:lnTo>
                        <a:pt x="520" y="52"/>
                      </a:lnTo>
                      <a:lnTo>
                        <a:pt x="519" y="52"/>
                      </a:lnTo>
                      <a:lnTo>
                        <a:pt x="519" y="50"/>
                      </a:lnTo>
                      <a:lnTo>
                        <a:pt x="516" y="50"/>
                      </a:lnTo>
                      <a:lnTo>
                        <a:pt x="515" y="49"/>
                      </a:lnTo>
                      <a:lnTo>
                        <a:pt x="514" y="49"/>
                      </a:lnTo>
                      <a:lnTo>
                        <a:pt x="514" y="48"/>
                      </a:lnTo>
                      <a:lnTo>
                        <a:pt x="511" y="48"/>
                      </a:lnTo>
                      <a:lnTo>
                        <a:pt x="511" y="46"/>
                      </a:lnTo>
                      <a:lnTo>
                        <a:pt x="508" y="45"/>
                      </a:lnTo>
                      <a:lnTo>
                        <a:pt x="508" y="44"/>
                      </a:lnTo>
                      <a:lnTo>
                        <a:pt x="508" y="44"/>
                      </a:lnTo>
                      <a:lnTo>
                        <a:pt x="507" y="41"/>
                      </a:lnTo>
                      <a:lnTo>
                        <a:pt x="504" y="41"/>
                      </a:lnTo>
                      <a:lnTo>
                        <a:pt x="504" y="41"/>
                      </a:lnTo>
                      <a:lnTo>
                        <a:pt x="504" y="41"/>
                      </a:lnTo>
                      <a:lnTo>
                        <a:pt x="503" y="38"/>
                      </a:lnTo>
                      <a:lnTo>
                        <a:pt x="503" y="38"/>
                      </a:lnTo>
                      <a:lnTo>
                        <a:pt x="503" y="37"/>
                      </a:lnTo>
                      <a:lnTo>
                        <a:pt x="500" y="37"/>
                      </a:lnTo>
                      <a:lnTo>
                        <a:pt x="500" y="36"/>
                      </a:lnTo>
                      <a:lnTo>
                        <a:pt x="498" y="36"/>
                      </a:lnTo>
                      <a:lnTo>
                        <a:pt x="498" y="34"/>
                      </a:lnTo>
                      <a:lnTo>
                        <a:pt x="498" y="33"/>
                      </a:lnTo>
                      <a:lnTo>
                        <a:pt x="497" y="32"/>
                      </a:lnTo>
                      <a:lnTo>
                        <a:pt x="494" y="33"/>
                      </a:lnTo>
                      <a:lnTo>
                        <a:pt x="494" y="32"/>
                      </a:lnTo>
                      <a:lnTo>
                        <a:pt x="494" y="32"/>
                      </a:lnTo>
                      <a:lnTo>
                        <a:pt x="494" y="31"/>
                      </a:lnTo>
                      <a:lnTo>
                        <a:pt x="493" y="29"/>
                      </a:lnTo>
                      <a:lnTo>
                        <a:pt x="493" y="29"/>
                      </a:lnTo>
                      <a:lnTo>
                        <a:pt x="491" y="28"/>
                      </a:lnTo>
                      <a:lnTo>
                        <a:pt x="491" y="27"/>
                      </a:lnTo>
                      <a:lnTo>
                        <a:pt x="486" y="28"/>
                      </a:lnTo>
                      <a:lnTo>
                        <a:pt x="486" y="27"/>
                      </a:lnTo>
                      <a:lnTo>
                        <a:pt x="490" y="25"/>
                      </a:lnTo>
                      <a:lnTo>
                        <a:pt x="490" y="23"/>
                      </a:lnTo>
                      <a:lnTo>
                        <a:pt x="493" y="23"/>
                      </a:lnTo>
                      <a:lnTo>
                        <a:pt x="493" y="24"/>
                      </a:lnTo>
                      <a:lnTo>
                        <a:pt x="493" y="24"/>
                      </a:lnTo>
                      <a:lnTo>
                        <a:pt x="494" y="24"/>
                      </a:lnTo>
                      <a:lnTo>
                        <a:pt x="495" y="23"/>
                      </a:lnTo>
                      <a:lnTo>
                        <a:pt x="495" y="20"/>
                      </a:lnTo>
                      <a:lnTo>
                        <a:pt x="495" y="20"/>
                      </a:lnTo>
                      <a:lnTo>
                        <a:pt x="497" y="19"/>
                      </a:lnTo>
                      <a:lnTo>
                        <a:pt x="497" y="19"/>
                      </a:lnTo>
                      <a:lnTo>
                        <a:pt x="498" y="19"/>
                      </a:lnTo>
                      <a:lnTo>
                        <a:pt x="498" y="16"/>
                      </a:lnTo>
                      <a:lnTo>
                        <a:pt x="499" y="16"/>
                      </a:lnTo>
                      <a:lnTo>
                        <a:pt x="499" y="15"/>
                      </a:lnTo>
                      <a:lnTo>
                        <a:pt x="498" y="15"/>
                      </a:lnTo>
                      <a:lnTo>
                        <a:pt x="498" y="14"/>
                      </a:lnTo>
                      <a:lnTo>
                        <a:pt x="495" y="14"/>
                      </a:lnTo>
                      <a:lnTo>
                        <a:pt x="493" y="11"/>
                      </a:lnTo>
                      <a:lnTo>
                        <a:pt x="497" y="11"/>
                      </a:lnTo>
                      <a:lnTo>
                        <a:pt x="499" y="11"/>
                      </a:lnTo>
                      <a:lnTo>
                        <a:pt x="500" y="11"/>
                      </a:lnTo>
                      <a:lnTo>
                        <a:pt x="500" y="10"/>
                      </a:lnTo>
                      <a:lnTo>
                        <a:pt x="500" y="10"/>
                      </a:lnTo>
                      <a:lnTo>
                        <a:pt x="500" y="10"/>
                      </a:lnTo>
                      <a:lnTo>
                        <a:pt x="500" y="8"/>
                      </a:lnTo>
                      <a:lnTo>
                        <a:pt x="500" y="7"/>
                      </a:lnTo>
                      <a:lnTo>
                        <a:pt x="502" y="7"/>
                      </a:lnTo>
                      <a:lnTo>
                        <a:pt x="502" y="7"/>
                      </a:lnTo>
                      <a:lnTo>
                        <a:pt x="503" y="7"/>
                      </a:lnTo>
                      <a:lnTo>
                        <a:pt x="503" y="7"/>
                      </a:lnTo>
                      <a:lnTo>
                        <a:pt x="504" y="7"/>
                      </a:lnTo>
                      <a:lnTo>
                        <a:pt x="506" y="6"/>
                      </a:lnTo>
                      <a:lnTo>
                        <a:pt x="506" y="4"/>
                      </a:lnTo>
                      <a:lnTo>
                        <a:pt x="507" y="4"/>
                      </a:lnTo>
                      <a:lnTo>
                        <a:pt x="508" y="3"/>
                      </a:lnTo>
                      <a:lnTo>
                        <a:pt x="511" y="3"/>
                      </a:lnTo>
                      <a:lnTo>
                        <a:pt x="511" y="2"/>
                      </a:lnTo>
                      <a:lnTo>
                        <a:pt x="510" y="2"/>
                      </a:lnTo>
                      <a:lnTo>
                        <a:pt x="510" y="0"/>
                      </a:lnTo>
                      <a:lnTo>
                        <a:pt x="510" y="0"/>
                      </a:lnTo>
                      <a:lnTo>
                        <a:pt x="508" y="2"/>
                      </a:lnTo>
                      <a:lnTo>
                        <a:pt x="508" y="2"/>
                      </a:lnTo>
                      <a:lnTo>
                        <a:pt x="508" y="2"/>
                      </a:lnTo>
                      <a:lnTo>
                        <a:pt x="502" y="3"/>
                      </a:lnTo>
                      <a:lnTo>
                        <a:pt x="502" y="2"/>
                      </a:lnTo>
                      <a:lnTo>
                        <a:pt x="498" y="3"/>
                      </a:lnTo>
                      <a:lnTo>
                        <a:pt x="497" y="4"/>
                      </a:lnTo>
                      <a:lnTo>
                        <a:pt x="491" y="6"/>
                      </a:lnTo>
                      <a:lnTo>
                        <a:pt x="490" y="8"/>
                      </a:lnTo>
                      <a:lnTo>
                        <a:pt x="485" y="8"/>
                      </a:lnTo>
                      <a:lnTo>
                        <a:pt x="483" y="10"/>
                      </a:lnTo>
                      <a:lnTo>
                        <a:pt x="481" y="11"/>
                      </a:lnTo>
                      <a:lnTo>
                        <a:pt x="481" y="10"/>
                      </a:lnTo>
                      <a:lnTo>
                        <a:pt x="480" y="10"/>
                      </a:lnTo>
                      <a:lnTo>
                        <a:pt x="477" y="12"/>
                      </a:lnTo>
                      <a:lnTo>
                        <a:pt x="476" y="12"/>
                      </a:lnTo>
                      <a:lnTo>
                        <a:pt x="476" y="12"/>
                      </a:lnTo>
                      <a:lnTo>
                        <a:pt x="476" y="14"/>
                      </a:lnTo>
                      <a:lnTo>
                        <a:pt x="474" y="14"/>
                      </a:lnTo>
                      <a:lnTo>
                        <a:pt x="474" y="14"/>
                      </a:lnTo>
                      <a:lnTo>
                        <a:pt x="474" y="14"/>
                      </a:lnTo>
                      <a:lnTo>
                        <a:pt x="474" y="14"/>
                      </a:lnTo>
                      <a:lnTo>
                        <a:pt x="474" y="15"/>
                      </a:lnTo>
                      <a:lnTo>
                        <a:pt x="466" y="15"/>
                      </a:lnTo>
                      <a:lnTo>
                        <a:pt x="466" y="14"/>
                      </a:lnTo>
                      <a:lnTo>
                        <a:pt x="465" y="14"/>
                      </a:lnTo>
                      <a:lnTo>
                        <a:pt x="464" y="14"/>
                      </a:lnTo>
                      <a:lnTo>
                        <a:pt x="463" y="14"/>
                      </a:lnTo>
                      <a:lnTo>
                        <a:pt x="461" y="14"/>
                      </a:lnTo>
                      <a:lnTo>
                        <a:pt x="461" y="16"/>
                      </a:lnTo>
                      <a:lnTo>
                        <a:pt x="464" y="17"/>
                      </a:lnTo>
                      <a:lnTo>
                        <a:pt x="464" y="17"/>
                      </a:lnTo>
                      <a:lnTo>
                        <a:pt x="465" y="19"/>
                      </a:lnTo>
                      <a:lnTo>
                        <a:pt x="465" y="19"/>
                      </a:lnTo>
                      <a:lnTo>
                        <a:pt x="465" y="19"/>
                      </a:lnTo>
                      <a:lnTo>
                        <a:pt x="465" y="19"/>
                      </a:lnTo>
                      <a:lnTo>
                        <a:pt x="466" y="20"/>
                      </a:lnTo>
                      <a:lnTo>
                        <a:pt x="469" y="20"/>
                      </a:lnTo>
                      <a:lnTo>
                        <a:pt x="469" y="23"/>
                      </a:lnTo>
                      <a:lnTo>
                        <a:pt x="469" y="24"/>
                      </a:lnTo>
                      <a:lnTo>
                        <a:pt x="470" y="24"/>
                      </a:lnTo>
                      <a:lnTo>
                        <a:pt x="470" y="25"/>
                      </a:lnTo>
                      <a:lnTo>
                        <a:pt x="476" y="25"/>
                      </a:lnTo>
                      <a:lnTo>
                        <a:pt x="476" y="25"/>
                      </a:lnTo>
                      <a:lnTo>
                        <a:pt x="476" y="25"/>
                      </a:lnTo>
                      <a:lnTo>
                        <a:pt x="477" y="25"/>
                      </a:lnTo>
                      <a:lnTo>
                        <a:pt x="477" y="25"/>
                      </a:lnTo>
                      <a:lnTo>
                        <a:pt x="480" y="25"/>
                      </a:lnTo>
                      <a:lnTo>
                        <a:pt x="480" y="25"/>
                      </a:lnTo>
                      <a:lnTo>
                        <a:pt x="483" y="24"/>
                      </a:lnTo>
                      <a:lnTo>
                        <a:pt x="483" y="25"/>
                      </a:lnTo>
                      <a:lnTo>
                        <a:pt x="485" y="25"/>
                      </a:lnTo>
                      <a:lnTo>
                        <a:pt x="483" y="28"/>
                      </a:lnTo>
                      <a:lnTo>
                        <a:pt x="483" y="28"/>
                      </a:lnTo>
                      <a:lnTo>
                        <a:pt x="483" y="29"/>
                      </a:lnTo>
                      <a:lnTo>
                        <a:pt x="480" y="29"/>
                      </a:lnTo>
                      <a:lnTo>
                        <a:pt x="480" y="29"/>
                      </a:lnTo>
                      <a:lnTo>
                        <a:pt x="480" y="31"/>
                      </a:lnTo>
                      <a:lnTo>
                        <a:pt x="478" y="31"/>
                      </a:lnTo>
                      <a:lnTo>
                        <a:pt x="477" y="31"/>
                      </a:lnTo>
                      <a:lnTo>
                        <a:pt x="477" y="31"/>
                      </a:lnTo>
                      <a:lnTo>
                        <a:pt x="476" y="29"/>
                      </a:lnTo>
                      <a:lnTo>
                        <a:pt x="476" y="29"/>
                      </a:lnTo>
                      <a:lnTo>
                        <a:pt x="476" y="31"/>
                      </a:lnTo>
                      <a:lnTo>
                        <a:pt x="472" y="32"/>
                      </a:lnTo>
                      <a:lnTo>
                        <a:pt x="470" y="33"/>
                      </a:lnTo>
                      <a:lnTo>
                        <a:pt x="468" y="33"/>
                      </a:lnTo>
                      <a:lnTo>
                        <a:pt x="468" y="33"/>
                      </a:lnTo>
                      <a:lnTo>
                        <a:pt x="464" y="34"/>
                      </a:lnTo>
                      <a:lnTo>
                        <a:pt x="464" y="36"/>
                      </a:lnTo>
                      <a:lnTo>
                        <a:pt x="459" y="36"/>
                      </a:lnTo>
                      <a:lnTo>
                        <a:pt x="459" y="37"/>
                      </a:lnTo>
                      <a:lnTo>
                        <a:pt x="457" y="37"/>
                      </a:lnTo>
                      <a:lnTo>
                        <a:pt x="456" y="37"/>
                      </a:lnTo>
                      <a:lnTo>
                        <a:pt x="457" y="36"/>
                      </a:lnTo>
                      <a:lnTo>
                        <a:pt x="457" y="36"/>
                      </a:lnTo>
                      <a:lnTo>
                        <a:pt x="457" y="34"/>
                      </a:lnTo>
                      <a:lnTo>
                        <a:pt x="459" y="34"/>
                      </a:lnTo>
                      <a:lnTo>
                        <a:pt x="457" y="28"/>
                      </a:lnTo>
                      <a:lnTo>
                        <a:pt x="456" y="28"/>
                      </a:lnTo>
                      <a:lnTo>
                        <a:pt x="455" y="27"/>
                      </a:lnTo>
                      <a:lnTo>
                        <a:pt x="455" y="27"/>
                      </a:lnTo>
                      <a:lnTo>
                        <a:pt x="452" y="27"/>
                      </a:lnTo>
                      <a:lnTo>
                        <a:pt x="452" y="25"/>
                      </a:lnTo>
                      <a:lnTo>
                        <a:pt x="452" y="25"/>
                      </a:lnTo>
                      <a:lnTo>
                        <a:pt x="452" y="27"/>
                      </a:lnTo>
                      <a:lnTo>
                        <a:pt x="448" y="27"/>
                      </a:lnTo>
                      <a:lnTo>
                        <a:pt x="449" y="25"/>
                      </a:lnTo>
                      <a:lnTo>
                        <a:pt x="451" y="24"/>
                      </a:lnTo>
                      <a:lnTo>
                        <a:pt x="452" y="23"/>
                      </a:lnTo>
                      <a:lnTo>
                        <a:pt x="452" y="21"/>
                      </a:lnTo>
                      <a:lnTo>
                        <a:pt x="456" y="21"/>
                      </a:lnTo>
                      <a:lnTo>
                        <a:pt x="457" y="20"/>
                      </a:lnTo>
                      <a:lnTo>
                        <a:pt x="461" y="20"/>
                      </a:lnTo>
                      <a:lnTo>
                        <a:pt x="460" y="17"/>
                      </a:lnTo>
                      <a:lnTo>
                        <a:pt x="460" y="16"/>
                      </a:lnTo>
                      <a:lnTo>
                        <a:pt x="456" y="16"/>
                      </a:lnTo>
                      <a:lnTo>
                        <a:pt x="456" y="15"/>
                      </a:lnTo>
                      <a:lnTo>
                        <a:pt x="453" y="15"/>
                      </a:lnTo>
                      <a:lnTo>
                        <a:pt x="451" y="15"/>
                      </a:lnTo>
                      <a:lnTo>
                        <a:pt x="451" y="15"/>
                      </a:lnTo>
                      <a:lnTo>
                        <a:pt x="451" y="17"/>
                      </a:lnTo>
                      <a:lnTo>
                        <a:pt x="449" y="17"/>
                      </a:lnTo>
                      <a:lnTo>
                        <a:pt x="448" y="17"/>
                      </a:lnTo>
                      <a:lnTo>
                        <a:pt x="447" y="16"/>
                      </a:lnTo>
                      <a:lnTo>
                        <a:pt x="446" y="16"/>
                      </a:lnTo>
                      <a:lnTo>
                        <a:pt x="443" y="15"/>
                      </a:lnTo>
                      <a:lnTo>
                        <a:pt x="443" y="14"/>
                      </a:lnTo>
                      <a:lnTo>
                        <a:pt x="440" y="14"/>
                      </a:lnTo>
                      <a:lnTo>
                        <a:pt x="440" y="12"/>
                      </a:lnTo>
                      <a:lnTo>
                        <a:pt x="440" y="12"/>
                      </a:lnTo>
                      <a:lnTo>
                        <a:pt x="440" y="12"/>
                      </a:lnTo>
                      <a:lnTo>
                        <a:pt x="446" y="12"/>
                      </a:lnTo>
                      <a:lnTo>
                        <a:pt x="447" y="11"/>
                      </a:lnTo>
                      <a:lnTo>
                        <a:pt x="447" y="11"/>
                      </a:lnTo>
                      <a:lnTo>
                        <a:pt x="444" y="11"/>
                      </a:lnTo>
                      <a:lnTo>
                        <a:pt x="443" y="11"/>
                      </a:lnTo>
                      <a:lnTo>
                        <a:pt x="443" y="10"/>
                      </a:lnTo>
                      <a:lnTo>
                        <a:pt x="443" y="10"/>
                      </a:lnTo>
                      <a:lnTo>
                        <a:pt x="442" y="8"/>
                      </a:lnTo>
                      <a:lnTo>
                        <a:pt x="442" y="8"/>
                      </a:lnTo>
                      <a:lnTo>
                        <a:pt x="442" y="10"/>
                      </a:lnTo>
                      <a:lnTo>
                        <a:pt x="442" y="10"/>
                      </a:lnTo>
                      <a:lnTo>
                        <a:pt x="442" y="10"/>
                      </a:lnTo>
                      <a:lnTo>
                        <a:pt x="435" y="11"/>
                      </a:lnTo>
                      <a:lnTo>
                        <a:pt x="435" y="10"/>
                      </a:lnTo>
                      <a:lnTo>
                        <a:pt x="435" y="10"/>
                      </a:lnTo>
                      <a:lnTo>
                        <a:pt x="435" y="11"/>
                      </a:lnTo>
                      <a:lnTo>
                        <a:pt x="432" y="11"/>
                      </a:lnTo>
                      <a:lnTo>
                        <a:pt x="431" y="12"/>
                      </a:lnTo>
                      <a:lnTo>
                        <a:pt x="431" y="14"/>
                      </a:lnTo>
                      <a:lnTo>
                        <a:pt x="430" y="15"/>
                      </a:lnTo>
                      <a:lnTo>
                        <a:pt x="428" y="15"/>
                      </a:lnTo>
                      <a:lnTo>
                        <a:pt x="428" y="17"/>
                      </a:lnTo>
                      <a:lnTo>
                        <a:pt x="427" y="19"/>
                      </a:lnTo>
                      <a:lnTo>
                        <a:pt x="425" y="20"/>
                      </a:lnTo>
                      <a:lnTo>
                        <a:pt x="423" y="21"/>
                      </a:lnTo>
                      <a:lnTo>
                        <a:pt x="423" y="24"/>
                      </a:lnTo>
                      <a:lnTo>
                        <a:pt x="423" y="24"/>
                      </a:lnTo>
                      <a:lnTo>
                        <a:pt x="422" y="24"/>
                      </a:lnTo>
                      <a:lnTo>
                        <a:pt x="422" y="23"/>
                      </a:lnTo>
                      <a:lnTo>
                        <a:pt x="422" y="24"/>
                      </a:lnTo>
                      <a:lnTo>
                        <a:pt x="422" y="24"/>
                      </a:lnTo>
                      <a:lnTo>
                        <a:pt x="421" y="24"/>
                      </a:lnTo>
                      <a:lnTo>
                        <a:pt x="421" y="25"/>
                      </a:lnTo>
                      <a:lnTo>
                        <a:pt x="422" y="25"/>
                      </a:lnTo>
                      <a:lnTo>
                        <a:pt x="421" y="27"/>
                      </a:lnTo>
                      <a:lnTo>
                        <a:pt x="422" y="29"/>
                      </a:lnTo>
                      <a:lnTo>
                        <a:pt x="421" y="29"/>
                      </a:lnTo>
                      <a:lnTo>
                        <a:pt x="421" y="31"/>
                      </a:lnTo>
                      <a:lnTo>
                        <a:pt x="421" y="31"/>
                      </a:lnTo>
                      <a:lnTo>
                        <a:pt x="421" y="33"/>
                      </a:lnTo>
                      <a:lnTo>
                        <a:pt x="421" y="33"/>
                      </a:lnTo>
                      <a:lnTo>
                        <a:pt x="419" y="34"/>
                      </a:lnTo>
                      <a:lnTo>
                        <a:pt x="417" y="33"/>
                      </a:lnTo>
                      <a:lnTo>
                        <a:pt x="417" y="34"/>
                      </a:lnTo>
                      <a:lnTo>
                        <a:pt x="417" y="34"/>
                      </a:lnTo>
                      <a:lnTo>
                        <a:pt x="415" y="34"/>
                      </a:lnTo>
                      <a:lnTo>
                        <a:pt x="417" y="37"/>
                      </a:lnTo>
                      <a:lnTo>
                        <a:pt x="415" y="37"/>
                      </a:lnTo>
                      <a:lnTo>
                        <a:pt x="415" y="38"/>
                      </a:lnTo>
                      <a:lnTo>
                        <a:pt x="415" y="38"/>
                      </a:lnTo>
                      <a:lnTo>
                        <a:pt x="414" y="40"/>
                      </a:lnTo>
                      <a:lnTo>
                        <a:pt x="413" y="40"/>
                      </a:lnTo>
                      <a:lnTo>
                        <a:pt x="414" y="44"/>
                      </a:lnTo>
                      <a:lnTo>
                        <a:pt x="413" y="46"/>
                      </a:lnTo>
                      <a:lnTo>
                        <a:pt x="413" y="49"/>
                      </a:lnTo>
                      <a:lnTo>
                        <a:pt x="411" y="49"/>
                      </a:lnTo>
                      <a:lnTo>
                        <a:pt x="410" y="52"/>
                      </a:lnTo>
                      <a:lnTo>
                        <a:pt x="409" y="52"/>
                      </a:lnTo>
                      <a:lnTo>
                        <a:pt x="409" y="53"/>
                      </a:lnTo>
                      <a:lnTo>
                        <a:pt x="408" y="54"/>
                      </a:lnTo>
                      <a:lnTo>
                        <a:pt x="406" y="55"/>
                      </a:lnTo>
                      <a:lnTo>
                        <a:pt x="406" y="58"/>
                      </a:lnTo>
                      <a:lnTo>
                        <a:pt x="406" y="59"/>
                      </a:lnTo>
                      <a:lnTo>
                        <a:pt x="406" y="59"/>
                      </a:lnTo>
                      <a:lnTo>
                        <a:pt x="405" y="59"/>
                      </a:lnTo>
                      <a:lnTo>
                        <a:pt x="404" y="61"/>
                      </a:lnTo>
                      <a:lnTo>
                        <a:pt x="404" y="62"/>
                      </a:lnTo>
                      <a:lnTo>
                        <a:pt x="406" y="62"/>
                      </a:lnTo>
                      <a:lnTo>
                        <a:pt x="406" y="65"/>
                      </a:lnTo>
                      <a:lnTo>
                        <a:pt x="408" y="65"/>
                      </a:lnTo>
                      <a:lnTo>
                        <a:pt x="408" y="66"/>
                      </a:lnTo>
                      <a:lnTo>
                        <a:pt x="408" y="66"/>
                      </a:lnTo>
                      <a:lnTo>
                        <a:pt x="408" y="69"/>
                      </a:lnTo>
                      <a:lnTo>
                        <a:pt x="409" y="69"/>
                      </a:lnTo>
                      <a:lnTo>
                        <a:pt x="409" y="70"/>
                      </a:lnTo>
                      <a:lnTo>
                        <a:pt x="410" y="71"/>
                      </a:lnTo>
                      <a:lnTo>
                        <a:pt x="413" y="71"/>
                      </a:lnTo>
                      <a:lnTo>
                        <a:pt x="414" y="72"/>
                      </a:lnTo>
                      <a:lnTo>
                        <a:pt x="417" y="74"/>
                      </a:lnTo>
                      <a:lnTo>
                        <a:pt x="417" y="75"/>
                      </a:lnTo>
                      <a:lnTo>
                        <a:pt x="415" y="75"/>
                      </a:lnTo>
                      <a:lnTo>
                        <a:pt x="415" y="76"/>
                      </a:lnTo>
                      <a:lnTo>
                        <a:pt x="413" y="76"/>
                      </a:lnTo>
                      <a:lnTo>
                        <a:pt x="413" y="76"/>
                      </a:lnTo>
                      <a:lnTo>
                        <a:pt x="411" y="76"/>
                      </a:lnTo>
                      <a:lnTo>
                        <a:pt x="411" y="78"/>
                      </a:lnTo>
                      <a:lnTo>
                        <a:pt x="406" y="78"/>
                      </a:lnTo>
                      <a:lnTo>
                        <a:pt x="404" y="80"/>
                      </a:lnTo>
                      <a:lnTo>
                        <a:pt x="398" y="82"/>
                      </a:lnTo>
                      <a:lnTo>
                        <a:pt x="398" y="83"/>
                      </a:lnTo>
                      <a:lnTo>
                        <a:pt x="397" y="83"/>
                      </a:lnTo>
                      <a:lnTo>
                        <a:pt x="396" y="84"/>
                      </a:lnTo>
                      <a:lnTo>
                        <a:pt x="394" y="84"/>
                      </a:lnTo>
                      <a:lnTo>
                        <a:pt x="394" y="86"/>
                      </a:lnTo>
                      <a:lnTo>
                        <a:pt x="392" y="86"/>
                      </a:lnTo>
                      <a:lnTo>
                        <a:pt x="392" y="83"/>
                      </a:lnTo>
                      <a:lnTo>
                        <a:pt x="393" y="82"/>
                      </a:lnTo>
                      <a:lnTo>
                        <a:pt x="393" y="82"/>
                      </a:lnTo>
                      <a:lnTo>
                        <a:pt x="394" y="82"/>
                      </a:lnTo>
                      <a:lnTo>
                        <a:pt x="394" y="80"/>
                      </a:lnTo>
                      <a:lnTo>
                        <a:pt x="393" y="80"/>
                      </a:lnTo>
                      <a:lnTo>
                        <a:pt x="392" y="79"/>
                      </a:lnTo>
                      <a:lnTo>
                        <a:pt x="391" y="79"/>
                      </a:lnTo>
                      <a:lnTo>
                        <a:pt x="391" y="76"/>
                      </a:lnTo>
                      <a:lnTo>
                        <a:pt x="388" y="78"/>
                      </a:lnTo>
                      <a:lnTo>
                        <a:pt x="385" y="78"/>
                      </a:lnTo>
                      <a:lnTo>
                        <a:pt x="381" y="78"/>
                      </a:lnTo>
                      <a:lnTo>
                        <a:pt x="381" y="78"/>
                      </a:lnTo>
                      <a:lnTo>
                        <a:pt x="377" y="78"/>
                      </a:lnTo>
                      <a:lnTo>
                        <a:pt x="377" y="78"/>
                      </a:lnTo>
                      <a:lnTo>
                        <a:pt x="376" y="78"/>
                      </a:lnTo>
                      <a:lnTo>
                        <a:pt x="376" y="76"/>
                      </a:lnTo>
                      <a:lnTo>
                        <a:pt x="376" y="76"/>
                      </a:lnTo>
                      <a:lnTo>
                        <a:pt x="375" y="76"/>
                      </a:lnTo>
                      <a:lnTo>
                        <a:pt x="374" y="76"/>
                      </a:lnTo>
                      <a:lnTo>
                        <a:pt x="371" y="78"/>
                      </a:lnTo>
                      <a:lnTo>
                        <a:pt x="370" y="78"/>
                      </a:lnTo>
                      <a:lnTo>
                        <a:pt x="370" y="80"/>
                      </a:lnTo>
                      <a:lnTo>
                        <a:pt x="371" y="80"/>
                      </a:lnTo>
                      <a:lnTo>
                        <a:pt x="371" y="82"/>
                      </a:lnTo>
                      <a:lnTo>
                        <a:pt x="374" y="82"/>
                      </a:lnTo>
                      <a:lnTo>
                        <a:pt x="374" y="83"/>
                      </a:lnTo>
                      <a:lnTo>
                        <a:pt x="375" y="84"/>
                      </a:lnTo>
                      <a:lnTo>
                        <a:pt x="371" y="84"/>
                      </a:lnTo>
                      <a:lnTo>
                        <a:pt x="372" y="86"/>
                      </a:lnTo>
                      <a:lnTo>
                        <a:pt x="371" y="86"/>
                      </a:lnTo>
                      <a:lnTo>
                        <a:pt x="371" y="87"/>
                      </a:lnTo>
                      <a:lnTo>
                        <a:pt x="368" y="86"/>
                      </a:lnTo>
                      <a:lnTo>
                        <a:pt x="368" y="86"/>
                      </a:lnTo>
                      <a:lnTo>
                        <a:pt x="367" y="87"/>
                      </a:lnTo>
                      <a:lnTo>
                        <a:pt x="368" y="88"/>
                      </a:lnTo>
                      <a:lnTo>
                        <a:pt x="367" y="88"/>
                      </a:lnTo>
                      <a:lnTo>
                        <a:pt x="366" y="87"/>
                      </a:lnTo>
                      <a:lnTo>
                        <a:pt x="366" y="87"/>
                      </a:lnTo>
                      <a:lnTo>
                        <a:pt x="366" y="84"/>
                      </a:lnTo>
                      <a:lnTo>
                        <a:pt x="364" y="84"/>
                      </a:lnTo>
                      <a:lnTo>
                        <a:pt x="363" y="83"/>
                      </a:lnTo>
                      <a:lnTo>
                        <a:pt x="362" y="80"/>
                      </a:lnTo>
                      <a:lnTo>
                        <a:pt x="362" y="80"/>
                      </a:lnTo>
                      <a:lnTo>
                        <a:pt x="362" y="82"/>
                      </a:lnTo>
                      <a:lnTo>
                        <a:pt x="362" y="82"/>
                      </a:lnTo>
                      <a:lnTo>
                        <a:pt x="360" y="82"/>
                      </a:lnTo>
                      <a:lnTo>
                        <a:pt x="360" y="84"/>
                      </a:lnTo>
                      <a:lnTo>
                        <a:pt x="360" y="84"/>
                      </a:lnTo>
                      <a:lnTo>
                        <a:pt x="359" y="88"/>
                      </a:lnTo>
                      <a:lnTo>
                        <a:pt x="359" y="88"/>
                      </a:lnTo>
                      <a:lnTo>
                        <a:pt x="360" y="88"/>
                      </a:lnTo>
                      <a:lnTo>
                        <a:pt x="360" y="88"/>
                      </a:lnTo>
                      <a:lnTo>
                        <a:pt x="362" y="89"/>
                      </a:lnTo>
                      <a:lnTo>
                        <a:pt x="362" y="92"/>
                      </a:lnTo>
                      <a:lnTo>
                        <a:pt x="363" y="93"/>
                      </a:lnTo>
                      <a:lnTo>
                        <a:pt x="364" y="95"/>
                      </a:lnTo>
                      <a:lnTo>
                        <a:pt x="366" y="96"/>
                      </a:lnTo>
                      <a:lnTo>
                        <a:pt x="367" y="99"/>
                      </a:lnTo>
                      <a:lnTo>
                        <a:pt x="364" y="99"/>
                      </a:lnTo>
                      <a:lnTo>
                        <a:pt x="363" y="96"/>
                      </a:lnTo>
                      <a:lnTo>
                        <a:pt x="362" y="96"/>
                      </a:lnTo>
                      <a:lnTo>
                        <a:pt x="362" y="99"/>
                      </a:lnTo>
                      <a:lnTo>
                        <a:pt x="363" y="100"/>
                      </a:lnTo>
                      <a:lnTo>
                        <a:pt x="364" y="101"/>
                      </a:lnTo>
                      <a:lnTo>
                        <a:pt x="363" y="101"/>
                      </a:lnTo>
                      <a:lnTo>
                        <a:pt x="362" y="103"/>
                      </a:lnTo>
                      <a:lnTo>
                        <a:pt x="362" y="103"/>
                      </a:lnTo>
                      <a:lnTo>
                        <a:pt x="362" y="103"/>
                      </a:lnTo>
                      <a:lnTo>
                        <a:pt x="362" y="103"/>
                      </a:lnTo>
                      <a:lnTo>
                        <a:pt x="360" y="103"/>
                      </a:lnTo>
                      <a:lnTo>
                        <a:pt x="360" y="104"/>
                      </a:lnTo>
                      <a:lnTo>
                        <a:pt x="362" y="104"/>
                      </a:lnTo>
                      <a:lnTo>
                        <a:pt x="362" y="104"/>
                      </a:lnTo>
                      <a:lnTo>
                        <a:pt x="364" y="104"/>
                      </a:lnTo>
                      <a:lnTo>
                        <a:pt x="364" y="104"/>
                      </a:lnTo>
                      <a:lnTo>
                        <a:pt x="363" y="103"/>
                      </a:lnTo>
                      <a:lnTo>
                        <a:pt x="363" y="103"/>
                      </a:lnTo>
                      <a:lnTo>
                        <a:pt x="363" y="103"/>
                      </a:lnTo>
                      <a:lnTo>
                        <a:pt x="364" y="101"/>
                      </a:lnTo>
                      <a:lnTo>
                        <a:pt x="366" y="101"/>
                      </a:lnTo>
                      <a:lnTo>
                        <a:pt x="367" y="101"/>
                      </a:lnTo>
                      <a:lnTo>
                        <a:pt x="367" y="103"/>
                      </a:lnTo>
                      <a:lnTo>
                        <a:pt x="368" y="103"/>
                      </a:lnTo>
                      <a:lnTo>
                        <a:pt x="370" y="103"/>
                      </a:lnTo>
                      <a:lnTo>
                        <a:pt x="370" y="104"/>
                      </a:lnTo>
                      <a:lnTo>
                        <a:pt x="372" y="105"/>
                      </a:lnTo>
                      <a:lnTo>
                        <a:pt x="374" y="106"/>
                      </a:lnTo>
                      <a:lnTo>
                        <a:pt x="376" y="106"/>
                      </a:lnTo>
                      <a:lnTo>
                        <a:pt x="376" y="109"/>
                      </a:lnTo>
                      <a:lnTo>
                        <a:pt x="379" y="110"/>
                      </a:lnTo>
                      <a:lnTo>
                        <a:pt x="379" y="112"/>
                      </a:lnTo>
                      <a:lnTo>
                        <a:pt x="379" y="112"/>
                      </a:lnTo>
                      <a:lnTo>
                        <a:pt x="379" y="112"/>
                      </a:lnTo>
                      <a:lnTo>
                        <a:pt x="380" y="113"/>
                      </a:lnTo>
                      <a:lnTo>
                        <a:pt x="379" y="113"/>
                      </a:lnTo>
                      <a:lnTo>
                        <a:pt x="379" y="113"/>
                      </a:lnTo>
                      <a:lnTo>
                        <a:pt x="375" y="110"/>
                      </a:lnTo>
                      <a:lnTo>
                        <a:pt x="375" y="109"/>
                      </a:lnTo>
                      <a:lnTo>
                        <a:pt x="371" y="109"/>
                      </a:lnTo>
                      <a:lnTo>
                        <a:pt x="370" y="108"/>
                      </a:lnTo>
                      <a:lnTo>
                        <a:pt x="370" y="108"/>
                      </a:lnTo>
                      <a:lnTo>
                        <a:pt x="368" y="108"/>
                      </a:lnTo>
                      <a:lnTo>
                        <a:pt x="368" y="106"/>
                      </a:lnTo>
                      <a:lnTo>
                        <a:pt x="367" y="105"/>
                      </a:lnTo>
                      <a:lnTo>
                        <a:pt x="366" y="105"/>
                      </a:lnTo>
                      <a:lnTo>
                        <a:pt x="364" y="104"/>
                      </a:lnTo>
                      <a:lnTo>
                        <a:pt x="364" y="105"/>
                      </a:lnTo>
                      <a:lnTo>
                        <a:pt x="366" y="105"/>
                      </a:lnTo>
                      <a:lnTo>
                        <a:pt x="366" y="106"/>
                      </a:lnTo>
                      <a:lnTo>
                        <a:pt x="367" y="108"/>
                      </a:lnTo>
                      <a:lnTo>
                        <a:pt x="367" y="108"/>
                      </a:lnTo>
                      <a:lnTo>
                        <a:pt x="368" y="108"/>
                      </a:lnTo>
                      <a:lnTo>
                        <a:pt x="370" y="110"/>
                      </a:lnTo>
                      <a:lnTo>
                        <a:pt x="371" y="110"/>
                      </a:lnTo>
                      <a:lnTo>
                        <a:pt x="372" y="112"/>
                      </a:lnTo>
                      <a:lnTo>
                        <a:pt x="372" y="112"/>
                      </a:lnTo>
                      <a:lnTo>
                        <a:pt x="372" y="114"/>
                      </a:lnTo>
                      <a:lnTo>
                        <a:pt x="372" y="117"/>
                      </a:lnTo>
                      <a:lnTo>
                        <a:pt x="371" y="116"/>
                      </a:lnTo>
                      <a:lnTo>
                        <a:pt x="370" y="116"/>
                      </a:lnTo>
                      <a:lnTo>
                        <a:pt x="368" y="114"/>
                      </a:lnTo>
                      <a:lnTo>
                        <a:pt x="368" y="113"/>
                      </a:lnTo>
                      <a:lnTo>
                        <a:pt x="367" y="113"/>
                      </a:lnTo>
                      <a:lnTo>
                        <a:pt x="367" y="114"/>
                      </a:lnTo>
                      <a:lnTo>
                        <a:pt x="364" y="114"/>
                      </a:lnTo>
                      <a:lnTo>
                        <a:pt x="364" y="116"/>
                      </a:lnTo>
                      <a:lnTo>
                        <a:pt x="366" y="116"/>
                      </a:lnTo>
                      <a:lnTo>
                        <a:pt x="366" y="117"/>
                      </a:lnTo>
                      <a:lnTo>
                        <a:pt x="366" y="117"/>
                      </a:lnTo>
                      <a:lnTo>
                        <a:pt x="367" y="117"/>
                      </a:lnTo>
                      <a:lnTo>
                        <a:pt x="367" y="118"/>
                      </a:lnTo>
                      <a:lnTo>
                        <a:pt x="367" y="118"/>
                      </a:lnTo>
                      <a:lnTo>
                        <a:pt x="368" y="120"/>
                      </a:lnTo>
                      <a:lnTo>
                        <a:pt x="367" y="120"/>
                      </a:lnTo>
                      <a:lnTo>
                        <a:pt x="367" y="121"/>
                      </a:lnTo>
                      <a:lnTo>
                        <a:pt x="364" y="121"/>
                      </a:lnTo>
                      <a:lnTo>
                        <a:pt x="360" y="120"/>
                      </a:lnTo>
                      <a:lnTo>
                        <a:pt x="360" y="120"/>
                      </a:lnTo>
                      <a:lnTo>
                        <a:pt x="360" y="124"/>
                      </a:lnTo>
                      <a:lnTo>
                        <a:pt x="353" y="122"/>
                      </a:lnTo>
                      <a:lnTo>
                        <a:pt x="353" y="124"/>
                      </a:lnTo>
                      <a:lnTo>
                        <a:pt x="350" y="124"/>
                      </a:lnTo>
                      <a:lnTo>
                        <a:pt x="350" y="122"/>
                      </a:lnTo>
                      <a:lnTo>
                        <a:pt x="349" y="120"/>
                      </a:lnTo>
                      <a:lnTo>
                        <a:pt x="350" y="118"/>
                      </a:lnTo>
                      <a:lnTo>
                        <a:pt x="350" y="117"/>
                      </a:lnTo>
                      <a:lnTo>
                        <a:pt x="349" y="114"/>
                      </a:lnTo>
                      <a:lnTo>
                        <a:pt x="347" y="114"/>
                      </a:lnTo>
                      <a:lnTo>
                        <a:pt x="347" y="113"/>
                      </a:lnTo>
                      <a:lnTo>
                        <a:pt x="347" y="113"/>
                      </a:lnTo>
                      <a:lnTo>
                        <a:pt x="347" y="112"/>
                      </a:lnTo>
                      <a:lnTo>
                        <a:pt x="349" y="112"/>
                      </a:lnTo>
                      <a:lnTo>
                        <a:pt x="349" y="110"/>
                      </a:lnTo>
                      <a:lnTo>
                        <a:pt x="351" y="110"/>
                      </a:lnTo>
                      <a:lnTo>
                        <a:pt x="351" y="110"/>
                      </a:lnTo>
                      <a:lnTo>
                        <a:pt x="354" y="110"/>
                      </a:lnTo>
                      <a:lnTo>
                        <a:pt x="354" y="110"/>
                      </a:lnTo>
                      <a:lnTo>
                        <a:pt x="355" y="110"/>
                      </a:lnTo>
                      <a:lnTo>
                        <a:pt x="356" y="113"/>
                      </a:lnTo>
                      <a:lnTo>
                        <a:pt x="360" y="113"/>
                      </a:lnTo>
                      <a:lnTo>
                        <a:pt x="362" y="112"/>
                      </a:lnTo>
                      <a:lnTo>
                        <a:pt x="360" y="112"/>
                      </a:lnTo>
                      <a:lnTo>
                        <a:pt x="360" y="112"/>
                      </a:lnTo>
                      <a:lnTo>
                        <a:pt x="359" y="112"/>
                      </a:lnTo>
                      <a:lnTo>
                        <a:pt x="358" y="109"/>
                      </a:lnTo>
                      <a:lnTo>
                        <a:pt x="354" y="109"/>
                      </a:lnTo>
                      <a:lnTo>
                        <a:pt x="354" y="108"/>
                      </a:lnTo>
                      <a:lnTo>
                        <a:pt x="351" y="108"/>
                      </a:lnTo>
                      <a:lnTo>
                        <a:pt x="349" y="108"/>
                      </a:lnTo>
                      <a:lnTo>
                        <a:pt x="347" y="109"/>
                      </a:lnTo>
                      <a:lnTo>
                        <a:pt x="346" y="108"/>
                      </a:lnTo>
                      <a:lnTo>
                        <a:pt x="346" y="106"/>
                      </a:lnTo>
                      <a:lnTo>
                        <a:pt x="346" y="105"/>
                      </a:lnTo>
                      <a:lnTo>
                        <a:pt x="346" y="103"/>
                      </a:lnTo>
                      <a:lnTo>
                        <a:pt x="347" y="103"/>
                      </a:lnTo>
                      <a:lnTo>
                        <a:pt x="347" y="101"/>
                      </a:lnTo>
                      <a:lnTo>
                        <a:pt x="346" y="101"/>
                      </a:lnTo>
                      <a:lnTo>
                        <a:pt x="345" y="101"/>
                      </a:lnTo>
                      <a:lnTo>
                        <a:pt x="345" y="101"/>
                      </a:lnTo>
                      <a:lnTo>
                        <a:pt x="342" y="99"/>
                      </a:lnTo>
                      <a:lnTo>
                        <a:pt x="342" y="97"/>
                      </a:lnTo>
                      <a:lnTo>
                        <a:pt x="339" y="96"/>
                      </a:lnTo>
                      <a:lnTo>
                        <a:pt x="339" y="93"/>
                      </a:lnTo>
                      <a:lnTo>
                        <a:pt x="338" y="93"/>
                      </a:lnTo>
                      <a:lnTo>
                        <a:pt x="338" y="92"/>
                      </a:lnTo>
                      <a:lnTo>
                        <a:pt x="338" y="92"/>
                      </a:lnTo>
                      <a:lnTo>
                        <a:pt x="338" y="91"/>
                      </a:lnTo>
                      <a:lnTo>
                        <a:pt x="337" y="91"/>
                      </a:lnTo>
                      <a:lnTo>
                        <a:pt x="337" y="89"/>
                      </a:lnTo>
                      <a:lnTo>
                        <a:pt x="334" y="88"/>
                      </a:lnTo>
                      <a:lnTo>
                        <a:pt x="334" y="87"/>
                      </a:lnTo>
                      <a:lnTo>
                        <a:pt x="333" y="87"/>
                      </a:lnTo>
                      <a:lnTo>
                        <a:pt x="332" y="86"/>
                      </a:lnTo>
                      <a:lnTo>
                        <a:pt x="332" y="84"/>
                      </a:lnTo>
                      <a:lnTo>
                        <a:pt x="330" y="82"/>
                      </a:lnTo>
                      <a:lnTo>
                        <a:pt x="330" y="82"/>
                      </a:lnTo>
                      <a:lnTo>
                        <a:pt x="330" y="80"/>
                      </a:lnTo>
                      <a:lnTo>
                        <a:pt x="330" y="78"/>
                      </a:lnTo>
                      <a:lnTo>
                        <a:pt x="330" y="76"/>
                      </a:lnTo>
                      <a:lnTo>
                        <a:pt x="332" y="76"/>
                      </a:lnTo>
                      <a:lnTo>
                        <a:pt x="332" y="74"/>
                      </a:lnTo>
                      <a:lnTo>
                        <a:pt x="332" y="74"/>
                      </a:lnTo>
                      <a:lnTo>
                        <a:pt x="332" y="72"/>
                      </a:lnTo>
                      <a:lnTo>
                        <a:pt x="332" y="72"/>
                      </a:lnTo>
                      <a:lnTo>
                        <a:pt x="330" y="71"/>
                      </a:lnTo>
                      <a:lnTo>
                        <a:pt x="330" y="71"/>
                      </a:lnTo>
                      <a:lnTo>
                        <a:pt x="332" y="71"/>
                      </a:lnTo>
                      <a:lnTo>
                        <a:pt x="332" y="70"/>
                      </a:lnTo>
                      <a:lnTo>
                        <a:pt x="332" y="70"/>
                      </a:lnTo>
                      <a:lnTo>
                        <a:pt x="332" y="66"/>
                      </a:lnTo>
                      <a:lnTo>
                        <a:pt x="332" y="66"/>
                      </a:lnTo>
                      <a:lnTo>
                        <a:pt x="332" y="66"/>
                      </a:lnTo>
                      <a:lnTo>
                        <a:pt x="328" y="66"/>
                      </a:lnTo>
                      <a:lnTo>
                        <a:pt x="328" y="63"/>
                      </a:lnTo>
                      <a:lnTo>
                        <a:pt x="326" y="62"/>
                      </a:lnTo>
                      <a:lnTo>
                        <a:pt x="325" y="62"/>
                      </a:lnTo>
                      <a:lnTo>
                        <a:pt x="325" y="61"/>
                      </a:lnTo>
                      <a:lnTo>
                        <a:pt x="322" y="61"/>
                      </a:lnTo>
                      <a:lnTo>
                        <a:pt x="322" y="61"/>
                      </a:lnTo>
                      <a:lnTo>
                        <a:pt x="321" y="61"/>
                      </a:lnTo>
                      <a:lnTo>
                        <a:pt x="320" y="61"/>
                      </a:lnTo>
                      <a:lnTo>
                        <a:pt x="316" y="55"/>
                      </a:lnTo>
                      <a:lnTo>
                        <a:pt x="313" y="57"/>
                      </a:lnTo>
                      <a:lnTo>
                        <a:pt x="313" y="55"/>
                      </a:lnTo>
                      <a:lnTo>
                        <a:pt x="312" y="55"/>
                      </a:lnTo>
                      <a:lnTo>
                        <a:pt x="312" y="54"/>
                      </a:lnTo>
                      <a:lnTo>
                        <a:pt x="309" y="53"/>
                      </a:lnTo>
                      <a:lnTo>
                        <a:pt x="308" y="52"/>
                      </a:lnTo>
                      <a:lnTo>
                        <a:pt x="305" y="50"/>
                      </a:lnTo>
                      <a:lnTo>
                        <a:pt x="305" y="49"/>
                      </a:lnTo>
                      <a:lnTo>
                        <a:pt x="304" y="48"/>
                      </a:lnTo>
                      <a:lnTo>
                        <a:pt x="304" y="48"/>
                      </a:lnTo>
                      <a:lnTo>
                        <a:pt x="304" y="48"/>
                      </a:lnTo>
                      <a:lnTo>
                        <a:pt x="303" y="48"/>
                      </a:lnTo>
                      <a:lnTo>
                        <a:pt x="302" y="48"/>
                      </a:lnTo>
                      <a:lnTo>
                        <a:pt x="302" y="48"/>
                      </a:lnTo>
                      <a:lnTo>
                        <a:pt x="302" y="48"/>
                      </a:lnTo>
                      <a:lnTo>
                        <a:pt x="300" y="48"/>
                      </a:lnTo>
                      <a:lnTo>
                        <a:pt x="300" y="48"/>
                      </a:lnTo>
                      <a:lnTo>
                        <a:pt x="298" y="48"/>
                      </a:lnTo>
                      <a:lnTo>
                        <a:pt x="298" y="46"/>
                      </a:lnTo>
                      <a:lnTo>
                        <a:pt x="298" y="46"/>
                      </a:lnTo>
                      <a:lnTo>
                        <a:pt x="298" y="45"/>
                      </a:lnTo>
                      <a:lnTo>
                        <a:pt x="295" y="45"/>
                      </a:lnTo>
                      <a:lnTo>
                        <a:pt x="294" y="44"/>
                      </a:lnTo>
                      <a:lnTo>
                        <a:pt x="292" y="44"/>
                      </a:lnTo>
                      <a:lnTo>
                        <a:pt x="292" y="44"/>
                      </a:lnTo>
                      <a:lnTo>
                        <a:pt x="291" y="42"/>
                      </a:lnTo>
                      <a:lnTo>
                        <a:pt x="291" y="41"/>
                      </a:lnTo>
                      <a:lnTo>
                        <a:pt x="292" y="41"/>
                      </a:lnTo>
                      <a:lnTo>
                        <a:pt x="294" y="40"/>
                      </a:lnTo>
                      <a:lnTo>
                        <a:pt x="292" y="40"/>
                      </a:lnTo>
                      <a:lnTo>
                        <a:pt x="291" y="38"/>
                      </a:lnTo>
                      <a:lnTo>
                        <a:pt x="290" y="37"/>
                      </a:lnTo>
                      <a:lnTo>
                        <a:pt x="290" y="36"/>
                      </a:lnTo>
                      <a:lnTo>
                        <a:pt x="288" y="34"/>
                      </a:lnTo>
                      <a:lnTo>
                        <a:pt x="287" y="34"/>
                      </a:lnTo>
                      <a:lnTo>
                        <a:pt x="287" y="32"/>
                      </a:lnTo>
                      <a:lnTo>
                        <a:pt x="287" y="29"/>
                      </a:lnTo>
                      <a:lnTo>
                        <a:pt x="287" y="28"/>
                      </a:lnTo>
                      <a:lnTo>
                        <a:pt x="287" y="27"/>
                      </a:lnTo>
                      <a:lnTo>
                        <a:pt x="286" y="25"/>
                      </a:lnTo>
                      <a:lnTo>
                        <a:pt x="284" y="24"/>
                      </a:lnTo>
                      <a:lnTo>
                        <a:pt x="283" y="31"/>
                      </a:lnTo>
                      <a:lnTo>
                        <a:pt x="281" y="31"/>
                      </a:lnTo>
                      <a:lnTo>
                        <a:pt x="281" y="31"/>
                      </a:lnTo>
                      <a:lnTo>
                        <a:pt x="279" y="31"/>
                      </a:lnTo>
                      <a:lnTo>
                        <a:pt x="279" y="33"/>
                      </a:lnTo>
                      <a:lnTo>
                        <a:pt x="279" y="33"/>
                      </a:lnTo>
                      <a:lnTo>
                        <a:pt x="279" y="33"/>
                      </a:lnTo>
                      <a:lnTo>
                        <a:pt x="278" y="33"/>
                      </a:lnTo>
                      <a:lnTo>
                        <a:pt x="278" y="33"/>
                      </a:lnTo>
                      <a:lnTo>
                        <a:pt x="278" y="33"/>
                      </a:lnTo>
                      <a:lnTo>
                        <a:pt x="277" y="32"/>
                      </a:lnTo>
                      <a:lnTo>
                        <a:pt x="277" y="31"/>
                      </a:lnTo>
                      <a:lnTo>
                        <a:pt x="277" y="28"/>
                      </a:lnTo>
                      <a:lnTo>
                        <a:pt x="277" y="27"/>
                      </a:lnTo>
                      <a:lnTo>
                        <a:pt x="275" y="27"/>
                      </a:lnTo>
                      <a:lnTo>
                        <a:pt x="275" y="25"/>
                      </a:lnTo>
                      <a:lnTo>
                        <a:pt x="275" y="24"/>
                      </a:lnTo>
                      <a:lnTo>
                        <a:pt x="277" y="23"/>
                      </a:lnTo>
                      <a:lnTo>
                        <a:pt x="278" y="21"/>
                      </a:lnTo>
                      <a:lnTo>
                        <a:pt x="277" y="21"/>
                      </a:lnTo>
                      <a:lnTo>
                        <a:pt x="277" y="20"/>
                      </a:lnTo>
                      <a:lnTo>
                        <a:pt x="277" y="20"/>
                      </a:lnTo>
                      <a:lnTo>
                        <a:pt x="277" y="20"/>
                      </a:lnTo>
                      <a:lnTo>
                        <a:pt x="277" y="20"/>
                      </a:lnTo>
                      <a:lnTo>
                        <a:pt x="273" y="20"/>
                      </a:lnTo>
                      <a:lnTo>
                        <a:pt x="273" y="21"/>
                      </a:lnTo>
                      <a:lnTo>
                        <a:pt x="270" y="21"/>
                      </a:lnTo>
                      <a:lnTo>
                        <a:pt x="269" y="23"/>
                      </a:lnTo>
                      <a:lnTo>
                        <a:pt x="267" y="23"/>
                      </a:lnTo>
                      <a:lnTo>
                        <a:pt x="267" y="24"/>
                      </a:lnTo>
                      <a:lnTo>
                        <a:pt x="265" y="23"/>
                      </a:lnTo>
                      <a:lnTo>
                        <a:pt x="265" y="23"/>
                      </a:lnTo>
                      <a:lnTo>
                        <a:pt x="265" y="23"/>
                      </a:lnTo>
                      <a:lnTo>
                        <a:pt x="265" y="25"/>
                      </a:lnTo>
                      <a:lnTo>
                        <a:pt x="266" y="27"/>
                      </a:lnTo>
                      <a:lnTo>
                        <a:pt x="266" y="28"/>
                      </a:lnTo>
                      <a:lnTo>
                        <a:pt x="266" y="29"/>
                      </a:lnTo>
                      <a:lnTo>
                        <a:pt x="266" y="32"/>
                      </a:lnTo>
                      <a:lnTo>
                        <a:pt x="265" y="33"/>
                      </a:lnTo>
                      <a:lnTo>
                        <a:pt x="264" y="33"/>
                      </a:lnTo>
                      <a:lnTo>
                        <a:pt x="264" y="34"/>
                      </a:lnTo>
                      <a:lnTo>
                        <a:pt x="264" y="37"/>
                      </a:lnTo>
                      <a:lnTo>
                        <a:pt x="264" y="38"/>
                      </a:lnTo>
                      <a:lnTo>
                        <a:pt x="265" y="40"/>
                      </a:lnTo>
                      <a:lnTo>
                        <a:pt x="265" y="41"/>
                      </a:lnTo>
                      <a:lnTo>
                        <a:pt x="265" y="41"/>
                      </a:lnTo>
                      <a:lnTo>
                        <a:pt x="266" y="41"/>
                      </a:lnTo>
                      <a:lnTo>
                        <a:pt x="266" y="42"/>
                      </a:lnTo>
                      <a:lnTo>
                        <a:pt x="267" y="42"/>
                      </a:lnTo>
                      <a:lnTo>
                        <a:pt x="267" y="42"/>
                      </a:lnTo>
                      <a:lnTo>
                        <a:pt x="270" y="42"/>
                      </a:lnTo>
                      <a:lnTo>
                        <a:pt x="270" y="44"/>
                      </a:lnTo>
                      <a:lnTo>
                        <a:pt x="273" y="44"/>
                      </a:lnTo>
                      <a:lnTo>
                        <a:pt x="273" y="44"/>
                      </a:lnTo>
                      <a:lnTo>
                        <a:pt x="274" y="45"/>
                      </a:lnTo>
                      <a:lnTo>
                        <a:pt x="274" y="46"/>
                      </a:lnTo>
                      <a:lnTo>
                        <a:pt x="275" y="46"/>
                      </a:lnTo>
                      <a:lnTo>
                        <a:pt x="275" y="48"/>
                      </a:lnTo>
                      <a:lnTo>
                        <a:pt x="278" y="49"/>
                      </a:lnTo>
                      <a:lnTo>
                        <a:pt x="278" y="52"/>
                      </a:lnTo>
                      <a:lnTo>
                        <a:pt x="278" y="52"/>
                      </a:lnTo>
                      <a:lnTo>
                        <a:pt x="278" y="53"/>
                      </a:lnTo>
                      <a:lnTo>
                        <a:pt x="279" y="53"/>
                      </a:lnTo>
                      <a:lnTo>
                        <a:pt x="279" y="54"/>
                      </a:lnTo>
                      <a:lnTo>
                        <a:pt x="279" y="54"/>
                      </a:lnTo>
                      <a:lnTo>
                        <a:pt x="281" y="57"/>
                      </a:lnTo>
                      <a:lnTo>
                        <a:pt x="281" y="57"/>
                      </a:lnTo>
                      <a:lnTo>
                        <a:pt x="281" y="58"/>
                      </a:lnTo>
                      <a:lnTo>
                        <a:pt x="284" y="61"/>
                      </a:lnTo>
                      <a:lnTo>
                        <a:pt x="284" y="62"/>
                      </a:lnTo>
                      <a:lnTo>
                        <a:pt x="287" y="65"/>
                      </a:lnTo>
                      <a:lnTo>
                        <a:pt x="287" y="65"/>
                      </a:lnTo>
                      <a:lnTo>
                        <a:pt x="288" y="65"/>
                      </a:lnTo>
                      <a:lnTo>
                        <a:pt x="290" y="66"/>
                      </a:lnTo>
                      <a:lnTo>
                        <a:pt x="294" y="66"/>
                      </a:lnTo>
                      <a:lnTo>
                        <a:pt x="294" y="67"/>
                      </a:lnTo>
                      <a:lnTo>
                        <a:pt x="295" y="66"/>
                      </a:lnTo>
                      <a:lnTo>
                        <a:pt x="295" y="67"/>
                      </a:lnTo>
                      <a:lnTo>
                        <a:pt x="298" y="67"/>
                      </a:lnTo>
                      <a:lnTo>
                        <a:pt x="300" y="67"/>
                      </a:lnTo>
                      <a:lnTo>
                        <a:pt x="299" y="71"/>
                      </a:lnTo>
                      <a:lnTo>
                        <a:pt x="299" y="71"/>
                      </a:lnTo>
                      <a:lnTo>
                        <a:pt x="302" y="74"/>
                      </a:lnTo>
                      <a:lnTo>
                        <a:pt x="304" y="75"/>
                      </a:lnTo>
                      <a:lnTo>
                        <a:pt x="307" y="76"/>
                      </a:lnTo>
                      <a:lnTo>
                        <a:pt x="308" y="76"/>
                      </a:lnTo>
                      <a:lnTo>
                        <a:pt x="309" y="78"/>
                      </a:lnTo>
                      <a:lnTo>
                        <a:pt x="311" y="78"/>
                      </a:lnTo>
                      <a:lnTo>
                        <a:pt x="315" y="82"/>
                      </a:lnTo>
                      <a:lnTo>
                        <a:pt x="316" y="83"/>
                      </a:lnTo>
                      <a:lnTo>
                        <a:pt x="317" y="83"/>
                      </a:lnTo>
                      <a:lnTo>
                        <a:pt x="317" y="84"/>
                      </a:lnTo>
                      <a:lnTo>
                        <a:pt x="317" y="87"/>
                      </a:lnTo>
                      <a:lnTo>
                        <a:pt x="319" y="87"/>
                      </a:lnTo>
                      <a:lnTo>
                        <a:pt x="319" y="87"/>
                      </a:lnTo>
                      <a:lnTo>
                        <a:pt x="319" y="88"/>
                      </a:lnTo>
                      <a:lnTo>
                        <a:pt x="317" y="88"/>
                      </a:lnTo>
                      <a:lnTo>
                        <a:pt x="317" y="88"/>
                      </a:lnTo>
                      <a:lnTo>
                        <a:pt x="317" y="89"/>
                      </a:lnTo>
                      <a:lnTo>
                        <a:pt x="315" y="89"/>
                      </a:lnTo>
                      <a:lnTo>
                        <a:pt x="315" y="86"/>
                      </a:lnTo>
                      <a:lnTo>
                        <a:pt x="312" y="86"/>
                      </a:lnTo>
                      <a:lnTo>
                        <a:pt x="309" y="86"/>
                      </a:lnTo>
                      <a:lnTo>
                        <a:pt x="308" y="84"/>
                      </a:lnTo>
                      <a:lnTo>
                        <a:pt x="307" y="83"/>
                      </a:lnTo>
                      <a:lnTo>
                        <a:pt x="305" y="83"/>
                      </a:lnTo>
                      <a:lnTo>
                        <a:pt x="304" y="86"/>
                      </a:lnTo>
                      <a:lnTo>
                        <a:pt x="303" y="88"/>
                      </a:lnTo>
                      <a:lnTo>
                        <a:pt x="302" y="91"/>
                      </a:lnTo>
                      <a:lnTo>
                        <a:pt x="303" y="92"/>
                      </a:lnTo>
                      <a:lnTo>
                        <a:pt x="304" y="92"/>
                      </a:lnTo>
                      <a:lnTo>
                        <a:pt x="304" y="93"/>
                      </a:lnTo>
                      <a:lnTo>
                        <a:pt x="304" y="95"/>
                      </a:lnTo>
                      <a:lnTo>
                        <a:pt x="305" y="96"/>
                      </a:lnTo>
                      <a:lnTo>
                        <a:pt x="307" y="96"/>
                      </a:lnTo>
                      <a:lnTo>
                        <a:pt x="307" y="97"/>
                      </a:lnTo>
                      <a:lnTo>
                        <a:pt x="307" y="99"/>
                      </a:lnTo>
                      <a:lnTo>
                        <a:pt x="307" y="99"/>
                      </a:lnTo>
                      <a:lnTo>
                        <a:pt x="307" y="103"/>
                      </a:lnTo>
                      <a:lnTo>
                        <a:pt x="307" y="103"/>
                      </a:lnTo>
                      <a:lnTo>
                        <a:pt x="305" y="104"/>
                      </a:lnTo>
                      <a:lnTo>
                        <a:pt x="304" y="104"/>
                      </a:lnTo>
                      <a:lnTo>
                        <a:pt x="304" y="104"/>
                      </a:lnTo>
                      <a:lnTo>
                        <a:pt x="303" y="105"/>
                      </a:lnTo>
                      <a:lnTo>
                        <a:pt x="303" y="109"/>
                      </a:lnTo>
                      <a:lnTo>
                        <a:pt x="302" y="109"/>
                      </a:lnTo>
                      <a:lnTo>
                        <a:pt x="302" y="110"/>
                      </a:lnTo>
                      <a:lnTo>
                        <a:pt x="300" y="110"/>
                      </a:lnTo>
                      <a:lnTo>
                        <a:pt x="300" y="112"/>
                      </a:lnTo>
                      <a:lnTo>
                        <a:pt x="299" y="112"/>
                      </a:lnTo>
                      <a:lnTo>
                        <a:pt x="299" y="114"/>
                      </a:lnTo>
                      <a:lnTo>
                        <a:pt x="298" y="114"/>
                      </a:lnTo>
                      <a:lnTo>
                        <a:pt x="296" y="114"/>
                      </a:lnTo>
                      <a:lnTo>
                        <a:pt x="296" y="114"/>
                      </a:lnTo>
                      <a:lnTo>
                        <a:pt x="294" y="114"/>
                      </a:lnTo>
                      <a:lnTo>
                        <a:pt x="295" y="112"/>
                      </a:lnTo>
                      <a:lnTo>
                        <a:pt x="295" y="110"/>
                      </a:lnTo>
                      <a:lnTo>
                        <a:pt x="295" y="108"/>
                      </a:lnTo>
                      <a:lnTo>
                        <a:pt x="296" y="108"/>
                      </a:lnTo>
                      <a:lnTo>
                        <a:pt x="296" y="104"/>
                      </a:lnTo>
                      <a:lnTo>
                        <a:pt x="298" y="104"/>
                      </a:lnTo>
                      <a:lnTo>
                        <a:pt x="298" y="104"/>
                      </a:lnTo>
                      <a:lnTo>
                        <a:pt x="298" y="104"/>
                      </a:lnTo>
                      <a:lnTo>
                        <a:pt x="299" y="104"/>
                      </a:lnTo>
                      <a:lnTo>
                        <a:pt x="298" y="100"/>
                      </a:lnTo>
                      <a:lnTo>
                        <a:pt x="298" y="100"/>
                      </a:lnTo>
                      <a:lnTo>
                        <a:pt x="296" y="97"/>
                      </a:lnTo>
                      <a:lnTo>
                        <a:pt x="298" y="96"/>
                      </a:lnTo>
                      <a:lnTo>
                        <a:pt x="298" y="96"/>
                      </a:lnTo>
                      <a:lnTo>
                        <a:pt x="298" y="96"/>
                      </a:lnTo>
                      <a:lnTo>
                        <a:pt x="295" y="89"/>
                      </a:lnTo>
                      <a:lnTo>
                        <a:pt x="294" y="89"/>
                      </a:lnTo>
                      <a:lnTo>
                        <a:pt x="291" y="88"/>
                      </a:lnTo>
                      <a:lnTo>
                        <a:pt x="290" y="87"/>
                      </a:lnTo>
                      <a:lnTo>
                        <a:pt x="288" y="87"/>
                      </a:lnTo>
                      <a:lnTo>
                        <a:pt x="288" y="84"/>
                      </a:lnTo>
                      <a:lnTo>
                        <a:pt x="287" y="83"/>
                      </a:lnTo>
                      <a:lnTo>
                        <a:pt x="286" y="82"/>
                      </a:lnTo>
                      <a:lnTo>
                        <a:pt x="283" y="82"/>
                      </a:lnTo>
                      <a:lnTo>
                        <a:pt x="283" y="79"/>
                      </a:lnTo>
                      <a:lnTo>
                        <a:pt x="282" y="79"/>
                      </a:lnTo>
                      <a:lnTo>
                        <a:pt x="279" y="78"/>
                      </a:lnTo>
                      <a:lnTo>
                        <a:pt x="278" y="76"/>
                      </a:lnTo>
                      <a:lnTo>
                        <a:pt x="278" y="75"/>
                      </a:lnTo>
                      <a:lnTo>
                        <a:pt x="274" y="75"/>
                      </a:lnTo>
                      <a:lnTo>
                        <a:pt x="274" y="75"/>
                      </a:lnTo>
                      <a:lnTo>
                        <a:pt x="273" y="75"/>
                      </a:lnTo>
                      <a:lnTo>
                        <a:pt x="271" y="74"/>
                      </a:lnTo>
                      <a:lnTo>
                        <a:pt x="266" y="72"/>
                      </a:lnTo>
                      <a:lnTo>
                        <a:pt x="264" y="69"/>
                      </a:lnTo>
                      <a:lnTo>
                        <a:pt x="264" y="67"/>
                      </a:lnTo>
                      <a:lnTo>
                        <a:pt x="262" y="67"/>
                      </a:lnTo>
                      <a:lnTo>
                        <a:pt x="262" y="66"/>
                      </a:lnTo>
                      <a:lnTo>
                        <a:pt x="261" y="66"/>
                      </a:lnTo>
                      <a:lnTo>
                        <a:pt x="260" y="63"/>
                      </a:lnTo>
                      <a:lnTo>
                        <a:pt x="257" y="62"/>
                      </a:lnTo>
                      <a:lnTo>
                        <a:pt x="256" y="61"/>
                      </a:lnTo>
                      <a:lnTo>
                        <a:pt x="254" y="58"/>
                      </a:lnTo>
                      <a:lnTo>
                        <a:pt x="253" y="55"/>
                      </a:lnTo>
                      <a:lnTo>
                        <a:pt x="253" y="53"/>
                      </a:lnTo>
                      <a:lnTo>
                        <a:pt x="250" y="52"/>
                      </a:lnTo>
                      <a:lnTo>
                        <a:pt x="250" y="49"/>
                      </a:lnTo>
                      <a:lnTo>
                        <a:pt x="250" y="49"/>
                      </a:lnTo>
                      <a:lnTo>
                        <a:pt x="250" y="48"/>
                      </a:lnTo>
                      <a:lnTo>
                        <a:pt x="248" y="46"/>
                      </a:lnTo>
                      <a:lnTo>
                        <a:pt x="248" y="42"/>
                      </a:lnTo>
                      <a:lnTo>
                        <a:pt x="248" y="42"/>
                      </a:lnTo>
                      <a:lnTo>
                        <a:pt x="248" y="41"/>
                      </a:lnTo>
                      <a:lnTo>
                        <a:pt x="245" y="41"/>
                      </a:lnTo>
                      <a:lnTo>
                        <a:pt x="244" y="40"/>
                      </a:lnTo>
                      <a:lnTo>
                        <a:pt x="244" y="38"/>
                      </a:lnTo>
                      <a:lnTo>
                        <a:pt x="243" y="38"/>
                      </a:lnTo>
                      <a:lnTo>
                        <a:pt x="243" y="37"/>
                      </a:lnTo>
                      <a:lnTo>
                        <a:pt x="239" y="37"/>
                      </a:lnTo>
                      <a:lnTo>
                        <a:pt x="237" y="36"/>
                      </a:lnTo>
                      <a:lnTo>
                        <a:pt x="237" y="36"/>
                      </a:lnTo>
                      <a:lnTo>
                        <a:pt x="236" y="34"/>
                      </a:lnTo>
                      <a:lnTo>
                        <a:pt x="233" y="34"/>
                      </a:lnTo>
                      <a:lnTo>
                        <a:pt x="233" y="34"/>
                      </a:lnTo>
                      <a:lnTo>
                        <a:pt x="232" y="36"/>
                      </a:lnTo>
                      <a:lnTo>
                        <a:pt x="231" y="36"/>
                      </a:lnTo>
                      <a:lnTo>
                        <a:pt x="231" y="38"/>
                      </a:lnTo>
                      <a:lnTo>
                        <a:pt x="228" y="41"/>
                      </a:lnTo>
                      <a:lnTo>
                        <a:pt x="227" y="42"/>
                      </a:lnTo>
                      <a:lnTo>
                        <a:pt x="224" y="42"/>
                      </a:lnTo>
                      <a:lnTo>
                        <a:pt x="224" y="44"/>
                      </a:lnTo>
                      <a:lnTo>
                        <a:pt x="222" y="44"/>
                      </a:lnTo>
                      <a:lnTo>
                        <a:pt x="222" y="45"/>
                      </a:lnTo>
                      <a:lnTo>
                        <a:pt x="220" y="45"/>
                      </a:lnTo>
                      <a:lnTo>
                        <a:pt x="220" y="45"/>
                      </a:lnTo>
                      <a:lnTo>
                        <a:pt x="219" y="45"/>
                      </a:lnTo>
                      <a:lnTo>
                        <a:pt x="219" y="46"/>
                      </a:lnTo>
                      <a:lnTo>
                        <a:pt x="218" y="46"/>
                      </a:lnTo>
                      <a:lnTo>
                        <a:pt x="218" y="46"/>
                      </a:lnTo>
                      <a:lnTo>
                        <a:pt x="218" y="48"/>
                      </a:lnTo>
                      <a:lnTo>
                        <a:pt x="218" y="48"/>
                      </a:lnTo>
                      <a:lnTo>
                        <a:pt x="218" y="48"/>
                      </a:lnTo>
                      <a:lnTo>
                        <a:pt x="216" y="49"/>
                      </a:lnTo>
                      <a:lnTo>
                        <a:pt x="216" y="50"/>
                      </a:lnTo>
                      <a:lnTo>
                        <a:pt x="212" y="50"/>
                      </a:lnTo>
                      <a:lnTo>
                        <a:pt x="210" y="50"/>
                      </a:lnTo>
                      <a:lnTo>
                        <a:pt x="209" y="50"/>
                      </a:lnTo>
                      <a:lnTo>
                        <a:pt x="209" y="50"/>
                      </a:lnTo>
                      <a:lnTo>
                        <a:pt x="209" y="50"/>
                      </a:lnTo>
                      <a:lnTo>
                        <a:pt x="209" y="49"/>
                      </a:lnTo>
                      <a:lnTo>
                        <a:pt x="206" y="49"/>
                      </a:lnTo>
                      <a:lnTo>
                        <a:pt x="206" y="48"/>
                      </a:lnTo>
                      <a:lnTo>
                        <a:pt x="205" y="48"/>
                      </a:lnTo>
                      <a:lnTo>
                        <a:pt x="203" y="46"/>
                      </a:lnTo>
                      <a:lnTo>
                        <a:pt x="201" y="48"/>
                      </a:lnTo>
                      <a:lnTo>
                        <a:pt x="201" y="46"/>
                      </a:lnTo>
                      <a:lnTo>
                        <a:pt x="198" y="46"/>
                      </a:lnTo>
                      <a:lnTo>
                        <a:pt x="195" y="45"/>
                      </a:lnTo>
                      <a:lnTo>
                        <a:pt x="194" y="46"/>
                      </a:lnTo>
                      <a:lnTo>
                        <a:pt x="192" y="46"/>
                      </a:lnTo>
                      <a:lnTo>
                        <a:pt x="192" y="48"/>
                      </a:lnTo>
                      <a:lnTo>
                        <a:pt x="190" y="48"/>
                      </a:lnTo>
                      <a:lnTo>
                        <a:pt x="190" y="48"/>
                      </a:lnTo>
                      <a:lnTo>
                        <a:pt x="190" y="49"/>
                      </a:lnTo>
                      <a:lnTo>
                        <a:pt x="189" y="49"/>
                      </a:lnTo>
                      <a:lnTo>
                        <a:pt x="189" y="50"/>
                      </a:lnTo>
                      <a:lnTo>
                        <a:pt x="185" y="50"/>
                      </a:lnTo>
                      <a:lnTo>
                        <a:pt x="185" y="58"/>
                      </a:lnTo>
                      <a:lnTo>
                        <a:pt x="185" y="58"/>
                      </a:lnTo>
                      <a:lnTo>
                        <a:pt x="186" y="59"/>
                      </a:lnTo>
                      <a:lnTo>
                        <a:pt x="186" y="62"/>
                      </a:lnTo>
                      <a:lnTo>
                        <a:pt x="186" y="63"/>
                      </a:lnTo>
                      <a:lnTo>
                        <a:pt x="185" y="63"/>
                      </a:lnTo>
                      <a:lnTo>
                        <a:pt x="184" y="66"/>
                      </a:lnTo>
                      <a:lnTo>
                        <a:pt x="181" y="67"/>
                      </a:lnTo>
                      <a:lnTo>
                        <a:pt x="177" y="69"/>
                      </a:lnTo>
                      <a:lnTo>
                        <a:pt x="177" y="70"/>
                      </a:lnTo>
                      <a:lnTo>
                        <a:pt x="176" y="70"/>
                      </a:lnTo>
                      <a:lnTo>
                        <a:pt x="176" y="70"/>
                      </a:lnTo>
                      <a:lnTo>
                        <a:pt x="176" y="70"/>
                      </a:lnTo>
                      <a:lnTo>
                        <a:pt x="175" y="71"/>
                      </a:lnTo>
                      <a:lnTo>
                        <a:pt x="175" y="71"/>
                      </a:lnTo>
                      <a:lnTo>
                        <a:pt x="172" y="71"/>
                      </a:lnTo>
                      <a:lnTo>
                        <a:pt x="171" y="74"/>
                      </a:lnTo>
                      <a:lnTo>
                        <a:pt x="169" y="74"/>
                      </a:lnTo>
                      <a:lnTo>
                        <a:pt x="169" y="74"/>
                      </a:lnTo>
                      <a:lnTo>
                        <a:pt x="168" y="75"/>
                      </a:lnTo>
                      <a:lnTo>
                        <a:pt x="167" y="76"/>
                      </a:lnTo>
                      <a:lnTo>
                        <a:pt x="164" y="78"/>
                      </a:lnTo>
                      <a:lnTo>
                        <a:pt x="164" y="80"/>
                      </a:lnTo>
                      <a:lnTo>
                        <a:pt x="163" y="82"/>
                      </a:lnTo>
                      <a:lnTo>
                        <a:pt x="161" y="83"/>
                      </a:lnTo>
                      <a:lnTo>
                        <a:pt x="161" y="84"/>
                      </a:lnTo>
                      <a:lnTo>
                        <a:pt x="160" y="84"/>
                      </a:lnTo>
                      <a:lnTo>
                        <a:pt x="160" y="86"/>
                      </a:lnTo>
                      <a:lnTo>
                        <a:pt x="159" y="87"/>
                      </a:lnTo>
                      <a:lnTo>
                        <a:pt x="159" y="88"/>
                      </a:lnTo>
                      <a:lnTo>
                        <a:pt x="156" y="88"/>
                      </a:lnTo>
                      <a:lnTo>
                        <a:pt x="156" y="89"/>
                      </a:lnTo>
                      <a:lnTo>
                        <a:pt x="156" y="89"/>
                      </a:lnTo>
                      <a:lnTo>
                        <a:pt x="155" y="91"/>
                      </a:lnTo>
                      <a:lnTo>
                        <a:pt x="155" y="92"/>
                      </a:lnTo>
                      <a:lnTo>
                        <a:pt x="155" y="93"/>
                      </a:lnTo>
                      <a:lnTo>
                        <a:pt x="156" y="95"/>
                      </a:lnTo>
                      <a:lnTo>
                        <a:pt x="156" y="96"/>
                      </a:lnTo>
                      <a:lnTo>
                        <a:pt x="159" y="97"/>
                      </a:lnTo>
                      <a:lnTo>
                        <a:pt x="159" y="99"/>
                      </a:lnTo>
                      <a:lnTo>
                        <a:pt x="158" y="100"/>
                      </a:lnTo>
                      <a:lnTo>
                        <a:pt x="156" y="100"/>
                      </a:lnTo>
                      <a:lnTo>
                        <a:pt x="156" y="101"/>
                      </a:lnTo>
                      <a:lnTo>
                        <a:pt x="155" y="103"/>
                      </a:lnTo>
                      <a:lnTo>
                        <a:pt x="152" y="104"/>
                      </a:lnTo>
                      <a:lnTo>
                        <a:pt x="152" y="105"/>
                      </a:lnTo>
                      <a:lnTo>
                        <a:pt x="150" y="106"/>
                      </a:lnTo>
                      <a:lnTo>
                        <a:pt x="150" y="109"/>
                      </a:lnTo>
                      <a:lnTo>
                        <a:pt x="150" y="109"/>
                      </a:lnTo>
                      <a:lnTo>
                        <a:pt x="150" y="112"/>
                      </a:lnTo>
                      <a:lnTo>
                        <a:pt x="148" y="113"/>
                      </a:lnTo>
                      <a:lnTo>
                        <a:pt x="147" y="113"/>
                      </a:lnTo>
                      <a:lnTo>
                        <a:pt x="147" y="113"/>
                      </a:lnTo>
                      <a:lnTo>
                        <a:pt x="144" y="113"/>
                      </a:lnTo>
                      <a:lnTo>
                        <a:pt x="143" y="114"/>
                      </a:lnTo>
                      <a:lnTo>
                        <a:pt x="140" y="116"/>
                      </a:lnTo>
                      <a:lnTo>
                        <a:pt x="140" y="117"/>
                      </a:lnTo>
                      <a:lnTo>
                        <a:pt x="139" y="118"/>
                      </a:lnTo>
                      <a:lnTo>
                        <a:pt x="138" y="120"/>
                      </a:lnTo>
                      <a:lnTo>
                        <a:pt x="137" y="121"/>
                      </a:lnTo>
                      <a:lnTo>
                        <a:pt x="137" y="124"/>
                      </a:lnTo>
                      <a:lnTo>
                        <a:pt x="135" y="124"/>
                      </a:lnTo>
                      <a:lnTo>
                        <a:pt x="134" y="125"/>
                      </a:lnTo>
                      <a:lnTo>
                        <a:pt x="129" y="125"/>
                      </a:lnTo>
                      <a:lnTo>
                        <a:pt x="129" y="125"/>
                      </a:lnTo>
                      <a:lnTo>
                        <a:pt x="127" y="125"/>
                      </a:lnTo>
                      <a:lnTo>
                        <a:pt x="127" y="126"/>
                      </a:lnTo>
                      <a:lnTo>
                        <a:pt x="123" y="125"/>
                      </a:lnTo>
                      <a:lnTo>
                        <a:pt x="123" y="125"/>
                      </a:lnTo>
                      <a:lnTo>
                        <a:pt x="123" y="125"/>
                      </a:lnTo>
                      <a:lnTo>
                        <a:pt x="122" y="125"/>
                      </a:lnTo>
                      <a:lnTo>
                        <a:pt x="122" y="126"/>
                      </a:lnTo>
                      <a:lnTo>
                        <a:pt x="121" y="125"/>
                      </a:lnTo>
                      <a:lnTo>
                        <a:pt x="121" y="125"/>
                      </a:lnTo>
                      <a:lnTo>
                        <a:pt x="120" y="125"/>
                      </a:lnTo>
                      <a:lnTo>
                        <a:pt x="117" y="124"/>
                      </a:lnTo>
                      <a:lnTo>
                        <a:pt x="116" y="126"/>
                      </a:lnTo>
                      <a:lnTo>
                        <a:pt x="112" y="127"/>
                      </a:lnTo>
                      <a:lnTo>
                        <a:pt x="112" y="127"/>
                      </a:lnTo>
                      <a:lnTo>
                        <a:pt x="110" y="129"/>
                      </a:lnTo>
                      <a:lnTo>
                        <a:pt x="109" y="129"/>
                      </a:lnTo>
                      <a:lnTo>
                        <a:pt x="108" y="130"/>
                      </a:lnTo>
                      <a:lnTo>
                        <a:pt x="103" y="129"/>
                      </a:lnTo>
                      <a:lnTo>
                        <a:pt x="101" y="127"/>
                      </a:lnTo>
                      <a:lnTo>
                        <a:pt x="101" y="126"/>
                      </a:lnTo>
                      <a:lnTo>
                        <a:pt x="100" y="126"/>
                      </a:lnTo>
                      <a:lnTo>
                        <a:pt x="100" y="122"/>
                      </a:lnTo>
                      <a:lnTo>
                        <a:pt x="99" y="122"/>
                      </a:lnTo>
                      <a:lnTo>
                        <a:pt x="96" y="118"/>
                      </a:lnTo>
                      <a:lnTo>
                        <a:pt x="92" y="118"/>
                      </a:lnTo>
                      <a:lnTo>
                        <a:pt x="92" y="120"/>
                      </a:lnTo>
                      <a:lnTo>
                        <a:pt x="89" y="120"/>
                      </a:lnTo>
                      <a:lnTo>
                        <a:pt x="88" y="120"/>
                      </a:lnTo>
                      <a:lnTo>
                        <a:pt x="87" y="121"/>
                      </a:lnTo>
                      <a:lnTo>
                        <a:pt x="84" y="121"/>
                      </a:lnTo>
                      <a:lnTo>
                        <a:pt x="84" y="121"/>
                      </a:lnTo>
                      <a:lnTo>
                        <a:pt x="83" y="120"/>
                      </a:lnTo>
                      <a:lnTo>
                        <a:pt x="80" y="120"/>
                      </a:lnTo>
                      <a:lnTo>
                        <a:pt x="80" y="118"/>
                      </a:lnTo>
                      <a:lnTo>
                        <a:pt x="79" y="118"/>
                      </a:lnTo>
                      <a:lnTo>
                        <a:pt x="76" y="120"/>
                      </a:lnTo>
                      <a:lnTo>
                        <a:pt x="75" y="120"/>
                      </a:lnTo>
                      <a:lnTo>
                        <a:pt x="76" y="110"/>
                      </a:lnTo>
                      <a:lnTo>
                        <a:pt x="76" y="110"/>
                      </a:lnTo>
                      <a:lnTo>
                        <a:pt x="75" y="104"/>
                      </a:lnTo>
                      <a:lnTo>
                        <a:pt x="74" y="104"/>
                      </a:lnTo>
                      <a:lnTo>
                        <a:pt x="74" y="103"/>
                      </a:lnTo>
                      <a:lnTo>
                        <a:pt x="74" y="103"/>
                      </a:lnTo>
                      <a:lnTo>
                        <a:pt x="75" y="101"/>
                      </a:lnTo>
                      <a:lnTo>
                        <a:pt x="75" y="101"/>
                      </a:lnTo>
                      <a:lnTo>
                        <a:pt x="75" y="101"/>
                      </a:lnTo>
                      <a:lnTo>
                        <a:pt x="75" y="99"/>
                      </a:lnTo>
                      <a:lnTo>
                        <a:pt x="74" y="99"/>
                      </a:lnTo>
                      <a:lnTo>
                        <a:pt x="74" y="101"/>
                      </a:lnTo>
                      <a:lnTo>
                        <a:pt x="72" y="101"/>
                      </a:lnTo>
                      <a:lnTo>
                        <a:pt x="72" y="100"/>
                      </a:lnTo>
                      <a:lnTo>
                        <a:pt x="72" y="100"/>
                      </a:lnTo>
                      <a:lnTo>
                        <a:pt x="72" y="97"/>
                      </a:lnTo>
                      <a:lnTo>
                        <a:pt x="72" y="95"/>
                      </a:lnTo>
                      <a:lnTo>
                        <a:pt x="74" y="93"/>
                      </a:lnTo>
                      <a:lnTo>
                        <a:pt x="72" y="92"/>
                      </a:lnTo>
                      <a:lnTo>
                        <a:pt x="75" y="92"/>
                      </a:lnTo>
                      <a:lnTo>
                        <a:pt x="75" y="89"/>
                      </a:lnTo>
                      <a:lnTo>
                        <a:pt x="75" y="88"/>
                      </a:lnTo>
                      <a:lnTo>
                        <a:pt x="76" y="87"/>
                      </a:lnTo>
                      <a:lnTo>
                        <a:pt x="76" y="87"/>
                      </a:lnTo>
                      <a:lnTo>
                        <a:pt x="76" y="86"/>
                      </a:lnTo>
                      <a:lnTo>
                        <a:pt x="76" y="84"/>
                      </a:lnTo>
                      <a:lnTo>
                        <a:pt x="76" y="83"/>
                      </a:lnTo>
                      <a:lnTo>
                        <a:pt x="78" y="82"/>
                      </a:lnTo>
                      <a:lnTo>
                        <a:pt x="78" y="80"/>
                      </a:lnTo>
                      <a:lnTo>
                        <a:pt x="79" y="80"/>
                      </a:lnTo>
                      <a:lnTo>
                        <a:pt x="79" y="76"/>
                      </a:lnTo>
                      <a:lnTo>
                        <a:pt x="80" y="76"/>
                      </a:lnTo>
                      <a:lnTo>
                        <a:pt x="80" y="72"/>
                      </a:lnTo>
                      <a:lnTo>
                        <a:pt x="79" y="72"/>
                      </a:lnTo>
                      <a:lnTo>
                        <a:pt x="80" y="71"/>
                      </a:lnTo>
                      <a:lnTo>
                        <a:pt x="78" y="71"/>
                      </a:lnTo>
                      <a:lnTo>
                        <a:pt x="78" y="63"/>
                      </a:lnTo>
                      <a:lnTo>
                        <a:pt x="76" y="63"/>
                      </a:lnTo>
                      <a:lnTo>
                        <a:pt x="78" y="61"/>
                      </a:lnTo>
                      <a:lnTo>
                        <a:pt x="79" y="59"/>
                      </a:lnTo>
                      <a:lnTo>
                        <a:pt x="78" y="59"/>
                      </a:lnTo>
                      <a:lnTo>
                        <a:pt x="78" y="58"/>
                      </a:lnTo>
                      <a:lnTo>
                        <a:pt x="78" y="58"/>
                      </a:lnTo>
                      <a:lnTo>
                        <a:pt x="76" y="55"/>
                      </a:lnTo>
                      <a:lnTo>
                        <a:pt x="75" y="55"/>
                      </a:lnTo>
                      <a:lnTo>
                        <a:pt x="75" y="53"/>
                      </a:lnTo>
                      <a:lnTo>
                        <a:pt x="74" y="53"/>
                      </a:lnTo>
                      <a:lnTo>
                        <a:pt x="74" y="52"/>
                      </a:lnTo>
                      <a:lnTo>
                        <a:pt x="74" y="52"/>
                      </a:lnTo>
                      <a:lnTo>
                        <a:pt x="74" y="52"/>
                      </a:lnTo>
                      <a:lnTo>
                        <a:pt x="72" y="50"/>
                      </a:lnTo>
                      <a:lnTo>
                        <a:pt x="72" y="50"/>
                      </a:lnTo>
                      <a:lnTo>
                        <a:pt x="74" y="50"/>
                      </a:lnTo>
                      <a:lnTo>
                        <a:pt x="74" y="49"/>
                      </a:lnTo>
                      <a:lnTo>
                        <a:pt x="75" y="48"/>
                      </a:lnTo>
                      <a:lnTo>
                        <a:pt x="76" y="48"/>
                      </a:lnTo>
                      <a:lnTo>
                        <a:pt x="78" y="46"/>
                      </a:lnTo>
                      <a:lnTo>
                        <a:pt x="79" y="46"/>
                      </a:lnTo>
                      <a:lnTo>
                        <a:pt x="79" y="46"/>
                      </a:lnTo>
                      <a:lnTo>
                        <a:pt x="79" y="46"/>
                      </a:lnTo>
                      <a:lnTo>
                        <a:pt x="79" y="46"/>
                      </a:lnTo>
                      <a:lnTo>
                        <a:pt x="79" y="46"/>
                      </a:lnTo>
                      <a:lnTo>
                        <a:pt x="80" y="46"/>
                      </a:lnTo>
                      <a:lnTo>
                        <a:pt x="84" y="46"/>
                      </a:lnTo>
                      <a:lnTo>
                        <a:pt x="84" y="44"/>
                      </a:lnTo>
                      <a:lnTo>
                        <a:pt x="84" y="44"/>
                      </a:lnTo>
                      <a:lnTo>
                        <a:pt x="84" y="44"/>
                      </a:lnTo>
                      <a:lnTo>
                        <a:pt x="87" y="44"/>
                      </a:lnTo>
                      <a:lnTo>
                        <a:pt x="87" y="42"/>
                      </a:lnTo>
                      <a:lnTo>
                        <a:pt x="89" y="42"/>
                      </a:lnTo>
                      <a:lnTo>
                        <a:pt x="92" y="41"/>
                      </a:lnTo>
                      <a:lnTo>
                        <a:pt x="95" y="42"/>
                      </a:lnTo>
                      <a:lnTo>
                        <a:pt x="95" y="42"/>
                      </a:lnTo>
                      <a:lnTo>
                        <a:pt x="96" y="44"/>
                      </a:lnTo>
                      <a:lnTo>
                        <a:pt x="97" y="45"/>
                      </a:lnTo>
                      <a:lnTo>
                        <a:pt x="97" y="45"/>
                      </a:lnTo>
                      <a:lnTo>
                        <a:pt x="97" y="44"/>
                      </a:lnTo>
                      <a:lnTo>
                        <a:pt x="110" y="44"/>
                      </a:lnTo>
                      <a:lnTo>
                        <a:pt x="110" y="44"/>
                      </a:lnTo>
                      <a:lnTo>
                        <a:pt x="113" y="44"/>
                      </a:lnTo>
                      <a:lnTo>
                        <a:pt x="113" y="45"/>
                      </a:lnTo>
                      <a:lnTo>
                        <a:pt x="114" y="45"/>
                      </a:lnTo>
                      <a:lnTo>
                        <a:pt x="114" y="45"/>
                      </a:lnTo>
                      <a:lnTo>
                        <a:pt x="117" y="45"/>
                      </a:lnTo>
                      <a:lnTo>
                        <a:pt x="117" y="45"/>
                      </a:lnTo>
                      <a:lnTo>
                        <a:pt x="123" y="45"/>
                      </a:lnTo>
                      <a:lnTo>
                        <a:pt x="123" y="45"/>
                      </a:lnTo>
                      <a:lnTo>
                        <a:pt x="123" y="45"/>
                      </a:lnTo>
                      <a:lnTo>
                        <a:pt x="126" y="45"/>
                      </a:lnTo>
                      <a:lnTo>
                        <a:pt x="127" y="45"/>
                      </a:lnTo>
                      <a:lnTo>
                        <a:pt x="127" y="45"/>
                      </a:lnTo>
                      <a:lnTo>
                        <a:pt x="127" y="45"/>
                      </a:lnTo>
                      <a:lnTo>
                        <a:pt x="133" y="46"/>
                      </a:lnTo>
                      <a:lnTo>
                        <a:pt x="134" y="48"/>
                      </a:lnTo>
                      <a:lnTo>
                        <a:pt x="142" y="48"/>
                      </a:lnTo>
                      <a:lnTo>
                        <a:pt x="144" y="46"/>
                      </a:lnTo>
                      <a:lnTo>
                        <a:pt x="146" y="45"/>
                      </a:lnTo>
                      <a:lnTo>
                        <a:pt x="147" y="44"/>
                      </a:lnTo>
                      <a:lnTo>
                        <a:pt x="148" y="38"/>
                      </a:lnTo>
                      <a:lnTo>
                        <a:pt x="147" y="38"/>
                      </a:lnTo>
                      <a:lnTo>
                        <a:pt x="147" y="38"/>
                      </a:lnTo>
                      <a:lnTo>
                        <a:pt x="147" y="38"/>
                      </a:lnTo>
                      <a:lnTo>
                        <a:pt x="147" y="37"/>
                      </a:lnTo>
                      <a:lnTo>
                        <a:pt x="150" y="32"/>
                      </a:lnTo>
                      <a:lnTo>
                        <a:pt x="148" y="32"/>
                      </a:lnTo>
                      <a:lnTo>
                        <a:pt x="148" y="25"/>
                      </a:lnTo>
                      <a:lnTo>
                        <a:pt x="150" y="25"/>
                      </a:lnTo>
                      <a:lnTo>
                        <a:pt x="148" y="23"/>
                      </a:lnTo>
                      <a:lnTo>
                        <a:pt x="148" y="23"/>
                      </a:lnTo>
                      <a:lnTo>
                        <a:pt x="148" y="23"/>
                      </a:lnTo>
                      <a:lnTo>
                        <a:pt x="148" y="23"/>
                      </a:lnTo>
                      <a:lnTo>
                        <a:pt x="148" y="21"/>
                      </a:lnTo>
                      <a:lnTo>
                        <a:pt x="148" y="15"/>
                      </a:lnTo>
                      <a:lnTo>
                        <a:pt x="146" y="16"/>
                      </a:lnTo>
                      <a:lnTo>
                        <a:pt x="144" y="14"/>
                      </a:lnTo>
                      <a:lnTo>
                        <a:pt x="140" y="12"/>
                      </a:lnTo>
                      <a:lnTo>
                        <a:pt x="139" y="11"/>
                      </a:lnTo>
                      <a:lnTo>
                        <a:pt x="138" y="10"/>
                      </a:lnTo>
                      <a:lnTo>
                        <a:pt x="138" y="8"/>
                      </a:lnTo>
                      <a:lnTo>
                        <a:pt x="137" y="8"/>
                      </a:lnTo>
                      <a:lnTo>
                        <a:pt x="137" y="4"/>
                      </a:lnTo>
                      <a:lnTo>
                        <a:pt x="135" y="4"/>
                      </a:lnTo>
                      <a:lnTo>
                        <a:pt x="135" y="4"/>
                      </a:lnTo>
                      <a:lnTo>
                        <a:pt x="135" y="3"/>
                      </a:lnTo>
                      <a:lnTo>
                        <a:pt x="135" y="3"/>
                      </a:lnTo>
                      <a:lnTo>
                        <a:pt x="135" y="3"/>
                      </a:lnTo>
                      <a:lnTo>
                        <a:pt x="137" y="2"/>
                      </a:lnTo>
                      <a:lnTo>
                        <a:pt x="133" y="2"/>
                      </a:lnTo>
                      <a:lnTo>
                        <a:pt x="133" y="0"/>
                      </a:lnTo>
                      <a:lnTo>
                        <a:pt x="131" y="0"/>
                      </a:lnTo>
                      <a:lnTo>
                        <a:pt x="133"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5">
                  <a:extLst>
                    <a:ext uri="{FF2B5EF4-FFF2-40B4-BE49-F238E27FC236}">
                      <a16:creationId xmlns:a16="http://schemas.microsoft.com/office/drawing/2014/main" xmlns="" id="{9840829A-F1B3-4E8D-9031-B79C9620A9F6}"/>
                    </a:ext>
                  </a:extLst>
                </p:cNvPr>
                <p:cNvSpPr>
                  <a:spLocks noEditPoints="1"/>
                </p:cNvSpPr>
                <p:nvPr/>
              </p:nvSpPr>
              <p:spPr bwMode="auto">
                <a:xfrm>
                  <a:off x="6531735" y="1329192"/>
                  <a:ext cx="982663" cy="708025"/>
                </a:xfrm>
                <a:custGeom>
                  <a:avLst/>
                  <a:gdLst>
                    <a:gd name="T0" fmla="*/ 514 w 619"/>
                    <a:gd name="T1" fmla="*/ 340 h 446"/>
                    <a:gd name="T2" fmla="*/ 480 w 619"/>
                    <a:gd name="T3" fmla="*/ 385 h 446"/>
                    <a:gd name="T4" fmla="*/ 480 w 619"/>
                    <a:gd name="T5" fmla="*/ 395 h 446"/>
                    <a:gd name="T6" fmla="*/ 509 w 619"/>
                    <a:gd name="T7" fmla="*/ 368 h 446"/>
                    <a:gd name="T8" fmla="*/ 454 w 619"/>
                    <a:gd name="T9" fmla="*/ 100 h 446"/>
                    <a:gd name="T10" fmla="*/ 527 w 619"/>
                    <a:gd name="T11" fmla="*/ 72 h 446"/>
                    <a:gd name="T12" fmla="*/ 458 w 619"/>
                    <a:gd name="T13" fmla="*/ 37 h 446"/>
                    <a:gd name="T14" fmla="*/ 454 w 619"/>
                    <a:gd name="T15" fmla="*/ 46 h 446"/>
                    <a:gd name="T16" fmla="*/ 476 w 619"/>
                    <a:gd name="T17" fmla="*/ 0 h 446"/>
                    <a:gd name="T18" fmla="*/ 487 w 619"/>
                    <a:gd name="T19" fmla="*/ 13 h 446"/>
                    <a:gd name="T20" fmla="*/ 525 w 619"/>
                    <a:gd name="T21" fmla="*/ 14 h 446"/>
                    <a:gd name="T22" fmla="*/ 553 w 619"/>
                    <a:gd name="T23" fmla="*/ 29 h 446"/>
                    <a:gd name="T24" fmla="*/ 546 w 619"/>
                    <a:gd name="T25" fmla="*/ 52 h 446"/>
                    <a:gd name="T26" fmla="*/ 508 w 619"/>
                    <a:gd name="T27" fmla="*/ 76 h 446"/>
                    <a:gd name="T28" fmla="*/ 496 w 619"/>
                    <a:gd name="T29" fmla="*/ 84 h 446"/>
                    <a:gd name="T30" fmla="*/ 519 w 619"/>
                    <a:gd name="T31" fmla="*/ 71 h 446"/>
                    <a:gd name="T32" fmla="*/ 536 w 619"/>
                    <a:gd name="T33" fmla="*/ 72 h 446"/>
                    <a:gd name="T34" fmla="*/ 548 w 619"/>
                    <a:gd name="T35" fmla="*/ 83 h 446"/>
                    <a:gd name="T36" fmla="*/ 555 w 619"/>
                    <a:gd name="T37" fmla="*/ 71 h 446"/>
                    <a:gd name="T38" fmla="*/ 591 w 619"/>
                    <a:gd name="T39" fmla="*/ 68 h 446"/>
                    <a:gd name="T40" fmla="*/ 251 w 619"/>
                    <a:gd name="T41" fmla="*/ 445 h 446"/>
                    <a:gd name="T42" fmla="*/ 9 w 619"/>
                    <a:gd name="T43" fmla="*/ 151 h 446"/>
                    <a:gd name="T44" fmla="*/ 23 w 619"/>
                    <a:gd name="T45" fmla="*/ 157 h 446"/>
                    <a:gd name="T46" fmla="*/ 56 w 619"/>
                    <a:gd name="T47" fmla="*/ 153 h 446"/>
                    <a:gd name="T48" fmla="*/ 77 w 619"/>
                    <a:gd name="T49" fmla="*/ 152 h 446"/>
                    <a:gd name="T50" fmla="*/ 87 w 619"/>
                    <a:gd name="T51" fmla="*/ 132 h 446"/>
                    <a:gd name="T52" fmla="*/ 119 w 619"/>
                    <a:gd name="T53" fmla="*/ 143 h 446"/>
                    <a:gd name="T54" fmla="*/ 145 w 619"/>
                    <a:gd name="T55" fmla="*/ 156 h 446"/>
                    <a:gd name="T56" fmla="*/ 150 w 619"/>
                    <a:gd name="T57" fmla="*/ 136 h 446"/>
                    <a:gd name="T58" fmla="*/ 144 w 619"/>
                    <a:gd name="T59" fmla="*/ 119 h 446"/>
                    <a:gd name="T60" fmla="*/ 159 w 619"/>
                    <a:gd name="T61" fmla="*/ 88 h 446"/>
                    <a:gd name="T62" fmla="*/ 192 w 619"/>
                    <a:gd name="T63" fmla="*/ 90 h 446"/>
                    <a:gd name="T64" fmla="*/ 191 w 619"/>
                    <a:gd name="T65" fmla="*/ 120 h 446"/>
                    <a:gd name="T66" fmla="*/ 199 w 619"/>
                    <a:gd name="T67" fmla="*/ 155 h 446"/>
                    <a:gd name="T68" fmla="*/ 187 w 619"/>
                    <a:gd name="T69" fmla="*/ 178 h 446"/>
                    <a:gd name="T70" fmla="*/ 184 w 619"/>
                    <a:gd name="T71" fmla="*/ 187 h 446"/>
                    <a:gd name="T72" fmla="*/ 203 w 619"/>
                    <a:gd name="T73" fmla="*/ 178 h 446"/>
                    <a:gd name="T74" fmla="*/ 229 w 619"/>
                    <a:gd name="T75" fmla="*/ 148 h 446"/>
                    <a:gd name="T76" fmla="*/ 251 w 619"/>
                    <a:gd name="T77" fmla="*/ 173 h 446"/>
                    <a:gd name="T78" fmla="*/ 239 w 619"/>
                    <a:gd name="T79" fmla="*/ 153 h 446"/>
                    <a:gd name="T80" fmla="*/ 213 w 619"/>
                    <a:gd name="T81" fmla="*/ 141 h 446"/>
                    <a:gd name="T82" fmla="*/ 199 w 619"/>
                    <a:gd name="T83" fmla="*/ 117 h 446"/>
                    <a:gd name="T84" fmla="*/ 212 w 619"/>
                    <a:gd name="T85" fmla="*/ 88 h 446"/>
                    <a:gd name="T86" fmla="*/ 226 w 619"/>
                    <a:gd name="T87" fmla="*/ 114 h 446"/>
                    <a:gd name="T88" fmla="*/ 237 w 619"/>
                    <a:gd name="T89" fmla="*/ 111 h 446"/>
                    <a:gd name="T90" fmla="*/ 242 w 619"/>
                    <a:gd name="T91" fmla="*/ 97 h 446"/>
                    <a:gd name="T92" fmla="*/ 260 w 619"/>
                    <a:gd name="T93" fmla="*/ 96 h 446"/>
                    <a:gd name="T94" fmla="*/ 273 w 619"/>
                    <a:gd name="T95" fmla="*/ 127 h 446"/>
                    <a:gd name="T96" fmla="*/ 301 w 619"/>
                    <a:gd name="T97" fmla="*/ 135 h 446"/>
                    <a:gd name="T98" fmla="*/ 292 w 619"/>
                    <a:gd name="T99" fmla="*/ 134 h 446"/>
                    <a:gd name="T100" fmla="*/ 289 w 619"/>
                    <a:gd name="T101" fmla="*/ 106 h 446"/>
                    <a:gd name="T102" fmla="*/ 265 w 619"/>
                    <a:gd name="T103" fmla="*/ 73 h 446"/>
                    <a:gd name="T104" fmla="*/ 302 w 619"/>
                    <a:gd name="T105" fmla="*/ 67 h 446"/>
                    <a:gd name="T106" fmla="*/ 319 w 619"/>
                    <a:gd name="T107" fmla="*/ 59 h 446"/>
                    <a:gd name="T108" fmla="*/ 323 w 619"/>
                    <a:gd name="T109" fmla="*/ 46 h 446"/>
                    <a:gd name="T110" fmla="*/ 334 w 619"/>
                    <a:gd name="T111" fmla="*/ 38 h 446"/>
                    <a:gd name="T112" fmla="*/ 360 w 619"/>
                    <a:gd name="T113" fmla="*/ 31 h 446"/>
                    <a:gd name="T114" fmla="*/ 394 w 619"/>
                    <a:gd name="T115" fmla="*/ 25 h 446"/>
                    <a:gd name="T116" fmla="*/ 404 w 619"/>
                    <a:gd name="T117" fmla="*/ 34 h 446"/>
                    <a:gd name="T118" fmla="*/ 430 w 619"/>
                    <a:gd name="T119" fmla="*/ 28 h 446"/>
                    <a:gd name="T120" fmla="*/ 432 w 619"/>
                    <a:gd name="T121" fmla="*/ 20 h 446"/>
                    <a:gd name="T122" fmla="*/ 446 w 619"/>
                    <a:gd name="T123" fmla="*/ 1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446">
                      <a:moveTo>
                        <a:pt x="369" y="405"/>
                      </a:moveTo>
                      <a:lnTo>
                        <a:pt x="369" y="405"/>
                      </a:lnTo>
                      <a:lnTo>
                        <a:pt x="368" y="406"/>
                      </a:lnTo>
                      <a:lnTo>
                        <a:pt x="366" y="407"/>
                      </a:lnTo>
                      <a:lnTo>
                        <a:pt x="368" y="408"/>
                      </a:lnTo>
                      <a:lnTo>
                        <a:pt x="368" y="408"/>
                      </a:lnTo>
                      <a:lnTo>
                        <a:pt x="370" y="408"/>
                      </a:lnTo>
                      <a:lnTo>
                        <a:pt x="371" y="406"/>
                      </a:lnTo>
                      <a:lnTo>
                        <a:pt x="370" y="405"/>
                      </a:lnTo>
                      <a:lnTo>
                        <a:pt x="370" y="405"/>
                      </a:lnTo>
                      <a:lnTo>
                        <a:pt x="369" y="405"/>
                      </a:lnTo>
                      <a:close/>
                      <a:moveTo>
                        <a:pt x="437" y="395"/>
                      </a:moveTo>
                      <a:lnTo>
                        <a:pt x="436" y="399"/>
                      </a:lnTo>
                      <a:lnTo>
                        <a:pt x="437" y="399"/>
                      </a:lnTo>
                      <a:lnTo>
                        <a:pt x="437" y="402"/>
                      </a:lnTo>
                      <a:lnTo>
                        <a:pt x="438" y="402"/>
                      </a:lnTo>
                      <a:lnTo>
                        <a:pt x="438" y="399"/>
                      </a:lnTo>
                      <a:lnTo>
                        <a:pt x="438" y="398"/>
                      </a:lnTo>
                      <a:lnTo>
                        <a:pt x="438" y="395"/>
                      </a:lnTo>
                      <a:lnTo>
                        <a:pt x="437" y="395"/>
                      </a:lnTo>
                      <a:close/>
                      <a:moveTo>
                        <a:pt x="517" y="338"/>
                      </a:moveTo>
                      <a:lnTo>
                        <a:pt x="515" y="340"/>
                      </a:lnTo>
                      <a:lnTo>
                        <a:pt x="515" y="340"/>
                      </a:lnTo>
                      <a:lnTo>
                        <a:pt x="514" y="340"/>
                      </a:lnTo>
                      <a:lnTo>
                        <a:pt x="514" y="344"/>
                      </a:lnTo>
                      <a:lnTo>
                        <a:pt x="513" y="344"/>
                      </a:lnTo>
                      <a:lnTo>
                        <a:pt x="513" y="347"/>
                      </a:lnTo>
                      <a:lnTo>
                        <a:pt x="512" y="347"/>
                      </a:lnTo>
                      <a:lnTo>
                        <a:pt x="510" y="354"/>
                      </a:lnTo>
                      <a:lnTo>
                        <a:pt x="508" y="355"/>
                      </a:lnTo>
                      <a:lnTo>
                        <a:pt x="505" y="360"/>
                      </a:lnTo>
                      <a:lnTo>
                        <a:pt x="501" y="364"/>
                      </a:lnTo>
                      <a:lnTo>
                        <a:pt x="501" y="365"/>
                      </a:lnTo>
                      <a:lnTo>
                        <a:pt x="497" y="368"/>
                      </a:lnTo>
                      <a:lnTo>
                        <a:pt x="497" y="369"/>
                      </a:lnTo>
                      <a:lnTo>
                        <a:pt x="496" y="369"/>
                      </a:lnTo>
                      <a:lnTo>
                        <a:pt x="495" y="371"/>
                      </a:lnTo>
                      <a:lnTo>
                        <a:pt x="492" y="371"/>
                      </a:lnTo>
                      <a:lnTo>
                        <a:pt x="492" y="372"/>
                      </a:lnTo>
                      <a:lnTo>
                        <a:pt x="492" y="373"/>
                      </a:lnTo>
                      <a:lnTo>
                        <a:pt x="491" y="374"/>
                      </a:lnTo>
                      <a:lnTo>
                        <a:pt x="489" y="376"/>
                      </a:lnTo>
                      <a:lnTo>
                        <a:pt x="489" y="376"/>
                      </a:lnTo>
                      <a:lnTo>
                        <a:pt x="485" y="377"/>
                      </a:lnTo>
                      <a:lnTo>
                        <a:pt x="484" y="380"/>
                      </a:lnTo>
                      <a:lnTo>
                        <a:pt x="483" y="380"/>
                      </a:lnTo>
                      <a:lnTo>
                        <a:pt x="481" y="384"/>
                      </a:lnTo>
                      <a:lnTo>
                        <a:pt x="480" y="385"/>
                      </a:lnTo>
                      <a:lnTo>
                        <a:pt x="480" y="386"/>
                      </a:lnTo>
                      <a:lnTo>
                        <a:pt x="478" y="386"/>
                      </a:lnTo>
                      <a:lnTo>
                        <a:pt x="478" y="388"/>
                      </a:lnTo>
                      <a:lnTo>
                        <a:pt x="476" y="389"/>
                      </a:lnTo>
                      <a:lnTo>
                        <a:pt x="476" y="390"/>
                      </a:lnTo>
                      <a:lnTo>
                        <a:pt x="475" y="390"/>
                      </a:lnTo>
                      <a:lnTo>
                        <a:pt x="472" y="393"/>
                      </a:lnTo>
                      <a:lnTo>
                        <a:pt x="471" y="393"/>
                      </a:lnTo>
                      <a:lnTo>
                        <a:pt x="470" y="393"/>
                      </a:lnTo>
                      <a:lnTo>
                        <a:pt x="468" y="394"/>
                      </a:lnTo>
                      <a:lnTo>
                        <a:pt x="467" y="394"/>
                      </a:lnTo>
                      <a:lnTo>
                        <a:pt x="463" y="394"/>
                      </a:lnTo>
                      <a:lnTo>
                        <a:pt x="463" y="394"/>
                      </a:lnTo>
                      <a:lnTo>
                        <a:pt x="464" y="397"/>
                      </a:lnTo>
                      <a:lnTo>
                        <a:pt x="468" y="397"/>
                      </a:lnTo>
                      <a:lnTo>
                        <a:pt x="468" y="398"/>
                      </a:lnTo>
                      <a:lnTo>
                        <a:pt x="470" y="398"/>
                      </a:lnTo>
                      <a:lnTo>
                        <a:pt x="470" y="398"/>
                      </a:lnTo>
                      <a:lnTo>
                        <a:pt x="475" y="398"/>
                      </a:lnTo>
                      <a:lnTo>
                        <a:pt x="476" y="398"/>
                      </a:lnTo>
                      <a:lnTo>
                        <a:pt x="476" y="397"/>
                      </a:lnTo>
                      <a:lnTo>
                        <a:pt x="476" y="397"/>
                      </a:lnTo>
                      <a:lnTo>
                        <a:pt x="479" y="397"/>
                      </a:lnTo>
                      <a:lnTo>
                        <a:pt x="480" y="395"/>
                      </a:lnTo>
                      <a:lnTo>
                        <a:pt x="481" y="394"/>
                      </a:lnTo>
                      <a:lnTo>
                        <a:pt x="483" y="393"/>
                      </a:lnTo>
                      <a:lnTo>
                        <a:pt x="484" y="391"/>
                      </a:lnTo>
                      <a:lnTo>
                        <a:pt x="485" y="389"/>
                      </a:lnTo>
                      <a:lnTo>
                        <a:pt x="487" y="386"/>
                      </a:lnTo>
                      <a:lnTo>
                        <a:pt x="489" y="384"/>
                      </a:lnTo>
                      <a:lnTo>
                        <a:pt x="491" y="381"/>
                      </a:lnTo>
                      <a:lnTo>
                        <a:pt x="492" y="382"/>
                      </a:lnTo>
                      <a:lnTo>
                        <a:pt x="493" y="382"/>
                      </a:lnTo>
                      <a:lnTo>
                        <a:pt x="495" y="382"/>
                      </a:lnTo>
                      <a:lnTo>
                        <a:pt x="496" y="381"/>
                      </a:lnTo>
                      <a:lnTo>
                        <a:pt x="497" y="380"/>
                      </a:lnTo>
                      <a:lnTo>
                        <a:pt x="498" y="378"/>
                      </a:lnTo>
                      <a:lnTo>
                        <a:pt x="500" y="378"/>
                      </a:lnTo>
                      <a:lnTo>
                        <a:pt x="500" y="376"/>
                      </a:lnTo>
                      <a:lnTo>
                        <a:pt x="502" y="376"/>
                      </a:lnTo>
                      <a:lnTo>
                        <a:pt x="505" y="376"/>
                      </a:lnTo>
                      <a:lnTo>
                        <a:pt x="506" y="373"/>
                      </a:lnTo>
                      <a:lnTo>
                        <a:pt x="508" y="373"/>
                      </a:lnTo>
                      <a:lnTo>
                        <a:pt x="508" y="372"/>
                      </a:lnTo>
                      <a:lnTo>
                        <a:pt x="509" y="371"/>
                      </a:lnTo>
                      <a:lnTo>
                        <a:pt x="512" y="369"/>
                      </a:lnTo>
                      <a:lnTo>
                        <a:pt x="512" y="367"/>
                      </a:lnTo>
                      <a:lnTo>
                        <a:pt x="509" y="368"/>
                      </a:lnTo>
                      <a:lnTo>
                        <a:pt x="509" y="367"/>
                      </a:lnTo>
                      <a:lnTo>
                        <a:pt x="510" y="365"/>
                      </a:lnTo>
                      <a:lnTo>
                        <a:pt x="512" y="361"/>
                      </a:lnTo>
                      <a:lnTo>
                        <a:pt x="514" y="364"/>
                      </a:lnTo>
                      <a:lnTo>
                        <a:pt x="515" y="361"/>
                      </a:lnTo>
                      <a:lnTo>
                        <a:pt x="517" y="359"/>
                      </a:lnTo>
                      <a:lnTo>
                        <a:pt x="518" y="356"/>
                      </a:lnTo>
                      <a:lnTo>
                        <a:pt x="518" y="354"/>
                      </a:lnTo>
                      <a:lnTo>
                        <a:pt x="517" y="352"/>
                      </a:lnTo>
                      <a:lnTo>
                        <a:pt x="517" y="350"/>
                      </a:lnTo>
                      <a:lnTo>
                        <a:pt x="518" y="350"/>
                      </a:lnTo>
                      <a:lnTo>
                        <a:pt x="518" y="350"/>
                      </a:lnTo>
                      <a:lnTo>
                        <a:pt x="518" y="348"/>
                      </a:lnTo>
                      <a:lnTo>
                        <a:pt x="517" y="348"/>
                      </a:lnTo>
                      <a:lnTo>
                        <a:pt x="517" y="343"/>
                      </a:lnTo>
                      <a:lnTo>
                        <a:pt x="519" y="342"/>
                      </a:lnTo>
                      <a:lnTo>
                        <a:pt x="518" y="338"/>
                      </a:lnTo>
                      <a:lnTo>
                        <a:pt x="517" y="338"/>
                      </a:lnTo>
                      <a:close/>
                      <a:moveTo>
                        <a:pt x="451" y="97"/>
                      </a:moveTo>
                      <a:lnTo>
                        <a:pt x="451" y="98"/>
                      </a:lnTo>
                      <a:lnTo>
                        <a:pt x="451" y="98"/>
                      </a:lnTo>
                      <a:lnTo>
                        <a:pt x="451" y="98"/>
                      </a:lnTo>
                      <a:lnTo>
                        <a:pt x="451" y="100"/>
                      </a:lnTo>
                      <a:lnTo>
                        <a:pt x="454" y="100"/>
                      </a:lnTo>
                      <a:lnTo>
                        <a:pt x="453" y="97"/>
                      </a:lnTo>
                      <a:lnTo>
                        <a:pt x="451" y="97"/>
                      </a:lnTo>
                      <a:close/>
                      <a:moveTo>
                        <a:pt x="459" y="92"/>
                      </a:moveTo>
                      <a:lnTo>
                        <a:pt x="459" y="92"/>
                      </a:lnTo>
                      <a:lnTo>
                        <a:pt x="459" y="93"/>
                      </a:lnTo>
                      <a:lnTo>
                        <a:pt x="460" y="93"/>
                      </a:lnTo>
                      <a:lnTo>
                        <a:pt x="459" y="92"/>
                      </a:lnTo>
                      <a:lnTo>
                        <a:pt x="459" y="92"/>
                      </a:lnTo>
                      <a:lnTo>
                        <a:pt x="459" y="92"/>
                      </a:lnTo>
                      <a:close/>
                      <a:moveTo>
                        <a:pt x="466" y="89"/>
                      </a:moveTo>
                      <a:lnTo>
                        <a:pt x="463" y="90"/>
                      </a:lnTo>
                      <a:lnTo>
                        <a:pt x="463" y="92"/>
                      </a:lnTo>
                      <a:lnTo>
                        <a:pt x="467" y="92"/>
                      </a:lnTo>
                      <a:lnTo>
                        <a:pt x="467" y="92"/>
                      </a:lnTo>
                      <a:lnTo>
                        <a:pt x="471" y="90"/>
                      </a:lnTo>
                      <a:lnTo>
                        <a:pt x="471" y="90"/>
                      </a:lnTo>
                      <a:lnTo>
                        <a:pt x="467" y="90"/>
                      </a:lnTo>
                      <a:lnTo>
                        <a:pt x="466" y="89"/>
                      </a:lnTo>
                      <a:close/>
                      <a:moveTo>
                        <a:pt x="527" y="72"/>
                      </a:moveTo>
                      <a:lnTo>
                        <a:pt x="526" y="73"/>
                      </a:lnTo>
                      <a:lnTo>
                        <a:pt x="527" y="73"/>
                      </a:lnTo>
                      <a:lnTo>
                        <a:pt x="527" y="73"/>
                      </a:lnTo>
                      <a:lnTo>
                        <a:pt x="527" y="73"/>
                      </a:lnTo>
                      <a:lnTo>
                        <a:pt x="527" y="72"/>
                      </a:lnTo>
                      <a:lnTo>
                        <a:pt x="527" y="72"/>
                      </a:lnTo>
                      <a:lnTo>
                        <a:pt x="527" y="72"/>
                      </a:lnTo>
                      <a:close/>
                      <a:moveTo>
                        <a:pt x="310" y="71"/>
                      </a:moveTo>
                      <a:lnTo>
                        <a:pt x="310" y="72"/>
                      </a:lnTo>
                      <a:lnTo>
                        <a:pt x="309" y="73"/>
                      </a:lnTo>
                      <a:lnTo>
                        <a:pt x="309" y="75"/>
                      </a:lnTo>
                      <a:lnTo>
                        <a:pt x="309" y="75"/>
                      </a:lnTo>
                      <a:lnTo>
                        <a:pt x="309" y="73"/>
                      </a:lnTo>
                      <a:lnTo>
                        <a:pt x="310" y="73"/>
                      </a:lnTo>
                      <a:lnTo>
                        <a:pt x="310" y="72"/>
                      </a:lnTo>
                      <a:lnTo>
                        <a:pt x="313" y="72"/>
                      </a:lnTo>
                      <a:lnTo>
                        <a:pt x="313" y="71"/>
                      </a:lnTo>
                      <a:lnTo>
                        <a:pt x="313" y="71"/>
                      </a:lnTo>
                      <a:lnTo>
                        <a:pt x="313" y="71"/>
                      </a:lnTo>
                      <a:lnTo>
                        <a:pt x="310" y="71"/>
                      </a:lnTo>
                      <a:close/>
                      <a:moveTo>
                        <a:pt x="467" y="29"/>
                      </a:moveTo>
                      <a:lnTo>
                        <a:pt x="467" y="31"/>
                      </a:lnTo>
                      <a:lnTo>
                        <a:pt x="468" y="31"/>
                      </a:lnTo>
                      <a:lnTo>
                        <a:pt x="468" y="33"/>
                      </a:lnTo>
                      <a:lnTo>
                        <a:pt x="467" y="33"/>
                      </a:lnTo>
                      <a:lnTo>
                        <a:pt x="466" y="34"/>
                      </a:lnTo>
                      <a:lnTo>
                        <a:pt x="466" y="34"/>
                      </a:lnTo>
                      <a:lnTo>
                        <a:pt x="463" y="34"/>
                      </a:lnTo>
                      <a:lnTo>
                        <a:pt x="458" y="37"/>
                      </a:lnTo>
                      <a:lnTo>
                        <a:pt x="451" y="37"/>
                      </a:lnTo>
                      <a:lnTo>
                        <a:pt x="450" y="34"/>
                      </a:lnTo>
                      <a:lnTo>
                        <a:pt x="449" y="34"/>
                      </a:lnTo>
                      <a:lnTo>
                        <a:pt x="449" y="35"/>
                      </a:lnTo>
                      <a:lnTo>
                        <a:pt x="447" y="35"/>
                      </a:lnTo>
                      <a:lnTo>
                        <a:pt x="447" y="35"/>
                      </a:lnTo>
                      <a:lnTo>
                        <a:pt x="449" y="35"/>
                      </a:lnTo>
                      <a:lnTo>
                        <a:pt x="449" y="35"/>
                      </a:lnTo>
                      <a:lnTo>
                        <a:pt x="449" y="35"/>
                      </a:lnTo>
                      <a:lnTo>
                        <a:pt x="447" y="41"/>
                      </a:lnTo>
                      <a:lnTo>
                        <a:pt x="446" y="41"/>
                      </a:lnTo>
                      <a:lnTo>
                        <a:pt x="446" y="42"/>
                      </a:lnTo>
                      <a:lnTo>
                        <a:pt x="447" y="42"/>
                      </a:lnTo>
                      <a:lnTo>
                        <a:pt x="447" y="42"/>
                      </a:lnTo>
                      <a:lnTo>
                        <a:pt x="447" y="43"/>
                      </a:lnTo>
                      <a:lnTo>
                        <a:pt x="451" y="43"/>
                      </a:lnTo>
                      <a:lnTo>
                        <a:pt x="451" y="43"/>
                      </a:lnTo>
                      <a:lnTo>
                        <a:pt x="451" y="46"/>
                      </a:lnTo>
                      <a:lnTo>
                        <a:pt x="451" y="46"/>
                      </a:lnTo>
                      <a:lnTo>
                        <a:pt x="451" y="46"/>
                      </a:lnTo>
                      <a:lnTo>
                        <a:pt x="453" y="46"/>
                      </a:lnTo>
                      <a:lnTo>
                        <a:pt x="453" y="46"/>
                      </a:lnTo>
                      <a:lnTo>
                        <a:pt x="454" y="46"/>
                      </a:lnTo>
                      <a:lnTo>
                        <a:pt x="454" y="46"/>
                      </a:lnTo>
                      <a:lnTo>
                        <a:pt x="454" y="43"/>
                      </a:lnTo>
                      <a:lnTo>
                        <a:pt x="455" y="43"/>
                      </a:lnTo>
                      <a:lnTo>
                        <a:pt x="455" y="43"/>
                      </a:lnTo>
                      <a:lnTo>
                        <a:pt x="457" y="42"/>
                      </a:lnTo>
                      <a:lnTo>
                        <a:pt x="458" y="42"/>
                      </a:lnTo>
                      <a:lnTo>
                        <a:pt x="458" y="39"/>
                      </a:lnTo>
                      <a:lnTo>
                        <a:pt x="459" y="39"/>
                      </a:lnTo>
                      <a:lnTo>
                        <a:pt x="460" y="39"/>
                      </a:lnTo>
                      <a:lnTo>
                        <a:pt x="460" y="39"/>
                      </a:lnTo>
                      <a:lnTo>
                        <a:pt x="462" y="38"/>
                      </a:lnTo>
                      <a:lnTo>
                        <a:pt x="462" y="38"/>
                      </a:lnTo>
                      <a:lnTo>
                        <a:pt x="464" y="38"/>
                      </a:lnTo>
                      <a:lnTo>
                        <a:pt x="467" y="35"/>
                      </a:lnTo>
                      <a:lnTo>
                        <a:pt x="472" y="34"/>
                      </a:lnTo>
                      <a:lnTo>
                        <a:pt x="474" y="31"/>
                      </a:lnTo>
                      <a:lnTo>
                        <a:pt x="471" y="31"/>
                      </a:lnTo>
                      <a:lnTo>
                        <a:pt x="471" y="31"/>
                      </a:lnTo>
                      <a:lnTo>
                        <a:pt x="471" y="30"/>
                      </a:lnTo>
                      <a:lnTo>
                        <a:pt x="470" y="29"/>
                      </a:lnTo>
                      <a:lnTo>
                        <a:pt x="470" y="29"/>
                      </a:lnTo>
                      <a:lnTo>
                        <a:pt x="467" y="29"/>
                      </a:lnTo>
                      <a:close/>
                      <a:moveTo>
                        <a:pt x="471" y="0"/>
                      </a:moveTo>
                      <a:lnTo>
                        <a:pt x="475" y="0"/>
                      </a:lnTo>
                      <a:lnTo>
                        <a:pt x="476" y="0"/>
                      </a:lnTo>
                      <a:lnTo>
                        <a:pt x="478" y="1"/>
                      </a:lnTo>
                      <a:lnTo>
                        <a:pt x="479" y="0"/>
                      </a:lnTo>
                      <a:lnTo>
                        <a:pt x="481" y="0"/>
                      </a:lnTo>
                      <a:lnTo>
                        <a:pt x="481" y="3"/>
                      </a:lnTo>
                      <a:lnTo>
                        <a:pt x="481" y="3"/>
                      </a:lnTo>
                      <a:lnTo>
                        <a:pt x="481" y="4"/>
                      </a:lnTo>
                      <a:lnTo>
                        <a:pt x="483" y="4"/>
                      </a:lnTo>
                      <a:lnTo>
                        <a:pt x="485" y="4"/>
                      </a:lnTo>
                      <a:lnTo>
                        <a:pt x="487" y="4"/>
                      </a:lnTo>
                      <a:lnTo>
                        <a:pt x="488" y="5"/>
                      </a:lnTo>
                      <a:lnTo>
                        <a:pt x="488" y="7"/>
                      </a:lnTo>
                      <a:lnTo>
                        <a:pt x="485" y="7"/>
                      </a:lnTo>
                      <a:lnTo>
                        <a:pt x="484" y="9"/>
                      </a:lnTo>
                      <a:lnTo>
                        <a:pt x="483" y="11"/>
                      </a:lnTo>
                      <a:lnTo>
                        <a:pt x="483" y="12"/>
                      </a:lnTo>
                      <a:lnTo>
                        <a:pt x="484" y="12"/>
                      </a:lnTo>
                      <a:lnTo>
                        <a:pt x="484" y="11"/>
                      </a:lnTo>
                      <a:lnTo>
                        <a:pt x="487" y="11"/>
                      </a:lnTo>
                      <a:lnTo>
                        <a:pt x="487" y="11"/>
                      </a:lnTo>
                      <a:lnTo>
                        <a:pt x="487" y="11"/>
                      </a:lnTo>
                      <a:lnTo>
                        <a:pt x="487" y="12"/>
                      </a:lnTo>
                      <a:lnTo>
                        <a:pt x="485" y="12"/>
                      </a:lnTo>
                      <a:lnTo>
                        <a:pt x="485" y="13"/>
                      </a:lnTo>
                      <a:lnTo>
                        <a:pt x="487" y="13"/>
                      </a:lnTo>
                      <a:lnTo>
                        <a:pt x="487" y="13"/>
                      </a:lnTo>
                      <a:lnTo>
                        <a:pt x="491" y="13"/>
                      </a:lnTo>
                      <a:lnTo>
                        <a:pt x="491" y="12"/>
                      </a:lnTo>
                      <a:lnTo>
                        <a:pt x="495" y="12"/>
                      </a:lnTo>
                      <a:lnTo>
                        <a:pt x="495" y="13"/>
                      </a:lnTo>
                      <a:lnTo>
                        <a:pt x="501" y="14"/>
                      </a:lnTo>
                      <a:lnTo>
                        <a:pt x="501" y="16"/>
                      </a:lnTo>
                      <a:lnTo>
                        <a:pt x="500" y="17"/>
                      </a:lnTo>
                      <a:lnTo>
                        <a:pt x="500" y="17"/>
                      </a:lnTo>
                      <a:lnTo>
                        <a:pt x="500" y="18"/>
                      </a:lnTo>
                      <a:lnTo>
                        <a:pt x="500" y="20"/>
                      </a:lnTo>
                      <a:lnTo>
                        <a:pt x="498" y="20"/>
                      </a:lnTo>
                      <a:lnTo>
                        <a:pt x="498" y="22"/>
                      </a:lnTo>
                      <a:lnTo>
                        <a:pt x="498" y="22"/>
                      </a:lnTo>
                      <a:lnTo>
                        <a:pt x="501" y="22"/>
                      </a:lnTo>
                      <a:lnTo>
                        <a:pt x="502" y="22"/>
                      </a:lnTo>
                      <a:lnTo>
                        <a:pt x="505" y="21"/>
                      </a:lnTo>
                      <a:lnTo>
                        <a:pt x="509" y="16"/>
                      </a:lnTo>
                      <a:lnTo>
                        <a:pt x="514" y="16"/>
                      </a:lnTo>
                      <a:lnTo>
                        <a:pt x="515" y="16"/>
                      </a:lnTo>
                      <a:lnTo>
                        <a:pt x="518" y="14"/>
                      </a:lnTo>
                      <a:lnTo>
                        <a:pt x="521" y="13"/>
                      </a:lnTo>
                      <a:lnTo>
                        <a:pt x="523" y="13"/>
                      </a:lnTo>
                      <a:lnTo>
                        <a:pt x="525" y="14"/>
                      </a:lnTo>
                      <a:lnTo>
                        <a:pt x="526" y="16"/>
                      </a:lnTo>
                      <a:lnTo>
                        <a:pt x="530" y="14"/>
                      </a:lnTo>
                      <a:lnTo>
                        <a:pt x="530" y="14"/>
                      </a:lnTo>
                      <a:lnTo>
                        <a:pt x="535" y="14"/>
                      </a:lnTo>
                      <a:lnTo>
                        <a:pt x="535" y="13"/>
                      </a:lnTo>
                      <a:lnTo>
                        <a:pt x="536" y="13"/>
                      </a:lnTo>
                      <a:lnTo>
                        <a:pt x="536" y="13"/>
                      </a:lnTo>
                      <a:lnTo>
                        <a:pt x="536" y="12"/>
                      </a:lnTo>
                      <a:lnTo>
                        <a:pt x="536" y="13"/>
                      </a:lnTo>
                      <a:lnTo>
                        <a:pt x="538" y="13"/>
                      </a:lnTo>
                      <a:lnTo>
                        <a:pt x="539" y="13"/>
                      </a:lnTo>
                      <a:lnTo>
                        <a:pt x="539" y="14"/>
                      </a:lnTo>
                      <a:lnTo>
                        <a:pt x="540" y="14"/>
                      </a:lnTo>
                      <a:lnTo>
                        <a:pt x="540" y="17"/>
                      </a:lnTo>
                      <a:lnTo>
                        <a:pt x="542" y="20"/>
                      </a:lnTo>
                      <a:lnTo>
                        <a:pt x="542" y="21"/>
                      </a:lnTo>
                      <a:lnTo>
                        <a:pt x="543" y="21"/>
                      </a:lnTo>
                      <a:lnTo>
                        <a:pt x="544" y="21"/>
                      </a:lnTo>
                      <a:lnTo>
                        <a:pt x="544" y="22"/>
                      </a:lnTo>
                      <a:lnTo>
                        <a:pt x="548" y="22"/>
                      </a:lnTo>
                      <a:lnTo>
                        <a:pt x="550" y="24"/>
                      </a:lnTo>
                      <a:lnTo>
                        <a:pt x="552" y="24"/>
                      </a:lnTo>
                      <a:lnTo>
                        <a:pt x="552" y="26"/>
                      </a:lnTo>
                      <a:lnTo>
                        <a:pt x="553" y="29"/>
                      </a:lnTo>
                      <a:lnTo>
                        <a:pt x="553" y="30"/>
                      </a:lnTo>
                      <a:lnTo>
                        <a:pt x="556" y="30"/>
                      </a:lnTo>
                      <a:lnTo>
                        <a:pt x="557" y="33"/>
                      </a:lnTo>
                      <a:lnTo>
                        <a:pt x="557" y="33"/>
                      </a:lnTo>
                      <a:lnTo>
                        <a:pt x="556" y="39"/>
                      </a:lnTo>
                      <a:lnTo>
                        <a:pt x="555" y="39"/>
                      </a:lnTo>
                      <a:lnTo>
                        <a:pt x="552" y="38"/>
                      </a:lnTo>
                      <a:lnTo>
                        <a:pt x="551" y="37"/>
                      </a:lnTo>
                      <a:lnTo>
                        <a:pt x="551" y="39"/>
                      </a:lnTo>
                      <a:lnTo>
                        <a:pt x="552" y="41"/>
                      </a:lnTo>
                      <a:lnTo>
                        <a:pt x="552" y="41"/>
                      </a:lnTo>
                      <a:lnTo>
                        <a:pt x="553" y="41"/>
                      </a:lnTo>
                      <a:lnTo>
                        <a:pt x="553" y="41"/>
                      </a:lnTo>
                      <a:lnTo>
                        <a:pt x="555" y="41"/>
                      </a:lnTo>
                      <a:lnTo>
                        <a:pt x="556" y="43"/>
                      </a:lnTo>
                      <a:lnTo>
                        <a:pt x="556" y="45"/>
                      </a:lnTo>
                      <a:lnTo>
                        <a:pt x="557" y="46"/>
                      </a:lnTo>
                      <a:lnTo>
                        <a:pt x="557" y="48"/>
                      </a:lnTo>
                      <a:lnTo>
                        <a:pt x="557" y="48"/>
                      </a:lnTo>
                      <a:lnTo>
                        <a:pt x="556" y="50"/>
                      </a:lnTo>
                      <a:lnTo>
                        <a:pt x="555" y="50"/>
                      </a:lnTo>
                      <a:lnTo>
                        <a:pt x="555" y="51"/>
                      </a:lnTo>
                      <a:lnTo>
                        <a:pt x="546" y="52"/>
                      </a:lnTo>
                      <a:lnTo>
                        <a:pt x="546" y="52"/>
                      </a:lnTo>
                      <a:lnTo>
                        <a:pt x="544" y="52"/>
                      </a:lnTo>
                      <a:lnTo>
                        <a:pt x="544" y="54"/>
                      </a:lnTo>
                      <a:lnTo>
                        <a:pt x="542" y="54"/>
                      </a:lnTo>
                      <a:lnTo>
                        <a:pt x="542" y="54"/>
                      </a:lnTo>
                      <a:lnTo>
                        <a:pt x="532" y="55"/>
                      </a:lnTo>
                      <a:lnTo>
                        <a:pt x="532" y="56"/>
                      </a:lnTo>
                      <a:lnTo>
                        <a:pt x="531" y="56"/>
                      </a:lnTo>
                      <a:lnTo>
                        <a:pt x="531" y="56"/>
                      </a:lnTo>
                      <a:lnTo>
                        <a:pt x="529" y="56"/>
                      </a:lnTo>
                      <a:lnTo>
                        <a:pt x="525" y="58"/>
                      </a:lnTo>
                      <a:lnTo>
                        <a:pt x="522" y="59"/>
                      </a:lnTo>
                      <a:lnTo>
                        <a:pt x="518" y="59"/>
                      </a:lnTo>
                      <a:lnTo>
                        <a:pt x="517" y="63"/>
                      </a:lnTo>
                      <a:lnTo>
                        <a:pt x="515" y="63"/>
                      </a:lnTo>
                      <a:lnTo>
                        <a:pt x="514" y="64"/>
                      </a:lnTo>
                      <a:lnTo>
                        <a:pt x="514" y="66"/>
                      </a:lnTo>
                      <a:lnTo>
                        <a:pt x="515" y="66"/>
                      </a:lnTo>
                      <a:lnTo>
                        <a:pt x="515" y="69"/>
                      </a:lnTo>
                      <a:lnTo>
                        <a:pt x="513" y="69"/>
                      </a:lnTo>
                      <a:lnTo>
                        <a:pt x="512" y="71"/>
                      </a:lnTo>
                      <a:lnTo>
                        <a:pt x="510" y="71"/>
                      </a:lnTo>
                      <a:lnTo>
                        <a:pt x="510" y="73"/>
                      </a:lnTo>
                      <a:lnTo>
                        <a:pt x="509" y="75"/>
                      </a:lnTo>
                      <a:lnTo>
                        <a:pt x="508" y="76"/>
                      </a:lnTo>
                      <a:lnTo>
                        <a:pt x="504" y="76"/>
                      </a:lnTo>
                      <a:lnTo>
                        <a:pt x="504" y="77"/>
                      </a:lnTo>
                      <a:lnTo>
                        <a:pt x="502" y="77"/>
                      </a:lnTo>
                      <a:lnTo>
                        <a:pt x="501" y="79"/>
                      </a:lnTo>
                      <a:lnTo>
                        <a:pt x="493" y="80"/>
                      </a:lnTo>
                      <a:lnTo>
                        <a:pt x="492" y="83"/>
                      </a:lnTo>
                      <a:lnTo>
                        <a:pt x="491" y="85"/>
                      </a:lnTo>
                      <a:lnTo>
                        <a:pt x="488" y="85"/>
                      </a:lnTo>
                      <a:lnTo>
                        <a:pt x="485" y="86"/>
                      </a:lnTo>
                      <a:lnTo>
                        <a:pt x="474" y="89"/>
                      </a:lnTo>
                      <a:lnTo>
                        <a:pt x="474" y="89"/>
                      </a:lnTo>
                      <a:lnTo>
                        <a:pt x="480" y="89"/>
                      </a:lnTo>
                      <a:lnTo>
                        <a:pt x="480" y="89"/>
                      </a:lnTo>
                      <a:lnTo>
                        <a:pt x="481" y="89"/>
                      </a:lnTo>
                      <a:lnTo>
                        <a:pt x="484" y="89"/>
                      </a:lnTo>
                      <a:lnTo>
                        <a:pt x="485" y="89"/>
                      </a:lnTo>
                      <a:lnTo>
                        <a:pt x="488" y="89"/>
                      </a:lnTo>
                      <a:lnTo>
                        <a:pt x="488" y="88"/>
                      </a:lnTo>
                      <a:lnTo>
                        <a:pt x="491" y="88"/>
                      </a:lnTo>
                      <a:lnTo>
                        <a:pt x="492" y="86"/>
                      </a:lnTo>
                      <a:lnTo>
                        <a:pt x="495" y="86"/>
                      </a:lnTo>
                      <a:lnTo>
                        <a:pt x="495" y="84"/>
                      </a:lnTo>
                      <a:lnTo>
                        <a:pt x="496" y="84"/>
                      </a:lnTo>
                      <a:lnTo>
                        <a:pt x="496" y="84"/>
                      </a:lnTo>
                      <a:lnTo>
                        <a:pt x="501" y="84"/>
                      </a:lnTo>
                      <a:lnTo>
                        <a:pt x="502" y="83"/>
                      </a:lnTo>
                      <a:lnTo>
                        <a:pt x="505" y="84"/>
                      </a:lnTo>
                      <a:lnTo>
                        <a:pt x="508" y="84"/>
                      </a:lnTo>
                      <a:lnTo>
                        <a:pt x="508" y="83"/>
                      </a:lnTo>
                      <a:lnTo>
                        <a:pt x="514" y="81"/>
                      </a:lnTo>
                      <a:lnTo>
                        <a:pt x="515" y="80"/>
                      </a:lnTo>
                      <a:lnTo>
                        <a:pt x="515" y="79"/>
                      </a:lnTo>
                      <a:lnTo>
                        <a:pt x="515" y="79"/>
                      </a:lnTo>
                      <a:lnTo>
                        <a:pt x="517" y="79"/>
                      </a:lnTo>
                      <a:lnTo>
                        <a:pt x="515" y="76"/>
                      </a:lnTo>
                      <a:lnTo>
                        <a:pt x="517" y="76"/>
                      </a:lnTo>
                      <a:lnTo>
                        <a:pt x="518" y="77"/>
                      </a:lnTo>
                      <a:lnTo>
                        <a:pt x="519" y="79"/>
                      </a:lnTo>
                      <a:lnTo>
                        <a:pt x="521" y="79"/>
                      </a:lnTo>
                      <a:lnTo>
                        <a:pt x="522" y="79"/>
                      </a:lnTo>
                      <a:lnTo>
                        <a:pt x="523" y="77"/>
                      </a:lnTo>
                      <a:lnTo>
                        <a:pt x="525" y="76"/>
                      </a:lnTo>
                      <a:lnTo>
                        <a:pt x="525" y="76"/>
                      </a:lnTo>
                      <a:lnTo>
                        <a:pt x="523" y="76"/>
                      </a:lnTo>
                      <a:lnTo>
                        <a:pt x="521" y="76"/>
                      </a:lnTo>
                      <a:lnTo>
                        <a:pt x="519" y="75"/>
                      </a:lnTo>
                      <a:lnTo>
                        <a:pt x="518" y="72"/>
                      </a:lnTo>
                      <a:lnTo>
                        <a:pt x="519" y="71"/>
                      </a:lnTo>
                      <a:lnTo>
                        <a:pt x="519" y="71"/>
                      </a:lnTo>
                      <a:lnTo>
                        <a:pt x="519" y="71"/>
                      </a:lnTo>
                      <a:lnTo>
                        <a:pt x="521" y="71"/>
                      </a:lnTo>
                      <a:lnTo>
                        <a:pt x="525" y="66"/>
                      </a:lnTo>
                      <a:lnTo>
                        <a:pt x="525" y="66"/>
                      </a:lnTo>
                      <a:lnTo>
                        <a:pt x="525" y="66"/>
                      </a:lnTo>
                      <a:lnTo>
                        <a:pt x="526" y="66"/>
                      </a:lnTo>
                      <a:lnTo>
                        <a:pt x="527" y="66"/>
                      </a:lnTo>
                      <a:lnTo>
                        <a:pt x="527" y="67"/>
                      </a:lnTo>
                      <a:lnTo>
                        <a:pt x="529" y="67"/>
                      </a:lnTo>
                      <a:lnTo>
                        <a:pt x="529" y="68"/>
                      </a:lnTo>
                      <a:lnTo>
                        <a:pt x="529" y="68"/>
                      </a:lnTo>
                      <a:lnTo>
                        <a:pt x="529" y="67"/>
                      </a:lnTo>
                      <a:lnTo>
                        <a:pt x="530" y="67"/>
                      </a:lnTo>
                      <a:lnTo>
                        <a:pt x="530" y="67"/>
                      </a:lnTo>
                      <a:lnTo>
                        <a:pt x="530" y="66"/>
                      </a:lnTo>
                      <a:lnTo>
                        <a:pt x="530" y="66"/>
                      </a:lnTo>
                      <a:lnTo>
                        <a:pt x="530" y="66"/>
                      </a:lnTo>
                      <a:lnTo>
                        <a:pt x="531" y="64"/>
                      </a:lnTo>
                      <a:lnTo>
                        <a:pt x="532" y="67"/>
                      </a:lnTo>
                      <a:lnTo>
                        <a:pt x="534" y="69"/>
                      </a:lnTo>
                      <a:lnTo>
                        <a:pt x="535" y="72"/>
                      </a:lnTo>
                      <a:lnTo>
                        <a:pt x="536" y="72"/>
                      </a:lnTo>
                      <a:lnTo>
                        <a:pt x="536" y="72"/>
                      </a:lnTo>
                      <a:lnTo>
                        <a:pt x="536" y="72"/>
                      </a:lnTo>
                      <a:lnTo>
                        <a:pt x="536" y="72"/>
                      </a:lnTo>
                      <a:lnTo>
                        <a:pt x="546" y="72"/>
                      </a:lnTo>
                      <a:lnTo>
                        <a:pt x="546" y="67"/>
                      </a:lnTo>
                      <a:lnTo>
                        <a:pt x="547" y="67"/>
                      </a:lnTo>
                      <a:lnTo>
                        <a:pt x="548" y="68"/>
                      </a:lnTo>
                      <a:lnTo>
                        <a:pt x="550" y="69"/>
                      </a:lnTo>
                      <a:lnTo>
                        <a:pt x="550" y="71"/>
                      </a:lnTo>
                      <a:lnTo>
                        <a:pt x="551" y="73"/>
                      </a:lnTo>
                      <a:lnTo>
                        <a:pt x="550" y="75"/>
                      </a:lnTo>
                      <a:lnTo>
                        <a:pt x="550" y="77"/>
                      </a:lnTo>
                      <a:lnTo>
                        <a:pt x="551" y="79"/>
                      </a:lnTo>
                      <a:lnTo>
                        <a:pt x="551" y="79"/>
                      </a:lnTo>
                      <a:lnTo>
                        <a:pt x="552" y="80"/>
                      </a:lnTo>
                      <a:lnTo>
                        <a:pt x="552" y="80"/>
                      </a:lnTo>
                      <a:lnTo>
                        <a:pt x="551" y="80"/>
                      </a:lnTo>
                      <a:lnTo>
                        <a:pt x="551" y="81"/>
                      </a:lnTo>
                      <a:lnTo>
                        <a:pt x="551" y="81"/>
                      </a:lnTo>
                      <a:lnTo>
                        <a:pt x="548" y="81"/>
                      </a:lnTo>
                      <a:lnTo>
                        <a:pt x="548" y="83"/>
                      </a:lnTo>
                      <a:lnTo>
                        <a:pt x="548" y="83"/>
                      </a:lnTo>
                      <a:lnTo>
                        <a:pt x="548" y="83"/>
                      </a:lnTo>
                      <a:lnTo>
                        <a:pt x="548" y="83"/>
                      </a:lnTo>
                      <a:lnTo>
                        <a:pt x="548" y="83"/>
                      </a:lnTo>
                      <a:lnTo>
                        <a:pt x="548" y="84"/>
                      </a:lnTo>
                      <a:lnTo>
                        <a:pt x="550" y="84"/>
                      </a:lnTo>
                      <a:lnTo>
                        <a:pt x="550" y="85"/>
                      </a:lnTo>
                      <a:lnTo>
                        <a:pt x="548" y="86"/>
                      </a:lnTo>
                      <a:lnTo>
                        <a:pt x="548" y="88"/>
                      </a:lnTo>
                      <a:lnTo>
                        <a:pt x="547" y="88"/>
                      </a:lnTo>
                      <a:lnTo>
                        <a:pt x="548" y="92"/>
                      </a:lnTo>
                      <a:lnTo>
                        <a:pt x="550" y="92"/>
                      </a:lnTo>
                      <a:lnTo>
                        <a:pt x="550" y="90"/>
                      </a:lnTo>
                      <a:lnTo>
                        <a:pt x="548" y="90"/>
                      </a:lnTo>
                      <a:lnTo>
                        <a:pt x="550" y="88"/>
                      </a:lnTo>
                      <a:lnTo>
                        <a:pt x="551" y="86"/>
                      </a:lnTo>
                      <a:lnTo>
                        <a:pt x="553" y="84"/>
                      </a:lnTo>
                      <a:lnTo>
                        <a:pt x="553" y="84"/>
                      </a:lnTo>
                      <a:lnTo>
                        <a:pt x="553" y="83"/>
                      </a:lnTo>
                      <a:lnTo>
                        <a:pt x="555" y="83"/>
                      </a:lnTo>
                      <a:lnTo>
                        <a:pt x="553" y="79"/>
                      </a:lnTo>
                      <a:lnTo>
                        <a:pt x="551" y="79"/>
                      </a:lnTo>
                      <a:lnTo>
                        <a:pt x="551" y="76"/>
                      </a:lnTo>
                      <a:lnTo>
                        <a:pt x="552" y="75"/>
                      </a:lnTo>
                      <a:lnTo>
                        <a:pt x="552" y="73"/>
                      </a:lnTo>
                      <a:lnTo>
                        <a:pt x="552" y="73"/>
                      </a:lnTo>
                      <a:lnTo>
                        <a:pt x="553" y="73"/>
                      </a:lnTo>
                      <a:lnTo>
                        <a:pt x="555" y="71"/>
                      </a:lnTo>
                      <a:lnTo>
                        <a:pt x="556" y="71"/>
                      </a:lnTo>
                      <a:lnTo>
                        <a:pt x="556" y="71"/>
                      </a:lnTo>
                      <a:lnTo>
                        <a:pt x="557" y="71"/>
                      </a:lnTo>
                      <a:lnTo>
                        <a:pt x="560" y="67"/>
                      </a:lnTo>
                      <a:lnTo>
                        <a:pt x="563" y="67"/>
                      </a:lnTo>
                      <a:lnTo>
                        <a:pt x="564" y="66"/>
                      </a:lnTo>
                      <a:lnTo>
                        <a:pt x="565" y="64"/>
                      </a:lnTo>
                      <a:lnTo>
                        <a:pt x="568" y="64"/>
                      </a:lnTo>
                      <a:lnTo>
                        <a:pt x="569" y="66"/>
                      </a:lnTo>
                      <a:lnTo>
                        <a:pt x="572" y="66"/>
                      </a:lnTo>
                      <a:lnTo>
                        <a:pt x="573" y="66"/>
                      </a:lnTo>
                      <a:lnTo>
                        <a:pt x="573" y="67"/>
                      </a:lnTo>
                      <a:lnTo>
                        <a:pt x="574" y="67"/>
                      </a:lnTo>
                      <a:lnTo>
                        <a:pt x="577" y="67"/>
                      </a:lnTo>
                      <a:lnTo>
                        <a:pt x="578" y="66"/>
                      </a:lnTo>
                      <a:lnTo>
                        <a:pt x="578" y="66"/>
                      </a:lnTo>
                      <a:lnTo>
                        <a:pt x="580" y="68"/>
                      </a:lnTo>
                      <a:lnTo>
                        <a:pt x="581" y="68"/>
                      </a:lnTo>
                      <a:lnTo>
                        <a:pt x="584" y="68"/>
                      </a:lnTo>
                      <a:lnTo>
                        <a:pt x="585" y="67"/>
                      </a:lnTo>
                      <a:lnTo>
                        <a:pt x="590" y="67"/>
                      </a:lnTo>
                      <a:lnTo>
                        <a:pt x="590" y="68"/>
                      </a:lnTo>
                      <a:lnTo>
                        <a:pt x="590" y="68"/>
                      </a:lnTo>
                      <a:lnTo>
                        <a:pt x="591" y="68"/>
                      </a:lnTo>
                      <a:lnTo>
                        <a:pt x="593" y="67"/>
                      </a:lnTo>
                      <a:lnTo>
                        <a:pt x="595" y="68"/>
                      </a:lnTo>
                      <a:lnTo>
                        <a:pt x="595" y="71"/>
                      </a:lnTo>
                      <a:lnTo>
                        <a:pt x="595" y="72"/>
                      </a:lnTo>
                      <a:lnTo>
                        <a:pt x="595" y="75"/>
                      </a:lnTo>
                      <a:lnTo>
                        <a:pt x="594" y="75"/>
                      </a:lnTo>
                      <a:lnTo>
                        <a:pt x="594" y="76"/>
                      </a:lnTo>
                      <a:lnTo>
                        <a:pt x="594" y="76"/>
                      </a:lnTo>
                      <a:lnTo>
                        <a:pt x="594" y="77"/>
                      </a:lnTo>
                      <a:lnTo>
                        <a:pt x="595" y="77"/>
                      </a:lnTo>
                      <a:lnTo>
                        <a:pt x="597" y="79"/>
                      </a:lnTo>
                      <a:lnTo>
                        <a:pt x="598" y="79"/>
                      </a:lnTo>
                      <a:lnTo>
                        <a:pt x="598" y="79"/>
                      </a:lnTo>
                      <a:lnTo>
                        <a:pt x="602" y="80"/>
                      </a:lnTo>
                      <a:lnTo>
                        <a:pt x="603" y="81"/>
                      </a:lnTo>
                      <a:lnTo>
                        <a:pt x="606" y="81"/>
                      </a:lnTo>
                      <a:lnTo>
                        <a:pt x="606" y="83"/>
                      </a:lnTo>
                      <a:lnTo>
                        <a:pt x="608" y="84"/>
                      </a:lnTo>
                      <a:lnTo>
                        <a:pt x="611" y="84"/>
                      </a:lnTo>
                      <a:lnTo>
                        <a:pt x="611" y="83"/>
                      </a:lnTo>
                      <a:lnTo>
                        <a:pt x="619" y="84"/>
                      </a:lnTo>
                      <a:lnTo>
                        <a:pt x="619" y="446"/>
                      </a:lnTo>
                      <a:lnTo>
                        <a:pt x="251" y="446"/>
                      </a:lnTo>
                      <a:lnTo>
                        <a:pt x="251" y="445"/>
                      </a:lnTo>
                      <a:lnTo>
                        <a:pt x="252" y="445"/>
                      </a:lnTo>
                      <a:lnTo>
                        <a:pt x="252" y="445"/>
                      </a:lnTo>
                      <a:lnTo>
                        <a:pt x="254" y="445"/>
                      </a:lnTo>
                      <a:lnTo>
                        <a:pt x="254" y="444"/>
                      </a:lnTo>
                      <a:lnTo>
                        <a:pt x="254" y="443"/>
                      </a:lnTo>
                      <a:lnTo>
                        <a:pt x="252" y="443"/>
                      </a:lnTo>
                      <a:lnTo>
                        <a:pt x="250" y="444"/>
                      </a:lnTo>
                      <a:lnTo>
                        <a:pt x="250" y="444"/>
                      </a:lnTo>
                      <a:lnTo>
                        <a:pt x="247" y="444"/>
                      </a:lnTo>
                      <a:lnTo>
                        <a:pt x="247" y="444"/>
                      </a:lnTo>
                      <a:lnTo>
                        <a:pt x="246" y="446"/>
                      </a:lnTo>
                      <a:lnTo>
                        <a:pt x="0" y="446"/>
                      </a:lnTo>
                      <a:lnTo>
                        <a:pt x="0" y="153"/>
                      </a:lnTo>
                      <a:lnTo>
                        <a:pt x="4" y="153"/>
                      </a:lnTo>
                      <a:lnTo>
                        <a:pt x="8" y="152"/>
                      </a:lnTo>
                      <a:lnTo>
                        <a:pt x="8" y="155"/>
                      </a:lnTo>
                      <a:lnTo>
                        <a:pt x="8" y="155"/>
                      </a:lnTo>
                      <a:lnTo>
                        <a:pt x="8" y="155"/>
                      </a:lnTo>
                      <a:lnTo>
                        <a:pt x="8" y="155"/>
                      </a:lnTo>
                      <a:lnTo>
                        <a:pt x="8" y="153"/>
                      </a:lnTo>
                      <a:lnTo>
                        <a:pt x="9" y="153"/>
                      </a:lnTo>
                      <a:lnTo>
                        <a:pt x="9" y="153"/>
                      </a:lnTo>
                      <a:lnTo>
                        <a:pt x="9" y="152"/>
                      </a:lnTo>
                      <a:lnTo>
                        <a:pt x="9" y="151"/>
                      </a:lnTo>
                      <a:lnTo>
                        <a:pt x="11" y="149"/>
                      </a:lnTo>
                      <a:lnTo>
                        <a:pt x="13" y="148"/>
                      </a:lnTo>
                      <a:lnTo>
                        <a:pt x="14" y="148"/>
                      </a:lnTo>
                      <a:lnTo>
                        <a:pt x="14" y="147"/>
                      </a:lnTo>
                      <a:lnTo>
                        <a:pt x="17" y="145"/>
                      </a:lnTo>
                      <a:lnTo>
                        <a:pt x="18" y="145"/>
                      </a:lnTo>
                      <a:lnTo>
                        <a:pt x="18" y="147"/>
                      </a:lnTo>
                      <a:lnTo>
                        <a:pt x="17" y="148"/>
                      </a:lnTo>
                      <a:lnTo>
                        <a:pt x="17" y="149"/>
                      </a:lnTo>
                      <a:lnTo>
                        <a:pt x="21" y="149"/>
                      </a:lnTo>
                      <a:lnTo>
                        <a:pt x="21" y="152"/>
                      </a:lnTo>
                      <a:lnTo>
                        <a:pt x="22" y="152"/>
                      </a:lnTo>
                      <a:lnTo>
                        <a:pt x="22" y="153"/>
                      </a:lnTo>
                      <a:lnTo>
                        <a:pt x="23" y="155"/>
                      </a:lnTo>
                      <a:lnTo>
                        <a:pt x="22" y="155"/>
                      </a:lnTo>
                      <a:lnTo>
                        <a:pt x="22" y="156"/>
                      </a:lnTo>
                      <a:lnTo>
                        <a:pt x="19" y="156"/>
                      </a:lnTo>
                      <a:lnTo>
                        <a:pt x="17" y="155"/>
                      </a:lnTo>
                      <a:lnTo>
                        <a:pt x="17" y="156"/>
                      </a:lnTo>
                      <a:lnTo>
                        <a:pt x="17" y="157"/>
                      </a:lnTo>
                      <a:lnTo>
                        <a:pt x="15" y="158"/>
                      </a:lnTo>
                      <a:lnTo>
                        <a:pt x="18" y="157"/>
                      </a:lnTo>
                      <a:lnTo>
                        <a:pt x="22" y="157"/>
                      </a:lnTo>
                      <a:lnTo>
                        <a:pt x="23" y="157"/>
                      </a:lnTo>
                      <a:lnTo>
                        <a:pt x="23" y="158"/>
                      </a:lnTo>
                      <a:lnTo>
                        <a:pt x="25" y="158"/>
                      </a:lnTo>
                      <a:lnTo>
                        <a:pt x="25" y="158"/>
                      </a:lnTo>
                      <a:lnTo>
                        <a:pt x="25" y="157"/>
                      </a:lnTo>
                      <a:lnTo>
                        <a:pt x="27" y="156"/>
                      </a:lnTo>
                      <a:lnTo>
                        <a:pt x="28" y="156"/>
                      </a:lnTo>
                      <a:lnTo>
                        <a:pt x="28" y="156"/>
                      </a:lnTo>
                      <a:lnTo>
                        <a:pt x="30" y="157"/>
                      </a:lnTo>
                      <a:lnTo>
                        <a:pt x="31" y="157"/>
                      </a:lnTo>
                      <a:lnTo>
                        <a:pt x="32" y="158"/>
                      </a:lnTo>
                      <a:lnTo>
                        <a:pt x="32" y="157"/>
                      </a:lnTo>
                      <a:lnTo>
                        <a:pt x="32" y="157"/>
                      </a:lnTo>
                      <a:lnTo>
                        <a:pt x="32" y="157"/>
                      </a:lnTo>
                      <a:lnTo>
                        <a:pt x="34" y="156"/>
                      </a:lnTo>
                      <a:lnTo>
                        <a:pt x="32" y="156"/>
                      </a:lnTo>
                      <a:lnTo>
                        <a:pt x="31" y="153"/>
                      </a:lnTo>
                      <a:lnTo>
                        <a:pt x="36" y="153"/>
                      </a:lnTo>
                      <a:lnTo>
                        <a:pt x="39" y="151"/>
                      </a:lnTo>
                      <a:lnTo>
                        <a:pt x="43" y="149"/>
                      </a:lnTo>
                      <a:lnTo>
                        <a:pt x="51" y="151"/>
                      </a:lnTo>
                      <a:lnTo>
                        <a:pt x="51" y="152"/>
                      </a:lnTo>
                      <a:lnTo>
                        <a:pt x="51" y="152"/>
                      </a:lnTo>
                      <a:lnTo>
                        <a:pt x="52" y="153"/>
                      </a:lnTo>
                      <a:lnTo>
                        <a:pt x="56" y="153"/>
                      </a:lnTo>
                      <a:lnTo>
                        <a:pt x="56" y="152"/>
                      </a:lnTo>
                      <a:lnTo>
                        <a:pt x="57" y="151"/>
                      </a:lnTo>
                      <a:lnTo>
                        <a:pt x="60" y="149"/>
                      </a:lnTo>
                      <a:lnTo>
                        <a:pt x="63" y="148"/>
                      </a:lnTo>
                      <a:lnTo>
                        <a:pt x="66" y="148"/>
                      </a:lnTo>
                      <a:lnTo>
                        <a:pt x="69" y="147"/>
                      </a:lnTo>
                      <a:lnTo>
                        <a:pt x="69" y="148"/>
                      </a:lnTo>
                      <a:lnTo>
                        <a:pt x="69" y="149"/>
                      </a:lnTo>
                      <a:lnTo>
                        <a:pt x="68" y="151"/>
                      </a:lnTo>
                      <a:lnTo>
                        <a:pt x="69" y="152"/>
                      </a:lnTo>
                      <a:lnTo>
                        <a:pt x="69" y="153"/>
                      </a:lnTo>
                      <a:lnTo>
                        <a:pt x="69" y="153"/>
                      </a:lnTo>
                      <a:lnTo>
                        <a:pt x="69" y="155"/>
                      </a:lnTo>
                      <a:lnTo>
                        <a:pt x="70" y="156"/>
                      </a:lnTo>
                      <a:lnTo>
                        <a:pt x="72" y="156"/>
                      </a:lnTo>
                      <a:lnTo>
                        <a:pt x="72" y="157"/>
                      </a:lnTo>
                      <a:lnTo>
                        <a:pt x="74" y="158"/>
                      </a:lnTo>
                      <a:lnTo>
                        <a:pt x="74" y="158"/>
                      </a:lnTo>
                      <a:lnTo>
                        <a:pt x="74" y="158"/>
                      </a:lnTo>
                      <a:lnTo>
                        <a:pt x="74" y="157"/>
                      </a:lnTo>
                      <a:lnTo>
                        <a:pt x="74" y="155"/>
                      </a:lnTo>
                      <a:lnTo>
                        <a:pt x="74" y="153"/>
                      </a:lnTo>
                      <a:lnTo>
                        <a:pt x="74" y="153"/>
                      </a:lnTo>
                      <a:lnTo>
                        <a:pt x="77" y="152"/>
                      </a:lnTo>
                      <a:lnTo>
                        <a:pt x="77" y="152"/>
                      </a:lnTo>
                      <a:lnTo>
                        <a:pt x="77" y="151"/>
                      </a:lnTo>
                      <a:lnTo>
                        <a:pt x="77" y="151"/>
                      </a:lnTo>
                      <a:lnTo>
                        <a:pt x="78" y="152"/>
                      </a:lnTo>
                      <a:lnTo>
                        <a:pt x="81" y="153"/>
                      </a:lnTo>
                      <a:lnTo>
                        <a:pt x="83" y="153"/>
                      </a:lnTo>
                      <a:lnTo>
                        <a:pt x="83" y="152"/>
                      </a:lnTo>
                      <a:lnTo>
                        <a:pt x="85" y="152"/>
                      </a:lnTo>
                      <a:lnTo>
                        <a:pt x="85" y="149"/>
                      </a:lnTo>
                      <a:lnTo>
                        <a:pt x="85" y="149"/>
                      </a:lnTo>
                      <a:lnTo>
                        <a:pt x="85" y="145"/>
                      </a:lnTo>
                      <a:lnTo>
                        <a:pt x="85" y="145"/>
                      </a:lnTo>
                      <a:lnTo>
                        <a:pt x="83" y="140"/>
                      </a:lnTo>
                      <a:lnTo>
                        <a:pt x="83" y="140"/>
                      </a:lnTo>
                      <a:lnTo>
                        <a:pt x="82" y="139"/>
                      </a:lnTo>
                      <a:lnTo>
                        <a:pt x="82" y="138"/>
                      </a:lnTo>
                      <a:lnTo>
                        <a:pt x="81" y="136"/>
                      </a:lnTo>
                      <a:lnTo>
                        <a:pt x="82" y="136"/>
                      </a:lnTo>
                      <a:lnTo>
                        <a:pt x="82" y="135"/>
                      </a:lnTo>
                      <a:lnTo>
                        <a:pt x="86" y="135"/>
                      </a:lnTo>
                      <a:lnTo>
                        <a:pt x="86" y="135"/>
                      </a:lnTo>
                      <a:lnTo>
                        <a:pt x="87" y="135"/>
                      </a:lnTo>
                      <a:lnTo>
                        <a:pt x="87" y="132"/>
                      </a:lnTo>
                      <a:lnTo>
                        <a:pt x="87" y="132"/>
                      </a:lnTo>
                      <a:lnTo>
                        <a:pt x="87" y="132"/>
                      </a:lnTo>
                      <a:lnTo>
                        <a:pt x="90" y="132"/>
                      </a:lnTo>
                      <a:lnTo>
                        <a:pt x="93" y="134"/>
                      </a:lnTo>
                      <a:lnTo>
                        <a:pt x="97" y="134"/>
                      </a:lnTo>
                      <a:lnTo>
                        <a:pt x="99" y="134"/>
                      </a:lnTo>
                      <a:lnTo>
                        <a:pt x="100" y="132"/>
                      </a:lnTo>
                      <a:lnTo>
                        <a:pt x="100" y="131"/>
                      </a:lnTo>
                      <a:lnTo>
                        <a:pt x="102" y="131"/>
                      </a:lnTo>
                      <a:lnTo>
                        <a:pt x="104" y="131"/>
                      </a:lnTo>
                      <a:lnTo>
                        <a:pt x="104" y="131"/>
                      </a:lnTo>
                      <a:lnTo>
                        <a:pt x="106" y="132"/>
                      </a:lnTo>
                      <a:lnTo>
                        <a:pt x="106" y="132"/>
                      </a:lnTo>
                      <a:lnTo>
                        <a:pt x="107" y="132"/>
                      </a:lnTo>
                      <a:lnTo>
                        <a:pt x="107" y="134"/>
                      </a:lnTo>
                      <a:lnTo>
                        <a:pt x="108" y="134"/>
                      </a:lnTo>
                      <a:lnTo>
                        <a:pt x="110" y="134"/>
                      </a:lnTo>
                      <a:lnTo>
                        <a:pt x="110" y="135"/>
                      </a:lnTo>
                      <a:lnTo>
                        <a:pt x="111" y="136"/>
                      </a:lnTo>
                      <a:lnTo>
                        <a:pt x="111" y="136"/>
                      </a:lnTo>
                      <a:lnTo>
                        <a:pt x="118" y="136"/>
                      </a:lnTo>
                      <a:lnTo>
                        <a:pt x="118" y="136"/>
                      </a:lnTo>
                      <a:lnTo>
                        <a:pt x="120" y="138"/>
                      </a:lnTo>
                      <a:lnTo>
                        <a:pt x="120" y="143"/>
                      </a:lnTo>
                      <a:lnTo>
                        <a:pt x="119" y="143"/>
                      </a:lnTo>
                      <a:lnTo>
                        <a:pt x="120" y="145"/>
                      </a:lnTo>
                      <a:lnTo>
                        <a:pt x="121" y="145"/>
                      </a:lnTo>
                      <a:lnTo>
                        <a:pt x="121" y="143"/>
                      </a:lnTo>
                      <a:lnTo>
                        <a:pt x="123" y="140"/>
                      </a:lnTo>
                      <a:lnTo>
                        <a:pt x="125" y="141"/>
                      </a:lnTo>
                      <a:lnTo>
                        <a:pt x="128" y="143"/>
                      </a:lnTo>
                      <a:lnTo>
                        <a:pt x="131" y="143"/>
                      </a:lnTo>
                      <a:lnTo>
                        <a:pt x="131" y="144"/>
                      </a:lnTo>
                      <a:lnTo>
                        <a:pt x="131" y="144"/>
                      </a:lnTo>
                      <a:lnTo>
                        <a:pt x="129" y="144"/>
                      </a:lnTo>
                      <a:lnTo>
                        <a:pt x="131" y="145"/>
                      </a:lnTo>
                      <a:lnTo>
                        <a:pt x="132" y="147"/>
                      </a:lnTo>
                      <a:lnTo>
                        <a:pt x="132" y="147"/>
                      </a:lnTo>
                      <a:lnTo>
                        <a:pt x="133" y="147"/>
                      </a:lnTo>
                      <a:lnTo>
                        <a:pt x="136" y="147"/>
                      </a:lnTo>
                      <a:lnTo>
                        <a:pt x="136" y="147"/>
                      </a:lnTo>
                      <a:lnTo>
                        <a:pt x="137" y="147"/>
                      </a:lnTo>
                      <a:lnTo>
                        <a:pt x="137" y="148"/>
                      </a:lnTo>
                      <a:lnTo>
                        <a:pt x="140" y="151"/>
                      </a:lnTo>
                      <a:lnTo>
                        <a:pt x="140" y="152"/>
                      </a:lnTo>
                      <a:lnTo>
                        <a:pt x="144" y="153"/>
                      </a:lnTo>
                      <a:lnTo>
                        <a:pt x="144" y="155"/>
                      </a:lnTo>
                      <a:lnTo>
                        <a:pt x="145" y="155"/>
                      </a:lnTo>
                      <a:lnTo>
                        <a:pt x="145" y="156"/>
                      </a:lnTo>
                      <a:lnTo>
                        <a:pt x="146" y="156"/>
                      </a:lnTo>
                      <a:lnTo>
                        <a:pt x="146" y="160"/>
                      </a:lnTo>
                      <a:lnTo>
                        <a:pt x="149" y="160"/>
                      </a:lnTo>
                      <a:lnTo>
                        <a:pt x="150" y="157"/>
                      </a:lnTo>
                      <a:lnTo>
                        <a:pt x="150" y="157"/>
                      </a:lnTo>
                      <a:lnTo>
                        <a:pt x="150" y="156"/>
                      </a:lnTo>
                      <a:lnTo>
                        <a:pt x="152" y="156"/>
                      </a:lnTo>
                      <a:lnTo>
                        <a:pt x="152" y="153"/>
                      </a:lnTo>
                      <a:lnTo>
                        <a:pt x="154" y="148"/>
                      </a:lnTo>
                      <a:lnTo>
                        <a:pt x="152" y="148"/>
                      </a:lnTo>
                      <a:lnTo>
                        <a:pt x="152" y="148"/>
                      </a:lnTo>
                      <a:lnTo>
                        <a:pt x="152" y="149"/>
                      </a:lnTo>
                      <a:lnTo>
                        <a:pt x="152" y="149"/>
                      </a:lnTo>
                      <a:lnTo>
                        <a:pt x="152" y="149"/>
                      </a:lnTo>
                      <a:lnTo>
                        <a:pt x="150" y="148"/>
                      </a:lnTo>
                      <a:lnTo>
                        <a:pt x="150" y="148"/>
                      </a:lnTo>
                      <a:lnTo>
                        <a:pt x="150" y="145"/>
                      </a:lnTo>
                      <a:lnTo>
                        <a:pt x="149" y="145"/>
                      </a:lnTo>
                      <a:lnTo>
                        <a:pt x="149" y="144"/>
                      </a:lnTo>
                      <a:lnTo>
                        <a:pt x="148" y="143"/>
                      </a:lnTo>
                      <a:lnTo>
                        <a:pt x="148" y="140"/>
                      </a:lnTo>
                      <a:lnTo>
                        <a:pt x="149" y="140"/>
                      </a:lnTo>
                      <a:lnTo>
                        <a:pt x="150" y="139"/>
                      </a:lnTo>
                      <a:lnTo>
                        <a:pt x="150" y="136"/>
                      </a:lnTo>
                      <a:lnTo>
                        <a:pt x="150" y="136"/>
                      </a:lnTo>
                      <a:lnTo>
                        <a:pt x="150" y="136"/>
                      </a:lnTo>
                      <a:lnTo>
                        <a:pt x="149" y="136"/>
                      </a:lnTo>
                      <a:lnTo>
                        <a:pt x="149" y="136"/>
                      </a:lnTo>
                      <a:lnTo>
                        <a:pt x="148" y="138"/>
                      </a:lnTo>
                      <a:lnTo>
                        <a:pt x="148" y="138"/>
                      </a:lnTo>
                      <a:lnTo>
                        <a:pt x="148" y="138"/>
                      </a:lnTo>
                      <a:lnTo>
                        <a:pt x="148" y="136"/>
                      </a:lnTo>
                      <a:lnTo>
                        <a:pt x="146" y="136"/>
                      </a:lnTo>
                      <a:lnTo>
                        <a:pt x="145" y="135"/>
                      </a:lnTo>
                      <a:lnTo>
                        <a:pt x="144" y="135"/>
                      </a:lnTo>
                      <a:lnTo>
                        <a:pt x="142" y="135"/>
                      </a:lnTo>
                      <a:lnTo>
                        <a:pt x="140" y="135"/>
                      </a:lnTo>
                      <a:lnTo>
                        <a:pt x="140" y="131"/>
                      </a:lnTo>
                      <a:lnTo>
                        <a:pt x="140" y="127"/>
                      </a:lnTo>
                      <a:lnTo>
                        <a:pt x="144" y="127"/>
                      </a:lnTo>
                      <a:lnTo>
                        <a:pt x="144" y="126"/>
                      </a:lnTo>
                      <a:lnTo>
                        <a:pt x="144" y="126"/>
                      </a:lnTo>
                      <a:lnTo>
                        <a:pt x="145" y="124"/>
                      </a:lnTo>
                      <a:lnTo>
                        <a:pt x="144" y="123"/>
                      </a:lnTo>
                      <a:lnTo>
                        <a:pt x="144" y="122"/>
                      </a:lnTo>
                      <a:lnTo>
                        <a:pt x="144" y="120"/>
                      </a:lnTo>
                      <a:lnTo>
                        <a:pt x="144" y="120"/>
                      </a:lnTo>
                      <a:lnTo>
                        <a:pt x="144" y="119"/>
                      </a:lnTo>
                      <a:lnTo>
                        <a:pt x="144" y="119"/>
                      </a:lnTo>
                      <a:lnTo>
                        <a:pt x="144" y="117"/>
                      </a:lnTo>
                      <a:lnTo>
                        <a:pt x="142" y="117"/>
                      </a:lnTo>
                      <a:lnTo>
                        <a:pt x="142" y="115"/>
                      </a:lnTo>
                      <a:lnTo>
                        <a:pt x="141" y="114"/>
                      </a:lnTo>
                      <a:lnTo>
                        <a:pt x="141" y="111"/>
                      </a:lnTo>
                      <a:lnTo>
                        <a:pt x="142" y="111"/>
                      </a:lnTo>
                      <a:lnTo>
                        <a:pt x="141" y="107"/>
                      </a:lnTo>
                      <a:lnTo>
                        <a:pt x="142" y="106"/>
                      </a:lnTo>
                      <a:lnTo>
                        <a:pt x="142" y="106"/>
                      </a:lnTo>
                      <a:lnTo>
                        <a:pt x="145" y="106"/>
                      </a:lnTo>
                      <a:lnTo>
                        <a:pt x="146" y="105"/>
                      </a:lnTo>
                      <a:lnTo>
                        <a:pt x="148" y="105"/>
                      </a:lnTo>
                      <a:lnTo>
                        <a:pt x="148" y="103"/>
                      </a:lnTo>
                      <a:lnTo>
                        <a:pt x="149" y="103"/>
                      </a:lnTo>
                      <a:lnTo>
                        <a:pt x="150" y="100"/>
                      </a:lnTo>
                      <a:lnTo>
                        <a:pt x="155" y="94"/>
                      </a:lnTo>
                      <a:lnTo>
                        <a:pt x="155" y="93"/>
                      </a:lnTo>
                      <a:lnTo>
                        <a:pt x="158" y="92"/>
                      </a:lnTo>
                      <a:lnTo>
                        <a:pt x="158" y="90"/>
                      </a:lnTo>
                      <a:lnTo>
                        <a:pt x="158" y="90"/>
                      </a:lnTo>
                      <a:lnTo>
                        <a:pt x="158" y="89"/>
                      </a:lnTo>
                      <a:lnTo>
                        <a:pt x="159" y="89"/>
                      </a:lnTo>
                      <a:lnTo>
                        <a:pt x="159" y="88"/>
                      </a:lnTo>
                      <a:lnTo>
                        <a:pt x="159" y="88"/>
                      </a:lnTo>
                      <a:lnTo>
                        <a:pt x="159" y="86"/>
                      </a:lnTo>
                      <a:lnTo>
                        <a:pt x="161" y="86"/>
                      </a:lnTo>
                      <a:lnTo>
                        <a:pt x="161" y="85"/>
                      </a:lnTo>
                      <a:lnTo>
                        <a:pt x="161" y="85"/>
                      </a:lnTo>
                      <a:lnTo>
                        <a:pt x="161" y="84"/>
                      </a:lnTo>
                      <a:lnTo>
                        <a:pt x="162" y="84"/>
                      </a:lnTo>
                      <a:lnTo>
                        <a:pt x="162" y="83"/>
                      </a:lnTo>
                      <a:lnTo>
                        <a:pt x="167" y="79"/>
                      </a:lnTo>
                      <a:lnTo>
                        <a:pt x="167" y="77"/>
                      </a:lnTo>
                      <a:lnTo>
                        <a:pt x="167" y="77"/>
                      </a:lnTo>
                      <a:lnTo>
                        <a:pt x="167" y="79"/>
                      </a:lnTo>
                      <a:lnTo>
                        <a:pt x="169" y="79"/>
                      </a:lnTo>
                      <a:lnTo>
                        <a:pt x="183" y="77"/>
                      </a:lnTo>
                      <a:lnTo>
                        <a:pt x="184" y="79"/>
                      </a:lnTo>
                      <a:lnTo>
                        <a:pt x="190" y="80"/>
                      </a:lnTo>
                      <a:lnTo>
                        <a:pt x="190" y="83"/>
                      </a:lnTo>
                      <a:lnTo>
                        <a:pt x="191" y="85"/>
                      </a:lnTo>
                      <a:lnTo>
                        <a:pt x="191" y="85"/>
                      </a:lnTo>
                      <a:lnTo>
                        <a:pt x="191" y="86"/>
                      </a:lnTo>
                      <a:lnTo>
                        <a:pt x="192" y="86"/>
                      </a:lnTo>
                      <a:lnTo>
                        <a:pt x="191" y="90"/>
                      </a:lnTo>
                      <a:lnTo>
                        <a:pt x="192" y="90"/>
                      </a:lnTo>
                      <a:lnTo>
                        <a:pt x="192" y="90"/>
                      </a:lnTo>
                      <a:lnTo>
                        <a:pt x="192" y="92"/>
                      </a:lnTo>
                      <a:lnTo>
                        <a:pt x="191" y="92"/>
                      </a:lnTo>
                      <a:lnTo>
                        <a:pt x="191" y="94"/>
                      </a:lnTo>
                      <a:lnTo>
                        <a:pt x="190" y="94"/>
                      </a:lnTo>
                      <a:lnTo>
                        <a:pt x="191" y="100"/>
                      </a:lnTo>
                      <a:lnTo>
                        <a:pt x="190" y="100"/>
                      </a:lnTo>
                      <a:lnTo>
                        <a:pt x="190" y="101"/>
                      </a:lnTo>
                      <a:lnTo>
                        <a:pt x="190" y="101"/>
                      </a:lnTo>
                      <a:lnTo>
                        <a:pt x="190" y="102"/>
                      </a:lnTo>
                      <a:lnTo>
                        <a:pt x="190" y="103"/>
                      </a:lnTo>
                      <a:lnTo>
                        <a:pt x="188" y="105"/>
                      </a:lnTo>
                      <a:lnTo>
                        <a:pt x="187" y="106"/>
                      </a:lnTo>
                      <a:lnTo>
                        <a:pt x="187" y="107"/>
                      </a:lnTo>
                      <a:lnTo>
                        <a:pt x="186" y="107"/>
                      </a:lnTo>
                      <a:lnTo>
                        <a:pt x="184" y="109"/>
                      </a:lnTo>
                      <a:lnTo>
                        <a:pt x="184" y="110"/>
                      </a:lnTo>
                      <a:lnTo>
                        <a:pt x="184" y="113"/>
                      </a:lnTo>
                      <a:lnTo>
                        <a:pt x="186" y="113"/>
                      </a:lnTo>
                      <a:lnTo>
                        <a:pt x="186" y="117"/>
                      </a:lnTo>
                      <a:lnTo>
                        <a:pt x="187" y="117"/>
                      </a:lnTo>
                      <a:lnTo>
                        <a:pt x="188" y="117"/>
                      </a:lnTo>
                      <a:lnTo>
                        <a:pt x="191" y="118"/>
                      </a:lnTo>
                      <a:lnTo>
                        <a:pt x="191" y="119"/>
                      </a:lnTo>
                      <a:lnTo>
                        <a:pt x="191" y="120"/>
                      </a:lnTo>
                      <a:lnTo>
                        <a:pt x="190" y="122"/>
                      </a:lnTo>
                      <a:lnTo>
                        <a:pt x="190" y="122"/>
                      </a:lnTo>
                      <a:lnTo>
                        <a:pt x="192" y="123"/>
                      </a:lnTo>
                      <a:lnTo>
                        <a:pt x="192" y="127"/>
                      </a:lnTo>
                      <a:lnTo>
                        <a:pt x="191" y="127"/>
                      </a:lnTo>
                      <a:lnTo>
                        <a:pt x="192" y="128"/>
                      </a:lnTo>
                      <a:lnTo>
                        <a:pt x="191" y="128"/>
                      </a:lnTo>
                      <a:lnTo>
                        <a:pt x="191" y="131"/>
                      </a:lnTo>
                      <a:lnTo>
                        <a:pt x="190" y="131"/>
                      </a:lnTo>
                      <a:lnTo>
                        <a:pt x="190" y="134"/>
                      </a:lnTo>
                      <a:lnTo>
                        <a:pt x="190" y="134"/>
                      </a:lnTo>
                      <a:lnTo>
                        <a:pt x="190" y="135"/>
                      </a:lnTo>
                      <a:lnTo>
                        <a:pt x="190" y="136"/>
                      </a:lnTo>
                      <a:lnTo>
                        <a:pt x="190" y="138"/>
                      </a:lnTo>
                      <a:lnTo>
                        <a:pt x="190" y="138"/>
                      </a:lnTo>
                      <a:lnTo>
                        <a:pt x="188" y="140"/>
                      </a:lnTo>
                      <a:lnTo>
                        <a:pt x="190" y="140"/>
                      </a:lnTo>
                      <a:lnTo>
                        <a:pt x="190" y="143"/>
                      </a:lnTo>
                      <a:lnTo>
                        <a:pt x="191" y="143"/>
                      </a:lnTo>
                      <a:lnTo>
                        <a:pt x="191" y="145"/>
                      </a:lnTo>
                      <a:lnTo>
                        <a:pt x="192" y="147"/>
                      </a:lnTo>
                      <a:lnTo>
                        <a:pt x="192" y="148"/>
                      </a:lnTo>
                      <a:lnTo>
                        <a:pt x="199" y="152"/>
                      </a:lnTo>
                      <a:lnTo>
                        <a:pt x="199" y="155"/>
                      </a:lnTo>
                      <a:lnTo>
                        <a:pt x="197" y="155"/>
                      </a:lnTo>
                      <a:lnTo>
                        <a:pt x="197" y="157"/>
                      </a:lnTo>
                      <a:lnTo>
                        <a:pt x="196" y="158"/>
                      </a:lnTo>
                      <a:lnTo>
                        <a:pt x="196" y="161"/>
                      </a:lnTo>
                      <a:lnTo>
                        <a:pt x="195" y="161"/>
                      </a:lnTo>
                      <a:lnTo>
                        <a:pt x="195" y="162"/>
                      </a:lnTo>
                      <a:lnTo>
                        <a:pt x="196" y="162"/>
                      </a:lnTo>
                      <a:lnTo>
                        <a:pt x="196" y="164"/>
                      </a:lnTo>
                      <a:lnTo>
                        <a:pt x="196" y="164"/>
                      </a:lnTo>
                      <a:lnTo>
                        <a:pt x="196" y="165"/>
                      </a:lnTo>
                      <a:lnTo>
                        <a:pt x="197" y="165"/>
                      </a:lnTo>
                      <a:lnTo>
                        <a:pt x="197" y="168"/>
                      </a:lnTo>
                      <a:lnTo>
                        <a:pt x="193" y="168"/>
                      </a:lnTo>
                      <a:lnTo>
                        <a:pt x="193" y="169"/>
                      </a:lnTo>
                      <a:lnTo>
                        <a:pt x="193" y="169"/>
                      </a:lnTo>
                      <a:lnTo>
                        <a:pt x="193" y="172"/>
                      </a:lnTo>
                      <a:lnTo>
                        <a:pt x="191" y="173"/>
                      </a:lnTo>
                      <a:lnTo>
                        <a:pt x="191" y="174"/>
                      </a:lnTo>
                      <a:lnTo>
                        <a:pt x="191" y="174"/>
                      </a:lnTo>
                      <a:lnTo>
                        <a:pt x="191" y="175"/>
                      </a:lnTo>
                      <a:lnTo>
                        <a:pt x="191" y="175"/>
                      </a:lnTo>
                      <a:lnTo>
                        <a:pt x="190" y="177"/>
                      </a:lnTo>
                      <a:lnTo>
                        <a:pt x="190" y="178"/>
                      </a:lnTo>
                      <a:lnTo>
                        <a:pt x="187" y="178"/>
                      </a:lnTo>
                      <a:lnTo>
                        <a:pt x="187" y="177"/>
                      </a:lnTo>
                      <a:lnTo>
                        <a:pt x="186" y="175"/>
                      </a:lnTo>
                      <a:lnTo>
                        <a:pt x="183" y="175"/>
                      </a:lnTo>
                      <a:lnTo>
                        <a:pt x="182" y="178"/>
                      </a:lnTo>
                      <a:lnTo>
                        <a:pt x="180" y="179"/>
                      </a:lnTo>
                      <a:lnTo>
                        <a:pt x="178" y="181"/>
                      </a:lnTo>
                      <a:lnTo>
                        <a:pt x="178" y="181"/>
                      </a:lnTo>
                      <a:lnTo>
                        <a:pt x="176" y="181"/>
                      </a:lnTo>
                      <a:lnTo>
                        <a:pt x="174" y="181"/>
                      </a:lnTo>
                      <a:lnTo>
                        <a:pt x="171" y="181"/>
                      </a:lnTo>
                      <a:lnTo>
                        <a:pt x="170" y="179"/>
                      </a:lnTo>
                      <a:lnTo>
                        <a:pt x="163" y="181"/>
                      </a:lnTo>
                      <a:lnTo>
                        <a:pt x="163" y="185"/>
                      </a:lnTo>
                      <a:lnTo>
                        <a:pt x="166" y="185"/>
                      </a:lnTo>
                      <a:lnTo>
                        <a:pt x="166" y="186"/>
                      </a:lnTo>
                      <a:lnTo>
                        <a:pt x="167" y="186"/>
                      </a:lnTo>
                      <a:lnTo>
                        <a:pt x="169" y="187"/>
                      </a:lnTo>
                      <a:lnTo>
                        <a:pt x="171" y="187"/>
                      </a:lnTo>
                      <a:lnTo>
                        <a:pt x="171" y="187"/>
                      </a:lnTo>
                      <a:lnTo>
                        <a:pt x="174" y="187"/>
                      </a:lnTo>
                      <a:lnTo>
                        <a:pt x="174" y="189"/>
                      </a:lnTo>
                      <a:lnTo>
                        <a:pt x="176" y="187"/>
                      </a:lnTo>
                      <a:lnTo>
                        <a:pt x="176" y="187"/>
                      </a:lnTo>
                      <a:lnTo>
                        <a:pt x="184" y="187"/>
                      </a:lnTo>
                      <a:lnTo>
                        <a:pt x="186" y="190"/>
                      </a:lnTo>
                      <a:lnTo>
                        <a:pt x="187" y="191"/>
                      </a:lnTo>
                      <a:lnTo>
                        <a:pt x="188" y="192"/>
                      </a:lnTo>
                      <a:lnTo>
                        <a:pt x="188" y="194"/>
                      </a:lnTo>
                      <a:lnTo>
                        <a:pt x="190" y="196"/>
                      </a:lnTo>
                      <a:lnTo>
                        <a:pt x="192" y="195"/>
                      </a:lnTo>
                      <a:lnTo>
                        <a:pt x="192" y="198"/>
                      </a:lnTo>
                      <a:lnTo>
                        <a:pt x="193" y="198"/>
                      </a:lnTo>
                      <a:lnTo>
                        <a:pt x="193" y="195"/>
                      </a:lnTo>
                      <a:lnTo>
                        <a:pt x="192" y="195"/>
                      </a:lnTo>
                      <a:lnTo>
                        <a:pt x="192" y="191"/>
                      </a:lnTo>
                      <a:lnTo>
                        <a:pt x="191" y="190"/>
                      </a:lnTo>
                      <a:lnTo>
                        <a:pt x="191" y="189"/>
                      </a:lnTo>
                      <a:lnTo>
                        <a:pt x="191" y="186"/>
                      </a:lnTo>
                      <a:lnTo>
                        <a:pt x="186" y="185"/>
                      </a:lnTo>
                      <a:lnTo>
                        <a:pt x="186" y="185"/>
                      </a:lnTo>
                      <a:lnTo>
                        <a:pt x="187" y="185"/>
                      </a:lnTo>
                      <a:lnTo>
                        <a:pt x="188" y="182"/>
                      </a:lnTo>
                      <a:lnTo>
                        <a:pt x="191" y="182"/>
                      </a:lnTo>
                      <a:lnTo>
                        <a:pt x="195" y="181"/>
                      </a:lnTo>
                      <a:lnTo>
                        <a:pt x="197" y="179"/>
                      </a:lnTo>
                      <a:lnTo>
                        <a:pt x="201" y="179"/>
                      </a:lnTo>
                      <a:lnTo>
                        <a:pt x="201" y="178"/>
                      </a:lnTo>
                      <a:lnTo>
                        <a:pt x="203" y="178"/>
                      </a:lnTo>
                      <a:lnTo>
                        <a:pt x="203" y="177"/>
                      </a:lnTo>
                      <a:lnTo>
                        <a:pt x="204" y="175"/>
                      </a:lnTo>
                      <a:lnTo>
                        <a:pt x="204" y="173"/>
                      </a:lnTo>
                      <a:lnTo>
                        <a:pt x="207" y="172"/>
                      </a:lnTo>
                      <a:lnTo>
                        <a:pt x="205" y="168"/>
                      </a:lnTo>
                      <a:lnTo>
                        <a:pt x="207" y="168"/>
                      </a:lnTo>
                      <a:lnTo>
                        <a:pt x="207" y="166"/>
                      </a:lnTo>
                      <a:lnTo>
                        <a:pt x="207" y="166"/>
                      </a:lnTo>
                      <a:lnTo>
                        <a:pt x="209" y="158"/>
                      </a:lnTo>
                      <a:lnTo>
                        <a:pt x="208" y="157"/>
                      </a:lnTo>
                      <a:lnTo>
                        <a:pt x="207" y="156"/>
                      </a:lnTo>
                      <a:lnTo>
                        <a:pt x="209" y="148"/>
                      </a:lnTo>
                      <a:lnTo>
                        <a:pt x="213" y="147"/>
                      </a:lnTo>
                      <a:lnTo>
                        <a:pt x="216" y="145"/>
                      </a:lnTo>
                      <a:lnTo>
                        <a:pt x="218" y="145"/>
                      </a:lnTo>
                      <a:lnTo>
                        <a:pt x="218" y="145"/>
                      </a:lnTo>
                      <a:lnTo>
                        <a:pt x="220" y="145"/>
                      </a:lnTo>
                      <a:lnTo>
                        <a:pt x="221" y="143"/>
                      </a:lnTo>
                      <a:lnTo>
                        <a:pt x="227" y="143"/>
                      </a:lnTo>
                      <a:lnTo>
                        <a:pt x="227" y="144"/>
                      </a:lnTo>
                      <a:lnTo>
                        <a:pt x="229" y="144"/>
                      </a:lnTo>
                      <a:lnTo>
                        <a:pt x="229" y="144"/>
                      </a:lnTo>
                      <a:lnTo>
                        <a:pt x="229" y="147"/>
                      </a:lnTo>
                      <a:lnTo>
                        <a:pt x="229" y="148"/>
                      </a:lnTo>
                      <a:lnTo>
                        <a:pt x="229" y="149"/>
                      </a:lnTo>
                      <a:lnTo>
                        <a:pt x="230" y="149"/>
                      </a:lnTo>
                      <a:lnTo>
                        <a:pt x="230" y="151"/>
                      </a:lnTo>
                      <a:lnTo>
                        <a:pt x="231" y="151"/>
                      </a:lnTo>
                      <a:lnTo>
                        <a:pt x="231" y="152"/>
                      </a:lnTo>
                      <a:lnTo>
                        <a:pt x="231" y="152"/>
                      </a:lnTo>
                      <a:lnTo>
                        <a:pt x="231" y="158"/>
                      </a:lnTo>
                      <a:lnTo>
                        <a:pt x="231" y="161"/>
                      </a:lnTo>
                      <a:lnTo>
                        <a:pt x="231" y="164"/>
                      </a:lnTo>
                      <a:lnTo>
                        <a:pt x="231" y="166"/>
                      </a:lnTo>
                      <a:lnTo>
                        <a:pt x="230" y="169"/>
                      </a:lnTo>
                      <a:lnTo>
                        <a:pt x="239" y="175"/>
                      </a:lnTo>
                      <a:lnTo>
                        <a:pt x="239" y="174"/>
                      </a:lnTo>
                      <a:lnTo>
                        <a:pt x="238" y="174"/>
                      </a:lnTo>
                      <a:lnTo>
                        <a:pt x="238" y="172"/>
                      </a:lnTo>
                      <a:lnTo>
                        <a:pt x="241" y="170"/>
                      </a:lnTo>
                      <a:lnTo>
                        <a:pt x="241" y="170"/>
                      </a:lnTo>
                      <a:lnTo>
                        <a:pt x="242" y="170"/>
                      </a:lnTo>
                      <a:lnTo>
                        <a:pt x="243" y="172"/>
                      </a:lnTo>
                      <a:lnTo>
                        <a:pt x="244" y="172"/>
                      </a:lnTo>
                      <a:lnTo>
                        <a:pt x="246" y="172"/>
                      </a:lnTo>
                      <a:lnTo>
                        <a:pt x="248" y="173"/>
                      </a:lnTo>
                      <a:lnTo>
                        <a:pt x="248" y="173"/>
                      </a:lnTo>
                      <a:lnTo>
                        <a:pt x="251" y="173"/>
                      </a:lnTo>
                      <a:lnTo>
                        <a:pt x="251" y="174"/>
                      </a:lnTo>
                      <a:lnTo>
                        <a:pt x="255" y="173"/>
                      </a:lnTo>
                      <a:lnTo>
                        <a:pt x="255" y="173"/>
                      </a:lnTo>
                      <a:lnTo>
                        <a:pt x="254" y="172"/>
                      </a:lnTo>
                      <a:lnTo>
                        <a:pt x="254" y="172"/>
                      </a:lnTo>
                      <a:lnTo>
                        <a:pt x="251" y="172"/>
                      </a:lnTo>
                      <a:lnTo>
                        <a:pt x="251" y="170"/>
                      </a:lnTo>
                      <a:lnTo>
                        <a:pt x="248" y="170"/>
                      </a:lnTo>
                      <a:lnTo>
                        <a:pt x="248" y="170"/>
                      </a:lnTo>
                      <a:lnTo>
                        <a:pt x="247" y="170"/>
                      </a:lnTo>
                      <a:lnTo>
                        <a:pt x="247" y="169"/>
                      </a:lnTo>
                      <a:lnTo>
                        <a:pt x="244" y="169"/>
                      </a:lnTo>
                      <a:lnTo>
                        <a:pt x="244" y="169"/>
                      </a:lnTo>
                      <a:lnTo>
                        <a:pt x="242" y="169"/>
                      </a:lnTo>
                      <a:lnTo>
                        <a:pt x="242" y="168"/>
                      </a:lnTo>
                      <a:lnTo>
                        <a:pt x="239" y="166"/>
                      </a:lnTo>
                      <a:lnTo>
                        <a:pt x="237" y="165"/>
                      </a:lnTo>
                      <a:lnTo>
                        <a:pt x="237" y="164"/>
                      </a:lnTo>
                      <a:lnTo>
                        <a:pt x="237" y="162"/>
                      </a:lnTo>
                      <a:lnTo>
                        <a:pt x="237" y="160"/>
                      </a:lnTo>
                      <a:lnTo>
                        <a:pt x="242" y="157"/>
                      </a:lnTo>
                      <a:lnTo>
                        <a:pt x="242" y="156"/>
                      </a:lnTo>
                      <a:lnTo>
                        <a:pt x="241" y="155"/>
                      </a:lnTo>
                      <a:lnTo>
                        <a:pt x="239" y="153"/>
                      </a:lnTo>
                      <a:lnTo>
                        <a:pt x="239" y="151"/>
                      </a:lnTo>
                      <a:lnTo>
                        <a:pt x="238" y="151"/>
                      </a:lnTo>
                      <a:lnTo>
                        <a:pt x="238" y="151"/>
                      </a:lnTo>
                      <a:lnTo>
                        <a:pt x="238" y="149"/>
                      </a:lnTo>
                      <a:lnTo>
                        <a:pt x="237" y="149"/>
                      </a:lnTo>
                      <a:lnTo>
                        <a:pt x="237" y="147"/>
                      </a:lnTo>
                      <a:lnTo>
                        <a:pt x="237" y="147"/>
                      </a:lnTo>
                      <a:lnTo>
                        <a:pt x="235" y="145"/>
                      </a:lnTo>
                      <a:lnTo>
                        <a:pt x="235" y="143"/>
                      </a:lnTo>
                      <a:lnTo>
                        <a:pt x="234" y="141"/>
                      </a:lnTo>
                      <a:lnTo>
                        <a:pt x="233" y="141"/>
                      </a:lnTo>
                      <a:lnTo>
                        <a:pt x="230" y="140"/>
                      </a:lnTo>
                      <a:lnTo>
                        <a:pt x="229" y="140"/>
                      </a:lnTo>
                      <a:lnTo>
                        <a:pt x="227" y="140"/>
                      </a:lnTo>
                      <a:lnTo>
                        <a:pt x="227" y="140"/>
                      </a:lnTo>
                      <a:lnTo>
                        <a:pt x="225" y="140"/>
                      </a:lnTo>
                      <a:lnTo>
                        <a:pt x="225" y="139"/>
                      </a:lnTo>
                      <a:lnTo>
                        <a:pt x="224" y="139"/>
                      </a:lnTo>
                      <a:lnTo>
                        <a:pt x="224" y="139"/>
                      </a:lnTo>
                      <a:lnTo>
                        <a:pt x="221" y="139"/>
                      </a:lnTo>
                      <a:lnTo>
                        <a:pt x="218" y="139"/>
                      </a:lnTo>
                      <a:lnTo>
                        <a:pt x="216" y="140"/>
                      </a:lnTo>
                      <a:lnTo>
                        <a:pt x="213" y="140"/>
                      </a:lnTo>
                      <a:lnTo>
                        <a:pt x="213" y="141"/>
                      </a:lnTo>
                      <a:lnTo>
                        <a:pt x="205" y="141"/>
                      </a:lnTo>
                      <a:lnTo>
                        <a:pt x="205" y="143"/>
                      </a:lnTo>
                      <a:lnTo>
                        <a:pt x="204" y="143"/>
                      </a:lnTo>
                      <a:lnTo>
                        <a:pt x="204" y="143"/>
                      </a:lnTo>
                      <a:lnTo>
                        <a:pt x="203" y="143"/>
                      </a:lnTo>
                      <a:lnTo>
                        <a:pt x="203" y="138"/>
                      </a:lnTo>
                      <a:lnTo>
                        <a:pt x="201" y="136"/>
                      </a:lnTo>
                      <a:lnTo>
                        <a:pt x="201" y="131"/>
                      </a:lnTo>
                      <a:lnTo>
                        <a:pt x="201" y="131"/>
                      </a:lnTo>
                      <a:lnTo>
                        <a:pt x="201" y="130"/>
                      </a:lnTo>
                      <a:lnTo>
                        <a:pt x="201" y="130"/>
                      </a:lnTo>
                      <a:lnTo>
                        <a:pt x="201" y="128"/>
                      </a:lnTo>
                      <a:lnTo>
                        <a:pt x="203" y="127"/>
                      </a:lnTo>
                      <a:lnTo>
                        <a:pt x="204" y="124"/>
                      </a:lnTo>
                      <a:lnTo>
                        <a:pt x="203" y="123"/>
                      </a:lnTo>
                      <a:lnTo>
                        <a:pt x="203" y="123"/>
                      </a:lnTo>
                      <a:lnTo>
                        <a:pt x="203" y="122"/>
                      </a:lnTo>
                      <a:lnTo>
                        <a:pt x="201" y="122"/>
                      </a:lnTo>
                      <a:lnTo>
                        <a:pt x="201" y="120"/>
                      </a:lnTo>
                      <a:lnTo>
                        <a:pt x="201" y="120"/>
                      </a:lnTo>
                      <a:lnTo>
                        <a:pt x="201" y="119"/>
                      </a:lnTo>
                      <a:lnTo>
                        <a:pt x="200" y="119"/>
                      </a:lnTo>
                      <a:lnTo>
                        <a:pt x="199" y="118"/>
                      </a:lnTo>
                      <a:lnTo>
                        <a:pt x="199" y="117"/>
                      </a:lnTo>
                      <a:lnTo>
                        <a:pt x="197" y="114"/>
                      </a:lnTo>
                      <a:lnTo>
                        <a:pt x="199" y="113"/>
                      </a:lnTo>
                      <a:lnTo>
                        <a:pt x="200" y="110"/>
                      </a:lnTo>
                      <a:lnTo>
                        <a:pt x="200" y="106"/>
                      </a:lnTo>
                      <a:lnTo>
                        <a:pt x="201" y="106"/>
                      </a:lnTo>
                      <a:lnTo>
                        <a:pt x="201" y="105"/>
                      </a:lnTo>
                      <a:lnTo>
                        <a:pt x="203" y="105"/>
                      </a:lnTo>
                      <a:lnTo>
                        <a:pt x="203" y="105"/>
                      </a:lnTo>
                      <a:lnTo>
                        <a:pt x="205" y="103"/>
                      </a:lnTo>
                      <a:lnTo>
                        <a:pt x="205" y="102"/>
                      </a:lnTo>
                      <a:lnTo>
                        <a:pt x="207" y="101"/>
                      </a:lnTo>
                      <a:lnTo>
                        <a:pt x="207" y="100"/>
                      </a:lnTo>
                      <a:lnTo>
                        <a:pt x="208" y="96"/>
                      </a:lnTo>
                      <a:lnTo>
                        <a:pt x="208" y="90"/>
                      </a:lnTo>
                      <a:lnTo>
                        <a:pt x="208" y="86"/>
                      </a:lnTo>
                      <a:lnTo>
                        <a:pt x="207" y="83"/>
                      </a:lnTo>
                      <a:lnTo>
                        <a:pt x="207" y="83"/>
                      </a:lnTo>
                      <a:lnTo>
                        <a:pt x="207" y="81"/>
                      </a:lnTo>
                      <a:lnTo>
                        <a:pt x="208" y="81"/>
                      </a:lnTo>
                      <a:lnTo>
                        <a:pt x="209" y="83"/>
                      </a:lnTo>
                      <a:lnTo>
                        <a:pt x="209" y="84"/>
                      </a:lnTo>
                      <a:lnTo>
                        <a:pt x="210" y="85"/>
                      </a:lnTo>
                      <a:lnTo>
                        <a:pt x="212" y="85"/>
                      </a:lnTo>
                      <a:lnTo>
                        <a:pt x="212" y="88"/>
                      </a:lnTo>
                      <a:lnTo>
                        <a:pt x="210" y="88"/>
                      </a:lnTo>
                      <a:lnTo>
                        <a:pt x="210" y="92"/>
                      </a:lnTo>
                      <a:lnTo>
                        <a:pt x="213" y="93"/>
                      </a:lnTo>
                      <a:lnTo>
                        <a:pt x="213" y="96"/>
                      </a:lnTo>
                      <a:lnTo>
                        <a:pt x="212" y="96"/>
                      </a:lnTo>
                      <a:lnTo>
                        <a:pt x="212" y="97"/>
                      </a:lnTo>
                      <a:lnTo>
                        <a:pt x="210" y="97"/>
                      </a:lnTo>
                      <a:lnTo>
                        <a:pt x="210" y="100"/>
                      </a:lnTo>
                      <a:lnTo>
                        <a:pt x="212" y="100"/>
                      </a:lnTo>
                      <a:lnTo>
                        <a:pt x="212" y="103"/>
                      </a:lnTo>
                      <a:lnTo>
                        <a:pt x="212" y="103"/>
                      </a:lnTo>
                      <a:lnTo>
                        <a:pt x="212" y="105"/>
                      </a:lnTo>
                      <a:lnTo>
                        <a:pt x="213" y="106"/>
                      </a:lnTo>
                      <a:lnTo>
                        <a:pt x="214" y="109"/>
                      </a:lnTo>
                      <a:lnTo>
                        <a:pt x="214" y="109"/>
                      </a:lnTo>
                      <a:lnTo>
                        <a:pt x="213" y="113"/>
                      </a:lnTo>
                      <a:lnTo>
                        <a:pt x="214" y="113"/>
                      </a:lnTo>
                      <a:lnTo>
                        <a:pt x="216" y="114"/>
                      </a:lnTo>
                      <a:lnTo>
                        <a:pt x="217" y="115"/>
                      </a:lnTo>
                      <a:lnTo>
                        <a:pt x="220" y="117"/>
                      </a:lnTo>
                      <a:lnTo>
                        <a:pt x="221" y="114"/>
                      </a:lnTo>
                      <a:lnTo>
                        <a:pt x="224" y="115"/>
                      </a:lnTo>
                      <a:lnTo>
                        <a:pt x="224" y="114"/>
                      </a:lnTo>
                      <a:lnTo>
                        <a:pt x="226" y="114"/>
                      </a:lnTo>
                      <a:lnTo>
                        <a:pt x="226" y="114"/>
                      </a:lnTo>
                      <a:lnTo>
                        <a:pt x="227" y="115"/>
                      </a:lnTo>
                      <a:lnTo>
                        <a:pt x="229" y="115"/>
                      </a:lnTo>
                      <a:lnTo>
                        <a:pt x="229" y="115"/>
                      </a:lnTo>
                      <a:lnTo>
                        <a:pt x="229" y="115"/>
                      </a:lnTo>
                      <a:lnTo>
                        <a:pt x="230" y="115"/>
                      </a:lnTo>
                      <a:lnTo>
                        <a:pt x="230" y="114"/>
                      </a:lnTo>
                      <a:lnTo>
                        <a:pt x="237" y="114"/>
                      </a:lnTo>
                      <a:lnTo>
                        <a:pt x="237" y="115"/>
                      </a:lnTo>
                      <a:lnTo>
                        <a:pt x="238" y="115"/>
                      </a:lnTo>
                      <a:lnTo>
                        <a:pt x="238" y="117"/>
                      </a:lnTo>
                      <a:lnTo>
                        <a:pt x="238" y="118"/>
                      </a:lnTo>
                      <a:lnTo>
                        <a:pt x="239" y="119"/>
                      </a:lnTo>
                      <a:lnTo>
                        <a:pt x="239" y="118"/>
                      </a:lnTo>
                      <a:lnTo>
                        <a:pt x="242" y="118"/>
                      </a:lnTo>
                      <a:lnTo>
                        <a:pt x="242" y="118"/>
                      </a:lnTo>
                      <a:lnTo>
                        <a:pt x="241" y="117"/>
                      </a:lnTo>
                      <a:lnTo>
                        <a:pt x="239" y="117"/>
                      </a:lnTo>
                      <a:lnTo>
                        <a:pt x="238" y="115"/>
                      </a:lnTo>
                      <a:lnTo>
                        <a:pt x="238" y="115"/>
                      </a:lnTo>
                      <a:lnTo>
                        <a:pt x="238" y="113"/>
                      </a:lnTo>
                      <a:lnTo>
                        <a:pt x="238" y="113"/>
                      </a:lnTo>
                      <a:lnTo>
                        <a:pt x="237" y="111"/>
                      </a:lnTo>
                      <a:lnTo>
                        <a:pt x="237" y="111"/>
                      </a:lnTo>
                      <a:lnTo>
                        <a:pt x="237" y="111"/>
                      </a:lnTo>
                      <a:lnTo>
                        <a:pt x="235" y="111"/>
                      </a:lnTo>
                      <a:lnTo>
                        <a:pt x="235" y="111"/>
                      </a:lnTo>
                      <a:lnTo>
                        <a:pt x="234" y="111"/>
                      </a:lnTo>
                      <a:lnTo>
                        <a:pt x="233" y="109"/>
                      </a:lnTo>
                      <a:lnTo>
                        <a:pt x="229" y="109"/>
                      </a:lnTo>
                      <a:lnTo>
                        <a:pt x="229" y="107"/>
                      </a:lnTo>
                      <a:lnTo>
                        <a:pt x="227" y="106"/>
                      </a:lnTo>
                      <a:lnTo>
                        <a:pt x="225" y="106"/>
                      </a:lnTo>
                      <a:lnTo>
                        <a:pt x="224" y="106"/>
                      </a:lnTo>
                      <a:lnTo>
                        <a:pt x="224" y="103"/>
                      </a:lnTo>
                      <a:lnTo>
                        <a:pt x="225" y="101"/>
                      </a:lnTo>
                      <a:lnTo>
                        <a:pt x="226" y="100"/>
                      </a:lnTo>
                      <a:lnTo>
                        <a:pt x="226" y="98"/>
                      </a:lnTo>
                      <a:lnTo>
                        <a:pt x="230" y="98"/>
                      </a:lnTo>
                      <a:lnTo>
                        <a:pt x="231" y="100"/>
                      </a:lnTo>
                      <a:lnTo>
                        <a:pt x="234" y="100"/>
                      </a:lnTo>
                      <a:lnTo>
                        <a:pt x="235" y="101"/>
                      </a:lnTo>
                      <a:lnTo>
                        <a:pt x="238" y="103"/>
                      </a:lnTo>
                      <a:lnTo>
                        <a:pt x="239" y="103"/>
                      </a:lnTo>
                      <a:lnTo>
                        <a:pt x="241" y="101"/>
                      </a:lnTo>
                      <a:lnTo>
                        <a:pt x="242" y="100"/>
                      </a:lnTo>
                      <a:lnTo>
                        <a:pt x="243" y="98"/>
                      </a:lnTo>
                      <a:lnTo>
                        <a:pt x="242" y="97"/>
                      </a:lnTo>
                      <a:lnTo>
                        <a:pt x="242" y="97"/>
                      </a:lnTo>
                      <a:lnTo>
                        <a:pt x="241" y="97"/>
                      </a:lnTo>
                      <a:lnTo>
                        <a:pt x="241" y="96"/>
                      </a:lnTo>
                      <a:lnTo>
                        <a:pt x="237" y="96"/>
                      </a:lnTo>
                      <a:lnTo>
                        <a:pt x="237" y="96"/>
                      </a:lnTo>
                      <a:lnTo>
                        <a:pt x="238" y="96"/>
                      </a:lnTo>
                      <a:lnTo>
                        <a:pt x="238" y="94"/>
                      </a:lnTo>
                      <a:lnTo>
                        <a:pt x="239" y="94"/>
                      </a:lnTo>
                      <a:lnTo>
                        <a:pt x="241" y="94"/>
                      </a:lnTo>
                      <a:lnTo>
                        <a:pt x="241" y="93"/>
                      </a:lnTo>
                      <a:lnTo>
                        <a:pt x="242" y="93"/>
                      </a:lnTo>
                      <a:lnTo>
                        <a:pt x="243" y="92"/>
                      </a:lnTo>
                      <a:lnTo>
                        <a:pt x="246" y="92"/>
                      </a:lnTo>
                      <a:lnTo>
                        <a:pt x="246" y="90"/>
                      </a:lnTo>
                      <a:lnTo>
                        <a:pt x="248" y="90"/>
                      </a:lnTo>
                      <a:lnTo>
                        <a:pt x="251" y="90"/>
                      </a:lnTo>
                      <a:lnTo>
                        <a:pt x="252" y="92"/>
                      </a:lnTo>
                      <a:lnTo>
                        <a:pt x="252" y="92"/>
                      </a:lnTo>
                      <a:lnTo>
                        <a:pt x="255" y="92"/>
                      </a:lnTo>
                      <a:lnTo>
                        <a:pt x="255" y="93"/>
                      </a:lnTo>
                      <a:lnTo>
                        <a:pt x="256" y="93"/>
                      </a:lnTo>
                      <a:lnTo>
                        <a:pt x="256" y="93"/>
                      </a:lnTo>
                      <a:lnTo>
                        <a:pt x="259" y="93"/>
                      </a:lnTo>
                      <a:lnTo>
                        <a:pt x="260" y="96"/>
                      </a:lnTo>
                      <a:lnTo>
                        <a:pt x="263" y="96"/>
                      </a:lnTo>
                      <a:lnTo>
                        <a:pt x="267" y="101"/>
                      </a:lnTo>
                      <a:lnTo>
                        <a:pt x="268" y="101"/>
                      </a:lnTo>
                      <a:lnTo>
                        <a:pt x="268" y="101"/>
                      </a:lnTo>
                      <a:lnTo>
                        <a:pt x="271" y="102"/>
                      </a:lnTo>
                      <a:lnTo>
                        <a:pt x="273" y="102"/>
                      </a:lnTo>
                      <a:lnTo>
                        <a:pt x="279" y="102"/>
                      </a:lnTo>
                      <a:lnTo>
                        <a:pt x="281" y="102"/>
                      </a:lnTo>
                      <a:lnTo>
                        <a:pt x="282" y="102"/>
                      </a:lnTo>
                      <a:lnTo>
                        <a:pt x="282" y="102"/>
                      </a:lnTo>
                      <a:lnTo>
                        <a:pt x="284" y="103"/>
                      </a:lnTo>
                      <a:lnTo>
                        <a:pt x="284" y="105"/>
                      </a:lnTo>
                      <a:lnTo>
                        <a:pt x="282" y="106"/>
                      </a:lnTo>
                      <a:lnTo>
                        <a:pt x="281" y="107"/>
                      </a:lnTo>
                      <a:lnTo>
                        <a:pt x="280" y="109"/>
                      </a:lnTo>
                      <a:lnTo>
                        <a:pt x="279" y="109"/>
                      </a:lnTo>
                      <a:lnTo>
                        <a:pt x="276" y="115"/>
                      </a:lnTo>
                      <a:lnTo>
                        <a:pt x="276" y="117"/>
                      </a:lnTo>
                      <a:lnTo>
                        <a:pt x="277" y="118"/>
                      </a:lnTo>
                      <a:lnTo>
                        <a:pt x="277" y="120"/>
                      </a:lnTo>
                      <a:lnTo>
                        <a:pt x="276" y="120"/>
                      </a:lnTo>
                      <a:lnTo>
                        <a:pt x="276" y="122"/>
                      </a:lnTo>
                      <a:lnTo>
                        <a:pt x="275" y="122"/>
                      </a:lnTo>
                      <a:lnTo>
                        <a:pt x="273" y="127"/>
                      </a:lnTo>
                      <a:lnTo>
                        <a:pt x="272" y="127"/>
                      </a:lnTo>
                      <a:lnTo>
                        <a:pt x="271" y="130"/>
                      </a:lnTo>
                      <a:lnTo>
                        <a:pt x="271" y="130"/>
                      </a:lnTo>
                      <a:lnTo>
                        <a:pt x="269" y="131"/>
                      </a:lnTo>
                      <a:lnTo>
                        <a:pt x="272" y="131"/>
                      </a:lnTo>
                      <a:lnTo>
                        <a:pt x="277" y="127"/>
                      </a:lnTo>
                      <a:lnTo>
                        <a:pt x="277" y="126"/>
                      </a:lnTo>
                      <a:lnTo>
                        <a:pt x="277" y="126"/>
                      </a:lnTo>
                      <a:lnTo>
                        <a:pt x="277" y="127"/>
                      </a:lnTo>
                      <a:lnTo>
                        <a:pt x="279" y="128"/>
                      </a:lnTo>
                      <a:lnTo>
                        <a:pt x="280" y="130"/>
                      </a:lnTo>
                      <a:lnTo>
                        <a:pt x="280" y="130"/>
                      </a:lnTo>
                      <a:lnTo>
                        <a:pt x="282" y="131"/>
                      </a:lnTo>
                      <a:lnTo>
                        <a:pt x="282" y="134"/>
                      </a:lnTo>
                      <a:lnTo>
                        <a:pt x="285" y="135"/>
                      </a:lnTo>
                      <a:lnTo>
                        <a:pt x="285" y="135"/>
                      </a:lnTo>
                      <a:lnTo>
                        <a:pt x="294" y="135"/>
                      </a:lnTo>
                      <a:lnTo>
                        <a:pt x="294" y="136"/>
                      </a:lnTo>
                      <a:lnTo>
                        <a:pt x="296" y="136"/>
                      </a:lnTo>
                      <a:lnTo>
                        <a:pt x="296" y="135"/>
                      </a:lnTo>
                      <a:lnTo>
                        <a:pt x="297" y="135"/>
                      </a:lnTo>
                      <a:lnTo>
                        <a:pt x="298" y="134"/>
                      </a:lnTo>
                      <a:lnTo>
                        <a:pt x="299" y="134"/>
                      </a:lnTo>
                      <a:lnTo>
                        <a:pt x="301" y="135"/>
                      </a:lnTo>
                      <a:lnTo>
                        <a:pt x="305" y="136"/>
                      </a:lnTo>
                      <a:lnTo>
                        <a:pt x="305" y="140"/>
                      </a:lnTo>
                      <a:lnTo>
                        <a:pt x="305" y="140"/>
                      </a:lnTo>
                      <a:lnTo>
                        <a:pt x="306" y="141"/>
                      </a:lnTo>
                      <a:lnTo>
                        <a:pt x="307" y="141"/>
                      </a:lnTo>
                      <a:lnTo>
                        <a:pt x="307" y="140"/>
                      </a:lnTo>
                      <a:lnTo>
                        <a:pt x="307" y="140"/>
                      </a:lnTo>
                      <a:lnTo>
                        <a:pt x="307" y="136"/>
                      </a:lnTo>
                      <a:lnTo>
                        <a:pt x="306" y="135"/>
                      </a:lnTo>
                      <a:lnTo>
                        <a:pt x="306" y="135"/>
                      </a:lnTo>
                      <a:lnTo>
                        <a:pt x="305" y="135"/>
                      </a:lnTo>
                      <a:lnTo>
                        <a:pt x="305" y="134"/>
                      </a:lnTo>
                      <a:lnTo>
                        <a:pt x="302" y="134"/>
                      </a:lnTo>
                      <a:lnTo>
                        <a:pt x="302" y="134"/>
                      </a:lnTo>
                      <a:lnTo>
                        <a:pt x="301" y="132"/>
                      </a:lnTo>
                      <a:lnTo>
                        <a:pt x="301" y="132"/>
                      </a:lnTo>
                      <a:lnTo>
                        <a:pt x="299" y="131"/>
                      </a:lnTo>
                      <a:lnTo>
                        <a:pt x="298" y="131"/>
                      </a:lnTo>
                      <a:lnTo>
                        <a:pt x="297" y="132"/>
                      </a:lnTo>
                      <a:lnTo>
                        <a:pt x="296" y="132"/>
                      </a:lnTo>
                      <a:lnTo>
                        <a:pt x="294" y="132"/>
                      </a:lnTo>
                      <a:lnTo>
                        <a:pt x="293" y="134"/>
                      </a:lnTo>
                      <a:lnTo>
                        <a:pt x="293" y="135"/>
                      </a:lnTo>
                      <a:lnTo>
                        <a:pt x="292" y="134"/>
                      </a:lnTo>
                      <a:lnTo>
                        <a:pt x="292" y="134"/>
                      </a:lnTo>
                      <a:lnTo>
                        <a:pt x="289" y="132"/>
                      </a:lnTo>
                      <a:lnTo>
                        <a:pt x="288" y="131"/>
                      </a:lnTo>
                      <a:lnTo>
                        <a:pt x="286" y="130"/>
                      </a:lnTo>
                      <a:lnTo>
                        <a:pt x="285" y="130"/>
                      </a:lnTo>
                      <a:lnTo>
                        <a:pt x="284" y="130"/>
                      </a:lnTo>
                      <a:lnTo>
                        <a:pt x="282" y="128"/>
                      </a:lnTo>
                      <a:lnTo>
                        <a:pt x="282" y="127"/>
                      </a:lnTo>
                      <a:lnTo>
                        <a:pt x="282" y="127"/>
                      </a:lnTo>
                      <a:lnTo>
                        <a:pt x="282" y="124"/>
                      </a:lnTo>
                      <a:lnTo>
                        <a:pt x="282" y="124"/>
                      </a:lnTo>
                      <a:lnTo>
                        <a:pt x="285" y="124"/>
                      </a:lnTo>
                      <a:lnTo>
                        <a:pt x="288" y="124"/>
                      </a:lnTo>
                      <a:lnTo>
                        <a:pt x="288" y="122"/>
                      </a:lnTo>
                      <a:lnTo>
                        <a:pt x="288" y="119"/>
                      </a:lnTo>
                      <a:lnTo>
                        <a:pt x="286" y="118"/>
                      </a:lnTo>
                      <a:lnTo>
                        <a:pt x="286" y="114"/>
                      </a:lnTo>
                      <a:lnTo>
                        <a:pt x="286" y="111"/>
                      </a:lnTo>
                      <a:lnTo>
                        <a:pt x="286" y="109"/>
                      </a:lnTo>
                      <a:lnTo>
                        <a:pt x="286" y="109"/>
                      </a:lnTo>
                      <a:lnTo>
                        <a:pt x="286" y="107"/>
                      </a:lnTo>
                      <a:lnTo>
                        <a:pt x="288" y="107"/>
                      </a:lnTo>
                      <a:lnTo>
                        <a:pt x="288" y="106"/>
                      </a:lnTo>
                      <a:lnTo>
                        <a:pt x="289" y="106"/>
                      </a:lnTo>
                      <a:lnTo>
                        <a:pt x="289" y="103"/>
                      </a:lnTo>
                      <a:lnTo>
                        <a:pt x="288" y="102"/>
                      </a:lnTo>
                      <a:lnTo>
                        <a:pt x="288" y="101"/>
                      </a:lnTo>
                      <a:lnTo>
                        <a:pt x="281" y="98"/>
                      </a:lnTo>
                      <a:lnTo>
                        <a:pt x="281" y="97"/>
                      </a:lnTo>
                      <a:lnTo>
                        <a:pt x="279" y="96"/>
                      </a:lnTo>
                      <a:lnTo>
                        <a:pt x="279" y="94"/>
                      </a:lnTo>
                      <a:lnTo>
                        <a:pt x="272" y="94"/>
                      </a:lnTo>
                      <a:lnTo>
                        <a:pt x="272" y="94"/>
                      </a:lnTo>
                      <a:lnTo>
                        <a:pt x="271" y="94"/>
                      </a:lnTo>
                      <a:lnTo>
                        <a:pt x="271" y="93"/>
                      </a:lnTo>
                      <a:lnTo>
                        <a:pt x="269" y="93"/>
                      </a:lnTo>
                      <a:lnTo>
                        <a:pt x="267" y="92"/>
                      </a:lnTo>
                      <a:lnTo>
                        <a:pt x="265" y="90"/>
                      </a:lnTo>
                      <a:lnTo>
                        <a:pt x="265" y="89"/>
                      </a:lnTo>
                      <a:lnTo>
                        <a:pt x="264" y="86"/>
                      </a:lnTo>
                      <a:lnTo>
                        <a:pt x="264" y="84"/>
                      </a:lnTo>
                      <a:lnTo>
                        <a:pt x="264" y="81"/>
                      </a:lnTo>
                      <a:lnTo>
                        <a:pt x="265" y="81"/>
                      </a:lnTo>
                      <a:lnTo>
                        <a:pt x="265" y="79"/>
                      </a:lnTo>
                      <a:lnTo>
                        <a:pt x="265" y="79"/>
                      </a:lnTo>
                      <a:lnTo>
                        <a:pt x="265" y="76"/>
                      </a:lnTo>
                      <a:lnTo>
                        <a:pt x="267" y="76"/>
                      </a:lnTo>
                      <a:lnTo>
                        <a:pt x="265" y="73"/>
                      </a:lnTo>
                      <a:lnTo>
                        <a:pt x="267" y="73"/>
                      </a:lnTo>
                      <a:lnTo>
                        <a:pt x="267" y="72"/>
                      </a:lnTo>
                      <a:lnTo>
                        <a:pt x="268" y="71"/>
                      </a:lnTo>
                      <a:lnTo>
                        <a:pt x="268" y="69"/>
                      </a:lnTo>
                      <a:lnTo>
                        <a:pt x="268" y="68"/>
                      </a:lnTo>
                      <a:lnTo>
                        <a:pt x="271" y="68"/>
                      </a:lnTo>
                      <a:lnTo>
                        <a:pt x="273" y="68"/>
                      </a:lnTo>
                      <a:lnTo>
                        <a:pt x="273" y="67"/>
                      </a:lnTo>
                      <a:lnTo>
                        <a:pt x="280" y="67"/>
                      </a:lnTo>
                      <a:lnTo>
                        <a:pt x="280" y="67"/>
                      </a:lnTo>
                      <a:lnTo>
                        <a:pt x="282" y="67"/>
                      </a:lnTo>
                      <a:lnTo>
                        <a:pt x="282" y="66"/>
                      </a:lnTo>
                      <a:lnTo>
                        <a:pt x="288" y="67"/>
                      </a:lnTo>
                      <a:lnTo>
                        <a:pt x="288" y="66"/>
                      </a:lnTo>
                      <a:lnTo>
                        <a:pt x="290" y="66"/>
                      </a:lnTo>
                      <a:lnTo>
                        <a:pt x="290" y="66"/>
                      </a:lnTo>
                      <a:lnTo>
                        <a:pt x="293" y="66"/>
                      </a:lnTo>
                      <a:lnTo>
                        <a:pt x="293" y="64"/>
                      </a:lnTo>
                      <a:lnTo>
                        <a:pt x="294" y="64"/>
                      </a:lnTo>
                      <a:lnTo>
                        <a:pt x="297" y="64"/>
                      </a:lnTo>
                      <a:lnTo>
                        <a:pt x="298" y="66"/>
                      </a:lnTo>
                      <a:lnTo>
                        <a:pt x="299" y="67"/>
                      </a:lnTo>
                      <a:lnTo>
                        <a:pt x="301" y="67"/>
                      </a:lnTo>
                      <a:lnTo>
                        <a:pt x="302" y="67"/>
                      </a:lnTo>
                      <a:lnTo>
                        <a:pt x="303" y="66"/>
                      </a:lnTo>
                      <a:lnTo>
                        <a:pt x="307" y="66"/>
                      </a:lnTo>
                      <a:lnTo>
                        <a:pt x="307" y="66"/>
                      </a:lnTo>
                      <a:lnTo>
                        <a:pt x="310" y="66"/>
                      </a:lnTo>
                      <a:lnTo>
                        <a:pt x="310" y="64"/>
                      </a:lnTo>
                      <a:lnTo>
                        <a:pt x="314" y="64"/>
                      </a:lnTo>
                      <a:lnTo>
                        <a:pt x="314" y="64"/>
                      </a:lnTo>
                      <a:lnTo>
                        <a:pt x="316" y="64"/>
                      </a:lnTo>
                      <a:lnTo>
                        <a:pt x="316" y="66"/>
                      </a:lnTo>
                      <a:lnTo>
                        <a:pt x="318" y="66"/>
                      </a:lnTo>
                      <a:lnTo>
                        <a:pt x="318" y="66"/>
                      </a:lnTo>
                      <a:lnTo>
                        <a:pt x="319" y="67"/>
                      </a:lnTo>
                      <a:lnTo>
                        <a:pt x="318" y="68"/>
                      </a:lnTo>
                      <a:lnTo>
                        <a:pt x="316" y="69"/>
                      </a:lnTo>
                      <a:lnTo>
                        <a:pt x="315" y="71"/>
                      </a:lnTo>
                      <a:lnTo>
                        <a:pt x="322" y="71"/>
                      </a:lnTo>
                      <a:lnTo>
                        <a:pt x="323" y="69"/>
                      </a:lnTo>
                      <a:lnTo>
                        <a:pt x="323" y="67"/>
                      </a:lnTo>
                      <a:lnTo>
                        <a:pt x="322" y="66"/>
                      </a:lnTo>
                      <a:lnTo>
                        <a:pt x="320" y="64"/>
                      </a:lnTo>
                      <a:lnTo>
                        <a:pt x="320" y="64"/>
                      </a:lnTo>
                      <a:lnTo>
                        <a:pt x="320" y="63"/>
                      </a:lnTo>
                      <a:lnTo>
                        <a:pt x="319" y="62"/>
                      </a:lnTo>
                      <a:lnTo>
                        <a:pt x="319" y="59"/>
                      </a:lnTo>
                      <a:lnTo>
                        <a:pt x="316" y="58"/>
                      </a:lnTo>
                      <a:lnTo>
                        <a:pt x="315" y="58"/>
                      </a:lnTo>
                      <a:lnTo>
                        <a:pt x="313" y="56"/>
                      </a:lnTo>
                      <a:lnTo>
                        <a:pt x="313" y="55"/>
                      </a:lnTo>
                      <a:lnTo>
                        <a:pt x="315" y="54"/>
                      </a:lnTo>
                      <a:lnTo>
                        <a:pt x="318" y="54"/>
                      </a:lnTo>
                      <a:lnTo>
                        <a:pt x="319" y="54"/>
                      </a:lnTo>
                      <a:lnTo>
                        <a:pt x="319" y="54"/>
                      </a:lnTo>
                      <a:lnTo>
                        <a:pt x="320" y="55"/>
                      </a:lnTo>
                      <a:lnTo>
                        <a:pt x="320" y="54"/>
                      </a:lnTo>
                      <a:lnTo>
                        <a:pt x="319" y="52"/>
                      </a:lnTo>
                      <a:lnTo>
                        <a:pt x="319" y="50"/>
                      </a:lnTo>
                      <a:lnTo>
                        <a:pt x="314" y="50"/>
                      </a:lnTo>
                      <a:lnTo>
                        <a:pt x="314" y="47"/>
                      </a:lnTo>
                      <a:lnTo>
                        <a:pt x="315" y="46"/>
                      </a:lnTo>
                      <a:lnTo>
                        <a:pt x="316" y="47"/>
                      </a:lnTo>
                      <a:lnTo>
                        <a:pt x="318" y="47"/>
                      </a:lnTo>
                      <a:lnTo>
                        <a:pt x="319" y="47"/>
                      </a:lnTo>
                      <a:lnTo>
                        <a:pt x="319" y="48"/>
                      </a:lnTo>
                      <a:lnTo>
                        <a:pt x="320" y="50"/>
                      </a:lnTo>
                      <a:lnTo>
                        <a:pt x="322" y="50"/>
                      </a:lnTo>
                      <a:lnTo>
                        <a:pt x="323" y="50"/>
                      </a:lnTo>
                      <a:lnTo>
                        <a:pt x="323" y="46"/>
                      </a:lnTo>
                      <a:lnTo>
                        <a:pt x="323" y="46"/>
                      </a:lnTo>
                      <a:lnTo>
                        <a:pt x="323" y="45"/>
                      </a:lnTo>
                      <a:lnTo>
                        <a:pt x="324" y="45"/>
                      </a:lnTo>
                      <a:lnTo>
                        <a:pt x="324" y="43"/>
                      </a:lnTo>
                      <a:lnTo>
                        <a:pt x="327" y="43"/>
                      </a:lnTo>
                      <a:lnTo>
                        <a:pt x="327" y="42"/>
                      </a:lnTo>
                      <a:lnTo>
                        <a:pt x="328" y="42"/>
                      </a:lnTo>
                      <a:lnTo>
                        <a:pt x="328" y="41"/>
                      </a:lnTo>
                      <a:lnTo>
                        <a:pt x="327" y="41"/>
                      </a:lnTo>
                      <a:lnTo>
                        <a:pt x="327" y="39"/>
                      </a:lnTo>
                      <a:lnTo>
                        <a:pt x="326" y="39"/>
                      </a:lnTo>
                      <a:lnTo>
                        <a:pt x="326" y="39"/>
                      </a:lnTo>
                      <a:lnTo>
                        <a:pt x="324" y="39"/>
                      </a:lnTo>
                      <a:lnTo>
                        <a:pt x="323" y="39"/>
                      </a:lnTo>
                      <a:lnTo>
                        <a:pt x="323" y="38"/>
                      </a:lnTo>
                      <a:lnTo>
                        <a:pt x="327" y="38"/>
                      </a:lnTo>
                      <a:lnTo>
                        <a:pt x="327" y="38"/>
                      </a:lnTo>
                      <a:lnTo>
                        <a:pt x="327" y="38"/>
                      </a:lnTo>
                      <a:lnTo>
                        <a:pt x="327" y="38"/>
                      </a:lnTo>
                      <a:lnTo>
                        <a:pt x="330" y="38"/>
                      </a:lnTo>
                      <a:lnTo>
                        <a:pt x="330" y="38"/>
                      </a:lnTo>
                      <a:lnTo>
                        <a:pt x="331" y="38"/>
                      </a:lnTo>
                      <a:lnTo>
                        <a:pt x="331" y="38"/>
                      </a:lnTo>
                      <a:lnTo>
                        <a:pt x="331" y="38"/>
                      </a:lnTo>
                      <a:lnTo>
                        <a:pt x="334" y="38"/>
                      </a:lnTo>
                      <a:lnTo>
                        <a:pt x="334" y="37"/>
                      </a:lnTo>
                      <a:lnTo>
                        <a:pt x="337" y="37"/>
                      </a:lnTo>
                      <a:lnTo>
                        <a:pt x="339" y="35"/>
                      </a:lnTo>
                      <a:lnTo>
                        <a:pt x="341" y="35"/>
                      </a:lnTo>
                      <a:lnTo>
                        <a:pt x="343" y="33"/>
                      </a:lnTo>
                      <a:lnTo>
                        <a:pt x="345" y="33"/>
                      </a:lnTo>
                      <a:lnTo>
                        <a:pt x="345" y="33"/>
                      </a:lnTo>
                      <a:lnTo>
                        <a:pt x="348" y="33"/>
                      </a:lnTo>
                      <a:lnTo>
                        <a:pt x="348" y="31"/>
                      </a:lnTo>
                      <a:lnTo>
                        <a:pt x="349" y="31"/>
                      </a:lnTo>
                      <a:lnTo>
                        <a:pt x="349" y="31"/>
                      </a:lnTo>
                      <a:lnTo>
                        <a:pt x="351" y="33"/>
                      </a:lnTo>
                      <a:lnTo>
                        <a:pt x="352" y="33"/>
                      </a:lnTo>
                      <a:lnTo>
                        <a:pt x="353" y="33"/>
                      </a:lnTo>
                      <a:lnTo>
                        <a:pt x="354" y="33"/>
                      </a:lnTo>
                      <a:lnTo>
                        <a:pt x="354" y="31"/>
                      </a:lnTo>
                      <a:lnTo>
                        <a:pt x="356" y="31"/>
                      </a:lnTo>
                      <a:lnTo>
                        <a:pt x="356" y="31"/>
                      </a:lnTo>
                      <a:lnTo>
                        <a:pt x="357" y="31"/>
                      </a:lnTo>
                      <a:lnTo>
                        <a:pt x="358" y="31"/>
                      </a:lnTo>
                      <a:lnTo>
                        <a:pt x="358" y="31"/>
                      </a:lnTo>
                      <a:lnTo>
                        <a:pt x="358" y="31"/>
                      </a:lnTo>
                      <a:lnTo>
                        <a:pt x="360" y="31"/>
                      </a:lnTo>
                      <a:lnTo>
                        <a:pt x="360" y="31"/>
                      </a:lnTo>
                      <a:lnTo>
                        <a:pt x="364" y="31"/>
                      </a:lnTo>
                      <a:lnTo>
                        <a:pt x="364" y="30"/>
                      </a:lnTo>
                      <a:lnTo>
                        <a:pt x="365" y="30"/>
                      </a:lnTo>
                      <a:lnTo>
                        <a:pt x="365" y="30"/>
                      </a:lnTo>
                      <a:lnTo>
                        <a:pt x="378" y="29"/>
                      </a:lnTo>
                      <a:lnTo>
                        <a:pt x="378" y="28"/>
                      </a:lnTo>
                      <a:lnTo>
                        <a:pt x="378" y="28"/>
                      </a:lnTo>
                      <a:lnTo>
                        <a:pt x="377" y="26"/>
                      </a:lnTo>
                      <a:lnTo>
                        <a:pt x="378" y="26"/>
                      </a:lnTo>
                      <a:lnTo>
                        <a:pt x="379" y="26"/>
                      </a:lnTo>
                      <a:lnTo>
                        <a:pt x="381" y="25"/>
                      </a:lnTo>
                      <a:lnTo>
                        <a:pt x="381" y="25"/>
                      </a:lnTo>
                      <a:lnTo>
                        <a:pt x="381" y="25"/>
                      </a:lnTo>
                      <a:lnTo>
                        <a:pt x="382" y="26"/>
                      </a:lnTo>
                      <a:lnTo>
                        <a:pt x="385" y="26"/>
                      </a:lnTo>
                      <a:lnTo>
                        <a:pt x="385" y="25"/>
                      </a:lnTo>
                      <a:lnTo>
                        <a:pt x="387" y="25"/>
                      </a:lnTo>
                      <a:lnTo>
                        <a:pt x="387" y="25"/>
                      </a:lnTo>
                      <a:lnTo>
                        <a:pt x="391" y="25"/>
                      </a:lnTo>
                      <a:lnTo>
                        <a:pt x="391" y="25"/>
                      </a:lnTo>
                      <a:lnTo>
                        <a:pt x="391" y="26"/>
                      </a:lnTo>
                      <a:lnTo>
                        <a:pt x="392" y="26"/>
                      </a:lnTo>
                      <a:lnTo>
                        <a:pt x="394" y="26"/>
                      </a:lnTo>
                      <a:lnTo>
                        <a:pt x="394" y="25"/>
                      </a:lnTo>
                      <a:lnTo>
                        <a:pt x="395" y="25"/>
                      </a:lnTo>
                      <a:lnTo>
                        <a:pt x="396" y="24"/>
                      </a:lnTo>
                      <a:lnTo>
                        <a:pt x="396" y="25"/>
                      </a:lnTo>
                      <a:lnTo>
                        <a:pt x="398" y="25"/>
                      </a:lnTo>
                      <a:lnTo>
                        <a:pt x="398" y="25"/>
                      </a:lnTo>
                      <a:lnTo>
                        <a:pt x="398" y="25"/>
                      </a:lnTo>
                      <a:lnTo>
                        <a:pt x="398" y="25"/>
                      </a:lnTo>
                      <a:lnTo>
                        <a:pt x="399" y="25"/>
                      </a:lnTo>
                      <a:lnTo>
                        <a:pt x="399" y="26"/>
                      </a:lnTo>
                      <a:lnTo>
                        <a:pt x="400" y="26"/>
                      </a:lnTo>
                      <a:lnTo>
                        <a:pt x="400" y="26"/>
                      </a:lnTo>
                      <a:lnTo>
                        <a:pt x="400" y="25"/>
                      </a:lnTo>
                      <a:lnTo>
                        <a:pt x="403" y="25"/>
                      </a:lnTo>
                      <a:lnTo>
                        <a:pt x="404" y="25"/>
                      </a:lnTo>
                      <a:lnTo>
                        <a:pt x="407" y="26"/>
                      </a:lnTo>
                      <a:lnTo>
                        <a:pt x="408" y="26"/>
                      </a:lnTo>
                      <a:lnTo>
                        <a:pt x="408" y="28"/>
                      </a:lnTo>
                      <a:lnTo>
                        <a:pt x="406" y="30"/>
                      </a:lnTo>
                      <a:lnTo>
                        <a:pt x="406" y="31"/>
                      </a:lnTo>
                      <a:lnTo>
                        <a:pt x="404" y="31"/>
                      </a:lnTo>
                      <a:lnTo>
                        <a:pt x="404" y="33"/>
                      </a:lnTo>
                      <a:lnTo>
                        <a:pt x="403" y="33"/>
                      </a:lnTo>
                      <a:lnTo>
                        <a:pt x="403" y="34"/>
                      </a:lnTo>
                      <a:lnTo>
                        <a:pt x="404" y="34"/>
                      </a:lnTo>
                      <a:lnTo>
                        <a:pt x="404" y="33"/>
                      </a:lnTo>
                      <a:lnTo>
                        <a:pt x="408" y="33"/>
                      </a:lnTo>
                      <a:lnTo>
                        <a:pt x="408" y="31"/>
                      </a:lnTo>
                      <a:lnTo>
                        <a:pt x="408" y="31"/>
                      </a:lnTo>
                      <a:lnTo>
                        <a:pt x="408" y="30"/>
                      </a:lnTo>
                      <a:lnTo>
                        <a:pt x="411" y="30"/>
                      </a:lnTo>
                      <a:lnTo>
                        <a:pt x="411" y="31"/>
                      </a:lnTo>
                      <a:lnTo>
                        <a:pt x="411" y="33"/>
                      </a:lnTo>
                      <a:lnTo>
                        <a:pt x="412" y="33"/>
                      </a:lnTo>
                      <a:lnTo>
                        <a:pt x="412" y="33"/>
                      </a:lnTo>
                      <a:lnTo>
                        <a:pt x="413" y="31"/>
                      </a:lnTo>
                      <a:lnTo>
                        <a:pt x="413" y="30"/>
                      </a:lnTo>
                      <a:lnTo>
                        <a:pt x="415" y="30"/>
                      </a:lnTo>
                      <a:lnTo>
                        <a:pt x="415" y="31"/>
                      </a:lnTo>
                      <a:lnTo>
                        <a:pt x="416" y="31"/>
                      </a:lnTo>
                      <a:lnTo>
                        <a:pt x="416" y="30"/>
                      </a:lnTo>
                      <a:lnTo>
                        <a:pt x="417" y="30"/>
                      </a:lnTo>
                      <a:lnTo>
                        <a:pt x="421" y="26"/>
                      </a:lnTo>
                      <a:lnTo>
                        <a:pt x="424" y="26"/>
                      </a:lnTo>
                      <a:lnTo>
                        <a:pt x="425" y="24"/>
                      </a:lnTo>
                      <a:lnTo>
                        <a:pt x="426" y="25"/>
                      </a:lnTo>
                      <a:lnTo>
                        <a:pt x="429" y="25"/>
                      </a:lnTo>
                      <a:lnTo>
                        <a:pt x="429" y="26"/>
                      </a:lnTo>
                      <a:lnTo>
                        <a:pt x="430" y="28"/>
                      </a:lnTo>
                      <a:lnTo>
                        <a:pt x="430" y="29"/>
                      </a:lnTo>
                      <a:lnTo>
                        <a:pt x="429" y="31"/>
                      </a:lnTo>
                      <a:lnTo>
                        <a:pt x="429" y="34"/>
                      </a:lnTo>
                      <a:lnTo>
                        <a:pt x="430" y="34"/>
                      </a:lnTo>
                      <a:lnTo>
                        <a:pt x="430" y="33"/>
                      </a:lnTo>
                      <a:lnTo>
                        <a:pt x="432" y="31"/>
                      </a:lnTo>
                      <a:lnTo>
                        <a:pt x="433" y="31"/>
                      </a:lnTo>
                      <a:lnTo>
                        <a:pt x="433" y="29"/>
                      </a:lnTo>
                      <a:lnTo>
                        <a:pt x="432" y="29"/>
                      </a:lnTo>
                      <a:lnTo>
                        <a:pt x="432" y="25"/>
                      </a:lnTo>
                      <a:lnTo>
                        <a:pt x="430" y="25"/>
                      </a:lnTo>
                      <a:lnTo>
                        <a:pt x="430" y="24"/>
                      </a:lnTo>
                      <a:lnTo>
                        <a:pt x="430" y="24"/>
                      </a:lnTo>
                      <a:lnTo>
                        <a:pt x="430" y="24"/>
                      </a:lnTo>
                      <a:lnTo>
                        <a:pt x="429" y="24"/>
                      </a:lnTo>
                      <a:lnTo>
                        <a:pt x="429" y="22"/>
                      </a:lnTo>
                      <a:lnTo>
                        <a:pt x="428" y="22"/>
                      </a:lnTo>
                      <a:lnTo>
                        <a:pt x="428" y="22"/>
                      </a:lnTo>
                      <a:lnTo>
                        <a:pt x="428" y="22"/>
                      </a:lnTo>
                      <a:lnTo>
                        <a:pt x="428" y="22"/>
                      </a:lnTo>
                      <a:lnTo>
                        <a:pt x="426" y="22"/>
                      </a:lnTo>
                      <a:lnTo>
                        <a:pt x="426" y="21"/>
                      </a:lnTo>
                      <a:lnTo>
                        <a:pt x="429" y="21"/>
                      </a:lnTo>
                      <a:lnTo>
                        <a:pt x="432" y="20"/>
                      </a:lnTo>
                      <a:lnTo>
                        <a:pt x="432" y="20"/>
                      </a:lnTo>
                      <a:lnTo>
                        <a:pt x="432" y="21"/>
                      </a:lnTo>
                      <a:lnTo>
                        <a:pt x="437" y="20"/>
                      </a:lnTo>
                      <a:lnTo>
                        <a:pt x="438" y="20"/>
                      </a:lnTo>
                      <a:lnTo>
                        <a:pt x="438" y="21"/>
                      </a:lnTo>
                      <a:lnTo>
                        <a:pt x="440" y="21"/>
                      </a:lnTo>
                      <a:lnTo>
                        <a:pt x="440" y="21"/>
                      </a:lnTo>
                      <a:lnTo>
                        <a:pt x="441" y="20"/>
                      </a:lnTo>
                      <a:lnTo>
                        <a:pt x="442" y="20"/>
                      </a:lnTo>
                      <a:lnTo>
                        <a:pt x="443" y="20"/>
                      </a:lnTo>
                      <a:lnTo>
                        <a:pt x="443" y="21"/>
                      </a:lnTo>
                      <a:lnTo>
                        <a:pt x="446" y="22"/>
                      </a:lnTo>
                      <a:lnTo>
                        <a:pt x="449" y="22"/>
                      </a:lnTo>
                      <a:lnTo>
                        <a:pt x="449" y="21"/>
                      </a:lnTo>
                      <a:lnTo>
                        <a:pt x="446" y="18"/>
                      </a:lnTo>
                      <a:lnTo>
                        <a:pt x="446" y="18"/>
                      </a:lnTo>
                      <a:lnTo>
                        <a:pt x="445" y="17"/>
                      </a:lnTo>
                      <a:lnTo>
                        <a:pt x="445" y="17"/>
                      </a:lnTo>
                      <a:lnTo>
                        <a:pt x="443" y="17"/>
                      </a:lnTo>
                      <a:lnTo>
                        <a:pt x="443" y="16"/>
                      </a:lnTo>
                      <a:lnTo>
                        <a:pt x="443" y="13"/>
                      </a:lnTo>
                      <a:lnTo>
                        <a:pt x="446" y="13"/>
                      </a:lnTo>
                      <a:lnTo>
                        <a:pt x="446" y="12"/>
                      </a:lnTo>
                      <a:lnTo>
                        <a:pt x="446" y="12"/>
                      </a:lnTo>
                      <a:lnTo>
                        <a:pt x="447" y="12"/>
                      </a:lnTo>
                      <a:lnTo>
                        <a:pt x="449" y="11"/>
                      </a:lnTo>
                      <a:lnTo>
                        <a:pt x="450" y="9"/>
                      </a:lnTo>
                      <a:lnTo>
                        <a:pt x="451" y="9"/>
                      </a:lnTo>
                      <a:lnTo>
                        <a:pt x="451" y="8"/>
                      </a:lnTo>
                      <a:lnTo>
                        <a:pt x="451" y="7"/>
                      </a:lnTo>
                      <a:lnTo>
                        <a:pt x="453" y="7"/>
                      </a:lnTo>
                      <a:lnTo>
                        <a:pt x="453" y="7"/>
                      </a:lnTo>
                      <a:lnTo>
                        <a:pt x="451" y="7"/>
                      </a:lnTo>
                      <a:lnTo>
                        <a:pt x="453" y="5"/>
                      </a:lnTo>
                      <a:lnTo>
                        <a:pt x="454" y="5"/>
                      </a:lnTo>
                      <a:lnTo>
                        <a:pt x="454" y="4"/>
                      </a:lnTo>
                      <a:lnTo>
                        <a:pt x="457" y="3"/>
                      </a:lnTo>
                      <a:lnTo>
                        <a:pt x="458" y="3"/>
                      </a:lnTo>
                      <a:lnTo>
                        <a:pt x="460" y="1"/>
                      </a:lnTo>
                      <a:lnTo>
                        <a:pt x="463" y="1"/>
                      </a:lnTo>
                      <a:lnTo>
                        <a:pt x="463" y="1"/>
                      </a:lnTo>
                      <a:lnTo>
                        <a:pt x="464" y="4"/>
                      </a:lnTo>
                      <a:lnTo>
                        <a:pt x="470" y="3"/>
                      </a:lnTo>
                      <a:lnTo>
                        <a:pt x="470" y="0"/>
                      </a:lnTo>
                      <a:lnTo>
                        <a:pt x="471" y="0"/>
                      </a:lnTo>
                      <a:lnTo>
                        <a:pt x="471"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6">
                  <a:extLst>
                    <a:ext uri="{FF2B5EF4-FFF2-40B4-BE49-F238E27FC236}">
                      <a16:creationId xmlns:a16="http://schemas.microsoft.com/office/drawing/2014/main" xmlns="" id="{F2DDF568-56A4-4663-8F85-267515418483}"/>
                    </a:ext>
                  </a:extLst>
                </p:cNvPr>
                <p:cNvSpPr>
                  <a:spLocks noEditPoints="1"/>
                </p:cNvSpPr>
                <p:nvPr/>
              </p:nvSpPr>
              <p:spPr bwMode="auto">
                <a:xfrm>
                  <a:off x="4054475" y="1148217"/>
                  <a:ext cx="3903663" cy="927100"/>
                </a:xfrm>
                <a:custGeom>
                  <a:avLst/>
                  <a:gdLst>
                    <a:gd name="T0" fmla="*/ 782 w 2459"/>
                    <a:gd name="T1" fmla="*/ 297 h 584"/>
                    <a:gd name="T2" fmla="*/ 235 w 2459"/>
                    <a:gd name="T3" fmla="*/ 174 h 584"/>
                    <a:gd name="T4" fmla="*/ 216 w 2459"/>
                    <a:gd name="T5" fmla="*/ 206 h 584"/>
                    <a:gd name="T6" fmla="*/ 224 w 2459"/>
                    <a:gd name="T7" fmla="*/ 173 h 584"/>
                    <a:gd name="T8" fmla="*/ 32 w 2459"/>
                    <a:gd name="T9" fmla="*/ 161 h 584"/>
                    <a:gd name="T10" fmla="*/ 29 w 2459"/>
                    <a:gd name="T11" fmla="*/ 212 h 584"/>
                    <a:gd name="T12" fmla="*/ 943 w 2459"/>
                    <a:gd name="T13" fmla="*/ 160 h 584"/>
                    <a:gd name="T14" fmla="*/ 2438 w 2459"/>
                    <a:gd name="T15" fmla="*/ 149 h 584"/>
                    <a:gd name="T16" fmla="*/ 258 w 2459"/>
                    <a:gd name="T17" fmla="*/ 159 h 584"/>
                    <a:gd name="T18" fmla="*/ 2341 w 2459"/>
                    <a:gd name="T19" fmla="*/ 153 h 584"/>
                    <a:gd name="T20" fmla="*/ 1651 w 2459"/>
                    <a:gd name="T21" fmla="*/ 160 h 584"/>
                    <a:gd name="T22" fmla="*/ 1615 w 2459"/>
                    <a:gd name="T23" fmla="*/ 187 h 584"/>
                    <a:gd name="T24" fmla="*/ 1617 w 2459"/>
                    <a:gd name="T25" fmla="*/ 232 h 584"/>
                    <a:gd name="T26" fmla="*/ 1574 w 2459"/>
                    <a:gd name="T27" fmla="*/ 216 h 584"/>
                    <a:gd name="T28" fmla="*/ 1599 w 2459"/>
                    <a:gd name="T29" fmla="*/ 169 h 584"/>
                    <a:gd name="T30" fmla="*/ 1662 w 2459"/>
                    <a:gd name="T31" fmla="*/ 136 h 584"/>
                    <a:gd name="T32" fmla="*/ 294 w 2459"/>
                    <a:gd name="T33" fmla="*/ 127 h 584"/>
                    <a:gd name="T34" fmla="*/ 338 w 2459"/>
                    <a:gd name="T35" fmla="*/ 145 h 584"/>
                    <a:gd name="T36" fmla="*/ 380 w 2459"/>
                    <a:gd name="T37" fmla="*/ 162 h 584"/>
                    <a:gd name="T38" fmla="*/ 319 w 2459"/>
                    <a:gd name="T39" fmla="*/ 159 h 584"/>
                    <a:gd name="T40" fmla="*/ 257 w 2459"/>
                    <a:gd name="T41" fmla="*/ 128 h 584"/>
                    <a:gd name="T42" fmla="*/ 160 w 2459"/>
                    <a:gd name="T43" fmla="*/ 135 h 584"/>
                    <a:gd name="T44" fmla="*/ 104 w 2459"/>
                    <a:gd name="T45" fmla="*/ 157 h 584"/>
                    <a:gd name="T46" fmla="*/ 74 w 2459"/>
                    <a:gd name="T47" fmla="*/ 153 h 584"/>
                    <a:gd name="T48" fmla="*/ 130 w 2459"/>
                    <a:gd name="T49" fmla="*/ 131 h 584"/>
                    <a:gd name="T50" fmla="*/ 798 w 2459"/>
                    <a:gd name="T51" fmla="*/ 21 h 584"/>
                    <a:gd name="T52" fmla="*/ 815 w 2459"/>
                    <a:gd name="T53" fmla="*/ 11 h 584"/>
                    <a:gd name="T54" fmla="*/ 905 w 2459"/>
                    <a:gd name="T55" fmla="*/ 16 h 584"/>
                    <a:gd name="T56" fmla="*/ 829 w 2459"/>
                    <a:gd name="T57" fmla="*/ 38 h 584"/>
                    <a:gd name="T58" fmla="*/ 904 w 2459"/>
                    <a:gd name="T59" fmla="*/ 49 h 584"/>
                    <a:gd name="T60" fmla="*/ 1003 w 2459"/>
                    <a:gd name="T61" fmla="*/ 47 h 584"/>
                    <a:gd name="T62" fmla="*/ 935 w 2459"/>
                    <a:gd name="T63" fmla="*/ 70 h 584"/>
                    <a:gd name="T64" fmla="*/ 925 w 2459"/>
                    <a:gd name="T65" fmla="*/ 108 h 584"/>
                    <a:gd name="T66" fmla="*/ 926 w 2459"/>
                    <a:gd name="T67" fmla="*/ 134 h 584"/>
                    <a:gd name="T68" fmla="*/ 933 w 2459"/>
                    <a:gd name="T69" fmla="*/ 165 h 584"/>
                    <a:gd name="T70" fmla="*/ 901 w 2459"/>
                    <a:gd name="T71" fmla="*/ 181 h 584"/>
                    <a:gd name="T72" fmla="*/ 906 w 2459"/>
                    <a:gd name="T73" fmla="*/ 203 h 584"/>
                    <a:gd name="T74" fmla="*/ 866 w 2459"/>
                    <a:gd name="T75" fmla="*/ 208 h 584"/>
                    <a:gd name="T76" fmla="*/ 887 w 2459"/>
                    <a:gd name="T77" fmla="*/ 233 h 584"/>
                    <a:gd name="T78" fmla="*/ 888 w 2459"/>
                    <a:gd name="T79" fmla="*/ 253 h 584"/>
                    <a:gd name="T80" fmla="*/ 825 w 2459"/>
                    <a:gd name="T81" fmla="*/ 279 h 584"/>
                    <a:gd name="T82" fmla="*/ 749 w 2459"/>
                    <a:gd name="T83" fmla="*/ 326 h 584"/>
                    <a:gd name="T84" fmla="*/ 730 w 2459"/>
                    <a:gd name="T85" fmla="*/ 376 h 584"/>
                    <a:gd name="T86" fmla="*/ 717 w 2459"/>
                    <a:gd name="T87" fmla="*/ 381 h 584"/>
                    <a:gd name="T88" fmla="*/ 688 w 2459"/>
                    <a:gd name="T89" fmla="*/ 368 h 584"/>
                    <a:gd name="T90" fmla="*/ 660 w 2459"/>
                    <a:gd name="T91" fmla="*/ 343 h 584"/>
                    <a:gd name="T92" fmla="*/ 647 w 2459"/>
                    <a:gd name="T93" fmla="*/ 310 h 584"/>
                    <a:gd name="T94" fmla="*/ 660 w 2459"/>
                    <a:gd name="T95" fmla="*/ 280 h 584"/>
                    <a:gd name="T96" fmla="*/ 651 w 2459"/>
                    <a:gd name="T97" fmla="*/ 266 h 584"/>
                    <a:gd name="T98" fmla="*/ 635 w 2459"/>
                    <a:gd name="T99" fmla="*/ 233 h 584"/>
                    <a:gd name="T100" fmla="*/ 626 w 2459"/>
                    <a:gd name="T101" fmla="*/ 225 h 584"/>
                    <a:gd name="T102" fmla="*/ 645 w 2459"/>
                    <a:gd name="T103" fmla="*/ 211 h 584"/>
                    <a:gd name="T104" fmla="*/ 622 w 2459"/>
                    <a:gd name="T105" fmla="*/ 178 h 584"/>
                    <a:gd name="T106" fmla="*/ 552 w 2459"/>
                    <a:gd name="T107" fmla="*/ 132 h 584"/>
                    <a:gd name="T108" fmla="*/ 489 w 2459"/>
                    <a:gd name="T109" fmla="*/ 123 h 584"/>
                    <a:gd name="T110" fmla="*/ 474 w 2459"/>
                    <a:gd name="T111" fmla="*/ 94 h 584"/>
                    <a:gd name="T112" fmla="*/ 527 w 2459"/>
                    <a:gd name="T113" fmla="*/ 70 h 584"/>
                    <a:gd name="T114" fmla="*/ 563 w 2459"/>
                    <a:gd name="T115" fmla="*/ 50 h 584"/>
                    <a:gd name="T116" fmla="*/ 634 w 2459"/>
                    <a:gd name="T117" fmla="*/ 32 h 584"/>
                    <a:gd name="T118" fmla="*/ 688 w 2459"/>
                    <a:gd name="T119" fmla="*/ 33 h 584"/>
                    <a:gd name="T120" fmla="*/ 719 w 2459"/>
                    <a:gd name="T121" fmla="*/ 25 h 584"/>
                    <a:gd name="T122" fmla="*/ 744 w 2459"/>
                    <a:gd name="T123" fmla="*/ 12 h 584"/>
                    <a:gd name="T124" fmla="*/ 795 w 2459"/>
                    <a:gd name="T1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584">
                      <a:moveTo>
                        <a:pt x="384" y="581"/>
                      </a:moveTo>
                      <a:lnTo>
                        <a:pt x="387" y="583"/>
                      </a:lnTo>
                      <a:lnTo>
                        <a:pt x="387" y="584"/>
                      </a:lnTo>
                      <a:lnTo>
                        <a:pt x="384" y="584"/>
                      </a:lnTo>
                      <a:lnTo>
                        <a:pt x="384" y="581"/>
                      </a:lnTo>
                      <a:close/>
                      <a:moveTo>
                        <a:pt x="341" y="575"/>
                      </a:moveTo>
                      <a:lnTo>
                        <a:pt x="342" y="575"/>
                      </a:lnTo>
                      <a:lnTo>
                        <a:pt x="342" y="575"/>
                      </a:lnTo>
                      <a:lnTo>
                        <a:pt x="342" y="575"/>
                      </a:lnTo>
                      <a:lnTo>
                        <a:pt x="342" y="576"/>
                      </a:lnTo>
                      <a:lnTo>
                        <a:pt x="342" y="576"/>
                      </a:lnTo>
                      <a:lnTo>
                        <a:pt x="342" y="576"/>
                      </a:lnTo>
                      <a:lnTo>
                        <a:pt x="342" y="576"/>
                      </a:lnTo>
                      <a:lnTo>
                        <a:pt x="342" y="577"/>
                      </a:lnTo>
                      <a:lnTo>
                        <a:pt x="341" y="577"/>
                      </a:lnTo>
                      <a:lnTo>
                        <a:pt x="341" y="577"/>
                      </a:lnTo>
                      <a:lnTo>
                        <a:pt x="341" y="576"/>
                      </a:lnTo>
                      <a:lnTo>
                        <a:pt x="341" y="575"/>
                      </a:lnTo>
                      <a:close/>
                      <a:moveTo>
                        <a:pt x="372" y="574"/>
                      </a:moveTo>
                      <a:lnTo>
                        <a:pt x="376" y="575"/>
                      </a:lnTo>
                      <a:lnTo>
                        <a:pt x="379" y="575"/>
                      </a:lnTo>
                      <a:lnTo>
                        <a:pt x="380" y="576"/>
                      </a:lnTo>
                      <a:lnTo>
                        <a:pt x="383" y="577"/>
                      </a:lnTo>
                      <a:lnTo>
                        <a:pt x="383" y="577"/>
                      </a:lnTo>
                      <a:lnTo>
                        <a:pt x="383" y="577"/>
                      </a:lnTo>
                      <a:lnTo>
                        <a:pt x="383" y="577"/>
                      </a:lnTo>
                      <a:lnTo>
                        <a:pt x="383" y="577"/>
                      </a:lnTo>
                      <a:lnTo>
                        <a:pt x="383" y="579"/>
                      </a:lnTo>
                      <a:lnTo>
                        <a:pt x="380" y="577"/>
                      </a:lnTo>
                      <a:lnTo>
                        <a:pt x="377" y="577"/>
                      </a:lnTo>
                      <a:lnTo>
                        <a:pt x="375" y="576"/>
                      </a:lnTo>
                      <a:lnTo>
                        <a:pt x="374" y="576"/>
                      </a:lnTo>
                      <a:lnTo>
                        <a:pt x="372" y="574"/>
                      </a:lnTo>
                      <a:close/>
                      <a:moveTo>
                        <a:pt x="367" y="572"/>
                      </a:moveTo>
                      <a:lnTo>
                        <a:pt x="368" y="572"/>
                      </a:lnTo>
                      <a:lnTo>
                        <a:pt x="368" y="574"/>
                      </a:lnTo>
                      <a:lnTo>
                        <a:pt x="367" y="574"/>
                      </a:lnTo>
                      <a:lnTo>
                        <a:pt x="367" y="574"/>
                      </a:lnTo>
                      <a:lnTo>
                        <a:pt x="367" y="572"/>
                      </a:lnTo>
                      <a:close/>
                      <a:moveTo>
                        <a:pt x="317" y="542"/>
                      </a:moveTo>
                      <a:lnTo>
                        <a:pt x="319" y="542"/>
                      </a:lnTo>
                      <a:lnTo>
                        <a:pt x="319" y="542"/>
                      </a:lnTo>
                      <a:lnTo>
                        <a:pt x="319" y="542"/>
                      </a:lnTo>
                      <a:lnTo>
                        <a:pt x="319" y="542"/>
                      </a:lnTo>
                      <a:lnTo>
                        <a:pt x="319" y="542"/>
                      </a:lnTo>
                      <a:lnTo>
                        <a:pt x="319" y="543"/>
                      </a:lnTo>
                      <a:lnTo>
                        <a:pt x="319" y="543"/>
                      </a:lnTo>
                      <a:lnTo>
                        <a:pt x="317" y="543"/>
                      </a:lnTo>
                      <a:lnTo>
                        <a:pt x="317" y="543"/>
                      </a:lnTo>
                      <a:lnTo>
                        <a:pt x="317" y="542"/>
                      </a:lnTo>
                      <a:close/>
                      <a:moveTo>
                        <a:pt x="328" y="536"/>
                      </a:moveTo>
                      <a:lnTo>
                        <a:pt x="329" y="537"/>
                      </a:lnTo>
                      <a:lnTo>
                        <a:pt x="329" y="537"/>
                      </a:lnTo>
                      <a:lnTo>
                        <a:pt x="328" y="537"/>
                      </a:lnTo>
                      <a:lnTo>
                        <a:pt x="328" y="536"/>
                      </a:lnTo>
                      <a:close/>
                      <a:moveTo>
                        <a:pt x="711" y="373"/>
                      </a:moveTo>
                      <a:lnTo>
                        <a:pt x="710" y="376"/>
                      </a:lnTo>
                      <a:lnTo>
                        <a:pt x="711" y="376"/>
                      </a:lnTo>
                      <a:lnTo>
                        <a:pt x="711" y="375"/>
                      </a:lnTo>
                      <a:lnTo>
                        <a:pt x="711" y="375"/>
                      </a:lnTo>
                      <a:lnTo>
                        <a:pt x="711" y="375"/>
                      </a:lnTo>
                      <a:lnTo>
                        <a:pt x="711" y="373"/>
                      </a:lnTo>
                      <a:lnTo>
                        <a:pt x="711" y="373"/>
                      </a:lnTo>
                      <a:close/>
                      <a:moveTo>
                        <a:pt x="782" y="296"/>
                      </a:moveTo>
                      <a:lnTo>
                        <a:pt x="782" y="297"/>
                      </a:lnTo>
                      <a:lnTo>
                        <a:pt x="781" y="297"/>
                      </a:lnTo>
                      <a:lnTo>
                        <a:pt x="782" y="301"/>
                      </a:lnTo>
                      <a:lnTo>
                        <a:pt x="785" y="300"/>
                      </a:lnTo>
                      <a:lnTo>
                        <a:pt x="786" y="299"/>
                      </a:lnTo>
                      <a:lnTo>
                        <a:pt x="786" y="299"/>
                      </a:lnTo>
                      <a:lnTo>
                        <a:pt x="787" y="297"/>
                      </a:lnTo>
                      <a:lnTo>
                        <a:pt x="782" y="296"/>
                      </a:lnTo>
                      <a:close/>
                      <a:moveTo>
                        <a:pt x="647" y="292"/>
                      </a:moveTo>
                      <a:lnTo>
                        <a:pt x="647" y="293"/>
                      </a:lnTo>
                      <a:lnTo>
                        <a:pt x="650" y="293"/>
                      </a:lnTo>
                      <a:lnTo>
                        <a:pt x="650" y="293"/>
                      </a:lnTo>
                      <a:lnTo>
                        <a:pt x="648" y="292"/>
                      </a:lnTo>
                      <a:lnTo>
                        <a:pt x="648" y="292"/>
                      </a:lnTo>
                      <a:lnTo>
                        <a:pt x="647" y="292"/>
                      </a:lnTo>
                      <a:close/>
                      <a:moveTo>
                        <a:pt x="673" y="289"/>
                      </a:moveTo>
                      <a:lnTo>
                        <a:pt x="669" y="291"/>
                      </a:lnTo>
                      <a:lnTo>
                        <a:pt x="665" y="292"/>
                      </a:lnTo>
                      <a:lnTo>
                        <a:pt x="664" y="295"/>
                      </a:lnTo>
                      <a:lnTo>
                        <a:pt x="665" y="295"/>
                      </a:lnTo>
                      <a:lnTo>
                        <a:pt x="665" y="295"/>
                      </a:lnTo>
                      <a:lnTo>
                        <a:pt x="668" y="295"/>
                      </a:lnTo>
                      <a:lnTo>
                        <a:pt x="668" y="293"/>
                      </a:lnTo>
                      <a:lnTo>
                        <a:pt x="672" y="293"/>
                      </a:lnTo>
                      <a:lnTo>
                        <a:pt x="672" y="292"/>
                      </a:lnTo>
                      <a:lnTo>
                        <a:pt x="672" y="292"/>
                      </a:lnTo>
                      <a:lnTo>
                        <a:pt x="673" y="289"/>
                      </a:lnTo>
                      <a:close/>
                      <a:moveTo>
                        <a:pt x="668" y="279"/>
                      </a:moveTo>
                      <a:lnTo>
                        <a:pt x="668" y="280"/>
                      </a:lnTo>
                      <a:lnTo>
                        <a:pt x="669" y="280"/>
                      </a:lnTo>
                      <a:lnTo>
                        <a:pt x="669" y="279"/>
                      </a:lnTo>
                      <a:lnTo>
                        <a:pt x="668" y="279"/>
                      </a:lnTo>
                      <a:close/>
                      <a:moveTo>
                        <a:pt x="668" y="276"/>
                      </a:moveTo>
                      <a:lnTo>
                        <a:pt x="669" y="278"/>
                      </a:lnTo>
                      <a:lnTo>
                        <a:pt x="671" y="278"/>
                      </a:lnTo>
                      <a:lnTo>
                        <a:pt x="671" y="276"/>
                      </a:lnTo>
                      <a:lnTo>
                        <a:pt x="671" y="276"/>
                      </a:lnTo>
                      <a:lnTo>
                        <a:pt x="671" y="276"/>
                      </a:lnTo>
                      <a:lnTo>
                        <a:pt x="668" y="276"/>
                      </a:lnTo>
                      <a:close/>
                      <a:moveTo>
                        <a:pt x="871" y="236"/>
                      </a:moveTo>
                      <a:lnTo>
                        <a:pt x="871" y="236"/>
                      </a:lnTo>
                      <a:lnTo>
                        <a:pt x="871" y="236"/>
                      </a:lnTo>
                      <a:lnTo>
                        <a:pt x="871" y="236"/>
                      </a:lnTo>
                      <a:close/>
                      <a:moveTo>
                        <a:pt x="875" y="234"/>
                      </a:moveTo>
                      <a:lnTo>
                        <a:pt x="874" y="234"/>
                      </a:lnTo>
                      <a:lnTo>
                        <a:pt x="872" y="236"/>
                      </a:lnTo>
                      <a:lnTo>
                        <a:pt x="872" y="236"/>
                      </a:lnTo>
                      <a:lnTo>
                        <a:pt x="872" y="236"/>
                      </a:lnTo>
                      <a:lnTo>
                        <a:pt x="874" y="236"/>
                      </a:lnTo>
                      <a:lnTo>
                        <a:pt x="875" y="236"/>
                      </a:lnTo>
                      <a:lnTo>
                        <a:pt x="876" y="236"/>
                      </a:lnTo>
                      <a:lnTo>
                        <a:pt x="876" y="236"/>
                      </a:lnTo>
                      <a:lnTo>
                        <a:pt x="878" y="234"/>
                      </a:lnTo>
                      <a:lnTo>
                        <a:pt x="878" y="234"/>
                      </a:lnTo>
                      <a:lnTo>
                        <a:pt x="875" y="234"/>
                      </a:lnTo>
                      <a:close/>
                      <a:moveTo>
                        <a:pt x="235" y="168"/>
                      </a:moveTo>
                      <a:lnTo>
                        <a:pt x="240" y="168"/>
                      </a:lnTo>
                      <a:lnTo>
                        <a:pt x="240" y="170"/>
                      </a:lnTo>
                      <a:lnTo>
                        <a:pt x="236" y="172"/>
                      </a:lnTo>
                      <a:lnTo>
                        <a:pt x="233" y="173"/>
                      </a:lnTo>
                      <a:lnTo>
                        <a:pt x="230" y="174"/>
                      </a:lnTo>
                      <a:lnTo>
                        <a:pt x="230" y="176"/>
                      </a:lnTo>
                      <a:lnTo>
                        <a:pt x="233" y="176"/>
                      </a:lnTo>
                      <a:lnTo>
                        <a:pt x="233" y="174"/>
                      </a:lnTo>
                      <a:lnTo>
                        <a:pt x="235" y="174"/>
                      </a:lnTo>
                      <a:lnTo>
                        <a:pt x="235" y="174"/>
                      </a:lnTo>
                      <a:lnTo>
                        <a:pt x="236" y="174"/>
                      </a:lnTo>
                      <a:lnTo>
                        <a:pt x="237" y="174"/>
                      </a:lnTo>
                      <a:lnTo>
                        <a:pt x="237" y="173"/>
                      </a:lnTo>
                      <a:lnTo>
                        <a:pt x="239" y="173"/>
                      </a:lnTo>
                      <a:lnTo>
                        <a:pt x="241" y="174"/>
                      </a:lnTo>
                      <a:lnTo>
                        <a:pt x="243" y="176"/>
                      </a:lnTo>
                      <a:lnTo>
                        <a:pt x="245" y="176"/>
                      </a:lnTo>
                      <a:lnTo>
                        <a:pt x="245" y="178"/>
                      </a:lnTo>
                      <a:lnTo>
                        <a:pt x="245" y="180"/>
                      </a:lnTo>
                      <a:lnTo>
                        <a:pt x="245" y="182"/>
                      </a:lnTo>
                      <a:lnTo>
                        <a:pt x="245" y="182"/>
                      </a:lnTo>
                      <a:lnTo>
                        <a:pt x="243" y="182"/>
                      </a:lnTo>
                      <a:lnTo>
                        <a:pt x="239" y="182"/>
                      </a:lnTo>
                      <a:lnTo>
                        <a:pt x="237" y="183"/>
                      </a:lnTo>
                      <a:lnTo>
                        <a:pt x="237" y="183"/>
                      </a:lnTo>
                      <a:lnTo>
                        <a:pt x="237" y="183"/>
                      </a:lnTo>
                      <a:lnTo>
                        <a:pt x="237" y="185"/>
                      </a:lnTo>
                      <a:lnTo>
                        <a:pt x="239" y="185"/>
                      </a:lnTo>
                      <a:lnTo>
                        <a:pt x="239" y="189"/>
                      </a:lnTo>
                      <a:lnTo>
                        <a:pt x="240" y="189"/>
                      </a:lnTo>
                      <a:lnTo>
                        <a:pt x="240" y="189"/>
                      </a:lnTo>
                      <a:lnTo>
                        <a:pt x="243" y="189"/>
                      </a:lnTo>
                      <a:lnTo>
                        <a:pt x="243" y="187"/>
                      </a:lnTo>
                      <a:lnTo>
                        <a:pt x="243" y="187"/>
                      </a:lnTo>
                      <a:lnTo>
                        <a:pt x="244" y="187"/>
                      </a:lnTo>
                      <a:lnTo>
                        <a:pt x="245" y="191"/>
                      </a:lnTo>
                      <a:lnTo>
                        <a:pt x="247" y="193"/>
                      </a:lnTo>
                      <a:lnTo>
                        <a:pt x="247" y="195"/>
                      </a:lnTo>
                      <a:lnTo>
                        <a:pt x="249" y="194"/>
                      </a:lnTo>
                      <a:lnTo>
                        <a:pt x="251" y="193"/>
                      </a:lnTo>
                      <a:lnTo>
                        <a:pt x="252" y="191"/>
                      </a:lnTo>
                      <a:lnTo>
                        <a:pt x="253" y="191"/>
                      </a:lnTo>
                      <a:lnTo>
                        <a:pt x="253" y="191"/>
                      </a:lnTo>
                      <a:lnTo>
                        <a:pt x="254" y="193"/>
                      </a:lnTo>
                      <a:lnTo>
                        <a:pt x="254" y="193"/>
                      </a:lnTo>
                      <a:lnTo>
                        <a:pt x="254" y="194"/>
                      </a:lnTo>
                      <a:lnTo>
                        <a:pt x="254" y="195"/>
                      </a:lnTo>
                      <a:lnTo>
                        <a:pt x="254" y="197"/>
                      </a:lnTo>
                      <a:lnTo>
                        <a:pt x="256" y="198"/>
                      </a:lnTo>
                      <a:lnTo>
                        <a:pt x="256" y="200"/>
                      </a:lnTo>
                      <a:lnTo>
                        <a:pt x="254" y="200"/>
                      </a:lnTo>
                      <a:lnTo>
                        <a:pt x="254" y="204"/>
                      </a:lnTo>
                      <a:lnTo>
                        <a:pt x="253" y="206"/>
                      </a:lnTo>
                      <a:lnTo>
                        <a:pt x="253" y="206"/>
                      </a:lnTo>
                      <a:lnTo>
                        <a:pt x="253" y="208"/>
                      </a:lnTo>
                      <a:lnTo>
                        <a:pt x="249" y="208"/>
                      </a:lnTo>
                      <a:lnTo>
                        <a:pt x="249" y="210"/>
                      </a:lnTo>
                      <a:lnTo>
                        <a:pt x="243" y="211"/>
                      </a:lnTo>
                      <a:lnTo>
                        <a:pt x="243" y="212"/>
                      </a:lnTo>
                      <a:lnTo>
                        <a:pt x="239" y="212"/>
                      </a:lnTo>
                      <a:lnTo>
                        <a:pt x="239" y="214"/>
                      </a:lnTo>
                      <a:lnTo>
                        <a:pt x="236" y="215"/>
                      </a:lnTo>
                      <a:lnTo>
                        <a:pt x="235" y="216"/>
                      </a:lnTo>
                      <a:lnTo>
                        <a:pt x="232" y="217"/>
                      </a:lnTo>
                      <a:lnTo>
                        <a:pt x="230" y="219"/>
                      </a:lnTo>
                      <a:lnTo>
                        <a:pt x="228" y="217"/>
                      </a:lnTo>
                      <a:lnTo>
                        <a:pt x="228" y="217"/>
                      </a:lnTo>
                      <a:lnTo>
                        <a:pt x="228" y="217"/>
                      </a:lnTo>
                      <a:lnTo>
                        <a:pt x="227" y="215"/>
                      </a:lnTo>
                      <a:lnTo>
                        <a:pt x="226" y="215"/>
                      </a:lnTo>
                      <a:lnTo>
                        <a:pt x="226" y="211"/>
                      </a:lnTo>
                      <a:lnTo>
                        <a:pt x="222" y="208"/>
                      </a:lnTo>
                      <a:lnTo>
                        <a:pt x="222" y="207"/>
                      </a:lnTo>
                      <a:lnTo>
                        <a:pt x="218" y="207"/>
                      </a:lnTo>
                      <a:lnTo>
                        <a:pt x="216" y="206"/>
                      </a:lnTo>
                      <a:lnTo>
                        <a:pt x="214" y="203"/>
                      </a:lnTo>
                      <a:lnTo>
                        <a:pt x="213" y="202"/>
                      </a:lnTo>
                      <a:lnTo>
                        <a:pt x="213" y="200"/>
                      </a:lnTo>
                      <a:lnTo>
                        <a:pt x="211" y="200"/>
                      </a:lnTo>
                      <a:lnTo>
                        <a:pt x="210" y="200"/>
                      </a:lnTo>
                      <a:lnTo>
                        <a:pt x="209" y="200"/>
                      </a:lnTo>
                      <a:lnTo>
                        <a:pt x="209" y="200"/>
                      </a:lnTo>
                      <a:lnTo>
                        <a:pt x="207" y="200"/>
                      </a:lnTo>
                      <a:lnTo>
                        <a:pt x="207" y="203"/>
                      </a:lnTo>
                      <a:lnTo>
                        <a:pt x="205" y="203"/>
                      </a:lnTo>
                      <a:lnTo>
                        <a:pt x="205" y="202"/>
                      </a:lnTo>
                      <a:lnTo>
                        <a:pt x="201" y="202"/>
                      </a:lnTo>
                      <a:lnTo>
                        <a:pt x="201" y="199"/>
                      </a:lnTo>
                      <a:lnTo>
                        <a:pt x="196" y="195"/>
                      </a:lnTo>
                      <a:lnTo>
                        <a:pt x="196" y="194"/>
                      </a:lnTo>
                      <a:lnTo>
                        <a:pt x="197" y="194"/>
                      </a:lnTo>
                      <a:lnTo>
                        <a:pt x="196" y="191"/>
                      </a:lnTo>
                      <a:lnTo>
                        <a:pt x="194" y="191"/>
                      </a:lnTo>
                      <a:lnTo>
                        <a:pt x="194" y="189"/>
                      </a:lnTo>
                      <a:lnTo>
                        <a:pt x="196" y="189"/>
                      </a:lnTo>
                      <a:lnTo>
                        <a:pt x="196" y="189"/>
                      </a:lnTo>
                      <a:lnTo>
                        <a:pt x="197" y="189"/>
                      </a:lnTo>
                      <a:lnTo>
                        <a:pt x="199" y="189"/>
                      </a:lnTo>
                      <a:lnTo>
                        <a:pt x="201" y="187"/>
                      </a:lnTo>
                      <a:lnTo>
                        <a:pt x="201" y="189"/>
                      </a:lnTo>
                      <a:lnTo>
                        <a:pt x="202" y="190"/>
                      </a:lnTo>
                      <a:lnTo>
                        <a:pt x="202" y="193"/>
                      </a:lnTo>
                      <a:lnTo>
                        <a:pt x="203" y="193"/>
                      </a:lnTo>
                      <a:lnTo>
                        <a:pt x="203" y="194"/>
                      </a:lnTo>
                      <a:lnTo>
                        <a:pt x="211" y="193"/>
                      </a:lnTo>
                      <a:lnTo>
                        <a:pt x="211" y="194"/>
                      </a:lnTo>
                      <a:lnTo>
                        <a:pt x="216" y="194"/>
                      </a:lnTo>
                      <a:lnTo>
                        <a:pt x="218" y="193"/>
                      </a:lnTo>
                      <a:lnTo>
                        <a:pt x="218" y="190"/>
                      </a:lnTo>
                      <a:lnTo>
                        <a:pt x="218" y="190"/>
                      </a:lnTo>
                      <a:lnTo>
                        <a:pt x="219" y="186"/>
                      </a:lnTo>
                      <a:lnTo>
                        <a:pt x="218" y="186"/>
                      </a:lnTo>
                      <a:lnTo>
                        <a:pt x="218" y="185"/>
                      </a:lnTo>
                      <a:lnTo>
                        <a:pt x="214" y="185"/>
                      </a:lnTo>
                      <a:lnTo>
                        <a:pt x="214" y="183"/>
                      </a:lnTo>
                      <a:lnTo>
                        <a:pt x="210" y="183"/>
                      </a:lnTo>
                      <a:lnTo>
                        <a:pt x="210" y="183"/>
                      </a:lnTo>
                      <a:lnTo>
                        <a:pt x="209" y="182"/>
                      </a:lnTo>
                      <a:lnTo>
                        <a:pt x="207" y="182"/>
                      </a:lnTo>
                      <a:lnTo>
                        <a:pt x="209" y="181"/>
                      </a:lnTo>
                      <a:lnTo>
                        <a:pt x="209" y="181"/>
                      </a:lnTo>
                      <a:lnTo>
                        <a:pt x="209" y="181"/>
                      </a:lnTo>
                      <a:lnTo>
                        <a:pt x="209" y="180"/>
                      </a:lnTo>
                      <a:lnTo>
                        <a:pt x="210" y="178"/>
                      </a:lnTo>
                      <a:lnTo>
                        <a:pt x="210" y="177"/>
                      </a:lnTo>
                      <a:lnTo>
                        <a:pt x="211" y="177"/>
                      </a:lnTo>
                      <a:lnTo>
                        <a:pt x="213" y="174"/>
                      </a:lnTo>
                      <a:lnTo>
                        <a:pt x="215" y="174"/>
                      </a:lnTo>
                      <a:lnTo>
                        <a:pt x="216" y="173"/>
                      </a:lnTo>
                      <a:lnTo>
                        <a:pt x="216" y="173"/>
                      </a:lnTo>
                      <a:lnTo>
                        <a:pt x="216" y="173"/>
                      </a:lnTo>
                      <a:lnTo>
                        <a:pt x="218" y="173"/>
                      </a:lnTo>
                      <a:lnTo>
                        <a:pt x="218" y="176"/>
                      </a:lnTo>
                      <a:lnTo>
                        <a:pt x="226" y="177"/>
                      </a:lnTo>
                      <a:lnTo>
                        <a:pt x="226" y="174"/>
                      </a:lnTo>
                      <a:lnTo>
                        <a:pt x="224" y="174"/>
                      </a:lnTo>
                      <a:lnTo>
                        <a:pt x="224" y="174"/>
                      </a:lnTo>
                      <a:lnTo>
                        <a:pt x="223" y="174"/>
                      </a:lnTo>
                      <a:lnTo>
                        <a:pt x="223" y="173"/>
                      </a:lnTo>
                      <a:lnTo>
                        <a:pt x="224" y="173"/>
                      </a:lnTo>
                      <a:lnTo>
                        <a:pt x="224" y="173"/>
                      </a:lnTo>
                      <a:lnTo>
                        <a:pt x="227" y="173"/>
                      </a:lnTo>
                      <a:lnTo>
                        <a:pt x="227" y="172"/>
                      </a:lnTo>
                      <a:lnTo>
                        <a:pt x="228" y="172"/>
                      </a:lnTo>
                      <a:lnTo>
                        <a:pt x="230" y="172"/>
                      </a:lnTo>
                      <a:lnTo>
                        <a:pt x="230" y="172"/>
                      </a:lnTo>
                      <a:lnTo>
                        <a:pt x="232" y="172"/>
                      </a:lnTo>
                      <a:lnTo>
                        <a:pt x="233" y="169"/>
                      </a:lnTo>
                      <a:lnTo>
                        <a:pt x="235" y="169"/>
                      </a:lnTo>
                      <a:lnTo>
                        <a:pt x="235" y="168"/>
                      </a:lnTo>
                      <a:close/>
                      <a:moveTo>
                        <a:pt x="1598" y="166"/>
                      </a:moveTo>
                      <a:lnTo>
                        <a:pt x="1600" y="168"/>
                      </a:lnTo>
                      <a:lnTo>
                        <a:pt x="1600" y="168"/>
                      </a:lnTo>
                      <a:lnTo>
                        <a:pt x="1598" y="168"/>
                      </a:lnTo>
                      <a:lnTo>
                        <a:pt x="1598" y="166"/>
                      </a:lnTo>
                      <a:close/>
                      <a:moveTo>
                        <a:pt x="925" y="166"/>
                      </a:moveTo>
                      <a:lnTo>
                        <a:pt x="926" y="168"/>
                      </a:lnTo>
                      <a:lnTo>
                        <a:pt x="929" y="169"/>
                      </a:lnTo>
                      <a:lnTo>
                        <a:pt x="931" y="169"/>
                      </a:lnTo>
                      <a:lnTo>
                        <a:pt x="931" y="172"/>
                      </a:lnTo>
                      <a:lnTo>
                        <a:pt x="925" y="172"/>
                      </a:lnTo>
                      <a:lnTo>
                        <a:pt x="925" y="173"/>
                      </a:lnTo>
                      <a:lnTo>
                        <a:pt x="922" y="172"/>
                      </a:lnTo>
                      <a:lnTo>
                        <a:pt x="921" y="170"/>
                      </a:lnTo>
                      <a:lnTo>
                        <a:pt x="921" y="168"/>
                      </a:lnTo>
                      <a:lnTo>
                        <a:pt x="922" y="166"/>
                      </a:lnTo>
                      <a:lnTo>
                        <a:pt x="925" y="166"/>
                      </a:lnTo>
                      <a:close/>
                      <a:moveTo>
                        <a:pt x="258" y="164"/>
                      </a:moveTo>
                      <a:lnTo>
                        <a:pt x="261" y="164"/>
                      </a:lnTo>
                      <a:lnTo>
                        <a:pt x="261" y="165"/>
                      </a:lnTo>
                      <a:lnTo>
                        <a:pt x="261" y="165"/>
                      </a:lnTo>
                      <a:lnTo>
                        <a:pt x="261" y="165"/>
                      </a:lnTo>
                      <a:lnTo>
                        <a:pt x="260" y="165"/>
                      </a:lnTo>
                      <a:lnTo>
                        <a:pt x="260" y="165"/>
                      </a:lnTo>
                      <a:lnTo>
                        <a:pt x="260" y="165"/>
                      </a:lnTo>
                      <a:lnTo>
                        <a:pt x="258" y="165"/>
                      </a:lnTo>
                      <a:lnTo>
                        <a:pt x="258" y="164"/>
                      </a:lnTo>
                      <a:lnTo>
                        <a:pt x="258" y="164"/>
                      </a:lnTo>
                      <a:close/>
                      <a:moveTo>
                        <a:pt x="609" y="162"/>
                      </a:moveTo>
                      <a:lnTo>
                        <a:pt x="609" y="164"/>
                      </a:lnTo>
                      <a:lnTo>
                        <a:pt x="611" y="164"/>
                      </a:lnTo>
                      <a:lnTo>
                        <a:pt x="611" y="164"/>
                      </a:lnTo>
                      <a:lnTo>
                        <a:pt x="611" y="164"/>
                      </a:lnTo>
                      <a:lnTo>
                        <a:pt x="604" y="165"/>
                      </a:lnTo>
                      <a:lnTo>
                        <a:pt x="604" y="164"/>
                      </a:lnTo>
                      <a:lnTo>
                        <a:pt x="605" y="164"/>
                      </a:lnTo>
                      <a:lnTo>
                        <a:pt x="608" y="164"/>
                      </a:lnTo>
                      <a:lnTo>
                        <a:pt x="609" y="162"/>
                      </a:lnTo>
                      <a:close/>
                      <a:moveTo>
                        <a:pt x="951" y="161"/>
                      </a:moveTo>
                      <a:lnTo>
                        <a:pt x="951" y="164"/>
                      </a:lnTo>
                      <a:lnTo>
                        <a:pt x="948" y="162"/>
                      </a:lnTo>
                      <a:lnTo>
                        <a:pt x="948" y="162"/>
                      </a:lnTo>
                      <a:lnTo>
                        <a:pt x="950" y="162"/>
                      </a:lnTo>
                      <a:lnTo>
                        <a:pt x="950" y="162"/>
                      </a:lnTo>
                      <a:lnTo>
                        <a:pt x="950" y="161"/>
                      </a:lnTo>
                      <a:lnTo>
                        <a:pt x="951" y="161"/>
                      </a:lnTo>
                      <a:close/>
                      <a:moveTo>
                        <a:pt x="244" y="161"/>
                      </a:moveTo>
                      <a:lnTo>
                        <a:pt x="244" y="162"/>
                      </a:lnTo>
                      <a:lnTo>
                        <a:pt x="243" y="162"/>
                      </a:lnTo>
                      <a:lnTo>
                        <a:pt x="243" y="164"/>
                      </a:lnTo>
                      <a:lnTo>
                        <a:pt x="241" y="164"/>
                      </a:lnTo>
                      <a:lnTo>
                        <a:pt x="241" y="162"/>
                      </a:lnTo>
                      <a:lnTo>
                        <a:pt x="243" y="161"/>
                      </a:lnTo>
                      <a:lnTo>
                        <a:pt x="244" y="161"/>
                      </a:lnTo>
                      <a:close/>
                      <a:moveTo>
                        <a:pt x="32" y="161"/>
                      </a:moveTo>
                      <a:lnTo>
                        <a:pt x="32" y="161"/>
                      </a:lnTo>
                      <a:lnTo>
                        <a:pt x="37" y="164"/>
                      </a:lnTo>
                      <a:lnTo>
                        <a:pt x="42" y="166"/>
                      </a:lnTo>
                      <a:lnTo>
                        <a:pt x="50" y="168"/>
                      </a:lnTo>
                      <a:lnTo>
                        <a:pt x="52" y="169"/>
                      </a:lnTo>
                      <a:lnTo>
                        <a:pt x="54" y="169"/>
                      </a:lnTo>
                      <a:lnTo>
                        <a:pt x="54" y="169"/>
                      </a:lnTo>
                      <a:lnTo>
                        <a:pt x="55" y="169"/>
                      </a:lnTo>
                      <a:lnTo>
                        <a:pt x="55" y="170"/>
                      </a:lnTo>
                      <a:lnTo>
                        <a:pt x="57" y="170"/>
                      </a:lnTo>
                      <a:lnTo>
                        <a:pt x="58" y="169"/>
                      </a:lnTo>
                      <a:lnTo>
                        <a:pt x="58" y="169"/>
                      </a:lnTo>
                      <a:lnTo>
                        <a:pt x="58" y="168"/>
                      </a:lnTo>
                      <a:lnTo>
                        <a:pt x="71" y="169"/>
                      </a:lnTo>
                      <a:lnTo>
                        <a:pt x="71" y="170"/>
                      </a:lnTo>
                      <a:lnTo>
                        <a:pt x="72" y="170"/>
                      </a:lnTo>
                      <a:lnTo>
                        <a:pt x="72" y="170"/>
                      </a:lnTo>
                      <a:lnTo>
                        <a:pt x="78" y="172"/>
                      </a:lnTo>
                      <a:lnTo>
                        <a:pt x="78" y="172"/>
                      </a:lnTo>
                      <a:lnTo>
                        <a:pt x="79" y="173"/>
                      </a:lnTo>
                      <a:lnTo>
                        <a:pt x="79" y="176"/>
                      </a:lnTo>
                      <a:lnTo>
                        <a:pt x="82" y="176"/>
                      </a:lnTo>
                      <a:lnTo>
                        <a:pt x="83" y="177"/>
                      </a:lnTo>
                      <a:lnTo>
                        <a:pt x="84" y="177"/>
                      </a:lnTo>
                      <a:lnTo>
                        <a:pt x="84" y="180"/>
                      </a:lnTo>
                      <a:lnTo>
                        <a:pt x="83" y="181"/>
                      </a:lnTo>
                      <a:lnTo>
                        <a:pt x="82" y="182"/>
                      </a:lnTo>
                      <a:lnTo>
                        <a:pt x="76" y="182"/>
                      </a:lnTo>
                      <a:lnTo>
                        <a:pt x="76" y="182"/>
                      </a:lnTo>
                      <a:lnTo>
                        <a:pt x="75" y="182"/>
                      </a:lnTo>
                      <a:lnTo>
                        <a:pt x="75" y="183"/>
                      </a:lnTo>
                      <a:lnTo>
                        <a:pt x="74" y="183"/>
                      </a:lnTo>
                      <a:lnTo>
                        <a:pt x="74" y="182"/>
                      </a:lnTo>
                      <a:lnTo>
                        <a:pt x="69" y="183"/>
                      </a:lnTo>
                      <a:lnTo>
                        <a:pt x="69" y="185"/>
                      </a:lnTo>
                      <a:lnTo>
                        <a:pt x="66" y="185"/>
                      </a:lnTo>
                      <a:lnTo>
                        <a:pt x="65" y="186"/>
                      </a:lnTo>
                      <a:lnTo>
                        <a:pt x="63" y="186"/>
                      </a:lnTo>
                      <a:lnTo>
                        <a:pt x="63" y="187"/>
                      </a:lnTo>
                      <a:lnTo>
                        <a:pt x="59" y="187"/>
                      </a:lnTo>
                      <a:lnTo>
                        <a:pt x="58" y="190"/>
                      </a:lnTo>
                      <a:lnTo>
                        <a:pt x="57" y="190"/>
                      </a:lnTo>
                      <a:lnTo>
                        <a:pt x="55" y="191"/>
                      </a:lnTo>
                      <a:lnTo>
                        <a:pt x="54" y="193"/>
                      </a:lnTo>
                      <a:lnTo>
                        <a:pt x="53" y="194"/>
                      </a:lnTo>
                      <a:lnTo>
                        <a:pt x="52" y="194"/>
                      </a:lnTo>
                      <a:lnTo>
                        <a:pt x="52" y="195"/>
                      </a:lnTo>
                      <a:lnTo>
                        <a:pt x="49" y="197"/>
                      </a:lnTo>
                      <a:lnTo>
                        <a:pt x="49" y="198"/>
                      </a:lnTo>
                      <a:lnTo>
                        <a:pt x="48" y="198"/>
                      </a:lnTo>
                      <a:lnTo>
                        <a:pt x="48" y="199"/>
                      </a:lnTo>
                      <a:lnTo>
                        <a:pt x="46" y="199"/>
                      </a:lnTo>
                      <a:lnTo>
                        <a:pt x="45" y="200"/>
                      </a:lnTo>
                      <a:lnTo>
                        <a:pt x="45" y="202"/>
                      </a:lnTo>
                      <a:lnTo>
                        <a:pt x="45" y="204"/>
                      </a:lnTo>
                      <a:lnTo>
                        <a:pt x="45" y="206"/>
                      </a:lnTo>
                      <a:lnTo>
                        <a:pt x="42" y="207"/>
                      </a:lnTo>
                      <a:lnTo>
                        <a:pt x="42" y="210"/>
                      </a:lnTo>
                      <a:lnTo>
                        <a:pt x="42" y="210"/>
                      </a:lnTo>
                      <a:lnTo>
                        <a:pt x="41" y="211"/>
                      </a:lnTo>
                      <a:lnTo>
                        <a:pt x="38" y="212"/>
                      </a:lnTo>
                      <a:lnTo>
                        <a:pt x="36" y="212"/>
                      </a:lnTo>
                      <a:lnTo>
                        <a:pt x="33" y="214"/>
                      </a:lnTo>
                      <a:lnTo>
                        <a:pt x="31" y="212"/>
                      </a:lnTo>
                      <a:lnTo>
                        <a:pt x="29" y="212"/>
                      </a:lnTo>
                      <a:lnTo>
                        <a:pt x="29" y="211"/>
                      </a:lnTo>
                      <a:lnTo>
                        <a:pt x="28" y="211"/>
                      </a:lnTo>
                      <a:lnTo>
                        <a:pt x="28" y="211"/>
                      </a:lnTo>
                      <a:lnTo>
                        <a:pt x="27" y="211"/>
                      </a:lnTo>
                      <a:lnTo>
                        <a:pt x="27" y="212"/>
                      </a:lnTo>
                      <a:lnTo>
                        <a:pt x="21" y="216"/>
                      </a:lnTo>
                      <a:lnTo>
                        <a:pt x="21" y="217"/>
                      </a:lnTo>
                      <a:lnTo>
                        <a:pt x="20" y="217"/>
                      </a:lnTo>
                      <a:lnTo>
                        <a:pt x="20" y="219"/>
                      </a:lnTo>
                      <a:lnTo>
                        <a:pt x="12" y="219"/>
                      </a:lnTo>
                      <a:lnTo>
                        <a:pt x="11" y="217"/>
                      </a:lnTo>
                      <a:lnTo>
                        <a:pt x="11" y="217"/>
                      </a:lnTo>
                      <a:lnTo>
                        <a:pt x="11" y="216"/>
                      </a:lnTo>
                      <a:lnTo>
                        <a:pt x="10" y="215"/>
                      </a:lnTo>
                      <a:lnTo>
                        <a:pt x="8" y="214"/>
                      </a:lnTo>
                      <a:lnTo>
                        <a:pt x="8" y="211"/>
                      </a:lnTo>
                      <a:lnTo>
                        <a:pt x="6" y="210"/>
                      </a:lnTo>
                      <a:lnTo>
                        <a:pt x="4" y="208"/>
                      </a:lnTo>
                      <a:lnTo>
                        <a:pt x="3" y="207"/>
                      </a:lnTo>
                      <a:lnTo>
                        <a:pt x="0" y="207"/>
                      </a:lnTo>
                      <a:lnTo>
                        <a:pt x="2" y="200"/>
                      </a:lnTo>
                      <a:lnTo>
                        <a:pt x="4" y="199"/>
                      </a:lnTo>
                      <a:lnTo>
                        <a:pt x="4" y="197"/>
                      </a:lnTo>
                      <a:lnTo>
                        <a:pt x="4" y="197"/>
                      </a:lnTo>
                      <a:lnTo>
                        <a:pt x="3" y="189"/>
                      </a:lnTo>
                      <a:lnTo>
                        <a:pt x="7" y="189"/>
                      </a:lnTo>
                      <a:lnTo>
                        <a:pt x="7" y="187"/>
                      </a:lnTo>
                      <a:lnTo>
                        <a:pt x="4" y="187"/>
                      </a:lnTo>
                      <a:lnTo>
                        <a:pt x="4" y="185"/>
                      </a:lnTo>
                      <a:lnTo>
                        <a:pt x="4" y="182"/>
                      </a:lnTo>
                      <a:lnTo>
                        <a:pt x="4" y="180"/>
                      </a:lnTo>
                      <a:lnTo>
                        <a:pt x="6" y="180"/>
                      </a:lnTo>
                      <a:lnTo>
                        <a:pt x="6" y="177"/>
                      </a:lnTo>
                      <a:lnTo>
                        <a:pt x="7" y="177"/>
                      </a:lnTo>
                      <a:lnTo>
                        <a:pt x="7" y="177"/>
                      </a:lnTo>
                      <a:lnTo>
                        <a:pt x="6" y="177"/>
                      </a:lnTo>
                      <a:lnTo>
                        <a:pt x="6" y="176"/>
                      </a:lnTo>
                      <a:lnTo>
                        <a:pt x="4" y="176"/>
                      </a:lnTo>
                      <a:lnTo>
                        <a:pt x="4" y="173"/>
                      </a:lnTo>
                      <a:lnTo>
                        <a:pt x="3" y="170"/>
                      </a:lnTo>
                      <a:lnTo>
                        <a:pt x="10" y="168"/>
                      </a:lnTo>
                      <a:lnTo>
                        <a:pt x="10" y="168"/>
                      </a:lnTo>
                      <a:lnTo>
                        <a:pt x="11" y="168"/>
                      </a:lnTo>
                      <a:lnTo>
                        <a:pt x="11" y="166"/>
                      </a:lnTo>
                      <a:lnTo>
                        <a:pt x="15" y="166"/>
                      </a:lnTo>
                      <a:lnTo>
                        <a:pt x="15" y="165"/>
                      </a:lnTo>
                      <a:lnTo>
                        <a:pt x="16" y="165"/>
                      </a:lnTo>
                      <a:lnTo>
                        <a:pt x="16" y="165"/>
                      </a:lnTo>
                      <a:lnTo>
                        <a:pt x="21" y="165"/>
                      </a:lnTo>
                      <a:lnTo>
                        <a:pt x="21" y="164"/>
                      </a:lnTo>
                      <a:lnTo>
                        <a:pt x="24" y="164"/>
                      </a:lnTo>
                      <a:lnTo>
                        <a:pt x="24" y="164"/>
                      </a:lnTo>
                      <a:lnTo>
                        <a:pt x="27" y="164"/>
                      </a:lnTo>
                      <a:lnTo>
                        <a:pt x="27" y="162"/>
                      </a:lnTo>
                      <a:lnTo>
                        <a:pt x="29" y="162"/>
                      </a:lnTo>
                      <a:lnTo>
                        <a:pt x="29" y="161"/>
                      </a:lnTo>
                      <a:lnTo>
                        <a:pt x="32" y="161"/>
                      </a:lnTo>
                      <a:close/>
                      <a:moveTo>
                        <a:pt x="936" y="157"/>
                      </a:moveTo>
                      <a:lnTo>
                        <a:pt x="938" y="157"/>
                      </a:lnTo>
                      <a:lnTo>
                        <a:pt x="938" y="157"/>
                      </a:lnTo>
                      <a:lnTo>
                        <a:pt x="938" y="157"/>
                      </a:lnTo>
                      <a:lnTo>
                        <a:pt x="939" y="157"/>
                      </a:lnTo>
                      <a:lnTo>
                        <a:pt x="939" y="159"/>
                      </a:lnTo>
                      <a:lnTo>
                        <a:pt x="940" y="160"/>
                      </a:lnTo>
                      <a:lnTo>
                        <a:pt x="943" y="160"/>
                      </a:lnTo>
                      <a:lnTo>
                        <a:pt x="942" y="161"/>
                      </a:lnTo>
                      <a:lnTo>
                        <a:pt x="940" y="162"/>
                      </a:lnTo>
                      <a:lnTo>
                        <a:pt x="939" y="164"/>
                      </a:lnTo>
                      <a:lnTo>
                        <a:pt x="939" y="164"/>
                      </a:lnTo>
                      <a:lnTo>
                        <a:pt x="939" y="164"/>
                      </a:lnTo>
                      <a:lnTo>
                        <a:pt x="938" y="162"/>
                      </a:lnTo>
                      <a:lnTo>
                        <a:pt x="936" y="161"/>
                      </a:lnTo>
                      <a:lnTo>
                        <a:pt x="936" y="160"/>
                      </a:lnTo>
                      <a:lnTo>
                        <a:pt x="936" y="157"/>
                      </a:lnTo>
                      <a:close/>
                      <a:moveTo>
                        <a:pt x="918" y="152"/>
                      </a:moveTo>
                      <a:lnTo>
                        <a:pt x="918" y="157"/>
                      </a:lnTo>
                      <a:lnTo>
                        <a:pt x="918" y="157"/>
                      </a:lnTo>
                      <a:lnTo>
                        <a:pt x="918" y="157"/>
                      </a:lnTo>
                      <a:lnTo>
                        <a:pt x="921" y="157"/>
                      </a:lnTo>
                      <a:lnTo>
                        <a:pt x="919" y="152"/>
                      </a:lnTo>
                      <a:lnTo>
                        <a:pt x="918" y="152"/>
                      </a:lnTo>
                      <a:close/>
                      <a:moveTo>
                        <a:pt x="2443" y="148"/>
                      </a:moveTo>
                      <a:lnTo>
                        <a:pt x="2443" y="148"/>
                      </a:lnTo>
                      <a:lnTo>
                        <a:pt x="2443" y="149"/>
                      </a:lnTo>
                      <a:lnTo>
                        <a:pt x="2446" y="149"/>
                      </a:lnTo>
                      <a:lnTo>
                        <a:pt x="2446" y="149"/>
                      </a:lnTo>
                      <a:lnTo>
                        <a:pt x="2448" y="149"/>
                      </a:lnTo>
                      <a:lnTo>
                        <a:pt x="2448" y="151"/>
                      </a:lnTo>
                      <a:lnTo>
                        <a:pt x="2450" y="151"/>
                      </a:lnTo>
                      <a:lnTo>
                        <a:pt x="2452" y="151"/>
                      </a:lnTo>
                      <a:lnTo>
                        <a:pt x="2455" y="151"/>
                      </a:lnTo>
                      <a:lnTo>
                        <a:pt x="2456" y="152"/>
                      </a:lnTo>
                      <a:lnTo>
                        <a:pt x="2458" y="153"/>
                      </a:lnTo>
                      <a:lnTo>
                        <a:pt x="2458" y="155"/>
                      </a:lnTo>
                      <a:lnTo>
                        <a:pt x="2459" y="155"/>
                      </a:lnTo>
                      <a:lnTo>
                        <a:pt x="2459" y="156"/>
                      </a:lnTo>
                      <a:lnTo>
                        <a:pt x="2458" y="156"/>
                      </a:lnTo>
                      <a:lnTo>
                        <a:pt x="2458" y="156"/>
                      </a:lnTo>
                      <a:lnTo>
                        <a:pt x="2455" y="156"/>
                      </a:lnTo>
                      <a:lnTo>
                        <a:pt x="2455" y="157"/>
                      </a:lnTo>
                      <a:lnTo>
                        <a:pt x="2454" y="157"/>
                      </a:lnTo>
                      <a:lnTo>
                        <a:pt x="2454" y="157"/>
                      </a:lnTo>
                      <a:lnTo>
                        <a:pt x="2451" y="159"/>
                      </a:lnTo>
                      <a:lnTo>
                        <a:pt x="2451" y="160"/>
                      </a:lnTo>
                      <a:lnTo>
                        <a:pt x="2447" y="161"/>
                      </a:lnTo>
                      <a:lnTo>
                        <a:pt x="2447" y="161"/>
                      </a:lnTo>
                      <a:lnTo>
                        <a:pt x="2443" y="161"/>
                      </a:lnTo>
                      <a:lnTo>
                        <a:pt x="2443" y="161"/>
                      </a:lnTo>
                      <a:lnTo>
                        <a:pt x="2443" y="161"/>
                      </a:lnTo>
                      <a:lnTo>
                        <a:pt x="2442" y="161"/>
                      </a:lnTo>
                      <a:lnTo>
                        <a:pt x="2441" y="161"/>
                      </a:lnTo>
                      <a:lnTo>
                        <a:pt x="2439" y="160"/>
                      </a:lnTo>
                      <a:lnTo>
                        <a:pt x="2434" y="160"/>
                      </a:lnTo>
                      <a:lnTo>
                        <a:pt x="2433" y="159"/>
                      </a:lnTo>
                      <a:lnTo>
                        <a:pt x="2431" y="159"/>
                      </a:lnTo>
                      <a:lnTo>
                        <a:pt x="2431" y="157"/>
                      </a:lnTo>
                      <a:lnTo>
                        <a:pt x="2430" y="157"/>
                      </a:lnTo>
                      <a:lnTo>
                        <a:pt x="2429" y="156"/>
                      </a:lnTo>
                      <a:lnTo>
                        <a:pt x="2428" y="156"/>
                      </a:lnTo>
                      <a:lnTo>
                        <a:pt x="2428" y="153"/>
                      </a:lnTo>
                      <a:lnTo>
                        <a:pt x="2428" y="152"/>
                      </a:lnTo>
                      <a:lnTo>
                        <a:pt x="2428" y="151"/>
                      </a:lnTo>
                      <a:lnTo>
                        <a:pt x="2428" y="148"/>
                      </a:lnTo>
                      <a:lnTo>
                        <a:pt x="2428" y="148"/>
                      </a:lnTo>
                      <a:lnTo>
                        <a:pt x="2428" y="148"/>
                      </a:lnTo>
                      <a:lnTo>
                        <a:pt x="2430" y="148"/>
                      </a:lnTo>
                      <a:lnTo>
                        <a:pt x="2433" y="149"/>
                      </a:lnTo>
                      <a:lnTo>
                        <a:pt x="2435" y="149"/>
                      </a:lnTo>
                      <a:lnTo>
                        <a:pt x="2437" y="149"/>
                      </a:lnTo>
                      <a:lnTo>
                        <a:pt x="2438" y="149"/>
                      </a:lnTo>
                      <a:lnTo>
                        <a:pt x="2439" y="148"/>
                      </a:lnTo>
                      <a:lnTo>
                        <a:pt x="2442" y="148"/>
                      </a:lnTo>
                      <a:lnTo>
                        <a:pt x="2443" y="148"/>
                      </a:lnTo>
                      <a:close/>
                      <a:moveTo>
                        <a:pt x="2388" y="147"/>
                      </a:moveTo>
                      <a:lnTo>
                        <a:pt x="2390" y="147"/>
                      </a:lnTo>
                      <a:lnTo>
                        <a:pt x="2390" y="148"/>
                      </a:lnTo>
                      <a:lnTo>
                        <a:pt x="2391" y="148"/>
                      </a:lnTo>
                      <a:lnTo>
                        <a:pt x="2392" y="149"/>
                      </a:lnTo>
                      <a:lnTo>
                        <a:pt x="2393" y="149"/>
                      </a:lnTo>
                      <a:lnTo>
                        <a:pt x="2395" y="151"/>
                      </a:lnTo>
                      <a:lnTo>
                        <a:pt x="2397" y="151"/>
                      </a:lnTo>
                      <a:lnTo>
                        <a:pt x="2397" y="151"/>
                      </a:lnTo>
                      <a:lnTo>
                        <a:pt x="2399" y="151"/>
                      </a:lnTo>
                      <a:lnTo>
                        <a:pt x="2400" y="151"/>
                      </a:lnTo>
                      <a:lnTo>
                        <a:pt x="2401" y="151"/>
                      </a:lnTo>
                      <a:lnTo>
                        <a:pt x="2403" y="152"/>
                      </a:lnTo>
                      <a:lnTo>
                        <a:pt x="2404" y="153"/>
                      </a:lnTo>
                      <a:lnTo>
                        <a:pt x="2403" y="159"/>
                      </a:lnTo>
                      <a:lnTo>
                        <a:pt x="2401" y="159"/>
                      </a:lnTo>
                      <a:lnTo>
                        <a:pt x="2399" y="160"/>
                      </a:lnTo>
                      <a:lnTo>
                        <a:pt x="2399" y="160"/>
                      </a:lnTo>
                      <a:lnTo>
                        <a:pt x="2397" y="161"/>
                      </a:lnTo>
                      <a:lnTo>
                        <a:pt x="2395" y="162"/>
                      </a:lnTo>
                      <a:lnTo>
                        <a:pt x="2393" y="162"/>
                      </a:lnTo>
                      <a:lnTo>
                        <a:pt x="2392" y="160"/>
                      </a:lnTo>
                      <a:lnTo>
                        <a:pt x="2391" y="157"/>
                      </a:lnTo>
                      <a:lnTo>
                        <a:pt x="2390" y="157"/>
                      </a:lnTo>
                      <a:lnTo>
                        <a:pt x="2391" y="156"/>
                      </a:lnTo>
                      <a:lnTo>
                        <a:pt x="2391" y="155"/>
                      </a:lnTo>
                      <a:lnTo>
                        <a:pt x="2391" y="152"/>
                      </a:lnTo>
                      <a:lnTo>
                        <a:pt x="2391" y="149"/>
                      </a:lnTo>
                      <a:lnTo>
                        <a:pt x="2390" y="149"/>
                      </a:lnTo>
                      <a:lnTo>
                        <a:pt x="2390" y="148"/>
                      </a:lnTo>
                      <a:lnTo>
                        <a:pt x="2390" y="148"/>
                      </a:lnTo>
                      <a:lnTo>
                        <a:pt x="2388" y="147"/>
                      </a:lnTo>
                      <a:close/>
                      <a:moveTo>
                        <a:pt x="268" y="143"/>
                      </a:moveTo>
                      <a:lnTo>
                        <a:pt x="270" y="143"/>
                      </a:lnTo>
                      <a:lnTo>
                        <a:pt x="270" y="144"/>
                      </a:lnTo>
                      <a:lnTo>
                        <a:pt x="271" y="144"/>
                      </a:lnTo>
                      <a:lnTo>
                        <a:pt x="271" y="145"/>
                      </a:lnTo>
                      <a:lnTo>
                        <a:pt x="273" y="145"/>
                      </a:lnTo>
                      <a:lnTo>
                        <a:pt x="273" y="147"/>
                      </a:lnTo>
                      <a:lnTo>
                        <a:pt x="274" y="148"/>
                      </a:lnTo>
                      <a:lnTo>
                        <a:pt x="274" y="148"/>
                      </a:lnTo>
                      <a:lnTo>
                        <a:pt x="275" y="149"/>
                      </a:lnTo>
                      <a:lnTo>
                        <a:pt x="275" y="149"/>
                      </a:lnTo>
                      <a:lnTo>
                        <a:pt x="275" y="151"/>
                      </a:lnTo>
                      <a:lnTo>
                        <a:pt x="275" y="152"/>
                      </a:lnTo>
                      <a:lnTo>
                        <a:pt x="277" y="152"/>
                      </a:lnTo>
                      <a:lnTo>
                        <a:pt x="275" y="162"/>
                      </a:lnTo>
                      <a:lnTo>
                        <a:pt x="273" y="162"/>
                      </a:lnTo>
                      <a:lnTo>
                        <a:pt x="273" y="164"/>
                      </a:lnTo>
                      <a:lnTo>
                        <a:pt x="271" y="164"/>
                      </a:lnTo>
                      <a:lnTo>
                        <a:pt x="270" y="162"/>
                      </a:lnTo>
                      <a:lnTo>
                        <a:pt x="269" y="161"/>
                      </a:lnTo>
                      <a:lnTo>
                        <a:pt x="268" y="161"/>
                      </a:lnTo>
                      <a:lnTo>
                        <a:pt x="268" y="162"/>
                      </a:lnTo>
                      <a:lnTo>
                        <a:pt x="265" y="162"/>
                      </a:lnTo>
                      <a:lnTo>
                        <a:pt x="265" y="161"/>
                      </a:lnTo>
                      <a:lnTo>
                        <a:pt x="265" y="161"/>
                      </a:lnTo>
                      <a:lnTo>
                        <a:pt x="262" y="161"/>
                      </a:lnTo>
                      <a:lnTo>
                        <a:pt x="261" y="160"/>
                      </a:lnTo>
                      <a:lnTo>
                        <a:pt x="260" y="160"/>
                      </a:lnTo>
                      <a:lnTo>
                        <a:pt x="260" y="159"/>
                      </a:lnTo>
                      <a:lnTo>
                        <a:pt x="258" y="159"/>
                      </a:lnTo>
                      <a:lnTo>
                        <a:pt x="257" y="157"/>
                      </a:lnTo>
                      <a:lnTo>
                        <a:pt x="256" y="157"/>
                      </a:lnTo>
                      <a:lnTo>
                        <a:pt x="254" y="157"/>
                      </a:lnTo>
                      <a:lnTo>
                        <a:pt x="254" y="159"/>
                      </a:lnTo>
                      <a:lnTo>
                        <a:pt x="254" y="157"/>
                      </a:lnTo>
                      <a:lnTo>
                        <a:pt x="253" y="157"/>
                      </a:lnTo>
                      <a:lnTo>
                        <a:pt x="253" y="155"/>
                      </a:lnTo>
                      <a:lnTo>
                        <a:pt x="254" y="153"/>
                      </a:lnTo>
                      <a:lnTo>
                        <a:pt x="254" y="153"/>
                      </a:lnTo>
                      <a:lnTo>
                        <a:pt x="254" y="152"/>
                      </a:lnTo>
                      <a:lnTo>
                        <a:pt x="256" y="151"/>
                      </a:lnTo>
                      <a:lnTo>
                        <a:pt x="256" y="151"/>
                      </a:lnTo>
                      <a:lnTo>
                        <a:pt x="257" y="151"/>
                      </a:lnTo>
                      <a:lnTo>
                        <a:pt x="257" y="151"/>
                      </a:lnTo>
                      <a:lnTo>
                        <a:pt x="258" y="149"/>
                      </a:lnTo>
                      <a:lnTo>
                        <a:pt x="260" y="148"/>
                      </a:lnTo>
                      <a:lnTo>
                        <a:pt x="260" y="148"/>
                      </a:lnTo>
                      <a:lnTo>
                        <a:pt x="260" y="145"/>
                      </a:lnTo>
                      <a:lnTo>
                        <a:pt x="261" y="145"/>
                      </a:lnTo>
                      <a:lnTo>
                        <a:pt x="261" y="143"/>
                      </a:lnTo>
                      <a:lnTo>
                        <a:pt x="264" y="144"/>
                      </a:lnTo>
                      <a:lnTo>
                        <a:pt x="266" y="143"/>
                      </a:lnTo>
                      <a:lnTo>
                        <a:pt x="268" y="143"/>
                      </a:lnTo>
                      <a:close/>
                      <a:moveTo>
                        <a:pt x="2350" y="142"/>
                      </a:moveTo>
                      <a:lnTo>
                        <a:pt x="2350" y="142"/>
                      </a:lnTo>
                      <a:lnTo>
                        <a:pt x="2350" y="142"/>
                      </a:lnTo>
                      <a:lnTo>
                        <a:pt x="2352" y="143"/>
                      </a:lnTo>
                      <a:lnTo>
                        <a:pt x="2353" y="143"/>
                      </a:lnTo>
                      <a:lnTo>
                        <a:pt x="2354" y="144"/>
                      </a:lnTo>
                      <a:lnTo>
                        <a:pt x="2356" y="145"/>
                      </a:lnTo>
                      <a:lnTo>
                        <a:pt x="2357" y="147"/>
                      </a:lnTo>
                      <a:lnTo>
                        <a:pt x="2359" y="147"/>
                      </a:lnTo>
                      <a:lnTo>
                        <a:pt x="2359" y="149"/>
                      </a:lnTo>
                      <a:lnTo>
                        <a:pt x="2361" y="151"/>
                      </a:lnTo>
                      <a:lnTo>
                        <a:pt x="2362" y="151"/>
                      </a:lnTo>
                      <a:lnTo>
                        <a:pt x="2363" y="152"/>
                      </a:lnTo>
                      <a:lnTo>
                        <a:pt x="2363" y="155"/>
                      </a:lnTo>
                      <a:lnTo>
                        <a:pt x="2365" y="156"/>
                      </a:lnTo>
                      <a:lnTo>
                        <a:pt x="2365" y="159"/>
                      </a:lnTo>
                      <a:lnTo>
                        <a:pt x="2363" y="160"/>
                      </a:lnTo>
                      <a:lnTo>
                        <a:pt x="2362" y="161"/>
                      </a:lnTo>
                      <a:lnTo>
                        <a:pt x="2361" y="164"/>
                      </a:lnTo>
                      <a:lnTo>
                        <a:pt x="2358" y="164"/>
                      </a:lnTo>
                      <a:lnTo>
                        <a:pt x="2358" y="166"/>
                      </a:lnTo>
                      <a:lnTo>
                        <a:pt x="2358" y="166"/>
                      </a:lnTo>
                      <a:lnTo>
                        <a:pt x="2357" y="169"/>
                      </a:lnTo>
                      <a:lnTo>
                        <a:pt x="2354" y="172"/>
                      </a:lnTo>
                      <a:lnTo>
                        <a:pt x="2350" y="173"/>
                      </a:lnTo>
                      <a:lnTo>
                        <a:pt x="2349" y="172"/>
                      </a:lnTo>
                      <a:lnTo>
                        <a:pt x="2346" y="170"/>
                      </a:lnTo>
                      <a:lnTo>
                        <a:pt x="2345" y="169"/>
                      </a:lnTo>
                      <a:lnTo>
                        <a:pt x="2344" y="166"/>
                      </a:lnTo>
                      <a:lnTo>
                        <a:pt x="2342" y="166"/>
                      </a:lnTo>
                      <a:lnTo>
                        <a:pt x="2341" y="165"/>
                      </a:lnTo>
                      <a:lnTo>
                        <a:pt x="2342" y="165"/>
                      </a:lnTo>
                      <a:lnTo>
                        <a:pt x="2342" y="165"/>
                      </a:lnTo>
                      <a:lnTo>
                        <a:pt x="2344" y="164"/>
                      </a:lnTo>
                      <a:lnTo>
                        <a:pt x="2342" y="164"/>
                      </a:lnTo>
                      <a:lnTo>
                        <a:pt x="2341" y="161"/>
                      </a:lnTo>
                      <a:lnTo>
                        <a:pt x="2341" y="161"/>
                      </a:lnTo>
                      <a:lnTo>
                        <a:pt x="2340" y="160"/>
                      </a:lnTo>
                      <a:lnTo>
                        <a:pt x="2341" y="160"/>
                      </a:lnTo>
                      <a:lnTo>
                        <a:pt x="2341" y="157"/>
                      </a:lnTo>
                      <a:lnTo>
                        <a:pt x="2340" y="156"/>
                      </a:lnTo>
                      <a:lnTo>
                        <a:pt x="2341" y="153"/>
                      </a:lnTo>
                      <a:lnTo>
                        <a:pt x="2342" y="152"/>
                      </a:lnTo>
                      <a:lnTo>
                        <a:pt x="2342" y="148"/>
                      </a:lnTo>
                      <a:lnTo>
                        <a:pt x="2344" y="148"/>
                      </a:lnTo>
                      <a:lnTo>
                        <a:pt x="2344" y="148"/>
                      </a:lnTo>
                      <a:lnTo>
                        <a:pt x="2345" y="147"/>
                      </a:lnTo>
                      <a:lnTo>
                        <a:pt x="2345" y="145"/>
                      </a:lnTo>
                      <a:lnTo>
                        <a:pt x="2348" y="144"/>
                      </a:lnTo>
                      <a:lnTo>
                        <a:pt x="2349" y="143"/>
                      </a:lnTo>
                      <a:lnTo>
                        <a:pt x="2350" y="142"/>
                      </a:lnTo>
                      <a:close/>
                      <a:moveTo>
                        <a:pt x="1714" y="126"/>
                      </a:moveTo>
                      <a:lnTo>
                        <a:pt x="1715" y="126"/>
                      </a:lnTo>
                      <a:lnTo>
                        <a:pt x="1718" y="126"/>
                      </a:lnTo>
                      <a:lnTo>
                        <a:pt x="1718" y="127"/>
                      </a:lnTo>
                      <a:lnTo>
                        <a:pt x="1719" y="128"/>
                      </a:lnTo>
                      <a:lnTo>
                        <a:pt x="1721" y="130"/>
                      </a:lnTo>
                      <a:lnTo>
                        <a:pt x="1721" y="131"/>
                      </a:lnTo>
                      <a:lnTo>
                        <a:pt x="1721" y="131"/>
                      </a:lnTo>
                      <a:lnTo>
                        <a:pt x="1721" y="131"/>
                      </a:lnTo>
                      <a:lnTo>
                        <a:pt x="1721" y="135"/>
                      </a:lnTo>
                      <a:lnTo>
                        <a:pt x="1721" y="135"/>
                      </a:lnTo>
                      <a:lnTo>
                        <a:pt x="1719" y="136"/>
                      </a:lnTo>
                      <a:lnTo>
                        <a:pt x="1719" y="136"/>
                      </a:lnTo>
                      <a:lnTo>
                        <a:pt x="1718" y="136"/>
                      </a:lnTo>
                      <a:lnTo>
                        <a:pt x="1718" y="138"/>
                      </a:lnTo>
                      <a:lnTo>
                        <a:pt x="1717" y="138"/>
                      </a:lnTo>
                      <a:lnTo>
                        <a:pt x="1715" y="139"/>
                      </a:lnTo>
                      <a:lnTo>
                        <a:pt x="1711" y="140"/>
                      </a:lnTo>
                      <a:lnTo>
                        <a:pt x="1710" y="142"/>
                      </a:lnTo>
                      <a:lnTo>
                        <a:pt x="1706" y="142"/>
                      </a:lnTo>
                      <a:lnTo>
                        <a:pt x="1706" y="142"/>
                      </a:lnTo>
                      <a:lnTo>
                        <a:pt x="1705" y="142"/>
                      </a:lnTo>
                      <a:lnTo>
                        <a:pt x="1705" y="143"/>
                      </a:lnTo>
                      <a:lnTo>
                        <a:pt x="1704" y="143"/>
                      </a:lnTo>
                      <a:lnTo>
                        <a:pt x="1704" y="143"/>
                      </a:lnTo>
                      <a:lnTo>
                        <a:pt x="1698" y="143"/>
                      </a:lnTo>
                      <a:lnTo>
                        <a:pt x="1698" y="144"/>
                      </a:lnTo>
                      <a:lnTo>
                        <a:pt x="1692" y="144"/>
                      </a:lnTo>
                      <a:lnTo>
                        <a:pt x="1692" y="145"/>
                      </a:lnTo>
                      <a:lnTo>
                        <a:pt x="1689" y="145"/>
                      </a:lnTo>
                      <a:lnTo>
                        <a:pt x="1689" y="147"/>
                      </a:lnTo>
                      <a:lnTo>
                        <a:pt x="1685" y="147"/>
                      </a:lnTo>
                      <a:lnTo>
                        <a:pt x="1684" y="148"/>
                      </a:lnTo>
                      <a:lnTo>
                        <a:pt x="1684" y="148"/>
                      </a:lnTo>
                      <a:lnTo>
                        <a:pt x="1684" y="148"/>
                      </a:lnTo>
                      <a:lnTo>
                        <a:pt x="1684" y="147"/>
                      </a:lnTo>
                      <a:lnTo>
                        <a:pt x="1683" y="147"/>
                      </a:lnTo>
                      <a:lnTo>
                        <a:pt x="1680" y="148"/>
                      </a:lnTo>
                      <a:lnTo>
                        <a:pt x="1676" y="149"/>
                      </a:lnTo>
                      <a:lnTo>
                        <a:pt x="1673" y="151"/>
                      </a:lnTo>
                      <a:lnTo>
                        <a:pt x="1668" y="149"/>
                      </a:lnTo>
                      <a:lnTo>
                        <a:pt x="1668" y="151"/>
                      </a:lnTo>
                      <a:lnTo>
                        <a:pt x="1667" y="151"/>
                      </a:lnTo>
                      <a:lnTo>
                        <a:pt x="1667" y="151"/>
                      </a:lnTo>
                      <a:lnTo>
                        <a:pt x="1663" y="152"/>
                      </a:lnTo>
                      <a:lnTo>
                        <a:pt x="1663" y="152"/>
                      </a:lnTo>
                      <a:lnTo>
                        <a:pt x="1662" y="152"/>
                      </a:lnTo>
                      <a:lnTo>
                        <a:pt x="1660" y="153"/>
                      </a:lnTo>
                      <a:lnTo>
                        <a:pt x="1656" y="153"/>
                      </a:lnTo>
                      <a:lnTo>
                        <a:pt x="1656" y="155"/>
                      </a:lnTo>
                      <a:lnTo>
                        <a:pt x="1656" y="156"/>
                      </a:lnTo>
                      <a:lnTo>
                        <a:pt x="1655" y="156"/>
                      </a:lnTo>
                      <a:lnTo>
                        <a:pt x="1654" y="157"/>
                      </a:lnTo>
                      <a:lnTo>
                        <a:pt x="1653" y="157"/>
                      </a:lnTo>
                      <a:lnTo>
                        <a:pt x="1653" y="160"/>
                      </a:lnTo>
                      <a:lnTo>
                        <a:pt x="1651" y="160"/>
                      </a:lnTo>
                      <a:lnTo>
                        <a:pt x="1649" y="160"/>
                      </a:lnTo>
                      <a:lnTo>
                        <a:pt x="1649" y="160"/>
                      </a:lnTo>
                      <a:lnTo>
                        <a:pt x="1647" y="160"/>
                      </a:lnTo>
                      <a:lnTo>
                        <a:pt x="1646" y="159"/>
                      </a:lnTo>
                      <a:lnTo>
                        <a:pt x="1646" y="160"/>
                      </a:lnTo>
                      <a:lnTo>
                        <a:pt x="1645" y="160"/>
                      </a:lnTo>
                      <a:lnTo>
                        <a:pt x="1645" y="161"/>
                      </a:lnTo>
                      <a:lnTo>
                        <a:pt x="1641" y="161"/>
                      </a:lnTo>
                      <a:lnTo>
                        <a:pt x="1641" y="161"/>
                      </a:lnTo>
                      <a:lnTo>
                        <a:pt x="1641" y="161"/>
                      </a:lnTo>
                      <a:lnTo>
                        <a:pt x="1639" y="161"/>
                      </a:lnTo>
                      <a:lnTo>
                        <a:pt x="1638" y="164"/>
                      </a:lnTo>
                      <a:lnTo>
                        <a:pt x="1634" y="164"/>
                      </a:lnTo>
                      <a:lnTo>
                        <a:pt x="1634" y="165"/>
                      </a:lnTo>
                      <a:lnTo>
                        <a:pt x="1636" y="166"/>
                      </a:lnTo>
                      <a:lnTo>
                        <a:pt x="1636" y="168"/>
                      </a:lnTo>
                      <a:lnTo>
                        <a:pt x="1634" y="168"/>
                      </a:lnTo>
                      <a:lnTo>
                        <a:pt x="1633" y="169"/>
                      </a:lnTo>
                      <a:lnTo>
                        <a:pt x="1632" y="172"/>
                      </a:lnTo>
                      <a:lnTo>
                        <a:pt x="1630" y="172"/>
                      </a:lnTo>
                      <a:lnTo>
                        <a:pt x="1630" y="172"/>
                      </a:lnTo>
                      <a:lnTo>
                        <a:pt x="1630" y="173"/>
                      </a:lnTo>
                      <a:lnTo>
                        <a:pt x="1629" y="173"/>
                      </a:lnTo>
                      <a:lnTo>
                        <a:pt x="1629" y="173"/>
                      </a:lnTo>
                      <a:lnTo>
                        <a:pt x="1629" y="173"/>
                      </a:lnTo>
                      <a:lnTo>
                        <a:pt x="1628" y="173"/>
                      </a:lnTo>
                      <a:lnTo>
                        <a:pt x="1628" y="170"/>
                      </a:lnTo>
                      <a:lnTo>
                        <a:pt x="1625" y="170"/>
                      </a:lnTo>
                      <a:lnTo>
                        <a:pt x="1626" y="177"/>
                      </a:lnTo>
                      <a:lnTo>
                        <a:pt x="1624" y="177"/>
                      </a:lnTo>
                      <a:lnTo>
                        <a:pt x="1624" y="180"/>
                      </a:lnTo>
                      <a:lnTo>
                        <a:pt x="1622" y="180"/>
                      </a:lnTo>
                      <a:lnTo>
                        <a:pt x="1621" y="181"/>
                      </a:lnTo>
                      <a:lnTo>
                        <a:pt x="1621" y="180"/>
                      </a:lnTo>
                      <a:lnTo>
                        <a:pt x="1620" y="180"/>
                      </a:lnTo>
                      <a:lnTo>
                        <a:pt x="1619" y="178"/>
                      </a:lnTo>
                      <a:lnTo>
                        <a:pt x="1619" y="181"/>
                      </a:lnTo>
                      <a:lnTo>
                        <a:pt x="1619" y="182"/>
                      </a:lnTo>
                      <a:lnTo>
                        <a:pt x="1619" y="185"/>
                      </a:lnTo>
                      <a:lnTo>
                        <a:pt x="1617" y="185"/>
                      </a:lnTo>
                      <a:lnTo>
                        <a:pt x="1616" y="186"/>
                      </a:lnTo>
                      <a:lnTo>
                        <a:pt x="1613" y="186"/>
                      </a:lnTo>
                      <a:lnTo>
                        <a:pt x="1611" y="186"/>
                      </a:lnTo>
                      <a:lnTo>
                        <a:pt x="1611" y="185"/>
                      </a:lnTo>
                      <a:lnTo>
                        <a:pt x="1609" y="185"/>
                      </a:lnTo>
                      <a:lnTo>
                        <a:pt x="1608" y="183"/>
                      </a:lnTo>
                      <a:lnTo>
                        <a:pt x="1608" y="185"/>
                      </a:lnTo>
                      <a:lnTo>
                        <a:pt x="1603" y="185"/>
                      </a:lnTo>
                      <a:lnTo>
                        <a:pt x="1603" y="185"/>
                      </a:lnTo>
                      <a:lnTo>
                        <a:pt x="1601" y="185"/>
                      </a:lnTo>
                      <a:lnTo>
                        <a:pt x="1601" y="183"/>
                      </a:lnTo>
                      <a:lnTo>
                        <a:pt x="1600" y="183"/>
                      </a:lnTo>
                      <a:lnTo>
                        <a:pt x="1600" y="185"/>
                      </a:lnTo>
                      <a:lnTo>
                        <a:pt x="1601" y="186"/>
                      </a:lnTo>
                      <a:lnTo>
                        <a:pt x="1601" y="186"/>
                      </a:lnTo>
                      <a:lnTo>
                        <a:pt x="1603" y="186"/>
                      </a:lnTo>
                      <a:lnTo>
                        <a:pt x="1604" y="186"/>
                      </a:lnTo>
                      <a:lnTo>
                        <a:pt x="1607" y="186"/>
                      </a:lnTo>
                      <a:lnTo>
                        <a:pt x="1608" y="186"/>
                      </a:lnTo>
                      <a:lnTo>
                        <a:pt x="1609" y="187"/>
                      </a:lnTo>
                      <a:lnTo>
                        <a:pt x="1611" y="187"/>
                      </a:lnTo>
                      <a:lnTo>
                        <a:pt x="1611" y="187"/>
                      </a:lnTo>
                      <a:lnTo>
                        <a:pt x="1612" y="189"/>
                      </a:lnTo>
                      <a:lnTo>
                        <a:pt x="1613" y="187"/>
                      </a:lnTo>
                      <a:lnTo>
                        <a:pt x="1615" y="187"/>
                      </a:lnTo>
                      <a:lnTo>
                        <a:pt x="1615" y="189"/>
                      </a:lnTo>
                      <a:lnTo>
                        <a:pt x="1616" y="189"/>
                      </a:lnTo>
                      <a:lnTo>
                        <a:pt x="1616" y="191"/>
                      </a:lnTo>
                      <a:lnTo>
                        <a:pt x="1615" y="191"/>
                      </a:lnTo>
                      <a:lnTo>
                        <a:pt x="1613" y="193"/>
                      </a:lnTo>
                      <a:lnTo>
                        <a:pt x="1613" y="194"/>
                      </a:lnTo>
                      <a:lnTo>
                        <a:pt x="1613" y="194"/>
                      </a:lnTo>
                      <a:lnTo>
                        <a:pt x="1613" y="195"/>
                      </a:lnTo>
                      <a:lnTo>
                        <a:pt x="1612" y="195"/>
                      </a:lnTo>
                      <a:lnTo>
                        <a:pt x="1612" y="197"/>
                      </a:lnTo>
                      <a:lnTo>
                        <a:pt x="1613" y="197"/>
                      </a:lnTo>
                      <a:lnTo>
                        <a:pt x="1613" y="198"/>
                      </a:lnTo>
                      <a:lnTo>
                        <a:pt x="1612" y="198"/>
                      </a:lnTo>
                      <a:lnTo>
                        <a:pt x="1611" y="199"/>
                      </a:lnTo>
                      <a:lnTo>
                        <a:pt x="1611" y="199"/>
                      </a:lnTo>
                      <a:lnTo>
                        <a:pt x="1611" y="200"/>
                      </a:lnTo>
                      <a:lnTo>
                        <a:pt x="1611" y="202"/>
                      </a:lnTo>
                      <a:lnTo>
                        <a:pt x="1612" y="202"/>
                      </a:lnTo>
                      <a:lnTo>
                        <a:pt x="1612" y="204"/>
                      </a:lnTo>
                      <a:lnTo>
                        <a:pt x="1611" y="204"/>
                      </a:lnTo>
                      <a:lnTo>
                        <a:pt x="1611" y="204"/>
                      </a:lnTo>
                      <a:lnTo>
                        <a:pt x="1611" y="206"/>
                      </a:lnTo>
                      <a:lnTo>
                        <a:pt x="1609" y="206"/>
                      </a:lnTo>
                      <a:lnTo>
                        <a:pt x="1609" y="206"/>
                      </a:lnTo>
                      <a:lnTo>
                        <a:pt x="1609" y="207"/>
                      </a:lnTo>
                      <a:lnTo>
                        <a:pt x="1611" y="207"/>
                      </a:lnTo>
                      <a:lnTo>
                        <a:pt x="1611" y="211"/>
                      </a:lnTo>
                      <a:lnTo>
                        <a:pt x="1609" y="214"/>
                      </a:lnTo>
                      <a:lnTo>
                        <a:pt x="1611" y="214"/>
                      </a:lnTo>
                      <a:lnTo>
                        <a:pt x="1612" y="214"/>
                      </a:lnTo>
                      <a:lnTo>
                        <a:pt x="1612" y="215"/>
                      </a:lnTo>
                      <a:lnTo>
                        <a:pt x="1612" y="216"/>
                      </a:lnTo>
                      <a:lnTo>
                        <a:pt x="1613" y="216"/>
                      </a:lnTo>
                      <a:lnTo>
                        <a:pt x="1613" y="219"/>
                      </a:lnTo>
                      <a:lnTo>
                        <a:pt x="1617" y="223"/>
                      </a:lnTo>
                      <a:lnTo>
                        <a:pt x="1617" y="223"/>
                      </a:lnTo>
                      <a:lnTo>
                        <a:pt x="1620" y="223"/>
                      </a:lnTo>
                      <a:lnTo>
                        <a:pt x="1621" y="225"/>
                      </a:lnTo>
                      <a:lnTo>
                        <a:pt x="1624" y="225"/>
                      </a:lnTo>
                      <a:lnTo>
                        <a:pt x="1624" y="227"/>
                      </a:lnTo>
                      <a:lnTo>
                        <a:pt x="1625" y="227"/>
                      </a:lnTo>
                      <a:lnTo>
                        <a:pt x="1625" y="227"/>
                      </a:lnTo>
                      <a:lnTo>
                        <a:pt x="1629" y="227"/>
                      </a:lnTo>
                      <a:lnTo>
                        <a:pt x="1629" y="228"/>
                      </a:lnTo>
                      <a:lnTo>
                        <a:pt x="1630" y="228"/>
                      </a:lnTo>
                      <a:lnTo>
                        <a:pt x="1630" y="229"/>
                      </a:lnTo>
                      <a:lnTo>
                        <a:pt x="1630" y="229"/>
                      </a:lnTo>
                      <a:lnTo>
                        <a:pt x="1630" y="229"/>
                      </a:lnTo>
                      <a:lnTo>
                        <a:pt x="1628" y="229"/>
                      </a:lnTo>
                      <a:lnTo>
                        <a:pt x="1626" y="231"/>
                      </a:lnTo>
                      <a:lnTo>
                        <a:pt x="1626" y="231"/>
                      </a:lnTo>
                      <a:lnTo>
                        <a:pt x="1624" y="231"/>
                      </a:lnTo>
                      <a:lnTo>
                        <a:pt x="1622" y="229"/>
                      </a:lnTo>
                      <a:lnTo>
                        <a:pt x="1622" y="229"/>
                      </a:lnTo>
                      <a:lnTo>
                        <a:pt x="1617" y="228"/>
                      </a:lnTo>
                      <a:lnTo>
                        <a:pt x="1617" y="229"/>
                      </a:lnTo>
                      <a:lnTo>
                        <a:pt x="1617" y="231"/>
                      </a:lnTo>
                      <a:lnTo>
                        <a:pt x="1619" y="232"/>
                      </a:lnTo>
                      <a:lnTo>
                        <a:pt x="1620" y="232"/>
                      </a:lnTo>
                      <a:lnTo>
                        <a:pt x="1620" y="234"/>
                      </a:lnTo>
                      <a:lnTo>
                        <a:pt x="1619" y="234"/>
                      </a:lnTo>
                      <a:lnTo>
                        <a:pt x="1619" y="233"/>
                      </a:lnTo>
                      <a:lnTo>
                        <a:pt x="1619" y="233"/>
                      </a:lnTo>
                      <a:lnTo>
                        <a:pt x="1619" y="233"/>
                      </a:lnTo>
                      <a:lnTo>
                        <a:pt x="1617" y="232"/>
                      </a:lnTo>
                      <a:lnTo>
                        <a:pt x="1616" y="232"/>
                      </a:lnTo>
                      <a:lnTo>
                        <a:pt x="1613" y="233"/>
                      </a:lnTo>
                      <a:lnTo>
                        <a:pt x="1611" y="233"/>
                      </a:lnTo>
                      <a:lnTo>
                        <a:pt x="1611" y="233"/>
                      </a:lnTo>
                      <a:lnTo>
                        <a:pt x="1611" y="233"/>
                      </a:lnTo>
                      <a:lnTo>
                        <a:pt x="1609" y="232"/>
                      </a:lnTo>
                      <a:lnTo>
                        <a:pt x="1608" y="231"/>
                      </a:lnTo>
                      <a:lnTo>
                        <a:pt x="1607" y="231"/>
                      </a:lnTo>
                      <a:lnTo>
                        <a:pt x="1607" y="232"/>
                      </a:lnTo>
                      <a:lnTo>
                        <a:pt x="1605" y="232"/>
                      </a:lnTo>
                      <a:lnTo>
                        <a:pt x="1604" y="233"/>
                      </a:lnTo>
                      <a:lnTo>
                        <a:pt x="1604" y="236"/>
                      </a:lnTo>
                      <a:lnTo>
                        <a:pt x="1603" y="234"/>
                      </a:lnTo>
                      <a:lnTo>
                        <a:pt x="1603" y="234"/>
                      </a:lnTo>
                      <a:lnTo>
                        <a:pt x="1600" y="234"/>
                      </a:lnTo>
                      <a:lnTo>
                        <a:pt x="1599" y="232"/>
                      </a:lnTo>
                      <a:lnTo>
                        <a:pt x="1596" y="232"/>
                      </a:lnTo>
                      <a:lnTo>
                        <a:pt x="1594" y="233"/>
                      </a:lnTo>
                      <a:lnTo>
                        <a:pt x="1591" y="233"/>
                      </a:lnTo>
                      <a:lnTo>
                        <a:pt x="1590" y="233"/>
                      </a:lnTo>
                      <a:lnTo>
                        <a:pt x="1590" y="233"/>
                      </a:lnTo>
                      <a:lnTo>
                        <a:pt x="1590" y="233"/>
                      </a:lnTo>
                      <a:lnTo>
                        <a:pt x="1590" y="231"/>
                      </a:lnTo>
                      <a:lnTo>
                        <a:pt x="1592" y="231"/>
                      </a:lnTo>
                      <a:lnTo>
                        <a:pt x="1592" y="231"/>
                      </a:lnTo>
                      <a:lnTo>
                        <a:pt x="1594" y="231"/>
                      </a:lnTo>
                      <a:lnTo>
                        <a:pt x="1594" y="228"/>
                      </a:lnTo>
                      <a:lnTo>
                        <a:pt x="1591" y="228"/>
                      </a:lnTo>
                      <a:lnTo>
                        <a:pt x="1590" y="225"/>
                      </a:lnTo>
                      <a:lnTo>
                        <a:pt x="1591" y="225"/>
                      </a:lnTo>
                      <a:lnTo>
                        <a:pt x="1591" y="225"/>
                      </a:lnTo>
                      <a:lnTo>
                        <a:pt x="1594" y="225"/>
                      </a:lnTo>
                      <a:lnTo>
                        <a:pt x="1594" y="225"/>
                      </a:lnTo>
                      <a:lnTo>
                        <a:pt x="1594" y="224"/>
                      </a:lnTo>
                      <a:lnTo>
                        <a:pt x="1594" y="224"/>
                      </a:lnTo>
                      <a:lnTo>
                        <a:pt x="1595" y="224"/>
                      </a:lnTo>
                      <a:lnTo>
                        <a:pt x="1598" y="224"/>
                      </a:lnTo>
                      <a:lnTo>
                        <a:pt x="1598" y="220"/>
                      </a:lnTo>
                      <a:lnTo>
                        <a:pt x="1595" y="221"/>
                      </a:lnTo>
                      <a:lnTo>
                        <a:pt x="1595" y="221"/>
                      </a:lnTo>
                      <a:lnTo>
                        <a:pt x="1590" y="221"/>
                      </a:lnTo>
                      <a:lnTo>
                        <a:pt x="1590" y="219"/>
                      </a:lnTo>
                      <a:lnTo>
                        <a:pt x="1588" y="217"/>
                      </a:lnTo>
                      <a:lnTo>
                        <a:pt x="1588" y="216"/>
                      </a:lnTo>
                      <a:lnTo>
                        <a:pt x="1590" y="216"/>
                      </a:lnTo>
                      <a:lnTo>
                        <a:pt x="1590" y="215"/>
                      </a:lnTo>
                      <a:lnTo>
                        <a:pt x="1586" y="215"/>
                      </a:lnTo>
                      <a:lnTo>
                        <a:pt x="1586" y="216"/>
                      </a:lnTo>
                      <a:lnTo>
                        <a:pt x="1586" y="216"/>
                      </a:lnTo>
                      <a:lnTo>
                        <a:pt x="1584" y="216"/>
                      </a:lnTo>
                      <a:lnTo>
                        <a:pt x="1583" y="217"/>
                      </a:lnTo>
                      <a:lnTo>
                        <a:pt x="1582" y="216"/>
                      </a:lnTo>
                      <a:lnTo>
                        <a:pt x="1582" y="215"/>
                      </a:lnTo>
                      <a:lnTo>
                        <a:pt x="1581" y="215"/>
                      </a:lnTo>
                      <a:lnTo>
                        <a:pt x="1579" y="216"/>
                      </a:lnTo>
                      <a:lnTo>
                        <a:pt x="1581" y="216"/>
                      </a:lnTo>
                      <a:lnTo>
                        <a:pt x="1581" y="216"/>
                      </a:lnTo>
                      <a:lnTo>
                        <a:pt x="1579" y="217"/>
                      </a:lnTo>
                      <a:lnTo>
                        <a:pt x="1578" y="217"/>
                      </a:lnTo>
                      <a:lnTo>
                        <a:pt x="1577" y="217"/>
                      </a:lnTo>
                      <a:lnTo>
                        <a:pt x="1577" y="219"/>
                      </a:lnTo>
                      <a:lnTo>
                        <a:pt x="1574" y="219"/>
                      </a:lnTo>
                      <a:lnTo>
                        <a:pt x="1574" y="219"/>
                      </a:lnTo>
                      <a:lnTo>
                        <a:pt x="1574" y="219"/>
                      </a:lnTo>
                      <a:lnTo>
                        <a:pt x="1574" y="216"/>
                      </a:lnTo>
                      <a:lnTo>
                        <a:pt x="1573" y="214"/>
                      </a:lnTo>
                      <a:lnTo>
                        <a:pt x="1573" y="212"/>
                      </a:lnTo>
                      <a:lnTo>
                        <a:pt x="1571" y="210"/>
                      </a:lnTo>
                      <a:lnTo>
                        <a:pt x="1573" y="208"/>
                      </a:lnTo>
                      <a:lnTo>
                        <a:pt x="1574" y="206"/>
                      </a:lnTo>
                      <a:lnTo>
                        <a:pt x="1575" y="206"/>
                      </a:lnTo>
                      <a:lnTo>
                        <a:pt x="1577" y="207"/>
                      </a:lnTo>
                      <a:lnTo>
                        <a:pt x="1577" y="207"/>
                      </a:lnTo>
                      <a:lnTo>
                        <a:pt x="1579" y="207"/>
                      </a:lnTo>
                      <a:lnTo>
                        <a:pt x="1579" y="206"/>
                      </a:lnTo>
                      <a:lnTo>
                        <a:pt x="1581" y="207"/>
                      </a:lnTo>
                      <a:lnTo>
                        <a:pt x="1581" y="206"/>
                      </a:lnTo>
                      <a:lnTo>
                        <a:pt x="1581" y="206"/>
                      </a:lnTo>
                      <a:lnTo>
                        <a:pt x="1582" y="206"/>
                      </a:lnTo>
                      <a:lnTo>
                        <a:pt x="1581" y="204"/>
                      </a:lnTo>
                      <a:lnTo>
                        <a:pt x="1581" y="203"/>
                      </a:lnTo>
                      <a:lnTo>
                        <a:pt x="1579" y="202"/>
                      </a:lnTo>
                      <a:lnTo>
                        <a:pt x="1581" y="202"/>
                      </a:lnTo>
                      <a:lnTo>
                        <a:pt x="1581" y="202"/>
                      </a:lnTo>
                      <a:lnTo>
                        <a:pt x="1581" y="202"/>
                      </a:lnTo>
                      <a:lnTo>
                        <a:pt x="1582" y="202"/>
                      </a:lnTo>
                      <a:lnTo>
                        <a:pt x="1582" y="198"/>
                      </a:lnTo>
                      <a:lnTo>
                        <a:pt x="1584" y="198"/>
                      </a:lnTo>
                      <a:lnTo>
                        <a:pt x="1584" y="197"/>
                      </a:lnTo>
                      <a:lnTo>
                        <a:pt x="1583" y="197"/>
                      </a:lnTo>
                      <a:lnTo>
                        <a:pt x="1582" y="191"/>
                      </a:lnTo>
                      <a:lnTo>
                        <a:pt x="1583" y="191"/>
                      </a:lnTo>
                      <a:lnTo>
                        <a:pt x="1583" y="190"/>
                      </a:lnTo>
                      <a:lnTo>
                        <a:pt x="1584" y="189"/>
                      </a:lnTo>
                      <a:lnTo>
                        <a:pt x="1584" y="189"/>
                      </a:lnTo>
                      <a:lnTo>
                        <a:pt x="1584" y="189"/>
                      </a:lnTo>
                      <a:lnTo>
                        <a:pt x="1587" y="187"/>
                      </a:lnTo>
                      <a:lnTo>
                        <a:pt x="1590" y="189"/>
                      </a:lnTo>
                      <a:lnTo>
                        <a:pt x="1591" y="189"/>
                      </a:lnTo>
                      <a:lnTo>
                        <a:pt x="1591" y="187"/>
                      </a:lnTo>
                      <a:lnTo>
                        <a:pt x="1595" y="185"/>
                      </a:lnTo>
                      <a:lnTo>
                        <a:pt x="1595" y="183"/>
                      </a:lnTo>
                      <a:lnTo>
                        <a:pt x="1594" y="183"/>
                      </a:lnTo>
                      <a:lnTo>
                        <a:pt x="1592" y="185"/>
                      </a:lnTo>
                      <a:lnTo>
                        <a:pt x="1592" y="185"/>
                      </a:lnTo>
                      <a:lnTo>
                        <a:pt x="1592" y="185"/>
                      </a:lnTo>
                      <a:lnTo>
                        <a:pt x="1591" y="183"/>
                      </a:lnTo>
                      <a:lnTo>
                        <a:pt x="1590" y="183"/>
                      </a:lnTo>
                      <a:lnTo>
                        <a:pt x="1591" y="183"/>
                      </a:lnTo>
                      <a:lnTo>
                        <a:pt x="1591" y="181"/>
                      </a:lnTo>
                      <a:lnTo>
                        <a:pt x="1592" y="181"/>
                      </a:lnTo>
                      <a:lnTo>
                        <a:pt x="1592" y="180"/>
                      </a:lnTo>
                      <a:lnTo>
                        <a:pt x="1594" y="178"/>
                      </a:lnTo>
                      <a:lnTo>
                        <a:pt x="1598" y="178"/>
                      </a:lnTo>
                      <a:lnTo>
                        <a:pt x="1598" y="177"/>
                      </a:lnTo>
                      <a:lnTo>
                        <a:pt x="1594" y="177"/>
                      </a:lnTo>
                      <a:lnTo>
                        <a:pt x="1594" y="177"/>
                      </a:lnTo>
                      <a:lnTo>
                        <a:pt x="1588" y="178"/>
                      </a:lnTo>
                      <a:lnTo>
                        <a:pt x="1588" y="177"/>
                      </a:lnTo>
                      <a:lnTo>
                        <a:pt x="1587" y="177"/>
                      </a:lnTo>
                      <a:lnTo>
                        <a:pt x="1586" y="176"/>
                      </a:lnTo>
                      <a:lnTo>
                        <a:pt x="1586" y="174"/>
                      </a:lnTo>
                      <a:lnTo>
                        <a:pt x="1590" y="174"/>
                      </a:lnTo>
                      <a:lnTo>
                        <a:pt x="1591" y="173"/>
                      </a:lnTo>
                      <a:lnTo>
                        <a:pt x="1594" y="173"/>
                      </a:lnTo>
                      <a:lnTo>
                        <a:pt x="1594" y="170"/>
                      </a:lnTo>
                      <a:lnTo>
                        <a:pt x="1596" y="169"/>
                      </a:lnTo>
                      <a:lnTo>
                        <a:pt x="1599" y="169"/>
                      </a:lnTo>
                      <a:lnTo>
                        <a:pt x="1599" y="169"/>
                      </a:lnTo>
                      <a:lnTo>
                        <a:pt x="1599" y="169"/>
                      </a:lnTo>
                      <a:lnTo>
                        <a:pt x="1600" y="169"/>
                      </a:lnTo>
                      <a:lnTo>
                        <a:pt x="1600" y="168"/>
                      </a:lnTo>
                      <a:lnTo>
                        <a:pt x="1600" y="168"/>
                      </a:lnTo>
                      <a:lnTo>
                        <a:pt x="1600" y="165"/>
                      </a:lnTo>
                      <a:lnTo>
                        <a:pt x="1601" y="165"/>
                      </a:lnTo>
                      <a:lnTo>
                        <a:pt x="1601" y="165"/>
                      </a:lnTo>
                      <a:lnTo>
                        <a:pt x="1603" y="165"/>
                      </a:lnTo>
                      <a:lnTo>
                        <a:pt x="1603" y="162"/>
                      </a:lnTo>
                      <a:lnTo>
                        <a:pt x="1604" y="161"/>
                      </a:lnTo>
                      <a:lnTo>
                        <a:pt x="1604" y="161"/>
                      </a:lnTo>
                      <a:lnTo>
                        <a:pt x="1611" y="162"/>
                      </a:lnTo>
                      <a:lnTo>
                        <a:pt x="1611" y="162"/>
                      </a:lnTo>
                      <a:lnTo>
                        <a:pt x="1609" y="161"/>
                      </a:lnTo>
                      <a:lnTo>
                        <a:pt x="1608" y="161"/>
                      </a:lnTo>
                      <a:lnTo>
                        <a:pt x="1608" y="159"/>
                      </a:lnTo>
                      <a:lnTo>
                        <a:pt x="1611" y="159"/>
                      </a:lnTo>
                      <a:lnTo>
                        <a:pt x="1612" y="157"/>
                      </a:lnTo>
                      <a:lnTo>
                        <a:pt x="1612" y="157"/>
                      </a:lnTo>
                      <a:lnTo>
                        <a:pt x="1609" y="157"/>
                      </a:lnTo>
                      <a:lnTo>
                        <a:pt x="1609" y="156"/>
                      </a:lnTo>
                      <a:lnTo>
                        <a:pt x="1609" y="156"/>
                      </a:lnTo>
                      <a:lnTo>
                        <a:pt x="1611" y="155"/>
                      </a:lnTo>
                      <a:lnTo>
                        <a:pt x="1612" y="156"/>
                      </a:lnTo>
                      <a:lnTo>
                        <a:pt x="1613" y="156"/>
                      </a:lnTo>
                      <a:lnTo>
                        <a:pt x="1615" y="156"/>
                      </a:lnTo>
                      <a:lnTo>
                        <a:pt x="1616" y="155"/>
                      </a:lnTo>
                      <a:lnTo>
                        <a:pt x="1617" y="155"/>
                      </a:lnTo>
                      <a:lnTo>
                        <a:pt x="1617" y="153"/>
                      </a:lnTo>
                      <a:lnTo>
                        <a:pt x="1620" y="152"/>
                      </a:lnTo>
                      <a:lnTo>
                        <a:pt x="1620" y="152"/>
                      </a:lnTo>
                      <a:lnTo>
                        <a:pt x="1622" y="152"/>
                      </a:lnTo>
                      <a:lnTo>
                        <a:pt x="1624" y="152"/>
                      </a:lnTo>
                      <a:lnTo>
                        <a:pt x="1625" y="151"/>
                      </a:lnTo>
                      <a:lnTo>
                        <a:pt x="1626" y="152"/>
                      </a:lnTo>
                      <a:lnTo>
                        <a:pt x="1628" y="152"/>
                      </a:lnTo>
                      <a:lnTo>
                        <a:pt x="1629" y="152"/>
                      </a:lnTo>
                      <a:lnTo>
                        <a:pt x="1630" y="151"/>
                      </a:lnTo>
                      <a:lnTo>
                        <a:pt x="1632" y="151"/>
                      </a:lnTo>
                      <a:lnTo>
                        <a:pt x="1633" y="151"/>
                      </a:lnTo>
                      <a:lnTo>
                        <a:pt x="1633" y="151"/>
                      </a:lnTo>
                      <a:lnTo>
                        <a:pt x="1633" y="149"/>
                      </a:lnTo>
                      <a:lnTo>
                        <a:pt x="1634" y="148"/>
                      </a:lnTo>
                      <a:lnTo>
                        <a:pt x="1641" y="147"/>
                      </a:lnTo>
                      <a:lnTo>
                        <a:pt x="1642" y="145"/>
                      </a:lnTo>
                      <a:lnTo>
                        <a:pt x="1642" y="145"/>
                      </a:lnTo>
                      <a:lnTo>
                        <a:pt x="1643" y="144"/>
                      </a:lnTo>
                      <a:lnTo>
                        <a:pt x="1643" y="144"/>
                      </a:lnTo>
                      <a:lnTo>
                        <a:pt x="1647" y="144"/>
                      </a:lnTo>
                      <a:lnTo>
                        <a:pt x="1647" y="143"/>
                      </a:lnTo>
                      <a:lnTo>
                        <a:pt x="1649" y="143"/>
                      </a:lnTo>
                      <a:lnTo>
                        <a:pt x="1649" y="142"/>
                      </a:lnTo>
                      <a:lnTo>
                        <a:pt x="1651" y="142"/>
                      </a:lnTo>
                      <a:lnTo>
                        <a:pt x="1651" y="142"/>
                      </a:lnTo>
                      <a:lnTo>
                        <a:pt x="1651" y="142"/>
                      </a:lnTo>
                      <a:lnTo>
                        <a:pt x="1651" y="142"/>
                      </a:lnTo>
                      <a:lnTo>
                        <a:pt x="1654" y="142"/>
                      </a:lnTo>
                      <a:lnTo>
                        <a:pt x="1654" y="142"/>
                      </a:lnTo>
                      <a:lnTo>
                        <a:pt x="1655" y="142"/>
                      </a:lnTo>
                      <a:lnTo>
                        <a:pt x="1655" y="140"/>
                      </a:lnTo>
                      <a:lnTo>
                        <a:pt x="1655" y="140"/>
                      </a:lnTo>
                      <a:lnTo>
                        <a:pt x="1655" y="142"/>
                      </a:lnTo>
                      <a:lnTo>
                        <a:pt x="1656" y="142"/>
                      </a:lnTo>
                      <a:lnTo>
                        <a:pt x="1656" y="142"/>
                      </a:lnTo>
                      <a:lnTo>
                        <a:pt x="1662" y="142"/>
                      </a:lnTo>
                      <a:lnTo>
                        <a:pt x="1662" y="136"/>
                      </a:lnTo>
                      <a:lnTo>
                        <a:pt x="1662" y="136"/>
                      </a:lnTo>
                      <a:lnTo>
                        <a:pt x="1662" y="136"/>
                      </a:lnTo>
                      <a:lnTo>
                        <a:pt x="1667" y="135"/>
                      </a:lnTo>
                      <a:lnTo>
                        <a:pt x="1668" y="136"/>
                      </a:lnTo>
                      <a:lnTo>
                        <a:pt x="1671" y="138"/>
                      </a:lnTo>
                      <a:lnTo>
                        <a:pt x="1671" y="139"/>
                      </a:lnTo>
                      <a:lnTo>
                        <a:pt x="1675" y="138"/>
                      </a:lnTo>
                      <a:lnTo>
                        <a:pt x="1676" y="139"/>
                      </a:lnTo>
                      <a:lnTo>
                        <a:pt x="1679" y="139"/>
                      </a:lnTo>
                      <a:lnTo>
                        <a:pt x="1680" y="138"/>
                      </a:lnTo>
                      <a:lnTo>
                        <a:pt x="1681" y="138"/>
                      </a:lnTo>
                      <a:lnTo>
                        <a:pt x="1681" y="136"/>
                      </a:lnTo>
                      <a:lnTo>
                        <a:pt x="1681" y="136"/>
                      </a:lnTo>
                      <a:lnTo>
                        <a:pt x="1683" y="138"/>
                      </a:lnTo>
                      <a:lnTo>
                        <a:pt x="1683" y="138"/>
                      </a:lnTo>
                      <a:lnTo>
                        <a:pt x="1688" y="136"/>
                      </a:lnTo>
                      <a:lnTo>
                        <a:pt x="1688" y="136"/>
                      </a:lnTo>
                      <a:lnTo>
                        <a:pt x="1691" y="135"/>
                      </a:lnTo>
                      <a:lnTo>
                        <a:pt x="1691" y="135"/>
                      </a:lnTo>
                      <a:lnTo>
                        <a:pt x="1692" y="135"/>
                      </a:lnTo>
                      <a:lnTo>
                        <a:pt x="1693" y="134"/>
                      </a:lnTo>
                      <a:lnTo>
                        <a:pt x="1693" y="134"/>
                      </a:lnTo>
                      <a:lnTo>
                        <a:pt x="1694" y="134"/>
                      </a:lnTo>
                      <a:lnTo>
                        <a:pt x="1694" y="134"/>
                      </a:lnTo>
                      <a:lnTo>
                        <a:pt x="1696" y="134"/>
                      </a:lnTo>
                      <a:lnTo>
                        <a:pt x="1696" y="132"/>
                      </a:lnTo>
                      <a:lnTo>
                        <a:pt x="1697" y="132"/>
                      </a:lnTo>
                      <a:lnTo>
                        <a:pt x="1697" y="132"/>
                      </a:lnTo>
                      <a:lnTo>
                        <a:pt x="1698" y="132"/>
                      </a:lnTo>
                      <a:lnTo>
                        <a:pt x="1698" y="131"/>
                      </a:lnTo>
                      <a:lnTo>
                        <a:pt x="1700" y="131"/>
                      </a:lnTo>
                      <a:lnTo>
                        <a:pt x="1702" y="131"/>
                      </a:lnTo>
                      <a:lnTo>
                        <a:pt x="1702" y="132"/>
                      </a:lnTo>
                      <a:lnTo>
                        <a:pt x="1702" y="132"/>
                      </a:lnTo>
                      <a:lnTo>
                        <a:pt x="1704" y="132"/>
                      </a:lnTo>
                      <a:lnTo>
                        <a:pt x="1705" y="130"/>
                      </a:lnTo>
                      <a:lnTo>
                        <a:pt x="1708" y="128"/>
                      </a:lnTo>
                      <a:lnTo>
                        <a:pt x="1708" y="128"/>
                      </a:lnTo>
                      <a:lnTo>
                        <a:pt x="1710" y="128"/>
                      </a:lnTo>
                      <a:lnTo>
                        <a:pt x="1710" y="127"/>
                      </a:lnTo>
                      <a:lnTo>
                        <a:pt x="1713" y="126"/>
                      </a:lnTo>
                      <a:lnTo>
                        <a:pt x="1714" y="126"/>
                      </a:lnTo>
                      <a:close/>
                      <a:moveTo>
                        <a:pt x="260" y="121"/>
                      </a:moveTo>
                      <a:lnTo>
                        <a:pt x="261" y="121"/>
                      </a:lnTo>
                      <a:lnTo>
                        <a:pt x="261" y="121"/>
                      </a:lnTo>
                      <a:lnTo>
                        <a:pt x="262" y="121"/>
                      </a:lnTo>
                      <a:lnTo>
                        <a:pt x="262" y="121"/>
                      </a:lnTo>
                      <a:lnTo>
                        <a:pt x="264" y="121"/>
                      </a:lnTo>
                      <a:lnTo>
                        <a:pt x="265" y="121"/>
                      </a:lnTo>
                      <a:lnTo>
                        <a:pt x="265" y="122"/>
                      </a:lnTo>
                      <a:lnTo>
                        <a:pt x="268" y="123"/>
                      </a:lnTo>
                      <a:lnTo>
                        <a:pt x="270" y="123"/>
                      </a:lnTo>
                      <a:lnTo>
                        <a:pt x="274" y="123"/>
                      </a:lnTo>
                      <a:lnTo>
                        <a:pt x="278" y="123"/>
                      </a:lnTo>
                      <a:lnTo>
                        <a:pt x="279" y="123"/>
                      </a:lnTo>
                      <a:lnTo>
                        <a:pt x="281" y="125"/>
                      </a:lnTo>
                      <a:lnTo>
                        <a:pt x="281" y="126"/>
                      </a:lnTo>
                      <a:lnTo>
                        <a:pt x="282" y="128"/>
                      </a:lnTo>
                      <a:lnTo>
                        <a:pt x="283" y="127"/>
                      </a:lnTo>
                      <a:lnTo>
                        <a:pt x="283" y="128"/>
                      </a:lnTo>
                      <a:lnTo>
                        <a:pt x="288" y="128"/>
                      </a:lnTo>
                      <a:lnTo>
                        <a:pt x="288" y="127"/>
                      </a:lnTo>
                      <a:lnTo>
                        <a:pt x="292" y="127"/>
                      </a:lnTo>
                      <a:lnTo>
                        <a:pt x="292" y="127"/>
                      </a:lnTo>
                      <a:lnTo>
                        <a:pt x="294" y="127"/>
                      </a:lnTo>
                      <a:lnTo>
                        <a:pt x="294" y="126"/>
                      </a:lnTo>
                      <a:lnTo>
                        <a:pt x="298" y="126"/>
                      </a:lnTo>
                      <a:lnTo>
                        <a:pt x="299" y="128"/>
                      </a:lnTo>
                      <a:lnTo>
                        <a:pt x="300" y="130"/>
                      </a:lnTo>
                      <a:lnTo>
                        <a:pt x="302" y="130"/>
                      </a:lnTo>
                      <a:lnTo>
                        <a:pt x="302" y="130"/>
                      </a:lnTo>
                      <a:lnTo>
                        <a:pt x="303" y="130"/>
                      </a:lnTo>
                      <a:lnTo>
                        <a:pt x="304" y="130"/>
                      </a:lnTo>
                      <a:lnTo>
                        <a:pt x="305" y="131"/>
                      </a:lnTo>
                      <a:lnTo>
                        <a:pt x="307" y="131"/>
                      </a:lnTo>
                      <a:lnTo>
                        <a:pt x="307" y="131"/>
                      </a:lnTo>
                      <a:lnTo>
                        <a:pt x="308" y="131"/>
                      </a:lnTo>
                      <a:lnTo>
                        <a:pt x="311" y="132"/>
                      </a:lnTo>
                      <a:lnTo>
                        <a:pt x="313" y="134"/>
                      </a:lnTo>
                      <a:lnTo>
                        <a:pt x="313" y="135"/>
                      </a:lnTo>
                      <a:lnTo>
                        <a:pt x="309" y="136"/>
                      </a:lnTo>
                      <a:lnTo>
                        <a:pt x="309" y="138"/>
                      </a:lnTo>
                      <a:lnTo>
                        <a:pt x="308" y="138"/>
                      </a:lnTo>
                      <a:lnTo>
                        <a:pt x="305" y="138"/>
                      </a:lnTo>
                      <a:lnTo>
                        <a:pt x="304" y="136"/>
                      </a:lnTo>
                      <a:lnTo>
                        <a:pt x="303" y="136"/>
                      </a:lnTo>
                      <a:lnTo>
                        <a:pt x="303" y="138"/>
                      </a:lnTo>
                      <a:lnTo>
                        <a:pt x="303" y="138"/>
                      </a:lnTo>
                      <a:lnTo>
                        <a:pt x="303" y="138"/>
                      </a:lnTo>
                      <a:lnTo>
                        <a:pt x="304" y="139"/>
                      </a:lnTo>
                      <a:lnTo>
                        <a:pt x="307" y="139"/>
                      </a:lnTo>
                      <a:lnTo>
                        <a:pt x="305" y="140"/>
                      </a:lnTo>
                      <a:lnTo>
                        <a:pt x="304" y="140"/>
                      </a:lnTo>
                      <a:lnTo>
                        <a:pt x="304" y="142"/>
                      </a:lnTo>
                      <a:lnTo>
                        <a:pt x="305" y="142"/>
                      </a:lnTo>
                      <a:lnTo>
                        <a:pt x="307" y="140"/>
                      </a:lnTo>
                      <a:lnTo>
                        <a:pt x="308" y="139"/>
                      </a:lnTo>
                      <a:lnTo>
                        <a:pt x="311" y="139"/>
                      </a:lnTo>
                      <a:lnTo>
                        <a:pt x="311" y="139"/>
                      </a:lnTo>
                      <a:lnTo>
                        <a:pt x="311" y="139"/>
                      </a:lnTo>
                      <a:lnTo>
                        <a:pt x="312" y="139"/>
                      </a:lnTo>
                      <a:lnTo>
                        <a:pt x="312" y="139"/>
                      </a:lnTo>
                      <a:lnTo>
                        <a:pt x="311" y="142"/>
                      </a:lnTo>
                      <a:lnTo>
                        <a:pt x="311" y="142"/>
                      </a:lnTo>
                      <a:lnTo>
                        <a:pt x="311" y="142"/>
                      </a:lnTo>
                      <a:lnTo>
                        <a:pt x="312" y="140"/>
                      </a:lnTo>
                      <a:lnTo>
                        <a:pt x="312" y="140"/>
                      </a:lnTo>
                      <a:lnTo>
                        <a:pt x="313" y="140"/>
                      </a:lnTo>
                      <a:lnTo>
                        <a:pt x="315" y="139"/>
                      </a:lnTo>
                      <a:lnTo>
                        <a:pt x="315" y="140"/>
                      </a:lnTo>
                      <a:lnTo>
                        <a:pt x="315" y="140"/>
                      </a:lnTo>
                      <a:lnTo>
                        <a:pt x="315" y="140"/>
                      </a:lnTo>
                      <a:lnTo>
                        <a:pt x="315" y="140"/>
                      </a:lnTo>
                      <a:lnTo>
                        <a:pt x="315" y="140"/>
                      </a:lnTo>
                      <a:lnTo>
                        <a:pt x="315" y="144"/>
                      </a:lnTo>
                      <a:lnTo>
                        <a:pt x="316" y="144"/>
                      </a:lnTo>
                      <a:lnTo>
                        <a:pt x="316" y="142"/>
                      </a:lnTo>
                      <a:lnTo>
                        <a:pt x="325" y="144"/>
                      </a:lnTo>
                      <a:lnTo>
                        <a:pt x="325" y="145"/>
                      </a:lnTo>
                      <a:lnTo>
                        <a:pt x="326" y="145"/>
                      </a:lnTo>
                      <a:lnTo>
                        <a:pt x="328" y="144"/>
                      </a:lnTo>
                      <a:lnTo>
                        <a:pt x="328" y="144"/>
                      </a:lnTo>
                      <a:lnTo>
                        <a:pt x="329" y="145"/>
                      </a:lnTo>
                      <a:lnTo>
                        <a:pt x="330" y="145"/>
                      </a:lnTo>
                      <a:lnTo>
                        <a:pt x="333" y="147"/>
                      </a:lnTo>
                      <a:lnTo>
                        <a:pt x="332" y="144"/>
                      </a:lnTo>
                      <a:lnTo>
                        <a:pt x="333" y="144"/>
                      </a:lnTo>
                      <a:lnTo>
                        <a:pt x="334" y="143"/>
                      </a:lnTo>
                      <a:lnTo>
                        <a:pt x="336" y="144"/>
                      </a:lnTo>
                      <a:lnTo>
                        <a:pt x="338" y="145"/>
                      </a:lnTo>
                      <a:lnTo>
                        <a:pt x="338" y="145"/>
                      </a:lnTo>
                      <a:lnTo>
                        <a:pt x="338" y="145"/>
                      </a:lnTo>
                      <a:lnTo>
                        <a:pt x="340" y="144"/>
                      </a:lnTo>
                      <a:lnTo>
                        <a:pt x="340" y="144"/>
                      </a:lnTo>
                      <a:lnTo>
                        <a:pt x="340" y="145"/>
                      </a:lnTo>
                      <a:lnTo>
                        <a:pt x="343" y="145"/>
                      </a:lnTo>
                      <a:lnTo>
                        <a:pt x="343" y="144"/>
                      </a:lnTo>
                      <a:lnTo>
                        <a:pt x="347" y="143"/>
                      </a:lnTo>
                      <a:lnTo>
                        <a:pt x="350" y="143"/>
                      </a:lnTo>
                      <a:lnTo>
                        <a:pt x="353" y="143"/>
                      </a:lnTo>
                      <a:lnTo>
                        <a:pt x="357" y="143"/>
                      </a:lnTo>
                      <a:lnTo>
                        <a:pt x="357" y="140"/>
                      </a:lnTo>
                      <a:lnTo>
                        <a:pt x="362" y="140"/>
                      </a:lnTo>
                      <a:lnTo>
                        <a:pt x="362" y="140"/>
                      </a:lnTo>
                      <a:lnTo>
                        <a:pt x="362" y="140"/>
                      </a:lnTo>
                      <a:lnTo>
                        <a:pt x="364" y="139"/>
                      </a:lnTo>
                      <a:lnTo>
                        <a:pt x="366" y="139"/>
                      </a:lnTo>
                      <a:lnTo>
                        <a:pt x="367" y="139"/>
                      </a:lnTo>
                      <a:lnTo>
                        <a:pt x="367" y="140"/>
                      </a:lnTo>
                      <a:lnTo>
                        <a:pt x="368" y="140"/>
                      </a:lnTo>
                      <a:lnTo>
                        <a:pt x="368" y="142"/>
                      </a:lnTo>
                      <a:lnTo>
                        <a:pt x="370" y="142"/>
                      </a:lnTo>
                      <a:lnTo>
                        <a:pt x="371" y="142"/>
                      </a:lnTo>
                      <a:lnTo>
                        <a:pt x="372" y="140"/>
                      </a:lnTo>
                      <a:lnTo>
                        <a:pt x="372" y="140"/>
                      </a:lnTo>
                      <a:lnTo>
                        <a:pt x="383" y="140"/>
                      </a:lnTo>
                      <a:lnTo>
                        <a:pt x="383" y="143"/>
                      </a:lnTo>
                      <a:lnTo>
                        <a:pt x="384" y="143"/>
                      </a:lnTo>
                      <a:lnTo>
                        <a:pt x="385" y="144"/>
                      </a:lnTo>
                      <a:lnTo>
                        <a:pt x="388" y="144"/>
                      </a:lnTo>
                      <a:lnTo>
                        <a:pt x="391" y="144"/>
                      </a:lnTo>
                      <a:lnTo>
                        <a:pt x="391" y="144"/>
                      </a:lnTo>
                      <a:lnTo>
                        <a:pt x="392" y="143"/>
                      </a:lnTo>
                      <a:lnTo>
                        <a:pt x="392" y="143"/>
                      </a:lnTo>
                      <a:lnTo>
                        <a:pt x="392" y="144"/>
                      </a:lnTo>
                      <a:lnTo>
                        <a:pt x="395" y="144"/>
                      </a:lnTo>
                      <a:lnTo>
                        <a:pt x="395" y="145"/>
                      </a:lnTo>
                      <a:lnTo>
                        <a:pt x="397" y="145"/>
                      </a:lnTo>
                      <a:lnTo>
                        <a:pt x="397" y="147"/>
                      </a:lnTo>
                      <a:lnTo>
                        <a:pt x="400" y="147"/>
                      </a:lnTo>
                      <a:lnTo>
                        <a:pt x="400" y="147"/>
                      </a:lnTo>
                      <a:lnTo>
                        <a:pt x="401" y="148"/>
                      </a:lnTo>
                      <a:lnTo>
                        <a:pt x="401" y="148"/>
                      </a:lnTo>
                      <a:lnTo>
                        <a:pt x="402" y="148"/>
                      </a:lnTo>
                      <a:lnTo>
                        <a:pt x="402" y="148"/>
                      </a:lnTo>
                      <a:lnTo>
                        <a:pt x="402" y="149"/>
                      </a:lnTo>
                      <a:lnTo>
                        <a:pt x="404" y="151"/>
                      </a:lnTo>
                      <a:lnTo>
                        <a:pt x="404" y="151"/>
                      </a:lnTo>
                      <a:lnTo>
                        <a:pt x="404" y="151"/>
                      </a:lnTo>
                      <a:lnTo>
                        <a:pt x="404" y="152"/>
                      </a:lnTo>
                      <a:lnTo>
                        <a:pt x="402" y="152"/>
                      </a:lnTo>
                      <a:lnTo>
                        <a:pt x="402" y="153"/>
                      </a:lnTo>
                      <a:lnTo>
                        <a:pt x="401" y="153"/>
                      </a:lnTo>
                      <a:lnTo>
                        <a:pt x="397" y="157"/>
                      </a:lnTo>
                      <a:lnTo>
                        <a:pt x="396" y="156"/>
                      </a:lnTo>
                      <a:lnTo>
                        <a:pt x="396" y="159"/>
                      </a:lnTo>
                      <a:lnTo>
                        <a:pt x="397" y="159"/>
                      </a:lnTo>
                      <a:lnTo>
                        <a:pt x="397" y="160"/>
                      </a:lnTo>
                      <a:lnTo>
                        <a:pt x="396" y="161"/>
                      </a:lnTo>
                      <a:lnTo>
                        <a:pt x="396" y="162"/>
                      </a:lnTo>
                      <a:lnTo>
                        <a:pt x="385" y="162"/>
                      </a:lnTo>
                      <a:lnTo>
                        <a:pt x="385" y="164"/>
                      </a:lnTo>
                      <a:lnTo>
                        <a:pt x="381" y="164"/>
                      </a:lnTo>
                      <a:lnTo>
                        <a:pt x="381" y="162"/>
                      </a:lnTo>
                      <a:lnTo>
                        <a:pt x="380" y="162"/>
                      </a:lnTo>
                      <a:lnTo>
                        <a:pt x="379" y="164"/>
                      </a:lnTo>
                      <a:lnTo>
                        <a:pt x="379" y="164"/>
                      </a:lnTo>
                      <a:lnTo>
                        <a:pt x="377" y="161"/>
                      </a:lnTo>
                      <a:lnTo>
                        <a:pt x="376" y="161"/>
                      </a:lnTo>
                      <a:lnTo>
                        <a:pt x="376" y="162"/>
                      </a:lnTo>
                      <a:lnTo>
                        <a:pt x="374" y="164"/>
                      </a:lnTo>
                      <a:lnTo>
                        <a:pt x="374" y="162"/>
                      </a:lnTo>
                      <a:lnTo>
                        <a:pt x="371" y="162"/>
                      </a:lnTo>
                      <a:lnTo>
                        <a:pt x="371" y="161"/>
                      </a:lnTo>
                      <a:lnTo>
                        <a:pt x="370" y="159"/>
                      </a:lnTo>
                      <a:lnTo>
                        <a:pt x="368" y="159"/>
                      </a:lnTo>
                      <a:lnTo>
                        <a:pt x="368" y="160"/>
                      </a:lnTo>
                      <a:lnTo>
                        <a:pt x="368" y="160"/>
                      </a:lnTo>
                      <a:lnTo>
                        <a:pt x="368" y="160"/>
                      </a:lnTo>
                      <a:lnTo>
                        <a:pt x="368" y="160"/>
                      </a:lnTo>
                      <a:lnTo>
                        <a:pt x="368" y="160"/>
                      </a:lnTo>
                      <a:lnTo>
                        <a:pt x="368" y="161"/>
                      </a:lnTo>
                      <a:lnTo>
                        <a:pt x="368" y="161"/>
                      </a:lnTo>
                      <a:lnTo>
                        <a:pt x="368" y="161"/>
                      </a:lnTo>
                      <a:lnTo>
                        <a:pt x="368" y="162"/>
                      </a:lnTo>
                      <a:lnTo>
                        <a:pt x="368" y="164"/>
                      </a:lnTo>
                      <a:lnTo>
                        <a:pt x="367" y="164"/>
                      </a:lnTo>
                      <a:lnTo>
                        <a:pt x="367" y="164"/>
                      </a:lnTo>
                      <a:lnTo>
                        <a:pt x="364" y="164"/>
                      </a:lnTo>
                      <a:lnTo>
                        <a:pt x="364" y="164"/>
                      </a:lnTo>
                      <a:lnTo>
                        <a:pt x="364" y="164"/>
                      </a:lnTo>
                      <a:lnTo>
                        <a:pt x="363" y="164"/>
                      </a:lnTo>
                      <a:lnTo>
                        <a:pt x="363" y="164"/>
                      </a:lnTo>
                      <a:lnTo>
                        <a:pt x="363" y="164"/>
                      </a:lnTo>
                      <a:lnTo>
                        <a:pt x="357" y="164"/>
                      </a:lnTo>
                      <a:lnTo>
                        <a:pt x="357" y="164"/>
                      </a:lnTo>
                      <a:lnTo>
                        <a:pt x="355" y="164"/>
                      </a:lnTo>
                      <a:lnTo>
                        <a:pt x="353" y="164"/>
                      </a:lnTo>
                      <a:lnTo>
                        <a:pt x="351" y="164"/>
                      </a:lnTo>
                      <a:lnTo>
                        <a:pt x="351" y="164"/>
                      </a:lnTo>
                      <a:lnTo>
                        <a:pt x="351" y="164"/>
                      </a:lnTo>
                      <a:lnTo>
                        <a:pt x="350" y="165"/>
                      </a:lnTo>
                      <a:lnTo>
                        <a:pt x="349" y="165"/>
                      </a:lnTo>
                      <a:lnTo>
                        <a:pt x="349" y="162"/>
                      </a:lnTo>
                      <a:lnTo>
                        <a:pt x="347" y="162"/>
                      </a:lnTo>
                      <a:lnTo>
                        <a:pt x="347" y="164"/>
                      </a:lnTo>
                      <a:lnTo>
                        <a:pt x="347" y="164"/>
                      </a:lnTo>
                      <a:lnTo>
                        <a:pt x="346" y="165"/>
                      </a:lnTo>
                      <a:lnTo>
                        <a:pt x="340" y="165"/>
                      </a:lnTo>
                      <a:lnTo>
                        <a:pt x="340" y="162"/>
                      </a:lnTo>
                      <a:lnTo>
                        <a:pt x="340" y="161"/>
                      </a:lnTo>
                      <a:lnTo>
                        <a:pt x="336" y="162"/>
                      </a:lnTo>
                      <a:lnTo>
                        <a:pt x="336" y="165"/>
                      </a:lnTo>
                      <a:lnTo>
                        <a:pt x="330" y="165"/>
                      </a:lnTo>
                      <a:lnTo>
                        <a:pt x="330" y="165"/>
                      </a:lnTo>
                      <a:lnTo>
                        <a:pt x="330" y="164"/>
                      </a:lnTo>
                      <a:lnTo>
                        <a:pt x="329" y="164"/>
                      </a:lnTo>
                      <a:lnTo>
                        <a:pt x="329" y="164"/>
                      </a:lnTo>
                      <a:lnTo>
                        <a:pt x="326" y="164"/>
                      </a:lnTo>
                      <a:lnTo>
                        <a:pt x="326" y="165"/>
                      </a:lnTo>
                      <a:lnTo>
                        <a:pt x="321" y="165"/>
                      </a:lnTo>
                      <a:lnTo>
                        <a:pt x="321" y="164"/>
                      </a:lnTo>
                      <a:lnTo>
                        <a:pt x="320" y="162"/>
                      </a:lnTo>
                      <a:lnTo>
                        <a:pt x="320" y="161"/>
                      </a:lnTo>
                      <a:lnTo>
                        <a:pt x="320" y="160"/>
                      </a:lnTo>
                      <a:lnTo>
                        <a:pt x="320" y="159"/>
                      </a:lnTo>
                      <a:lnTo>
                        <a:pt x="320" y="159"/>
                      </a:lnTo>
                      <a:lnTo>
                        <a:pt x="319" y="159"/>
                      </a:lnTo>
                      <a:lnTo>
                        <a:pt x="319" y="159"/>
                      </a:lnTo>
                      <a:lnTo>
                        <a:pt x="319" y="159"/>
                      </a:lnTo>
                      <a:lnTo>
                        <a:pt x="317" y="160"/>
                      </a:lnTo>
                      <a:lnTo>
                        <a:pt x="317" y="160"/>
                      </a:lnTo>
                      <a:lnTo>
                        <a:pt x="316" y="160"/>
                      </a:lnTo>
                      <a:lnTo>
                        <a:pt x="315" y="164"/>
                      </a:lnTo>
                      <a:lnTo>
                        <a:pt x="312" y="164"/>
                      </a:lnTo>
                      <a:lnTo>
                        <a:pt x="309" y="165"/>
                      </a:lnTo>
                      <a:lnTo>
                        <a:pt x="305" y="165"/>
                      </a:lnTo>
                      <a:lnTo>
                        <a:pt x="303" y="166"/>
                      </a:lnTo>
                      <a:lnTo>
                        <a:pt x="303" y="164"/>
                      </a:lnTo>
                      <a:lnTo>
                        <a:pt x="299" y="164"/>
                      </a:lnTo>
                      <a:lnTo>
                        <a:pt x="299" y="165"/>
                      </a:lnTo>
                      <a:lnTo>
                        <a:pt x="299" y="165"/>
                      </a:lnTo>
                      <a:lnTo>
                        <a:pt x="298" y="165"/>
                      </a:lnTo>
                      <a:lnTo>
                        <a:pt x="298" y="166"/>
                      </a:lnTo>
                      <a:lnTo>
                        <a:pt x="295" y="166"/>
                      </a:lnTo>
                      <a:lnTo>
                        <a:pt x="294" y="166"/>
                      </a:lnTo>
                      <a:lnTo>
                        <a:pt x="294" y="166"/>
                      </a:lnTo>
                      <a:lnTo>
                        <a:pt x="294" y="166"/>
                      </a:lnTo>
                      <a:lnTo>
                        <a:pt x="294" y="165"/>
                      </a:lnTo>
                      <a:lnTo>
                        <a:pt x="294" y="164"/>
                      </a:lnTo>
                      <a:lnTo>
                        <a:pt x="295" y="162"/>
                      </a:lnTo>
                      <a:lnTo>
                        <a:pt x="295" y="161"/>
                      </a:lnTo>
                      <a:lnTo>
                        <a:pt x="294" y="160"/>
                      </a:lnTo>
                      <a:lnTo>
                        <a:pt x="294" y="157"/>
                      </a:lnTo>
                      <a:lnTo>
                        <a:pt x="292" y="157"/>
                      </a:lnTo>
                      <a:lnTo>
                        <a:pt x="292" y="156"/>
                      </a:lnTo>
                      <a:lnTo>
                        <a:pt x="292" y="156"/>
                      </a:lnTo>
                      <a:lnTo>
                        <a:pt x="294" y="155"/>
                      </a:lnTo>
                      <a:lnTo>
                        <a:pt x="294" y="149"/>
                      </a:lnTo>
                      <a:lnTo>
                        <a:pt x="294" y="149"/>
                      </a:lnTo>
                      <a:lnTo>
                        <a:pt x="295" y="147"/>
                      </a:lnTo>
                      <a:lnTo>
                        <a:pt x="295" y="147"/>
                      </a:lnTo>
                      <a:lnTo>
                        <a:pt x="295" y="142"/>
                      </a:lnTo>
                      <a:lnTo>
                        <a:pt x="292" y="142"/>
                      </a:lnTo>
                      <a:lnTo>
                        <a:pt x="292" y="140"/>
                      </a:lnTo>
                      <a:lnTo>
                        <a:pt x="292" y="139"/>
                      </a:lnTo>
                      <a:lnTo>
                        <a:pt x="291" y="139"/>
                      </a:lnTo>
                      <a:lnTo>
                        <a:pt x="291" y="138"/>
                      </a:lnTo>
                      <a:lnTo>
                        <a:pt x="290" y="138"/>
                      </a:lnTo>
                      <a:lnTo>
                        <a:pt x="290" y="138"/>
                      </a:lnTo>
                      <a:lnTo>
                        <a:pt x="290" y="138"/>
                      </a:lnTo>
                      <a:lnTo>
                        <a:pt x="290" y="138"/>
                      </a:lnTo>
                      <a:lnTo>
                        <a:pt x="288" y="138"/>
                      </a:lnTo>
                      <a:lnTo>
                        <a:pt x="288" y="136"/>
                      </a:lnTo>
                      <a:lnTo>
                        <a:pt x="287" y="136"/>
                      </a:lnTo>
                      <a:lnTo>
                        <a:pt x="287" y="135"/>
                      </a:lnTo>
                      <a:lnTo>
                        <a:pt x="285" y="135"/>
                      </a:lnTo>
                      <a:lnTo>
                        <a:pt x="285" y="135"/>
                      </a:lnTo>
                      <a:lnTo>
                        <a:pt x="281" y="135"/>
                      </a:lnTo>
                      <a:lnTo>
                        <a:pt x="281" y="132"/>
                      </a:lnTo>
                      <a:lnTo>
                        <a:pt x="278" y="132"/>
                      </a:lnTo>
                      <a:lnTo>
                        <a:pt x="278" y="135"/>
                      </a:lnTo>
                      <a:lnTo>
                        <a:pt x="277" y="135"/>
                      </a:lnTo>
                      <a:lnTo>
                        <a:pt x="277" y="136"/>
                      </a:lnTo>
                      <a:lnTo>
                        <a:pt x="274" y="136"/>
                      </a:lnTo>
                      <a:lnTo>
                        <a:pt x="273" y="135"/>
                      </a:lnTo>
                      <a:lnTo>
                        <a:pt x="270" y="134"/>
                      </a:lnTo>
                      <a:lnTo>
                        <a:pt x="268" y="132"/>
                      </a:lnTo>
                      <a:lnTo>
                        <a:pt x="262" y="132"/>
                      </a:lnTo>
                      <a:lnTo>
                        <a:pt x="262" y="132"/>
                      </a:lnTo>
                      <a:lnTo>
                        <a:pt x="260" y="132"/>
                      </a:lnTo>
                      <a:lnTo>
                        <a:pt x="260" y="131"/>
                      </a:lnTo>
                      <a:lnTo>
                        <a:pt x="258" y="130"/>
                      </a:lnTo>
                      <a:lnTo>
                        <a:pt x="258" y="128"/>
                      </a:lnTo>
                      <a:lnTo>
                        <a:pt x="257" y="128"/>
                      </a:lnTo>
                      <a:lnTo>
                        <a:pt x="257" y="128"/>
                      </a:lnTo>
                      <a:lnTo>
                        <a:pt x="257" y="128"/>
                      </a:lnTo>
                      <a:lnTo>
                        <a:pt x="257" y="127"/>
                      </a:lnTo>
                      <a:lnTo>
                        <a:pt x="256" y="127"/>
                      </a:lnTo>
                      <a:lnTo>
                        <a:pt x="256" y="127"/>
                      </a:lnTo>
                      <a:lnTo>
                        <a:pt x="254" y="126"/>
                      </a:lnTo>
                      <a:lnTo>
                        <a:pt x="254" y="126"/>
                      </a:lnTo>
                      <a:lnTo>
                        <a:pt x="254" y="126"/>
                      </a:lnTo>
                      <a:lnTo>
                        <a:pt x="254" y="126"/>
                      </a:lnTo>
                      <a:lnTo>
                        <a:pt x="253" y="126"/>
                      </a:lnTo>
                      <a:lnTo>
                        <a:pt x="253" y="125"/>
                      </a:lnTo>
                      <a:lnTo>
                        <a:pt x="254" y="123"/>
                      </a:lnTo>
                      <a:lnTo>
                        <a:pt x="256" y="122"/>
                      </a:lnTo>
                      <a:lnTo>
                        <a:pt x="257" y="121"/>
                      </a:lnTo>
                      <a:lnTo>
                        <a:pt x="258" y="121"/>
                      </a:lnTo>
                      <a:lnTo>
                        <a:pt x="260" y="121"/>
                      </a:lnTo>
                      <a:close/>
                      <a:moveTo>
                        <a:pt x="134" y="119"/>
                      </a:moveTo>
                      <a:lnTo>
                        <a:pt x="134" y="119"/>
                      </a:lnTo>
                      <a:lnTo>
                        <a:pt x="135" y="122"/>
                      </a:lnTo>
                      <a:lnTo>
                        <a:pt x="138" y="123"/>
                      </a:lnTo>
                      <a:lnTo>
                        <a:pt x="137" y="125"/>
                      </a:lnTo>
                      <a:lnTo>
                        <a:pt x="137" y="125"/>
                      </a:lnTo>
                      <a:lnTo>
                        <a:pt x="137" y="126"/>
                      </a:lnTo>
                      <a:lnTo>
                        <a:pt x="138" y="127"/>
                      </a:lnTo>
                      <a:lnTo>
                        <a:pt x="139" y="128"/>
                      </a:lnTo>
                      <a:lnTo>
                        <a:pt x="139" y="130"/>
                      </a:lnTo>
                      <a:lnTo>
                        <a:pt x="142" y="130"/>
                      </a:lnTo>
                      <a:lnTo>
                        <a:pt x="143" y="131"/>
                      </a:lnTo>
                      <a:lnTo>
                        <a:pt x="144" y="131"/>
                      </a:lnTo>
                      <a:lnTo>
                        <a:pt x="146" y="134"/>
                      </a:lnTo>
                      <a:lnTo>
                        <a:pt x="147" y="135"/>
                      </a:lnTo>
                      <a:lnTo>
                        <a:pt x="147" y="134"/>
                      </a:lnTo>
                      <a:lnTo>
                        <a:pt x="147" y="134"/>
                      </a:lnTo>
                      <a:lnTo>
                        <a:pt x="148" y="134"/>
                      </a:lnTo>
                      <a:lnTo>
                        <a:pt x="150" y="132"/>
                      </a:lnTo>
                      <a:lnTo>
                        <a:pt x="150" y="131"/>
                      </a:lnTo>
                      <a:lnTo>
                        <a:pt x="152" y="131"/>
                      </a:lnTo>
                      <a:lnTo>
                        <a:pt x="152" y="134"/>
                      </a:lnTo>
                      <a:lnTo>
                        <a:pt x="154" y="135"/>
                      </a:lnTo>
                      <a:lnTo>
                        <a:pt x="152" y="136"/>
                      </a:lnTo>
                      <a:lnTo>
                        <a:pt x="152" y="136"/>
                      </a:lnTo>
                      <a:lnTo>
                        <a:pt x="152" y="139"/>
                      </a:lnTo>
                      <a:lnTo>
                        <a:pt x="151" y="140"/>
                      </a:lnTo>
                      <a:lnTo>
                        <a:pt x="151" y="142"/>
                      </a:lnTo>
                      <a:lnTo>
                        <a:pt x="152" y="142"/>
                      </a:lnTo>
                      <a:lnTo>
                        <a:pt x="152" y="139"/>
                      </a:lnTo>
                      <a:lnTo>
                        <a:pt x="152" y="139"/>
                      </a:lnTo>
                      <a:lnTo>
                        <a:pt x="154" y="139"/>
                      </a:lnTo>
                      <a:lnTo>
                        <a:pt x="154" y="139"/>
                      </a:lnTo>
                      <a:lnTo>
                        <a:pt x="154" y="139"/>
                      </a:lnTo>
                      <a:lnTo>
                        <a:pt x="154" y="138"/>
                      </a:lnTo>
                      <a:lnTo>
                        <a:pt x="156" y="138"/>
                      </a:lnTo>
                      <a:lnTo>
                        <a:pt x="156" y="140"/>
                      </a:lnTo>
                      <a:lnTo>
                        <a:pt x="158" y="143"/>
                      </a:lnTo>
                      <a:lnTo>
                        <a:pt x="158" y="144"/>
                      </a:lnTo>
                      <a:lnTo>
                        <a:pt x="158" y="144"/>
                      </a:lnTo>
                      <a:lnTo>
                        <a:pt x="158" y="144"/>
                      </a:lnTo>
                      <a:lnTo>
                        <a:pt x="159" y="143"/>
                      </a:lnTo>
                      <a:lnTo>
                        <a:pt x="159" y="143"/>
                      </a:lnTo>
                      <a:lnTo>
                        <a:pt x="159" y="140"/>
                      </a:lnTo>
                      <a:lnTo>
                        <a:pt x="160" y="140"/>
                      </a:lnTo>
                      <a:lnTo>
                        <a:pt x="160" y="139"/>
                      </a:lnTo>
                      <a:lnTo>
                        <a:pt x="161" y="138"/>
                      </a:lnTo>
                      <a:lnTo>
                        <a:pt x="160" y="136"/>
                      </a:lnTo>
                      <a:lnTo>
                        <a:pt x="160" y="135"/>
                      </a:lnTo>
                      <a:lnTo>
                        <a:pt x="160" y="132"/>
                      </a:lnTo>
                      <a:lnTo>
                        <a:pt x="160" y="132"/>
                      </a:lnTo>
                      <a:lnTo>
                        <a:pt x="160" y="132"/>
                      </a:lnTo>
                      <a:lnTo>
                        <a:pt x="163" y="132"/>
                      </a:lnTo>
                      <a:lnTo>
                        <a:pt x="164" y="134"/>
                      </a:lnTo>
                      <a:lnTo>
                        <a:pt x="164" y="135"/>
                      </a:lnTo>
                      <a:lnTo>
                        <a:pt x="165" y="135"/>
                      </a:lnTo>
                      <a:lnTo>
                        <a:pt x="165" y="136"/>
                      </a:lnTo>
                      <a:lnTo>
                        <a:pt x="167" y="136"/>
                      </a:lnTo>
                      <a:lnTo>
                        <a:pt x="167" y="139"/>
                      </a:lnTo>
                      <a:lnTo>
                        <a:pt x="167" y="139"/>
                      </a:lnTo>
                      <a:lnTo>
                        <a:pt x="169" y="151"/>
                      </a:lnTo>
                      <a:lnTo>
                        <a:pt x="167" y="152"/>
                      </a:lnTo>
                      <a:lnTo>
                        <a:pt x="164" y="153"/>
                      </a:lnTo>
                      <a:lnTo>
                        <a:pt x="164" y="153"/>
                      </a:lnTo>
                      <a:lnTo>
                        <a:pt x="161" y="153"/>
                      </a:lnTo>
                      <a:lnTo>
                        <a:pt x="161" y="153"/>
                      </a:lnTo>
                      <a:lnTo>
                        <a:pt x="159" y="153"/>
                      </a:lnTo>
                      <a:lnTo>
                        <a:pt x="159" y="153"/>
                      </a:lnTo>
                      <a:lnTo>
                        <a:pt x="154" y="153"/>
                      </a:lnTo>
                      <a:lnTo>
                        <a:pt x="154" y="153"/>
                      </a:lnTo>
                      <a:lnTo>
                        <a:pt x="151" y="152"/>
                      </a:lnTo>
                      <a:lnTo>
                        <a:pt x="151" y="153"/>
                      </a:lnTo>
                      <a:lnTo>
                        <a:pt x="150" y="155"/>
                      </a:lnTo>
                      <a:lnTo>
                        <a:pt x="150" y="156"/>
                      </a:lnTo>
                      <a:lnTo>
                        <a:pt x="142" y="156"/>
                      </a:lnTo>
                      <a:lnTo>
                        <a:pt x="142" y="153"/>
                      </a:lnTo>
                      <a:lnTo>
                        <a:pt x="141" y="153"/>
                      </a:lnTo>
                      <a:lnTo>
                        <a:pt x="138" y="153"/>
                      </a:lnTo>
                      <a:lnTo>
                        <a:pt x="137" y="155"/>
                      </a:lnTo>
                      <a:lnTo>
                        <a:pt x="137" y="156"/>
                      </a:lnTo>
                      <a:lnTo>
                        <a:pt x="135" y="156"/>
                      </a:lnTo>
                      <a:lnTo>
                        <a:pt x="134" y="156"/>
                      </a:lnTo>
                      <a:lnTo>
                        <a:pt x="133" y="156"/>
                      </a:lnTo>
                      <a:lnTo>
                        <a:pt x="130" y="156"/>
                      </a:lnTo>
                      <a:lnTo>
                        <a:pt x="130" y="156"/>
                      </a:lnTo>
                      <a:lnTo>
                        <a:pt x="126" y="157"/>
                      </a:lnTo>
                      <a:lnTo>
                        <a:pt x="126" y="157"/>
                      </a:lnTo>
                      <a:lnTo>
                        <a:pt x="121" y="157"/>
                      </a:lnTo>
                      <a:lnTo>
                        <a:pt x="121" y="159"/>
                      </a:lnTo>
                      <a:lnTo>
                        <a:pt x="120" y="159"/>
                      </a:lnTo>
                      <a:lnTo>
                        <a:pt x="118" y="160"/>
                      </a:lnTo>
                      <a:lnTo>
                        <a:pt x="117" y="160"/>
                      </a:lnTo>
                      <a:lnTo>
                        <a:pt x="117" y="161"/>
                      </a:lnTo>
                      <a:lnTo>
                        <a:pt x="116" y="162"/>
                      </a:lnTo>
                      <a:lnTo>
                        <a:pt x="116" y="164"/>
                      </a:lnTo>
                      <a:lnTo>
                        <a:pt x="112" y="164"/>
                      </a:lnTo>
                      <a:lnTo>
                        <a:pt x="110" y="166"/>
                      </a:lnTo>
                      <a:lnTo>
                        <a:pt x="105" y="168"/>
                      </a:lnTo>
                      <a:lnTo>
                        <a:pt x="105" y="166"/>
                      </a:lnTo>
                      <a:lnTo>
                        <a:pt x="104" y="166"/>
                      </a:lnTo>
                      <a:lnTo>
                        <a:pt x="104" y="168"/>
                      </a:lnTo>
                      <a:lnTo>
                        <a:pt x="99" y="168"/>
                      </a:lnTo>
                      <a:lnTo>
                        <a:pt x="99" y="166"/>
                      </a:lnTo>
                      <a:lnTo>
                        <a:pt x="96" y="166"/>
                      </a:lnTo>
                      <a:lnTo>
                        <a:pt x="95" y="164"/>
                      </a:lnTo>
                      <a:lnTo>
                        <a:pt x="95" y="161"/>
                      </a:lnTo>
                      <a:lnTo>
                        <a:pt x="96" y="161"/>
                      </a:lnTo>
                      <a:lnTo>
                        <a:pt x="97" y="160"/>
                      </a:lnTo>
                      <a:lnTo>
                        <a:pt x="97" y="160"/>
                      </a:lnTo>
                      <a:lnTo>
                        <a:pt x="99" y="160"/>
                      </a:lnTo>
                      <a:lnTo>
                        <a:pt x="100" y="160"/>
                      </a:lnTo>
                      <a:lnTo>
                        <a:pt x="100" y="160"/>
                      </a:lnTo>
                      <a:lnTo>
                        <a:pt x="103" y="159"/>
                      </a:lnTo>
                      <a:lnTo>
                        <a:pt x="104" y="157"/>
                      </a:lnTo>
                      <a:lnTo>
                        <a:pt x="105" y="157"/>
                      </a:lnTo>
                      <a:lnTo>
                        <a:pt x="105" y="156"/>
                      </a:lnTo>
                      <a:lnTo>
                        <a:pt x="108" y="156"/>
                      </a:lnTo>
                      <a:lnTo>
                        <a:pt x="108" y="156"/>
                      </a:lnTo>
                      <a:lnTo>
                        <a:pt x="113" y="155"/>
                      </a:lnTo>
                      <a:lnTo>
                        <a:pt x="113" y="156"/>
                      </a:lnTo>
                      <a:lnTo>
                        <a:pt x="117" y="156"/>
                      </a:lnTo>
                      <a:lnTo>
                        <a:pt x="117" y="155"/>
                      </a:lnTo>
                      <a:lnTo>
                        <a:pt x="118" y="155"/>
                      </a:lnTo>
                      <a:lnTo>
                        <a:pt x="121" y="153"/>
                      </a:lnTo>
                      <a:lnTo>
                        <a:pt x="124" y="152"/>
                      </a:lnTo>
                      <a:lnTo>
                        <a:pt x="124" y="149"/>
                      </a:lnTo>
                      <a:lnTo>
                        <a:pt x="125" y="149"/>
                      </a:lnTo>
                      <a:lnTo>
                        <a:pt x="125" y="147"/>
                      </a:lnTo>
                      <a:lnTo>
                        <a:pt x="124" y="147"/>
                      </a:lnTo>
                      <a:lnTo>
                        <a:pt x="124" y="147"/>
                      </a:lnTo>
                      <a:lnTo>
                        <a:pt x="122" y="147"/>
                      </a:lnTo>
                      <a:lnTo>
                        <a:pt x="122" y="149"/>
                      </a:lnTo>
                      <a:lnTo>
                        <a:pt x="122" y="149"/>
                      </a:lnTo>
                      <a:lnTo>
                        <a:pt x="121" y="151"/>
                      </a:lnTo>
                      <a:lnTo>
                        <a:pt x="120" y="151"/>
                      </a:lnTo>
                      <a:lnTo>
                        <a:pt x="120" y="151"/>
                      </a:lnTo>
                      <a:lnTo>
                        <a:pt x="118" y="151"/>
                      </a:lnTo>
                      <a:lnTo>
                        <a:pt x="117" y="151"/>
                      </a:lnTo>
                      <a:lnTo>
                        <a:pt x="117" y="149"/>
                      </a:lnTo>
                      <a:lnTo>
                        <a:pt x="113" y="151"/>
                      </a:lnTo>
                      <a:lnTo>
                        <a:pt x="112" y="148"/>
                      </a:lnTo>
                      <a:lnTo>
                        <a:pt x="112" y="148"/>
                      </a:lnTo>
                      <a:lnTo>
                        <a:pt x="110" y="149"/>
                      </a:lnTo>
                      <a:lnTo>
                        <a:pt x="110" y="149"/>
                      </a:lnTo>
                      <a:lnTo>
                        <a:pt x="108" y="148"/>
                      </a:lnTo>
                      <a:lnTo>
                        <a:pt x="107" y="151"/>
                      </a:lnTo>
                      <a:lnTo>
                        <a:pt x="100" y="152"/>
                      </a:lnTo>
                      <a:lnTo>
                        <a:pt x="99" y="151"/>
                      </a:lnTo>
                      <a:lnTo>
                        <a:pt x="99" y="151"/>
                      </a:lnTo>
                      <a:lnTo>
                        <a:pt x="97" y="152"/>
                      </a:lnTo>
                      <a:lnTo>
                        <a:pt x="96" y="152"/>
                      </a:lnTo>
                      <a:lnTo>
                        <a:pt x="93" y="152"/>
                      </a:lnTo>
                      <a:lnTo>
                        <a:pt x="93" y="148"/>
                      </a:lnTo>
                      <a:lnTo>
                        <a:pt x="95" y="144"/>
                      </a:lnTo>
                      <a:lnTo>
                        <a:pt x="93" y="144"/>
                      </a:lnTo>
                      <a:lnTo>
                        <a:pt x="91" y="143"/>
                      </a:lnTo>
                      <a:lnTo>
                        <a:pt x="92" y="148"/>
                      </a:lnTo>
                      <a:lnTo>
                        <a:pt x="91" y="148"/>
                      </a:lnTo>
                      <a:lnTo>
                        <a:pt x="91" y="153"/>
                      </a:lnTo>
                      <a:lnTo>
                        <a:pt x="89" y="153"/>
                      </a:lnTo>
                      <a:lnTo>
                        <a:pt x="88" y="155"/>
                      </a:lnTo>
                      <a:lnTo>
                        <a:pt x="88" y="156"/>
                      </a:lnTo>
                      <a:lnTo>
                        <a:pt x="86" y="156"/>
                      </a:lnTo>
                      <a:lnTo>
                        <a:pt x="86" y="155"/>
                      </a:lnTo>
                      <a:lnTo>
                        <a:pt x="86" y="155"/>
                      </a:lnTo>
                      <a:lnTo>
                        <a:pt x="86" y="152"/>
                      </a:lnTo>
                      <a:lnTo>
                        <a:pt x="86" y="152"/>
                      </a:lnTo>
                      <a:lnTo>
                        <a:pt x="86" y="152"/>
                      </a:lnTo>
                      <a:lnTo>
                        <a:pt x="86" y="151"/>
                      </a:lnTo>
                      <a:lnTo>
                        <a:pt x="83" y="151"/>
                      </a:lnTo>
                      <a:lnTo>
                        <a:pt x="83" y="155"/>
                      </a:lnTo>
                      <a:lnTo>
                        <a:pt x="82" y="155"/>
                      </a:lnTo>
                      <a:lnTo>
                        <a:pt x="82" y="152"/>
                      </a:lnTo>
                      <a:lnTo>
                        <a:pt x="79" y="152"/>
                      </a:lnTo>
                      <a:lnTo>
                        <a:pt x="79" y="152"/>
                      </a:lnTo>
                      <a:lnTo>
                        <a:pt x="78" y="152"/>
                      </a:lnTo>
                      <a:lnTo>
                        <a:pt x="78" y="153"/>
                      </a:lnTo>
                      <a:lnTo>
                        <a:pt x="74" y="153"/>
                      </a:lnTo>
                      <a:lnTo>
                        <a:pt x="74" y="153"/>
                      </a:lnTo>
                      <a:lnTo>
                        <a:pt x="72" y="153"/>
                      </a:lnTo>
                      <a:lnTo>
                        <a:pt x="72" y="153"/>
                      </a:lnTo>
                      <a:lnTo>
                        <a:pt x="72" y="153"/>
                      </a:lnTo>
                      <a:lnTo>
                        <a:pt x="71" y="153"/>
                      </a:lnTo>
                      <a:lnTo>
                        <a:pt x="70" y="152"/>
                      </a:lnTo>
                      <a:lnTo>
                        <a:pt x="69" y="151"/>
                      </a:lnTo>
                      <a:lnTo>
                        <a:pt x="70" y="151"/>
                      </a:lnTo>
                      <a:lnTo>
                        <a:pt x="70" y="149"/>
                      </a:lnTo>
                      <a:lnTo>
                        <a:pt x="70" y="149"/>
                      </a:lnTo>
                      <a:lnTo>
                        <a:pt x="72" y="149"/>
                      </a:lnTo>
                      <a:lnTo>
                        <a:pt x="75" y="148"/>
                      </a:lnTo>
                      <a:lnTo>
                        <a:pt x="78" y="147"/>
                      </a:lnTo>
                      <a:lnTo>
                        <a:pt x="80" y="145"/>
                      </a:lnTo>
                      <a:lnTo>
                        <a:pt x="79" y="145"/>
                      </a:lnTo>
                      <a:lnTo>
                        <a:pt x="78" y="147"/>
                      </a:lnTo>
                      <a:lnTo>
                        <a:pt x="75" y="147"/>
                      </a:lnTo>
                      <a:lnTo>
                        <a:pt x="72" y="147"/>
                      </a:lnTo>
                      <a:lnTo>
                        <a:pt x="71" y="147"/>
                      </a:lnTo>
                      <a:lnTo>
                        <a:pt x="71" y="145"/>
                      </a:lnTo>
                      <a:lnTo>
                        <a:pt x="71" y="144"/>
                      </a:lnTo>
                      <a:lnTo>
                        <a:pt x="72" y="143"/>
                      </a:lnTo>
                      <a:lnTo>
                        <a:pt x="72" y="143"/>
                      </a:lnTo>
                      <a:lnTo>
                        <a:pt x="74" y="143"/>
                      </a:lnTo>
                      <a:lnTo>
                        <a:pt x="75" y="144"/>
                      </a:lnTo>
                      <a:lnTo>
                        <a:pt x="76" y="143"/>
                      </a:lnTo>
                      <a:lnTo>
                        <a:pt x="78" y="143"/>
                      </a:lnTo>
                      <a:lnTo>
                        <a:pt x="80" y="142"/>
                      </a:lnTo>
                      <a:lnTo>
                        <a:pt x="80" y="140"/>
                      </a:lnTo>
                      <a:lnTo>
                        <a:pt x="76" y="140"/>
                      </a:lnTo>
                      <a:lnTo>
                        <a:pt x="76" y="135"/>
                      </a:lnTo>
                      <a:lnTo>
                        <a:pt x="78" y="135"/>
                      </a:lnTo>
                      <a:lnTo>
                        <a:pt x="80" y="134"/>
                      </a:lnTo>
                      <a:lnTo>
                        <a:pt x="80" y="135"/>
                      </a:lnTo>
                      <a:lnTo>
                        <a:pt x="83" y="135"/>
                      </a:lnTo>
                      <a:lnTo>
                        <a:pt x="83" y="134"/>
                      </a:lnTo>
                      <a:lnTo>
                        <a:pt x="84" y="132"/>
                      </a:lnTo>
                      <a:lnTo>
                        <a:pt x="86" y="132"/>
                      </a:lnTo>
                      <a:lnTo>
                        <a:pt x="89" y="132"/>
                      </a:lnTo>
                      <a:lnTo>
                        <a:pt x="91" y="135"/>
                      </a:lnTo>
                      <a:lnTo>
                        <a:pt x="91" y="135"/>
                      </a:lnTo>
                      <a:lnTo>
                        <a:pt x="91" y="134"/>
                      </a:lnTo>
                      <a:lnTo>
                        <a:pt x="96" y="134"/>
                      </a:lnTo>
                      <a:lnTo>
                        <a:pt x="96" y="135"/>
                      </a:lnTo>
                      <a:lnTo>
                        <a:pt x="100" y="135"/>
                      </a:lnTo>
                      <a:lnTo>
                        <a:pt x="101" y="136"/>
                      </a:lnTo>
                      <a:lnTo>
                        <a:pt x="104" y="138"/>
                      </a:lnTo>
                      <a:lnTo>
                        <a:pt x="104" y="138"/>
                      </a:lnTo>
                      <a:lnTo>
                        <a:pt x="109" y="138"/>
                      </a:lnTo>
                      <a:lnTo>
                        <a:pt x="109" y="139"/>
                      </a:lnTo>
                      <a:lnTo>
                        <a:pt x="113" y="139"/>
                      </a:lnTo>
                      <a:lnTo>
                        <a:pt x="113" y="140"/>
                      </a:lnTo>
                      <a:lnTo>
                        <a:pt x="114" y="142"/>
                      </a:lnTo>
                      <a:lnTo>
                        <a:pt x="117" y="142"/>
                      </a:lnTo>
                      <a:lnTo>
                        <a:pt x="118" y="144"/>
                      </a:lnTo>
                      <a:lnTo>
                        <a:pt x="138" y="145"/>
                      </a:lnTo>
                      <a:lnTo>
                        <a:pt x="138" y="143"/>
                      </a:lnTo>
                      <a:lnTo>
                        <a:pt x="138" y="142"/>
                      </a:lnTo>
                      <a:lnTo>
                        <a:pt x="137" y="142"/>
                      </a:lnTo>
                      <a:lnTo>
                        <a:pt x="135" y="142"/>
                      </a:lnTo>
                      <a:lnTo>
                        <a:pt x="134" y="142"/>
                      </a:lnTo>
                      <a:lnTo>
                        <a:pt x="134" y="140"/>
                      </a:lnTo>
                      <a:lnTo>
                        <a:pt x="135" y="139"/>
                      </a:lnTo>
                      <a:lnTo>
                        <a:pt x="137" y="136"/>
                      </a:lnTo>
                      <a:lnTo>
                        <a:pt x="130" y="134"/>
                      </a:lnTo>
                      <a:lnTo>
                        <a:pt x="130" y="131"/>
                      </a:lnTo>
                      <a:lnTo>
                        <a:pt x="131" y="131"/>
                      </a:lnTo>
                      <a:lnTo>
                        <a:pt x="131" y="130"/>
                      </a:lnTo>
                      <a:lnTo>
                        <a:pt x="131" y="128"/>
                      </a:lnTo>
                      <a:lnTo>
                        <a:pt x="130" y="127"/>
                      </a:lnTo>
                      <a:lnTo>
                        <a:pt x="133" y="127"/>
                      </a:lnTo>
                      <a:lnTo>
                        <a:pt x="131" y="125"/>
                      </a:lnTo>
                      <a:lnTo>
                        <a:pt x="131" y="123"/>
                      </a:lnTo>
                      <a:lnTo>
                        <a:pt x="131" y="122"/>
                      </a:lnTo>
                      <a:lnTo>
                        <a:pt x="130" y="121"/>
                      </a:lnTo>
                      <a:lnTo>
                        <a:pt x="134" y="122"/>
                      </a:lnTo>
                      <a:lnTo>
                        <a:pt x="134" y="119"/>
                      </a:lnTo>
                      <a:close/>
                      <a:moveTo>
                        <a:pt x="884" y="56"/>
                      </a:moveTo>
                      <a:lnTo>
                        <a:pt x="881" y="58"/>
                      </a:lnTo>
                      <a:lnTo>
                        <a:pt x="879" y="58"/>
                      </a:lnTo>
                      <a:lnTo>
                        <a:pt x="878" y="59"/>
                      </a:lnTo>
                      <a:lnTo>
                        <a:pt x="875" y="59"/>
                      </a:lnTo>
                      <a:lnTo>
                        <a:pt x="875" y="59"/>
                      </a:lnTo>
                      <a:lnTo>
                        <a:pt x="874" y="59"/>
                      </a:lnTo>
                      <a:lnTo>
                        <a:pt x="874" y="60"/>
                      </a:lnTo>
                      <a:lnTo>
                        <a:pt x="870" y="60"/>
                      </a:lnTo>
                      <a:lnTo>
                        <a:pt x="870" y="62"/>
                      </a:lnTo>
                      <a:lnTo>
                        <a:pt x="868" y="62"/>
                      </a:lnTo>
                      <a:lnTo>
                        <a:pt x="868" y="63"/>
                      </a:lnTo>
                      <a:lnTo>
                        <a:pt x="867" y="64"/>
                      </a:lnTo>
                      <a:lnTo>
                        <a:pt x="868" y="64"/>
                      </a:lnTo>
                      <a:lnTo>
                        <a:pt x="870" y="63"/>
                      </a:lnTo>
                      <a:lnTo>
                        <a:pt x="871" y="62"/>
                      </a:lnTo>
                      <a:lnTo>
                        <a:pt x="874" y="60"/>
                      </a:lnTo>
                      <a:lnTo>
                        <a:pt x="874" y="60"/>
                      </a:lnTo>
                      <a:lnTo>
                        <a:pt x="876" y="60"/>
                      </a:lnTo>
                      <a:lnTo>
                        <a:pt x="876" y="59"/>
                      </a:lnTo>
                      <a:lnTo>
                        <a:pt x="878" y="59"/>
                      </a:lnTo>
                      <a:lnTo>
                        <a:pt x="878" y="59"/>
                      </a:lnTo>
                      <a:lnTo>
                        <a:pt x="880" y="59"/>
                      </a:lnTo>
                      <a:lnTo>
                        <a:pt x="880" y="58"/>
                      </a:lnTo>
                      <a:lnTo>
                        <a:pt x="884" y="58"/>
                      </a:lnTo>
                      <a:lnTo>
                        <a:pt x="884" y="56"/>
                      </a:lnTo>
                      <a:lnTo>
                        <a:pt x="884" y="56"/>
                      </a:lnTo>
                      <a:close/>
                      <a:moveTo>
                        <a:pt x="887" y="55"/>
                      </a:moveTo>
                      <a:lnTo>
                        <a:pt x="885" y="56"/>
                      </a:lnTo>
                      <a:lnTo>
                        <a:pt x="888" y="55"/>
                      </a:lnTo>
                      <a:lnTo>
                        <a:pt x="888" y="55"/>
                      </a:lnTo>
                      <a:lnTo>
                        <a:pt x="887" y="55"/>
                      </a:lnTo>
                      <a:close/>
                      <a:moveTo>
                        <a:pt x="892" y="54"/>
                      </a:moveTo>
                      <a:lnTo>
                        <a:pt x="892" y="54"/>
                      </a:lnTo>
                      <a:lnTo>
                        <a:pt x="892" y="54"/>
                      </a:lnTo>
                      <a:lnTo>
                        <a:pt x="893" y="54"/>
                      </a:lnTo>
                      <a:lnTo>
                        <a:pt x="892" y="54"/>
                      </a:lnTo>
                      <a:lnTo>
                        <a:pt x="892" y="54"/>
                      </a:lnTo>
                      <a:lnTo>
                        <a:pt x="892" y="54"/>
                      </a:lnTo>
                      <a:close/>
                      <a:moveTo>
                        <a:pt x="837" y="32"/>
                      </a:moveTo>
                      <a:lnTo>
                        <a:pt x="837" y="32"/>
                      </a:lnTo>
                      <a:lnTo>
                        <a:pt x="837" y="32"/>
                      </a:lnTo>
                      <a:lnTo>
                        <a:pt x="838" y="32"/>
                      </a:lnTo>
                      <a:lnTo>
                        <a:pt x="837" y="32"/>
                      </a:lnTo>
                      <a:lnTo>
                        <a:pt x="837" y="32"/>
                      </a:lnTo>
                      <a:lnTo>
                        <a:pt x="837" y="32"/>
                      </a:lnTo>
                      <a:close/>
                      <a:moveTo>
                        <a:pt x="807" y="16"/>
                      </a:moveTo>
                      <a:lnTo>
                        <a:pt x="804" y="16"/>
                      </a:lnTo>
                      <a:lnTo>
                        <a:pt x="802" y="17"/>
                      </a:lnTo>
                      <a:lnTo>
                        <a:pt x="799" y="17"/>
                      </a:lnTo>
                      <a:lnTo>
                        <a:pt x="798" y="18"/>
                      </a:lnTo>
                      <a:lnTo>
                        <a:pt x="796" y="18"/>
                      </a:lnTo>
                      <a:lnTo>
                        <a:pt x="796" y="21"/>
                      </a:lnTo>
                      <a:lnTo>
                        <a:pt x="798" y="21"/>
                      </a:lnTo>
                      <a:lnTo>
                        <a:pt x="798" y="20"/>
                      </a:lnTo>
                      <a:lnTo>
                        <a:pt x="798" y="20"/>
                      </a:lnTo>
                      <a:lnTo>
                        <a:pt x="798" y="20"/>
                      </a:lnTo>
                      <a:lnTo>
                        <a:pt x="798" y="18"/>
                      </a:lnTo>
                      <a:lnTo>
                        <a:pt x="800" y="18"/>
                      </a:lnTo>
                      <a:lnTo>
                        <a:pt x="800" y="18"/>
                      </a:lnTo>
                      <a:lnTo>
                        <a:pt x="802" y="20"/>
                      </a:lnTo>
                      <a:lnTo>
                        <a:pt x="802" y="20"/>
                      </a:lnTo>
                      <a:lnTo>
                        <a:pt x="802" y="20"/>
                      </a:lnTo>
                      <a:lnTo>
                        <a:pt x="803" y="18"/>
                      </a:lnTo>
                      <a:lnTo>
                        <a:pt x="803" y="18"/>
                      </a:lnTo>
                      <a:lnTo>
                        <a:pt x="803" y="18"/>
                      </a:lnTo>
                      <a:lnTo>
                        <a:pt x="807" y="17"/>
                      </a:lnTo>
                      <a:lnTo>
                        <a:pt x="807" y="16"/>
                      </a:lnTo>
                      <a:close/>
                      <a:moveTo>
                        <a:pt x="845" y="13"/>
                      </a:moveTo>
                      <a:lnTo>
                        <a:pt x="842" y="13"/>
                      </a:lnTo>
                      <a:lnTo>
                        <a:pt x="840" y="15"/>
                      </a:lnTo>
                      <a:lnTo>
                        <a:pt x="836" y="15"/>
                      </a:lnTo>
                      <a:lnTo>
                        <a:pt x="832" y="16"/>
                      </a:lnTo>
                      <a:lnTo>
                        <a:pt x="832" y="17"/>
                      </a:lnTo>
                      <a:lnTo>
                        <a:pt x="836" y="17"/>
                      </a:lnTo>
                      <a:lnTo>
                        <a:pt x="836" y="17"/>
                      </a:lnTo>
                      <a:lnTo>
                        <a:pt x="836" y="17"/>
                      </a:lnTo>
                      <a:lnTo>
                        <a:pt x="838" y="17"/>
                      </a:lnTo>
                      <a:lnTo>
                        <a:pt x="838" y="17"/>
                      </a:lnTo>
                      <a:lnTo>
                        <a:pt x="840" y="17"/>
                      </a:lnTo>
                      <a:lnTo>
                        <a:pt x="842" y="17"/>
                      </a:lnTo>
                      <a:lnTo>
                        <a:pt x="842" y="16"/>
                      </a:lnTo>
                      <a:lnTo>
                        <a:pt x="845" y="16"/>
                      </a:lnTo>
                      <a:lnTo>
                        <a:pt x="859" y="15"/>
                      </a:lnTo>
                      <a:lnTo>
                        <a:pt x="872" y="15"/>
                      </a:lnTo>
                      <a:lnTo>
                        <a:pt x="872" y="13"/>
                      </a:lnTo>
                      <a:lnTo>
                        <a:pt x="845" y="13"/>
                      </a:lnTo>
                      <a:close/>
                      <a:moveTo>
                        <a:pt x="813" y="11"/>
                      </a:moveTo>
                      <a:lnTo>
                        <a:pt x="813" y="13"/>
                      </a:lnTo>
                      <a:lnTo>
                        <a:pt x="813" y="16"/>
                      </a:lnTo>
                      <a:lnTo>
                        <a:pt x="812" y="16"/>
                      </a:lnTo>
                      <a:lnTo>
                        <a:pt x="812" y="17"/>
                      </a:lnTo>
                      <a:lnTo>
                        <a:pt x="813" y="17"/>
                      </a:lnTo>
                      <a:lnTo>
                        <a:pt x="813" y="17"/>
                      </a:lnTo>
                      <a:lnTo>
                        <a:pt x="813" y="17"/>
                      </a:lnTo>
                      <a:lnTo>
                        <a:pt x="815" y="17"/>
                      </a:lnTo>
                      <a:lnTo>
                        <a:pt x="815" y="17"/>
                      </a:lnTo>
                      <a:lnTo>
                        <a:pt x="815" y="17"/>
                      </a:lnTo>
                      <a:lnTo>
                        <a:pt x="816" y="20"/>
                      </a:lnTo>
                      <a:lnTo>
                        <a:pt x="817" y="20"/>
                      </a:lnTo>
                      <a:lnTo>
                        <a:pt x="817" y="18"/>
                      </a:lnTo>
                      <a:lnTo>
                        <a:pt x="817" y="18"/>
                      </a:lnTo>
                      <a:lnTo>
                        <a:pt x="817" y="17"/>
                      </a:lnTo>
                      <a:lnTo>
                        <a:pt x="824" y="17"/>
                      </a:lnTo>
                      <a:lnTo>
                        <a:pt x="824" y="16"/>
                      </a:lnTo>
                      <a:lnTo>
                        <a:pt x="825" y="16"/>
                      </a:lnTo>
                      <a:lnTo>
                        <a:pt x="825" y="16"/>
                      </a:lnTo>
                      <a:lnTo>
                        <a:pt x="825" y="17"/>
                      </a:lnTo>
                      <a:lnTo>
                        <a:pt x="830" y="17"/>
                      </a:lnTo>
                      <a:lnTo>
                        <a:pt x="830" y="16"/>
                      </a:lnTo>
                      <a:lnTo>
                        <a:pt x="829" y="16"/>
                      </a:lnTo>
                      <a:lnTo>
                        <a:pt x="827" y="15"/>
                      </a:lnTo>
                      <a:lnTo>
                        <a:pt x="824" y="13"/>
                      </a:lnTo>
                      <a:lnTo>
                        <a:pt x="823" y="15"/>
                      </a:lnTo>
                      <a:lnTo>
                        <a:pt x="820" y="15"/>
                      </a:lnTo>
                      <a:lnTo>
                        <a:pt x="817" y="16"/>
                      </a:lnTo>
                      <a:lnTo>
                        <a:pt x="817" y="15"/>
                      </a:lnTo>
                      <a:lnTo>
                        <a:pt x="815" y="13"/>
                      </a:lnTo>
                      <a:lnTo>
                        <a:pt x="815" y="11"/>
                      </a:lnTo>
                      <a:lnTo>
                        <a:pt x="813" y="11"/>
                      </a:lnTo>
                      <a:close/>
                      <a:moveTo>
                        <a:pt x="833" y="0"/>
                      </a:moveTo>
                      <a:lnTo>
                        <a:pt x="833" y="0"/>
                      </a:lnTo>
                      <a:lnTo>
                        <a:pt x="833" y="0"/>
                      </a:lnTo>
                      <a:lnTo>
                        <a:pt x="836" y="1"/>
                      </a:lnTo>
                      <a:lnTo>
                        <a:pt x="837" y="3"/>
                      </a:lnTo>
                      <a:lnTo>
                        <a:pt x="841" y="3"/>
                      </a:lnTo>
                      <a:lnTo>
                        <a:pt x="841" y="4"/>
                      </a:lnTo>
                      <a:lnTo>
                        <a:pt x="844" y="4"/>
                      </a:lnTo>
                      <a:lnTo>
                        <a:pt x="844" y="4"/>
                      </a:lnTo>
                      <a:lnTo>
                        <a:pt x="849" y="4"/>
                      </a:lnTo>
                      <a:lnTo>
                        <a:pt x="849" y="3"/>
                      </a:lnTo>
                      <a:lnTo>
                        <a:pt x="853" y="3"/>
                      </a:lnTo>
                      <a:lnTo>
                        <a:pt x="853" y="3"/>
                      </a:lnTo>
                      <a:lnTo>
                        <a:pt x="855" y="3"/>
                      </a:lnTo>
                      <a:lnTo>
                        <a:pt x="857" y="1"/>
                      </a:lnTo>
                      <a:lnTo>
                        <a:pt x="863" y="3"/>
                      </a:lnTo>
                      <a:lnTo>
                        <a:pt x="863" y="3"/>
                      </a:lnTo>
                      <a:lnTo>
                        <a:pt x="866" y="3"/>
                      </a:lnTo>
                      <a:lnTo>
                        <a:pt x="866" y="4"/>
                      </a:lnTo>
                      <a:lnTo>
                        <a:pt x="872" y="4"/>
                      </a:lnTo>
                      <a:lnTo>
                        <a:pt x="875" y="4"/>
                      </a:lnTo>
                      <a:lnTo>
                        <a:pt x="879" y="4"/>
                      </a:lnTo>
                      <a:lnTo>
                        <a:pt x="880" y="4"/>
                      </a:lnTo>
                      <a:lnTo>
                        <a:pt x="880" y="4"/>
                      </a:lnTo>
                      <a:lnTo>
                        <a:pt x="881" y="4"/>
                      </a:lnTo>
                      <a:lnTo>
                        <a:pt x="881" y="4"/>
                      </a:lnTo>
                      <a:lnTo>
                        <a:pt x="883" y="4"/>
                      </a:lnTo>
                      <a:lnTo>
                        <a:pt x="884" y="5"/>
                      </a:lnTo>
                      <a:lnTo>
                        <a:pt x="884" y="5"/>
                      </a:lnTo>
                      <a:lnTo>
                        <a:pt x="884" y="7"/>
                      </a:lnTo>
                      <a:lnTo>
                        <a:pt x="883" y="8"/>
                      </a:lnTo>
                      <a:lnTo>
                        <a:pt x="880" y="8"/>
                      </a:lnTo>
                      <a:lnTo>
                        <a:pt x="879" y="9"/>
                      </a:lnTo>
                      <a:lnTo>
                        <a:pt x="876" y="12"/>
                      </a:lnTo>
                      <a:lnTo>
                        <a:pt x="875" y="13"/>
                      </a:lnTo>
                      <a:lnTo>
                        <a:pt x="875" y="13"/>
                      </a:lnTo>
                      <a:lnTo>
                        <a:pt x="879" y="13"/>
                      </a:lnTo>
                      <a:lnTo>
                        <a:pt x="879" y="13"/>
                      </a:lnTo>
                      <a:lnTo>
                        <a:pt x="883" y="12"/>
                      </a:lnTo>
                      <a:lnTo>
                        <a:pt x="883" y="12"/>
                      </a:lnTo>
                      <a:lnTo>
                        <a:pt x="885" y="12"/>
                      </a:lnTo>
                      <a:lnTo>
                        <a:pt x="887" y="11"/>
                      </a:lnTo>
                      <a:lnTo>
                        <a:pt x="888" y="9"/>
                      </a:lnTo>
                      <a:lnTo>
                        <a:pt x="889" y="8"/>
                      </a:lnTo>
                      <a:lnTo>
                        <a:pt x="891" y="8"/>
                      </a:lnTo>
                      <a:lnTo>
                        <a:pt x="893" y="8"/>
                      </a:lnTo>
                      <a:lnTo>
                        <a:pt x="896" y="9"/>
                      </a:lnTo>
                      <a:lnTo>
                        <a:pt x="897" y="11"/>
                      </a:lnTo>
                      <a:lnTo>
                        <a:pt x="899" y="12"/>
                      </a:lnTo>
                      <a:lnTo>
                        <a:pt x="900" y="13"/>
                      </a:lnTo>
                      <a:lnTo>
                        <a:pt x="900" y="16"/>
                      </a:lnTo>
                      <a:lnTo>
                        <a:pt x="899" y="17"/>
                      </a:lnTo>
                      <a:lnTo>
                        <a:pt x="897" y="17"/>
                      </a:lnTo>
                      <a:lnTo>
                        <a:pt x="895" y="17"/>
                      </a:lnTo>
                      <a:lnTo>
                        <a:pt x="895" y="18"/>
                      </a:lnTo>
                      <a:lnTo>
                        <a:pt x="892" y="18"/>
                      </a:lnTo>
                      <a:lnTo>
                        <a:pt x="892" y="20"/>
                      </a:lnTo>
                      <a:lnTo>
                        <a:pt x="896" y="20"/>
                      </a:lnTo>
                      <a:lnTo>
                        <a:pt x="901" y="18"/>
                      </a:lnTo>
                      <a:lnTo>
                        <a:pt x="901" y="17"/>
                      </a:lnTo>
                      <a:lnTo>
                        <a:pt x="904" y="17"/>
                      </a:lnTo>
                      <a:lnTo>
                        <a:pt x="904" y="16"/>
                      </a:lnTo>
                      <a:lnTo>
                        <a:pt x="905" y="16"/>
                      </a:lnTo>
                      <a:lnTo>
                        <a:pt x="905" y="16"/>
                      </a:lnTo>
                      <a:lnTo>
                        <a:pt x="905" y="15"/>
                      </a:lnTo>
                      <a:lnTo>
                        <a:pt x="906" y="16"/>
                      </a:lnTo>
                      <a:lnTo>
                        <a:pt x="906" y="16"/>
                      </a:lnTo>
                      <a:lnTo>
                        <a:pt x="906" y="16"/>
                      </a:lnTo>
                      <a:lnTo>
                        <a:pt x="906" y="18"/>
                      </a:lnTo>
                      <a:lnTo>
                        <a:pt x="908" y="18"/>
                      </a:lnTo>
                      <a:lnTo>
                        <a:pt x="908" y="17"/>
                      </a:lnTo>
                      <a:lnTo>
                        <a:pt x="909" y="17"/>
                      </a:lnTo>
                      <a:lnTo>
                        <a:pt x="910" y="17"/>
                      </a:lnTo>
                      <a:lnTo>
                        <a:pt x="910" y="17"/>
                      </a:lnTo>
                      <a:lnTo>
                        <a:pt x="913" y="17"/>
                      </a:lnTo>
                      <a:lnTo>
                        <a:pt x="913" y="18"/>
                      </a:lnTo>
                      <a:lnTo>
                        <a:pt x="913" y="18"/>
                      </a:lnTo>
                      <a:lnTo>
                        <a:pt x="914" y="18"/>
                      </a:lnTo>
                      <a:lnTo>
                        <a:pt x="914" y="21"/>
                      </a:lnTo>
                      <a:lnTo>
                        <a:pt x="925" y="20"/>
                      </a:lnTo>
                      <a:lnTo>
                        <a:pt x="926" y="21"/>
                      </a:lnTo>
                      <a:lnTo>
                        <a:pt x="934" y="22"/>
                      </a:lnTo>
                      <a:lnTo>
                        <a:pt x="934" y="25"/>
                      </a:lnTo>
                      <a:lnTo>
                        <a:pt x="933" y="26"/>
                      </a:lnTo>
                      <a:lnTo>
                        <a:pt x="931" y="26"/>
                      </a:lnTo>
                      <a:lnTo>
                        <a:pt x="930" y="28"/>
                      </a:lnTo>
                      <a:lnTo>
                        <a:pt x="926" y="28"/>
                      </a:lnTo>
                      <a:lnTo>
                        <a:pt x="923" y="30"/>
                      </a:lnTo>
                      <a:lnTo>
                        <a:pt x="922" y="30"/>
                      </a:lnTo>
                      <a:lnTo>
                        <a:pt x="922" y="32"/>
                      </a:lnTo>
                      <a:lnTo>
                        <a:pt x="919" y="32"/>
                      </a:lnTo>
                      <a:lnTo>
                        <a:pt x="919" y="30"/>
                      </a:lnTo>
                      <a:lnTo>
                        <a:pt x="908" y="32"/>
                      </a:lnTo>
                      <a:lnTo>
                        <a:pt x="908" y="32"/>
                      </a:lnTo>
                      <a:lnTo>
                        <a:pt x="905" y="32"/>
                      </a:lnTo>
                      <a:lnTo>
                        <a:pt x="905" y="33"/>
                      </a:lnTo>
                      <a:lnTo>
                        <a:pt x="902" y="33"/>
                      </a:lnTo>
                      <a:lnTo>
                        <a:pt x="899" y="33"/>
                      </a:lnTo>
                      <a:lnTo>
                        <a:pt x="896" y="32"/>
                      </a:lnTo>
                      <a:lnTo>
                        <a:pt x="892" y="32"/>
                      </a:lnTo>
                      <a:lnTo>
                        <a:pt x="889" y="32"/>
                      </a:lnTo>
                      <a:lnTo>
                        <a:pt x="885" y="32"/>
                      </a:lnTo>
                      <a:lnTo>
                        <a:pt x="885" y="32"/>
                      </a:lnTo>
                      <a:lnTo>
                        <a:pt x="876" y="32"/>
                      </a:lnTo>
                      <a:lnTo>
                        <a:pt x="871" y="32"/>
                      </a:lnTo>
                      <a:lnTo>
                        <a:pt x="871" y="32"/>
                      </a:lnTo>
                      <a:lnTo>
                        <a:pt x="867" y="32"/>
                      </a:lnTo>
                      <a:lnTo>
                        <a:pt x="867" y="30"/>
                      </a:lnTo>
                      <a:lnTo>
                        <a:pt x="867" y="30"/>
                      </a:lnTo>
                      <a:lnTo>
                        <a:pt x="867" y="32"/>
                      </a:lnTo>
                      <a:lnTo>
                        <a:pt x="851" y="32"/>
                      </a:lnTo>
                      <a:lnTo>
                        <a:pt x="850" y="32"/>
                      </a:lnTo>
                      <a:lnTo>
                        <a:pt x="849" y="30"/>
                      </a:lnTo>
                      <a:lnTo>
                        <a:pt x="846" y="30"/>
                      </a:lnTo>
                      <a:lnTo>
                        <a:pt x="845" y="30"/>
                      </a:lnTo>
                      <a:lnTo>
                        <a:pt x="845" y="32"/>
                      </a:lnTo>
                      <a:lnTo>
                        <a:pt x="844" y="32"/>
                      </a:lnTo>
                      <a:lnTo>
                        <a:pt x="844" y="32"/>
                      </a:lnTo>
                      <a:lnTo>
                        <a:pt x="840" y="33"/>
                      </a:lnTo>
                      <a:lnTo>
                        <a:pt x="840" y="34"/>
                      </a:lnTo>
                      <a:lnTo>
                        <a:pt x="838" y="34"/>
                      </a:lnTo>
                      <a:lnTo>
                        <a:pt x="837" y="36"/>
                      </a:lnTo>
                      <a:lnTo>
                        <a:pt x="834" y="36"/>
                      </a:lnTo>
                      <a:lnTo>
                        <a:pt x="832" y="36"/>
                      </a:lnTo>
                      <a:lnTo>
                        <a:pt x="832" y="36"/>
                      </a:lnTo>
                      <a:lnTo>
                        <a:pt x="832" y="37"/>
                      </a:lnTo>
                      <a:lnTo>
                        <a:pt x="830" y="38"/>
                      </a:lnTo>
                      <a:lnTo>
                        <a:pt x="829" y="38"/>
                      </a:lnTo>
                      <a:lnTo>
                        <a:pt x="829" y="38"/>
                      </a:lnTo>
                      <a:lnTo>
                        <a:pt x="827" y="38"/>
                      </a:lnTo>
                      <a:lnTo>
                        <a:pt x="827" y="39"/>
                      </a:lnTo>
                      <a:lnTo>
                        <a:pt x="823" y="39"/>
                      </a:lnTo>
                      <a:lnTo>
                        <a:pt x="820" y="39"/>
                      </a:lnTo>
                      <a:lnTo>
                        <a:pt x="819" y="41"/>
                      </a:lnTo>
                      <a:lnTo>
                        <a:pt x="817" y="41"/>
                      </a:lnTo>
                      <a:lnTo>
                        <a:pt x="816" y="43"/>
                      </a:lnTo>
                      <a:lnTo>
                        <a:pt x="820" y="43"/>
                      </a:lnTo>
                      <a:lnTo>
                        <a:pt x="820" y="42"/>
                      </a:lnTo>
                      <a:lnTo>
                        <a:pt x="821" y="41"/>
                      </a:lnTo>
                      <a:lnTo>
                        <a:pt x="824" y="41"/>
                      </a:lnTo>
                      <a:lnTo>
                        <a:pt x="825" y="41"/>
                      </a:lnTo>
                      <a:lnTo>
                        <a:pt x="829" y="41"/>
                      </a:lnTo>
                      <a:lnTo>
                        <a:pt x="830" y="39"/>
                      </a:lnTo>
                      <a:lnTo>
                        <a:pt x="832" y="39"/>
                      </a:lnTo>
                      <a:lnTo>
                        <a:pt x="833" y="39"/>
                      </a:lnTo>
                      <a:lnTo>
                        <a:pt x="834" y="38"/>
                      </a:lnTo>
                      <a:lnTo>
                        <a:pt x="836" y="38"/>
                      </a:lnTo>
                      <a:lnTo>
                        <a:pt x="836" y="37"/>
                      </a:lnTo>
                      <a:lnTo>
                        <a:pt x="840" y="37"/>
                      </a:lnTo>
                      <a:lnTo>
                        <a:pt x="840" y="36"/>
                      </a:lnTo>
                      <a:lnTo>
                        <a:pt x="844" y="37"/>
                      </a:lnTo>
                      <a:lnTo>
                        <a:pt x="844" y="36"/>
                      </a:lnTo>
                      <a:lnTo>
                        <a:pt x="847" y="36"/>
                      </a:lnTo>
                      <a:lnTo>
                        <a:pt x="849" y="36"/>
                      </a:lnTo>
                      <a:lnTo>
                        <a:pt x="850" y="37"/>
                      </a:lnTo>
                      <a:lnTo>
                        <a:pt x="853" y="37"/>
                      </a:lnTo>
                      <a:lnTo>
                        <a:pt x="854" y="37"/>
                      </a:lnTo>
                      <a:lnTo>
                        <a:pt x="854" y="36"/>
                      </a:lnTo>
                      <a:lnTo>
                        <a:pt x="858" y="36"/>
                      </a:lnTo>
                      <a:lnTo>
                        <a:pt x="858" y="36"/>
                      </a:lnTo>
                      <a:lnTo>
                        <a:pt x="868" y="36"/>
                      </a:lnTo>
                      <a:lnTo>
                        <a:pt x="874" y="36"/>
                      </a:lnTo>
                      <a:lnTo>
                        <a:pt x="878" y="36"/>
                      </a:lnTo>
                      <a:lnTo>
                        <a:pt x="883" y="36"/>
                      </a:lnTo>
                      <a:lnTo>
                        <a:pt x="883" y="38"/>
                      </a:lnTo>
                      <a:lnTo>
                        <a:pt x="881" y="41"/>
                      </a:lnTo>
                      <a:lnTo>
                        <a:pt x="881" y="42"/>
                      </a:lnTo>
                      <a:lnTo>
                        <a:pt x="888" y="42"/>
                      </a:lnTo>
                      <a:lnTo>
                        <a:pt x="888" y="41"/>
                      </a:lnTo>
                      <a:lnTo>
                        <a:pt x="892" y="41"/>
                      </a:lnTo>
                      <a:lnTo>
                        <a:pt x="900" y="41"/>
                      </a:lnTo>
                      <a:lnTo>
                        <a:pt x="900" y="41"/>
                      </a:lnTo>
                      <a:lnTo>
                        <a:pt x="902" y="41"/>
                      </a:lnTo>
                      <a:lnTo>
                        <a:pt x="902" y="36"/>
                      </a:lnTo>
                      <a:lnTo>
                        <a:pt x="904" y="36"/>
                      </a:lnTo>
                      <a:lnTo>
                        <a:pt x="905" y="36"/>
                      </a:lnTo>
                      <a:lnTo>
                        <a:pt x="908" y="34"/>
                      </a:lnTo>
                      <a:lnTo>
                        <a:pt x="908" y="34"/>
                      </a:lnTo>
                      <a:lnTo>
                        <a:pt x="909" y="36"/>
                      </a:lnTo>
                      <a:lnTo>
                        <a:pt x="912" y="36"/>
                      </a:lnTo>
                      <a:lnTo>
                        <a:pt x="916" y="36"/>
                      </a:lnTo>
                      <a:lnTo>
                        <a:pt x="919" y="34"/>
                      </a:lnTo>
                      <a:lnTo>
                        <a:pt x="919" y="38"/>
                      </a:lnTo>
                      <a:lnTo>
                        <a:pt x="919" y="38"/>
                      </a:lnTo>
                      <a:lnTo>
                        <a:pt x="919" y="39"/>
                      </a:lnTo>
                      <a:lnTo>
                        <a:pt x="918" y="39"/>
                      </a:lnTo>
                      <a:lnTo>
                        <a:pt x="918" y="42"/>
                      </a:lnTo>
                      <a:lnTo>
                        <a:pt x="914" y="45"/>
                      </a:lnTo>
                      <a:lnTo>
                        <a:pt x="914" y="46"/>
                      </a:lnTo>
                      <a:lnTo>
                        <a:pt x="909" y="47"/>
                      </a:lnTo>
                      <a:lnTo>
                        <a:pt x="908" y="49"/>
                      </a:lnTo>
                      <a:lnTo>
                        <a:pt x="905" y="49"/>
                      </a:lnTo>
                      <a:lnTo>
                        <a:pt x="905" y="49"/>
                      </a:lnTo>
                      <a:lnTo>
                        <a:pt x="904" y="49"/>
                      </a:lnTo>
                      <a:lnTo>
                        <a:pt x="901" y="49"/>
                      </a:lnTo>
                      <a:lnTo>
                        <a:pt x="899" y="50"/>
                      </a:lnTo>
                      <a:lnTo>
                        <a:pt x="897" y="51"/>
                      </a:lnTo>
                      <a:lnTo>
                        <a:pt x="897" y="51"/>
                      </a:lnTo>
                      <a:lnTo>
                        <a:pt x="897" y="53"/>
                      </a:lnTo>
                      <a:lnTo>
                        <a:pt x="897" y="53"/>
                      </a:lnTo>
                      <a:lnTo>
                        <a:pt x="897" y="53"/>
                      </a:lnTo>
                      <a:lnTo>
                        <a:pt x="900" y="53"/>
                      </a:lnTo>
                      <a:lnTo>
                        <a:pt x="902" y="54"/>
                      </a:lnTo>
                      <a:lnTo>
                        <a:pt x="902" y="53"/>
                      </a:lnTo>
                      <a:lnTo>
                        <a:pt x="904" y="53"/>
                      </a:lnTo>
                      <a:lnTo>
                        <a:pt x="905" y="53"/>
                      </a:lnTo>
                      <a:lnTo>
                        <a:pt x="906" y="53"/>
                      </a:lnTo>
                      <a:lnTo>
                        <a:pt x="906" y="53"/>
                      </a:lnTo>
                      <a:lnTo>
                        <a:pt x="908" y="53"/>
                      </a:lnTo>
                      <a:lnTo>
                        <a:pt x="910" y="53"/>
                      </a:lnTo>
                      <a:lnTo>
                        <a:pt x="913" y="53"/>
                      </a:lnTo>
                      <a:lnTo>
                        <a:pt x="916" y="53"/>
                      </a:lnTo>
                      <a:lnTo>
                        <a:pt x="918" y="51"/>
                      </a:lnTo>
                      <a:lnTo>
                        <a:pt x="919" y="51"/>
                      </a:lnTo>
                      <a:lnTo>
                        <a:pt x="923" y="47"/>
                      </a:lnTo>
                      <a:lnTo>
                        <a:pt x="926" y="47"/>
                      </a:lnTo>
                      <a:lnTo>
                        <a:pt x="926" y="46"/>
                      </a:lnTo>
                      <a:lnTo>
                        <a:pt x="929" y="46"/>
                      </a:lnTo>
                      <a:lnTo>
                        <a:pt x="929" y="45"/>
                      </a:lnTo>
                      <a:lnTo>
                        <a:pt x="930" y="45"/>
                      </a:lnTo>
                      <a:lnTo>
                        <a:pt x="931" y="43"/>
                      </a:lnTo>
                      <a:lnTo>
                        <a:pt x="934" y="43"/>
                      </a:lnTo>
                      <a:lnTo>
                        <a:pt x="935" y="41"/>
                      </a:lnTo>
                      <a:lnTo>
                        <a:pt x="936" y="41"/>
                      </a:lnTo>
                      <a:lnTo>
                        <a:pt x="936" y="41"/>
                      </a:lnTo>
                      <a:lnTo>
                        <a:pt x="936" y="43"/>
                      </a:lnTo>
                      <a:lnTo>
                        <a:pt x="938" y="43"/>
                      </a:lnTo>
                      <a:lnTo>
                        <a:pt x="938" y="46"/>
                      </a:lnTo>
                      <a:lnTo>
                        <a:pt x="939" y="46"/>
                      </a:lnTo>
                      <a:lnTo>
                        <a:pt x="939" y="45"/>
                      </a:lnTo>
                      <a:lnTo>
                        <a:pt x="940" y="43"/>
                      </a:lnTo>
                      <a:lnTo>
                        <a:pt x="940" y="42"/>
                      </a:lnTo>
                      <a:lnTo>
                        <a:pt x="944" y="45"/>
                      </a:lnTo>
                      <a:lnTo>
                        <a:pt x="948" y="46"/>
                      </a:lnTo>
                      <a:lnTo>
                        <a:pt x="948" y="43"/>
                      </a:lnTo>
                      <a:lnTo>
                        <a:pt x="957" y="42"/>
                      </a:lnTo>
                      <a:lnTo>
                        <a:pt x="959" y="38"/>
                      </a:lnTo>
                      <a:lnTo>
                        <a:pt x="965" y="38"/>
                      </a:lnTo>
                      <a:lnTo>
                        <a:pt x="965" y="39"/>
                      </a:lnTo>
                      <a:lnTo>
                        <a:pt x="967" y="39"/>
                      </a:lnTo>
                      <a:lnTo>
                        <a:pt x="968" y="39"/>
                      </a:lnTo>
                      <a:lnTo>
                        <a:pt x="969" y="38"/>
                      </a:lnTo>
                      <a:lnTo>
                        <a:pt x="972" y="38"/>
                      </a:lnTo>
                      <a:lnTo>
                        <a:pt x="976" y="39"/>
                      </a:lnTo>
                      <a:lnTo>
                        <a:pt x="978" y="39"/>
                      </a:lnTo>
                      <a:lnTo>
                        <a:pt x="986" y="39"/>
                      </a:lnTo>
                      <a:lnTo>
                        <a:pt x="986" y="41"/>
                      </a:lnTo>
                      <a:lnTo>
                        <a:pt x="990" y="41"/>
                      </a:lnTo>
                      <a:lnTo>
                        <a:pt x="990" y="41"/>
                      </a:lnTo>
                      <a:lnTo>
                        <a:pt x="991" y="41"/>
                      </a:lnTo>
                      <a:lnTo>
                        <a:pt x="994" y="41"/>
                      </a:lnTo>
                      <a:lnTo>
                        <a:pt x="998" y="41"/>
                      </a:lnTo>
                      <a:lnTo>
                        <a:pt x="1003" y="41"/>
                      </a:lnTo>
                      <a:lnTo>
                        <a:pt x="1003" y="42"/>
                      </a:lnTo>
                      <a:lnTo>
                        <a:pt x="1003" y="43"/>
                      </a:lnTo>
                      <a:lnTo>
                        <a:pt x="1005" y="43"/>
                      </a:lnTo>
                      <a:lnTo>
                        <a:pt x="1006" y="45"/>
                      </a:lnTo>
                      <a:lnTo>
                        <a:pt x="1005" y="45"/>
                      </a:lnTo>
                      <a:lnTo>
                        <a:pt x="1003" y="47"/>
                      </a:lnTo>
                      <a:lnTo>
                        <a:pt x="1002" y="47"/>
                      </a:lnTo>
                      <a:lnTo>
                        <a:pt x="1001" y="47"/>
                      </a:lnTo>
                      <a:lnTo>
                        <a:pt x="999" y="46"/>
                      </a:lnTo>
                      <a:lnTo>
                        <a:pt x="998" y="46"/>
                      </a:lnTo>
                      <a:lnTo>
                        <a:pt x="998" y="47"/>
                      </a:lnTo>
                      <a:lnTo>
                        <a:pt x="997" y="47"/>
                      </a:lnTo>
                      <a:lnTo>
                        <a:pt x="995" y="49"/>
                      </a:lnTo>
                      <a:lnTo>
                        <a:pt x="994" y="49"/>
                      </a:lnTo>
                      <a:lnTo>
                        <a:pt x="994" y="50"/>
                      </a:lnTo>
                      <a:lnTo>
                        <a:pt x="990" y="50"/>
                      </a:lnTo>
                      <a:lnTo>
                        <a:pt x="990" y="50"/>
                      </a:lnTo>
                      <a:lnTo>
                        <a:pt x="989" y="50"/>
                      </a:lnTo>
                      <a:lnTo>
                        <a:pt x="989" y="53"/>
                      </a:lnTo>
                      <a:lnTo>
                        <a:pt x="986" y="54"/>
                      </a:lnTo>
                      <a:lnTo>
                        <a:pt x="984" y="54"/>
                      </a:lnTo>
                      <a:lnTo>
                        <a:pt x="981" y="54"/>
                      </a:lnTo>
                      <a:lnTo>
                        <a:pt x="981" y="55"/>
                      </a:lnTo>
                      <a:lnTo>
                        <a:pt x="980" y="55"/>
                      </a:lnTo>
                      <a:lnTo>
                        <a:pt x="980" y="56"/>
                      </a:lnTo>
                      <a:lnTo>
                        <a:pt x="972" y="55"/>
                      </a:lnTo>
                      <a:lnTo>
                        <a:pt x="972" y="56"/>
                      </a:lnTo>
                      <a:lnTo>
                        <a:pt x="967" y="56"/>
                      </a:lnTo>
                      <a:lnTo>
                        <a:pt x="967" y="56"/>
                      </a:lnTo>
                      <a:lnTo>
                        <a:pt x="957" y="55"/>
                      </a:lnTo>
                      <a:lnTo>
                        <a:pt x="956" y="58"/>
                      </a:lnTo>
                      <a:lnTo>
                        <a:pt x="947" y="58"/>
                      </a:lnTo>
                      <a:lnTo>
                        <a:pt x="947" y="59"/>
                      </a:lnTo>
                      <a:lnTo>
                        <a:pt x="948" y="59"/>
                      </a:lnTo>
                      <a:lnTo>
                        <a:pt x="951" y="60"/>
                      </a:lnTo>
                      <a:lnTo>
                        <a:pt x="953" y="62"/>
                      </a:lnTo>
                      <a:lnTo>
                        <a:pt x="957" y="60"/>
                      </a:lnTo>
                      <a:lnTo>
                        <a:pt x="961" y="59"/>
                      </a:lnTo>
                      <a:lnTo>
                        <a:pt x="967" y="60"/>
                      </a:lnTo>
                      <a:lnTo>
                        <a:pt x="969" y="58"/>
                      </a:lnTo>
                      <a:lnTo>
                        <a:pt x="971" y="58"/>
                      </a:lnTo>
                      <a:lnTo>
                        <a:pt x="972" y="58"/>
                      </a:lnTo>
                      <a:lnTo>
                        <a:pt x="973" y="58"/>
                      </a:lnTo>
                      <a:lnTo>
                        <a:pt x="976" y="58"/>
                      </a:lnTo>
                      <a:lnTo>
                        <a:pt x="977" y="58"/>
                      </a:lnTo>
                      <a:lnTo>
                        <a:pt x="977" y="58"/>
                      </a:lnTo>
                      <a:lnTo>
                        <a:pt x="977" y="60"/>
                      </a:lnTo>
                      <a:lnTo>
                        <a:pt x="976" y="62"/>
                      </a:lnTo>
                      <a:lnTo>
                        <a:pt x="974" y="63"/>
                      </a:lnTo>
                      <a:lnTo>
                        <a:pt x="973" y="64"/>
                      </a:lnTo>
                      <a:lnTo>
                        <a:pt x="972" y="64"/>
                      </a:lnTo>
                      <a:lnTo>
                        <a:pt x="972" y="64"/>
                      </a:lnTo>
                      <a:lnTo>
                        <a:pt x="969" y="67"/>
                      </a:lnTo>
                      <a:lnTo>
                        <a:pt x="968" y="68"/>
                      </a:lnTo>
                      <a:lnTo>
                        <a:pt x="964" y="68"/>
                      </a:lnTo>
                      <a:lnTo>
                        <a:pt x="964" y="68"/>
                      </a:lnTo>
                      <a:lnTo>
                        <a:pt x="963" y="68"/>
                      </a:lnTo>
                      <a:lnTo>
                        <a:pt x="960" y="68"/>
                      </a:lnTo>
                      <a:lnTo>
                        <a:pt x="959" y="68"/>
                      </a:lnTo>
                      <a:lnTo>
                        <a:pt x="957" y="68"/>
                      </a:lnTo>
                      <a:lnTo>
                        <a:pt x="951" y="67"/>
                      </a:lnTo>
                      <a:lnTo>
                        <a:pt x="946" y="66"/>
                      </a:lnTo>
                      <a:lnTo>
                        <a:pt x="938" y="66"/>
                      </a:lnTo>
                      <a:lnTo>
                        <a:pt x="938" y="66"/>
                      </a:lnTo>
                      <a:lnTo>
                        <a:pt x="938" y="67"/>
                      </a:lnTo>
                      <a:lnTo>
                        <a:pt x="936" y="67"/>
                      </a:lnTo>
                      <a:lnTo>
                        <a:pt x="936" y="67"/>
                      </a:lnTo>
                      <a:lnTo>
                        <a:pt x="935" y="68"/>
                      </a:lnTo>
                      <a:lnTo>
                        <a:pt x="935" y="68"/>
                      </a:lnTo>
                      <a:lnTo>
                        <a:pt x="935" y="70"/>
                      </a:lnTo>
                      <a:lnTo>
                        <a:pt x="935" y="70"/>
                      </a:lnTo>
                      <a:lnTo>
                        <a:pt x="936" y="70"/>
                      </a:lnTo>
                      <a:lnTo>
                        <a:pt x="936" y="71"/>
                      </a:lnTo>
                      <a:lnTo>
                        <a:pt x="936" y="72"/>
                      </a:lnTo>
                      <a:lnTo>
                        <a:pt x="938" y="72"/>
                      </a:lnTo>
                      <a:lnTo>
                        <a:pt x="938" y="75"/>
                      </a:lnTo>
                      <a:lnTo>
                        <a:pt x="938" y="75"/>
                      </a:lnTo>
                      <a:lnTo>
                        <a:pt x="940" y="73"/>
                      </a:lnTo>
                      <a:lnTo>
                        <a:pt x="942" y="73"/>
                      </a:lnTo>
                      <a:lnTo>
                        <a:pt x="944" y="72"/>
                      </a:lnTo>
                      <a:lnTo>
                        <a:pt x="944" y="72"/>
                      </a:lnTo>
                      <a:lnTo>
                        <a:pt x="946" y="72"/>
                      </a:lnTo>
                      <a:lnTo>
                        <a:pt x="946" y="71"/>
                      </a:lnTo>
                      <a:lnTo>
                        <a:pt x="947" y="71"/>
                      </a:lnTo>
                      <a:lnTo>
                        <a:pt x="947" y="70"/>
                      </a:lnTo>
                      <a:lnTo>
                        <a:pt x="950" y="70"/>
                      </a:lnTo>
                      <a:lnTo>
                        <a:pt x="953" y="70"/>
                      </a:lnTo>
                      <a:lnTo>
                        <a:pt x="957" y="71"/>
                      </a:lnTo>
                      <a:lnTo>
                        <a:pt x="960" y="71"/>
                      </a:lnTo>
                      <a:lnTo>
                        <a:pt x="963" y="72"/>
                      </a:lnTo>
                      <a:lnTo>
                        <a:pt x="963" y="73"/>
                      </a:lnTo>
                      <a:lnTo>
                        <a:pt x="961" y="75"/>
                      </a:lnTo>
                      <a:lnTo>
                        <a:pt x="961" y="76"/>
                      </a:lnTo>
                      <a:lnTo>
                        <a:pt x="960" y="76"/>
                      </a:lnTo>
                      <a:lnTo>
                        <a:pt x="959" y="77"/>
                      </a:lnTo>
                      <a:lnTo>
                        <a:pt x="957" y="77"/>
                      </a:lnTo>
                      <a:lnTo>
                        <a:pt x="957" y="77"/>
                      </a:lnTo>
                      <a:lnTo>
                        <a:pt x="957" y="79"/>
                      </a:lnTo>
                      <a:lnTo>
                        <a:pt x="957" y="81"/>
                      </a:lnTo>
                      <a:lnTo>
                        <a:pt x="955" y="81"/>
                      </a:lnTo>
                      <a:lnTo>
                        <a:pt x="951" y="81"/>
                      </a:lnTo>
                      <a:lnTo>
                        <a:pt x="947" y="83"/>
                      </a:lnTo>
                      <a:lnTo>
                        <a:pt x="944" y="83"/>
                      </a:lnTo>
                      <a:lnTo>
                        <a:pt x="944" y="84"/>
                      </a:lnTo>
                      <a:lnTo>
                        <a:pt x="947" y="84"/>
                      </a:lnTo>
                      <a:lnTo>
                        <a:pt x="947" y="88"/>
                      </a:lnTo>
                      <a:lnTo>
                        <a:pt x="946" y="88"/>
                      </a:lnTo>
                      <a:lnTo>
                        <a:pt x="944" y="89"/>
                      </a:lnTo>
                      <a:lnTo>
                        <a:pt x="944" y="92"/>
                      </a:lnTo>
                      <a:lnTo>
                        <a:pt x="944" y="92"/>
                      </a:lnTo>
                      <a:lnTo>
                        <a:pt x="944" y="93"/>
                      </a:lnTo>
                      <a:lnTo>
                        <a:pt x="944" y="93"/>
                      </a:lnTo>
                      <a:lnTo>
                        <a:pt x="944" y="96"/>
                      </a:lnTo>
                      <a:lnTo>
                        <a:pt x="944" y="96"/>
                      </a:lnTo>
                      <a:lnTo>
                        <a:pt x="942" y="97"/>
                      </a:lnTo>
                      <a:lnTo>
                        <a:pt x="940" y="98"/>
                      </a:lnTo>
                      <a:lnTo>
                        <a:pt x="939" y="100"/>
                      </a:lnTo>
                      <a:lnTo>
                        <a:pt x="938" y="100"/>
                      </a:lnTo>
                      <a:lnTo>
                        <a:pt x="936" y="105"/>
                      </a:lnTo>
                      <a:lnTo>
                        <a:pt x="935" y="105"/>
                      </a:lnTo>
                      <a:lnTo>
                        <a:pt x="935" y="105"/>
                      </a:lnTo>
                      <a:lnTo>
                        <a:pt x="934" y="104"/>
                      </a:lnTo>
                      <a:lnTo>
                        <a:pt x="934" y="104"/>
                      </a:lnTo>
                      <a:lnTo>
                        <a:pt x="931" y="104"/>
                      </a:lnTo>
                      <a:lnTo>
                        <a:pt x="931" y="102"/>
                      </a:lnTo>
                      <a:lnTo>
                        <a:pt x="930" y="102"/>
                      </a:lnTo>
                      <a:lnTo>
                        <a:pt x="930" y="102"/>
                      </a:lnTo>
                      <a:lnTo>
                        <a:pt x="923" y="101"/>
                      </a:lnTo>
                      <a:lnTo>
                        <a:pt x="923" y="102"/>
                      </a:lnTo>
                      <a:lnTo>
                        <a:pt x="923" y="105"/>
                      </a:lnTo>
                      <a:lnTo>
                        <a:pt x="923" y="105"/>
                      </a:lnTo>
                      <a:lnTo>
                        <a:pt x="922" y="106"/>
                      </a:lnTo>
                      <a:lnTo>
                        <a:pt x="922" y="106"/>
                      </a:lnTo>
                      <a:lnTo>
                        <a:pt x="923" y="106"/>
                      </a:lnTo>
                      <a:lnTo>
                        <a:pt x="923" y="108"/>
                      </a:lnTo>
                      <a:lnTo>
                        <a:pt x="925" y="108"/>
                      </a:lnTo>
                      <a:lnTo>
                        <a:pt x="925" y="106"/>
                      </a:lnTo>
                      <a:lnTo>
                        <a:pt x="931" y="108"/>
                      </a:lnTo>
                      <a:lnTo>
                        <a:pt x="931" y="109"/>
                      </a:lnTo>
                      <a:lnTo>
                        <a:pt x="938" y="108"/>
                      </a:lnTo>
                      <a:lnTo>
                        <a:pt x="939" y="109"/>
                      </a:lnTo>
                      <a:lnTo>
                        <a:pt x="942" y="110"/>
                      </a:lnTo>
                      <a:lnTo>
                        <a:pt x="946" y="111"/>
                      </a:lnTo>
                      <a:lnTo>
                        <a:pt x="944" y="111"/>
                      </a:lnTo>
                      <a:lnTo>
                        <a:pt x="944" y="111"/>
                      </a:lnTo>
                      <a:lnTo>
                        <a:pt x="944" y="113"/>
                      </a:lnTo>
                      <a:lnTo>
                        <a:pt x="943" y="113"/>
                      </a:lnTo>
                      <a:lnTo>
                        <a:pt x="940" y="114"/>
                      </a:lnTo>
                      <a:lnTo>
                        <a:pt x="939" y="113"/>
                      </a:lnTo>
                      <a:lnTo>
                        <a:pt x="938" y="111"/>
                      </a:lnTo>
                      <a:lnTo>
                        <a:pt x="935" y="111"/>
                      </a:lnTo>
                      <a:lnTo>
                        <a:pt x="935" y="113"/>
                      </a:lnTo>
                      <a:lnTo>
                        <a:pt x="935" y="113"/>
                      </a:lnTo>
                      <a:lnTo>
                        <a:pt x="935" y="114"/>
                      </a:lnTo>
                      <a:lnTo>
                        <a:pt x="936" y="114"/>
                      </a:lnTo>
                      <a:lnTo>
                        <a:pt x="936" y="115"/>
                      </a:lnTo>
                      <a:lnTo>
                        <a:pt x="935" y="115"/>
                      </a:lnTo>
                      <a:lnTo>
                        <a:pt x="935" y="115"/>
                      </a:lnTo>
                      <a:lnTo>
                        <a:pt x="935" y="118"/>
                      </a:lnTo>
                      <a:lnTo>
                        <a:pt x="936" y="118"/>
                      </a:lnTo>
                      <a:lnTo>
                        <a:pt x="938" y="119"/>
                      </a:lnTo>
                      <a:lnTo>
                        <a:pt x="938" y="118"/>
                      </a:lnTo>
                      <a:lnTo>
                        <a:pt x="939" y="118"/>
                      </a:lnTo>
                      <a:lnTo>
                        <a:pt x="940" y="118"/>
                      </a:lnTo>
                      <a:lnTo>
                        <a:pt x="942" y="119"/>
                      </a:lnTo>
                      <a:lnTo>
                        <a:pt x="944" y="119"/>
                      </a:lnTo>
                      <a:lnTo>
                        <a:pt x="944" y="118"/>
                      </a:lnTo>
                      <a:lnTo>
                        <a:pt x="946" y="117"/>
                      </a:lnTo>
                      <a:lnTo>
                        <a:pt x="948" y="117"/>
                      </a:lnTo>
                      <a:lnTo>
                        <a:pt x="950" y="118"/>
                      </a:lnTo>
                      <a:lnTo>
                        <a:pt x="951" y="118"/>
                      </a:lnTo>
                      <a:lnTo>
                        <a:pt x="951" y="119"/>
                      </a:lnTo>
                      <a:lnTo>
                        <a:pt x="951" y="122"/>
                      </a:lnTo>
                      <a:lnTo>
                        <a:pt x="951" y="122"/>
                      </a:lnTo>
                      <a:lnTo>
                        <a:pt x="952" y="122"/>
                      </a:lnTo>
                      <a:lnTo>
                        <a:pt x="953" y="123"/>
                      </a:lnTo>
                      <a:lnTo>
                        <a:pt x="953" y="126"/>
                      </a:lnTo>
                      <a:lnTo>
                        <a:pt x="952" y="126"/>
                      </a:lnTo>
                      <a:lnTo>
                        <a:pt x="953" y="128"/>
                      </a:lnTo>
                      <a:lnTo>
                        <a:pt x="952" y="128"/>
                      </a:lnTo>
                      <a:lnTo>
                        <a:pt x="952" y="128"/>
                      </a:lnTo>
                      <a:lnTo>
                        <a:pt x="947" y="128"/>
                      </a:lnTo>
                      <a:lnTo>
                        <a:pt x="944" y="127"/>
                      </a:lnTo>
                      <a:lnTo>
                        <a:pt x="942" y="127"/>
                      </a:lnTo>
                      <a:lnTo>
                        <a:pt x="938" y="126"/>
                      </a:lnTo>
                      <a:lnTo>
                        <a:pt x="933" y="126"/>
                      </a:lnTo>
                      <a:lnTo>
                        <a:pt x="930" y="126"/>
                      </a:lnTo>
                      <a:lnTo>
                        <a:pt x="929" y="127"/>
                      </a:lnTo>
                      <a:lnTo>
                        <a:pt x="931" y="127"/>
                      </a:lnTo>
                      <a:lnTo>
                        <a:pt x="931" y="128"/>
                      </a:lnTo>
                      <a:lnTo>
                        <a:pt x="930" y="128"/>
                      </a:lnTo>
                      <a:lnTo>
                        <a:pt x="930" y="128"/>
                      </a:lnTo>
                      <a:lnTo>
                        <a:pt x="930" y="130"/>
                      </a:lnTo>
                      <a:lnTo>
                        <a:pt x="931" y="130"/>
                      </a:lnTo>
                      <a:lnTo>
                        <a:pt x="931" y="130"/>
                      </a:lnTo>
                      <a:lnTo>
                        <a:pt x="931" y="131"/>
                      </a:lnTo>
                      <a:lnTo>
                        <a:pt x="931" y="131"/>
                      </a:lnTo>
                      <a:lnTo>
                        <a:pt x="929" y="132"/>
                      </a:lnTo>
                      <a:lnTo>
                        <a:pt x="927" y="134"/>
                      </a:lnTo>
                      <a:lnTo>
                        <a:pt x="927" y="134"/>
                      </a:lnTo>
                      <a:lnTo>
                        <a:pt x="926" y="134"/>
                      </a:lnTo>
                      <a:lnTo>
                        <a:pt x="926" y="134"/>
                      </a:lnTo>
                      <a:lnTo>
                        <a:pt x="923" y="134"/>
                      </a:lnTo>
                      <a:lnTo>
                        <a:pt x="923" y="136"/>
                      </a:lnTo>
                      <a:lnTo>
                        <a:pt x="929" y="136"/>
                      </a:lnTo>
                      <a:lnTo>
                        <a:pt x="929" y="138"/>
                      </a:lnTo>
                      <a:lnTo>
                        <a:pt x="930" y="138"/>
                      </a:lnTo>
                      <a:lnTo>
                        <a:pt x="931" y="136"/>
                      </a:lnTo>
                      <a:lnTo>
                        <a:pt x="931" y="135"/>
                      </a:lnTo>
                      <a:lnTo>
                        <a:pt x="933" y="134"/>
                      </a:lnTo>
                      <a:lnTo>
                        <a:pt x="934" y="134"/>
                      </a:lnTo>
                      <a:lnTo>
                        <a:pt x="934" y="135"/>
                      </a:lnTo>
                      <a:lnTo>
                        <a:pt x="934" y="135"/>
                      </a:lnTo>
                      <a:lnTo>
                        <a:pt x="935" y="135"/>
                      </a:lnTo>
                      <a:lnTo>
                        <a:pt x="936" y="135"/>
                      </a:lnTo>
                      <a:lnTo>
                        <a:pt x="936" y="135"/>
                      </a:lnTo>
                      <a:lnTo>
                        <a:pt x="938" y="135"/>
                      </a:lnTo>
                      <a:lnTo>
                        <a:pt x="938" y="135"/>
                      </a:lnTo>
                      <a:lnTo>
                        <a:pt x="938" y="136"/>
                      </a:lnTo>
                      <a:lnTo>
                        <a:pt x="938" y="139"/>
                      </a:lnTo>
                      <a:lnTo>
                        <a:pt x="938" y="139"/>
                      </a:lnTo>
                      <a:lnTo>
                        <a:pt x="936" y="140"/>
                      </a:lnTo>
                      <a:lnTo>
                        <a:pt x="939" y="140"/>
                      </a:lnTo>
                      <a:lnTo>
                        <a:pt x="939" y="140"/>
                      </a:lnTo>
                      <a:lnTo>
                        <a:pt x="940" y="144"/>
                      </a:lnTo>
                      <a:lnTo>
                        <a:pt x="942" y="147"/>
                      </a:lnTo>
                      <a:lnTo>
                        <a:pt x="942" y="149"/>
                      </a:lnTo>
                      <a:lnTo>
                        <a:pt x="942" y="152"/>
                      </a:lnTo>
                      <a:lnTo>
                        <a:pt x="942" y="153"/>
                      </a:lnTo>
                      <a:lnTo>
                        <a:pt x="940" y="153"/>
                      </a:lnTo>
                      <a:lnTo>
                        <a:pt x="940" y="155"/>
                      </a:lnTo>
                      <a:lnTo>
                        <a:pt x="938" y="155"/>
                      </a:lnTo>
                      <a:lnTo>
                        <a:pt x="936" y="153"/>
                      </a:lnTo>
                      <a:lnTo>
                        <a:pt x="936" y="153"/>
                      </a:lnTo>
                      <a:lnTo>
                        <a:pt x="936" y="151"/>
                      </a:lnTo>
                      <a:lnTo>
                        <a:pt x="934" y="152"/>
                      </a:lnTo>
                      <a:lnTo>
                        <a:pt x="933" y="152"/>
                      </a:lnTo>
                      <a:lnTo>
                        <a:pt x="930" y="153"/>
                      </a:lnTo>
                      <a:lnTo>
                        <a:pt x="929" y="152"/>
                      </a:lnTo>
                      <a:lnTo>
                        <a:pt x="929" y="152"/>
                      </a:lnTo>
                      <a:lnTo>
                        <a:pt x="926" y="152"/>
                      </a:lnTo>
                      <a:lnTo>
                        <a:pt x="926" y="151"/>
                      </a:lnTo>
                      <a:lnTo>
                        <a:pt x="923" y="151"/>
                      </a:lnTo>
                      <a:lnTo>
                        <a:pt x="922" y="152"/>
                      </a:lnTo>
                      <a:lnTo>
                        <a:pt x="925" y="153"/>
                      </a:lnTo>
                      <a:lnTo>
                        <a:pt x="927" y="153"/>
                      </a:lnTo>
                      <a:lnTo>
                        <a:pt x="930" y="153"/>
                      </a:lnTo>
                      <a:lnTo>
                        <a:pt x="930" y="156"/>
                      </a:lnTo>
                      <a:lnTo>
                        <a:pt x="931" y="156"/>
                      </a:lnTo>
                      <a:lnTo>
                        <a:pt x="933" y="157"/>
                      </a:lnTo>
                      <a:lnTo>
                        <a:pt x="933" y="157"/>
                      </a:lnTo>
                      <a:lnTo>
                        <a:pt x="931" y="157"/>
                      </a:lnTo>
                      <a:lnTo>
                        <a:pt x="929" y="162"/>
                      </a:lnTo>
                      <a:lnTo>
                        <a:pt x="926" y="161"/>
                      </a:lnTo>
                      <a:lnTo>
                        <a:pt x="925" y="161"/>
                      </a:lnTo>
                      <a:lnTo>
                        <a:pt x="925" y="161"/>
                      </a:lnTo>
                      <a:lnTo>
                        <a:pt x="926" y="162"/>
                      </a:lnTo>
                      <a:lnTo>
                        <a:pt x="926" y="162"/>
                      </a:lnTo>
                      <a:lnTo>
                        <a:pt x="927" y="162"/>
                      </a:lnTo>
                      <a:lnTo>
                        <a:pt x="930" y="162"/>
                      </a:lnTo>
                      <a:lnTo>
                        <a:pt x="930" y="161"/>
                      </a:lnTo>
                      <a:lnTo>
                        <a:pt x="931" y="161"/>
                      </a:lnTo>
                      <a:lnTo>
                        <a:pt x="934" y="160"/>
                      </a:lnTo>
                      <a:lnTo>
                        <a:pt x="934" y="161"/>
                      </a:lnTo>
                      <a:lnTo>
                        <a:pt x="934" y="164"/>
                      </a:lnTo>
                      <a:lnTo>
                        <a:pt x="933" y="165"/>
                      </a:lnTo>
                      <a:lnTo>
                        <a:pt x="933" y="166"/>
                      </a:lnTo>
                      <a:lnTo>
                        <a:pt x="940" y="166"/>
                      </a:lnTo>
                      <a:lnTo>
                        <a:pt x="940" y="165"/>
                      </a:lnTo>
                      <a:lnTo>
                        <a:pt x="943" y="165"/>
                      </a:lnTo>
                      <a:lnTo>
                        <a:pt x="943" y="165"/>
                      </a:lnTo>
                      <a:lnTo>
                        <a:pt x="947" y="165"/>
                      </a:lnTo>
                      <a:lnTo>
                        <a:pt x="948" y="166"/>
                      </a:lnTo>
                      <a:lnTo>
                        <a:pt x="948" y="169"/>
                      </a:lnTo>
                      <a:lnTo>
                        <a:pt x="947" y="169"/>
                      </a:lnTo>
                      <a:lnTo>
                        <a:pt x="944" y="170"/>
                      </a:lnTo>
                      <a:lnTo>
                        <a:pt x="942" y="172"/>
                      </a:lnTo>
                      <a:lnTo>
                        <a:pt x="940" y="170"/>
                      </a:lnTo>
                      <a:lnTo>
                        <a:pt x="939" y="169"/>
                      </a:lnTo>
                      <a:lnTo>
                        <a:pt x="938" y="169"/>
                      </a:lnTo>
                      <a:lnTo>
                        <a:pt x="938" y="168"/>
                      </a:lnTo>
                      <a:lnTo>
                        <a:pt x="925" y="166"/>
                      </a:lnTo>
                      <a:lnTo>
                        <a:pt x="925" y="166"/>
                      </a:lnTo>
                      <a:lnTo>
                        <a:pt x="923" y="165"/>
                      </a:lnTo>
                      <a:lnTo>
                        <a:pt x="921" y="164"/>
                      </a:lnTo>
                      <a:lnTo>
                        <a:pt x="921" y="166"/>
                      </a:lnTo>
                      <a:lnTo>
                        <a:pt x="919" y="169"/>
                      </a:lnTo>
                      <a:lnTo>
                        <a:pt x="919" y="170"/>
                      </a:lnTo>
                      <a:lnTo>
                        <a:pt x="918" y="173"/>
                      </a:lnTo>
                      <a:lnTo>
                        <a:pt x="919" y="173"/>
                      </a:lnTo>
                      <a:lnTo>
                        <a:pt x="919" y="174"/>
                      </a:lnTo>
                      <a:lnTo>
                        <a:pt x="922" y="174"/>
                      </a:lnTo>
                      <a:lnTo>
                        <a:pt x="923" y="178"/>
                      </a:lnTo>
                      <a:lnTo>
                        <a:pt x="923" y="178"/>
                      </a:lnTo>
                      <a:lnTo>
                        <a:pt x="925" y="176"/>
                      </a:lnTo>
                      <a:lnTo>
                        <a:pt x="925" y="176"/>
                      </a:lnTo>
                      <a:lnTo>
                        <a:pt x="926" y="174"/>
                      </a:lnTo>
                      <a:lnTo>
                        <a:pt x="926" y="173"/>
                      </a:lnTo>
                      <a:lnTo>
                        <a:pt x="929" y="174"/>
                      </a:lnTo>
                      <a:lnTo>
                        <a:pt x="929" y="174"/>
                      </a:lnTo>
                      <a:lnTo>
                        <a:pt x="931" y="176"/>
                      </a:lnTo>
                      <a:lnTo>
                        <a:pt x="933" y="176"/>
                      </a:lnTo>
                      <a:lnTo>
                        <a:pt x="935" y="176"/>
                      </a:lnTo>
                      <a:lnTo>
                        <a:pt x="934" y="176"/>
                      </a:lnTo>
                      <a:lnTo>
                        <a:pt x="934" y="178"/>
                      </a:lnTo>
                      <a:lnTo>
                        <a:pt x="935" y="180"/>
                      </a:lnTo>
                      <a:lnTo>
                        <a:pt x="935" y="181"/>
                      </a:lnTo>
                      <a:lnTo>
                        <a:pt x="934" y="181"/>
                      </a:lnTo>
                      <a:lnTo>
                        <a:pt x="933" y="181"/>
                      </a:lnTo>
                      <a:lnTo>
                        <a:pt x="930" y="182"/>
                      </a:lnTo>
                      <a:lnTo>
                        <a:pt x="929" y="182"/>
                      </a:lnTo>
                      <a:lnTo>
                        <a:pt x="929" y="183"/>
                      </a:lnTo>
                      <a:lnTo>
                        <a:pt x="926" y="183"/>
                      </a:lnTo>
                      <a:lnTo>
                        <a:pt x="926" y="185"/>
                      </a:lnTo>
                      <a:lnTo>
                        <a:pt x="923" y="185"/>
                      </a:lnTo>
                      <a:lnTo>
                        <a:pt x="923" y="186"/>
                      </a:lnTo>
                      <a:lnTo>
                        <a:pt x="919" y="186"/>
                      </a:lnTo>
                      <a:lnTo>
                        <a:pt x="919" y="187"/>
                      </a:lnTo>
                      <a:lnTo>
                        <a:pt x="917" y="186"/>
                      </a:lnTo>
                      <a:lnTo>
                        <a:pt x="917" y="186"/>
                      </a:lnTo>
                      <a:lnTo>
                        <a:pt x="916" y="186"/>
                      </a:lnTo>
                      <a:lnTo>
                        <a:pt x="916" y="185"/>
                      </a:lnTo>
                      <a:lnTo>
                        <a:pt x="910" y="185"/>
                      </a:lnTo>
                      <a:lnTo>
                        <a:pt x="910" y="185"/>
                      </a:lnTo>
                      <a:lnTo>
                        <a:pt x="909" y="185"/>
                      </a:lnTo>
                      <a:lnTo>
                        <a:pt x="909" y="183"/>
                      </a:lnTo>
                      <a:lnTo>
                        <a:pt x="905" y="183"/>
                      </a:lnTo>
                      <a:lnTo>
                        <a:pt x="905" y="183"/>
                      </a:lnTo>
                      <a:lnTo>
                        <a:pt x="904" y="182"/>
                      </a:lnTo>
                      <a:lnTo>
                        <a:pt x="902" y="182"/>
                      </a:lnTo>
                      <a:lnTo>
                        <a:pt x="901" y="181"/>
                      </a:lnTo>
                      <a:lnTo>
                        <a:pt x="902" y="181"/>
                      </a:lnTo>
                      <a:lnTo>
                        <a:pt x="902" y="178"/>
                      </a:lnTo>
                      <a:lnTo>
                        <a:pt x="900" y="178"/>
                      </a:lnTo>
                      <a:lnTo>
                        <a:pt x="900" y="182"/>
                      </a:lnTo>
                      <a:lnTo>
                        <a:pt x="897" y="182"/>
                      </a:lnTo>
                      <a:lnTo>
                        <a:pt x="895" y="182"/>
                      </a:lnTo>
                      <a:lnTo>
                        <a:pt x="895" y="183"/>
                      </a:lnTo>
                      <a:lnTo>
                        <a:pt x="895" y="183"/>
                      </a:lnTo>
                      <a:lnTo>
                        <a:pt x="895" y="183"/>
                      </a:lnTo>
                      <a:lnTo>
                        <a:pt x="895" y="185"/>
                      </a:lnTo>
                      <a:lnTo>
                        <a:pt x="891" y="185"/>
                      </a:lnTo>
                      <a:lnTo>
                        <a:pt x="891" y="186"/>
                      </a:lnTo>
                      <a:lnTo>
                        <a:pt x="888" y="187"/>
                      </a:lnTo>
                      <a:lnTo>
                        <a:pt x="888" y="187"/>
                      </a:lnTo>
                      <a:lnTo>
                        <a:pt x="885" y="187"/>
                      </a:lnTo>
                      <a:lnTo>
                        <a:pt x="883" y="187"/>
                      </a:lnTo>
                      <a:lnTo>
                        <a:pt x="881" y="187"/>
                      </a:lnTo>
                      <a:lnTo>
                        <a:pt x="880" y="187"/>
                      </a:lnTo>
                      <a:lnTo>
                        <a:pt x="879" y="189"/>
                      </a:lnTo>
                      <a:lnTo>
                        <a:pt x="880" y="189"/>
                      </a:lnTo>
                      <a:lnTo>
                        <a:pt x="880" y="190"/>
                      </a:lnTo>
                      <a:lnTo>
                        <a:pt x="879" y="191"/>
                      </a:lnTo>
                      <a:lnTo>
                        <a:pt x="876" y="191"/>
                      </a:lnTo>
                      <a:lnTo>
                        <a:pt x="876" y="191"/>
                      </a:lnTo>
                      <a:lnTo>
                        <a:pt x="876" y="191"/>
                      </a:lnTo>
                      <a:lnTo>
                        <a:pt x="876" y="194"/>
                      </a:lnTo>
                      <a:lnTo>
                        <a:pt x="878" y="194"/>
                      </a:lnTo>
                      <a:lnTo>
                        <a:pt x="879" y="194"/>
                      </a:lnTo>
                      <a:lnTo>
                        <a:pt x="879" y="197"/>
                      </a:lnTo>
                      <a:lnTo>
                        <a:pt x="880" y="197"/>
                      </a:lnTo>
                      <a:lnTo>
                        <a:pt x="881" y="197"/>
                      </a:lnTo>
                      <a:lnTo>
                        <a:pt x="881" y="197"/>
                      </a:lnTo>
                      <a:lnTo>
                        <a:pt x="881" y="197"/>
                      </a:lnTo>
                      <a:lnTo>
                        <a:pt x="883" y="198"/>
                      </a:lnTo>
                      <a:lnTo>
                        <a:pt x="883" y="198"/>
                      </a:lnTo>
                      <a:lnTo>
                        <a:pt x="883" y="199"/>
                      </a:lnTo>
                      <a:lnTo>
                        <a:pt x="883" y="199"/>
                      </a:lnTo>
                      <a:lnTo>
                        <a:pt x="883" y="199"/>
                      </a:lnTo>
                      <a:lnTo>
                        <a:pt x="883" y="199"/>
                      </a:lnTo>
                      <a:lnTo>
                        <a:pt x="885" y="199"/>
                      </a:lnTo>
                      <a:lnTo>
                        <a:pt x="885" y="200"/>
                      </a:lnTo>
                      <a:lnTo>
                        <a:pt x="885" y="200"/>
                      </a:lnTo>
                      <a:lnTo>
                        <a:pt x="887" y="199"/>
                      </a:lnTo>
                      <a:lnTo>
                        <a:pt x="887" y="199"/>
                      </a:lnTo>
                      <a:lnTo>
                        <a:pt x="888" y="198"/>
                      </a:lnTo>
                      <a:lnTo>
                        <a:pt x="891" y="198"/>
                      </a:lnTo>
                      <a:lnTo>
                        <a:pt x="891" y="198"/>
                      </a:lnTo>
                      <a:lnTo>
                        <a:pt x="892" y="197"/>
                      </a:lnTo>
                      <a:lnTo>
                        <a:pt x="895" y="195"/>
                      </a:lnTo>
                      <a:lnTo>
                        <a:pt x="895" y="197"/>
                      </a:lnTo>
                      <a:lnTo>
                        <a:pt x="897" y="197"/>
                      </a:lnTo>
                      <a:lnTo>
                        <a:pt x="899" y="199"/>
                      </a:lnTo>
                      <a:lnTo>
                        <a:pt x="899" y="199"/>
                      </a:lnTo>
                      <a:lnTo>
                        <a:pt x="899" y="199"/>
                      </a:lnTo>
                      <a:lnTo>
                        <a:pt x="899" y="200"/>
                      </a:lnTo>
                      <a:lnTo>
                        <a:pt x="893" y="202"/>
                      </a:lnTo>
                      <a:lnTo>
                        <a:pt x="893" y="203"/>
                      </a:lnTo>
                      <a:lnTo>
                        <a:pt x="896" y="203"/>
                      </a:lnTo>
                      <a:lnTo>
                        <a:pt x="896" y="202"/>
                      </a:lnTo>
                      <a:lnTo>
                        <a:pt x="899" y="203"/>
                      </a:lnTo>
                      <a:lnTo>
                        <a:pt x="899" y="202"/>
                      </a:lnTo>
                      <a:lnTo>
                        <a:pt x="900" y="202"/>
                      </a:lnTo>
                      <a:lnTo>
                        <a:pt x="902" y="202"/>
                      </a:lnTo>
                      <a:lnTo>
                        <a:pt x="905" y="203"/>
                      </a:lnTo>
                      <a:lnTo>
                        <a:pt x="906" y="203"/>
                      </a:lnTo>
                      <a:lnTo>
                        <a:pt x="908" y="206"/>
                      </a:lnTo>
                      <a:lnTo>
                        <a:pt x="912" y="207"/>
                      </a:lnTo>
                      <a:lnTo>
                        <a:pt x="913" y="208"/>
                      </a:lnTo>
                      <a:lnTo>
                        <a:pt x="916" y="208"/>
                      </a:lnTo>
                      <a:lnTo>
                        <a:pt x="916" y="210"/>
                      </a:lnTo>
                      <a:lnTo>
                        <a:pt x="917" y="210"/>
                      </a:lnTo>
                      <a:lnTo>
                        <a:pt x="916" y="211"/>
                      </a:lnTo>
                      <a:lnTo>
                        <a:pt x="916" y="212"/>
                      </a:lnTo>
                      <a:lnTo>
                        <a:pt x="919" y="212"/>
                      </a:lnTo>
                      <a:lnTo>
                        <a:pt x="918" y="214"/>
                      </a:lnTo>
                      <a:lnTo>
                        <a:pt x="918" y="216"/>
                      </a:lnTo>
                      <a:lnTo>
                        <a:pt x="919" y="216"/>
                      </a:lnTo>
                      <a:lnTo>
                        <a:pt x="919" y="216"/>
                      </a:lnTo>
                      <a:lnTo>
                        <a:pt x="919" y="215"/>
                      </a:lnTo>
                      <a:lnTo>
                        <a:pt x="919" y="215"/>
                      </a:lnTo>
                      <a:lnTo>
                        <a:pt x="919" y="215"/>
                      </a:lnTo>
                      <a:lnTo>
                        <a:pt x="922" y="215"/>
                      </a:lnTo>
                      <a:lnTo>
                        <a:pt x="922" y="219"/>
                      </a:lnTo>
                      <a:lnTo>
                        <a:pt x="925" y="219"/>
                      </a:lnTo>
                      <a:lnTo>
                        <a:pt x="925" y="220"/>
                      </a:lnTo>
                      <a:lnTo>
                        <a:pt x="925" y="221"/>
                      </a:lnTo>
                      <a:lnTo>
                        <a:pt x="926" y="221"/>
                      </a:lnTo>
                      <a:lnTo>
                        <a:pt x="926" y="227"/>
                      </a:lnTo>
                      <a:lnTo>
                        <a:pt x="925" y="227"/>
                      </a:lnTo>
                      <a:lnTo>
                        <a:pt x="926" y="228"/>
                      </a:lnTo>
                      <a:lnTo>
                        <a:pt x="923" y="228"/>
                      </a:lnTo>
                      <a:lnTo>
                        <a:pt x="925" y="229"/>
                      </a:lnTo>
                      <a:lnTo>
                        <a:pt x="925" y="229"/>
                      </a:lnTo>
                      <a:lnTo>
                        <a:pt x="926" y="229"/>
                      </a:lnTo>
                      <a:lnTo>
                        <a:pt x="926" y="232"/>
                      </a:lnTo>
                      <a:lnTo>
                        <a:pt x="926" y="232"/>
                      </a:lnTo>
                      <a:lnTo>
                        <a:pt x="925" y="233"/>
                      </a:lnTo>
                      <a:lnTo>
                        <a:pt x="923" y="233"/>
                      </a:lnTo>
                      <a:lnTo>
                        <a:pt x="922" y="233"/>
                      </a:lnTo>
                      <a:lnTo>
                        <a:pt x="922" y="232"/>
                      </a:lnTo>
                      <a:lnTo>
                        <a:pt x="918" y="231"/>
                      </a:lnTo>
                      <a:lnTo>
                        <a:pt x="917" y="231"/>
                      </a:lnTo>
                      <a:lnTo>
                        <a:pt x="917" y="232"/>
                      </a:lnTo>
                      <a:lnTo>
                        <a:pt x="916" y="232"/>
                      </a:lnTo>
                      <a:lnTo>
                        <a:pt x="916" y="232"/>
                      </a:lnTo>
                      <a:lnTo>
                        <a:pt x="916" y="233"/>
                      </a:lnTo>
                      <a:lnTo>
                        <a:pt x="914" y="232"/>
                      </a:lnTo>
                      <a:lnTo>
                        <a:pt x="913" y="232"/>
                      </a:lnTo>
                      <a:lnTo>
                        <a:pt x="913" y="231"/>
                      </a:lnTo>
                      <a:lnTo>
                        <a:pt x="909" y="229"/>
                      </a:lnTo>
                      <a:lnTo>
                        <a:pt x="908" y="228"/>
                      </a:lnTo>
                      <a:lnTo>
                        <a:pt x="904" y="224"/>
                      </a:lnTo>
                      <a:lnTo>
                        <a:pt x="902" y="221"/>
                      </a:lnTo>
                      <a:lnTo>
                        <a:pt x="901" y="221"/>
                      </a:lnTo>
                      <a:lnTo>
                        <a:pt x="899" y="216"/>
                      </a:lnTo>
                      <a:lnTo>
                        <a:pt x="891" y="215"/>
                      </a:lnTo>
                      <a:lnTo>
                        <a:pt x="889" y="212"/>
                      </a:lnTo>
                      <a:lnTo>
                        <a:pt x="884" y="212"/>
                      </a:lnTo>
                      <a:lnTo>
                        <a:pt x="884" y="211"/>
                      </a:lnTo>
                      <a:lnTo>
                        <a:pt x="883" y="211"/>
                      </a:lnTo>
                      <a:lnTo>
                        <a:pt x="883" y="211"/>
                      </a:lnTo>
                      <a:lnTo>
                        <a:pt x="876" y="210"/>
                      </a:lnTo>
                      <a:lnTo>
                        <a:pt x="876" y="211"/>
                      </a:lnTo>
                      <a:lnTo>
                        <a:pt x="871" y="211"/>
                      </a:lnTo>
                      <a:lnTo>
                        <a:pt x="871" y="211"/>
                      </a:lnTo>
                      <a:lnTo>
                        <a:pt x="870" y="210"/>
                      </a:lnTo>
                      <a:lnTo>
                        <a:pt x="868" y="208"/>
                      </a:lnTo>
                      <a:lnTo>
                        <a:pt x="867" y="207"/>
                      </a:lnTo>
                      <a:lnTo>
                        <a:pt x="867" y="208"/>
                      </a:lnTo>
                      <a:lnTo>
                        <a:pt x="866" y="208"/>
                      </a:lnTo>
                      <a:lnTo>
                        <a:pt x="866" y="210"/>
                      </a:lnTo>
                      <a:lnTo>
                        <a:pt x="867" y="210"/>
                      </a:lnTo>
                      <a:lnTo>
                        <a:pt x="868" y="211"/>
                      </a:lnTo>
                      <a:lnTo>
                        <a:pt x="868" y="212"/>
                      </a:lnTo>
                      <a:lnTo>
                        <a:pt x="868" y="212"/>
                      </a:lnTo>
                      <a:lnTo>
                        <a:pt x="868" y="212"/>
                      </a:lnTo>
                      <a:lnTo>
                        <a:pt x="868" y="212"/>
                      </a:lnTo>
                      <a:lnTo>
                        <a:pt x="868" y="214"/>
                      </a:lnTo>
                      <a:lnTo>
                        <a:pt x="864" y="214"/>
                      </a:lnTo>
                      <a:lnTo>
                        <a:pt x="864" y="214"/>
                      </a:lnTo>
                      <a:lnTo>
                        <a:pt x="864" y="215"/>
                      </a:lnTo>
                      <a:lnTo>
                        <a:pt x="864" y="215"/>
                      </a:lnTo>
                      <a:lnTo>
                        <a:pt x="864" y="215"/>
                      </a:lnTo>
                      <a:lnTo>
                        <a:pt x="868" y="215"/>
                      </a:lnTo>
                      <a:lnTo>
                        <a:pt x="868" y="215"/>
                      </a:lnTo>
                      <a:lnTo>
                        <a:pt x="870" y="215"/>
                      </a:lnTo>
                      <a:lnTo>
                        <a:pt x="870" y="214"/>
                      </a:lnTo>
                      <a:lnTo>
                        <a:pt x="881" y="214"/>
                      </a:lnTo>
                      <a:lnTo>
                        <a:pt x="881" y="214"/>
                      </a:lnTo>
                      <a:lnTo>
                        <a:pt x="884" y="214"/>
                      </a:lnTo>
                      <a:lnTo>
                        <a:pt x="885" y="215"/>
                      </a:lnTo>
                      <a:lnTo>
                        <a:pt x="887" y="215"/>
                      </a:lnTo>
                      <a:lnTo>
                        <a:pt x="888" y="216"/>
                      </a:lnTo>
                      <a:lnTo>
                        <a:pt x="889" y="216"/>
                      </a:lnTo>
                      <a:lnTo>
                        <a:pt x="889" y="216"/>
                      </a:lnTo>
                      <a:lnTo>
                        <a:pt x="892" y="216"/>
                      </a:lnTo>
                      <a:lnTo>
                        <a:pt x="892" y="220"/>
                      </a:lnTo>
                      <a:lnTo>
                        <a:pt x="885" y="220"/>
                      </a:lnTo>
                      <a:lnTo>
                        <a:pt x="885" y="221"/>
                      </a:lnTo>
                      <a:lnTo>
                        <a:pt x="883" y="221"/>
                      </a:lnTo>
                      <a:lnTo>
                        <a:pt x="883" y="223"/>
                      </a:lnTo>
                      <a:lnTo>
                        <a:pt x="883" y="223"/>
                      </a:lnTo>
                      <a:lnTo>
                        <a:pt x="883" y="223"/>
                      </a:lnTo>
                      <a:lnTo>
                        <a:pt x="881" y="221"/>
                      </a:lnTo>
                      <a:lnTo>
                        <a:pt x="881" y="221"/>
                      </a:lnTo>
                      <a:lnTo>
                        <a:pt x="881" y="221"/>
                      </a:lnTo>
                      <a:lnTo>
                        <a:pt x="871" y="221"/>
                      </a:lnTo>
                      <a:lnTo>
                        <a:pt x="871" y="221"/>
                      </a:lnTo>
                      <a:lnTo>
                        <a:pt x="871" y="220"/>
                      </a:lnTo>
                      <a:lnTo>
                        <a:pt x="868" y="220"/>
                      </a:lnTo>
                      <a:lnTo>
                        <a:pt x="868" y="221"/>
                      </a:lnTo>
                      <a:lnTo>
                        <a:pt x="867" y="223"/>
                      </a:lnTo>
                      <a:lnTo>
                        <a:pt x="866" y="223"/>
                      </a:lnTo>
                      <a:lnTo>
                        <a:pt x="864" y="224"/>
                      </a:lnTo>
                      <a:lnTo>
                        <a:pt x="863" y="225"/>
                      </a:lnTo>
                      <a:lnTo>
                        <a:pt x="863" y="228"/>
                      </a:lnTo>
                      <a:lnTo>
                        <a:pt x="863" y="228"/>
                      </a:lnTo>
                      <a:lnTo>
                        <a:pt x="864" y="229"/>
                      </a:lnTo>
                      <a:lnTo>
                        <a:pt x="866" y="231"/>
                      </a:lnTo>
                      <a:lnTo>
                        <a:pt x="867" y="231"/>
                      </a:lnTo>
                      <a:lnTo>
                        <a:pt x="868" y="231"/>
                      </a:lnTo>
                      <a:lnTo>
                        <a:pt x="870" y="229"/>
                      </a:lnTo>
                      <a:lnTo>
                        <a:pt x="872" y="229"/>
                      </a:lnTo>
                      <a:lnTo>
                        <a:pt x="875" y="229"/>
                      </a:lnTo>
                      <a:lnTo>
                        <a:pt x="876" y="229"/>
                      </a:lnTo>
                      <a:lnTo>
                        <a:pt x="880" y="229"/>
                      </a:lnTo>
                      <a:lnTo>
                        <a:pt x="880" y="229"/>
                      </a:lnTo>
                      <a:lnTo>
                        <a:pt x="883" y="229"/>
                      </a:lnTo>
                      <a:lnTo>
                        <a:pt x="883" y="232"/>
                      </a:lnTo>
                      <a:lnTo>
                        <a:pt x="881" y="233"/>
                      </a:lnTo>
                      <a:lnTo>
                        <a:pt x="880" y="233"/>
                      </a:lnTo>
                      <a:lnTo>
                        <a:pt x="880" y="234"/>
                      </a:lnTo>
                      <a:lnTo>
                        <a:pt x="883" y="234"/>
                      </a:lnTo>
                      <a:lnTo>
                        <a:pt x="884" y="233"/>
                      </a:lnTo>
                      <a:lnTo>
                        <a:pt x="887" y="233"/>
                      </a:lnTo>
                      <a:lnTo>
                        <a:pt x="889" y="234"/>
                      </a:lnTo>
                      <a:lnTo>
                        <a:pt x="891" y="234"/>
                      </a:lnTo>
                      <a:lnTo>
                        <a:pt x="891" y="233"/>
                      </a:lnTo>
                      <a:lnTo>
                        <a:pt x="893" y="233"/>
                      </a:lnTo>
                      <a:lnTo>
                        <a:pt x="893" y="233"/>
                      </a:lnTo>
                      <a:lnTo>
                        <a:pt x="895" y="233"/>
                      </a:lnTo>
                      <a:lnTo>
                        <a:pt x="896" y="232"/>
                      </a:lnTo>
                      <a:lnTo>
                        <a:pt x="897" y="232"/>
                      </a:lnTo>
                      <a:lnTo>
                        <a:pt x="897" y="231"/>
                      </a:lnTo>
                      <a:lnTo>
                        <a:pt x="899" y="231"/>
                      </a:lnTo>
                      <a:lnTo>
                        <a:pt x="900" y="231"/>
                      </a:lnTo>
                      <a:lnTo>
                        <a:pt x="900" y="232"/>
                      </a:lnTo>
                      <a:lnTo>
                        <a:pt x="900" y="232"/>
                      </a:lnTo>
                      <a:lnTo>
                        <a:pt x="902" y="232"/>
                      </a:lnTo>
                      <a:lnTo>
                        <a:pt x="902" y="232"/>
                      </a:lnTo>
                      <a:lnTo>
                        <a:pt x="905" y="232"/>
                      </a:lnTo>
                      <a:lnTo>
                        <a:pt x="905" y="233"/>
                      </a:lnTo>
                      <a:lnTo>
                        <a:pt x="906" y="233"/>
                      </a:lnTo>
                      <a:lnTo>
                        <a:pt x="906" y="234"/>
                      </a:lnTo>
                      <a:lnTo>
                        <a:pt x="909" y="234"/>
                      </a:lnTo>
                      <a:lnTo>
                        <a:pt x="909" y="234"/>
                      </a:lnTo>
                      <a:lnTo>
                        <a:pt x="913" y="234"/>
                      </a:lnTo>
                      <a:lnTo>
                        <a:pt x="913" y="236"/>
                      </a:lnTo>
                      <a:lnTo>
                        <a:pt x="921" y="234"/>
                      </a:lnTo>
                      <a:lnTo>
                        <a:pt x="922" y="236"/>
                      </a:lnTo>
                      <a:lnTo>
                        <a:pt x="921" y="236"/>
                      </a:lnTo>
                      <a:lnTo>
                        <a:pt x="919" y="237"/>
                      </a:lnTo>
                      <a:lnTo>
                        <a:pt x="917" y="238"/>
                      </a:lnTo>
                      <a:lnTo>
                        <a:pt x="916" y="238"/>
                      </a:lnTo>
                      <a:lnTo>
                        <a:pt x="914" y="240"/>
                      </a:lnTo>
                      <a:lnTo>
                        <a:pt x="913" y="242"/>
                      </a:lnTo>
                      <a:lnTo>
                        <a:pt x="914" y="242"/>
                      </a:lnTo>
                      <a:lnTo>
                        <a:pt x="914" y="242"/>
                      </a:lnTo>
                      <a:lnTo>
                        <a:pt x="913" y="244"/>
                      </a:lnTo>
                      <a:lnTo>
                        <a:pt x="913" y="244"/>
                      </a:lnTo>
                      <a:lnTo>
                        <a:pt x="912" y="244"/>
                      </a:lnTo>
                      <a:lnTo>
                        <a:pt x="910" y="242"/>
                      </a:lnTo>
                      <a:lnTo>
                        <a:pt x="910" y="244"/>
                      </a:lnTo>
                      <a:lnTo>
                        <a:pt x="910" y="245"/>
                      </a:lnTo>
                      <a:lnTo>
                        <a:pt x="909" y="245"/>
                      </a:lnTo>
                      <a:lnTo>
                        <a:pt x="910" y="245"/>
                      </a:lnTo>
                      <a:lnTo>
                        <a:pt x="910" y="246"/>
                      </a:lnTo>
                      <a:lnTo>
                        <a:pt x="910" y="248"/>
                      </a:lnTo>
                      <a:lnTo>
                        <a:pt x="909" y="248"/>
                      </a:lnTo>
                      <a:lnTo>
                        <a:pt x="909" y="248"/>
                      </a:lnTo>
                      <a:lnTo>
                        <a:pt x="908" y="249"/>
                      </a:lnTo>
                      <a:lnTo>
                        <a:pt x="906" y="248"/>
                      </a:lnTo>
                      <a:lnTo>
                        <a:pt x="906" y="248"/>
                      </a:lnTo>
                      <a:lnTo>
                        <a:pt x="905" y="249"/>
                      </a:lnTo>
                      <a:lnTo>
                        <a:pt x="902" y="249"/>
                      </a:lnTo>
                      <a:lnTo>
                        <a:pt x="899" y="249"/>
                      </a:lnTo>
                      <a:lnTo>
                        <a:pt x="899" y="250"/>
                      </a:lnTo>
                      <a:lnTo>
                        <a:pt x="897" y="250"/>
                      </a:lnTo>
                      <a:lnTo>
                        <a:pt x="897" y="250"/>
                      </a:lnTo>
                      <a:lnTo>
                        <a:pt x="897" y="250"/>
                      </a:lnTo>
                      <a:lnTo>
                        <a:pt x="896" y="250"/>
                      </a:lnTo>
                      <a:lnTo>
                        <a:pt x="895" y="253"/>
                      </a:lnTo>
                      <a:lnTo>
                        <a:pt x="893" y="252"/>
                      </a:lnTo>
                      <a:lnTo>
                        <a:pt x="893" y="252"/>
                      </a:lnTo>
                      <a:lnTo>
                        <a:pt x="892" y="252"/>
                      </a:lnTo>
                      <a:lnTo>
                        <a:pt x="892" y="250"/>
                      </a:lnTo>
                      <a:lnTo>
                        <a:pt x="891" y="250"/>
                      </a:lnTo>
                      <a:lnTo>
                        <a:pt x="889" y="252"/>
                      </a:lnTo>
                      <a:lnTo>
                        <a:pt x="889" y="253"/>
                      </a:lnTo>
                      <a:lnTo>
                        <a:pt x="888" y="253"/>
                      </a:lnTo>
                      <a:lnTo>
                        <a:pt x="888" y="253"/>
                      </a:lnTo>
                      <a:lnTo>
                        <a:pt x="888" y="254"/>
                      </a:lnTo>
                      <a:lnTo>
                        <a:pt x="888" y="254"/>
                      </a:lnTo>
                      <a:lnTo>
                        <a:pt x="887" y="255"/>
                      </a:lnTo>
                      <a:lnTo>
                        <a:pt x="885" y="257"/>
                      </a:lnTo>
                      <a:lnTo>
                        <a:pt x="883" y="257"/>
                      </a:lnTo>
                      <a:lnTo>
                        <a:pt x="881" y="255"/>
                      </a:lnTo>
                      <a:lnTo>
                        <a:pt x="880" y="254"/>
                      </a:lnTo>
                      <a:lnTo>
                        <a:pt x="881" y="258"/>
                      </a:lnTo>
                      <a:lnTo>
                        <a:pt x="880" y="258"/>
                      </a:lnTo>
                      <a:lnTo>
                        <a:pt x="879" y="261"/>
                      </a:lnTo>
                      <a:lnTo>
                        <a:pt x="875" y="261"/>
                      </a:lnTo>
                      <a:lnTo>
                        <a:pt x="871" y="262"/>
                      </a:lnTo>
                      <a:lnTo>
                        <a:pt x="868" y="262"/>
                      </a:lnTo>
                      <a:lnTo>
                        <a:pt x="868" y="263"/>
                      </a:lnTo>
                      <a:lnTo>
                        <a:pt x="867" y="265"/>
                      </a:lnTo>
                      <a:lnTo>
                        <a:pt x="866" y="265"/>
                      </a:lnTo>
                      <a:lnTo>
                        <a:pt x="866" y="265"/>
                      </a:lnTo>
                      <a:lnTo>
                        <a:pt x="864" y="263"/>
                      </a:lnTo>
                      <a:lnTo>
                        <a:pt x="863" y="265"/>
                      </a:lnTo>
                      <a:lnTo>
                        <a:pt x="863" y="266"/>
                      </a:lnTo>
                      <a:lnTo>
                        <a:pt x="862" y="266"/>
                      </a:lnTo>
                      <a:lnTo>
                        <a:pt x="862" y="265"/>
                      </a:lnTo>
                      <a:lnTo>
                        <a:pt x="859" y="265"/>
                      </a:lnTo>
                      <a:lnTo>
                        <a:pt x="859" y="266"/>
                      </a:lnTo>
                      <a:lnTo>
                        <a:pt x="858" y="266"/>
                      </a:lnTo>
                      <a:lnTo>
                        <a:pt x="857" y="266"/>
                      </a:lnTo>
                      <a:lnTo>
                        <a:pt x="855" y="265"/>
                      </a:lnTo>
                      <a:lnTo>
                        <a:pt x="855" y="265"/>
                      </a:lnTo>
                      <a:lnTo>
                        <a:pt x="853" y="265"/>
                      </a:lnTo>
                      <a:lnTo>
                        <a:pt x="853" y="265"/>
                      </a:lnTo>
                      <a:lnTo>
                        <a:pt x="853" y="265"/>
                      </a:lnTo>
                      <a:lnTo>
                        <a:pt x="853" y="267"/>
                      </a:lnTo>
                      <a:lnTo>
                        <a:pt x="851" y="267"/>
                      </a:lnTo>
                      <a:lnTo>
                        <a:pt x="850" y="267"/>
                      </a:lnTo>
                      <a:lnTo>
                        <a:pt x="849" y="269"/>
                      </a:lnTo>
                      <a:lnTo>
                        <a:pt x="847" y="269"/>
                      </a:lnTo>
                      <a:lnTo>
                        <a:pt x="847" y="266"/>
                      </a:lnTo>
                      <a:lnTo>
                        <a:pt x="846" y="266"/>
                      </a:lnTo>
                      <a:lnTo>
                        <a:pt x="846" y="266"/>
                      </a:lnTo>
                      <a:lnTo>
                        <a:pt x="844" y="266"/>
                      </a:lnTo>
                      <a:lnTo>
                        <a:pt x="845" y="267"/>
                      </a:lnTo>
                      <a:lnTo>
                        <a:pt x="845" y="267"/>
                      </a:lnTo>
                      <a:lnTo>
                        <a:pt x="844" y="269"/>
                      </a:lnTo>
                      <a:lnTo>
                        <a:pt x="840" y="270"/>
                      </a:lnTo>
                      <a:lnTo>
                        <a:pt x="840" y="271"/>
                      </a:lnTo>
                      <a:lnTo>
                        <a:pt x="838" y="270"/>
                      </a:lnTo>
                      <a:lnTo>
                        <a:pt x="838" y="271"/>
                      </a:lnTo>
                      <a:lnTo>
                        <a:pt x="833" y="271"/>
                      </a:lnTo>
                      <a:lnTo>
                        <a:pt x="833" y="270"/>
                      </a:lnTo>
                      <a:lnTo>
                        <a:pt x="830" y="270"/>
                      </a:lnTo>
                      <a:lnTo>
                        <a:pt x="828" y="269"/>
                      </a:lnTo>
                      <a:lnTo>
                        <a:pt x="825" y="266"/>
                      </a:lnTo>
                      <a:lnTo>
                        <a:pt x="824" y="265"/>
                      </a:lnTo>
                      <a:lnTo>
                        <a:pt x="824" y="262"/>
                      </a:lnTo>
                      <a:lnTo>
                        <a:pt x="824" y="262"/>
                      </a:lnTo>
                      <a:lnTo>
                        <a:pt x="824" y="266"/>
                      </a:lnTo>
                      <a:lnTo>
                        <a:pt x="824" y="267"/>
                      </a:lnTo>
                      <a:lnTo>
                        <a:pt x="825" y="270"/>
                      </a:lnTo>
                      <a:lnTo>
                        <a:pt x="825" y="271"/>
                      </a:lnTo>
                      <a:lnTo>
                        <a:pt x="828" y="271"/>
                      </a:lnTo>
                      <a:lnTo>
                        <a:pt x="828" y="274"/>
                      </a:lnTo>
                      <a:lnTo>
                        <a:pt x="828" y="275"/>
                      </a:lnTo>
                      <a:lnTo>
                        <a:pt x="827" y="278"/>
                      </a:lnTo>
                      <a:lnTo>
                        <a:pt x="825" y="279"/>
                      </a:lnTo>
                      <a:lnTo>
                        <a:pt x="824" y="279"/>
                      </a:lnTo>
                      <a:lnTo>
                        <a:pt x="824" y="278"/>
                      </a:lnTo>
                      <a:lnTo>
                        <a:pt x="823" y="278"/>
                      </a:lnTo>
                      <a:lnTo>
                        <a:pt x="821" y="280"/>
                      </a:lnTo>
                      <a:lnTo>
                        <a:pt x="820" y="280"/>
                      </a:lnTo>
                      <a:lnTo>
                        <a:pt x="820" y="282"/>
                      </a:lnTo>
                      <a:lnTo>
                        <a:pt x="816" y="287"/>
                      </a:lnTo>
                      <a:lnTo>
                        <a:pt x="809" y="288"/>
                      </a:lnTo>
                      <a:lnTo>
                        <a:pt x="809" y="289"/>
                      </a:lnTo>
                      <a:lnTo>
                        <a:pt x="808" y="289"/>
                      </a:lnTo>
                      <a:lnTo>
                        <a:pt x="807" y="292"/>
                      </a:lnTo>
                      <a:lnTo>
                        <a:pt x="806" y="292"/>
                      </a:lnTo>
                      <a:lnTo>
                        <a:pt x="804" y="292"/>
                      </a:lnTo>
                      <a:lnTo>
                        <a:pt x="804" y="292"/>
                      </a:lnTo>
                      <a:lnTo>
                        <a:pt x="803" y="292"/>
                      </a:lnTo>
                      <a:lnTo>
                        <a:pt x="803" y="293"/>
                      </a:lnTo>
                      <a:lnTo>
                        <a:pt x="802" y="293"/>
                      </a:lnTo>
                      <a:lnTo>
                        <a:pt x="802" y="297"/>
                      </a:lnTo>
                      <a:lnTo>
                        <a:pt x="799" y="299"/>
                      </a:lnTo>
                      <a:lnTo>
                        <a:pt x="799" y="299"/>
                      </a:lnTo>
                      <a:lnTo>
                        <a:pt x="798" y="299"/>
                      </a:lnTo>
                      <a:lnTo>
                        <a:pt x="798" y="300"/>
                      </a:lnTo>
                      <a:lnTo>
                        <a:pt x="798" y="300"/>
                      </a:lnTo>
                      <a:lnTo>
                        <a:pt x="798" y="301"/>
                      </a:lnTo>
                      <a:lnTo>
                        <a:pt x="798" y="301"/>
                      </a:lnTo>
                      <a:lnTo>
                        <a:pt x="798" y="301"/>
                      </a:lnTo>
                      <a:lnTo>
                        <a:pt x="796" y="303"/>
                      </a:lnTo>
                      <a:lnTo>
                        <a:pt x="796" y="305"/>
                      </a:lnTo>
                      <a:lnTo>
                        <a:pt x="795" y="305"/>
                      </a:lnTo>
                      <a:lnTo>
                        <a:pt x="794" y="303"/>
                      </a:lnTo>
                      <a:lnTo>
                        <a:pt x="790" y="301"/>
                      </a:lnTo>
                      <a:lnTo>
                        <a:pt x="789" y="305"/>
                      </a:lnTo>
                      <a:lnTo>
                        <a:pt x="787" y="305"/>
                      </a:lnTo>
                      <a:lnTo>
                        <a:pt x="785" y="309"/>
                      </a:lnTo>
                      <a:lnTo>
                        <a:pt x="785" y="309"/>
                      </a:lnTo>
                      <a:lnTo>
                        <a:pt x="785" y="308"/>
                      </a:lnTo>
                      <a:lnTo>
                        <a:pt x="782" y="306"/>
                      </a:lnTo>
                      <a:lnTo>
                        <a:pt x="782" y="303"/>
                      </a:lnTo>
                      <a:lnTo>
                        <a:pt x="778" y="304"/>
                      </a:lnTo>
                      <a:lnTo>
                        <a:pt x="775" y="306"/>
                      </a:lnTo>
                      <a:lnTo>
                        <a:pt x="774" y="306"/>
                      </a:lnTo>
                      <a:lnTo>
                        <a:pt x="774" y="306"/>
                      </a:lnTo>
                      <a:lnTo>
                        <a:pt x="768" y="306"/>
                      </a:lnTo>
                      <a:lnTo>
                        <a:pt x="768" y="308"/>
                      </a:lnTo>
                      <a:lnTo>
                        <a:pt x="760" y="306"/>
                      </a:lnTo>
                      <a:lnTo>
                        <a:pt x="760" y="310"/>
                      </a:lnTo>
                      <a:lnTo>
                        <a:pt x="758" y="312"/>
                      </a:lnTo>
                      <a:lnTo>
                        <a:pt x="758" y="313"/>
                      </a:lnTo>
                      <a:lnTo>
                        <a:pt x="757" y="313"/>
                      </a:lnTo>
                      <a:lnTo>
                        <a:pt x="756" y="314"/>
                      </a:lnTo>
                      <a:lnTo>
                        <a:pt x="755" y="313"/>
                      </a:lnTo>
                      <a:lnTo>
                        <a:pt x="755" y="313"/>
                      </a:lnTo>
                      <a:lnTo>
                        <a:pt x="753" y="313"/>
                      </a:lnTo>
                      <a:lnTo>
                        <a:pt x="752" y="313"/>
                      </a:lnTo>
                      <a:lnTo>
                        <a:pt x="753" y="316"/>
                      </a:lnTo>
                      <a:lnTo>
                        <a:pt x="755" y="318"/>
                      </a:lnTo>
                      <a:lnTo>
                        <a:pt x="756" y="318"/>
                      </a:lnTo>
                      <a:lnTo>
                        <a:pt x="756" y="321"/>
                      </a:lnTo>
                      <a:lnTo>
                        <a:pt x="757" y="321"/>
                      </a:lnTo>
                      <a:lnTo>
                        <a:pt x="757" y="322"/>
                      </a:lnTo>
                      <a:lnTo>
                        <a:pt x="757" y="325"/>
                      </a:lnTo>
                      <a:lnTo>
                        <a:pt x="756" y="326"/>
                      </a:lnTo>
                      <a:lnTo>
                        <a:pt x="753" y="326"/>
                      </a:lnTo>
                      <a:lnTo>
                        <a:pt x="751" y="326"/>
                      </a:lnTo>
                      <a:lnTo>
                        <a:pt x="749" y="326"/>
                      </a:lnTo>
                      <a:lnTo>
                        <a:pt x="749" y="326"/>
                      </a:lnTo>
                      <a:lnTo>
                        <a:pt x="747" y="326"/>
                      </a:lnTo>
                      <a:lnTo>
                        <a:pt x="747" y="327"/>
                      </a:lnTo>
                      <a:lnTo>
                        <a:pt x="749" y="327"/>
                      </a:lnTo>
                      <a:lnTo>
                        <a:pt x="752" y="327"/>
                      </a:lnTo>
                      <a:lnTo>
                        <a:pt x="755" y="329"/>
                      </a:lnTo>
                      <a:lnTo>
                        <a:pt x="753" y="330"/>
                      </a:lnTo>
                      <a:lnTo>
                        <a:pt x="753" y="333"/>
                      </a:lnTo>
                      <a:lnTo>
                        <a:pt x="752" y="333"/>
                      </a:lnTo>
                      <a:lnTo>
                        <a:pt x="753" y="339"/>
                      </a:lnTo>
                      <a:lnTo>
                        <a:pt x="751" y="338"/>
                      </a:lnTo>
                      <a:lnTo>
                        <a:pt x="749" y="338"/>
                      </a:lnTo>
                      <a:lnTo>
                        <a:pt x="748" y="337"/>
                      </a:lnTo>
                      <a:lnTo>
                        <a:pt x="745" y="337"/>
                      </a:lnTo>
                      <a:lnTo>
                        <a:pt x="745" y="338"/>
                      </a:lnTo>
                      <a:lnTo>
                        <a:pt x="748" y="338"/>
                      </a:lnTo>
                      <a:lnTo>
                        <a:pt x="748" y="338"/>
                      </a:lnTo>
                      <a:lnTo>
                        <a:pt x="748" y="339"/>
                      </a:lnTo>
                      <a:lnTo>
                        <a:pt x="748" y="341"/>
                      </a:lnTo>
                      <a:lnTo>
                        <a:pt x="748" y="342"/>
                      </a:lnTo>
                      <a:lnTo>
                        <a:pt x="748" y="342"/>
                      </a:lnTo>
                      <a:lnTo>
                        <a:pt x="748" y="342"/>
                      </a:lnTo>
                      <a:lnTo>
                        <a:pt x="748" y="343"/>
                      </a:lnTo>
                      <a:lnTo>
                        <a:pt x="747" y="343"/>
                      </a:lnTo>
                      <a:lnTo>
                        <a:pt x="747" y="344"/>
                      </a:lnTo>
                      <a:lnTo>
                        <a:pt x="748" y="346"/>
                      </a:lnTo>
                      <a:lnTo>
                        <a:pt x="748" y="346"/>
                      </a:lnTo>
                      <a:lnTo>
                        <a:pt x="745" y="346"/>
                      </a:lnTo>
                      <a:lnTo>
                        <a:pt x="745" y="346"/>
                      </a:lnTo>
                      <a:lnTo>
                        <a:pt x="745" y="346"/>
                      </a:lnTo>
                      <a:lnTo>
                        <a:pt x="744" y="346"/>
                      </a:lnTo>
                      <a:lnTo>
                        <a:pt x="744" y="344"/>
                      </a:lnTo>
                      <a:lnTo>
                        <a:pt x="743" y="344"/>
                      </a:lnTo>
                      <a:lnTo>
                        <a:pt x="741" y="346"/>
                      </a:lnTo>
                      <a:lnTo>
                        <a:pt x="741" y="347"/>
                      </a:lnTo>
                      <a:lnTo>
                        <a:pt x="741" y="348"/>
                      </a:lnTo>
                      <a:lnTo>
                        <a:pt x="743" y="348"/>
                      </a:lnTo>
                      <a:lnTo>
                        <a:pt x="743" y="352"/>
                      </a:lnTo>
                      <a:lnTo>
                        <a:pt x="739" y="352"/>
                      </a:lnTo>
                      <a:lnTo>
                        <a:pt x="739" y="354"/>
                      </a:lnTo>
                      <a:lnTo>
                        <a:pt x="739" y="355"/>
                      </a:lnTo>
                      <a:lnTo>
                        <a:pt x="739" y="356"/>
                      </a:lnTo>
                      <a:lnTo>
                        <a:pt x="739" y="356"/>
                      </a:lnTo>
                      <a:lnTo>
                        <a:pt x="739" y="356"/>
                      </a:lnTo>
                      <a:lnTo>
                        <a:pt x="740" y="358"/>
                      </a:lnTo>
                      <a:lnTo>
                        <a:pt x="740" y="358"/>
                      </a:lnTo>
                      <a:lnTo>
                        <a:pt x="740" y="359"/>
                      </a:lnTo>
                      <a:lnTo>
                        <a:pt x="740" y="359"/>
                      </a:lnTo>
                      <a:lnTo>
                        <a:pt x="739" y="361"/>
                      </a:lnTo>
                      <a:lnTo>
                        <a:pt x="737" y="363"/>
                      </a:lnTo>
                      <a:lnTo>
                        <a:pt x="735" y="363"/>
                      </a:lnTo>
                      <a:lnTo>
                        <a:pt x="735" y="364"/>
                      </a:lnTo>
                      <a:lnTo>
                        <a:pt x="736" y="364"/>
                      </a:lnTo>
                      <a:lnTo>
                        <a:pt x="736" y="367"/>
                      </a:lnTo>
                      <a:lnTo>
                        <a:pt x="736" y="368"/>
                      </a:lnTo>
                      <a:lnTo>
                        <a:pt x="735" y="369"/>
                      </a:lnTo>
                      <a:lnTo>
                        <a:pt x="735" y="369"/>
                      </a:lnTo>
                      <a:lnTo>
                        <a:pt x="734" y="369"/>
                      </a:lnTo>
                      <a:lnTo>
                        <a:pt x="734" y="373"/>
                      </a:lnTo>
                      <a:lnTo>
                        <a:pt x="732" y="375"/>
                      </a:lnTo>
                      <a:lnTo>
                        <a:pt x="732" y="376"/>
                      </a:lnTo>
                      <a:lnTo>
                        <a:pt x="732" y="376"/>
                      </a:lnTo>
                      <a:lnTo>
                        <a:pt x="732" y="376"/>
                      </a:lnTo>
                      <a:lnTo>
                        <a:pt x="730" y="376"/>
                      </a:lnTo>
                      <a:lnTo>
                        <a:pt x="730" y="376"/>
                      </a:lnTo>
                      <a:lnTo>
                        <a:pt x="727" y="376"/>
                      </a:lnTo>
                      <a:lnTo>
                        <a:pt x="727" y="377"/>
                      </a:lnTo>
                      <a:lnTo>
                        <a:pt x="727" y="377"/>
                      </a:lnTo>
                      <a:lnTo>
                        <a:pt x="727" y="377"/>
                      </a:lnTo>
                      <a:lnTo>
                        <a:pt x="727" y="377"/>
                      </a:lnTo>
                      <a:lnTo>
                        <a:pt x="728" y="377"/>
                      </a:lnTo>
                      <a:lnTo>
                        <a:pt x="728" y="377"/>
                      </a:lnTo>
                      <a:lnTo>
                        <a:pt x="731" y="377"/>
                      </a:lnTo>
                      <a:lnTo>
                        <a:pt x="731" y="378"/>
                      </a:lnTo>
                      <a:lnTo>
                        <a:pt x="732" y="378"/>
                      </a:lnTo>
                      <a:lnTo>
                        <a:pt x="732" y="378"/>
                      </a:lnTo>
                      <a:lnTo>
                        <a:pt x="734" y="380"/>
                      </a:lnTo>
                      <a:lnTo>
                        <a:pt x="734" y="381"/>
                      </a:lnTo>
                      <a:lnTo>
                        <a:pt x="732" y="381"/>
                      </a:lnTo>
                      <a:lnTo>
                        <a:pt x="731" y="381"/>
                      </a:lnTo>
                      <a:lnTo>
                        <a:pt x="731" y="382"/>
                      </a:lnTo>
                      <a:lnTo>
                        <a:pt x="731" y="382"/>
                      </a:lnTo>
                      <a:lnTo>
                        <a:pt x="732" y="382"/>
                      </a:lnTo>
                      <a:lnTo>
                        <a:pt x="732" y="384"/>
                      </a:lnTo>
                      <a:lnTo>
                        <a:pt x="734" y="384"/>
                      </a:lnTo>
                      <a:lnTo>
                        <a:pt x="734" y="384"/>
                      </a:lnTo>
                      <a:lnTo>
                        <a:pt x="734" y="384"/>
                      </a:lnTo>
                      <a:lnTo>
                        <a:pt x="735" y="384"/>
                      </a:lnTo>
                      <a:lnTo>
                        <a:pt x="735" y="385"/>
                      </a:lnTo>
                      <a:lnTo>
                        <a:pt x="731" y="385"/>
                      </a:lnTo>
                      <a:lnTo>
                        <a:pt x="731" y="386"/>
                      </a:lnTo>
                      <a:lnTo>
                        <a:pt x="732" y="386"/>
                      </a:lnTo>
                      <a:lnTo>
                        <a:pt x="732" y="388"/>
                      </a:lnTo>
                      <a:lnTo>
                        <a:pt x="731" y="388"/>
                      </a:lnTo>
                      <a:lnTo>
                        <a:pt x="730" y="388"/>
                      </a:lnTo>
                      <a:lnTo>
                        <a:pt x="730" y="389"/>
                      </a:lnTo>
                      <a:lnTo>
                        <a:pt x="728" y="389"/>
                      </a:lnTo>
                      <a:lnTo>
                        <a:pt x="728" y="389"/>
                      </a:lnTo>
                      <a:lnTo>
                        <a:pt x="727" y="388"/>
                      </a:lnTo>
                      <a:lnTo>
                        <a:pt x="727" y="388"/>
                      </a:lnTo>
                      <a:lnTo>
                        <a:pt x="727" y="386"/>
                      </a:lnTo>
                      <a:lnTo>
                        <a:pt x="724" y="386"/>
                      </a:lnTo>
                      <a:lnTo>
                        <a:pt x="724" y="386"/>
                      </a:lnTo>
                      <a:lnTo>
                        <a:pt x="723" y="386"/>
                      </a:lnTo>
                      <a:lnTo>
                        <a:pt x="723" y="384"/>
                      </a:lnTo>
                      <a:lnTo>
                        <a:pt x="724" y="384"/>
                      </a:lnTo>
                      <a:lnTo>
                        <a:pt x="724" y="382"/>
                      </a:lnTo>
                      <a:lnTo>
                        <a:pt x="724" y="382"/>
                      </a:lnTo>
                      <a:lnTo>
                        <a:pt x="724" y="381"/>
                      </a:lnTo>
                      <a:lnTo>
                        <a:pt x="723" y="381"/>
                      </a:lnTo>
                      <a:lnTo>
                        <a:pt x="723" y="381"/>
                      </a:lnTo>
                      <a:lnTo>
                        <a:pt x="723" y="381"/>
                      </a:lnTo>
                      <a:lnTo>
                        <a:pt x="722" y="385"/>
                      </a:lnTo>
                      <a:lnTo>
                        <a:pt x="720" y="386"/>
                      </a:lnTo>
                      <a:lnTo>
                        <a:pt x="720" y="385"/>
                      </a:lnTo>
                      <a:lnTo>
                        <a:pt x="719" y="385"/>
                      </a:lnTo>
                      <a:lnTo>
                        <a:pt x="719" y="384"/>
                      </a:lnTo>
                      <a:lnTo>
                        <a:pt x="719" y="382"/>
                      </a:lnTo>
                      <a:lnTo>
                        <a:pt x="719" y="382"/>
                      </a:lnTo>
                      <a:lnTo>
                        <a:pt x="720" y="381"/>
                      </a:lnTo>
                      <a:lnTo>
                        <a:pt x="720" y="380"/>
                      </a:lnTo>
                      <a:lnTo>
                        <a:pt x="719" y="380"/>
                      </a:lnTo>
                      <a:lnTo>
                        <a:pt x="719" y="381"/>
                      </a:lnTo>
                      <a:lnTo>
                        <a:pt x="718" y="382"/>
                      </a:lnTo>
                      <a:lnTo>
                        <a:pt x="717" y="384"/>
                      </a:lnTo>
                      <a:lnTo>
                        <a:pt x="715" y="385"/>
                      </a:lnTo>
                      <a:lnTo>
                        <a:pt x="715" y="384"/>
                      </a:lnTo>
                      <a:lnTo>
                        <a:pt x="717" y="382"/>
                      </a:lnTo>
                      <a:lnTo>
                        <a:pt x="717" y="382"/>
                      </a:lnTo>
                      <a:lnTo>
                        <a:pt x="717" y="381"/>
                      </a:lnTo>
                      <a:lnTo>
                        <a:pt x="719" y="380"/>
                      </a:lnTo>
                      <a:lnTo>
                        <a:pt x="719" y="377"/>
                      </a:lnTo>
                      <a:lnTo>
                        <a:pt x="718" y="377"/>
                      </a:lnTo>
                      <a:lnTo>
                        <a:pt x="718" y="378"/>
                      </a:lnTo>
                      <a:lnTo>
                        <a:pt x="715" y="378"/>
                      </a:lnTo>
                      <a:lnTo>
                        <a:pt x="715" y="378"/>
                      </a:lnTo>
                      <a:lnTo>
                        <a:pt x="715" y="378"/>
                      </a:lnTo>
                      <a:lnTo>
                        <a:pt x="715" y="377"/>
                      </a:lnTo>
                      <a:lnTo>
                        <a:pt x="715" y="377"/>
                      </a:lnTo>
                      <a:lnTo>
                        <a:pt x="714" y="377"/>
                      </a:lnTo>
                      <a:lnTo>
                        <a:pt x="714" y="378"/>
                      </a:lnTo>
                      <a:lnTo>
                        <a:pt x="713" y="380"/>
                      </a:lnTo>
                      <a:lnTo>
                        <a:pt x="713" y="380"/>
                      </a:lnTo>
                      <a:lnTo>
                        <a:pt x="711" y="380"/>
                      </a:lnTo>
                      <a:lnTo>
                        <a:pt x="711" y="380"/>
                      </a:lnTo>
                      <a:lnTo>
                        <a:pt x="711" y="380"/>
                      </a:lnTo>
                      <a:lnTo>
                        <a:pt x="709" y="380"/>
                      </a:lnTo>
                      <a:lnTo>
                        <a:pt x="710" y="376"/>
                      </a:lnTo>
                      <a:lnTo>
                        <a:pt x="709" y="376"/>
                      </a:lnTo>
                      <a:lnTo>
                        <a:pt x="709" y="377"/>
                      </a:lnTo>
                      <a:lnTo>
                        <a:pt x="703" y="377"/>
                      </a:lnTo>
                      <a:lnTo>
                        <a:pt x="703" y="376"/>
                      </a:lnTo>
                      <a:lnTo>
                        <a:pt x="705" y="376"/>
                      </a:lnTo>
                      <a:lnTo>
                        <a:pt x="706" y="376"/>
                      </a:lnTo>
                      <a:lnTo>
                        <a:pt x="706" y="376"/>
                      </a:lnTo>
                      <a:lnTo>
                        <a:pt x="707" y="375"/>
                      </a:lnTo>
                      <a:lnTo>
                        <a:pt x="707" y="373"/>
                      </a:lnTo>
                      <a:lnTo>
                        <a:pt x="705" y="375"/>
                      </a:lnTo>
                      <a:lnTo>
                        <a:pt x="706" y="373"/>
                      </a:lnTo>
                      <a:lnTo>
                        <a:pt x="706" y="372"/>
                      </a:lnTo>
                      <a:lnTo>
                        <a:pt x="706" y="369"/>
                      </a:lnTo>
                      <a:lnTo>
                        <a:pt x="706" y="369"/>
                      </a:lnTo>
                      <a:lnTo>
                        <a:pt x="706" y="369"/>
                      </a:lnTo>
                      <a:lnTo>
                        <a:pt x="706" y="369"/>
                      </a:lnTo>
                      <a:lnTo>
                        <a:pt x="706" y="369"/>
                      </a:lnTo>
                      <a:lnTo>
                        <a:pt x="706" y="368"/>
                      </a:lnTo>
                      <a:lnTo>
                        <a:pt x="706" y="369"/>
                      </a:lnTo>
                      <a:lnTo>
                        <a:pt x="706" y="369"/>
                      </a:lnTo>
                      <a:lnTo>
                        <a:pt x="705" y="369"/>
                      </a:lnTo>
                      <a:lnTo>
                        <a:pt x="705" y="369"/>
                      </a:lnTo>
                      <a:lnTo>
                        <a:pt x="702" y="371"/>
                      </a:lnTo>
                      <a:lnTo>
                        <a:pt x="702" y="372"/>
                      </a:lnTo>
                      <a:lnTo>
                        <a:pt x="702" y="373"/>
                      </a:lnTo>
                      <a:lnTo>
                        <a:pt x="702" y="373"/>
                      </a:lnTo>
                      <a:lnTo>
                        <a:pt x="701" y="375"/>
                      </a:lnTo>
                      <a:lnTo>
                        <a:pt x="701" y="375"/>
                      </a:lnTo>
                      <a:lnTo>
                        <a:pt x="698" y="375"/>
                      </a:lnTo>
                      <a:lnTo>
                        <a:pt x="698" y="376"/>
                      </a:lnTo>
                      <a:lnTo>
                        <a:pt x="696" y="376"/>
                      </a:lnTo>
                      <a:lnTo>
                        <a:pt x="696" y="376"/>
                      </a:lnTo>
                      <a:lnTo>
                        <a:pt x="696" y="376"/>
                      </a:lnTo>
                      <a:lnTo>
                        <a:pt x="694" y="375"/>
                      </a:lnTo>
                      <a:lnTo>
                        <a:pt x="694" y="375"/>
                      </a:lnTo>
                      <a:lnTo>
                        <a:pt x="693" y="376"/>
                      </a:lnTo>
                      <a:lnTo>
                        <a:pt x="692" y="376"/>
                      </a:lnTo>
                      <a:lnTo>
                        <a:pt x="692" y="378"/>
                      </a:lnTo>
                      <a:lnTo>
                        <a:pt x="689" y="378"/>
                      </a:lnTo>
                      <a:lnTo>
                        <a:pt x="689" y="376"/>
                      </a:lnTo>
                      <a:lnTo>
                        <a:pt x="690" y="376"/>
                      </a:lnTo>
                      <a:lnTo>
                        <a:pt x="690" y="375"/>
                      </a:lnTo>
                      <a:lnTo>
                        <a:pt x="686" y="375"/>
                      </a:lnTo>
                      <a:lnTo>
                        <a:pt x="688" y="371"/>
                      </a:lnTo>
                      <a:lnTo>
                        <a:pt x="684" y="371"/>
                      </a:lnTo>
                      <a:lnTo>
                        <a:pt x="684" y="369"/>
                      </a:lnTo>
                      <a:lnTo>
                        <a:pt x="688" y="368"/>
                      </a:lnTo>
                      <a:lnTo>
                        <a:pt x="688" y="368"/>
                      </a:lnTo>
                      <a:lnTo>
                        <a:pt x="688" y="368"/>
                      </a:lnTo>
                      <a:lnTo>
                        <a:pt x="688" y="368"/>
                      </a:lnTo>
                      <a:lnTo>
                        <a:pt x="688" y="367"/>
                      </a:lnTo>
                      <a:lnTo>
                        <a:pt x="688" y="367"/>
                      </a:lnTo>
                      <a:lnTo>
                        <a:pt x="686" y="367"/>
                      </a:lnTo>
                      <a:lnTo>
                        <a:pt x="686" y="367"/>
                      </a:lnTo>
                      <a:lnTo>
                        <a:pt x="686" y="367"/>
                      </a:lnTo>
                      <a:lnTo>
                        <a:pt x="686" y="368"/>
                      </a:lnTo>
                      <a:lnTo>
                        <a:pt x="683" y="368"/>
                      </a:lnTo>
                      <a:lnTo>
                        <a:pt x="683" y="368"/>
                      </a:lnTo>
                      <a:lnTo>
                        <a:pt x="683" y="368"/>
                      </a:lnTo>
                      <a:lnTo>
                        <a:pt x="683" y="368"/>
                      </a:lnTo>
                      <a:lnTo>
                        <a:pt x="681" y="368"/>
                      </a:lnTo>
                      <a:lnTo>
                        <a:pt x="684" y="364"/>
                      </a:lnTo>
                      <a:lnTo>
                        <a:pt x="683" y="364"/>
                      </a:lnTo>
                      <a:lnTo>
                        <a:pt x="683" y="363"/>
                      </a:lnTo>
                      <a:lnTo>
                        <a:pt x="681" y="361"/>
                      </a:lnTo>
                      <a:lnTo>
                        <a:pt x="681" y="363"/>
                      </a:lnTo>
                      <a:lnTo>
                        <a:pt x="680" y="363"/>
                      </a:lnTo>
                      <a:lnTo>
                        <a:pt x="680" y="361"/>
                      </a:lnTo>
                      <a:lnTo>
                        <a:pt x="681" y="361"/>
                      </a:lnTo>
                      <a:lnTo>
                        <a:pt x="683" y="360"/>
                      </a:lnTo>
                      <a:lnTo>
                        <a:pt x="683" y="358"/>
                      </a:lnTo>
                      <a:lnTo>
                        <a:pt x="681" y="358"/>
                      </a:lnTo>
                      <a:lnTo>
                        <a:pt x="681" y="359"/>
                      </a:lnTo>
                      <a:lnTo>
                        <a:pt x="681" y="360"/>
                      </a:lnTo>
                      <a:lnTo>
                        <a:pt x="680" y="360"/>
                      </a:lnTo>
                      <a:lnTo>
                        <a:pt x="679" y="360"/>
                      </a:lnTo>
                      <a:lnTo>
                        <a:pt x="679" y="359"/>
                      </a:lnTo>
                      <a:lnTo>
                        <a:pt x="677" y="359"/>
                      </a:lnTo>
                      <a:lnTo>
                        <a:pt x="679" y="355"/>
                      </a:lnTo>
                      <a:lnTo>
                        <a:pt x="676" y="355"/>
                      </a:lnTo>
                      <a:lnTo>
                        <a:pt x="675" y="356"/>
                      </a:lnTo>
                      <a:lnTo>
                        <a:pt x="675" y="356"/>
                      </a:lnTo>
                      <a:lnTo>
                        <a:pt x="673" y="356"/>
                      </a:lnTo>
                      <a:lnTo>
                        <a:pt x="673" y="356"/>
                      </a:lnTo>
                      <a:lnTo>
                        <a:pt x="672" y="358"/>
                      </a:lnTo>
                      <a:lnTo>
                        <a:pt x="671" y="358"/>
                      </a:lnTo>
                      <a:lnTo>
                        <a:pt x="672" y="351"/>
                      </a:lnTo>
                      <a:lnTo>
                        <a:pt x="669" y="352"/>
                      </a:lnTo>
                      <a:lnTo>
                        <a:pt x="669" y="352"/>
                      </a:lnTo>
                      <a:lnTo>
                        <a:pt x="667" y="354"/>
                      </a:lnTo>
                      <a:lnTo>
                        <a:pt x="667" y="352"/>
                      </a:lnTo>
                      <a:lnTo>
                        <a:pt x="667" y="352"/>
                      </a:lnTo>
                      <a:lnTo>
                        <a:pt x="665" y="351"/>
                      </a:lnTo>
                      <a:lnTo>
                        <a:pt x="665" y="348"/>
                      </a:lnTo>
                      <a:lnTo>
                        <a:pt x="667" y="346"/>
                      </a:lnTo>
                      <a:lnTo>
                        <a:pt x="664" y="346"/>
                      </a:lnTo>
                      <a:lnTo>
                        <a:pt x="663" y="348"/>
                      </a:lnTo>
                      <a:lnTo>
                        <a:pt x="662" y="348"/>
                      </a:lnTo>
                      <a:lnTo>
                        <a:pt x="662" y="348"/>
                      </a:lnTo>
                      <a:lnTo>
                        <a:pt x="662" y="348"/>
                      </a:lnTo>
                      <a:lnTo>
                        <a:pt x="662" y="348"/>
                      </a:lnTo>
                      <a:lnTo>
                        <a:pt x="662" y="346"/>
                      </a:lnTo>
                      <a:lnTo>
                        <a:pt x="663" y="346"/>
                      </a:lnTo>
                      <a:lnTo>
                        <a:pt x="663" y="344"/>
                      </a:lnTo>
                      <a:lnTo>
                        <a:pt x="660" y="344"/>
                      </a:lnTo>
                      <a:lnTo>
                        <a:pt x="660" y="344"/>
                      </a:lnTo>
                      <a:lnTo>
                        <a:pt x="659" y="344"/>
                      </a:lnTo>
                      <a:lnTo>
                        <a:pt x="659" y="344"/>
                      </a:lnTo>
                      <a:lnTo>
                        <a:pt x="659" y="343"/>
                      </a:lnTo>
                      <a:lnTo>
                        <a:pt x="660" y="343"/>
                      </a:lnTo>
                      <a:lnTo>
                        <a:pt x="660" y="343"/>
                      </a:lnTo>
                      <a:lnTo>
                        <a:pt x="660" y="343"/>
                      </a:lnTo>
                      <a:lnTo>
                        <a:pt x="660" y="343"/>
                      </a:lnTo>
                      <a:lnTo>
                        <a:pt x="662" y="343"/>
                      </a:lnTo>
                      <a:lnTo>
                        <a:pt x="662" y="341"/>
                      </a:lnTo>
                      <a:lnTo>
                        <a:pt x="656" y="341"/>
                      </a:lnTo>
                      <a:lnTo>
                        <a:pt x="655" y="339"/>
                      </a:lnTo>
                      <a:lnTo>
                        <a:pt x="656" y="338"/>
                      </a:lnTo>
                      <a:lnTo>
                        <a:pt x="656" y="338"/>
                      </a:lnTo>
                      <a:lnTo>
                        <a:pt x="658" y="337"/>
                      </a:lnTo>
                      <a:lnTo>
                        <a:pt x="655" y="338"/>
                      </a:lnTo>
                      <a:lnTo>
                        <a:pt x="654" y="334"/>
                      </a:lnTo>
                      <a:lnTo>
                        <a:pt x="655" y="334"/>
                      </a:lnTo>
                      <a:lnTo>
                        <a:pt x="655" y="334"/>
                      </a:lnTo>
                      <a:lnTo>
                        <a:pt x="659" y="334"/>
                      </a:lnTo>
                      <a:lnTo>
                        <a:pt x="659" y="333"/>
                      </a:lnTo>
                      <a:lnTo>
                        <a:pt x="654" y="333"/>
                      </a:lnTo>
                      <a:lnTo>
                        <a:pt x="654" y="331"/>
                      </a:lnTo>
                      <a:lnTo>
                        <a:pt x="656" y="330"/>
                      </a:lnTo>
                      <a:lnTo>
                        <a:pt x="658" y="330"/>
                      </a:lnTo>
                      <a:lnTo>
                        <a:pt x="660" y="330"/>
                      </a:lnTo>
                      <a:lnTo>
                        <a:pt x="663" y="330"/>
                      </a:lnTo>
                      <a:lnTo>
                        <a:pt x="662" y="326"/>
                      </a:lnTo>
                      <a:lnTo>
                        <a:pt x="663" y="326"/>
                      </a:lnTo>
                      <a:lnTo>
                        <a:pt x="664" y="326"/>
                      </a:lnTo>
                      <a:lnTo>
                        <a:pt x="665" y="327"/>
                      </a:lnTo>
                      <a:lnTo>
                        <a:pt x="665" y="325"/>
                      </a:lnTo>
                      <a:lnTo>
                        <a:pt x="665" y="324"/>
                      </a:lnTo>
                      <a:lnTo>
                        <a:pt x="665" y="322"/>
                      </a:lnTo>
                      <a:lnTo>
                        <a:pt x="662" y="322"/>
                      </a:lnTo>
                      <a:lnTo>
                        <a:pt x="662" y="324"/>
                      </a:lnTo>
                      <a:lnTo>
                        <a:pt x="660" y="324"/>
                      </a:lnTo>
                      <a:lnTo>
                        <a:pt x="660" y="325"/>
                      </a:lnTo>
                      <a:lnTo>
                        <a:pt x="659" y="325"/>
                      </a:lnTo>
                      <a:lnTo>
                        <a:pt x="658" y="324"/>
                      </a:lnTo>
                      <a:lnTo>
                        <a:pt x="658" y="325"/>
                      </a:lnTo>
                      <a:lnTo>
                        <a:pt x="655" y="326"/>
                      </a:lnTo>
                      <a:lnTo>
                        <a:pt x="654" y="327"/>
                      </a:lnTo>
                      <a:lnTo>
                        <a:pt x="652" y="329"/>
                      </a:lnTo>
                      <a:lnTo>
                        <a:pt x="651" y="325"/>
                      </a:lnTo>
                      <a:lnTo>
                        <a:pt x="652" y="325"/>
                      </a:lnTo>
                      <a:lnTo>
                        <a:pt x="652" y="324"/>
                      </a:lnTo>
                      <a:lnTo>
                        <a:pt x="652" y="324"/>
                      </a:lnTo>
                      <a:lnTo>
                        <a:pt x="654" y="324"/>
                      </a:lnTo>
                      <a:lnTo>
                        <a:pt x="654" y="322"/>
                      </a:lnTo>
                      <a:lnTo>
                        <a:pt x="652" y="322"/>
                      </a:lnTo>
                      <a:lnTo>
                        <a:pt x="651" y="321"/>
                      </a:lnTo>
                      <a:lnTo>
                        <a:pt x="651" y="320"/>
                      </a:lnTo>
                      <a:lnTo>
                        <a:pt x="648" y="320"/>
                      </a:lnTo>
                      <a:lnTo>
                        <a:pt x="648" y="317"/>
                      </a:lnTo>
                      <a:lnTo>
                        <a:pt x="651" y="317"/>
                      </a:lnTo>
                      <a:lnTo>
                        <a:pt x="651" y="316"/>
                      </a:lnTo>
                      <a:lnTo>
                        <a:pt x="650" y="314"/>
                      </a:lnTo>
                      <a:lnTo>
                        <a:pt x="648" y="314"/>
                      </a:lnTo>
                      <a:lnTo>
                        <a:pt x="647" y="313"/>
                      </a:lnTo>
                      <a:lnTo>
                        <a:pt x="647" y="313"/>
                      </a:lnTo>
                      <a:lnTo>
                        <a:pt x="647" y="313"/>
                      </a:lnTo>
                      <a:lnTo>
                        <a:pt x="647" y="313"/>
                      </a:lnTo>
                      <a:lnTo>
                        <a:pt x="647" y="313"/>
                      </a:lnTo>
                      <a:lnTo>
                        <a:pt x="650" y="310"/>
                      </a:lnTo>
                      <a:lnTo>
                        <a:pt x="652" y="309"/>
                      </a:lnTo>
                      <a:lnTo>
                        <a:pt x="652" y="308"/>
                      </a:lnTo>
                      <a:lnTo>
                        <a:pt x="650" y="308"/>
                      </a:lnTo>
                      <a:lnTo>
                        <a:pt x="648" y="309"/>
                      </a:lnTo>
                      <a:lnTo>
                        <a:pt x="647" y="310"/>
                      </a:lnTo>
                      <a:lnTo>
                        <a:pt x="647" y="310"/>
                      </a:lnTo>
                      <a:lnTo>
                        <a:pt x="647" y="310"/>
                      </a:lnTo>
                      <a:lnTo>
                        <a:pt x="646" y="310"/>
                      </a:lnTo>
                      <a:lnTo>
                        <a:pt x="646" y="310"/>
                      </a:lnTo>
                      <a:lnTo>
                        <a:pt x="641" y="310"/>
                      </a:lnTo>
                      <a:lnTo>
                        <a:pt x="641" y="308"/>
                      </a:lnTo>
                      <a:lnTo>
                        <a:pt x="645" y="306"/>
                      </a:lnTo>
                      <a:lnTo>
                        <a:pt x="645" y="306"/>
                      </a:lnTo>
                      <a:lnTo>
                        <a:pt x="642" y="306"/>
                      </a:lnTo>
                      <a:lnTo>
                        <a:pt x="642" y="306"/>
                      </a:lnTo>
                      <a:lnTo>
                        <a:pt x="638" y="306"/>
                      </a:lnTo>
                      <a:lnTo>
                        <a:pt x="637" y="304"/>
                      </a:lnTo>
                      <a:lnTo>
                        <a:pt x="641" y="303"/>
                      </a:lnTo>
                      <a:lnTo>
                        <a:pt x="641" y="301"/>
                      </a:lnTo>
                      <a:lnTo>
                        <a:pt x="641" y="301"/>
                      </a:lnTo>
                      <a:lnTo>
                        <a:pt x="641" y="301"/>
                      </a:lnTo>
                      <a:lnTo>
                        <a:pt x="638" y="301"/>
                      </a:lnTo>
                      <a:lnTo>
                        <a:pt x="638" y="300"/>
                      </a:lnTo>
                      <a:lnTo>
                        <a:pt x="639" y="300"/>
                      </a:lnTo>
                      <a:lnTo>
                        <a:pt x="638" y="299"/>
                      </a:lnTo>
                      <a:lnTo>
                        <a:pt x="641" y="299"/>
                      </a:lnTo>
                      <a:lnTo>
                        <a:pt x="642" y="296"/>
                      </a:lnTo>
                      <a:lnTo>
                        <a:pt x="642" y="296"/>
                      </a:lnTo>
                      <a:lnTo>
                        <a:pt x="642" y="296"/>
                      </a:lnTo>
                      <a:lnTo>
                        <a:pt x="642" y="296"/>
                      </a:lnTo>
                      <a:lnTo>
                        <a:pt x="641" y="296"/>
                      </a:lnTo>
                      <a:lnTo>
                        <a:pt x="642" y="293"/>
                      </a:lnTo>
                      <a:lnTo>
                        <a:pt x="641" y="293"/>
                      </a:lnTo>
                      <a:lnTo>
                        <a:pt x="641" y="293"/>
                      </a:lnTo>
                      <a:lnTo>
                        <a:pt x="639" y="292"/>
                      </a:lnTo>
                      <a:lnTo>
                        <a:pt x="639" y="292"/>
                      </a:lnTo>
                      <a:lnTo>
                        <a:pt x="639" y="292"/>
                      </a:lnTo>
                      <a:lnTo>
                        <a:pt x="638" y="292"/>
                      </a:lnTo>
                      <a:lnTo>
                        <a:pt x="637" y="292"/>
                      </a:lnTo>
                      <a:lnTo>
                        <a:pt x="638" y="292"/>
                      </a:lnTo>
                      <a:lnTo>
                        <a:pt x="637" y="288"/>
                      </a:lnTo>
                      <a:lnTo>
                        <a:pt x="635" y="288"/>
                      </a:lnTo>
                      <a:lnTo>
                        <a:pt x="635" y="288"/>
                      </a:lnTo>
                      <a:lnTo>
                        <a:pt x="635" y="288"/>
                      </a:lnTo>
                      <a:lnTo>
                        <a:pt x="637" y="288"/>
                      </a:lnTo>
                      <a:lnTo>
                        <a:pt x="637" y="287"/>
                      </a:lnTo>
                      <a:lnTo>
                        <a:pt x="638" y="286"/>
                      </a:lnTo>
                      <a:lnTo>
                        <a:pt x="641" y="286"/>
                      </a:lnTo>
                      <a:lnTo>
                        <a:pt x="641" y="284"/>
                      </a:lnTo>
                      <a:lnTo>
                        <a:pt x="642" y="283"/>
                      </a:lnTo>
                      <a:lnTo>
                        <a:pt x="643" y="283"/>
                      </a:lnTo>
                      <a:lnTo>
                        <a:pt x="643" y="282"/>
                      </a:lnTo>
                      <a:lnTo>
                        <a:pt x="646" y="282"/>
                      </a:lnTo>
                      <a:lnTo>
                        <a:pt x="648" y="282"/>
                      </a:lnTo>
                      <a:lnTo>
                        <a:pt x="648" y="282"/>
                      </a:lnTo>
                      <a:lnTo>
                        <a:pt x="648" y="282"/>
                      </a:lnTo>
                      <a:lnTo>
                        <a:pt x="652" y="283"/>
                      </a:lnTo>
                      <a:lnTo>
                        <a:pt x="652" y="283"/>
                      </a:lnTo>
                      <a:lnTo>
                        <a:pt x="655" y="284"/>
                      </a:lnTo>
                      <a:lnTo>
                        <a:pt x="655" y="284"/>
                      </a:lnTo>
                      <a:lnTo>
                        <a:pt x="662" y="284"/>
                      </a:lnTo>
                      <a:lnTo>
                        <a:pt x="662" y="283"/>
                      </a:lnTo>
                      <a:lnTo>
                        <a:pt x="663" y="282"/>
                      </a:lnTo>
                      <a:lnTo>
                        <a:pt x="663" y="282"/>
                      </a:lnTo>
                      <a:lnTo>
                        <a:pt x="664" y="280"/>
                      </a:lnTo>
                      <a:lnTo>
                        <a:pt x="663" y="280"/>
                      </a:lnTo>
                      <a:lnTo>
                        <a:pt x="663" y="279"/>
                      </a:lnTo>
                      <a:lnTo>
                        <a:pt x="664" y="278"/>
                      </a:lnTo>
                      <a:lnTo>
                        <a:pt x="660" y="276"/>
                      </a:lnTo>
                      <a:lnTo>
                        <a:pt x="660" y="278"/>
                      </a:lnTo>
                      <a:lnTo>
                        <a:pt x="660" y="280"/>
                      </a:lnTo>
                      <a:lnTo>
                        <a:pt x="660" y="280"/>
                      </a:lnTo>
                      <a:lnTo>
                        <a:pt x="660" y="282"/>
                      </a:lnTo>
                      <a:lnTo>
                        <a:pt x="660" y="282"/>
                      </a:lnTo>
                      <a:lnTo>
                        <a:pt x="660" y="283"/>
                      </a:lnTo>
                      <a:lnTo>
                        <a:pt x="655" y="283"/>
                      </a:lnTo>
                      <a:lnTo>
                        <a:pt x="654" y="282"/>
                      </a:lnTo>
                      <a:lnTo>
                        <a:pt x="654" y="282"/>
                      </a:lnTo>
                      <a:lnTo>
                        <a:pt x="652" y="279"/>
                      </a:lnTo>
                      <a:lnTo>
                        <a:pt x="654" y="279"/>
                      </a:lnTo>
                      <a:lnTo>
                        <a:pt x="654" y="278"/>
                      </a:lnTo>
                      <a:lnTo>
                        <a:pt x="652" y="278"/>
                      </a:lnTo>
                      <a:lnTo>
                        <a:pt x="652" y="279"/>
                      </a:lnTo>
                      <a:lnTo>
                        <a:pt x="648" y="279"/>
                      </a:lnTo>
                      <a:lnTo>
                        <a:pt x="648" y="280"/>
                      </a:lnTo>
                      <a:lnTo>
                        <a:pt x="646" y="280"/>
                      </a:lnTo>
                      <a:lnTo>
                        <a:pt x="646" y="280"/>
                      </a:lnTo>
                      <a:lnTo>
                        <a:pt x="642" y="280"/>
                      </a:lnTo>
                      <a:lnTo>
                        <a:pt x="642" y="282"/>
                      </a:lnTo>
                      <a:lnTo>
                        <a:pt x="641" y="283"/>
                      </a:lnTo>
                      <a:lnTo>
                        <a:pt x="639" y="283"/>
                      </a:lnTo>
                      <a:lnTo>
                        <a:pt x="639" y="283"/>
                      </a:lnTo>
                      <a:lnTo>
                        <a:pt x="638" y="284"/>
                      </a:lnTo>
                      <a:lnTo>
                        <a:pt x="637" y="284"/>
                      </a:lnTo>
                      <a:lnTo>
                        <a:pt x="637" y="282"/>
                      </a:lnTo>
                      <a:lnTo>
                        <a:pt x="638" y="280"/>
                      </a:lnTo>
                      <a:lnTo>
                        <a:pt x="639" y="279"/>
                      </a:lnTo>
                      <a:lnTo>
                        <a:pt x="641" y="276"/>
                      </a:lnTo>
                      <a:lnTo>
                        <a:pt x="642" y="276"/>
                      </a:lnTo>
                      <a:lnTo>
                        <a:pt x="646" y="275"/>
                      </a:lnTo>
                      <a:lnTo>
                        <a:pt x="646" y="276"/>
                      </a:lnTo>
                      <a:lnTo>
                        <a:pt x="648" y="278"/>
                      </a:lnTo>
                      <a:lnTo>
                        <a:pt x="650" y="278"/>
                      </a:lnTo>
                      <a:lnTo>
                        <a:pt x="651" y="278"/>
                      </a:lnTo>
                      <a:lnTo>
                        <a:pt x="650" y="278"/>
                      </a:lnTo>
                      <a:lnTo>
                        <a:pt x="648" y="276"/>
                      </a:lnTo>
                      <a:lnTo>
                        <a:pt x="646" y="275"/>
                      </a:lnTo>
                      <a:lnTo>
                        <a:pt x="645" y="275"/>
                      </a:lnTo>
                      <a:lnTo>
                        <a:pt x="645" y="274"/>
                      </a:lnTo>
                      <a:lnTo>
                        <a:pt x="645" y="272"/>
                      </a:lnTo>
                      <a:lnTo>
                        <a:pt x="645" y="272"/>
                      </a:lnTo>
                      <a:lnTo>
                        <a:pt x="647" y="272"/>
                      </a:lnTo>
                      <a:lnTo>
                        <a:pt x="647" y="272"/>
                      </a:lnTo>
                      <a:lnTo>
                        <a:pt x="648" y="272"/>
                      </a:lnTo>
                      <a:lnTo>
                        <a:pt x="650" y="275"/>
                      </a:lnTo>
                      <a:lnTo>
                        <a:pt x="658" y="274"/>
                      </a:lnTo>
                      <a:lnTo>
                        <a:pt x="658" y="274"/>
                      </a:lnTo>
                      <a:lnTo>
                        <a:pt x="659" y="274"/>
                      </a:lnTo>
                      <a:lnTo>
                        <a:pt x="662" y="274"/>
                      </a:lnTo>
                      <a:lnTo>
                        <a:pt x="663" y="274"/>
                      </a:lnTo>
                      <a:lnTo>
                        <a:pt x="663" y="271"/>
                      </a:lnTo>
                      <a:lnTo>
                        <a:pt x="662" y="269"/>
                      </a:lnTo>
                      <a:lnTo>
                        <a:pt x="660" y="270"/>
                      </a:lnTo>
                      <a:lnTo>
                        <a:pt x="659" y="271"/>
                      </a:lnTo>
                      <a:lnTo>
                        <a:pt x="659" y="271"/>
                      </a:lnTo>
                      <a:lnTo>
                        <a:pt x="656" y="272"/>
                      </a:lnTo>
                      <a:lnTo>
                        <a:pt x="654" y="272"/>
                      </a:lnTo>
                      <a:lnTo>
                        <a:pt x="650" y="272"/>
                      </a:lnTo>
                      <a:lnTo>
                        <a:pt x="647" y="271"/>
                      </a:lnTo>
                      <a:lnTo>
                        <a:pt x="643" y="271"/>
                      </a:lnTo>
                      <a:lnTo>
                        <a:pt x="643" y="270"/>
                      </a:lnTo>
                      <a:lnTo>
                        <a:pt x="646" y="270"/>
                      </a:lnTo>
                      <a:lnTo>
                        <a:pt x="647" y="270"/>
                      </a:lnTo>
                      <a:lnTo>
                        <a:pt x="647" y="270"/>
                      </a:lnTo>
                      <a:lnTo>
                        <a:pt x="650" y="269"/>
                      </a:lnTo>
                      <a:lnTo>
                        <a:pt x="650" y="267"/>
                      </a:lnTo>
                      <a:lnTo>
                        <a:pt x="651" y="266"/>
                      </a:lnTo>
                      <a:lnTo>
                        <a:pt x="651" y="267"/>
                      </a:lnTo>
                      <a:lnTo>
                        <a:pt x="652" y="267"/>
                      </a:lnTo>
                      <a:lnTo>
                        <a:pt x="652" y="267"/>
                      </a:lnTo>
                      <a:lnTo>
                        <a:pt x="655" y="269"/>
                      </a:lnTo>
                      <a:lnTo>
                        <a:pt x="658" y="267"/>
                      </a:lnTo>
                      <a:lnTo>
                        <a:pt x="659" y="267"/>
                      </a:lnTo>
                      <a:lnTo>
                        <a:pt x="660" y="266"/>
                      </a:lnTo>
                      <a:lnTo>
                        <a:pt x="662" y="266"/>
                      </a:lnTo>
                      <a:lnTo>
                        <a:pt x="662" y="265"/>
                      </a:lnTo>
                      <a:lnTo>
                        <a:pt x="662" y="265"/>
                      </a:lnTo>
                      <a:lnTo>
                        <a:pt x="662" y="262"/>
                      </a:lnTo>
                      <a:lnTo>
                        <a:pt x="660" y="262"/>
                      </a:lnTo>
                      <a:lnTo>
                        <a:pt x="660" y="262"/>
                      </a:lnTo>
                      <a:lnTo>
                        <a:pt x="660" y="262"/>
                      </a:lnTo>
                      <a:lnTo>
                        <a:pt x="660" y="262"/>
                      </a:lnTo>
                      <a:lnTo>
                        <a:pt x="660" y="259"/>
                      </a:lnTo>
                      <a:lnTo>
                        <a:pt x="659" y="259"/>
                      </a:lnTo>
                      <a:lnTo>
                        <a:pt x="660" y="255"/>
                      </a:lnTo>
                      <a:lnTo>
                        <a:pt x="663" y="255"/>
                      </a:lnTo>
                      <a:lnTo>
                        <a:pt x="663" y="258"/>
                      </a:lnTo>
                      <a:lnTo>
                        <a:pt x="663" y="258"/>
                      </a:lnTo>
                      <a:lnTo>
                        <a:pt x="664" y="259"/>
                      </a:lnTo>
                      <a:lnTo>
                        <a:pt x="665" y="259"/>
                      </a:lnTo>
                      <a:lnTo>
                        <a:pt x="665" y="257"/>
                      </a:lnTo>
                      <a:lnTo>
                        <a:pt x="667" y="255"/>
                      </a:lnTo>
                      <a:lnTo>
                        <a:pt x="667" y="254"/>
                      </a:lnTo>
                      <a:lnTo>
                        <a:pt x="664" y="254"/>
                      </a:lnTo>
                      <a:lnTo>
                        <a:pt x="665" y="253"/>
                      </a:lnTo>
                      <a:lnTo>
                        <a:pt x="665" y="252"/>
                      </a:lnTo>
                      <a:lnTo>
                        <a:pt x="665" y="250"/>
                      </a:lnTo>
                      <a:lnTo>
                        <a:pt x="665" y="250"/>
                      </a:lnTo>
                      <a:lnTo>
                        <a:pt x="665" y="250"/>
                      </a:lnTo>
                      <a:lnTo>
                        <a:pt x="662" y="252"/>
                      </a:lnTo>
                      <a:lnTo>
                        <a:pt x="662" y="250"/>
                      </a:lnTo>
                      <a:lnTo>
                        <a:pt x="660" y="250"/>
                      </a:lnTo>
                      <a:lnTo>
                        <a:pt x="662" y="249"/>
                      </a:lnTo>
                      <a:lnTo>
                        <a:pt x="663" y="249"/>
                      </a:lnTo>
                      <a:lnTo>
                        <a:pt x="663" y="248"/>
                      </a:lnTo>
                      <a:lnTo>
                        <a:pt x="662" y="248"/>
                      </a:lnTo>
                      <a:lnTo>
                        <a:pt x="660" y="246"/>
                      </a:lnTo>
                      <a:lnTo>
                        <a:pt x="662" y="246"/>
                      </a:lnTo>
                      <a:lnTo>
                        <a:pt x="662" y="245"/>
                      </a:lnTo>
                      <a:lnTo>
                        <a:pt x="662" y="244"/>
                      </a:lnTo>
                      <a:lnTo>
                        <a:pt x="664" y="244"/>
                      </a:lnTo>
                      <a:lnTo>
                        <a:pt x="663" y="242"/>
                      </a:lnTo>
                      <a:lnTo>
                        <a:pt x="663" y="240"/>
                      </a:lnTo>
                      <a:lnTo>
                        <a:pt x="663" y="240"/>
                      </a:lnTo>
                      <a:lnTo>
                        <a:pt x="664" y="238"/>
                      </a:lnTo>
                      <a:lnTo>
                        <a:pt x="662" y="238"/>
                      </a:lnTo>
                      <a:lnTo>
                        <a:pt x="659" y="240"/>
                      </a:lnTo>
                      <a:lnTo>
                        <a:pt x="658" y="240"/>
                      </a:lnTo>
                      <a:lnTo>
                        <a:pt x="656" y="237"/>
                      </a:lnTo>
                      <a:lnTo>
                        <a:pt x="654" y="238"/>
                      </a:lnTo>
                      <a:lnTo>
                        <a:pt x="651" y="240"/>
                      </a:lnTo>
                      <a:lnTo>
                        <a:pt x="648" y="238"/>
                      </a:lnTo>
                      <a:lnTo>
                        <a:pt x="648" y="238"/>
                      </a:lnTo>
                      <a:lnTo>
                        <a:pt x="647" y="238"/>
                      </a:lnTo>
                      <a:lnTo>
                        <a:pt x="646" y="236"/>
                      </a:lnTo>
                      <a:lnTo>
                        <a:pt x="645" y="236"/>
                      </a:lnTo>
                      <a:lnTo>
                        <a:pt x="642" y="234"/>
                      </a:lnTo>
                      <a:lnTo>
                        <a:pt x="641" y="234"/>
                      </a:lnTo>
                      <a:lnTo>
                        <a:pt x="641" y="233"/>
                      </a:lnTo>
                      <a:lnTo>
                        <a:pt x="638" y="233"/>
                      </a:lnTo>
                      <a:lnTo>
                        <a:pt x="635" y="233"/>
                      </a:lnTo>
                      <a:lnTo>
                        <a:pt x="635" y="233"/>
                      </a:lnTo>
                      <a:lnTo>
                        <a:pt x="637" y="233"/>
                      </a:lnTo>
                      <a:lnTo>
                        <a:pt x="637" y="236"/>
                      </a:lnTo>
                      <a:lnTo>
                        <a:pt x="639" y="237"/>
                      </a:lnTo>
                      <a:lnTo>
                        <a:pt x="643" y="238"/>
                      </a:lnTo>
                      <a:lnTo>
                        <a:pt x="645" y="241"/>
                      </a:lnTo>
                      <a:lnTo>
                        <a:pt x="647" y="244"/>
                      </a:lnTo>
                      <a:lnTo>
                        <a:pt x="651" y="246"/>
                      </a:lnTo>
                      <a:lnTo>
                        <a:pt x="650" y="249"/>
                      </a:lnTo>
                      <a:lnTo>
                        <a:pt x="650" y="249"/>
                      </a:lnTo>
                      <a:lnTo>
                        <a:pt x="648" y="250"/>
                      </a:lnTo>
                      <a:lnTo>
                        <a:pt x="646" y="252"/>
                      </a:lnTo>
                      <a:lnTo>
                        <a:pt x="645" y="252"/>
                      </a:lnTo>
                      <a:lnTo>
                        <a:pt x="643" y="253"/>
                      </a:lnTo>
                      <a:lnTo>
                        <a:pt x="642" y="253"/>
                      </a:lnTo>
                      <a:lnTo>
                        <a:pt x="642" y="254"/>
                      </a:lnTo>
                      <a:lnTo>
                        <a:pt x="638" y="254"/>
                      </a:lnTo>
                      <a:lnTo>
                        <a:pt x="638" y="254"/>
                      </a:lnTo>
                      <a:lnTo>
                        <a:pt x="637" y="254"/>
                      </a:lnTo>
                      <a:lnTo>
                        <a:pt x="635" y="255"/>
                      </a:lnTo>
                      <a:lnTo>
                        <a:pt x="628" y="255"/>
                      </a:lnTo>
                      <a:lnTo>
                        <a:pt x="626" y="254"/>
                      </a:lnTo>
                      <a:lnTo>
                        <a:pt x="626" y="254"/>
                      </a:lnTo>
                      <a:lnTo>
                        <a:pt x="625" y="253"/>
                      </a:lnTo>
                      <a:lnTo>
                        <a:pt x="625" y="252"/>
                      </a:lnTo>
                      <a:lnTo>
                        <a:pt x="633" y="252"/>
                      </a:lnTo>
                      <a:lnTo>
                        <a:pt x="633" y="249"/>
                      </a:lnTo>
                      <a:lnTo>
                        <a:pt x="631" y="249"/>
                      </a:lnTo>
                      <a:lnTo>
                        <a:pt x="631" y="250"/>
                      </a:lnTo>
                      <a:lnTo>
                        <a:pt x="630" y="250"/>
                      </a:lnTo>
                      <a:lnTo>
                        <a:pt x="629" y="249"/>
                      </a:lnTo>
                      <a:lnTo>
                        <a:pt x="628" y="249"/>
                      </a:lnTo>
                      <a:lnTo>
                        <a:pt x="625" y="249"/>
                      </a:lnTo>
                      <a:lnTo>
                        <a:pt x="624" y="249"/>
                      </a:lnTo>
                      <a:lnTo>
                        <a:pt x="621" y="249"/>
                      </a:lnTo>
                      <a:lnTo>
                        <a:pt x="621" y="249"/>
                      </a:lnTo>
                      <a:lnTo>
                        <a:pt x="620" y="248"/>
                      </a:lnTo>
                      <a:lnTo>
                        <a:pt x="620" y="246"/>
                      </a:lnTo>
                      <a:lnTo>
                        <a:pt x="622" y="245"/>
                      </a:lnTo>
                      <a:lnTo>
                        <a:pt x="622" y="244"/>
                      </a:lnTo>
                      <a:lnTo>
                        <a:pt x="622" y="241"/>
                      </a:lnTo>
                      <a:lnTo>
                        <a:pt x="625" y="240"/>
                      </a:lnTo>
                      <a:lnTo>
                        <a:pt x="624" y="238"/>
                      </a:lnTo>
                      <a:lnTo>
                        <a:pt x="624" y="237"/>
                      </a:lnTo>
                      <a:lnTo>
                        <a:pt x="624" y="236"/>
                      </a:lnTo>
                      <a:lnTo>
                        <a:pt x="625" y="234"/>
                      </a:lnTo>
                      <a:lnTo>
                        <a:pt x="626" y="234"/>
                      </a:lnTo>
                      <a:lnTo>
                        <a:pt x="628" y="233"/>
                      </a:lnTo>
                      <a:lnTo>
                        <a:pt x="630" y="233"/>
                      </a:lnTo>
                      <a:lnTo>
                        <a:pt x="630" y="234"/>
                      </a:lnTo>
                      <a:lnTo>
                        <a:pt x="633" y="234"/>
                      </a:lnTo>
                      <a:lnTo>
                        <a:pt x="633" y="234"/>
                      </a:lnTo>
                      <a:lnTo>
                        <a:pt x="633" y="234"/>
                      </a:lnTo>
                      <a:lnTo>
                        <a:pt x="634" y="234"/>
                      </a:lnTo>
                      <a:lnTo>
                        <a:pt x="635" y="232"/>
                      </a:lnTo>
                      <a:lnTo>
                        <a:pt x="631" y="232"/>
                      </a:lnTo>
                      <a:lnTo>
                        <a:pt x="631" y="231"/>
                      </a:lnTo>
                      <a:lnTo>
                        <a:pt x="628" y="231"/>
                      </a:lnTo>
                      <a:lnTo>
                        <a:pt x="628" y="229"/>
                      </a:lnTo>
                      <a:lnTo>
                        <a:pt x="626" y="228"/>
                      </a:lnTo>
                      <a:lnTo>
                        <a:pt x="625" y="227"/>
                      </a:lnTo>
                      <a:lnTo>
                        <a:pt x="626" y="227"/>
                      </a:lnTo>
                      <a:lnTo>
                        <a:pt x="626" y="227"/>
                      </a:lnTo>
                      <a:lnTo>
                        <a:pt x="626" y="227"/>
                      </a:lnTo>
                      <a:lnTo>
                        <a:pt x="626" y="227"/>
                      </a:lnTo>
                      <a:lnTo>
                        <a:pt x="626" y="225"/>
                      </a:lnTo>
                      <a:lnTo>
                        <a:pt x="628" y="225"/>
                      </a:lnTo>
                      <a:lnTo>
                        <a:pt x="628" y="225"/>
                      </a:lnTo>
                      <a:lnTo>
                        <a:pt x="628" y="225"/>
                      </a:lnTo>
                      <a:lnTo>
                        <a:pt x="628" y="224"/>
                      </a:lnTo>
                      <a:lnTo>
                        <a:pt x="642" y="225"/>
                      </a:lnTo>
                      <a:lnTo>
                        <a:pt x="642" y="225"/>
                      </a:lnTo>
                      <a:lnTo>
                        <a:pt x="645" y="225"/>
                      </a:lnTo>
                      <a:lnTo>
                        <a:pt x="646" y="227"/>
                      </a:lnTo>
                      <a:lnTo>
                        <a:pt x="648" y="227"/>
                      </a:lnTo>
                      <a:lnTo>
                        <a:pt x="650" y="229"/>
                      </a:lnTo>
                      <a:lnTo>
                        <a:pt x="652" y="229"/>
                      </a:lnTo>
                      <a:lnTo>
                        <a:pt x="652" y="231"/>
                      </a:lnTo>
                      <a:lnTo>
                        <a:pt x="656" y="231"/>
                      </a:lnTo>
                      <a:lnTo>
                        <a:pt x="658" y="233"/>
                      </a:lnTo>
                      <a:lnTo>
                        <a:pt x="663" y="233"/>
                      </a:lnTo>
                      <a:lnTo>
                        <a:pt x="663" y="232"/>
                      </a:lnTo>
                      <a:lnTo>
                        <a:pt x="660" y="231"/>
                      </a:lnTo>
                      <a:lnTo>
                        <a:pt x="659" y="229"/>
                      </a:lnTo>
                      <a:lnTo>
                        <a:pt x="659" y="228"/>
                      </a:lnTo>
                      <a:lnTo>
                        <a:pt x="660" y="228"/>
                      </a:lnTo>
                      <a:lnTo>
                        <a:pt x="662" y="228"/>
                      </a:lnTo>
                      <a:lnTo>
                        <a:pt x="662" y="228"/>
                      </a:lnTo>
                      <a:lnTo>
                        <a:pt x="663" y="227"/>
                      </a:lnTo>
                      <a:lnTo>
                        <a:pt x="663" y="227"/>
                      </a:lnTo>
                      <a:lnTo>
                        <a:pt x="663" y="227"/>
                      </a:lnTo>
                      <a:lnTo>
                        <a:pt x="660" y="225"/>
                      </a:lnTo>
                      <a:lnTo>
                        <a:pt x="659" y="225"/>
                      </a:lnTo>
                      <a:lnTo>
                        <a:pt x="659" y="225"/>
                      </a:lnTo>
                      <a:lnTo>
                        <a:pt x="658" y="227"/>
                      </a:lnTo>
                      <a:lnTo>
                        <a:pt x="658" y="224"/>
                      </a:lnTo>
                      <a:lnTo>
                        <a:pt x="658" y="224"/>
                      </a:lnTo>
                      <a:lnTo>
                        <a:pt x="658" y="224"/>
                      </a:lnTo>
                      <a:lnTo>
                        <a:pt x="659" y="223"/>
                      </a:lnTo>
                      <a:lnTo>
                        <a:pt x="663" y="223"/>
                      </a:lnTo>
                      <a:lnTo>
                        <a:pt x="663" y="223"/>
                      </a:lnTo>
                      <a:lnTo>
                        <a:pt x="662" y="221"/>
                      </a:lnTo>
                      <a:lnTo>
                        <a:pt x="662" y="221"/>
                      </a:lnTo>
                      <a:lnTo>
                        <a:pt x="660" y="220"/>
                      </a:lnTo>
                      <a:lnTo>
                        <a:pt x="659" y="220"/>
                      </a:lnTo>
                      <a:lnTo>
                        <a:pt x="659" y="220"/>
                      </a:lnTo>
                      <a:lnTo>
                        <a:pt x="659" y="220"/>
                      </a:lnTo>
                      <a:lnTo>
                        <a:pt x="658" y="220"/>
                      </a:lnTo>
                      <a:lnTo>
                        <a:pt x="664" y="220"/>
                      </a:lnTo>
                      <a:lnTo>
                        <a:pt x="663" y="217"/>
                      </a:lnTo>
                      <a:lnTo>
                        <a:pt x="662" y="216"/>
                      </a:lnTo>
                      <a:lnTo>
                        <a:pt x="660" y="216"/>
                      </a:lnTo>
                      <a:lnTo>
                        <a:pt x="656" y="216"/>
                      </a:lnTo>
                      <a:lnTo>
                        <a:pt x="656" y="217"/>
                      </a:lnTo>
                      <a:lnTo>
                        <a:pt x="654" y="217"/>
                      </a:lnTo>
                      <a:lnTo>
                        <a:pt x="654" y="216"/>
                      </a:lnTo>
                      <a:lnTo>
                        <a:pt x="660" y="214"/>
                      </a:lnTo>
                      <a:lnTo>
                        <a:pt x="660" y="214"/>
                      </a:lnTo>
                      <a:lnTo>
                        <a:pt x="659" y="214"/>
                      </a:lnTo>
                      <a:lnTo>
                        <a:pt x="659" y="212"/>
                      </a:lnTo>
                      <a:lnTo>
                        <a:pt x="656" y="214"/>
                      </a:lnTo>
                      <a:lnTo>
                        <a:pt x="654" y="215"/>
                      </a:lnTo>
                      <a:lnTo>
                        <a:pt x="650" y="215"/>
                      </a:lnTo>
                      <a:lnTo>
                        <a:pt x="648" y="215"/>
                      </a:lnTo>
                      <a:lnTo>
                        <a:pt x="647" y="214"/>
                      </a:lnTo>
                      <a:lnTo>
                        <a:pt x="647" y="214"/>
                      </a:lnTo>
                      <a:lnTo>
                        <a:pt x="647" y="214"/>
                      </a:lnTo>
                      <a:lnTo>
                        <a:pt x="648" y="212"/>
                      </a:lnTo>
                      <a:lnTo>
                        <a:pt x="648" y="212"/>
                      </a:lnTo>
                      <a:lnTo>
                        <a:pt x="645" y="212"/>
                      </a:lnTo>
                      <a:lnTo>
                        <a:pt x="645" y="211"/>
                      </a:lnTo>
                      <a:lnTo>
                        <a:pt x="643" y="211"/>
                      </a:lnTo>
                      <a:lnTo>
                        <a:pt x="643" y="211"/>
                      </a:lnTo>
                      <a:lnTo>
                        <a:pt x="639" y="211"/>
                      </a:lnTo>
                      <a:lnTo>
                        <a:pt x="638" y="210"/>
                      </a:lnTo>
                      <a:lnTo>
                        <a:pt x="635" y="210"/>
                      </a:lnTo>
                      <a:lnTo>
                        <a:pt x="635" y="211"/>
                      </a:lnTo>
                      <a:lnTo>
                        <a:pt x="634" y="211"/>
                      </a:lnTo>
                      <a:lnTo>
                        <a:pt x="633" y="208"/>
                      </a:lnTo>
                      <a:lnTo>
                        <a:pt x="633" y="208"/>
                      </a:lnTo>
                      <a:lnTo>
                        <a:pt x="633" y="207"/>
                      </a:lnTo>
                      <a:lnTo>
                        <a:pt x="631" y="207"/>
                      </a:lnTo>
                      <a:lnTo>
                        <a:pt x="631" y="210"/>
                      </a:lnTo>
                      <a:lnTo>
                        <a:pt x="630" y="211"/>
                      </a:lnTo>
                      <a:lnTo>
                        <a:pt x="630" y="214"/>
                      </a:lnTo>
                      <a:lnTo>
                        <a:pt x="629" y="214"/>
                      </a:lnTo>
                      <a:lnTo>
                        <a:pt x="628" y="215"/>
                      </a:lnTo>
                      <a:lnTo>
                        <a:pt x="625" y="215"/>
                      </a:lnTo>
                      <a:lnTo>
                        <a:pt x="624" y="215"/>
                      </a:lnTo>
                      <a:lnTo>
                        <a:pt x="624" y="214"/>
                      </a:lnTo>
                      <a:lnTo>
                        <a:pt x="620" y="214"/>
                      </a:lnTo>
                      <a:lnTo>
                        <a:pt x="620" y="214"/>
                      </a:lnTo>
                      <a:lnTo>
                        <a:pt x="620" y="212"/>
                      </a:lnTo>
                      <a:lnTo>
                        <a:pt x="620" y="212"/>
                      </a:lnTo>
                      <a:lnTo>
                        <a:pt x="620" y="212"/>
                      </a:lnTo>
                      <a:lnTo>
                        <a:pt x="618" y="211"/>
                      </a:lnTo>
                      <a:lnTo>
                        <a:pt x="617" y="211"/>
                      </a:lnTo>
                      <a:lnTo>
                        <a:pt x="617" y="210"/>
                      </a:lnTo>
                      <a:lnTo>
                        <a:pt x="620" y="208"/>
                      </a:lnTo>
                      <a:lnTo>
                        <a:pt x="621" y="207"/>
                      </a:lnTo>
                      <a:lnTo>
                        <a:pt x="621" y="206"/>
                      </a:lnTo>
                      <a:lnTo>
                        <a:pt x="621" y="206"/>
                      </a:lnTo>
                      <a:lnTo>
                        <a:pt x="621" y="206"/>
                      </a:lnTo>
                      <a:lnTo>
                        <a:pt x="618" y="206"/>
                      </a:lnTo>
                      <a:lnTo>
                        <a:pt x="618" y="203"/>
                      </a:lnTo>
                      <a:lnTo>
                        <a:pt x="620" y="203"/>
                      </a:lnTo>
                      <a:lnTo>
                        <a:pt x="620" y="202"/>
                      </a:lnTo>
                      <a:lnTo>
                        <a:pt x="621" y="199"/>
                      </a:lnTo>
                      <a:lnTo>
                        <a:pt x="622" y="198"/>
                      </a:lnTo>
                      <a:lnTo>
                        <a:pt x="620" y="198"/>
                      </a:lnTo>
                      <a:lnTo>
                        <a:pt x="620" y="197"/>
                      </a:lnTo>
                      <a:lnTo>
                        <a:pt x="621" y="195"/>
                      </a:lnTo>
                      <a:lnTo>
                        <a:pt x="624" y="195"/>
                      </a:lnTo>
                      <a:lnTo>
                        <a:pt x="625" y="195"/>
                      </a:lnTo>
                      <a:lnTo>
                        <a:pt x="626" y="195"/>
                      </a:lnTo>
                      <a:lnTo>
                        <a:pt x="626" y="193"/>
                      </a:lnTo>
                      <a:lnTo>
                        <a:pt x="628" y="191"/>
                      </a:lnTo>
                      <a:lnTo>
                        <a:pt x="628" y="190"/>
                      </a:lnTo>
                      <a:lnTo>
                        <a:pt x="628" y="190"/>
                      </a:lnTo>
                      <a:lnTo>
                        <a:pt x="626" y="190"/>
                      </a:lnTo>
                      <a:lnTo>
                        <a:pt x="626" y="189"/>
                      </a:lnTo>
                      <a:lnTo>
                        <a:pt x="628" y="189"/>
                      </a:lnTo>
                      <a:lnTo>
                        <a:pt x="628" y="187"/>
                      </a:lnTo>
                      <a:lnTo>
                        <a:pt x="624" y="187"/>
                      </a:lnTo>
                      <a:lnTo>
                        <a:pt x="625" y="185"/>
                      </a:lnTo>
                      <a:lnTo>
                        <a:pt x="624" y="185"/>
                      </a:lnTo>
                      <a:lnTo>
                        <a:pt x="624" y="182"/>
                      </a:lnTo>
                      <a:lnTo>
                        <a:pt x="622" y="182"/>
                      </a:lnTo>
                      <a:lnTo>
                        <a:pt x="621" y="181"/>
                      </a:lnTo>
                      <a:lnTo>
                        <a:pt x="621" y="180"/>
                      </a:lnTo>
                      <a:lnTo>
                        <a:pt x="621" y="180"/>
                      </a:lnTo>
                      <a:lnTo>
                        <a:pt x="621" y="180"/>
                      </a:lnTo>
                      <a:lnTo>
                        <a:pt x="621" y="178"/>
                      </a:lnTo>
                      <a:lnTo>
                        <a:pt x="622" y="178"/>
                      </a:lnTo>
                      <a:lnTo>
                        <a:pt x="622" y="178"/>
                      </a:lnTo>
                      <a:lnTo>
                        <a:pt x="622" y="178"/>
                      </a:lnTo>
                      <a:lnTo>
                        <a:pt x="621" y="178"/>
                      </a:lnTo>
                      <a:lnTo>
                        <a:pt x="621" y="177"/>
                      </a:lnTo>
                      <a:lnTo>
                        <a:pt x="620" y="176"/>
                      </a:lnTo>
                      <a:lnTo>
                        <a:pt x="620" y="176"/>
                      </a:lnTo>
                      <a:lnTo>
                        <a:pt x="618" y="176"/>
                      </a:lnTo>
                      <a:lnTo>
                        <a:pt x="618" y="173"/>
                      </a:lnTo>
                      <a:lnTo>
                        <a:pt x="614" y="170"/>
                      </a:lnTo>
                      <a:lnTo>
                        <a:pt x="614" y="169"/>
                      </a:lnTo>
                      <a:lnTo>
                        <a:pt x="608" y="170"/>
                      </a:lnTo>
                      <a:lnTo>
                        <a:pt x="608" y="169"/>
                      </a:lnTo>
                      <a:lnTo>
                        <a:pt x="613" y="168"/>
                      </a:lnTo>
                      <a:lnTo>
                        <a:pt x="613" y="166"/>
                      </a:lnTo>
                      <a:lnTo>
                        <a:pt x="613" y="166"/>
                      </a:lnTo>
                      <a:lnTo>
                        <a:pt x="614" y="165"/>
                      </a:lnTo>
                      <a:lnTo>
                        <a:pt x="613" y="164"/>
                      </a:lnTo>
                      <a:lnTo>
                        <a:pt x="613" y="164"/>
                      </a:lnTo>
                      <a:lnTo>
                        <a:pt x="613" y="164"/>
                      </a:lnTo>
                      <a:lnTo>
                        <a:pt x="614" y="161"/>
                      </a:lnTo>
                      <a:lnTo>
                        <a:pt x="613" y="161"/>
                      </a:lnTo>
                      <a:lnTo>
                        <a:pt x="612" y="160"/>
                      </a:lnTo>
                      <a:lnTo>
                        <a:pt x="611" y="160"/>
                      </a:lnTo>
                      <a:lnTo>
                        <a:pt x="608" y="160"/>
                      </a:lnTo>
                      <a:lnTo>
                        <a:pt x="608" y="160"/>
                      </a:lnTo>
                      <a:lnTo>
                        <a:pt x="608" y="159"/>
                      </a:lnTo>
                      <a:lnTo>
                        <a:pt x="608" y="159"/>
                      </a:lnTo>
                      <a:lnTo>
                        <a:pt x="608" y="157"/>
                      </a:lnTo>
                      <a:lnTo>
                        <a:pt x="605" y="156"/>
                      </a:lnTo>
                      <a:lnTo>
                        <a:pt x="605" y="155"/>
                      </a:lnTo>
                      <a:lnTo>
                        <a:pt x="604" y="155"/>
                      </a:lnTo>
                      <a:lnTo>
                        <a:pt x="604" y="153"/>
                      </a:lnTo>
                      <a:lnTo>
                        <a:pt x="601" y="153"/>
                      </a:lnTo>
                      <a:lnTo>
                        <a:pt x="600" y="152"/>
                      </a:lnTo>
                      <a:lnTo>
                        <a:pt x="596" y="151"/>
                      </a:lnTo>
                      <a:lnTo>
                        <a:pt x="596" y="147"/>
                      </a:lnTo>
                      <a:lnTo>
                        <a:pt x="592" y="144"/>
                      </a:lnTo>
                      <a:lnTo>
                        <a:pt x="592" y="143"/>
                      </a:lnTo>
                      <a:lnTo>
                        <a:pt x="588" y="143"/>
                      </a:lnTo>
                      <a:lnTo>
                        <a:pt x="588" y="143"/>
                      </a:lnTo>
                      <a:lnTo>
                        <a:pt x="587" y="143"/>
                      </a:lnTo>
                      <a:lnTo>
                        <a:pt x="586" y="143"/>
                      </a:lnTo>
                      <a:lnTo>
                        <a:pt x="584" y="143"/>
                      </a:lnTo>
                      <a:lnTo>
                        <a:pt x="583" y="143"/>
                      </a:lnTo>
                      <a:lnTo>
                        <a:pt x="583" y="143"/>
                      </a:lnTo>
                      <a:lnTo>
                        <a:pt x="583" y="143"/>
                      </a:lnTo>
                      <a:lnTo>
                        <a:pt x="583" y="143"/>
                      </a:lnTo>
                      <a:lnTo>
                        <a:pt x="583" y="142"/>
                      </a:lnTo>
                      <a:lnTo>
                        <a:pt x="580" y="140"/>
                      </a:lnTo>
                      <a:lnTo>
                        <a:pt x="580" y="140"/>
                      </a:lnTo>
                      <a:lnTo>
                        <a:pt x="579" y="139"/>
                      </a:lnTo>
                      <a:lnTo>
                        <a:pt x="578" y="138"/>
                      </a:lnTo>
                      <a:lnTo>
                        <a:pt x="576" y="136"/>
                      </a:lnTo>
                      <a:lnTo>
                        <a:pt x="574" y="136"/>
                      </a:lnTo>
                      <a:lnTo>
                        <a:pt x="571" y="135"/>
                      </a:lnTo>
                      <a:lnTo>
                        <a:pt x="569" y="134"/>
                      </a:lnTo>
                      <a:lnTo>
                        <a:pt x="563" y="134"/>
                      </a:lnTo>
                      <a:lnTo>
                        <a:pt x="563" y="132"/>
                      </a:lnTo>
                      <a:lnTo>
                        <a:pt x="562" y="132"/>
                      </a:lnTo>
                      <a:lnTo>
                        <a:pt x="561" y="132"/>
                      </a:lnTo>
                      <a:lnTo>
                        <a:pt x="559" y="132"/>
                      </a:lnTo>
                      <a:lnTo>
                        <a:pt x="558" y="131"/>
                      </a:lnTo>
                      <a:lnTo>
                        <a:pt x="557" y="134"/>
                      </a:lnTo>
                      <a:lnTo>
                        <a:pt x="554" y="135"/>
                      </a:lnTo>
                      <a:lnTo>
                        <a:pt x="553" y="136"/>
                      </a:lnTo>
                      <a:lnTo>
                        <a:pt x="553" y="134"/>
                      </a:lnTo>
                      <a:lnTo>
                        <a:pt x="552" y="132"/>
                      </a:lnTo>
                      <a:lnTo>
                        <a:pt x="552" y="130"/>
                      </a:lnTo>
                      <a:lnTo>
                        <a:pt x="549" y="131"/>
                      </a:lnTo>
                      <a:lnTo>
                        <a:pt x="546" y="132"/>
                      </a:lnTo>
                      <a:lnTo>
                        <a:pt x="546" y="134"/>
                      </a:lnTo>
                      <a:lnTo>
                        <a:pt x="539" y="134"/>
                      </a:lnTo>
                      <a:lnTo>
                        <a:pt x="537" y="135"/>
                      </a:lnTo>
                      <a:lnTo>
                        <a:pt x="537" y="135"/>
                      </a:lnTo>
                      <a:lnTo>
                        <a:pt x="536" y="135"/>
                      </a:lnTo>
                      <a:lnTo>
                        <a:pt x="535" y="135"/>
                      </a:lnTo>
                      <a:lnTo>
                        <a:pt x="533" y="134"/>
                      </a:lnTo>
                      <a:lnTo>
                        <a:pt x="533" y="135"/>
                      </a:lnTo>
                      <a:lnTo>
                        <a:pt x="533" y="136"/>
                      </a:lnTo>
                      <a:lnTo>
                        <a:pt x="532" y="138"/>
                      </a:lnTo>
                      <a:lnTo>
                        <a:pt x="531" y="138"/>
                      </a:lnTo>
                      <a:lnTo>
                        <a:pt x="529" y="138"/>
                      </a:lnTo>
                      <a:lnTo>
                        <a:pt x="528" y="136"/>
                      </a:lnTo>
                      <a:lnTo>
                        <a:pt x="528" y="135"/>
                      </a:lnTo>
                      <a:lnTo>
                        <a:pt x="527" y="132"/>
                      </a:lnTo>
                      <a:lnTo>
                        <a:pt x="527" y="132"/>
                      </a:lnTo>
                      <a:lnTo>
                        <a:pt x="523" y="134"/>
                      </a:lnTo>
                      <a:lnTo>
                        <a:pt x="519" y="134"/>
                      </a:lnTo>
                      <a:lnTo>
                        <a:pt x="518" y="135"/>
                      </a:lnTo>
                      <a:lnTo>
                        <a:pt x="518" y="136"/>
                      </a:lnTo>
                      <a:lnTo>
                        <a:pt x="515" y="135"/>
                      </a:lnTo>
                      <a:lnTo>
                        <a:pt x="514" y="132"/>
                      </a:lnTo>
                      <a:lnTo>
                        <a:pt x="511" y="132"/>
                      </a:lnTo>
                      <a:lnTo>
                        <a:pt x="511" y="132"/>
                      </a:lnTo>
                      <a:lnTo>
                        <a:pt x="510" y="134"/>
                      </a:lnTo>
                      <a:lnTo>
                        <a:pt x="508" y="135"/>
                      </a:lnTo>
                      <a:lnTo>
                        <a:pt x="508" y="136"/>
                      </a:lnTo>
                      <a:lnTo>
                        <a:pt x="510" y="136"/>
                      </a:lnTo>
                      <a:lnTo>
                        <a:pt x="510" y="140"/>
                      </a:lnTo>
                      <a:lnTo>
                        <a:pt x="510" y="140"/>
                      </a:lnTo>
                      <a:lnTo>
                        <a:pt x="510" y="140"/>
                      </a:lnTo>
                      <a:lnTo>
                        <a:pt x="510" y="142"/>
                      </a:lnTo>
                      <a:lnTo>
                        <a:pt x="501" y="140"/>
                      </a:lnTo>
                      <a:lnTo>
                        <a:pt x="501" y="139"/>
                      </a:lnTo>
                      <a:lnTo>
                        <a:pt x="495" y="140"/>
                      </a:lnTo>
                      <a:lnTo>
                        <a:pt x="495" y="139"/>
                      </a:lnTo>
                      <a:lnTo>
                        <a:pt x="493" y="139"/>
                      </a:lnTo>
                      <a:lnTo>
                        <a:pt x="489" y="134"/>
                      </a:lnTo>
                      <a:lnTo>
                        <a:pt x="487" y="134"/>
                      </a:lnTo>
                      <a:lnTo>
                        <a:pt x="487" y="132"/>
                      </a:lnTo>
                      <a:lnTo>
                        <a:pt x="491" y="131"/>
                      </a:lnTo>
                      <a:lnTo>
                        <a:pt x="491" y="130"/>
                      </a:lnTo>
                      <a:lnTo>
                        <a:pt x="491" y="130"/>
                      </a:lnTo>
                      <a:lnTo>
                        <a:pt x="489" y="130"/>
                      </a:lnTo>
                      <a:lnTo>
                        <a:pt x="486" y="130"/>
                      </a:lnTo>
                      <a:lnTo>
                        <a:pt x="484" y="128"/>
                      </a:lnTo>
                      <a:lnTo>
                        <a:pt x="482" y="127"/>
                      </a:lnTo>
                      <a:lnTo>
                        <a:pt x="478" y="128"/>
                      </a:lnTo>
                      <a:lnTo>
                        <a:pt x="478" y="127"/>
                      </a:lnTo>
                      <a:lnTo>
                        <a:pt x="477" y="127"/>
                      </a:lnTo>
                      <a:lnTo>
                        <a:pt x="477" y="123"/>
                      </a:lnTo>
                      <a:lnTo>
                        <a:pt x="476" y="123"/>
                      </a:lnTo>
                      <a:lnTo>
                        <a:pt x="476" y="122"/>
                      </a:lnTo>
                      <a:lnTo>
                        <a:pt x="477" y="122"/>
                      </a:lnTo>
                      <a:lnTo>
                        <a:pt x="478" y="121"/>
                      </a:lnTo>
                      <a:lnTo>
                        <a:pt x="480" y="119"/>
                      </a:lnTo>
                      <a:lnTo>
                        <a:pt x="481" y="121"/>
                      </a:lnTo>
                      <a:lnTo>
                        <a:pt x="481" y="121"/>
                      </a:lnTo>
                      <a:lnTo>
                        <a:pt x="482" y="121"/>
                      </a:lnTo>
                      <a:lnTo>
                        <a:pt x="484" y="123"/>
                      </a:lnTo>
                      <a:lnTo>
                        <a:pt x="486" y="123"/>
                      </a:lnTo>
                      <a:lnTo>
                        <a:pt x="489" y="123"/>
                      </a:lnTo>
                      <a:lnTo>
                        <a:pt x="491" y="123"/>
                      </a:lnTo>
                      <a:lnTo>
                        <a:pt x="493" y="123"/>
                      </a:lnTo>
                      <a:lnTo>
                        <a:pt x="490" y="122"/>
                      </a:lnTo>
                      <a:lnTo>
                        <a:pt x="490" y="121"/>
                      </a:lnTo>
                      <a:lnTo>
                        <a:pt x="495" y="119"/>
                      </a:lnTo>
                      <a:lnTo>
                        <a:pt x="499" y="118"/>
                      </a:lnTo>
                      <a:lnTo>
                        <a:pt x="503" y="117"/>
                      </a:lnTo>
                      <a:lnTo>
                        <a:pt x="510" y="117"/>
                      </a:lnTo>
                      <a:lnTo>
                        <a:pt x="510" y="117"/>
                      </a:lnTo>
                      <a:lnTo>
                        <a:pt x="511" y="117"/>
                      </a:lnTo>
                      <a:lnTo>
                        <a:pt x="511" y="115"/>
                      </a:lnTo>
                      <a:lnTo>
                        <a:pt x="521" y="115"/>
                      </a:lnTo>
                      <a:lnTo>
                        <a:pt x="521" y="115"/>
                      </a:lnTo>
                      <a:lnTo>
                        <a:pt x="523" y="115"/>
                      </a:lnTo>
                      <a:lnTo>
                        <a:pt x="523" y="115"/>
                      </a:lnTo>
                      <a:lnTo>
                        <a:pt x="523" y="117"/>
                      </a:lnTo>
                      <a:lnTo>
                        <a:pt x="524" y="117"/>
                      </a:lnTo>
                      <a:lnTo>
                        <a:pt x="525" y="118"/>
                      </a:lnTo>
                      <a:lnTo>
                        <a:pt x="525" y="117"/>
                      </a:lnTo>
                      <a:lnTo>
                        <a:pt x="527" y="115"/>
                      </a:lnTo>
                      <a:lnTo>
                        <a:pt x="528" y="115"/>
                      </a:lnTo>
                      <a:lnTo>
                        <a:pt x="528" y="114"/>
                      </a:lnTo>
                      <a:lnTo>
                        <a:pt x="528" y="114"/>
                      </a:lnTo>
                      <a:lnTo>
                        <a:pt x="528" y="114"/>
                      </a:lnTo>
                      <a:lnTo>
                        <a:pt x="527" y="111"/>
                      </a:lnTo>
                      <a:lnTo>
                        <a:pt x="516" y="111"/>
                      </a:lnTo>
                      <a:lnTo>
                        <a:pt x="515" y="113"/>
                      </a:lnTo>
                      <a:lnTo>
                        <a:pt x="512" y="113"/>
                      </a:lnTo>
                      <a:lnTo>
                        <a:pt x="508" y="113"/>
                      </a:lnTo>
                      <a:lnTo>
                        <a:pt x="506" y="113"/>
                      </a:lnTo>
                      <a:lnTo>
                        <a:pt x="503" y="114"/>
                      </a:lnTo>
                      <a:lnTo>
                        <a:pt x="502" y="113"/>
                      </a:lnTo>
                      <a:lnTo>
                        <a:pt x="501" y="110"/>
                      </a:lnTo>
                      <a:lnTo>
                        <a:pt x="501" y="109"/>
                      </a:lnTo>
                      <a:lnTo>
                        <a:pt x="498" y="108"/>
                      </a:lnTo>
                      <a:lnTo>
                        <a:pt x="497" y="110"/>
                      </a:lnTo>
                      <a:lnTo>
                        <a:pt x="495" y="113"/>
                      </a:lnTo>
                      <a:lnTo>
                        <a:pt x="494" y="114"/>
                      </a:lnTo>
                      <a:lnTo>
                        <a:pt x="491" y="114"/>
                      </a:lnTo>
                      <a:lnTo>
                        <a:pt x="490" y="114"/>
                      </a:lnTo>
                      <a:lnTo>
                        <a:pt x="489" y="113"/>
                      </a:lnTo>
                      <a:lnTo>
                        <a:pt x="487" y="113"/>
                      </a:lnTo>
                      <a:lnTo>
                        <a:pt x="486" y="113"/>
                      </a:lnTo>
                      <a:lnTo>
                        <a:pt x="485" y="113"/>
                      </a:lnTo>
                      <a:lnTo>
                        <a:pt x="484" y="113"/>
                      </a:lnTo>
                      <a:lnTo>
                        <a:pt x="484" y="113"/>
                      </a:lnTo>
                      <a:lnTo>
                        <a:pt x="482" y="111"/>
                      </a:lnTo>
                      <a:lnTo>
                        <a:pt x="482" y="111"/>
                      </a:lnTo>
                      <a:lnTo>
                        <a:pt x="481" y="110"/>
                      </a:lnTo>
                      <a:lnTo>
                        <a:pt x="480" y="110"/>
                      </a:lnTo>
                      <a:lnTo>
                        <a:pt x="480" y="109"/>
                      </a:lnTo>
                      <a:lnTo>
                        <a:pt x="476" y="109"/>
                      </a:lnTo>
                      <a:lnTo>
                        <a:pt x="474" y="106"/>
                      </a:lnTo>
                      <a:lnTo>
                        <a:pt x="473" y="106"/>
                      </a:lnTo>
                      <a:lnTo>
                        <a:pt x="472" y="105"/>
                      </a:lnTo>
                      <a:lnTo>
                        <a:pt x="472" y="104"/>
                      </a:lnTo>
                      <a:lnTo>
                        <a:pt x="470" y="104"/>
                      </a:lnTo>
                      <a:lnTo>
                        <a:pt x="470" y="102"/>
                      </a:lnTo>
                      <a:lnTo>
                        <a:pt x="470" y="101"/>
                      </a:lnTo>
                      <a:lnTo>
                        <a:pt x="469" y="101"/>
                      </a:lnTo>
                      <a:lnTo>
                        <a:pt x="469" y="100"/>
                      </a:lnTo>
                      <a:lnTo>
                        <a:pt x="472" y="97"/>
                      </a:lnTo>
                      <a:lnTo>
                        <a:pt x="472" y="96"/>
                      </a:lnTo>
                      <a:lnTo>
                        <a:pt x="473" y="96"/>
                      </a:lnTo>
                      <a:lnTo>
                        <a:pt x="474" y="94"/>
                      </a:lnTo>
                      <a:lnTo>
                        <a:pt x="476" y="94"/>
                      </a:lnTo>
                      <a:lnTo>
                        <a:pt x="477" y="94"/>
                      </a:lnTo>
                      <a:lnTo>
                        <a:pt x="480" y="94"/>
                      </a:lnTo>
                      <a:lnTo>
                        <a:pt x="482" y="94"/>
                      </a:lnTo>
                      <a:lnTo>
                        <a:pt x="482" y="94"/>
                      </a:lnTo>
                      <a:lnTo>
                        <a:pt x="484" y="94"/>
                      </a:lnTo>
                      <a:lnTo>
                        <a:pt x="484" y="93"/>
                      </a:lnTo>
                      <a:lnTo>
                        <a:pt x="489" y="93"/>
                      </a:lnTo>
                      <a:lnTo>
                        <a:pt x="489" y="93"/>
                      </a:lnTo>
                      <a:lnTo>
                        <a:pt x="498" y="92"/>
                      </a:lnTo>
                      <a:lnTo>
                        <a:pt x="498" y="92"/>
                      </a:lnTo>
                      <a:lnTo>
                        <a:pt x="503" y="92"/>
                      </a:lnTo>
                      <a:lnTo>
                        <a:pt x="503" y="92"/>
                      </a:lnTo>
                      <a:lnTo>
                        <a:pt x="506" y="90"/>
                      </a:lnTo>
                      <a:lnTo>
                        <a:pt x="506" y="90"/>
                      </a:lnTo>
                      <a:lnTo>
                        <a:pt x="508" y="90"/>
                      </a:lnTo>
                      <a:lnTo>
                        <a:pt x="508" y="89"/>
                      </a:lnTo>
                      <a:lnTo>
                        <a:pt x="511" y="89"/>
                      </a:lnTo>
                      <a:lnTo>
                        <a:pt x="511" y="89"/>
                      </a:lnTo>
                      <a:lnTo>
                        <a:pt x="514" y="89"/>
                      </a:lnTo>
                      <a:lnTo>
                        <a:pt x="514" y="88"/>
                      </a:lnTo>
                      <a:lnTo>
                        <a:pt x="514" y="88"/>
                      </a:lnTo>
                      <a:lnTo>
                        <a:pt x="515" y="88"/>
                      </a:lnTo>
                      <a:lnTo>
                        <a:pt x="516" y="89"/>
                      </a:lnTo>
                      <a:lnTo>
                        <a:pt x="518" y="89"/>
                      </a:lnTo>
                      <a:lnTo>
                        <a:pt x="518" y="88"/>
                      </a:lnTo>
                      <a:lnTo>
                        <a:pt x="524" y="88"/>
                      </a:lnTo>
                      <a:lnTo>
                        <a:pt x="524" y="89"/>
                      </a:lnTo>
                      <a:lnTo>
                        <a:pt x="527" y="88"/>
                      </a:lnTo>
                      <a:lnTo>
                        <a:pt x="527" y="89"/>
                      </a:lnTo>
                      <a:lnTo>
                        <a:pt x="529" y="90"/>
                      </a:lnTo>
                      <a:lnTo>
                        <a:pt x="529" y="89"/>
                      </a:lnTo>
                      <a:lnTo>
                        <a:pt x="529" y="89"/>
                      </a:lnTo>
                      <a:lnTo>
                        <a:pt x="531" y="88"/>
                      </a:lnTo>
                      <a:lnTo>
                        <a:pt x="531" y="88"/>
                      </a:lnTo>
                      <a:lnTo>
                        <a:pt x="533" y="88"/>
                      </a:lnTo>
                      <a:lnTo>
                        <a:pt x="536" y="85"/>
                      </a:lnTo>
                      <a:lnTo>
                        <a:pt x="537" y="85"/>
                      </a:lnTo>
                      <a:lnTo>
                        <a:pt x="537" y="84"/>
                      </a:lnTo>
                      <a:lnTo>
                        <a:pt x="540" y="83"/>
                      </a:lnTo>
                      <a:lnTo>
                        <a:pt x="541" y="81"/>
                      </a:lnTo>
                      <a:lnTo>
                        <a:pt x="542" y="80"/>
                      </a:lnTo>
                      <a:lnTo>
                        <a:pt x="542" y="79"/>
                      </a:lnTo>
                      <a:lnTo>
                        <a:pt x="542" y="77"/>
                      </a:lnTo>
                      <a:lnTo>
                        <a:pt x="542" y="76"/>
                      </a:lnTo>
                      <a:lnTo>
                        <a:pt x="541" y="75"/>
                      </a:lnTo>
                      <a:lnTo>
                        <a:pt x="542" y="75"/>
                      </a:lnTo>
                      <a:lnTo>
                        <a:pt x="542" y="73"/>
                      </a:lnTo>
                      <a:lnTo>
                        <a:pt x="544" y="73"/>
                      </a:lnTo>
                      <a:lnTo>
                        <a:pt x="544" y="72"/>
                      </a:lnTo>
                      <a:lnTo>
                        <a:pt x="542" y="72"/>
                      </a:lnTo>
                      <a:lnTo>
                        <a:pt x="542" y="71"/>
                      </a:lnTo>
                      <a:lnTo>
                        <a:pt x="542" y="70"/>
                      </a:lnTo>
                      <a:lnTo>
                        <a:pt x="544" y="70"/>
                      </a:lnTo>
                      <a:lnTo>
                        <a:pt x="544" y="68"/>
                      </a:lnTo>
                      <a:lnTo>
                        <a:pt x="541" y="68"/>
                      </a:lnTo>
                      <a:lnTo>
                        <a:pt x="540" y="70"/>
                      </a:lnTo>
                      <a:lnTo>
                        <a:pt x="539" y="70"/>
                      </a:lnTo>
                      <a:lnTo>
                        <a:pt x="537" y="68"/>
                      </a:lnTo>
                      <a:lnTo>
                        <a:pt x="535" y="68"/>
                      </a:lnTo>
                      <a:lnTo>
                        <a:pt x="533" y="68"/>
                      </a:lnTo>
                      <a:lnTo>
                        <a:pt x="532" y="70"/>
                      </a:lnTo>
                      <a:lnTo>
                        <a:pt x="531" y="71"/>
                      </a:lnTo>
                      <a:lnTo>
                        <a:pt x="528" y="71"/>
                      </a:lnTo>
                      <a:lnTo>
                        <a:pt x="527" y="70"/>
                      </a:lnTo>
                      <a:lnTo>
                        <a:pt x="525" y="68"/>
                      </a:lnTo>
                      <a:lnTo>
                        <a:pt x="523" y="68"/>
                      </a:lnTo>
                      <a:lnTo>
                        <a:pt x="523" y="68"/>
                      </a:lnTo>
                      <a:lnTo>
                        <a:pt x="520" y="68"/>
                      </a:lnTo>
                      <a:lnTo>
                        <a:pt x="519" y="70"/>
                      </a:lnTo>
                      <a:lnTo>
                        <a:pt x="516" y="70"/>
                      </a:lnTo>
                      <a:lnTo>
                        <a:pt x="515" y="71"/>
                      </a:lnTo>
                      <a:lnTo>
                        <a:pt x="514" y="70"/>
                      </a:lnTo>
                      <a:lnTo>
                        <a:pt x="514" y="68"/>
                      </a:lnTo>
                      <a:lnTo>
                        <a:pt x="512" y="67"/>
                      </a:lnTo>
                      <a:lnTo>
                        <a:pt x="514" y="67"/>
                      </a:lnTo>
                      <a:lnTo>
                        <a:pt x="514" y="67"/>
                      </a:lnTo>
                      <a:lnTo>
                        <a:pt x="514" y="67"/>
                      </a:lnTo>
                      <a:lnTo>
                        <a:pt x="514" y="67"/>
                      </a:lnTo>
                      <a:lnTo>
                        <a:pt x="514" y="66"/>
                      </a:lnTo>
                      <a:lnTo>
                        <a:pt x="514" y="66"/>
                      </a:lnTo>
                      <a:lnTo>
                        <a:pt x="515" y="64"/>
                      </a:lnTo>
                      <a:lnTo>
                        <a:pt x="515" y="63"/>
                      </a:lnTo>
                      <a:lnTo>
                        <a:pt x="515" y="62"/>
                      </a:lnTo>
                      <a:lnTo>
                        <a:pt x="516" y="60"/>
                      </a:lnTo>
                      <a:lnTo>
                        <a:pt x="518" y="60"/>
                      </a:lnTo>
                      <a:lnTo>
                        <a:pt x="518" y="59"/>
                      </a:lnTo>
                      <a:lnTo>
                        <a:pt x="521" y="59"/>
                      </a:lnTo>
                      <a:lnTo>
                        <a:pt x="521" y="58"/>
                      </a:lnTo>
                      <a:lnTo>
                        <a:pt x="523" y="58"/>
                      </a:lnTo>
                      <a:lnTo>
                        <a:pt x="523" y="58"/>
                      </a:lnTo>
                      <a:lnTo>
                        <a:pt x="525" y="58"/>
                      </a:lnTo>
                      <a:lnTo>
                        <a:pt x="525" y="56"/>
                      </a:lnTo>
                      <a:lnTo>
                        <a:pt x="531" y="56"/>
                      </a:lnTo>
                      <a:lnTo>
                        <a:pt x="531" y="56"/>
                      </a:lnTo>
                      <a:lnTo>
                        <a:pt x="532" y="56"/>
                      </a:lnTo>
                      <a:lnTo>
                        <a:pt x="532" y="55"/>
                      </a:lnTo>
                      <a:lnTo>
                        <a:pt x="535" y="55"/>
                      </a:lnTo>
                      <a:lnTo>
                        <a:pt x="535" y="55"/>
                      </a:lnTo>
                      <a:lnTo>
                        <a:pt x="537" y="55"/>
                      </a:lnTo>
                      <a:lnTo>
                        <a:pt x="537" y="54"/>
                      </a:lnTo>
                      <a:lnTo>
                        <a:pt x="539" y="54"/>
                      </a:lnTo>
                      <a:lnTo>
                        <a:pt x="539" y="54"/>
                      </a:lnTo>
                      <a:lnTo>
                        <a:pt x="540" y="54"/>
                      </a:lnTo>
                      <a:lnTo>
                        <a:pt x="540" y="53"/>
                      </a:lnTo>
                      <a:lnTo>
                        <a:pt x="541" y="53"/>
                      </a:lnTo>
                      <a:lnTo>
                        <a:pt x="541" y="53"/>
                      </a:lnTo>
                      <a:lnTo>
                        <a:pt x="542" y="53"/>
                      </a:lnTo>
                      <a:lnTo>
                        <a:pt x="544" y="51"/>
                      </a:lnTo>
                      <a:lnTo>
                        <a:pt x="549" y="50"/>
                      </a:lnTo>
                      <a:lnTo>
                        <a:pt x="549" y="50"/>
                      </a:lnTo>
                      <a:lnTo>
                        <a:pt x="550" y="50"/>
                      </a:lnTo>
                      <a:lnTo>
                        <a:pt x="550" y="49"/>
                      </a:lnTo>
                      <a:lnTo>
                        <a:pt x="559" y="50"/>
                      </a:lnTo>
                      <a:lnTo>
                        <a:pt x="559" y="50"/>
                      </a:lnTo>
                      <a:lnTo>
                        <a:pt x="561" y="51"/>
                      </a:lnTo>
                      <a:lnTo>
                        <a:pt x="561" y="51"/>
                      </a:lnTo>
                      <a:lnTo>
                        <a:pt x="561" y="51"/>
                      </a:lnTo>
                      <a:lnTo>
                        <a:pt x="562" y="51"/>
                      </a:lnTo>
                      <a:lnTo>
                        <a:pt x="563" y="54"/>
                      </a:lnTo>
                      <a:lnTo>
                        <a:pt x="565" y="54"/>
                      </a:lnTo>
                      <a:lnTo>
                        <a:pt x="565" y="53"/>
                      </a:lnTo>
                      <a:lnTo>
                        <a:pt x="566" y="53"/>
                      </a:lnTo>
                      <a:lnTo>
                        <a:pt x="566" y="53"/>
                      </a:lnTo>
                      <a:lnTo>
                        <a:pt x="566" y="51"/>
                      </a:lnTo>
                      <a:lnTo>
                        <a:pt x="565" y="51"/>
                      </a:lnTo>
                      <a:lnTo>
                        <a:pt x="565" y="51"/>
                      </a:lnTo>
                      <a:lnTo>
                        <a:pt x="565" y="50"/>
                      </a:lnTo>
                      <a:lnTo>
                        <a:pt x="565" y="50"/>
                      </a:lnTo>
                      <a:lnTo>
                        <a:pt x="563" y="50"/>
                      </a:lnTo>
                      <a:lnTo>
                        <a:pt x="563" y="49"/>
                      </a:lnTo>
                      <a:lnTo>
                        <a:pt x="563" y="46"/>
                      </a:lnTo>
                      <a:lnTo>
                        <a:pt x="565" y="45"/>
                      </a:lnTo>
                      <a:lnTo>
                        <a:pt x="565" y="43"/>
                      </a:lnTo>
                      <a:lnTo>
                        <a:pt x="566" y="41"/>
                      </a:lnTo>
                      <a:lnTo>
                        <a:pt x="566" y="39"/>
                      </a:lnTo>
                      <a:lnTo>
                        <a:pt x="567" y="38"/>
                      </a:lnTo>
                      <a:lnTo>
                        <a:pt x="570" y="37"/>
                      </a:lnTo>
                      <a:lnTo>
                        <a:pt x="570" y="38"/>
                      </a:lnTo>
                      <a:lnTo>
                        <a:pt x="574" y="38"/>
                      </a:lnTo>
                      <a:lnTo>
                        <a:pt x="574" y="39"/>
                      </a:lnTo>
                      <a:lnTo>
                        <a:pt x="575" y="39"/>
                      </a:lnTo>
                      <a:lnTo>
                        <a:pt x="576" y="41"/>
                      </a:lnTo>
                      <a:lnTo>
                        <a:pt x="576" y="42"/>
                      </a:lnTo>
                      <a:lnTo>
                        <a:pt x="578" y="43"/>
                      </a:lnTo>
                      <a:lnTo>
                        <a:pt x="578" y="43"/>
                      </a:lnTo>
                      <a:lnTo>
                        <a:pt x="578" y="46"/>
                      </a:lnTo>
                      <a:lnTo>
                        <a:pt x="579" y="46"/>
                      </a:lnTo>
                      <a:lnTo>
                        <a:pt x="580" y="49"/>
                      </a:lnTo>
                      <a:lnTo>
                        <a:pt x="582" y="49"/>
                      </a:lnTo>
                      <a:lnTo>
                        <a:pt x="582" y="47"/>
                      </a:lnTo>
                      <a:lnTo>
                        <a:pt x="580" y="46"/>
                      </a:lnTo>
                      <a:lnTo>
                        <a:pt x="579" y="43"/>
                      </a:lnTo>
                      <a:lnTo>
                        <a:pt x="579" y="41"/>
                      </a:lnTo>
                      <a:lnTo>
                        <a:pt x="579" y="41"/>
                      </a:lnTo>
                      <a:lnTo>
                        <a:pt x="578" y="39"/>
                      </a:lnTo>
                      <a:lnTo>
                        <a:pt x="578" y="38"/>
                      </a:lnTo>
                      <a:lnTo>
                        <a:pt x="580" y="38"/>
                      </a:lnTo>
                      <a:lnTo>
                        <a:pt x="582" y="37"/>
                      </a:lnTo>
                      <a:lnTo>
                        <a:pt x="583" y="36"/>
                      </a:lnTo>
                      <a:lnTo>
                        <a:pt x="586" y="36"/>
                      </a:lnTo>
                      <a:lnTo>
                        <a:pt x="586" y="34"/>
                      </a:lnTo>
                      <a:lnTo>
                        <a:pt x="591" y="34"/>
                      </a:lnTo>
                      <a:lnTo>
                        <a:pt x="591" y="34"/>
                      </a:lnTo>
                      <a:lnTo>
                        <a:pt x="595" y="34"/>
                      </a:lnTo>
                      <a:lnTo>
                        <a:pt x="595" y="33"/>
                      </a:lnTo>
                      <a:lnTo>
                        <a:pt x="600" y="33"/>
                      </a:lnTo>
                      <a:lnTo>
                        <a:pt x="600" y="33"/>
                      </a:lnTo>
                      <a:lnTo>
                        <a:pt x="601" y="33"/>
                      </a:lnTo>
                      <a:lnTo>
                        <a:pt x="601" y="32"/>
                      </a:lnTo>
                      <a:lnTo>
                        <a:pt x="607" y="32"/>
                      </a:lnTo>
                      <a:lnTo>
                        <a:pt x="607" y="32"/>
                      </a:lnTo>
                      <a:lnTo>
                        <a:pt x="608" y="32"/>
                      </a:lnTo>
                      <a:lnTo>
                        <a:pt x="611" y="32"/>
                      </a:lnTo>
                      <a:lnTo>
                        <a:pt x="612" y="33"/>
                      </a:lnTo>
                      <a:lnTo>
                        <a:pt x="613" y="34"/>
                      </a:lnTo>
                      <a:lnTo>
                        <a:pt x="614" y="34"/>
                      </a:lnTo>
                      <a:lnTo>
                        <a:pt x="616" y="32"/>
                      </a:lnTo>
                      <a:lnTo>
                        <a:pt x="618" y="30"/>
                      </a:lnTo>
                      <a:lnTo>
                        <a:pt x="618" y="32"/>
                      </a:lnTo>
                      <a:lnTo>
                        <a:pt x="620" y="32"/>
                      </a:lnTo>
                      <a:lnTo>
                        <a:pt x="620" y="33"/>
                      </a:lnTo>
                      <a:lnTo>
                        <a:pt x="621" y="33"/>
                      </a:lnTo>
                      <a:lnTo>
                        <a:pt x="622" y="33"/>
                      </a:lnTo>
                      <a:lnTo>
                        <a:pt x="622" y="34"/>
                      </a:lnTo>
                      <a:lnTo>
                        <a:pt x="622" y="33"/>
                      </a:lnTo>
                      <a:lnTo>
                        <a:pt x="624" y="33"/>
                      </a:lnTo>
                      <a:lnTo>
                        <a:pt x="624" y="32"/>
                      </a:lnTo>
                      <a:lnTo>
                        <a:pt x="622" y="32"/>
                      </a:lnTo>
                      <a:lnTo>
                        <a:pt x="624" y="29"/>
                      </a:lnTo>
                      <a:lnTo>
                        <a:pt x="631" y="28"/>
                      </a:lnTo>
                      <a:lnTo>
                        <a:pt x="633" y="30"/>
                      </a:lnTo>
                      <a:lnTo>
                        <a:pt x="633" y="30"/>
                      </a:lnTo>
                      <a:lnTo>
                        <a:pt x="633" y="32"/>
                      </a:lnTo>
                      <a:lnTo>
                        <a:pt x="634" y="32"/>
                      </a:lnTo>
                      <a:lnTo>
                        <a:pt x="634" y="33"/>
                      </a:lnTo>
                      <a:lnTo>
                        <a:pt x="634" y="33"/>
                      </a:lnTo>
                      <a:lnTo>
                        <a:pt x="634" y="34"/>
                      </a:lnTo>
                      <a:lnTo>
                        <a:pt x="635" y="34"/>
                      </a:lnTo>
                      <a:lnTo>
                        <a:pt x="635" y="36"/>
                      </a:lnTo>
                      <a:lnTo>
                        <a:pt x="635" y="36"/>
                      </a:lnTo>
                      <a:lnTo>
                        <a:pt x="635" y="38"/>
                      </a:lnTo>
                      <a:lnTo>
                        <a:pt x="635" y="39"/>
                      </a:lnTo>
                      <a:lnTo>
                        <a:pt x="635" y="41"/>
                      </a:lnTo>
                      <a:lnTo>
                        <a:pt x="635" y="41"/>
                      </a:lnTo>
                      <a:lnTo>
                        <a:pt x="637" y="46"/>
                      </a:lnTo>
                      <a:lnTo>
                        <a:pt x="638" y="46"/>
                      </a:lnTo>
                      <a:lnTo>
                        <a:pt x="638" y="45"/>
                      </a:lnTo>
                      <a:lnTo>
                        <a:pt x="637" y="45"/>
                      </a:lnTo>
                      <a:lnTo>
                        <a:pt x="638" y="43"/>
                      </a:lnTo>
                      <a:lnTo>
                        <a:pt x="639" y="43"/>
                      </a:lnTo>
                      <a:lnTo>
                        <a:pt x="641" y="41"/>
                      </a:lnTo>
                      <a:lnTo>
                        <a:pt x="642" y="41"/>
                      </a:lnTo>
                      <a:lnTo>
                        <a:pt x="643" y="39"/>
                      </a:lnTo>
                      <a:lnTo>
                        <a:pt x="645" y="39"/>
                      </a:lnTo>
                      <a:lnTo>
                        <a:pt x="645" y="38"/>
                      </a:lnTo>
                      <a:lnTo>
                        <a:pt x="646" y="38"/>
                      </a:lnTo>
                      <a:lnTo>
                        <a:pt x="646" y="39"/>
                      </a:lnTo>
                      <a:lnTo>
                        <a:pt x="647" y="41"/>
                      </a:lnTo>
                      <a:lnTo>
                        <a:pt x="652" y="41"/>
                      </a:lnTo>
                      <a:lnTo>
                        <a:pt x="652" y="39"/>
                      </a:lnTo>
                      <a:lnTo>
                        <a:pt x="654" y="39"/>
                      </a:lnTo>
                      <a:lnTo>
                        <a:pt x="654" y="42"/>
                      </a:lnTo>
                      <a:lnTo>
                        <a:pt x="654" y="42"/>
                      </a:lnTo>
                      <a:lnTo>
                        <a:pt x="655" y="42"/>
                      </a:lnTo>
                      <a:lnTo>
                        <a:pt x="655" y="41"/>
                      </a:lnTo>
                      <a:lnTo>
                        <a:pt x="655" y="41"/>
                      </a:lnTo>
                      <a:lnTo>
                        <a:pt x="655" y="42"/>
                      </a:lnTo>
                      <a:lnTo>
                        <a:pt x="658" y="42"/>
                      </a:lnTo>
                      <a:lnTo>
                        <a:pt x="658" y="42"/>
                      </a:lnTo>
                      <a:lnTo>
                        <a:pt x="659" y="42"/>
                      </a:lnTo>
                      <a:lnTo>
                        <a:pt x="659" y="43"/>
                      </a:lnTo>
                      <a:lnTo>
                        <a:pt x="663" y="43"/>
                      </a:lnTo>
                      <a:lnTo>
                        <a:pt x="663" y="45"/>
                      </a:lnTo>
                      <a:lnTo>
                        <a:pt x="664" y="46"/>
                      </a:lnTo>
                      <a:lnTo>
                        <a:pt x="665" y="46"/>
                      </a:lnTo>
                      <a:lnTo>
                        <a:pt x="667" y="46"/>
                      </a:lnTo>
                      <a:lnTo>
                        <a:pt x="667" y="45"/>
                      </a:lnTo>
                      <a:lnTo>
                        <a:pt x="668" y="45"/>
                      </a:lnTo>
                      <a:lnTo>
                        <a:pt x="668" y="43"/>
                      </a:lnTo>
                      <a:lnTo>
                        <a:pt x="668" y="43"/>
                      </a:lnTo>
                      <a:lnTo>
                        <a:pt x="668" y="41"/>
                      </a:lnTo>
                      <a:lnTo>
                        <a:pt x="667" y="41"/>
                      </a:lnTo>
                      <a:lnTo>
                        <a:pt x="667" y="37"/>
                      </a:lnTo>
                      <a:lnTo>
                        <a:pt x="667" y="37"/>
                      </a:lnTo>
                      <a:lnTo>
                        <a:pt x="667" y="37"/>
                      </a:lnTo>
                      <a:lnTo>
                        <a:pt x="667" y="34"/>
                      </a:lnTo>
                      <a:lnTo>
                        <a:pt x="671" y="36"/>
                      </a:lnTo>
                      <a:lnTo>
                        <a:pt x="669" y="32"/>
                      </a:lnTo>
                      <a:lnTo>
                        <a:pt x="668" y="32"/>
                      </a:lnTo>
                      <a:lnTo>
                        <a:pt x="668" y="24"/>
                      </a:lnTo>
                      <a:lnTo>
                        <a:pt x="668" y="24"/>
                      </a:lnTo>
                      <a:lnTo>
                        <a:pt x="673" y="24"/>
                      </a:lnTo>
                      <a:lnTo>
                        <a:pt x="679" y="25"/>
                      </a:lnTo>
                      <a:lnTo>
                        <a:pt x="679" y="26"/>
                      </a:lnTo>
                      <a:lnTo>
                        <a:pt x="681" y="26"/>
                      </a:lnTo>
                      <a:lnTo>
                        <a:pt x="684" y="29"/>
                      </a:lnTo>
                      <a:lnTo>
                        <a:pt x="685" y="29"/>
                      </a:lnTo>
                      <a:lnTo>
                        <a:pt x="686" y="32"/>
                      </a:lnTo>
                      <a:lnTo>
                        <a:pt x="688" y="33"/>
                      </a:lnTo>
                      <a:lnTo>
                        <a:pt x="689" y="33"/>
                      </a:lnTo>
                      <a:lnTo>
                        <a:pt x="690" y="34"/>
                      </a:lnTo>
                      <a:lnTo>
                        <a:pt x="690" y="36"/>
                      </a:lnTo>
                      <a:lnTo>
                        <a:pt x="692" y="36"/>
                      </a:lnTo>
                      <a:lnTo>
                        <a:pt x="692" y="39"/>
                      </a:lnTo>
                      <a:lnTo>
                        <a:pt x="692" y="39"/>
                      </a:lnTo>
                      <a:lnTo>
                        <a:pt x="692" y="39"/>
                      </a:lnTo>
                      <a:lnTo>
                        <a:pt x="692" y="41"/>
                      </a:lnTo>
                      <a:lnTo>
                        <a:pt x="693" y="41"/>
                      </a:lnTo>
                      <a:lnTo>
                        <a:pt x="694" y="42"/>
                      </a:lnTo>
                      <a:lnTo>
                        <a:pt x="696" y="43"/>
                      </a:lnTo>
                      <a:lnTo>
                        <a:pt x="698" y="46"/>
                      </a:lnTo>
                      <a:lnTo>
                        <a:pt x="700" y="46"/>
                      </a:lnTo>
                      <a:lnTo>
                        <a:pt x="700" y="47"/>
                      </a:lnTo>
                      <a:lnTo>
                        <a:pt x="703" y="46"/>
                      </a:lnTo>
                      <a:lnTo>
                        <a:pt x="703" y="47"/>
                      </a:lnTo>
                      <a:lnTo>
                        <a:pt x="705" y="49"/>
                      </a:lnTo>
                      <a:lnTo>
                        <a:pt x="707" y="50"/>
                      </a:lnTo>
                      <a:lnTo>
                        <a:pt x="709" y="49"/>
                      </a:lnTo>
                      <a:lnTo>
                        <a:pt x="710" y="47"/>
                      </a:lnTo>
                      <a:lnTo>
                        <a:pt x="711" y="46"/>
                      </a:lnTo>
                      <a:lnTo>
                        <a:pt x="713" y="46"/>
                      </a:lnTo>
                      <a:lnTo>
                        <a:pt x="714" y="45"/>
                      </a:lnTo>
                      <a:lnTo>
                        <a:pt x="720" y="46"/>
                      </a:lnTo>
                      <a:lnTo>
                        <a:pt x="720" y="46"/>
                      </a:lnTo>
                      <a:lnTo>
                        <a:pt x="720" y="46"/>
                      </a:lnTo>
                      <a:lnTo>
                        <a:pt x="722" y="46"/>
                      </a:lnTo>
                      <a:lnTo>
                        <a:pt x="722" y="47"/>
                      </a:lnTo>
                      <a:lnTo>
                        <a:pt x="723" y="47"/>
                      </a:lnTo>
                      <a:lnTo>
                        <a:pt x="724" y="49"/>
                      </a:lnTo>
                      <a:lnTo>
                        <a:pt x="727" y="49"/>
                      </a:lnTo>
                      <a:lnTo>
                        <a:pt x="727" y="47"/>
                      </a:lnTo>
                      <a:lnTo>
                        <a:pt x="724" y="46"/>
                      </a:lnTo>
                      <a:lnTo>
                        <a:pt x="724" y="46"/>
                      </a:lnTo>
                      <a:lnTo>
                        <a:pt x="723" y="46"/>
                      </a:lnTo>
                      <a:lnTo>
                        <a:pt x="723" y="45"/>
                      </a:lnTo>
                      <a:lnTo>
                        <a:pt x="720" y="45"/>
                      </a:lnTo>
                      <a:lnTo>
                        <a:pt x="720" y="43"/>
                      </a:lnTo>
                      <a:lnTo>
                        <a:pt x="718" y="43"/>
                      </a:lnTo>
                      <a:lnTo>
                        <a:pt x="718" y="43"/>
                      </a:lnTo>
                      <a:lnTo>
                        <a:pt x="717" y="43"/>
                      </a:lnTo>
                      <a:lnTo>
                        <a:pt x="715" y="42"/>
                      </a:lnTo>
                      <a:lnTo>
                        <a:pt x="713" y="41"/>
                      </a:lnTo>
                      <a:lnTo>
                        <a:pt x="709" y="38"/>
                      </a:lnTo>
                      <a:lnTo>
                        <a:pt x="707" y="38"/>
                      </a:lnTo>
                      <a:lnTo>
                        <a:pt x="705" y="34"/>
                      </a:lnTo>
                      <a:lnTo>
                        <a:pt x="703" y="34"/>
                      </a:lnTo>
                      <a:lnTo>
                        <a:pt x="701" y="32"/>
                      </a:lnTo>
                      <a:lnTo>
                        <a:pt x="700" y="32"/>
                      </a:lnTo>
                      <a:lnTo>
                        <a:pt x="698" y="30"/>
                      </a:lnTo>
                      <a:lnTo>
                        <a:pt x="698" y="29"/>
                      </a:lnTo>
                      <a:lnTo>
                        <a:pt x="698" y="28"/>
                      </a:lnTo>
                      <a:lnTo>
                        <a:pt x="694" y="26"/>
                      </a:lnTo>
                      <a:lnTo>
                        <a:pt x="694" y="24"/>
                      </a:lnTo>
                      <a:lnTo>
                        <a:pt x="702" y="24"/>
                      </a:lnTo>
                      <a:lnTo>
                        <a:pt x="702" y="24"/>
                      </a:lnTo>
                      <a:lnTo>
                        <a:pt x="706" y="22"/>
                      </a:lnTo>
                      <a:lnTo>
                        <a:pt x="706" y="22"/>
                      </a:lnTo>
                      <a:lnTo>
                        <a:pt x="715" y="22"/>
                      </a:lnTo>
                      <a:lnTo>
                        <a:pt x="717" y="25"/>
                      </a:lnTo>
                      <a:lnTo>
                        <a:pt x="718" y="28"/>
                      </a:lnTo>
                      <a:lnTo>
                        <a:pt x="720" y="29"/>
                      </a:lnTo>
                      <a:lnTo>
                        <a:pt x="720" y="28"/>
                      </a:lnTo>
                      <a:lnTo>
                        <a:pt x="720" y="26"/>
                      </a:lnTo>
                      <a:lnTo>
                        <a:pt x="719" y="25"/>
                      </a:lnTo>
                      <a:lnTo>
                        <a:pt x="718" y="25"/>
                      </a:lnTo>
                      <a:lnTo>
                        <a:pt x="718" y="24"/>
                      </a:lnTo>
                      <a:lnTo>
                        <a:pt x="717" y="22"/>
                      </a:lnTo>
                      <a:lnTo>
                        <a:pt x="717" y="21"/>
                      </a:lnTo>
                      <a:lnTo>
                        <a:pt x="727" y="21"/>
                      </a:lnTo>
                      <a:lnTo>
                        <a:pt x="727" y="21"/>
                      </a:lnTo>
                      <a:lnTo>
                        <a:pt x="728" y="21"/>
                      </a:lnTo>
                      <a:lnTo>
                        <a:pt x="728" y="21"/>
                      </a:lnTo>
                      <a:lnTo>
                        <a:pt x="731" y="22"/>
                      </a:lnTo>
                      <a:lnTo>
                        <a:pt x="734" y="22"/>
                      </a:lnTo>
                      <a:lnTo>
                        <a:pt x="736" y="22"/>
                      </a:lnTo>
                      <a:lnTo>
                        <a:pt x="739" y="22"/>
                      </a:lnTo>
                      <a:lnTo>
                        <a:pt x="740" y="25"/>
                      </a:lnTo>
                      <a:lnTo>
                        <a:pt x="740" y="25"/>
                      </a:lnTo>
                      <a:lnTo>
                        <a:pt x="740" y="26"/>
                      </a:lnTo>
                      <a:lnTo>
                        <a:pt x="741" y="26"/>
                      </a:lnTo>
                      <a:lnTo>
                        <a:pt x="741" y="28"/>
                      </a:lnTo>
                      <a:lnTo>
                        <a:pt x="741" y="28"/>
                      </a:lnTo>
                      <a:lnTo>
                        <a:pt x="743" y="29"/>
                      </a:lnTo>
                      <a:lnTo>
                        <a:pt x="744" y="29"/>
                      </a:lnTo>
                      <a:lnTo>
                        <a:pt x="745" y="30"/>
                      </a:lnTo>
                      <a:lnTo>
                        <a:pt x="748" y="30"/>
                      </a:lnTo>
                      <a:lnTo>
                        <a:pt x="748" y="30"/>
                      </a:lnTo>
                      <a:lnTo>
                        <a:pt x="745" y="29"/>
                      </a:lnTo>
                      <a:lnTo>
                        <a:pt x="743" y="26"/>
                      </a:lnTo>
                      <a:lnTo>
                        <a:pt x="741" y="25"/>
                      </a:lnTo>
                      <a:lnTo>
                        <a:pt x="740" y="24"/>
                      </a:lnTo>
                      <a:lnTo>
                        <a:pt x="740" y="24"/>
                      </a:lnTo>
                      <a:lnTo>
                        <a:pt x="740" y="22"/>
                      </a:lnTo>
                      <a:lnTo>
                        <a:pt x="740" y="22"/>
                      </a:lnTo>
                      <a:lnTo>
                        <a:pt x="739" y="21"/>
                      </a:lnTo>
                      <a:lnTo>
                        <a:pt x="737" y="20"/>
                      </a:lnTo>
                      <a:lnTo>
                        <a:pt x="735" y="20"/>
                      </a:lnTo>
                      <a:lnTo>
                        <a:pt x="735" y="20"/>
                      </a:lnTo>
                      <a:lnTo>
                        <a:pt x="735" y="21"/>
                      </a:lnTo>
                      <a:lnTo>
                        <a:pt x="732" y="21"/>
                      </a:lnTo>
                      <a:lnTo>
                        <a:pt x="732" y="21"/>
                      </a:lnTo>
                      <a:lnTo>
                        <a:pt x="730" y="21"/>
                      </a:lnTo>
                      <a:lnTo>
                        <a:pt x="730" y="20"/>
                      </a:lnTo>
                      <a:lnTo>
                        <a:pt x="723" y="20"/>
                      </a:lnTo>
                      <a:lnTo>
                        <a:pt x="723" y="20"/>
                      </a:lnTo>
                      <a:lnTo>
                        <a:pt x="723" y="20"/>
                      </a:lnTo>
                      <a:lnTo>
                        <a:pt x="723" y="16"/>
                      </a:lnTo>
                      <a:lnTo>
                        <a:pt x="727" y="16"/>
                      </a:lnTo>
                      <a:lnTo>
                        <a:pt x="727" y="16"/>
                      </a:lnTo>
                      <a:lnTo>
                        <a:pt x="724" y="13"/>
                      </a:lnTo>
                      <a:lnTo>
                        <a:pt x="723" y="12"/>
                      </a:lnTo>
                      <a:lnTo>
                        <a:pt x="723" y="11"/>
                      </a:lnTo>
                      <a:lnTo>
                        <a:pt x="724" y="11"/>
                      </a:lnTo>
                      <a:lnTo>
                        <a:pt x="726" y="11"/>
                      </a:lnTo>
                      <a:lnTo>
                        <a:pt x="727" y="12"/>
                      </a:lnTo>
                      <a:lnTo>
                        <a:pt x="727" y="12"/>
                      </a:lnTo>
                      <a:lnTo>
                        <a:pt x="727" y="11"/>
                      </a:lnTo>
                      <a:lnTo>
                        <a:pt x="728" y="11"/>
                      </a:lnTo>
                      <a:lnTo>
                        <a:pt x="728" y="11"/>
                      </a:lnTo>
                      <a:lnTo>
                        <a:pt x="728" y="12"/>
                      </a:lnTo>
                      <a:lnTo>
                        <a:pt x="732" y="12"/>
                      </a:lnTo>
                      <a:lnTo>
                        <a:pt x="731" y="9"/>
                      </a:lnTo>
                      <a:lnTo>
                        <a:pt x="734" y="9"/>
                      </a:lnTo>
                      <a:lnTo>
                        <a:pt x="737" y="9"/>
                      </a:lnTo>
                      <a:lnTo>
                        <a:pt x="740" y="9"/>
                      </a:lnTo>
                      <a:lnTo>
                        <a:pt x="743" y="9"/>
                      </a:lnTo>
                      <a:lnTo>
                        <a:pt x="744" y="11"/>
                      </a:lnTo>
                      <a:lnTo>
                        <a:pt x="744" y="12"/>
                      </a:lnTo>
                      <a:lnTo>
                        <a:pt x="744" y="12"/>
                      </a:lnTo>
                      <a:lnTo>
                        <a:pt x="744" y="13"/>
                      </a:lnTo>
                      <a:lnTo>
                        <a:pt x="744" y="15"/>
                      </a:lnTo>
                      <a:lnTo>
                        <a:pt x="745" y="16"/>
                      </a:lnTo>
                      <a:lnTo>
                        <a:pt x="752" y="18"/>
                      </a:lnTo>
                      <a:lnTo>
                        <a:pt x="752" y="16"/>
                      </a:lnTo>
                      <a:lnTo>
                        <a:pt x="753" y="15"/>
                      </a:lnTo>
                      <a:lnTo>
                        <a:pt x="755" y="15"/>
                      </a:lnTo>
                      <a:lnTo>
                        <a:pt x="756" y="15"/>
                      </a:lnTo>
                      <a:lnTo>
                        <a:pt x="757" y="16"/>
                      </a:lnTo>
                      <a:lnTo>
                        <a:pt x="757" y="15"/>
                      </a:lnTo>
                      <a:lnTo>
                        <a:pt x="756" y="15"/>
                      </a:lnTo>
                      <a:lnTo>
                        <a:pt x="756" y="15"/>
                      </a:lnTo>
                      <a:lnTo>
                        <a:pt x="756" y="13"/>
                      </a:lnTo>
                      <a:lnTo>
                        <a:pt x="755" y="13"/>
                      </a:lnTo>
                      <a:lnTo>
                        <a:pt x="755" y="13"/>
                      </a:lnTo>
                      <a:lnTo>
                        <a:pt x="755" y="12"/>
                      </a:lnTo>
                      <a:lnTo>
                        <a:pt x="757" y="12"/>
                      </a:lnTo>
                      <a:lnTo>
                        <a:pt x="758" y="15"/>
                      </a:lnTo>
                      <a:lnTo>
                        <a:pt x="760" y="15"/>
                      </a:lnTo>
                      <a:lnTo>
                        <a:pt x="762" y="17"/>
                      </a:lnTo>
                      <a:lnTo>
                        <a:pt x="765" y="17"/>
                      </a:lnTo>
                      <a:lnTo>
                        <a:pt x="765" y="17"/>
                      </a:lnTo>
                      <a:lnTo>
                        <a:pt x="764" y="16"/>
                      </a:lnTo>
                      <a:lnTo>
                        <a:pt x="764" y="16"/>
                      </a:lnTo>
                      <a:lnTo>
                        <a:pt x="762" y="15"/>
                      </a:lnTo>
                      <a:lnTo>
                        <a:pt x="762" y="15"/>
                      </a:lnTo>
                      <a:lnTo>
                        <a:pt x="761" y="15"/>
                      </a:lnTo>
                      <a:lnTo>
                        <a:pt x="760" y="13"/>
                      </a:lnTo>
                      <a:lnTo>
                        <a:pt x="758" y="11"/>
                      </a:lnTo>
                      <a:lnTo>
                        <a:pt x="761" y="11"/>
                      </a:lnTo>
                      <a:lnTo>
                        <a:pt x="761" y="9"/>
                      </a:lnTo>
                      <a:lnTo>
                        <a:pt x="762" y="9"/>
                      </a:lnTo>
                      <a:lnTo>
                        <a:pt x="765" y="9"/>
                      </a:lnTo>
                      <a:lnTo>
                        <a:pt x="768" y="9"/>
                      </a:lnTo>
                      <a:lnTo>
                        <a:pt x="769" y="9"/>
                      </a:lnTo>
                      <a:lnTo>
                        <a:pt x="770" y="9"/>
                      </a:lnTo>
                      <a:lnTo>
                        <a:pt x="768" y="8"/>
                      </a:lnTo>
                      <a:lnTo>
                        <a:pt x="764" y="8"/>
                      </a:lnTo>
                      <a:lnTo>
                        <a:pt x="764" y="7"/>
                      </a:lnTo>
                      <a:lnTo>
                        <a:pt x="766" y="7"/>
                      </a:lnTo>
                      <a:lnTo>
                        <a:pt x="768" y="4"/>
                      </a:lnTo>
                      <a:lnTo>
                        <a:pt x="770" y="4"/>
                      </a:lnTo>
                      <a:lnTo>
                        <a:pt x="773" y="4"/>
                      </a:lnTo>
                      <a:lnTo>
                        <a:pt x="775" y="4"/>
                      </a:lnTo>
                      <a:lnTo>
                        <a:pt x="777" y="4"/>
                      </a:lnTo>
                      <a:lnTo>
                        <a:pt x="777" y="4"/>
                      </a:lnTo>
                      <a:lnTo>
                        <a:pt x="777" y="5"/>
                      </a:lnTo>
                      <a:lnTo>
                        <a:pt x="777" y="5"/>
                      </a:lnTo>
                      <a:lnTo>
                        <a:pt x="777" y="4"/>
                      </a:lnTo>
                      <a:lnTo>
                        <a:pt x="778" y="4"/>
                      </a:lnTo>
                      <a:lnTo>
                        <a:pt x="778" y="4"/>
                      </a:lnTo>
                      <a:lnTo>
                        <a:pt x="777" y="3"/>
                      </a:lnTo>
                      <a:lnTo>
                        <a:pt x="777" y="3"/>
                      </a:lnTo>
                      <a:lnTo>
                        <a:pt x="777" y="1"/>
                      </a:lnTo>
                      <a:lnTo>
                        <a:pt x="777" y="1"/>
                      </a:lnTo>
                      <a:lnTo>
                        <a:pt x="777" y="0"/>
                      </a:lnTo>
                      <a:lnTo>
                        <a:pt x="786" y="3"/>
                      </a:lnTo>
                      <a:lnTo>
                        <a:pt x="786" y="0"/>
                      </a:lnTo>
                      <a:lnTo>
                        <a:pt x="787" y="0"/>
                      </a:lnTo>
                      <a:lnTo>
                        <a:pt x="789" y="0"/>
                      </a:lnTo>
                      <a:lnTo>
                        <a:pt x="790" y="0"/>
                      </a:lnTo>
                      <a:lnTo>
                        <a:pt x="791" y="0"/>
                      </a:lnTo>
                      <a:lnTo>
                        <a:pt x="792" y="0"/>
                      </a:lnTo>
                      <a:lnTo>
                        <a:pt x="794" y="0"/>
                      </a:lnTo>
                      <a:lnTo>
                        <a:pt x="795" y="0"/>
                      </a:lnTo>
                      <a:lnTo>
                        <a:pt x="795" y="1"/>
                      </a:lnTo>
                      <a:lnTo>
                        <a:pt x="813" y="1"/>
                      </a:lnTo>
                      <a:lnTo>
                        <a:pt x="813" y="1"/>
                      </a:lnTo>
                      <a:lnTo>
                        <a:pt x="815" y="0"/>
                      </a:lnTo>
                      <a:lnTo>
                        <a:pt x="817" y="0"/>
                      </a:lnTo>
                      <a:lnTo>
                        <a:pt x="820" y="0"/>
                      </a:lnTo>
                      <a:lnTo>
                        <a:pt x="823" y="1"/>
                      </a:lnTo>
                      <a:lnTo>
                        <a:pt x="825" y="1"/>
                      </a:lnTo>
                      <a:lnTo>
                        <a:pt x="828" y="1"/>
                      </a:lnTo>
                      <a:lnTo>
                        <a:pt x="829" y="1"/>
                      </a:lnTo>
                      <a:lnTo>
                        <a:pt x="830" y="0"/>
                      </a:lnTo>
                      <a:lnTo>
                        <a:pt x="833"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7">
                  <a:extLst>
                    <a:ext uri="{FF2B5EF4-FFF2-40B4-BE49-F238E27FC236}">
                      <a16:creationId xmlns:a16="http://schemas.microsoft.com/office/drawing/2014/main" xmlns="" id="{1B2A548F-D51A-444D-8DEA-588387B97C12}"/>
                    </a:ext>
                  </a:extLst>
                </p:cNvPr>
                <p:cNvSpPr>
                  <a:spLocks noEditPoints="1"/>
                </p:cNvSpPr>
                <p:nvPr/>
              </p:nvSpPr>
              <p:spPr bwMode="auto">
                <a:xfrm>
                  <a:off x="4064000" y="1243467"/>
                  <a:ext cx="3241675" cy="158750"/>
                </a:xfrm>
                <a:custGeom>
                  <a:avLst/>
                  <a:gdLst>
                    <a:gd name="T0" fmla="*/ 947 w 2042"/>
                    <a:gd name="T1" fmla="*/ 91 h 100"/>
                    <a:gd name="T2" fmla="*/ 247 w 2042"/>
                    <a:gd name="T3" fmla="*/ 88 h 100"/>
                    <a:gd name="T4" fmla="*/ 1941 w 2042"/>
                    <a:gd name="T5" fmla="*/ 79 h 100"/>
                    <a:gd name="T6" fmla="*/ 402 w 2042"/>
                    <a:gd name="T7" fmla="*/ 76 h 100"/>
                    <a:gd name="T8" fmla="*/ 1974 w 2042"/>
                    <a:gd name="T9" fmla="*/ 75 h 100"/>
                    <a:gd name="T10" fmla="*/ 72 w 2042"/>
                    <a:gd name="T11" fmla="*/ 72 h 100"/>
                    <a:gd name="T12" fmla="*/ 196 w 2042"/>
                    <a:gd name="T13" fmla="*/ 82 h 100"/>
                    <a:gd name="T14" fmla="*/ 175 w 2042"/>
                    <a:gd name="T15" fmla="*/ 72 h 100"/>
                    <a:gd name="T16" fmla="*/ 182 w 2042"/>
                    <a:gd name="T17" fmla="*/ 63 h 100"/>
                    <a:gd name="T18" fmla="*/ 224 w 2042"/>
                    <a:gd name="T19" fmla="*/ 63 h 100"/>
                    <a:gd name="T20" fmla="*/ 241 w 2042"/>
                    <a:gd name="T21" fmla="*/ 91 h 100"/>
                    <a:gd name="T22" fmla="*/ 216 w 2042"/>
                    <a:gd name="T23" fmla="*/ 88 h 100"/>
                    <a:gd name="T24" fmla="*/ 200 w 2042"/>
                    <a:gd name="T25" fmla="*/ 71 h 100"/>
                    <a:gd name="T26" fmla="*/ 212 w 2042"/>
                    <a:gd name="T27" fmla="*/ 65 h 100"/>
                    <a:gd name="T28" fmla="*/ 1319 w 2042"/>
                    <a:gd name="T29" fmla="*/ 61 h 100"/>
                    <a:gd name="T30" fmla="*/ 1293 w 2042"/>
                    <a:gd name="T31" fmla="*/ 67 h 100"/>
                    <a:gd name="T32" fmla="*/ 378 w 2042"/>
                    <a:gd name="T33" fmla="*/ 53 h 100"/>
                    <a:gd name="T34" fmla="*/ 262 w 2042"/>
                    <a:gd name="T35" fmla="*/ 55 h 100"/>
                    <a:gd name="T36" fmla="*/ 200 w 2042"/>
                    <a:gd name="T37" fmla="*/ 46 h 100"/>
                    <a:gd name="T38" fmla="*/ 298 w 2042"/>
                    <a:gd name="T39" fmla="*/ 55 h 100"/>
                    <a:gd name="T40" fmla="*/ 1284 w 2042"/>
                    <a:gd name="T41" fmla="*/ 48 h 100"/>
                    <a:gd name="T42" fmla="*/ 59 w 2042"/>
                    <a:gd name="T43" fmla="*/ 67 h 100"/>
                    <a:gd name="T44" fmla="*/ 39 w 2042"/>
                    <a:gd name="T45" fmla="*/ 75 h 100"/>
                    <a:gd name="T46" fmla="*/ 22 w 2042"/>
                    <a:gd name="T47" fmla="*/ 80 h 100"/>
                    <a:gd name="T48" fmla="*/ 13 w 2042"/>
                    <a:gd name="T49" fmla="*/ 66 h 100"/>
                    <a:gd name="T50" fmla="*/ 57 w 2042"/>
                    <a:gd name="T51" fmla="*/ 46 h 100"/>
                    <a:gd name="T52" fmla="*/ 119 w 2042"/>
                    <a:gd name="T53" fmla="*/ 59 h 100"/>
                    <a:gd name="T54" fmla="*/ 120 w 2042"/>
                    <a:gd name="T55" fmla="*/ 42 h 100"/>
                    <a:gd name="T56" fmla="*/ 303 w 2042"/>
                    <a:gd name="T57" fmla="*/ 38 h 100"/>
                    <a:gd name="T58" fmla="*/ 99 w 2042"/>
                    <a:gd name="T59" fmla="*/ 34 h 100"/>
                    <a:gd name="T60" fmla="*/ 1217 w 2042"/>
                    <a:gd name="T61" fmla="*/ 41 h 100"/>
                    <a:gd name="T62" fmla="*/ 115 w 2042"/>
                    <a:gd name="T63" fmla="*/ 38 h 100"/>
                    <a:gd name="T64" fmla="*/ 239 w 2042"/>
                    <a:gd name="T65" fmla="*/ 33 h 100"/>
                    <a:gd name="T66" fmla="*/ 245 w 2042"/>
                    <a:gd name="T67" fmla="*/ 53 h 100"/>
                    <a:gd name="T68" fmla="*/ 234 w 2042"/>
                    <a:gd name="T69" fmla="*/ 29 h 100"/>
                    <a:gd name="T70" fmla="*/ 190 w 2042"/>
                    <a:gd name="T71" fmla="*/ 30 h 100"/>
                    <a:gd name="T72" fmla="*/ 213 w 2042"/>
                    <a:gd name="T73" fmla="*/ 49 h 100"/>
                    <a:gd name="T74" fmla="*/ 174 w 2042"/>
                    <a:gd name="T75" fmla="*/ 38 h 100"/>
                    <a:gd name="T76" fmla="*/ 162 w 2042"/>
                    <a:gd name="T77" fmla="*/ 25 h 100"/>
                    <a:gd name="T78" fmla="*/ 2020 w 2042"/>
                    <a:gd name="T79" fmla="*/ 21 h 100"/>
                    <a:gd name="T80" fmla="*/ 2037 w 2042"/>
                    <a:gd name="T81" fmla="*/ 41 h 100"/>
                    <a:gd name="T82" fmla="*/ 2005 w 2042"/>
                    <a:gd name="T83" fmla="*/ 41 h 100"/>
                    <a:gd name="T84" fmla="*/ 1945 w 2042"/>
                    <a:gd name="T85" fmla="*/ 25 h 100"/>
                    <a:gd name="T86" fmla="*/ 281 w 2042"/>
                    <a:gd name="T87" fmla="*/ 13 h 100"/>
                    <a:gd name="T88" fmla="*/ 1554 w 2042"/>
                    <a:gd name="T89" fmla="*/ 12 h 100"/>
                    <a:gd name="T90" fmla="*/ 1279 w 2042"/>
                    <a:gd name="T91" fmla="*/ 36 h 100"/>
                    <a:gd name="T92" fmla="*/ 1267 w 2042"/>
                    <a:gd name="T93" fmla="*/ 68 h 100"/>
                    <a:gd name="T94" fmla="*/ 1232 w 2042"/>
                    <a:gd name="T95" fmla="*/ 59 h 100"/>
                    <a:gd name="T96" fmla="*/ 1235 w 2042"/>
                    <a:gd name="T97" fmla="*/ 54 h 100"/>
                    <a:gd name="T98" fmla="*/ 1251 w 2042"/>
                    <a:gd name="T99" fmla="*/ 42 h 100"/>
                    <a:gd name="T100" fmla="*/ 1218 w 2042"/>
                    <a:gd name="T101" fmla="*/ 28 h 100"/>
                    <a:gd name="T102" fmla="*/ 1226 w 2042"/>
                    <a:gd name="T103" fmla="*/ 20 h 100"/>
                    <a:gd name="T104" fmla="*/ 1249 w 2042"/>
                    <a:gd name="T105" fmla="*/ 28 h 100"/>
                    <a:gd name="T106" fmla="*/ 224 w 2042"/>
                    <a:gd name="T107" fmla="*/ 17 h 100"/>
                    <a:gd name="T108" fmla="*/ 1620 w 2042"/>
                    <a:gd name="T109" fmla="*/ 12 h 100"/>
                    <a:gd name="T110" fmla="*/ 280 w 2042"/>
                    <a:gd name="T111" fmla="*/ 6 h 100"/>
                    <a:gd name="T112" fmla="*/ 1630 w 2042"/>
                    <a:gd name="T113" fmla="*/ 10 h 100"/>
                    <a:gd name="T114" fmla="*/ 1315 w 2042"/>
                    <a:gd name="T115" fmla="*/ 12 h 100"/>
                    <a:gd name="T116" fmla="*/ 1338 w 2042"/>
                    <a:gd name="T117" fmla="*/ 8 h 100"/>
                    <a:gd name="T118" fmla="*/ 1325 w 2042"/>
                    <a:gd name="T119" fmla="*/ 33 h 100"/>
                    <a:gd name="T120" fmla="*/ 1289 w 2042"/>
                    <a:gd name="T121" fmla="*/ 24 h 100"/>
                    <a:gd name="T122" fmla="*/ 1272 w 2042"/>
                    <a:gd name="T123"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2" h="100">
                      <a:moveTo>
                        <a:pt x="394" y="97"/>
                      </a:moveTo>
                      <a:lnTo>
                        <a:pt x="396" y="97"/>
                      </a:lnTo>
                      <a:lnTo>
                        <a:pt x="398" y="97"/>
                      </a:lnTo>
                      <a:lnTo>
                        <a:pt x="396" y="99"/>
                      </a:lnTo>
                      <a:lnTo>
                        <a:pt x="395" y="100"/>
                      </a:lnTo>
                      <a:lnTo>
                        <a:pt x="395" y="99"/>
                      </a:lnTo>
                      <a:lnTo>
                        <a:pt x="394" y="99"/>
                      </a:lnTo>
                      <a:lnTo>
                        <a:pt x="394" y="97"/>
                      </a:lnTo>
                      <a:close/>
                      <a:moveTo>
                        <a:pt x="129" y="97"/>
                      </a:moveTo>
                      <a:lnTo>
                        <a:pt x="131" y="97"/>
                      </a:lnTo>
                      <a:lnTo>
                        <a:pt x="131" y="97"/>
                      </a:lnTo>
                      <a:lnTo>
                        <a:pt x="131" y="97"/>
                      </a:lnTo>
                      <a:lnTo>
                        <a:pt x="131" y="99"/>
                      </a:lnTo>
                      <a:lnTo>
                        <a:pt x="129" y="99"/>
                      </a:lnTo>
                      <a:lnTo>
                        <a:pt x="128" y="100"/>
                      </a:lnTo>
                      <a:lnTo>
                        <a:pt x="128" y="99"/>
                      </a:lnTo>
                      <a:lnTo>
                        <a:pt x="129" y="97"/>
                      </a:lnTo>
                      <a:close/>
                      <a:moveTo>
                        <a:pt x="180" y="89"/>
                      </a:moveTo>
                      <a:lnTo>
                        <a:pt x="180" y="91"/>
                      </a:lnTo>
                      <a:lnTo>
                        <a:pt x="180" y="92"/>
                      </a:lnTo>
                      <a:lnTo>
                        <a:pt x="182" y="95"/>
                      </a:lnTo>
                      <a:lnTo>
                        <a:pt x="180" y="95"/>
                      </a:lnTo>
                      <a:lnTo>
                        <a:pt x="180" y="95"/>
                      </a:lnTo>
                      <a:lnTo>
                        <a:pt x="179" y="95"/>
                      </a:lnTo>
                      <a:lnTo>
                        <a:pt x="179" y="95"/>
                      </a:lnTo>
                      <a:lnTo>
                        <a:pt x="178" y="93"/>
                      </a:lnTo>
                      <a:lnTo>
                        <a:pt x="178" y="91"/>
                      </a:lnTo>
                      <a:lnTo>
                        <a:pt x="178" y="91"/>
                      </a:lnTo>
                      <a:lnTo>
                        <a:pt x="180" y="89"/>
                      </a:lnTo>
                      <a:close/>
                      <a:moveTo>
                        <a:pt x="946" y="85"/>
                      </a:moveTo>
                      <a:lnTo>
                        <a:pt x="946" y="89"/>
                      </a:lnTo>
                      <a:lnTo>
                        <a:pt x="947" y="91"/>
                      </a:lnTo>
                      <a:lnTo>
                        <a:pt x="949" y="91"/>
                      </a:lnTo>
                      <a:lnTo>
                        <a:pt x="951" y="92"/>
                      </a:lnTo>
                      <a:lnTo>
                        <a:pt x="951" y="91"/>
                      </a:lnTo>
                      <a:lnTo>
                        <a:pt x="953" y="89"/>
                      </a:lnTo>
                      <a:lnTo>
                        <a:pt x="953" y="91"/>
                      </a:lnTo>
                      <a:lnTo>
                        <a:pt x="954" y="91"/>
                      </a:lnTo>
                      <a:lnTo>
                        <a:pt x="954" y="93"/>
                      </a:lnTo>
                      <a:lnTo>
                        <a:pt x="953" y="93"/>
                      </a:lnTo>
                      <a:lnTo>
                        <a:pt x="953" y="95"/>
                      </a:lnTo>
                      <a:lnTo>
                        <a:pt x="951" y="95"/>
                      </a:lnTo>
                      <a:lnTo>
                        <a:pt x="950" y="95"/>
                      </a:lnTo>
                      <a:lnTo>
                        <a:pt x="949" y="95"/>
                      </a:lnTo>
                      <a:lnTo>
                        <a:pt x="947" y="95"/>
                      </a:lnTo>
                      <a:lnTo>
                        <a:pt x="947" y="96"/>
                      </a:lnTo>
                      <a:lnTo>
                        <a:pt x="942" y="96"/>
                      </a:lnTo>
                      <a:lnTo>
                        <a:pt x="942" y="96"/>
                      </a:lnTo>
                      <a:lnTo>
                        <a:pt x="942" y="96"/>
                      </a:lnTo>
                      <a:lnTo>
                        <a:pt x="941" y="96"/>
                      </a:lnTo>
                      <a:lnTo>
                        <a:pt x="941" y="88"/>
                      </a:lnTo>
                      <a:lnTo>
                        <a:pt x="942" y="88"/>
                      </a:lnTo>
                      <a:lnTo>
                        <a:pt x="944" y="87"/>
                      </a:lnTo>
                      <a:lnTo>
                        <a:pt x="945" y="87"/>
                      </a:lnTo>
                      <a:lnTo>
                        <a:pt x="946" y="85"/>
                      </a:lnTo>
                      <a:close/>
                      <a:moveTo>
                        <a:pt x="251" y="82"/>
                      </a:moveTo>
                      <a:lnTo>
                        <a:pt x="251" y="82"/>
                      </a:lnTo>
                      <a:lnTo>
                        <a:pt x="251" y="82"/>
                      </a:lnTo>
                      <a:lnTo>
                        <a:pt x="252" y="82"/>
                      </a:lnTo>
                      <a:lnTo>
                        <a:pt x="251" y="85"/>
                      </a:lnTo>
                      <a:lnTo>
                        <a:pt x="248" y="85"/>
                      </a:lnTo>
                      <a:lnTo>
                        <a:pt x="247" y="87"/>
                      </a:lnTo>
                      <a:lnTo>
                        <a:pt x="247" y="87"/>
                      </a:lnTo>
                      <a:lnTo>
                        <a:pt x="247" y="88"/>
                      </a:lnTo>
                      <a:lnTo>
                        <a:pt x="245" y="88"/>
                      </a:lnTo>
                      <a:lnTo>
                        <a:pt x="245" y="88"/>
                      </a:lnTo>
                      <a:lnTo>
                        <a:pt x="245" y="85"/>
                      </a:lnTo>
                      <a:lnTo>
                        <a:pt x="247" y="85"/>
                      </a:lnTo>
                      <a:lnTo>
                        <a:pt x="248" y="84"/>
                      </a:lnTo>
                      <a:lnTo>
                        <a:pt x="251" y="83"/>
                      </a:lnTo>
                      <a:lnTo>
                        <a:pt x="251" y="82"/>
                      </a:lnTo>
                      <a:close/>
                      <a:moveTo>
                        <a:pt x="246" y="80"/>
                      </a:moveTo>
                      <a:lnTo>
                        <a:pt x="246" y="82"/>
                      </a:lnTo>
                      <a:lnTo>
                        <a:pt x="246" y="82"/>
                      </a:lnTo>
                      <a:lnTo>
                        <a:pt x="246" y="82"/>
                      </a:lnTo>
                      <a:lnTo>
                        <a:pt x="246" y="82"/>
                      </a:lnTo>
                      <a:lnTo>
                        <a:pt x="246" y="80"/>
                      </a:lnTo>
                      <a:close/>
                      <a:moveTo>
                        <a:pt x="242" y="80"/>
                      </a:moveTo>
                      <a:lnTo>
                        <a:pt x="242" y="80"/>
                      </a:lnTo>
                      <a:lnTo>
                        <a:pt x="242" y="82"/>
                      </a:lnTo>
                      <a:lnTo>
                        <a:pt x="243" y="82"/>
                      </a:lnTo>
                      <a:lnTo>
                        <a:pt x="243" y="83"/>
                      </a:lnTo>
                      <a:lnTo>
                        <a:pt x="243" y="83"/>
                      </a:lnTo>
                      <a:lnTo>
                        <a:pt x="242" y="83"/>
                      </a:lnTo>
                      <a:lnTo>
                        <a:pt x="242" y="83"/>
                      </a:lnTo>
                      <a:lnTo>
                        <a:pt x="242" y="80"/>
                      </a:lnTo>
                      <a:close/>
                      <a:moveTo>
                        <a:pt x="1941" y="79"/>
                      </a:moveTo>
                      <a:lnTo>
                        <a:pt x="1944" y="80"/>
                      </a:lnTo>
                      <a:lnTo>
                        <a:pt x="1944" y="80"/>
                      </a:lnTo>
                      <a:lnTo>
                        <a:pt x="1942" y="80"/>
                      </a:lnTo>
                      <a:lnTo>
                        <a:pt x="1942" y="82"/>
                      </a:lnTo>
                      <a:lnTo>
                        <a:pt x="1942" y="82"/>
                      </a:lnTo>
                      <a:lnTo>
                        <a:pt x="1941" y="82"/>
                      </a:lnTo>
                      <a:lnTo>
                        <a:pt x="1941" y="80"/>
                      </a:lnTo>
                      <a:lnTo>
                        <a:pt x="1941" y="80"/>
                      </a:lnTo>
                      <a:lnTo>
                        <a:pt x="1941" y="79"/>
                      </a:lnTo>
                      <a:close/>
                      <a:moveTo>
                        <a:pt x="262" y="79"/>
                      </a:moveTo>
                      <a:lnTo>
                        <a:pt x="262" y="82"/>
                      </a:lnTo>
                      <a:lnTo>
                        <a:pt x="260" y="82"/>
                      </a:lnTo>
                      <a:lnTo>
                        <a:pt x="260" y="80"/>
                      </a:lnTo>
                      <a:lnTo>
                        <a:pt x="260" y="80"/>
                      </a:lnTo>
                      <a:lnTo>
                        <a:pt x="260" y="80"/>
                      </a:lnTo>
                      <a:lnTo>
                        <a:pt x="260" y="80"/>
                      </a:lnTo>
                      <a:lnTo>
                        <a:pt x="260" y="80"/>
                      </a:lnTo>
                      <a:lnTo>
                        <a:pt x="262" y="80"/>
                      </a:lnTo>
                      <a:lnTo>
                        <a:pt x="262" y="79"/>
                      </a:lnTo>
                      <a:close/>
                      <a:moveTo>
                        <a:pt x="402" y="76"/>
                      </a:moveTo>
                      <a:lnTo>
                        <a:pt x="402" y="78"/>
                      </a:lnTo>
                      <a:lnTo>
                        <a:pt x="400" y="79"/>
                      </a:lnTo>
                      <a:lnTo>
                        <a:pt x="400" y="79"/>
                      </a:lnTo>
                      <a:lnTo>
                        <a:pt x="399" y="79"/>
                      </a:lnTo>
                      <a:lnTo>
                        <a:pt x="399" y="79"/>
                      </a:lnTo>
                      <a:lnTo>
                        <a:pt x="399" y="82"/>
                      </a:lnTo>
                      <a:lnTo>
                        <a:pt x="398" y="82"/>
                      </a:lnTo>
                      <a:lnTo>
                        <a:pt x="396" y="80"/>
                      </a:lnTo>
                      <a:lnTo>
                        <a:pt x="396" y="80"/>
                      </a:lnTo>
                      <a:lnTo>
                        <a:pt x="395" y="80"/>
                      </a:lnTo>
                      <a:lnTo>
                        <a:pt x="395" y="80"/>
                      </a:lnTo>
                      <a:lnTo>
                        <a:pt x="394" y="80"/>
                      </a:lnTo>
                      <a:lnTo>
                        <a:pt x="394" y="80"/>
                      </a:lnTo>
                      <a:lnTo>
                        <a:pt x="394" y="80"/>
                      </a:lnTo>
                      <a:lnTo>
                        <a:pt x="394" y="79"/>
                      </a:lnTo>
                      <a:lnTo>
                        <a:pt x="394" y="79"/>
                      </a:lnTo>
                      <a:lnTo>
                        <a:pt x="394" y="78"/>
                      </a:lnTo>
                      <a:lnTo>
                        <a:pt x="396" y="78"/>
                      </a:lnTo>
                      <a:lnTo>
                        <a:pt x="398" y="78"/>
                      </a:lnTo>
                      <a:lnTo>
                        <a:pt x="399" y="76"/>
                      </a:lnTo>
                      <a:lnTo>
                        <a:pt x="402" y="76"/>
                      </a:lnTo>
                      <a:close/>
                      <a:moveTo>
                        <a:pt x="57" y="75"/>
                      </a:moveTo>
                      <a:lnTo>
                        <a:pt x="57" y="76"/>
                      </a:lnTo>
                      <a:lnTo>
                        <a:pt x="59" y="78"/>
                      </a:lnTo>
                      <a:lnTo>
                        <a:pt x="57" y="78"/>
                      </a:lnTo>
                      <a:lnTo>
                        <a:pt x="57" y="82"/>
                      </a:lnTo>
                      <a:lnTo>
                        <a:pt x="55" y="82"/>
                      </a:lnTo>
                      <a:lnTo>
                        <a:pt x="55" y="85"/>
                      </a:lnTo>
                      <a:lnTo>
                        <a:pt x="53" y="87"/>
                      </a:lnTo>
                      <a:lnTo>
                        <a:pt x="53" y="89"/>
                      </a:lnTo>
                      <a:lnTo>
                        <a:pt x="46" y="88"/>
                      </a:lnTo>
                      <a:lnTo>
                        <a:pt x="46" y="85"/>
                      </a:lnTo>
                      <a:lnTo>
                        <a:pt x="48" y="84"/>
                      </a:lnTo>
                      <a:lnTo>
                        <a:pt x="49" y="82"/>
                      </a:lnTo>
                      <a:lnTo>
                        <a:pt x="51" y="80"/>
                      </a:lnTo>
                      <a:lnTo>
                        <a:pt x="53" y="79"/>
                      </a:lnTo>
                      <a:lnTo>
                        <a:pt x="53" y="76"/>
                      </a:lnTo>
                      <a:lnTo>
                        <a:pt x="55" y="76"/>
                      </a:lnTo>
                      <a:lnTo>
                        <a:pt x="56" y="75"/>
                      </a:lnTo>
                      <a:lnTo>
                        <a:pt x="57" y="75"/>
                      </a:lnTo>
                      <a:close/>
                      <a:moveTo>
                        <a:pt x="1974" y="74"/>
                      </a:moveTo>
                      <a:lnTo>
                        <a:pt x="1976" y="74"/>
                      </a:lnTo>
                      <a:lnTo>
                        <a:pt x="1976" y="76"/>
                      </a:lnTo>
                      <a:lnTo>
                        <a:pt x="1974" y="76"/>
                      </a:lnTo>
                      <a:lnTo>
                        <a:pt x="1974" y="78"/>
                      </a:lnTo>
                      <a:lnTo>
                        <a:pt x="1966" y="78"/>
                      </a:lnTo>
                      <a:lnTo>
                        <a:pt x="1966" y="76"/>
                      </a:lnTo>
                      <a:lnTo>
                        <a:pt x="1965" y="76"/>
                      </a:lnTo>
                      <a:lnTo>
                        <a:pt x="1965" y="75"/>
                      </a:lnTo>
                      <a:lnTo>
                        <a:pt x="1967" y="75"/>
                      </a:lnTo>
                      <a:lnTo>
                        <a:pt x="1970" y="74"/>
                      </a:lnTo>
                      <a:lnTo>
                        <a:pt x="1970" y="75"/>
                      </a:lnTo>
                      <a:lnTo>
                        <a:pt x="1974" y="75"/>
                      </a:lnTo>
                      <a:lnTo>
                        <a:pt x="1974" y="74"/>
                      </a:lnTo>
                      <a:close/>
                      <a:moveTo>
                        <a:pt x="938" y="71"/>
                      </a:moveTo>
                      <a:lnTo>
                        <a:pt x="940" y="71"/>
                      </a:lnTo>
                      <a:lnTo>
                        <a:pt x="940" y="74"/>
                      </a:lnTo>
                      <a:lnTo>
                        <a:pt x="941" y="74"/>
                      </a:lnTo>
                      <a:lnTo>
                        <a:pt x="942" y="80"/>
                      </a:lnTo>
                      <a:lnTo>
                        <a:pt x="941" y="80"/>
                      </a:lnTo>
                      <a:lnTo>
                        <a:pt x="941" y="79"/>
                      </a:lnTo>
                      <a:lnTo>
                        <a:pt x="941" y="79"/>
                      </a:lnTo>
                      <a:lnTo>
                        <a:pt x="941" y="78"/>
                      </a:lnTo>
                      <a:lnTo>
                        <a:pt x="940" y="78"/>
                      </a:lnTo>
                      <a:lnTo>
                        <a:pt x="938" y="75"/>
                      </a:lnTo>
                      <a:lnTo>
                        <a:pt x="938" y="72"/>
                      </a:lnTo>
                      <a:lnTo>
                        <a:pt x="937" y="72"/>
                      </a:lnTo>
                      <a:lnTo>
                        <a:pt x="938" y="71"/>
                      </a:lnTo>
                      <a:close/>
                      <a:moveTo>
                        <a:pt x="937" y="68"/>
                      </a:moveTo>
                      <a:lnTo>
                        <a:pt x="937" y="70"/>
                      </a:lnTo>
                      <a:lnTo>
                        <a:pt x="937" y="70"/>
                      </a:lnTo>
                      <a:lnTo>
                        <a:pt x="938" y="70"/>
                      </a:lnTo>
                      <a:lnTo>
                        <a:pt x="937" y="70"/>
                      </a:lnTo>
                      <a:lnTo>
                        <a:pt x="937" y="68"/>
                      </a:lnTo>
                      <a:close/>
                      <a:moveTo>
                        <a:pt x="73" y="68"/>
                      </a:moveTo>
                      <a:lnTo>
                        <a:pt x="74" y="70"/>
                      </a:lnTo>
                      <a:lnTo>
                        <a:pt x="76" y="71"/>
                      </a:lnTo>
                      <a:lnTo>
                        <a:pt x="76" y="72"/>
                      </a:lnTo>
                      <a:lnTo>
                        <a:pt x="74" y="72"/>
                      </a:lnTo>
                      <a:lnTo>
                        <a:pt x="74" y="72"/>
                      </a:lnTo>
                      <a:lnTo>
                        <a:pt x="74" y="72"/>
                      </a:lnTo>
                      <a:lnTo>
                        <a:pt x="74" y="72"/>
                      </a:lnTo>
                      <a:lnTo>
                        <a:pt x="73" y="72"/>
                      </a:lnTo>
                      <a:lnTo>
                        <a:pt x="73" y="72"/>
                      </a:lnTo>
                      <a:lnTo>
                        <a:pt x="72" y="72"/>
                      </a:lnTo>
                      <a:lnTo>
                        <a:pt x="72" y="71"/>
                      </a:lnTo>
                      <a:lnTo>
                        <a:pt x="73" y="71"/>
                      </a:lnTo>
                      <a:lnTo>
                        <a:pt x="73" y="70"/>
                      </a:lnTo>
                      <a:lnTo>
                        <a:pt x="73" y="70"/>
                      </a:lnTo>
                      <a:lnTo>
                        <a:pt x="73" y="70"/>
                      </a:lnTo>
                      <a:lnTo>
                        <a:pt x="73" y="70"/>
                      </a:lnTo>
                      <a:lnTo>
                        <a:pt x="73" y="68"/>
                      </a:lnTo>
                      <a:close/>
                      <a:moveTo>
                        <a:pt x="36" y="68"/>
                      </a:moveTo>
                      <a:lnTo>
                        <a:pt x="36" y="70"/>
                      </a:lnTo>
                      <a:lnTo>
                        <a:pt x="36" y="70"/>
                      </a:lnTo>
                      <a:lnTo>
                        <a:pt x="36" y="68"/>
                      </a:lnTo>
                      <a:lnTo>
                        <a:pt x="36" y="68"/>
                      </a:lnTo>
                      <a:close/>
                      <a:moveTo>
                        <a:pt x="190" y="68"/>
                      </a:moveTo>
                      <a:lnTo>
                        <a:pt x="190" y="68"/>
                      </a:lnTo>
                      <a:lnTo>
                        <a:pt x="191" y="68"/>
                      </a:lnTo>
                      <a:lnTo>
                        <a:pt x="192" y="70"/>
                      </a:lnTo>
                      <a:lnTo>
                        <a:pt x="192" y="71"/>
                      </a:lnTo>
                      <a:lnTo>
                        <a:pt x="191" y="72"/>
                      </a:lnTo>
                      <a:lnTo>
                        <a:pt x="190" y="74"/>
                      </a:lnTo>
                      <a:lnTo>
                        <a:pt x="192" y="74"/>
                      </a:lnTo>
                      <a:lnTo>
                        <a:pt x="192" y="74"/>
                      </a:lnTo>
                      <a:lnTo>
                        <a:pt x="196" y="74"/>
                      </a:lnTo>
                      <a:lnTo>
                        <a:pt x="196" y="75"/>
                      </a:lnTo>
                      <a:lnTo>
                        <a:pt x="196" y="76"/>
                      </a:lnTo>
                      <a:lnTo>
                        <a:pt x="196" y="78"/>
                      </a:lnTo>
                      <a:lnTo>
                        <a:pt x="195" y="79"/>
                      </a:lnTo>
                      <a:lnTo>
                        <a:pt x="196" y="79"/>
                      </a:lnTo>
                      <a:lnTo>
                        <a:pt x="196" y="80"/>
                      </a:lnTo>
                      <a:lnTo>
                        <a:pt x="196" y="82"/>
                      </a:lnTo>
                      <a:lnTo>
                        <a:pt x="196" y="82"/>
                      </a:lnTo>
                      <a:lnTo>
                        <a:pt x="196" y="82"/>
                      </a:lnTo>
                      <a:lnTo>
                        <a:pt x="196" y="82"/>
                      </a:lnTo>
                      <a:lnTo>
                        <a:pt x="195" y="82"/>
                      </a:lnTo>
                      <a:lnTo>
                        <a:pt x="195" y="82"/>
                      </a:lnTo>
                      <a:lnTo>
                        <a:pt x="195" y="82"/>
                      </a:lnTo>
                      <a:lnTo>
                        <a:pt x="193" y="82"/>
                      </a:lnTo>
                      <a:lnTo>
                        <a:pt x="193" y="83"/>
                      </a:lnTo>
                      <a:lnTo>
                        <a:pt x="192" y="83"/>
                      </a:lnTo>
                      <a:lnTo>
                        <a:pt x="191" y="84"/>
                      </a:lnTo>
                      <a:lnTo>
                        <a:pt x="190" y="85"/>
                      </a:lnTo>
                      <a:lnTo>
                        <a:pt x="188" y="85"/>
                      </a:lnTo>
                      <a:lnTo>
                        <a:pt x="180" y="87"/>
                      </a:lnTo>
                      <a:lnTo>
                        <a:pt x="180" y="84"/>
                      </a:lnTo>
                      <a:lnTo>
                        <a:pt x="182" y="84"/>
                      </a:lnTo>
                      <a:lnTo>
                        <a:pt x="183" y="84"/>
                      </a:lnTo>
                      <a:lnTo>
                        <a:pt x="184" y="83"/>
                      </a:lnTo>
                      <a:lnTo>
                        <a:pt x="184" y="82"/>
                      </a:lnTo>
                      <a:lnTo>
                        <a:pt x="187" y="80"/>
                      </a:lnTo>
                      <a:lnTo>
                        <a:pt x="187" y="79"/>
                      </a:lnTo>
                      <a:lnTo>
                        <a:pt x="183" y="79"/>
                      </a:lnTo>
                      <a:lnTo>
                        <a:pt x="183" y="80"/>
                      </a:lnTo>
                      <a:lnTo>
                        <a:pt x="179" y="80"/>
                      </a:lnTo>
                      <a:lnTo>
                        <a:pt x="180" y="79"/>
                      </a:lnTo>
                      <a:lnTo>
                        <a:pt x="182" y="78"/>
                      </a:lnTo>
                      <a:lnTo>
                        <a:pt x="184" y="76"/>
                      </a:lnTo>
                      <a:lnTo>
                        <a:pt x="187" y="75"/>
                      </a:lnTo>
                      <a:lnTo>
                        <a:pt x="187" y="75"/>
                      </a:lnTo>
                      <a:lnTo>
                        <a:pt x="182" y="75"/>
                      </a:lnTo>
                      <a:lnTo>
                        <a:pt x="182" y="76"/>
                      </a:lnTo>
                      <a:lnTo>
                        <a:pt x="180" y="76"/>
                      </a:lnTo>
                      <a:lnTo>
                        <a:pt x="178" y="76"/>
                      </a:lnTo>
                      <a:lnTo>
                        <a:pt x="176" y="75"/>
                      </a:lnTo>
                      <a:lnTo>
                        <a:pt x="176" y="74"/>
                      </a:lnTo>
                      <a:lnTo>
                        <a:pt x="175" y="72"/>
                      </a:lnTo>
                      <a:lnTo>
                        <a:pt x="178" y="71"/>
                      </a:lnTo>
                      <a:lnTo>
                        <a:pt x="179" y="70"/>
                      </a:lnTo>
                      <a:lnTo>
                        <a:pt x="179" y="70"/>
                      </a:lnTo>
                      <a:lnTo>
                        <a:pt x="183" y="70"/>
                      </a:lnTo>
                      <a:lnTo>
                        <a:pt x="183" y="68"/>
                      </a:lnTo>
                      <a:lnTo>
                        <a:pt x="190" y="68"/>
                      </a:lnTo>
                      <a:close/>
                      <a:moveTo>
                        <a:pt x="365" y="63"/>
                      </a:moveTo>
                      <a:lnTo>
                        <a:pt x="362" y="65"/>
                      </a:lnTo>
                      <a:lnTo>
                        <a:pt x="364" y="65"/>
                      </a:lnTo>
                      <a:lnTo>
                        <a:pt x="364" y="65"/>
                      </a:lnTo>
                      <a:lnTo>
                        <a:pt x="364" y="65"/>
                      </a:lnTo>
                      <a:lnTo>
                        <a:pt x="365" y="66"/>
                      </a:lnTo>
                      <a:lnTo>
                        <a:pt x="366" y="67"/>
                      </a:lnTo>
                      <a:lnTo>
                        <a:pt x="368" y="68"/>
                      </a:lnTo>
                      <a:lnTo>
                        <a:pt x="368" y="66"/>
                      </a:lnTo>
                      <a:lnTo>
                        <a:pt x="365" y="65"/>
                      </a:lnTo>
                      <a:lnTo>
                        <a:pt x="365" y="63"/>
                      </a:lnTo>
                      <a:close/>
                      <a:moveTo>
                        <a:pt x="302" y="63"/>
                      </a:moveTo>
                      <a:lnTo>
                        <a:pt x="302" y="66"/>
                      </a:lnTo>
                      <a:lnTo>
                        <a:pt x="303" y="67"/>
                      </a:lnTo>
                      <a:lnTo>
                        <a:pt x="303" y="68"/>
                      </a:lnTo>
                      <a:lnTo>
                        <a:pt x="301" y="68"/>
                      </a:lnTo>
                      <a:lnTo>
                        <a:pt x="299" y="68"/>
                      </a:lnTo>
                      <a:lnTo>
                        <a:pt x="299" y="68"/>
                      </a:lnTo>
                      <a:lnTo>
                        <a:pt x="299" y="68"/>
                      </a:lnTo>
                      <a:lnTo>
                        <a:pt x="298" y="66"/>
                      </a:lnTo>
                      <a:lnTo>
                        <a:pt x="297" y="65"/>
                      </a:lnTo>
                      <a:lnTo>
                        <a:pt x="297" y="65"/>
                      </a:lnTo>
                      <a:lnTo>
                        <a:pt x="297" y="63"/>
                      </a:lnTo>
                      <a:lnTo>
                        <a:pt x="302" y="63"/>
                      </a:lnTo>
                      <a:close/>
                      <a:moveTo>
                        <a:pt x="179" y="63"/>
                      </a:moveTo>
                      <a:lnTo>
                        <a:pt x="182" y="63"/>
                      </a:lnTo>
                      <a:lnTo>
                        <a:pt x="182" y="65"/>
                      </a:lnTo>
                      <a:lnTo>
                        <a:pt x="183" y="65"/>
                      </a:lnTo>
                      <a:lnTo>
                        <a:pt x="183" y="65"/>
                      </a:lnTo>
                      <a:lnTo>
                        <a:pt x="183" y="65"/>
                      </a:lnTo>
                      <a:lnTo>
                        <a:pt x="184" y="65"/>
                      </a:lnTo>
                      <a:lnTo>
                        <a:pt x="184" y="65"/>
                      </a:lnTo>
                      <a:lnTo>
                        <a:pt x="184" y="65"/>
                      </a:lnTo>
                      <a:lnTo>
                        <a:pt x="186" y="67"/>
                      </a:lnTo>
                      <a:lnTo>
                        <a:pt x="184" y="67"/>
                      </a:lnTo>
                      <a:lnTo>
                        <a:pt x="184" y="67"/>
                      </a:lnTo>
                      <a:lnTo>
                        <a:pt x="175" y="68"/>
                      </a:lnTo>
                      <a:lnTo>
                        <a:pt x="175" y="68"/>
                      </a:lnTo>
                      <a:lnTo>
                        <a:pt x="176" y="67"/>
                      </a:lnTo>
                      <a:lnTo>
                        <a:pt x="178" y="65"/>
                      </a:lnTo>
                      <a:lnTo>
                        <a:pt x="179" y="63"/>
                      </a:lnTo>
                      <a:close/>
                      <a:moveTo>
                        <a:pt x="217" y="62"/>
                      </a:moveTo>
                      <a:lnTo>
                        <a:pt x="218" y="65"/>
                      </a:lnTo>
                      <a:lnTo>
                        <a:pt x="220" y="66"/>
                      </a:lnTo>
                      <a:lnTo>
                        <a:pt x="220" y="67"/>
                      </a:lnTo>
                      <a:lnTo>
                        <a:pt x="220" y="67"/>
                      </a:lnTo>
                      <a:lnTo>
                        <a:pt x="220" y="67"/>
                      </a:lnTo>
                      <a:lnTo>
                        <a:pt x="218" y="67"/>
                      </a:lnTo>
                      <a:lnTo>
                        <a:pt x="218" y="68"/>
                      </a:lnTo>
                      <a:lnTo>
                        <a:pt x="220" y="70"/>
                      </a:lnTo>
                      <a:lnTo>
                        <a:pt x="220" y="70"/>
                      </a:lnTo>
                      <a:lnTo>
                        <a:pt x="222" y="70"/>
                      </a:lnTo>
                      <a:lnTo>
                        <a:pt x="225" y="68"/>
                      </a:lnTo>
                      <a:lnTo>
                        <a:pt x="224" y="67"/>
                      </a:lnTo>
                      <a:lnTo>
                        <a:pt x="222" y="66"/>
                      </a:lnTo>
                      <a:lnTo>
                        <a:pt x="224" y="66"/>
                      </a:lnTo>
                      <a:lnTo>
                        <a:pt x="224" y="63"/>
                      </a:lnTo>
                      <a:lnTo>
                        <a:pt x="224" y="63"/>
                      </a:lnTo>
                      <a:lnTo>
                        <a:pt x="224" y="63"/>
                      </a:lnTo>
                      <a:lnTo>
                        <a:pt x="225" y="63"/>
                      </a:lnTo>
                      <a:lnTo>
                        <a:pt x="227" y="65"/>
                      </a:lnTo>
                      <a:lnTo>
                        <a:pt x="229" y="66"/>
                      </a:lnTo>
                      <a:lnTo>
                        <a:pt x="227" y="68"/>
                      </a:lnTo>
                      <a:lnTo>
                        <a:pt x="231" y="68"/>
                      </a:lnTo>
                      <a:lnTo>
                        <a:pt x="231" y="68"/>
                      </a:lnTo>
                      <a:lnTo>
                        <a:pt x="233" y="70"/>
                      </a:lnTo>
                      <a:lnTo>
                        <a:pt x="233" y="70"/>
                      </a:lnTo>
                      <a:lnTo>
                        <a:pt x="233" y="70"/>
                      </a:lnTo>
                      <a:lnTo>
                        <a:pt x="234" y="70"/>
                      </a:lnTo>
                      <a:lnTo>
                        <a:pt x="234" y="70"/>
                      </a:lnTo>
                      <a:lnTo>
                        <a:pt x="234" y="71"/>
                      </a:lnTo>
                      <a:lnTo>
                        <a:pt x="234" y="71"/>
                      </a:lnTo>
                      <a:lnTo>
                        <a:pt x="234" y="75"/>
                      </a:lnTo>
                      <a:lnTo>
                        <a:pt x="235" y="75"/>
                      </a:lnTo>
                      <a:lnTo>
                        <a:pt x="235" y="78"/>
                      </a:lnTo>
                      <a:lnTo>
                        <a:pt x="235" y="78"/>
                      </a:lnTo>
                      <a:lnTo>
                        <a:pt x="235" y="79"/>
                      </a:lnTo>
                      <a:lnTo>
                        <a:pt x="235" y="80"/>
                      </a:lnTo>
                      <a:lnTo>
                        <a:pt x="235" y="82"/>
                      </a:lnTo>
                      <a:lnTo>
                        <a:pt x="235" y="83"/>
                      </a:lnTo>
                      <a:lnTo>
                        <a:pt x="235" y="83"/>
                      </a:lnTo>
                      <a:lnTo>
                        <a:pt x="238" y="83"/>
                      </a:lnTo>
                      <a:lnTo>
                        <a:pt x="238" y="84"/>
                      </a:lnTo>
                      <a:lnTo>
                        <a:pt x="239" y="84"/>
                      </a:lnTo>
                      <a:lnTo>
                        <a:pt x="239" y="85"/>
                      </a:lnTo>
                      <a:lnTo>
                        <a:pt x="238" y="85"/>
                      </a:lnTo>
                      <a:lnTo>
                        <a:pt x="238" y="89"/>
                      </a:lnTo>
                      <a:lnTo>
                        <a:pt x="238" y="89"/>
                      </a:lnTo>
                      <a:lnTo>
                        <a:pt x="239" y="91"/>
                      </a:lnTo>
                      <a:lnTo>
                        <a:pt x="241" y="91"/>
                      </a:lnTo>
                      <a:lnTo>
                        <a:pt x="241" y="92"/>
                      </a:lnTo>
                      <a:lnTo>
                        <a:pt x="241" y="92"/>
                      </a:lnTo>
                      <a:lnTo>
                        <a:pt x="241" y="93"/>
                      </a:lnTo>
                      <a:lnTo>
                        <a:pt x="238" y="93"/>
                      </a:lnTo>
                      <a:lnTo>
                        <a:pt x="238" y="93"/>
                      </a:lnTo>
                      <a:lnTo>
                        <a:pt x="239" y="95"/>
                      </a:lnTo>
                      <a:lnTo>
                        <a:pt x="239" y="95"/>
                      </a:lnTo>
                      <a:lnTo>
                        <a:pt x="239" y="96"/>
                      </a:lnTo>
                      <a:lnTo>
                        <a:pt x="238" y="97"/>
                      </a:lnTo>
                      <a:lnTo>
                        <a:pt x="235" y="97"/>
                      </a:lnTo>
                      <a:lnTo>
                        <a:pt x="233" y="97"/>
                      </a:lnTo>
                      <a:lnTo>
                        <a:pt x="231" y="97"/>
                      </a:lnTo>
                      <a:lnTo>
                        <a:pt x="230" y="97"/>
                      </a:lnTo>
                      <a:lnTo>
                        <a:pt x="229" y="97"/>
                      </a:lnTo>
                      <a:lnTo>
                        <a:pt x="227" y="97"/>
                      </a:lnTo>
                      <a:lnTo>
                        <a:pt x="225" y="97"/>
                      </a:lnTo>
                      <a:lnTo>
                        <a:pt x="225" y="97"/>
                      </a:lnTo>
                      <a:lnTo>
                        <a:pt x="221" y="97"/>
                      </a:lnTo>
                      <a:lnTo>
                        <a:pt x="220" y="97"/>
                      </a:lnTo>
                      <a:lnTo>
                        <a:pt x="220" y="97"/>
                      </a:lnTo>
                      <a:lnTo>
                        <a:pt x="220" y="97"/>
                      </a:lnTo>
                      <a:lnTo>
                        <a:pt x="217" y="99"/>
                      </a:lnTo>
                      <a:lnTo>
                        <a:pt x="213" y="97"/>
                      </a:lnTo>
                      <a:lnTo>
                        <a:pt x="209" y="97"/>
                      </a:lnTo>
                      <a:lnTo>
                        <a:pt x="209" y="96"/>
                      </a:lnTo>
                      <a:lnTo>
                        <a:pt x="209" y="95"/>
                      </a:lnTo>
                      <a:lnTo>
                        <a:pt x="209" y="93"/>
                      </a:lnTo>
                      <a:lnTo>
                        <a:pt x="209" y="92"/>
                      </a:lnTo>
                      <a:lnTo>
                        <a:pt x="212" y="91"/>
                      </a:lnTo>
                      <a:lnTo>
                        <a:pt x="213" y="91"/>
                      </a:lnTo>
                      <a:lnTo>
                        <a:pt x="213" y="88"/>
                      </a:lnTo>
                      <a:lnTo>
                        <a:pt x="216" y="88"/>
                      </a:lnTo>
                      <a:lnTo>
                        <a:pt x="216" y="85"/>
                      </a:lnTo>
                      <a:lnTo>
                        <a:pt x="214" y="87"/>
                      </a:lnTo>
                      <a:lnTo>
                        <a:pt x="212" y="88"/>
                      </a:lnTo>
                      <a:lnTo>
                        <a:pt x="205" y="87"/>
                      </a:lnTo>
                      <a:lnTo>
                        <a:pt x="205" y="88"/>
                      </a:lnTo>
                      <a:lnTo>
                        <a:pt x="201" y="88"/>
                      </a:lnTo>
                      <a:lnTo>
                        <a:pt x="200" y="91"/>
                      </a:lnTo>
                      <a:lnTo>
                        <a:pt x="193" y="92"/>
                      </a:lnTo>
                      <a:lnTo>
                        <a:pt x="193" y="91"/>
                      </a:lnTo>
                      <a:lnTo>
                        <a:pt x="192" y="91"/>
                      </a:lnTo>
                      <a:lnTo>
                        <a:pt x="192" y="87"/>
                      </a:lnTo>
                      <a:lnTo>
                        <a:pt x="195" y="87"/>
                      </a:lnTo>
                      <a:lnTo>
                        <a:pt x="196" y="85"/>
                      </a:lnTo>
                      <a:lnTo>
                        <a:pt x="193" y="85"/>
                      </a:lnTo>
                      <a:lnTo>
                        <a:pt x="195" y="83"/>
                      </a:lnTo>
                      <a:lnTo>
                        <a:pt x="200" y="83"/>
                      </a:lnTo>
                      <a:lnTo>
                        <a:pt x="200" y="83"/>
                      </a:lnTo>
                      <a:lnTo>
                        <a:pt x="201" y="84"/>
                      </a:lnTo>
                      <a:lnTo>
                        <a:pt x="204" y="84"/>
                      </a:lnTo>
                      <a:lnTo>
                        <a:pt x="204" y="84"/>
                      </a:lnTo>
                      <a:lnTo>
                        <a:pt x="204" y="84"/>
                      </a:lnTo>
                      <a:lnTo>
                        <a:pt x="204" y="83"/>
                      </a:lnTo>
                      <a:lnTo>
                        <a:pt x="204" y="82"/>
                      </a:lnTo>
                      <a:lnTo>
                        <a:pt x="203" y="80"/>
                      </a:lnTo>
                      <a:lnTo>
                        <a:pt x="203" y="79"/>
                      </a:lnTo>
                      <a:lnTo>
                        <a:pt x="200" y="79"/>
                      </a:lnTo>
                      <a:lnTo>
                        <a:pt x="200" y="78"/>
                      </a:lnTo>
                      <a:lnTo>
                        <a:pt x="200" y="76"/>
                      </a:lnTo>
                      <a:lnTo>
                        <a:pt x="199" y="75"/>
                      </a:lnTo>
                      <a:lnTo>
                        <a:pt x="199" y="75"/>
                      </a:lnTo>
                      <a:lnTo>
                        <a:pt x="200" y="74"/>
                      </a:lnTo>
                      <a:lnTo>
                        <a:pt x="200" y="71"/>
                      </a:lnTo>
                      <a:lnTo>
                        <a:pt x="197" y="71"/>
                      </a:lnTo>
                      <a:lnTo>
                        <a:pt x="199" y="68"/>
                      </a:lnTo>
                      <a:lnTo>
                        <a:pt x="200" y="68"/>
                      </a:lnTo>
                      <a:lnTo>
                        <a:pt x="203" y="68"/>
                      </a:lnTo>
                      <a:lnTo>
                        <a:pt x="204" y="68"/>
                      </a:lnTo>
                      <a:lnTo>
                        <a:pt x="204" y="68"/>
                      </a:lnTo>
                      <a:lnTo>
                        <a:pt x="204" y="71"/>
                      </a:lnTo>
                      <a:lnTo>
                        <a:pt x="207" y="74"/>
                      </a:lnTo>
                      <a:lnTo>
                        <a:pt x="209" y="76"/>
                      </a:lnTo>
                      <a:lnTo>
                        <a:pt x="212" y="78"/>
                      </a:lnTo>
                      <a:lnTo>
                        <a:pt x="212" y="82"/>
                      </a:lnTo>
                      <a:lnTo>
                        <a:pt x="213" y="83"/>
                      </a:lnTo>
                      <a:lnTo>
                        <a:pt x="214" y="83"/>
                      </a:lnTo>
                      <a:lnTo>
                        <a:pt x="214" y="82"/>
                      </a:lnTo>
                      <a:lnTo>
                        <a:pt x="216" y="82"/>
                      </a:lnTo>
                      <a:lnTo>
                        <a:pt x="216" y="79"/>
                      </a:lnTo>
                      <a:lnTo>
                        <a:pt x="214" y="79"/>
                      </a:lnTo>
                      <a:lnTo>
                        <a:pt x="214" y="76"/>
                      </a:lnTo>
                      <a:lnTo>
                        <a:pt x="214" y="74"/>
                      </a:lnTo>
                      <a:lnTo>
                        <a:pt x="213" y="74"/>
                      </a:lnTo>
                      <a:lnTo>
                        <a:pt x="210" y="71"/>
                      </a:lnTo>
                      <a:lnTo>
                        <a:pt x="210" y="71"/>
                      </a:lnTo>
                      <a:lnTo>
                        <a:pt x="210" y="70"/>
                      </a:lnTo>
                      <a:lnTo>
                        <a:pt x="217" y="68"/>
                      </a:lnTo>
                      <a:lnTo>
                        <a:pt x="218" y="67"/>
                      </a:lnTo>
                      <a:lnTo>
                        <a:pt x="216" y="67"/>
                      </a:lnTo>
                      <a:lnTo>
                        <a:pt x="213" y="67"/>
                      </a:lnTo>
                      <a:lnTo>
                        <a:pt x="212" y="66"/>
                      </a:lnTo>
                      <a:lnTo>
                        <a:pt x="210" y="66"/>
                      </a:lnTo>
                      <a:lnTo>
                        <a:pt x="210" y="66"/>
                      </a:lnTo>
                      <a:lnTo>
                        <a:pt x="210" y="65"/>
                      </a:lnTo>
                      <a:lnTo>
                        <a:pt x="212" y="65"/>
                      </a:lnTo>
                      <a:lnTo>
                        <a:pt x="212" y="65"/>
                      </a:lnTo>
                      <a:lnTo>
                        <a:pt x="212" y="63"/>
                      </a:lnTo>
                      <a:lnTo>
                        <a:pt x="214" y="62"/>
                      </a:lnTo>
                      <a:lnTo>
                        <a:pt x="217" y="62"/>
                      </a:lnTo>
                      <a:close/>
                      <a:moveTo>
                        <a:pt x="80" y="62"/>
                      </a:moveTo>
                      <a:lnTo>
                        <a:pt x="83" y="62"/>
                      </a:lnTo>
                      <a:lnTo>
                        <a:pt x="83" y="63"/>
                      </a:lnTo>
                      <a:lnTo>
                        <a:pt x="83" y="63"/>
                      </a:lnTo>
                      <a:lnTo>
                        <a:pt x="83" y="66"/>
                      </a:lnTo>
                      <a:lnTo>
                        <a:pt x="80" y="66"/>
                      </a:lnTo>
                      <a:lnTo>
                        <a:pt x="80" y="62"/>
                      </a:lnTo>
                      <a:close/>
                      <a:moveTo>
                        <a:pt x="1235" y="58"/>
                      </a:moveTo>
                      <a:lnTo>
                        <a:pt x="1237" y="58"/>
                      </a:lnTo>
                      <a:lnTo>
                        <a:pt x="1237" y="58"/>
                      </a:lnTo>
                      <a:lnTo>
                        <a:pt x="1237" y="58"/>
                      </a:lnTo>
                      <a:lnTo>
                        <a:pt x="1235" y="58"/>
                      </a:lnTo>
                      <a:lnTo>
                        <a:pt x="1235" y="58"/>
                      </a:lnTo>
                      <a:close/>
                      <a:moveTo>
                        <a:pt x="471" y="55"/>
                      </a:moveTo>
                      <a:lnTo>
                        <a:pt x="475" y="55"/>
                      </a:lnTo>
                      <a:lnTo>
                        <a:pt x="475" y="57"/>
                      </a:lnTo>
                      <a:lnTo>
                        <a:pt x="472" y="55"/>
                      </a:lnTo>
                      <a:lnTo>
                        <a:pt x="472" y="55"/>
                      </a:lnTo>
                      <a:lnTo>
                        <a:pt x="471" y="55"/>
                      </a:lnTo>
                      <a:close/>
                      <a:moveTo>
                        <a:pt x="1307" y="54"/>
                      </a:moveTo>
                      <a:lnTo>
                        <a:pt x="1311" y="54"/>
                      </a:lnTo>
                      <a:lnTo>
                        <a:pt x="1313" y="57"/>
                      </a:lnTo>
                      <a:lnTo>
                        <a:pt x="1315" y="58"/>
                      </a:lnTo>
                      <a:lnTo>
                        <a:pt x="1315" y="58"/>
                      </a:lnTo>
                      <a:lnTo>
                        <a:pt x="1317" y="58"/>
                      </a:lnTo>
                      <a:lnTo>
                        <a:pt x="1317" y="59"/>
                      </a:lnTo>
                      <a:lnTo>
                        <a:pt x="1319" y="59"/>
                      </a:lnTo>
                      <a:lnTo>
                        <a:pt x="1319" y="61"/>
                      </a:lnTo>
                      <a:lnTo>
                        <a:pt x="1321" y="61"/>
                      </a:lnTo>
                      <a:lnTo>
                        <a:pt x="1321" y="61"/>
                      </a:lnTo>
                      <a:lnTo>
                        <a:pt x="1322" y="61"/>
                      </a:lnTo>
                      <a:lnTo>
                        <a:pt x="1322" y="61"/>
                      </a:lnTo>
                      <a:lnTo>
                        <a:pt x="1323" y="61"/>
                      </a:lnTo>
                      <a:lnTo>
                        <a:pt x="1325" y="59"/>
                      </a:lnTo>
                      <a:lnTo>
                        <a:pt x="1326" y="61"/>
                      </a:lnTo>
                      <a:lnTo>
                        <a:pt x="1326" y="61"/>
                      </a:lnTo>
                      <a:lnTo>
                        <a:pt x="1326" y="62"/>
                      </a:lnTo>
                      <a:lnTo>
                        <a:pt x="1326" y="62"/>
                      </a:lnTo>
                      <a:lnTo>
                        <a:pt x="1326" y="63"/>
                      </a:lnTo>
                      <a:lnTo>
                        <a:pt x="1325" y="65"/>
                      </a:lnTo>
                      <a:lnTo>
                        <a:pt x="1325" y="65"/>
                      </a:lnTo>
                      <a:lnTo>
                        <a:pt x="1318" y="65"/>
                      </a:lnTo>
                      <a:lnTo>
                        <a:pt x="1318" y="66"/>
                      </a:lnTo>
                      <a:lnTo>
                        <a:pt x="1315" y="66"/>
                      </a:lnTo>
                      <a:lnTo>
                        <a:pt x="1315" y="67"/>
                      </a:lnTo>
                      <a:lnTo>
                        <a:pt x="1310" y="67"/>
                      </a:lnTo>
                      <a:lnTo>
                        <a:pt x="1310" y="67"/>
                      </a:lnTo>
                      <a:lnTo>
                        <a:pt x="1309" y="67"/>
                      </a:lnTo>
                      <a:lnTo>
                        <a:pt x="1309" y="68"/>
                      </a:lnTo>
                      <a:lnTo>
                        <a:pt x="1307" y="68"/>
                      </a:lnTo>
                      <a:lnTo>
                        <a:pt x="1307" y="67"/>
                      </a:lnTo>
                      <a:lnTo>
                        <a:pt x="1307" y="67"/>
                      </a:lnTo>
                      <a:lnTo>
                        <a:pt x="1306" y="67"/>
                      </a:lnTo>
                      <a:lnTo>
                        <a:pt x="1305" y="68"/>
                      </a:lnTo>
                      <a:lnTo>
                        <a:pt x="1305" y="65"/>
                      </a:lnTo>
                      <a:lnTo>
                        <a:pt x="1305" y="65"/>
                      </a:lnTo>
                      <a:lnTo>
                        <a:pt x="1302" y="65"/>
                      </a:lnTo>
                      <a:lnTo>
                        <a:pt x="1300" y="66"/>
                      </a:lnTo>
                      <a:lnTo>
                        <a:pt x="1297" y="67"/>
                      </a:lnTo>
                      <a:lnTo>
                        <a:pt x="1293" y="67"/>
                      </a:lnTo>
                      <a:lnTo>
                        <a:pt x="1294" y="65"/>
                      </a:lnTo>
                      <a:lnTo>
                        <a:pt x="1294" y="63"/>
                      </a:lnTo>
                      <a:lnTo>
                        <a:pt x="1296" y="62"/>
                      </a:lnTo>
                      <a:lnTo>
                        <a:pt x="1296" y="61"/>
                      </a:lnTo>
                      <a:lnTo>
                        <a:pt x="1294" y="61"/>
                      </a:lnTo>
                      <a:lnTo>
                        <a:pt x="1293" y="57"/>
                      </a:lnTo>
                      <a:lnTo>
                        <a:pt x="1296" y="55"/>
                      </a:lnTo>
                      <a:lnTo>
                        <a:pt x="1297" y="54"/>
                      </a:lnTo>
                      <a:lnTo>
                        <a:pt x="1298" y="54"/>
                      </a:lnTo>
                      <a:lnTo>
                        <a:pt x="1301" y="54"/>
                      </a:lnTo>
                      <a:lnTo>
                        <a:pt x="1304" y="55"/>
                      </a:lnTo>
                      <a:lnTo>
                        <a:pt x="1306" y="55"/>
                      </a:lnTo>
                      <a:lnTo>
                        <a:pt x="1307" y="54"/>
                      </a:lnTo>
                      <a:close/>
                      <a:moveTo>
                        <a:pt x="1256" y="54"/>
                      </a:moveTo>
                      <a:lnTo>
                        <a:pt x="1256" y="54"/>
                      </a:lnTo>
                      <a:lnTo>
                        <a:pt x="1256" y="54"/>
                      </a:lnTo>
                      <a:lnTo>
                        <a:pt x="1258" y="54"/>
                      </a:lnTo>
                      <a:lnTo>
                        <a:pt x="1258" y="54"/>
                      </a:lnTo>
                      <a:lnTo>
                        <a:pt x="1256" y="54"/>
                      </a:lnTo>
                      <a:lnTo>
                        <a:pt x="1256" y="54"/>
                      </a:lnTo>
                      <a:close/>
                      <a:moveTo>
                        <a:pt x="463" y="54"/>
                      </a:moveTo>
                      <a:lnTo>
                        <a:pt x="466" y="54"/>
                      </a:lnTo>
                      <a:lnTo>
                        <a:pt x="466" y="55"/>
                      </a:lnTo>
                      <a:lnTo>
                        <a:pt x="463" y="57"/>
                      </a:lnTo>
                      <a:lnTo>
                        <a:pt x="462" y="54"/>
                      </a:lnTo>
                      <a:lnTo>
                        <a:pt x="462" y="54"/>
                      </a:lnTo>
                      <a:lnTo>
                        <a:pt x="462" y="54"/>
                      </a:lnTo>
                      <a:lnTo>
                        <a:pt x="463" y="54"/>
                      </a:lnTo>
                      <a:close/>
                      <a:moveTo>
                        <a:pt x="383" y="51"/>
                      </a:moveTo>
                      <a:lnTo>
                        <a:pt x="383" y="53"/>
                      </a:lnTo>
                      <a:lnTo>
                        <a:pt x="378" y="53"/>
                      </a:lnTo>
                      <a:lnTo>
                        <a:pt x="378" y="53"/>
                      </a:lnTo>
                      <a:lnTo>
                        <a:pt x="378" y="53"/>
                      </a:lnTo>
                      <a:lnTo>
                        <a:pt x="378" y="53"/>
                      </a:lnTo>
                      <a:lnTo>
                        <a:pt x="378" y="54"/>
                      </a:lnTo>
                      <a:lnTo>
                        <a:pt x="378" y="54"/>
                      </a:lnTo>
                      <a:lnTo>
                        <a:pt x="381" y="54"/>
                      </a:lnTo>
                      <a:lnTo>
                        <a:pt x="383" y="54"/>
                      </a:lnTo>
                      <a:lnTo>
                        <a:pt x="386" y="54"/>
                      </a:lnTo>
                      <a:lnTo>
                        <a:pt x="386" y="54"/>
                      </a:lnTo>
                      <a:lnTo>
                        <a:pt x="385" y="53"/>
                      </a:lnTo>
                      <a:lnTo>
                        <a:pt x="385" y="51"/>
                      </a:lnTo>
                      <a:lnTo>
                        <a:pt x="383" y="51"/>
                      </a:lnTo>
                      <a:close/>
                      <a:moveTo>
                        <a:pt x="268" y="49"/>
                      </a:moveTo>
                      <a:lnTo>
                        <a:pt x="271" y="49"/>
                      </a:lnTo>
                      <a:lnTo>
                        <a:pt x="271" y="50"/>
                      </a:lnTo>
                      <a:lnTo>
                        <a:pt x="272" y="50"/>
                      </a:lnTo>
                      <a:lnTo>
                        <a:pt x="273" y="50"/>
                      </a:lnTo>
                      <a:lnTo>
                        <a:pt x="276" y="49"/>
                      </a:lnTo>
                      <a:lnTo>
                        <a:pt x="277" y="49"/>
                      </a:lnTo>
                      <a:lnTo>
                        <a:pt x="277" y="50"/>
                      </a:lnTo>
                      <a:lnTo>
                        <a:pt x="281" y="50"/>
                      </a:lnTo>
                      <a:lnTo>
                        <a:pt x="280" y="54"/>
                      </a:lnTo>
                      <a:lnTo>
                        <a:pt x="279" y="54"/>
                      </a:lnTo>
                      <a:lnTo>
                        <a:pt x="276" y="55"/>
                      </a:lnTo>
                      <a:lnTo>
                        <a:pt x="276" y="57"/>
                      </a:lnTo>
                      <a:lnTo>
                        <a:pt x="269" y="57"/>
                      </a:lnTo>
                      <a:lnTo>
                        <a:pt x="269" y="57"/>
                      </a:lnTo>
                      <a:lnTo>
                        <a:pt x="268" y="57"/>
                      </a:lnTo>
                      <a:lnTo>
                        <a:pt x="268" y="58"/>
                      </a:lnTo>
                      <a:lnTo>
                        <a:pt x="265" y="57"/>
                      </a:lnTo>
                      <a:lnTo>
                        <a:pt x="265" y="57"/>
                      </a:lnTo>
                      <a:lnTo>
                        <a:pt x="262" y="57"/>
                      </a:lnTo>
                      <a:lnTo>
                        <a:pt x="262" y="55"/>
                      </a:lnTo>
                      <a:lnTo>
                        <a:pt x="258" y="55"/>
                      </a:lnTo>
                      <a:lnTo>
                        <a:pt x="258" y="55"/>
                      </a:lnTo>
                      <a:lnTo>
                        <a:pt x="255" y="55"/>
                      </a:lnTo>
                      <a:lnTo>
                        <a:pt x="255" y="54"/>
                      </a:lnTo>
                      <a:lnTo>
                        <a:pt x="250" y="55"/>
                      </a:lnTo>
                      <a:lnTo>
                        <a:pt x="250" y="54"/>
                      </a:lnTo>
                      <a:lnTo>
                        <a:pt x="252" y="51"/>
                      </a:lnTo>
                      <a:lnTo>
                        <a:pt x="252" y="51"/>
                      </a:lnTo>
                      <a:lnTo>
                        <a:pt x="254" y="51"/>
                      </a:lnTo>
                      <a:lnTo>
                        <a:pt x="256" y="51"/>
                      </a:lnTo>
                      <a:lnTo>
                        <a:pt x="259" y="51"/>
                      </a:lnTo>
                      <a:lnTo>
                        <a:pt x="262" y="51"/>
                      </a:lnTo>
                      <a:lnTo>
                        <a:pt x="262" y="51"/>
                      </a:lnTo>
                      <a:lnTo>
                        <a:pt x="264" y="50"/>
                      </a:lnTo>
                      <a:lnTo>
                        <a:pt x="264" y="50"/>
                      </a:lnTo>
                      <a:lnTo>
                        <a:pt x="267" y="50"/>
                      </a:lnTo>
                      <a:lnTo>
                        <a:pt x="268" y="49"/>
                      </a:lnTo>
                      <a:close/>
                      <a:moveTo>
                        <a:pt x="201" y="46"/>
                      </a:moveTo>
                      <a:lnTo>
                        <a:pt x="201" y="46"/>
                      </a:lnTo>
                      <a:lnTo>
                        <a:pt x="203" y="48"/>
                      </a:lnTo>
                      <a:lnTo>
                        <a:pt x="203" y="48"/>
                      </a:lnTo>
                      <a:lnTo>
                        <a:pt x="205" y="48"/>
                      </a:lnTo>
                      <a:lnTo>
                        <a:pt x="205" y="49"/>
                      </a:lnTo>
                      <a:lnTo>
                        <a:pt x="205" y="49"/>
                      </a:lnTo>
                      <a:lnTo>
                        <a:pt x="207" y="51"/>
                      </a:lnTo>
                      <a:lnTo>
                        <a:pt x="204" y="51"/>
                      </a:lnTo>
                      <a:lnTo>
                        <a:pt x="203" y="51"/>
                      </a:lnTo>
                      <a:lnTo>
                        <a:pt x="200" y="53"/>
                      </a:lnTo>
                      <a:lnTo>
                        <a:pt x="199" y="49"/>
                      </a:lnTo>
                      <a:lnTo>
                        <a:pt x="197" y="49"/>
                      </a:lnTo>
                      <a:lnTo>
                        <a:pt x="199" y="48"/>
                      </a:lnTo>
                      <a:lnTo>
                        <a:pt x="200" y="46"/>
                      </a:lnTo>
                      <a:lnTo>
                        <a:pt x="201" y="46"/>
                      </a:lnTo>
                      <a:close/>
                      <a:moveTo>
                        <a:pt x="171" y="46"/>
                      </a:moveTo>
                      <a:lnTo>
                        <a:pt x="171" y="48"/>
                      </a:lnTo>
                      <a:lnTo>
                        <a:pt x="173" y="49"/>
                      </a:lnTo>
                      <a:lnTo>
                        <a:pt x="174" y="51"/>
                      </a:lnTo>
                      <a:lnTo>
                        <a:pt x="174" y="55"/>
                      </a:lnTo>
                      <a:lnTo>
                        <a:pt x="174" y="55"/>
                      </a:lnTo>
                      <a:lnTo>
                        <a:pt x="173" y="57"/>
                      </a:lnTo>
                      <a:lnTo>
                        <a:pt x="173" y="57"/>
                      </a:lnTo>
                      <a:lnTo>
                        <a:pt x="173" y="57"/>
                      </a:lnTo>
                      <a:lnTo>
                        <a:pt x="171" y="55"/>
                      </a:lnTo>
                      <a:lnTo>
                        <a:pt x="171" y="53"/>
                      </a:lnTo>
                      <a:lnTo>
                        <a:pt x="170" y="53"/>
                      </a:lnTo>
                      <a:lnTo>
                        <a:pt x="169" y="51"/>
                      </a:lnTo>
                      <a:lnTo>
                        <a:pt x="169" y="49"/>
                      </a:lnTo>
                      <a:lnTo>
                        <a:pt x="169" y="48"/>
                      </a:lnTo>
                      <a:lnTo>
                        <a:pt x="171" y="46"/>
                      </a:lnTo>
                      <a:close/>
                      <a:moveTo>
                        <a:pt x="299" y="46"/>
                      </a:moveTo>
                      <a:lnTo>
                        <a:pt x="302" y="46"/>
                      </a:lnTo>
                      <a:lnTo>
                        <a:pt x="302" y="48"/>
                      </a:lnTo>
                      <a:lnTo>
                        <a:pt x="303" y="48"/>
                      </a:lnTo>
                      <a:lnTo>
                        <a:pt x="303" y="48"/>
                      </a:lnTo>
                      <a:lnTo>
                        <a:pt x="305" y="49"/>
                      </a:lnTo>
                      <a:lnTo>
                        <a:pt x="305" y="49"/>
                      </a:lnTo>
                      <a:lnTo>
                        <a:pt x="305" y="51"/>
                      </a:lnTo>
                      <a:lnTo>
                        <a:pt x="305" y="51"/>
                      </a:lnTo>
                      <a:lnTo>
                        <a:pt x="303" y="55"/>
                      </a:lnTo>
                      <a:lnTo>
                        <a:pt x="302" y="55"/>
                      </a:lnTo>
                      <a:lnTo>
                        <a:pt x="299" y="55"/>
                      </a:lnTo>
                      <a:lnTo>
                        <a:pt x="299" y="57"/>
                      </a:lnTo>
                      <a:lnTo>
                        <a:pt x="297" y="57"/>
                      </a:lnTo>
                      <a:lnTo>
                        <a:pt x="298" y="55"/>
                      </a:lnTo>
                      <a:lnTo>
                        <a:pt x="298" y="54"/>
                      </a:lnTo>
                      <a:lnTo>
                        <a:pt x="297" y="53"/>
                      </a:lnTo>
                      <a:lnTo>
                        <a:pt x="297" y="51"/>
                      </a:lnTo>
                      <a:lnTo>
                        <a:pt x="296" y="51"/>
                      </a:lnTo>
                      <a:lnTo>
                        <a:pt x="297" y="50"/>
                      </a:lnTo>
                      <a:lnTo>
                        <a:pt x="298" y="49"/>
                      </a:lnTo>
                      <a:lnTo>
                        <a:pt x="299" y="48"/>
                      </a:lnTo>
                      <a:lnTo>
                        <a:pt x="299" y="46"/>
                      </a:lnTo>
                      <a:close/>
                      <a:moveTo>
                        <a:pt x="1293" y="44"/>
                      </a:moveTo>
                      <a:lnTo>
                        <a:pt x="1296" y="45"/>
                      </a:lnTo>
                      <a:lnTo>
                        <a:pt x="1300" y="45"/>
                      </a:lnTo>
                      <a:lnTo>
                        <a:pt x="1302" y="45"/>
                      </a:lnTo>
                      <a:lnTo>
                        <a:pt x="1302" y="46"/>
                      </a:lnTo>
                      <a:lnTo>
                        <a:pt x="1304" y="48"/>
                      </a:lnTo>
                      <a:lnTo>
                        <a:pt x="1304" y="49"/>
                      </a:lnTo>
                      <a:lnTo>
                        <a:pt x="1302" y="50"/>
                      </a:lnTo>
                      <a:lnTo>
                        <a:pt x="1302" y="53"/>
                      </a:lnTo>
                      <a:lnTo>
                        <a:pt x="1301" y="53"/>
                      </a:lnTo>
                      <a:lnTo>
                        <a:pt x="1301" y="54"/>
                      </a:lnTo>
                      <a:lnTo>
                        <a:pt x="1298" y="54"/>
                      </a:lnTo>
                      <a:lnTo>
                        <a:pt x="1298" y="53"/>
                      </a:lnTo>
                      <a:lnTo>
                        <a:pt x="1293" y="53"/>
                      </a:lnTo>
                      <a:lnTo>
                        <a:pt x="1293" y="53"/>
                      </a:lnTo>
                      <a:lnTo>
                        <a:pt x="1292" y="54"/>
                      </a:lnTo>
                      <a:lnTo>
                        <a:pt x="1292" y="54"/>
                      </a:lnTo>
                      <a:lnTo>
                        <a:pt x="1292" y="53"/>
                      </a:lnTo>
                      <a:lnTo>
                        <a:pt x="1290" y="53"/>
                      </a:lnTo>
                      <a:lnTo>
                        <a:pt x="1290" y="50"/>
                      </a:lnTo>
                      <a:lnTo>
                        <a:pt x="1289" y="49"/>
                      </a:lnTo>
                      <a:lnTo>
                        <a:pt x="1288" y="49"/>
                      </a:lnTo>
                      <a:lnTo>
                        <a:pt x="1285" y="48"/>
                      </a:lnTo>
                      <a:lnTo>
                        <a:pt x="1284" y="48"/>
                      </a:lnTo>
                      <a:lnTo>
                        <a:pt x="1285" y="48"/>
                      </a:lnTo>
                      <a:lnTo>
                        <a:pt x="1285" y="46"/>
                      </a:lnTo>
                      <a:lnTo>
                        <a:pt x="1288" y="46"/>
                      </a:lnTo>
                      <a:lnTo>
                        <a:pt x="1288" y="46"/>
                      </a:lnTo>
                      <a:lnTo>
                        <a:pt x="1289" y="46"/>
                      </a:lnTo>
                      <a:lnTo>
                        <a:pt x="1290" y="45"/>
                      </a:lnTo>
                      <a:lnTo>
                        <a:pt x="1290" y="44"/>
                      </a:lnTo>
                      <a:lnTo>
                        <a:pt x="1293" y="44"/>
                      </a:lnTo>
                      <a:close/>
                      <a:moveTo>
                        <a:pt x="66" y="44"/>
                      </a:moveTo>
                      <a:lnTo>
                        <a:pt x="68" y="45"/>
                      </a:lnTo>
                      <a:lnTo>
                        <a:pt x="68" y="45"/>
                      </a:lnTo>
                      <a:lnTo>
                        <a:pt x="69" y="46"/>
                      </a:lnTo>
                      <a:lnTo>
                        <a:pt x="74" y="51"/>
                      </a:lnTo>
                      <a:lnTo>
                        <a:pt x="72" y="57"/>
                      </a:lnTo>
                      <a:lnTo>
                        <a:pt x="70" y="57"/>
                      </a:lnTo>
                      <a:lnTo>
                        <a:pt x="70" y="57"/>
                      </a:lnTo>
                      <a:lnTo>
                        <a:pt x="70" y="59"/>
                      </a:lnTo>
                      <a:lnTo>
                        <a:pt x="70" y="59"/>
                      </a:lnTo>
                      <a:lnTo>
                        <a:pt x="70" y="59"/>
                      </a:lnTo>
                      <a:lnTo>
                        <a:pt x="72" y="61"/>
                      </a:lnTo>
                      <a:lnTo>
                        <a:pt x="63" y="58"/>
                      </a:lnTo>
                      <a:lnTo>
                        <a:pt x="64" y="62"/>
                      </a:lnTo>
                      <a:lnTo>
                        <a:pt x="64" y="62"/>
                      </a:lnTo>
                      <a:lnTo>
                        <a:pt x="63" y="63"/>
                      </a:lnTo>
                      <a:lnTo>
                        <a:pt x="63" y="65"/>
                      </a:lnTo>
                      <a:lnTo>
                        <a:pt x="64" y="65"/>
                      </a:lnTo>
                      <a:lnTo>
                        <a:pt x="64" y="65"/>
                      </a:lnTo>
                      <a:lnTo>
                        <a:pt x="63" y="65"/>
                      </a:lnTo>
                      <a:lnTo>
                        <a:pt x="63" y="66"/>
                      </a:lnTo>
                      <a:lnTo>
                        <a:pt x="61" y="67"/>
                      </a:lnTo>
                      <a:lnTo>
                        <a:pt x="60" y="67"/>
                      </a:lnTo>
                      <a:lnTo>
                        <a:pt x="59" y="67"/>
                      </a:lnTo>
                      <a:lnTo>
                        <a:pt x="56" y="68"/>
                      </a:lnTo>
                      <a:lnTo>
                        <a:pt x="56" y="70"/>
                      </a:lnTo>
                      <a:lnTo>
                        <a:pt x="55" y="71"/>
                      </a:lnTo>
                      <a:lnTo>
                        <a:pt x="53" y="72"/>
                      </a:lnTo>
                      <a:lnTo>
                        <a:pt x="52" y="71"/>
                      </a:lnTo>
                      <a:lnTo>
                        <a:pt x="51" y="70"/>
                      </a:lnTo>
                      <a:lnTo>
                        <a:pt x="49" y="70"/>
                      </a:lnTo>
                      <a:lnTo>
                        <a:pt x="49" y="68"/>
                      </a:lnTo>
                      <a:lnTo>
                        <a:pt x="49" y="67"/>
                      </a:lnTo>
                      <a:lnTo>
                        <a:pt x="52" y="65"/>
                      </a:lnTo>
                      <a:lnTo>
                        <a:pt x="52" y="61"/>
                      </a:lnTo>
                      <a:lnTo>
                        <a:pt x="49" y="62"/>
                      </a:lnTo>
                      <a:lnTo>
                        <a:pt x="48" y="63"/>
                      </a:lnTo>
                      <a:lnTo>
                        <a:pt x="48" y="65"/>
                      </a:lnTo>
                      <a:lnTo>
                        <a:pt x="46" y="66"/>
                      </a:lnTo>
                      <a:lnTo>
                        <a:pt x="46" y="65"/>
                      </a:lnTo>
                      <a:lnTo>
                        <a:pt x="44" y="65"/>
                      </a:lnTo>
                      <a:lnTo>
                        <a:pt x="44" y="65"/>
                      </a:lnTo>
                      <a:lnTo>
                        <a:pt x="44" y="66"/>
                      </a:lnTo>
                      <a:lnTo>
                        <a:pt x="44" y="66"/>
                      </a:lnTo>
                      <a:lnTo>
                        <a:pt x="43" y="66"/>
                      </a:lnTo>
                      <a:lnTo>
                        <a:pt x="43" y="67"/>
                      </a:lnTo>
                      <a:lnTo>
                        <a:pt x="44" y="68"/>
                      </a:lnTo>
                      <a:lnTo>
                        <a:pt x="44" y="70"/>
                      </a:lnTo>
                      <a:lnTo>
                        <a:pt x="44" y="71"/>
                      </a:lnTo>
                      <a:lnTo>
                        <a:pt x="43" y="71"/>
                      </a:lnTo>
                      <a:lnTo>
                        <a:pt x="42" y="72"/>
                      </a:lnTo>
                      <a:lnTo>
                        <a:pt x="42" y="72"/>
                      </a:lnTo>
                      <a:lnTo>
                        <a:pt x="42" y="72"/>
                      </a:lnTo>
                      <a:lnTo>
                        <a:pt x="40" y="74"/>
                      </a:lnTo>
                      <a:lnTo>
                        <a:pt x="40" y="75"/>
                      </a:lnTo>
                      <a:lnTo>
                        <a:pt x="39" y="75"/>
                      </a:lnTo>
                      <a:lnTo>
                        <a:pt x="39" y="75"/>
                      </a:lnTo>
                      <a:lnTo>
                        <a:pt x="39" y="74"/>
                      </a:lnTo>
                      <a:lnTo>
                        <a:pt x="38" y="74"/>
                      </a:lnTo>
                      <a:lnTo>
                        <a:pt x="38" y="71"/>
                      </a:lnTo>
                      <a:lnTo>
                        <a:pt x="38" y="71"/>
                      </a:lnTo>
                      <a:lnTo>
                        <a:pt x="38" y="71"/>
                      </a:lnTo>
                      <a:lnTo>
                        <a:pt x="36" y="72"/>
                      </a:lnTo>
                      <a:lnTo>
                        <a:pt x="36" y="72"/>
                      </a:lnTo>
                      <a:lnTo>
                        <a:pt x="36" y="74"/>
                      </a:lnTo>
                      <a:lnTo>
                        <a:pt x="36" y="75"/>
                      </a:lnTo>
                      <a:lnTo>
                        <a:pt x="36" y="76"/>
                      </a:lnTo>
                      <a:lnTo>
                        <a:pt x="36" y="76"/>
                      </a:lnTo>
                      <a:lnTo>
                        <a:pt x="35" y="79"/>
                      </a:lnTo>
                      <a:lnTo>
                        <a:pt x="30" y="82"/>
                      </a:lnTo>
                      <a:lnTo>
                        <a:pt x="30" y="82"/>
                      </a:lnTo>
                      <a:lnTo>
                        <a:pt x="30" y="82"/>
                      </a:lnTo>
                      <a:lnTo>
                        <a:pt x="30" y="79"/>
                      </a:lnTo>
                      <a:lnTo>
                        <a:pt x="29" y="79"/>
                      </a:lnTo>
                      <a:lnTo>
                        <a:pt x="26" y="74"/>
                      </a:lnTo>
                      <a:lnTo>
                        <a:pt x="25" y="74"/>
                      </a:lnTo>
                      <a:lnTo>
                        <a:pt x="26" y="76"/>
                      </a:lnTo>
                      <a:lnTo>
                        <a:pt x="26" y="78"/>
                      </a:lnTo>
                      <a:lnTo>
                        <a:pt x="26" y="80"/>
                      </a:lnTo>
                      <a:lnTo>
                        <a:pt x="26" y="80"/>
                      </a:lnTo>
                      <a:lnTo>
                        <a:pt x="26" y="80"/>
                      </a:lnTo>
                      <a:lnTo>
                        <a:pt x="25" y="79"/>
                      </a:lnTo>
                      <a:lnTo>
                        <a:pt x="25" y="79"/>
                      </a:lnTo>
                      <a:lnTo>
                        <a:pt x="25" y="79"/>
                      </a:lnTo>
                      <a:lnTo>
                        <a:pt x="25" y="78"/>
                      </a:lnTo>
                      <a:lnTo>
                        <a:pt x="23" y="78"/>
                      </a:lnTo>
                      <a:lnTo>
                        <a:pt x="23" y="80"/>
                      </a:lnTo>
                      <a:lnTo>
                        <a:pt x="22" y="80"/>
                      </a:lnTo>
                      <a:lnTo>
                        <a:pt x="22" y="80"/>
                      </a:lnTo>
                      <a:lnTo>
                        <a:pt x="18" y="82"/>
                      </a:lnTo>
                      <a:lnTo>
                        <a:pt x="18" y="79"/>
                      </a:lnTo>
                      <a:lnTo>
                        <a:pt x="14" y="79"/>
                      </a:lnTo>
                      <a:lnTo>
                        <a:pt x="14" y="80"/>
                      </a:lnTo>
                      <a:lnTo>
                        <a:pt x="11" y="82"/>
                      </a:lnTo>
                      <a:lnTo>
                        <a:pt x="11" y="82"/>
                      </a:lnTo>
                      <a:lnTo>
                        <a:pt x="9" y="82"/>
                      </a:lnTo>
                      <a:lnTo>
                        <a:pt x="8" y="82"/>
                      </a:lnTo>
                      <a:lnTo>
                        <a:pt x="8" y="80"/>
                      </a:lnTo>
                      <a:lnTo>
                        <a:pt x="8" y="79"/>
                      </a:lnTo>
                      <a:lnTo>
                        <a:pt x="6" y="79"/>
                      </a:lnTo>
                      <a:lnTo>
                        <a:pt x="6" y="76"/>
                      </a:lnTo>
                      <a:lnTo>
                        <a:pt x="5" y="76"/>
                      </a:lnTo>
                      <a:lnTo>
                        <a:pt x="4" y="74"/>
                      </a:lnTo>
                      <a:lnTo>
                        <a:pt x="1" y="74"/>
                      </a:lnTo>
                      <a:lnTo>
                        <a:pt x="1" y="74"/>
                      </a:lnTo>
                      <a:lnTo>
                        <a:pt x="0" y="74"/>
                      </a:lnTo>
                      <a:lnTo>
                        <a:pt x="0" y="74"/>
                      </a:lnTo>
                      <a:lnTo>
                        <a:pt x="0" y="72"/>
                      </a:lnTo>
                      <a:lnTo>
                        <a:pt x="2" y="71"/>
                      </a:lnTo>
                      <a:lnTo>
                        <a:pt x="2" y="71"/>
                      </a:lnTo>
                      <a:lnTo>
                        <a:pt x="5" y="71"/>
                      </a:lnTo>
                      <a:lnTo>
                        <a:pt x="5" y="70"/>
                      </a:lnTo>
                      <a:lnTo>
                        <a:pt x="6" y="70"/>
                      </a:lnTo>
                      <a:lnTo>
                        <a:pt x="6" y="68"/>
                      </a:lnTo>
                      <a:lnTo>
                        <a:pt x="9" y="68"/>
                      </a:lnTo>
                      <a:lnTo>
                        <a:pt x="9" y="68"/>
                      </a:lnTo>
                      <a:lnTo>
                        <a:pt x="13" y="68"/>
                      </a:lnTo>
                      <a:lnTo>
                        <a:pt x="14" y="68"/>
                      </a:lnTo>
                      <a:lnTo>
                        <a:pt x="13" y="67"/>
                      </a:lnTo>
                      <a:lnTo>
                        <a:pt x="13" y="66"/>
                      </a:lnTo>
                      <a:lnTo>
                        <a:pt x="14" y="65"/>
                      </a:lnTo>
                      <a:lnTo>
                        <a:pt x="14" y="65"/>
                      </a:lnTo>
                      <a:lnTo>
                        <a:pt x="15" y="63"/>
                      </a:lnTo>
                      <a:lnTo>
                        <a:pt x="18" y="63"/>
                      </a:lnTo>
                      <a:lnTo>
                        <a:pt x="18" y="62"/>
                      </a:lnTo>
                      <a:lnTo>
                        <a:pt x="19" y="62"/>
                      </a:lnTo>
                      <a:lnTo>
                        <a:pt x="19" y="61"/>
                      </a:lnTo>
                      <a:lnTo>
                        <a:pt x="22" y="61"/>
                      </a:lnTo>
                      <a:lnTo>
                        <a:pt x="22" y="61"/>
                      </a:lnTo>
                      <a:lnTo>
                        <a:pt x="23" y="61"/>
                      </a:lnTo>
                      <a:lnTo>
                        <a:pt x="25" y="59"/>
                      </a:lnTo>
                      <a:lnTo>
                        <a:pt x="27" y="58"/>
                      </a:lnTo>
                      <a:lnTo>
                        <a:pt x="29" y="57"/>
                      </a:lnTo>
                      <a:lnTo>
                        <a:pt x="30" y="57"/>
                      </a:lnTo>
                      <a:lnTo>
                        <a:pt x="30" y="55"/>
                      </a:lnTo>
                      <a:lnTo>
                        <a:pt x="31" y="55"/>
                      </a:lnTo>
                      <a:lnTo>
                        <a:pt x="35" y="51"/>
                      </a:lnTo>
                      <a:lnTo>
                        <a:pt x="38" y="51"/>
                      </a:lnTo>
                      <a:lnTo>
                        <a:pt x="38" y="50"/>
                      </a:lnTo>
                      <a:lnTo>
                        <a:pt x="39" y="50"/>
                      </a:lnTo>
                      <a:lnTo>
                        <a:pt x="42" y="50"/>
                      </a:lnTo>
                      <a:lnTo>
                        <a:pt x="46" y="49"/>
                      </a:lnTo>
                      <a:lnTo>
                        <a:pt x="48" y="49"/>
                      </a:lnTo>
                      <a:lnTo>
                        <a:pt x="51" y="49"/>
                      </a:lnTo>
                      <a:lnTo>
                        <a:pt x="52" y="50"/>
                      </a:lnTo>
                      <a:lnTo>
                        <a:pt x="52" y="51"/>
                      </a:lnTo>
                      <a:lnTo>
                        <a:pt x="57" y="51"/>
                      </a:lnTo>
                      <a:lnTo>
                        <a:pt x="59" y="50"/>
                      </a:lnTo>
                      <a:lnTo>
                        <a:pt x="60" y="49"/>
                      </a:lnTo>
                      <a:lnTo>
                        <a:pt x="60" y="48"/>
                      </a:lnTo>
                      <a:lnTo>
                        <a:pt x="57" y="48"/>
                      </a:lnTo>
                      <a:lnTo>
                        <a:pt x="57" y="46"/>
                      </a:lnTo>
                      <a:lnTo>
                        <a:pt x="60" y="46"/>
                      </a:lnTo>
                      <a:lnTo>
                        <a:pt x="61" y="45"/>
                      </a:lnTo>
                      <a:lnTo>
                        <a:pt x="63" y="45"/>
                      </a:lnTo>
                      <a:lnTo>
                        <a:pt x="64" y="44"/>
                      </a:lnTo>
                      <a:lnTo>
                        <a:pt x="66" y="44"/>
                      </a:lnTo>
                      <a:close/>
                      <a:moveTo>
                        <a:pt x="369" y="44"/>
                      </a:moveTo>
                      <a:lnTo>
                        <a:pt x="369" y="46"/>
                      </a:lnTo>
                      <a:lnTo>
                        <a:pt x="370" y="46"/>
                      </a:lnTo>
                      <a:lnTo>
                        <a:pt x="370" y="45"/>
                      </a:lnTo>
                      <a:lnTo>
                        <a:pt x="370" y="44"/>
                      </a:lnTo>
                      <a:lnTo>
                        <a:pt x="370" y="44"/>
                      </a:lnTo>
                      <a:lnTo>
                        <a:pt x="370" y="44"/>
                      </a:lnTo>
                      <a:lnTo>
                        <a:pt x="369" y="44"/>
                      </a:lnTo>
                      <a:close/>
                      <a:moveTo>
                        <a:pt x="121" y="41"/>
                      </a:moveTo>
                      <a:lnTo>
                        <a:pt x="123" y="42"/>
                      </a:lnTo>
                      <a:lnTo>
                        <a:pt x="124" y="42"/>
                      </a:lnTo>
                      <a:lnTo>
                        <a:pt x="124" y="44"/>
                      </a:lnTo>
                      <a:lnTo>
                        <a:pt x="128" y="44"/>
                      </a:lnTo>
                      <a:lnTo>
                        <a:pt x="128" y="45"/>
                      </a:lnTo>
                      <a:lnTo>
                        <a:pt x="127" y="48"/>
                      </a:lnTo>
                      <a:lnTo>
                        <a:pt x="125" y="49"/>
                      </a:lnTo>
                      <a:lnTo>
                        <a:pt x="125" y="49"/>
                      </a:lnTo>
                      <a:lnTo>
                        <a:pt x="121" y="49"/>
                      </a:lnTo>
                      <a:lnTo>
                        <a:pt x="119" y="50"/>
                      </a:lnTo>
                      <a:lnTo>
                        <a:pt x="120" y="50"/>
                      </a:lnTo>
                      <a:lnTo>
                        <a:pt x="120" y="50"/>
                      </a:lnTo>
                      <a:lnTo>
                        <a:pt x="120" y="51"/>
                      </a:lnTo>
                      <a:lnTo>
                        <a:pt x="121" y="51"/>
                      </a:lnTo>
                      <a:lnTo>
                        <a:pt x="123" y="53"/>
                      </a:lnTo>
                      <a:lnTo>
                        <a:pt x="123" y="54"/>
                      </a:lnTo>
                      <a:lnTo>
                        <a:pt x="123" y="57"/>
                      </a:lnTo>
                      <a:lnTo>
                        <a:pt x="119" y="59"/>
                      </a:lnTo>
                      <a:lnTo>
                        <a:pt x="119" y="59"/>
                      </a:lnTo>
                      <a:lnTo>
                        <a:pt x="118" y="59"/>
                      </a:lnTo>
                      <a:lnTo>
                        <a:pt x="116" y="59"/>
                      </a:lnTo>
                      <a:lnTo>
                        <a:pt x="115" y="59"/>
                      </a:lnTo>
                      <a:lnTo>
                        <a:pt x="114" y="61"/>
                      </a:lnTo>
                      <a:lnTo>
                        <a:pt x="112" y="62"/>
                      </a:lnTo>
                      <a:lnTo>
                        <a:pt x="106" y="63"/>
                      </a:lnTo>
                      <a:lnTo>
                        <a:pt x="106" y="63"/>
                      </a:lnTo>
                      <a:lnTo>
                        <a:pt x="104" y="63"/>
                      </a:lnTo>
                      <a:lnTo>
                        <a:pt x="104" y="62"/>
                      </a:lnTo>
                      <a:lnTo>
                        <a:pt x="101" y="62"/>
                      </a:lnTo>
                      <a:lnTo>
                        <a:pt x="101" y="61"/>
                      </a:lnTo>
                      <a:lnTo>
                        <a:pt x="99" y="59"/>
                      </a:lnTo>
                      <a:lnTo>
                        <a:pt x="98" y="59"/>
                      </a:lnTo>
                      <a:lnTo>
                        <a:pt x="97" y="59"/>
                      </a:lnTo>
                      <a:lnTo>
                        <a:pt x="95" y="55"/>
                      </a:lnTo>
                      <a:lnTo>
                        <a:pt x="95" y="53"/>
                      </a:lnTo>
                      <a:lnTo>
                        <a:pt x="97" y="49"/>
                      </a:lnTo>
                      <a:lnTo>
                        <a:pt x="99" y="49"/>
                      </a:lnTo>
                      <a:lnTo>
                        <a:pt x="102" y="48"/>
                      </a:lnTo>
                      <a:lnTo>
                        <a:pt x="104" y="48"/>
                      </a:lnTo>
                      <a:lnTo>
                        <a:pt x="106" y="48"/>
                      </a:lnTo>
                      <a:lnTo>
                        <a:pt x="106" y="46"/>
                      </a:lnTo>
                      <a:lnTo>
                        <a:pt x="107" y="46"/>
                      </a:lnTo>
                      <a:lnTo>
                        <a:pt x="107" y="45"/>
                      </a:lnTo>
                      <a:lnTo>
                        <a:pt x="112" y="45"/>
                      </a:lnTo>
                      <a:lnTo>
                        <a:pt x="112" y="44"/>
                      </a:lnTo>
                      <a:lnTo>
                        <a:pt x="114" y="44"/>
                      </a:lnTo>
                      <a:lnTo>
                        <a:pt x="114" y="44"/>
                      </a:lnTo>
                      <a:lnTo>
                        <a:pt x="118" y="44"/>
                      </a:lnTo>
                      <a:lnTo>
                        <a:pt x="119" y="42"/>
                      </a:lnTo>
                      <a:lnTo>
                        <a:pt x="120" y="42"/>
                      </a:lnTo>
                      <a:lnTo>
                        <a:pt x="120" y="42"/>
                      </a:lnTo>
                      <a:lnTo>
                        <a:pt x="121" y="41"/>
                      </a:lnTo>
                      <a:close/>
                      <a:moveTo>
                        <a:pt x="82" y="40"/>
                      </a:moveTo>
                      <a:lnTo>
                        <a:pt x="85" y="40"/>
                      </a:lnTo>
                      <a:lnTo>
                        <a:pt x="86" y="42"/>
                      </a:lnTo>
                      <a:lnTo>
                        <a:pt x="87" y="45"/>
                      </a:lnTo>
                      <a:lnTo>
                        <a:pt x="87" y="46"/>
                      </a:lnTo>
                      <a:lnTo>
                        <a:pt x="86" y="48"/>
                      </a:lnTo>
                      <a:lnTo>
                        <a:pt x="86" y="48"/>
                      </a:lnTo>
                      <a:lnTo>
                        <a:pt x="86" y="49"/>
                      </a:lnTo>
                      <a:lnTo>
                        <a:pt x="85" y="50"/>
                      </a:lnTo>
                      <a:lnTo>
                        <a:pt x="83" y="50"/>
                      </a:lnTo>
                      <a:lnTo>
                        <a:pt x="82" y="50"/>
                      </a:lnTo>
                      <a:lnTo>
                        <a:pt x="82" y="49"/>
                      </a:lnTo>
                      <a:lnTo>
                        <a:pt x="78" y="49"/>
                      </a:lnTo>
                      <a:lnTo>
                        <a:pt x="78" y="48"/>
                      </a:lnTo>
                      <a:lnTo>
                        <a:pt x="77" y="46"/>
                      </a:lnTo>
                      <a:lnTo>
                        <a:pt x="77" y="45"/>
                      </a:lnTo>
                      <a:lnTo>
                        <a:pt x="76" y="42"/>
                      </a:lnTo>
                      <a:lnTo>
                        <a:pt x="77" y="41"/>
                      </a:lnTo>
                      <a:lnTo>
                        <a:pt x="78" y="41"/>
                      </a:lnTo>
                      <a:lnTo>
                        <a:pt x="82" y="41"/>
                      </a:lnTo>
                      <a:lnTo>
                        <a:pt x="82" y="40"/>
                      </a:lnTo>
                      <a:close/>
                      <a:moveTo>
                        <a:pt x="1353" y="38"/>
                      </a:moveTo>
                      <a:lnTo>
                        <a:pt x="1353" y="40"/>
                      </a:lnTo>
                      <a:lnTo>
                        <a:pt x="1355" y="41"/>
                      </a:lnTo>
                      <a:lnTo>
                        <a:pt x="1356" y="42"/>
                      </a:lnTo>
                      <a:lnTo>
                        <a:pt x="1352" y="42"/>
                      </a:lnTo>
                      <a:lnTo>
                        <a:pt x="1351" y="40"/>
                      </a:lnTo>
                      <a:lnTo>
                        <a:pt x="1351" y="38"/>
                      </a:lnTo>
                      <a:lnTo>
                        <a:pt x="1353" y="38"/>
                      </a:lnTo>
                      <a:close/>
                      <a:moveTo>
                        <a:pt x="303" y="38"/>
                      </a:moveTo>
                      <a:lnTo>
                        <a:pt x="303" y="40"/>
                      </a:lnTo>
                      <a:lnTo>
                        <a:pt x="305" y="40"/>
                      </a:lnTo>
                      <a:lnTo>
                        <a:pt x="305" y="38"/>
                      </a:lnTo>
                      <a:lnTo>
                        <a:pt x="303" y="38"/>
                      </a:lnTo>
                      <a:close/>
                      <a:moveTo>
                        <a:pt x="104" y="33"/>
                      </a:moveTo>
                      <a:lnTo>
                        <a:pt x="107" y="34"/>
                      </a:lnTo>
                      <a:lnTo>
                        <a:pt x="107" y="34"/>
                      </a:lnTo>
                      <a:lnTo>
                        <a:pt x="111" y="34"/>
                      </a:lnTo>
                      <a:lnTo>
                        <a:pt x="112" y="36"/>
                      </a:lnTo>
                      <a:lnTo>
                        <a:pt x="112" y="38"/>
                      </a:lnTo>
                      <a:lnTo>
                        <a:pt x="112" y="38"/>
                      </a:lnTo>
                      <a:lnTo>
                        <a:pt x="111" y="38"/>
                      </a:lnTo>
                      <a:lnTo>
                        <a:pt x="110" y="40"/>
                      </a:lnTo>
                      <a:lnTo>
                        <a:pt x="110" y="40"/>
                      </a:lnTo>
                      <a:lnTo>
                        <a:pt x="110" y="42"/>
                      </a:lnTo>
                      <a:lnTo>
                        <a:pt x="104" y="41"/>
                      </a:lnTo>
                      <a:lnTo>
                        <a:pt x="104" y="38"/>
                      </a:lnTo>
                      <a:lnTo>
                        <a:pt x="99" y="38"/>
                      </a:lnTo>
                      <a:lnTo>
                        <a:pt x="99" y="40"/>
                      </a:lnTo>
                      <a:lnTo>
                        <a:pt x="99" y="40"/>
                      </a:lnTo>
                      <a:lnTo>
                        <a:pt x="98" y="38"/>
                      </a:lnTo>
                      <a:lnTo>
                        <a:pt x="97" y="38"/>
                      </a:lnTo>
                      <a:lnTo>
                        <a:pt x="97" y="38"/>
                      </a:lnTo>
                      <a:lnTo>
                        <a:pt x="97" y="40"/>
                      </a:lnTo>
                      <a:lnTo>
                        <a:pt x="93" y="40"/>
                      </a:lnTo>
                      <a:lnTo>
                        <a:pt x="93" y="40"/>
                      </a:lnTo>
                      <a:lnTo>
                        <a:pt x="91" y="38"/>
                      </a:lnTo>
                      <a:lnTo>
                        <a:pt x="93" y="37"/>
                      </a:lnTo>
                      <a:lnTo>
                        <a:pt x="94" y="36"/>
                      </a:lnTo>
                      <a:lnTo>
                        <a:pt x="95" y="34"/>
                      </a:lnTo>
                      <a:lnTo>
                        <a:pt x="97" y="34"/>
                      </a:lnTo>
                      <a:lnTo>
                        <a:pt x="99" y="34"/>
                      </a:lnTo>
                      <a:lnTo>
                        <a:pt x="101" y="34"/>
                      </a:lnTo>
                      <a:lnTo>
                        <a:pt x="102" y="33"/>
                      </a:lnTo>
                      <a:lnTo>
                        <a:pt x="104" y="33"/>
                      </a:lnTo>
                      <a:close/>
                      <a:moveTo>
                        <a:pt x="1370" y="33"/>
                      </a:moveTo>
                      <a:lnTo>
                        <a:pt x="1372" y="33"/>
                      </a:lnTo>
                      <a:lnTo>
                        <a:pt x="1374" y="34"/>
                      </a:lnTo>
                      <a:lnTo>
                        <a:pt x="1374" y="36"/>
                      </a:lnTo>
                      <a:lnTo>
                        <a:pt x="1378" y="36"/>
                      </a:lnTo>
                      <a:lnTo>
                        <a:pt x="1378" y="37"/>
                      </a:lnTo>
                      <a:lnTo>
                        <a:pt x="1374" y="37"/>
                      </a:lnTo>
                      <a:lnTo>
                        <a:pt x="1374" y="37"/>
                      </a:lnTo>
                      <a:lnTo>
                        <a:pt x="1373" y="37"/>
                      </a:lnTo>
                      <a:lnTo>
                        <a:pt x="1373" y="36"/>
                      </a:lnTo>
                      <a:lnTo>
                        <a:pt x="1370" y="36"/>
                      </a:lnTo>
                      <a:lnTo>
                        <a:pt x="1368" y="36"/>
                      </a:lnTo>
                      <a:lnTo>
                        <a:pt x="1365" y="37"/>
                      </a:lnTo>
                      <a:lnTo>
                        <a:pt x="1365" y="34"/>
                      </a:lnTo>
                      <a:lnTo>
                        <a:pt x="1365" y="34"/>
                      </a:lnTo>
                      <a:lnTo>
                        <a:pt x="1366" y="34"/>
                      </a:lnTo>
                      <a:lnTo>
                        <a:pt x="1366" y="34"/>
                      </a:lnTo>
                      <a:lnTo>
                        <a:pt x="1366" y="34"/>
                      </a:lnTo>
                      <a:lnTo>
                        <a:pt x="1368" y="33"/>
                      </a:lnTo>
                      <a:lnTo>
                        <a:pt x="1370" y="33"/>
                      </a:lnTo>
                      <a:close/>
                      <a:moveTo>
                        <a:pt x="1212" y="29"/>
                      </a:moveTo>
                      <a:lnTo>
                        <a:pt x="1213" y="29"/>
                      </a:lnTo>
                      <a:lnTo>
                        <a:pt x="1213" y="32"/>
                      </a:lnTo>
                      <a:lnTo>
                        <a:pt x="1213" y="34"/>
                      </a:lnTo>
                      <a:lnTo>
                        <a:pt x="1215" y="34"/>
                      </a:lnTo>
                      <a:lnTo>
                        <a:pt x="1216" y="37"/>
                      </a:lnTo>
                      <a:lnTo>
                        <a:pt x="1217" y="40"/>
                      </a:lnTo>
                      <a:lnTo>
                        <a:pt x="1218" y="41"/>
                      </a:lnTo>
                      <a:lnTo>
                        <a:pt x="1217" y="41"/>
                      </a:lnTo>
                      <a:lnTo>
                        <a:pt x="1217" y="41"/>
                      </a:lnTo>
                      <a:lnTo>
                        <a:pt x="1215" y="41"/>
                      </a:lnTo>
                      <a:lnTo>
                        <a:pt x="1215" y="38"/>
                      </a:lnTo>
                      <a:lnTo>
                        <a:pt x="1215" y="38"/>
                      </a:lnTo>
                      <a:lnTo>
                        <a:pt x="1213" y="38"/>
                      </a:lnTo>
                      <a:lnTo>
                        <a:pt x="1213" y="37"/>
                      </a:lnTo>
                      <a:lnTo>
                        <a:pt x="1212" y="36"/>
                      </a:lnTo>
                      <a:lnTo>
                        <a:pt x="1212" y="29"/>
                      </a:lnTo>
                      <a:close/>
                      <a:moveTo>
                        <a:pt x="125" y="29"/>
                      </a:moveTo>
                      <a:lnTo>
                        <a:pt x="128" y="30"/>
                      </a:lnTo>
                      <a:lnTo>
                        <a:pt x="129" y="32"/>
                      </a:lnTo>
                      <a:lnTo>
                        <a:pt x="132" y="32"/>
                      </a:lnTo>
                      <a:lnTo>
                        <a:pt x="133" y="33"/>
                      </a:lnTo>
                      <a:lnTo>
                        <a:pt x="133" y="34"/>
                      </a:lnTo>
                      <a:lnTo>
                        <a:pt x="133" y="37"/>
                      </a:lnTo>
                      <a:lnTo>
                        <a:pt x="132" y="37"/>
                      </a:lnTo>
                      <a:lnTo>
                        <a:pt x="132" y="38"/>
                      </a:lnTo>
                      <a:lnTo>
                        <a:pt x="132" y="38"/>
                      </a:lnTo>
                      <a:lnTo>
                        <a:pt x="132" y="40"/>
                      </a:lnTo>
                      <a:lnTo>
                        <a:pt x="127" y="40"/>
                      </a:lnTo>
                      <a:lnTo>
                        <a:pt x="127" y="40"/>
                      </a:lnTo>
                      <a:lnTo>
                        <a:pt x="125" y="40"/>
                      </a:lnTo>
                      <a:lnTo>
                        <a:pt x="125" y="41"/>
                      </a:lnTo>
                      <a:lnTo>
                        <a:pt x="125" y="41"/>
                      </a:lnTo>
                      <a:lnTo>
                        <a:pt x="124" y="40"/>
                      </a:lnTo>
                      <a:lnTo>
                        <a:pt x="124" y="40"/>
                      </a:lnTo>
                      <a:lnTo>
                        <a:pt x="119" y="40"/>
                      </a:lnTo>
                      <a:lnTo>
                        <a:pt x="119" y="40"/>
                      </a:lnTo>
                      <a:lnTo>
                        <a:pt x="116" y="40"/>
                      </a:lnTo>
                      <a:lnTo>
                        <a:pt x="116" y="38"/>
                      </a:lnTo>
                      <a:lnTo>
                        <a:pt x="115" y="38"/>
                      </a:lnTo>
                      <a:lnTo>
                        <a:pt x="115" y="38"/>
                      </a:lnTo>
                      <a:lnTo>
                        <a:pt x="114" y="38"/>
                      </a:lnTo>
                      <a:lnTo>
                        <a:pt x="114" y="37"/>
                      </a:lnTo>
                      <a:lnTo>
                        <a:pt x="114" y="37"/>
                      </a:lnTo>
                      <a:lnTo>
                        <a:pt x="115" y="36"/>
                      </a:lnTo>
                      <a:lnTo>
                        <a:pt x="114" y="36"/>
                      </a:lnTo>
                      <a:lnTo>
                        <a:pt x="115" y="34"/>
                      </a:lnTo>
                      <a:lnTo>
                        <a:pt x="115" y="34"/>
                      </a:lnTo>
                      <a:lnTo>
                        <a:pt x="116" y="33"/>
                      </a:lnTo>
                      <a:lnTo>
                        <a:pt x="118" y="33"/>
                      </a:lnTo>
                      <a:lnTo>
                        <a:pt x="119" y="32"/>
                      </a:lnTo>
                      <a:lnTo>
                        <a:pt x="121" y="30"/>
                      </a:lnTo>
                      <a:lnTo>
                        <a:pt x="121" y="30"/>
                      </a:lnTo>
                      <a:lnTo>
                        <a:pt x="123" y="30"/>
                      </a:lnTo>
                      <a:lnTo>
                        <a:pt x="124" y="30"/>
                      </a:lnTo>
                      <a:lnTo>
                        <a:pt x="125" y="29"/>
                      </a:lnTo>
                      <a:close/>
                      <a:moveTo>
                        <a:pt x="340" y="29"/>
                      </a:moveTo>
                      <a:lnTo>
                        <a:pt x="340" y="29"/>
                      </a:lnTo>
                      <a:lnTo>
                        <a:pt x="340" y="29"/>
                      </a:lnTo>
                      <a:lnTo>
                        <a:pt x="340" y="29"/>
                      </a:lnTo>
                      <a:lnTo>
                        <a:pt x="340" y="29"/>
                      </a:lnTo>
                      <a:lnTo>
                        <a:pt x="340" y="29"/>
                      </a:lnTo>
                      <a:lnTo>
                        <a:pt x="340" y="29"/>
                      </a:lnTo>
                      <a:lnTo>
                        <a:pt x="340" y="30"/>
                      </a:lnTo>
                      <a:lnTo>
                        <a:pt x="340" y="30"/>
                      </a:lnTo>
                      <a:lnTo>
                        <a:pt x="339" y="30"/>
                      </a:lnTo>
                      <a:lnTo>
                        <a:pt x="336" y="32"/>
                      </a:lnTo>
                      <a:lnTo>
                        <a:pt x="337" y="30"/>
                      </a:lnTo>
                      <a:lnTo>
                        <a:pt x="337" y="29"/>
                      </a:lnTo>
                      <a:lnTo>
                        <a:pt x="340" y="29"/>
                      </a:lnTo>
                      <a:close/>
                      <a:moveTo>
                        <a:pt x="234" y="29"/>
                      </a:moveTo>
                      <a:lnTo>
                        <a:pt x="235" y="30"/>
                      </a:lnTo>
                      <a:lnTo>
                        <a:pt x="239" y="33"/>
                      </a:lnTo>
                      <a:lnTo>
                        <a:pt x="242" y="34"/>
                      </a:lnTo>
                      <a:lnTo>
                        <a:pt x="245" y="34"/>
                      </a:lnTo>
                      <a:lnTo>
                        <a:pt x="247" y="34"/>
                      </a:lnTo>
                      <a:lnTo>
                        <a:pt x="250" y="36"/>
                      </a:lnTo>
                      <a:lnTo>
                        <a:pt x="250" y="38"/>
                      </a:lnTo>
                      <a:lnTo>
                        <a:pt x="254" y="37"/>
                      </a:lnTo>
                      <a:lnTo>
                        <a:pt x="255" y="38"/>
                      </a:lnTo>
                      <a:lnTo>
                        <a:pt x="256" y="38"/>
                      </a:lnTo>
                      <a:lnTo>
                        <a:pt x="258" y="40"/>
                      </a:lnTo>
                      <a:lnTo>
                        <a:pt x="259" y="41"/>
                      </a:lnTo>
                      <a:lnTo>
                        <a:pt x="259" y="42"/>
                      </a:lnTo>
                      <a:lnTo>
                        <a:pt x="259" y="42"/>
                      </a:lnTo>
                      <a:lnTo>
                        <a:pt x="258" y="44"/>
                      </a:lnTo>
                      <a:lnTo>
                        <a:pt x="259" y="44"/>
                      </a:lnTo>
                      <a:lnTo>
                        <a:pt x="259" y="44"/>
                      </a:lnTo>
                      <a:lnTo>
                        <a:pt x="260" y="45"/>
                      </a:lnTo>
                      <a:lnTo>
                        <a:pt x="260" y="46"/>
                      </a:lnTo>
                      <a:lnTo>
                        <a:pt x="260" y="46"/>
                      </a:lnTo>
                      <a:lnTo>
                        <a:pt x="260" y="49"/>
                      </a:lnTo>
                      <a:lnTo>
                        <a:pt x="260" y="49"/>
                      </a:lnTo>
                      <a:lnTo>
                        <a:pt x="260" y="49"/>
                      </a:lnTo>
                      <a:lnTo>
                        <a:pt x="258" y="49"/>
                      </a:lnTo>
                      <a:lnTo>
                        <a:pt x="255" y="48"/>
                      </a:lnTo>
                      <a:lnTo>
                        <a:pt x="254" y="49"/>
                      </a:lnTo>
                      <a:lnTo>
                        <a:pt x="254" y="49"/>
                      </a:lnTo>
                      <a:lnTo>
                        <a:pt x="252" y="49"/>
                      </a:lnTo>
                      <a:lnTo>
                        <a:pt x="252" y="50"/>
                      </a:lnTo>
                      <a:lnTo>
                        <a:pt x="248" y="50"/>
                      </a:lnTo>
                      <a:lnTo>
                        <a:pt x="248" y="51"/>
                      </a:lnTo>
                      <a:lnTo>
                        <a:pt x="247" y="51"/>
                      </a:lnTo>
                      <a:lnTo>
                        <a:pt x="246" y="53"/>
                      </a:lnTo>
                      <a:lnTo>
                        <a:pt x="245" y="53"/>
                      </a:lnTo>
                      <a:lnTo>
                        <a:pt x="245" y="53"/>
                      </a:lnTo>
                      <a:lnTo>
                        <a:pt x="243" y="51"/>
                      </a:lnTo>
                      <a:lnTo>
                        <a:pt x="243" y="51"/>
                      </a:lnTo>
                      <a:lnTo>
                        <a:pt x="245" y="51"/>
                      </a:lnTo>
                      <a:lnTo>
                        <a:pt x="245" y="50"/>
                      </a:lnTo>
                      <a:lnTo>
                        <a:pt x="242" y="50"/>
                      </a:lnTo>
                      <a:lnTo>
                        <a:pt x="238" y="45"/>
                      </a:lnTo>
                      <a:lnTo>
                        <a:pt x="237" y="45"/>
                      </a:lnTo>
                      <a:lnTo>
                        <a:pt x="237" y="44"/>
                      </a:lnTo>
                      <a:lnTo>
                        <a:pt x="238" y="44"/>
                      </a:lnTo>
                      <a:lnTo>
                        <a:pt x="238" y="44"/>
                      </a:lnTo>
                      <a:lnTo>
                        <a:pt x="241" y="44"/>
                      </a:lnTo>
                      <a:lnTo>
                        <a:pt x="241" y="42"/>
                      </a:lnTo>
                      <a:lnTo>
                        <a:pt x="239" y="41"/>
                      </a:lnTo>
                      <a:lnTo>
                        <a:pt x="238" y="41"/>
                      </a:lnTo>
                      <a:lnTo>
                        <a:pt x="237" y="41"/>
                      </a:lnTo>
                      <a:lnTo>
                        <a:pt x="235" y="41"/>
                      </a:lnTo>
                      <a:lnTo>
                        <a:pt x="234" y="41"/>
                      </a:lnTo>
                      <a:lnTo>
                        <a:pt x="234" y="41"/>
                      </a:lnTo>
                      <a:lnTo>
                        <a:pt x="233" y="41"/>
                      </a:lnTo>
                      <a:lnTo>
                        <a:pt x="233" y="40"/>
                      </a:lnTo>
                      <a:lnTo>
                        <a:pt x="230" y="40"/>
                      </a:lnTo>
                      <a:lnTo>
                        <a:pt x="230" y="37"/>
                      </a:lnTo>
                      <a:lnTo>
                        <a:pt x="231" y="37"/>
                      </a:lnTo>
                      <a:lnTo>
                        <a:pt x="230" y="37"/>
                      </a:lnTo>
                      <a:lnTo>
                        <a:pt x="230" y="37"/>
                      </a:lnTo>
                      <a:lnTo>
                        <a:pt x="230" y="37"/>
                      </a:lnTo>
                      <a:lnTo>
                        <a:pt x="230" y="37"/>
                      </a:lnTo>
                      <a:lnTo>
                        <a:pt x="231" y="30"/>
                      </a:lnTo>
                      <a:lnTo>
                        <a:pt x="231" y="29"/>
                      </a:lnTo>
                      <a:lnTo>
                        <a:pt x="233" y="29"/>
                      </a:lnTo>
                      <a:lnTo>
                        <a:pt x="234" y="29"/>
                      </a:lnTo>
                      <a:close/>
                      <a:moveTo>
                        <a:pt x="165" y="23"/>
                      </a:moveTo>
                      <a:lnTo>
                        <a:pt x="165" y="23"/>
                      </a:lnTo>
                      <a:lnTo>
                        <a:pt x="165" y="24"/>
                      </a:lnTo>
                      <a:lnTo>
                        <a:pt x="166" y="24"/>
                      </a:lnTo>
                      <a:lnTo>
                        <a:pt x="169" y="24"/>
                      </a:lnTo>
                      <a:lnTo>
                        <a:pt x="169" y="25"/>
                      </a:lnTo>
                      <a:lnTo>
                        <a:pt x="173" y="25"/>
                      </a:lnTo>
                      <a:lnTo>
                        <a:pt x="173" y="25"/>
                      </a:lnTo>
                      <a:lnTo>
                        <a:pt x="174" y="25"/>
                      </a:lnTo>
                      <a:lnTo>
                        <a:pt x="174" y="25"/>
                      </a:lnTo>
                      <a:lnTo>
                        <a:pt x="174" y="25"/>
                      </a:lnTo>
                      <a:lnTo>
                        <a:pt x="174" y="25"/>
                      </a:lnTo>
                      <a:lnTo>
                        <a:pt x="174" y="27"/>
                      </a:lnTo>
                      <a:lnTo>
                        <a:pt x="174" y="27"/>
                      </a:lnTo>
                      <a:lnTo>
                        <a:pt x="175" y="28"/>
                      </a:lnTo>
                      <a:lnTo>
                        <a:pt x="175" y="29"/>
                      </a:lnTo>
                      <a:lnTo>
                        <a:pt x="176" y="30"/>
                      </a:lnTo>
                      <a:lnTo>
                        <a:pt x="178" y="30"/>
                      </a:lnTo>
                      <a:lnTo>
                        <a:pt x="179" y="30"/>
                      </a:lnTo>
                      <a:lnTo>
                        <a:pt x="179" y="30"/>
                      </a:lnTo>
                      <a:lnTo>
                        <a:pt x="179" y="30"/>
                      </a:lnTo>
                      <a:lnTo>
                        <a:pt x="179" y="30"/>
                      </a:lnTo>
                      <a:lnTo>
                        <a:pt x="179" y="28"/>
                      </a:lnTo>
                      <a:lnTo>
                        <a:pt x="180" y="25"/>
                      </a:lnTo>
                      <a:lnTo>
                        <a:pt x="180" y="25"/>
                      </a:lnTo>
                      <a:lnTo>
                        <a:pt x="182" y="25"/>
                      </a:lnTo>
                      <a:lnTo>
                        <a:pt x="187" y="28"/>
                      </a:lnTo>
                      <a:lnTo>
                        <a:pt x="187" y="29"/>
                      </a:lnTo>
                      <a:lnTo>
                        <a:pt x="188" y="29"/>
                      </a:lnTo>
                      <a:lnTo>
                        <a:pt x="188" y="30"/>
                      </a:lnTo>
                      <a:lnTo>
                        <a:pt x="188" y="30"/>
                      </a:lnTo>
                      <a:lnTo>
                        <a:pt x="190" y="30"/>
                      </a:lnTo>
                      <a:lnTo>
                        <a:pt x="191" y="30"/>
                      </a:lnTo>
                      <a:lnTo>
                        <a:pt x="192" y="29"/>
                      </a:lnTo>
                      <a:lnTo>
                        <a:pt x="192" y="29"/>
                      </a:lnTo>
                      <a:lnTo>
                        <a:pt x="193" y="28"/>
                      </a:lnTo>
                      <a:lnTo>
                        <a:pt x="196" y="29"/>
                      </a:lnTo>
                      <a:lnTo>
                        <a:pt x="197" y="29"/>
                      </a:lnTo>
                      <a:lnTo>
                        <a:pt x="199" y="32"/>
                      </a:lnTo>
                      <a:lnTo>
                        <a:pt x="201" y="30"/>
                      </a:lnTo>
                      <a:lnTo>
                        <a:pt x="204" y="32"/>
                      </a:lnTo>
                      <a:lnTo>
                        <a:pt x="205" y="33"/>
                      </a:lnTo>
                      <a:lnTo>
                        <a:pt x="207" y="34"/>
                      </a:lnTo>
                      <a:lnTo>
                        <a:pt x="208" y="37"/>
                      </a:lnTo>
                      <a:lnTo>
                        <a:pt x="209" y="37"/>
                      </a:lnTo>
                      <a:lnTo>
                        <a:pt x="209" y="36"/>
                      </a:lnTo>
                      <a:lnTo>
                        <a:pt x="218" y="37"/>
                      </a:lnTo>
                      <a:lnTo>
                        <a:pt x="220" y="40"/>
                      </a:lnTo>
                      <a:lnTo>
                        <a:pt x="221" y="40"/>
                      </a:lnTo>
                      <a:lnTo>
                        <a:pt x="221" y="41"/>
                      </a:lnTo>
                      <a:lnTo>
                        <a:pt x="221" y="41"/>
                      </a:lnTo>
                      <a:lnTo>
                        <a:pt x="221" y="42"/>
                      </a:lnTo>
                      <a:lnTo>
                        <a:pt x="222" y="44"/>
                      </a:lnTo>
                      <a:lnTo>
                        <a:pt x="222" y="45"/>
                      </a:lnTo>
                      <a:lnTo>
                        <a:pt x="224" y="45"/>
                      </a:lnTo>
                      <a:lnTo>
                        <a:pt x="224" y="48"/>
                      </a:lnTo>
                      <a:lnTo>
                        <a:pt x="224" y="49"/>
                      </a:lnTo>
                      <a:lnTo>
                        <a:pt x="222" y="51"/>
                      </a:lnTo>
                      <a:lnTo>
                        <a:pt x="221" y="51"/>
                      </a:lnTo>
                      <a:lnTo>
                        <a:pt x="221" y="53"/>
                      </a:lnTo>
                      <a:lnTo>
                        <a:pt x="216" y="53"/>
                      </a:lnTo>
                      <a:lnTo>
                        <a:pt x="214" y="51"/>
                      </a:lnTo>
                      <a:lnTo>
                        <a:pt x="213" y="50"/>
                      </a:lnTo>
                      <a:lnTo>
                        <a:pt x="213" y="49"/>
                      </a:lnTo>
                      <a:lnTo>
                        <a:pt x="212" y="48"/>
                      </a:lnTo>
                      <a:lnTo>
                        <a:pt x="209" y="48"/>
                      </a:lnTo>
                      <a:lnTo>
                        <a:pt x="208" y="46"/>
                      </a:lnTo>
                      <a:lnTo>
                        <a:pt x="207" y="45"/>
                      </a:lnTo>
                      <a:lnTo>
                        <a:pt x="205" y="45"/>
                      </a:lnTo>
                      <a:lnTo>
                        <a:pt x="204" y="42"/>
                      </a:lnTo>
                      <a:lnTo>
                        <a:pt x="201" y="42"/>
                      </a:lnTo>
                      <a:lnTo>
                        <a:pt x="201" y="42"/>
                      </a:lnTo>
                      <a:lnTo>
                        <a:pt x="200" y="42"/>
                      </a:lnTo>
                      <a:lnTo>
                        <a:pt x="200" y="41"/>
                      </a:lnTo>
                      <a:lnTo>
                        <a:pt x="199" y="41"/>
                      </a:lnTo>
                      <a:lnTo>
                        <a:pt x="197" y="40"/>
                      </a:lnTo>
                      <a:lnTo>
                        <a:pt x="196" y="40"/>
                      </a:lnTo>
                      <a:lnTo>
                        <a:pt x="196" y="38"/>
                      </a:lnTo>
                      <a:lnTo>
                        <a:pt x="191" y="38"/>
                      </a:lnTo>
                      <a:lnTo>
                        <a:pt x="190" y="37"/>
                      </a:lnTo>
                      <a:lnTo>
                        <a:pt x="188" y="37"/>
                      </a:lnTo>
                      <a:lnTo>
                        <a:pt x="187" y="40"/>
                      </a:lnTo>
                      <a:lnTo>
                        <a:pt x="186" y="40"/>
                      </a:lnTo>
                      <a:lnTo>
                        <a:pt x="186" y="40"/>
                      </a:lnTo>
                      <a:lnTo>
                        <a:pt x="186" y="38"/>
                      </a:lnTo>
                      <a:lnTo>
                        <a:pt x="184" y="38"/>
                      </a:lnTo>
                      <a:lnTo>
                        <a:pt x="184" y="38"/>
                      </a:lnTo>
                      <a:lnTo>
                        <a:pt x="175" y="40"/>
                      </a:lnTo>
                      <a:lnTo>
                        <a:pt x="174" y="42"/>
                      </a:lnTo>
                      <a:lnTo>
                        <a:pt x="173" y="42"/>
                      </a:lnTo>
                      <a:lnTo>
                        <a:pt x="171" y="42"/>
                      </a:lnTo>
                      <a:lnTo>
                        <a:pt x="170" y="42"/>
                      </a:lnTo>
                      <a:lnTo>
                        <a:pt x="169" y="40"/>
                      </a:lnTo>
                      <a:lnTo>
                        <a:pt x="174" y="40"/>
                      </a:lnTo>
                      <a:lnTo>
                        <a:pt x="174" y="38"/>
                      </a:lnTo>
                      <a:lnTo>
                        <a:pt x="174" y="38"/>
                      </a:lnTo>
                      <a:lnTo>
                        <a:pt x="174" y="38"/>
                      </a:lnTo>
                      <a:lnTo>
                        <a:pt x="171" y="38"/>
                      </a:lnTo>
                      <a:lnTo>
                        <a:pt x="171" y="37"/>
                      </a:lnTo>
                      <a:lnTo>
                        <a:pt x="174" y="36"/>
                      </a:lnTo>
                      <a:lnTo>
                        <a:pt x="174" y="36"/>
                      </a:lnTo>
                      <a:lnTo>
                        <a:pt x="173" y="36"/>
                      </a:lnTo>
                      <a:lnTo>
                        <a:pt x="173" y="34"/>
                      </a:lnTo>
                      <a:lnTo>
                        <a:pt x="171" y="34"/>
                      </a:lnTo>
                      <a:lnTo>
                        <a:pt x="171" y="36"/>
                      </a:lnTo>
                      <a:lnTo>
                        <a:pt x="169" y="36"/>
                      </a:lnTo>
                      <a:lnTo>
                        <a:pt x="169" y="32"/>
                      </a:lnTo>
                      <a:lnTo>
                        <a:pt x="169" y="32"/>
                      </a:lnTo>
                      <a:lnTo>
                        <a:pt x="169" y="32"/>
                      </a:lnTo>
                      <a:lnTo>
                        <a:pt x="167" y="32"/>
                      </a:lnTo>
                      <a:lnTo>
                        <a:pt x="167" y="32"/>
                      </a:lnTo>
                      <a:lnTo>
                        <a:pt x="167" y="32"/>
                      </a:lnTo>
                      <a:lnTo>
                        <a:pt x="166" y="32"/>
                      </a:lnTo>
                      <a:lnTo>
                        <a:pt x="166" y="33"/>
                      </a:lnTo>
                      <a:lnTo>
                        <a:pt x="166" y="33"/>
                      </a:lnTo>
                      <a:lnTo>
                        <a:pt x="165" y="33"/>
                      </a:lnTo>
                      <a:lnTo>
                        <a:pt x="165" y="29"/>
                      </a:lnTo>
                      <a:lnTo>
                        <a:pt x="165" y="29"/>
                      </a:lnTo>
                      <a:lnTo>
                        <a:pt x="163" y="30"/>
                      </a:lnTo>
                      <a:lnTo>
                        <a:pt x="162" y="30"/>
                      </a:lnTo>
                      <a:lnTo>
                        <a:pt x="161" y="30"/>
                      </a:lnTo>
                      <a:lnTo>
                        <a:pt x="161" y="30"/>
                      </a:lnTo>
                      <a:lnTo>
                        <a:pt x="161" y="29"/>
                      </a:lnTo>
                      <a:lnTo>
                        <a:pt x="159" y="27"/>
                      </a:lnTo>
                      <a:lnTo>
                        <a:pt x="161" y="25"/>
                      </a:lnTo>
                      <a:lnTo>
                        <a:pt x="161" y="25"/>
                      </a:lnTo>
                      <a:lnTo>
                        <a:pt x="161" y="25"/>
                      </a:lnTo>
                      <a:lnTo>
                        <a:pt x="162" y="25"/>
                      </a:lnTo>
                      <a:lnTo>
                        <a:pt x="163" y="23"/>
                      </a:lnTo>
                      <a:lnTo>
                        <a:pt x="165" y="23"/>
                      </a:lnTo>
                      <a:close/>
                      <a:moveTo>
                        <a:pt x="440" y="21"/>
                      </a:moveTo>
                      <a:lnTo>
                        <a:pt x="443" y="21"/>
                      </a:lnTo>
                      <a:lnTo>
                        <a:pt x="445" y="23"/>
                      </a:lnTo>
                      <a:lnTo>
                        <a:pt x="446" y="23"/>
                      </a:lnTo>
                      <a:lnTo>
                        <a:pt x="449" y="23"/>
                      </a:lnTo>
                      <a:lnTo>
                        <a:pt x="450" y="23"/>
                      </a:lnTo>
                      <a:lnTo>
                        <a:pt x="450" y="24"/>
                      </a:lnTo>
                      <a:lnTo>
                        <a:pt x="449" y="24"/>
                      </a:lnTo>
                      <a:lnTo>
                        <a:pt x="449" y="25"/>
                      </a:lnTo>
                      <a:lnTo>
                        <a:pt x="449" y="28"/>
                      </a:lnTo>
                      <a:lnTo>
                        <a:pt x="449" y="29"/>
                      </a:lnTo>
                      <a:lnTo>
                        <a:pt x="446" y="28"/>
                      </a:lnTo>
                      <a:lnTo>
                        <a:pt x="446" y="28"/>
                      </a:lnTo>
                      <a:lnTo>
                        <a:pt x="443" y="28"/>
                      </a:lnTo>
                      <a:lnTo>
                        <a:pt x="443" y="27"/>
                      </a:lnTo>
                      <a:lnTo>
                        <a:pt x="442" y="27"/>
                      </a:lnTo>
                      <a:lnTo>
                        <a:pt x="442" y="27"/>
                      </a:lnTo>
                      <a:lnTo>
                        <a:pt x="440" y="27"/>
                      </a:lnTo>
                      <a:lnTo>
                        <a:pt x="440" y="25"/>
                      </a:lnTo>
                      <a:lnTo>
                        <a:pt x="438" y="25"/>
                      </a:lnTo>
                      <a:lnTo>
                        <a:pt x="438" y="25"/>
                      </a:lnTo>
                      <a:lnTo>
                        <a:pt x="438" y="24"/>
                      </a:lnTo>
                      <a:lnTo>
                        <a:pt x="440" y="24"/>
                      </a:lnTo>
                      <a:lnTo>
                        <a:pt x="440" y="23"/>
                      </a:lnTo>
                      <a:lnTo>
                        <a:pt x="440" y="23"/>
                      </a:lnTo>
                      <a:lnTo>
                        <a:pt x="440" y="21"/>
                      </a:lnTo>
                      <a:close/>
                      <a:moveTo>
                        <a:pt x="2017" y="20"/>
                      </a:moveTo>
                      <a:lnTo>
                        <a:pt x="2018" y="20"/>
                      </a:lnTo>
                      <a:lnTo>
                        <a:pt x="2020" y="21"/>
                      </a:lnTo>
                      <a:lnTo>
                        <a:pt x="2020" y="21"/>
                      </a:lnTo>
                      <a:lnTo>
                        <a:pt x="2021" y="23"/>
                      </a:lnTo>
                      <a:lnTo>
                        <a:pt x="2021" y="24"/>
                      </a:lnTo>
                      <a:lnTo>
                        <a:pt x="2020" y="25"/>
                      </a:lnTo>
                      <a:lnTo>
                        <a:pt x="2020" y="27"/>
                      </a:lnTo>
                      <a:lnTo>
                        <a:pt x="2021" y="28"/>
                      </a:lnTo>
                      <a:lnTo>
                        <a:pt x="2024" y="25"/>
                      </a:lnTo>
                      <a:lnTo>
                        <a:pt x="2024" y="25"/>
                      </a:lnTo>
                      <a:lnTo>
                        <a:pt x="2024" y="25"/>
                      </a:lnTo>
                      <a:lnTo>
                        <a:pt x="2025" y="25"/>
                      </a:lnTo>
                      <a:lnTo>
                        <a:pt x="2025" y="25"/>
                      </a:lnTo>
                      <a:lnTo>
                        <a:pt x="2025" y="27"/>
                      </a:lnTo>
                      <a:lnTo>
                        <a:pt x="2027" y="25"/>
                      </a:lnTo>
                      <a:lnTo>
                        <a:pt x="2027" y="28"/>
                      </a:lnTo>
                      <a:lnTo>
                        <a:pt x="2029" y="28"/>
                      </a:lnTo>
                      <a:lnTo>
                        <a:pt x="2029" y="29"/>
                      </a:lnTo>
                      <a:lnTo>
                        <a:pt x="2031" y="29"/>
                      </a:lnTo>
                      <a:lnTo>
                        <a:pt x="2031" y="29"/>
                      </a:lnTo>
                      <a:lnTo>
                        <a:pt x="2034" y="30"/>
                      </a:lnTo>
                      <a:lnTo>
                        <a:pt x="2034" y="30"/>
                      </a:lnTo>
                      <a:lnTo>
                        <a:pt x="2037" y="30"/>
                      </a:lnTo>
                      <a:lnTo>
                        <a:pt x="2042" y="34"/>
                      </a:lnTo>
                      <a:lnTo>
                        <a:pt x="2042" y="36"/>
                      </a:lnTo>
                      <a:lnTo>
                        <a:pt x="2042" y="36"/>
                      </a:lnTo>
                      <a:lnTo>
                        <a:pt x="2042" y="37"/>
                      </a:lnTo>
                      <a:lnTo>
                        <a:pt x="2042" y="40"/>
                      </a:lnTo>
                      <a:lnTo>
                        <a:pt x="2042" y="40"/>
                      </a:lnTo>
                      <a:lnTo>
                        <a:pt x="2041" y="40"/>
                      </a:lnTo>
                      <a:lnTo>
                        <a:pt x="2039" y="41"/>
                      </a:lnTo>
                      <a:lnTo>
                        <a:pt x="2038" y="40"/>
                      </a:lnTo>
                      <a:lnTo>
                        <a:pt x="2037" y="40"/>
                      </a:lnTo>
                      <a:lnTo>
                        <a:pt x="2037" y="40"/>
                      </a:lnTo>
                      <a:lnTo>
                        <a:pt x="2037" y="41"/>
                      </a:lnTo>
                      <a:lnTo>
                        <a:pt x="2035" y="41"/>
                      </a:lnTo>
                      <a:lnTo>
                        <a:pt x="2034" y="42"/>
                      </a:lnTo>
                      <a:lnTo>
                        <a:pt x="2027" y="44"/>
                      </a:lnTo>
                      <a:lnTo>
                        <a:pt x="2027" y="45"/>
                      </a:lnTo>
                      <a:lnTo>
                        <a:pt x="2026" y="45"/>
                      </a:lnTo>
                      <a:lnTo>
                        <a:pt x="2026" y="45"/>
                      </a:lnTo>
                      <a:lnTo>
                        <a:pt x="2024" y="45"/>
                      </a:lnTo>
                      <a:lnTo>
                        <a:pt x="2024" y="44"/>
                      </a:lnTo>
                      <a:lnTo>
                        <a:pt x="2024" y="44"/>
                      </a:lnTo>
                      <a:lnTo>
                        <a:pt x="2022" y="44"/>
                      </a:lnTo>
                      <a:lnTo>
                        <a:pt x="2022" y="45"/>
                      </a:lnTo>
                      <a:lnTo>
                        <a:pt x="2021" y="44"/>
                      </a:lnTo>
                      <a:lnTo>
                        <a:pt x="2021" y="44"/>
                      </a:lnTo>
                      <a:lnTo>
                        <a:pt x="2016" y="44"/>
                      </a:lnTo>
                      <a:lnTo>
                        <a:pt x="2016" y="42"/>
                      </a:lnTo>
                      <a:lnTo>
                        <a:pt x="2014" y="42"/>
                      </a:lnTo>
                      <a:lnTo>
                        <a:pt x="2014" y="42"/>
                      </a:lnTo>
                      <a:lnTo>
                        <a:pt x="2013" y="42"/>
                      </a:lnTo>
                      <a:lnTo>
                        <a:pt x="2013" y="42"/>
                      </a:lnTo>
                      <a:lnTo>
                        <a:pt x="2009" y="46"/>
                      </a:lnTo>
                      <a:lnTo>
                        <a:pt x="2009" y="46"/>
                      </a:lnTo>
                      <a:lnTo>
                        <a:pt x="2005" y="48"/>
                      </a:lnTo>
                      <a:lnTo>
                        <a:pt x="2005" y="49"/>
                      </a:lnTo>
                      <a:lnTo>
                        <a:pt x="2004" y="49"/>
                      </a:lnTo>
                      <a:lnTo>
                        <a:pt x="2004" y="49"/>
                      </a:lnTo>
                      <a:lnTo>
                        <a:pt x="2003" y="49"/>
                      </a:lnTo>
                      <a:lnTo>
                        <a:pt x="2003" y="49"/>
                      </a:lnTo>
                      <a:lnTo>
                        <a:pt x="1999" y="49"/>
                      </a:lnTo>
                      <a:lnTo>
                        <a:pt x="1999" y="48"/>
                      </a:lnTo>
                      <a:lnTo>
                        <a:pt x="2000" y="46"/>
                      </a:lnTo>
                      <a:lnTo>
                        <a:pt x="2004" y="42"/>
                      </a:lnTo>
                      <a:lnTo>
                        <a:pt x="2005" y="41"/>
                      </a:lnTo>
                      <a:lnTo>
                        <a:pt x="2008" y="36"/>
                      </a:lnTo>
                      <a:lnTo>
                        <a:pt x="2010" y="36"/>
                      </a:lnTo>
                      <a:lnTo>
                        <a:pt x="2009" y="33"/>
                      </a:lnTo>
                      <a:lnTo>
                        <a:pt x="2010" y="33"/>
                      </a:lnTo>
                      <a:lnTo>
                        <a:pt x="2010" y="30"/>
                      </a:lnTo>
                      <a:lnTo>
                        <a:pt x="2013" y="29"/>
                      </a:lnTo>
                      <a:lnTo>
                        <a:pt x="2013" y="27"/>
                      </a:lnTo>
                      <a:lnTo>
                        <a:pt x="2013" y="27"/>
                      </a:lnTo>
                      <a:lnTo>
                        <a:pt x="2013" y="25"/>
                      </a:lnTo>
                      <a:lnTo>
                        <a:pt x="2014" y="25"/>
                      </a:lnTo>
                      <a:lnTo>
                        <a:pt x="2014" y="24"/>
                      </a:lnTo>
                      <a:lnTo>
                        <a:pt x="2014" y="23"/>
                      </a:lnTo>
                      <a:lnTo>
                        <a:pt x="2013" y="21"/>
                      </a:lnTo>
                      <a:lnTo>
                        <a:pt x="2016" y="21"/>
                      </a:lnTo>
                      <a:lnTo>
                        <a:pt x="2016" y="23"/>
                      </a:lnTo>
                      <a:lnTo>
                        <a:pt x="2016" y="23"/>
                      </a:lnTo>
                      <a:lnTo>
                        <a:pt x="2017" y="23"/>
                      </a:lnTo>
                      <a:lnTo>
                        <a:pt x="2017" y="23"/>
                      </a:lnTo>
                      <a:lnTo>
                        <a:pt x="2017" y="23"/>
                      </a:lnTo>
                      <a:lnTo>
                        <a:pt x="2017" y="20"/>
                      </a:lnTo>
                      <a:close/>
                      <a:moveTo>
                        <a:pt x="1935" y="15"/>
                      </a:moveTo>
                      <a:lnTo>
                        <a:pt x="1936" y="15"/>
                      </a:lnTo>
                      <a:lnTo>
                        <a:pt x="1937" y="15"/>
                      </a:lnTo>
                      <a:lnTo>
                        <a:pt x="1938" y="15"/>
                      </a:lnTo>
                      <a:lnTo>
                        <a:pt x="1938" y="16"/>
                      </a:lnTo>
                      <a:lnTo>
                        <a:pt x="1941" y="17"/>
                      </a:lnTo>
                      <a:lnTo>
                        <a:pt x="1944" y="17"/>
                      </a:lnTo>
                      <a:lnTo>
                        <a:pt x="1946" y="19"/>
                      </a:lnTo>
                      <a:lnTo>
                        <a:pt x="1948" y="21"/>
                      </a:lnTo>
                      <a:lnTo>
                        <a:pt x="1948" y="24"/>
                      </a:lnTo>
                      <a:lnTo>
                        <a:pt x="1945" y="24"/>
                      </a:lnTo>
                      <a:lnTo>
                        <a:pt x="1945" y="25"/>
                      </a:lnTo>
                      <a:lnTo>
                        <a:pt x="1936" y="25"/>
                      </a:lnTo>
                      <a:lnTo>
                        <a:pt x="1936" y="25"/>
                      </a:lnTo>
                      <a:lnTo>
                        <a:pt x="1935" y="25"/>
                      </a:lnTo>
                      <a:lnTo>
                        <a:pt x="1933" y="27"/>
                      </a:lnTo>
                      <a:lnTo>
                        <a:pt x="1929" y="25"/>
                      </a:lnTo>
                      <a:lnTo>
                        <a:pt x="1929" y="24"/>
                      </a:lnTo>
                      <a:lnTo>
                        <a:pt x="1931" y="24"/>
                      </a:lnTo>
                      <a:lnTo>
                        <a:pt x="1931" y="24"/>
                      </a:lnTo>
                      <a:lnTo>
                        <a:pt x="1929" y="23"/>
                      </a:lnTo>
                      <a:lnTo>
                        <a:pt x="1928" y="19"/>
                      </a:lnTo>
                      <a:lnTo>
                        <a:pt x="1929" y="19"/>
                      </a:lnTo>
                      <a:lnTo>
                        <a:pt x="1931" y="17"/>
                      </a:lnTo>
                      <a:lnTo>
                        <a:pt x="1931" y="16"/>
                      </a:lnTo>
                      <a:lnTo>
                        <a:pt x="1931" y="16"/>
                      </a:lnTo>
                      <a:lnTo>
                        <a:pt x="1931" y="15"/>
                      </a:lnTo>
                      <a:lnTo>
                        <a:pt x="1932" y="15"/>
                      </a:lnTo>
                      <a:lnTo>
                        <a:pt x="1935" y="15"/>
                      </a:lnTo>
                      <a:close/>
                      <a:moveTo>
                        <a:pt x="1567" y="13"/>
                      </a:moveTo>
                      <a:lnTo>
                        <a:pt x="1569" y="13"/>
                      </a:lnTo>
                      <a:lnTo>
                        <a:pt x="1569" y="16"/>
                      </a:lnTo>
                      <a:lnTo>
                        <a:pt x="1571" y="17"/>
                      </a:lnTo>
                      <a:lnTo>
                        <a:pt x="1571" y="19"/>
                      </a:lnTo>
                      <a:lnTo>
                        <a:pt x="1561" y="19"/>
                      </a:lnTo>
                      <a:lnTo>
                        <a:pt x="1561" y="19"/>
                      </a:lnTo>
                      <a:lnTo>
                        <a:pt x="1563" y="19"/>
                      </a:lnTo>
                      <a:lnTo>
                        <a:pt x="1564" y="17"/>
                      </a:lnTo>
                      <a:lnTo>
                        <a:pt x="1565" y="16"/>
                      </a:lnTo>
                      <a:lnTo>
                        <a:pt x="1567" y="15"/>
                      </a:lnTo>
                      <a:lnTo>
                        <a:pt x="1567" y="13"/>
                      </a:lnTo>
                      <a:close/>
                      <a:moveTo>
                        <a:pt x="280" y="13"/>
                      </a:moveTo>
                      <a:lnTo>
                        <a:pt x="281" y="13"/>
                      </a:lnTo>
                      <a:lnTo>
                        <a:pt x="281" y="13"/>
                      </a:lnTo>
                      <a:lnTo>
                        <a:pt x="281" y="13"/>
                      </a:lnTo>
                      <a:lnTo>
                        <a:pt x="281" y="13"/>
                      </a:lnTo>
                      <a:lnTo>
                        <a:pt x="281" y="13"/>
                      </a:lnTo>
                      <a:lnTo>
                        <a:pt x="280" y="13"/>
                      </a:lnTo>
                      <a:close/>
                      <a:moveTo>
                        <a:pt x="1641" y="12"/>
                      </a:moveTo>
                      <a:lnTo>
                        <a:pt x="1641" y="13"/>
                      </a:lnTo>
                      <a:lnTo>
                        <a:pt x="1641" y="15"/>
                      </a:lnTo>
                      <a:lnTo>
                        <a:pt x="1643" y="16"/>
                      </a:lnTo>
                      <a:lnTo>
                        <a:pt x="1643" y="17"/>
                      </a:lnTo>
                      <a:lnTo>
                        <a:pt x="1643" y="19"/>
                      </a:lnTo>
                      <a:lnTo>
                        <a:pt x="1643" y="19"/>
                      </a:lnTo>
                      <a:lnTo>
                        <a:pt x="1643" y="19"/>
                      </a:lnTo>
                      <a:lnTo>
                        <a:pt x="1640" y="19"/>
                      </a:lnTo>
                      <a:lnTo>
                        <a:pt x="1637" y="19"/>
                      </a:lnTo>
                      <a:lnTo>
                        <a:pt x="1636" y="17"/>
                      </a:lnTo>
                      <a:lnTo>
                        <a:pt x="1633" y="16"/>
                      </a:lnTo>
                      <a:lnTo>
                        <a:pt x="1635" y="15"/>
                      </a:lnTo>
                      <a:lnTo>
                        <a:pt x="1636" y="13"/>
                      </a:lnTo>
                      <a:lnTo>
                        <a:pt x="1637" y="13"/>
                      </a:lnTo>
                      <a:lnTo>
                        <a:pt x="1639" y="13"/>
                      </a:lnTo>
                      <a:lnTo>
                        <a:pt x="1641" y="12"/>
                      </a:lnTo>
                      <a:close/>
                      <a:moveTo>
                        <a:pt x="1560" y="11"/>
                      </a:moveTo>
                      <a:lnTo>
                        <a:pt x="1561" y="15"/>
                      </a:lnTo>
                      <a:lnTo>
                        <a:pt x="1560" y="15"/>
                      </a:lnTo>
                      <a:lnTo>
                        <a:pt x="1560" y="15"/>
                      </a:lnTo>
                      <a:lnTo>
                        <a:pt x="1556" y="15"/>
                      </a:lnTo>
                      <a:lnTo>
                        <a:pt x="1556" y="15"/>
                      </a:lnTo>
                      <a:lnTo>
                        <a:pt x="1555" y="15"/>
                      </a:lnTo>
                      <a:lnTo>
                        <a:pt x="1555" y="13"/>
                      </a:lnTo>
                      <a:lnTo>
                        <a:pt x="1555" y="13"/>
                      </a:lnTo>
                      <a:lnTo>
                        <a:pt x="1554" y="13"/>
                      </a:lnTo>
                      <a:lnTo>
                        <a:pt x="1554" y="12"/>
                      </a:lnTo>
                      <a:lnTo>
                        <a:pt x="1560" y="11"/>
                      </a:lnTo>
                      <a:close/>
                      <a:moveTo>
                        <a:pt x="1255" y="11"/>
                      </a:moveTo>
                      <a:lnTo>
                        <a:pt x="1256" y="11"/>
                      </a:lnTo>
                      <a:lnTo>
                        <a:pt x="1258" y="16"/>
                      </a:lnTo>
                      <a:lnTo>
                        <a:pt x="1260" y="16"/>
                      </a:lnTo>
                      <a:lnTo>
                        <a:pt x="1260" y="15"/>
                      </a:lnTo>
                      <a:lnTo>
                        <a:pt x="1262" y="15"/>
                      </a:lnTo>
                      <a:lnTo>
                        <a:pt x="1263" y="13"/>
                      </a:lnTo>
                      <a:lnTo>
                        <a:pt x="1264" y="13"/>
                      </a:lnTo>
                      <a:lnTo>
                        <a:pt x="1264" y="15"/>
                      </a:lnTo>
                      <a:lnTo>
                        <a:pt x="1264" y="16"/>
                      </a:lnTo>
                      <a:lnTo>
                        <a:pt x="1266" y="17"/>
                      </a:lnTo>
                      <a:lnTo>
                        <a:pt x="1267" y="17"/>
                      </a:lnTo>
                      <a:lnTo>
                        <a:pt x="1268" y="20"/>
                      </a:lnTo>
                      <a:lnTo>
                        <a:pt x="1270" y="20"/>
                      </a:lnTo>
                      <a:lnTo>
                        <a:pt x="1270" y="20"/>
                      </a:lnTo>
                      <a:lnTo>
                        <a:pt x="1271" y="21"/>
                      </a:lnTo>
                      <a:lnTo>
                        <a:pt x="1271" y="24"/>
                      </a:lnTo>
                      <a:lnTo>
                        <a:pt x="1271" y="24"/>
                      </a:lnTo>
                      <a:lnTo>
                        <a:pt x="1271" y="25"/>
                      </a:lnTo>
                      <a:lnTo>
                        <a:pt x="1271" y="27"/>
                      </a:lnTo>
                      <a:lnTo>
                        <a:pt x="1271" y="28"/>
                      </a:lnTo>
                      <a:lnTo>
                        <a:pt x="1272" y="28"/>
                      </a:lnTo>
                      <a:lnTo>
                        <a:pt x="1272" y="28"/>
                      </a:lnTo>
                      <a:lnTo>
                        <a:pt x="1273" y="27"/>
                      </a:lnTo>
                      <a:lnTo>
                        <a:pt x="1273" y="25"/>
                      </a:lnTo>
                      <a:lnTo>
                        <a:pt x="1275" y="27"/>
                      </a:lnTo>
                      <a:lnTo>
                        <a:pt x="1277" y="32"/>
                      </a:lnTo>
                      <a:lnTo>
                        <a:pt x="1277" y="32"/>
                      </a:lnTo>
                      <a:lnTo>
                        <a:pt x="1277" y="34"/>
                      </a:lnTo>
                      <a:lnTo>
                        <a:pt x="1279" y="34"/>
                      </a:lnTo>
                      <a:lnTo>
                        <a:pt x="1279" y="36"/>
                      </a:lnTo>
                      <a:lnTo>
                        <a:pt x="1281" y="37"/>
                      </a:lnTo>
                      <a:lnTo>
                        <a:pt x="1284" y="37"/>
                      </a:lnTo>
                      <a:lnTo>
                        <a:pt x="1284" y="37"/>
                      </a:lnTo>
                      <a:lnTo>
                        <a:pt x="1285" y="37"/>
                      </a:lnTo>
                      <a:lnTo>
                        <a:pt x="1285" y="38"/>
                      </a:lnTo>
                      <a:lnTo>
                        <a:pt x="1289" y="38"/>
                      </a:lnTo>
                      <a:lnTo>
                        <a:pt x="1290" y="38"/>
                      </a:lnTo>
                      <a:lnTo>
                        <a:pt x="1292" y="40"/>
                      </a:lnTo>
                      <a:lnTo>
                        <a:pt x="1292" y="42"/>
                      </a:lnTo>
                      <a:lnTo>
                        <a:pt x="1290" y="42"/>
                      </a:lnTo>
                      <a:lnTo>
                        <a:pt x="1288" y="42"/>
                      </a:lnTo>
                      <a:lnTo>
                        <a:pt x="1285" y="42"/>
                      </a:lnTo>
                      <a:lnTo>
                        <a:pt x="1283" y="44"/>
                      </a:lnTo>
                      <a:lnTo>
                        <a:pt x="1281" y="45"/>
                      </a:lnTo>
                      <a:lnTo>
                        <a:pt x="1279" y="46"/>
                      </a:lnTo>
                      <a:lnTo>
                        <a:pt x="1277" y="50"/>
                      </a:lnTo>
                      <a:lnTo>
                        <a:pt x="1279" y="50"/>
                      </a:lnTo>
                      <a:lnTo>
                        <a:pt x="1279" y="53"/>
                      </a:lnTo>
                      <a:lnTo>
                        <a:pt x="1279" y="53"/>
                      </a:lnTo>
                      <a:lnTo>
                        <a:pt x="1279" y="55"/>
                      </a:lnTo>
                      <a:lnTo>
                        <a:pt x="1279" y="55"/>
                      </a:lnTo>
                      <a:lnTo>
                        <a:pt x="1279" y="57"/>
                      </a:lnTo>
                      <a:lnTo>
                        <a:pt x="1276" y="57"/>
                      </a:lnTo>
                      <a:lnTo>
                        <a:pt x="1276" y="58"/>
                      </a:lnTo>
                      <a:lnTo>
                        <a:pt x="1276" y="61"/>
                      </a:lnTo>
                      <a:lnTo>
                        <a:pt x="1275" y="62"/>
                      </a:lnTo>
                      <a:lnTo>
                        <a:pt x="1273" y="63"/>
                      </a:lnTo>
                      <a:lnTo>
                        <a:pt x="1271" y="63"/>
                      </a:lnTo>
                      <a:lnTo>
                        <a:pt x="1270" y="63"/>
                      </a:lnTo>
                      <a:lnTo>
                        <a:pt x="1270" y="66"/>
                      </a:lnTo>
                      <a:lnTo>
                        <a:pt x="1268" y="67"/>
                      </a:lnTo>
                      <a:lnTo>
                        <a:pt x="1267" y="68"/>
                      </a:lnTo>
                      <a:lnTo>
                        <a:pt x="1266" y="68"/>
                      </a:lnTo>
                      <a:lnTo>
                        <a:pt x="1266" y="70"/>
                      </a:lnTo>
                      <a:lnTo>
                        <a:pt x="1260" y="70"/>
                      </a:lnTo>
                      <a:lnTo>
                        <a:pt x="1260" y="70"/>
                      </a:lnTo>
                      <a:lnTo>
                        <a:pt x="1258" y="71"/>
                      </a:lnTo>
                      <a:lnTo>
                        <a:pt x="1258" y="72"/>
                      </a:lnTo>
                      <a:lnTo>
                        <a:pt x="1259" y="74"/>
                      </a:lnTo>
                      <a:lnTo>
                        <a:pt x="1259" y="76"/>
                      </a:lnTo>
                      <a:lnTo>
                        <a:pt x="1256" y="76"/>
                      </a:lnTo>
                      <a:lnTo>
                        <a:pt x="1256" y="78"/>
                      </a:lnTo>
                      <a:lnTo>
                        <a:pt x="1255" y="76"/>
                      </a:lnTo>
                      <a:lnTo>
                        <a:pt x="1254" y="79"/>
                      </a:lnTo>
                      <a:lnTo>
                        <a:pt x="1254" y="79"/>
                      </a:lnTo>
                      <a:lnTo>
                        <a:pt x="1254" y="78"/>
                      </a:lnTo>
                      <a:lnTo>
                        <a:pt x="1253" y="76"/>
                      </a:lnTo>
                      <a:lnTo>
                        <a:pt x="1251" y="74"/>
                      </a:lnTo>
                      <a:lnTo>
                        <a:pt x="1250" y="71"/>
                      </a:lnTo>
                      <a:lnTo>
                        <a:pt x="1249" y="71"/>
                      </a:lnTo>
                      <a:lnTo>
                        <a:pt x="1246" y="72"/>
                      </a:lnTo>
                      <a:lnTo>
                        <a:pt x="1245" y="71"/>
                      </a:lnTo>
                      <a:lnTo>
                        <a:pt x="1245" y="71"/>
                      </a:lnTo>
                      <a:lnTo>
                        <a:pt x="1245" y="71"/>
                      </a:lnTo>
                      <a:lnTo>
                        <a:pt x="1242" y="70"/>
                      </a:lnTo>
                      <a:lnTo>
                        <a:pt x="1242" y="68"/>
                      </a:lnTo>
                      <a:lnTo>
                        <a:pt x="1233" y="67"/>
                      </a:lnTo>
                      <a:lnTo>
                        <a:pt x="1233" y="67"/>
                      </a:lnTo>
                      <a:lnTo>
                        <a:pt x="1232" y="67"/>
                      </a:lnTo>
                      <a:lnTo>
                        <a:pt x="1232" y="65"/>
                      </a:lnTo>
                      <a:lnTo>
                        <a:pt x="1232" y="62"/>
                      </a:lnTo>
                      <a:lnTo>
                        <a:pt x="1230" y="61"/>
                      </a:lnTo>
                      <a:lnTo>
                        <a:pt x="1232" y="59"/>
                      </a:lnTo>
                      <a:lnTo>
                        <a:pt x="1232" y="59"/>
                      </a:lnTo>
                      <a:lnTo>
                        <a:pt x="1232" y="59"/>
                      </a:lnTo>
                      <a:lnTo>
                        <a:pt x="1233" y="59"/>
                      </a:lnTo>
                      <a:lnTo>
                        <a:pt x="1234" y="59"/>
                      </a:lnTo>
                      <a:lnTo>
                        <a:pt x="1235" y="61"/>
                      </a:lnTo>
                      <a:lnTo>
                        <a:pt x="1235" y="62"/>
                      </a:lnTo>
                      <a:lnTo>
                        <a:pt x="1235" y="62"/>
                      </a:lnTo>
                      <a:lnTo>
                        <a:pt x="1235" y="61"/>
                      </a:lnTo>
                      <a:lnTo>
                        <a:pt x="1237" y="61"/>
                      </a:lnTo>
                      <a:lnTo>
                        <a:pt x="1237" y="61"/>
                      </a:lnTo>
                      <a:lnTo>
                        <a:pt x="1238" y="61"/>
                      </a:lnTo>
                      <a:lnTo>
                        <a:pt x="1238" y="61"/>
                      </a:lnTo>
                      <a:lnTo>
                        <a:pt x="1238" y="61"/>
                      </a:lnTo>
                      <a:lnTo>
                        <a:pt x="1242" y="62"/>
                      </a:lnTo>
                      <a:lnTo>
                        <a:pt x="1243" y="61"/>
                      </a:lnTo>
                      <a:lnTo>
                        <a:pt x="1243" y="61"/>
                      </a:lnTo>
                      <a:lnTo>
                        <a:pt x="1242" y="59"/>
                      </a:lnTo>
                      <a:lnTo>
                        <a:pt x="1241" y="58"/>
                      </a:lnTo>
                      <a:lnTo>
                        <a:pt x="1241" y="57"/>
                      </a:lnTo>
                      <a:lnTo>
                        <a:pt x="1241" y="55"/>
                      </a:lnTo>
                      <a:lnTo>
                        <a:pt x="1242" y="55"/>
                      </a:lnTo>
                      <a:lnTo>
                        <a:pt x="1243" y="55"/>
                      </a:lnTo>
                      <a:lnTo>
                        <a:pt x="1243" y="54"/>
                      </a:lnTo>
                      <a:lnTo>
                        <a:pt x="1247" y="54"/>
                      </a:lnTo>
                      <a:lnTo>
                        <a:pt x="1249" y="54"/>
                      </a:lnTo>
                      <a:lnTo>
                        <a:pt x="1249" y="53"/>
                      </a:lnTo>
                      <a:lnTo>
                        <a:pt x="1242" y="53"/>
                      </a:lnTo>
                      <a:lnTo>
                        <a:pt x="1241" y="53"/>
                      </a:lnTo>
                      <a:lnTo>
                        <a:pt x="1239" y="54"/>
                      </a:lnTo>
                      <a:lnTo>
                        <a:pt x="1237" y="54"/>
                      </a:lnTo>
                      <a:lnTo>
                        <a:pt x="1235" y="54"/>
                      </a:lnTo>
                      <a:lnTo>
                        <a:pt x="1235" y="54"/>
                      </a:lnTo>
                      <a:lnTo>
                        <a:pt x="1235" y="54"/>
                      </a:lnTo>
                      <a:lnTo>
                        <a:pt x="1234" y="54"/>
                      </a:lnTo>
                      <a:lnTo>
                        <a:pt x="1234" y="53"/>
                      </a:lnTo>
                      <a:lnTo>
                        <a:pt x="1232" y="54"/>
                      </a:lnTo>
                      <a:lnTo>
                        <a:pt x="1232" y="55"/>
                      </a:lnTo>
                      <a:lnTo>
                        <a:pt x="1229" y="55"/>
                      </a:lnTo>
                      <a:lnTo>
                        <a:pt x="1229" y="48"/>
                      </a:lnTo>
                      <a:lnTo>
                        <a:pt x="1230" y="48"/>
                      </a:lnTo>
                      <a:lnTo>
                        <a:pt x="1232" y="48"/>
                      </a:lnTo>
                      <a:lnTo>
                        <a:pt x="1232" y="49"/>
                      </a:lnTo>
                      <a:lnTo>
                        <a:pt x="1232" y="46"/>
                      </a:lnTo>
                      <a:lnTo>
                        <a:pt x="1235" y="48"/>
                      </a:lnTo>
                      <a:lnTo>
                        <a:pt x="1235" y="49"/>
                      </a:lnTo>
                      <a:lnTo>
                        <a:pt x="1239" y="49"/>
                      </a:lnTo>
                      <a:lnTo>
                        <a:pt x="1239" y="48"/>
                      </a:lnTo>
                      <a:lnTo>
                        <a:pt x="1241" y="48"/>
                      </a:lnTo>
                      <a:lnTo>
                        <a:pt x="1241" y="48"/>
                      </a:lnTo>
                      <a:lnTo>
                        <a:pt x="1241" y="48"/>
                      </a:lnTo>
                      <a:lnTo>
                        <a:pt x="1241" y="48"/>
                      </a:lnTo>
                      <a:lnTo>
                        <a:pt x="1242" y="48"/>
                      </a:lnTo>
                      <a:lnTo>
                        <a:pt x="1242" y="48"/>
                      </a:lnTo>
                      <a:lnTo>
                        <a:pt x="1243" y="46"/>
                      </a:lnTo>
                      <a:lnTo>
                        <a:pt x="1249" y="48"/>
                      </a:lnTo>
                      <a:lnTo>
                        <a:pt x="1259" y="46"/>
                      </a:lnTo>
                      <a:lnTo>
                        <a:pt x="1260" y="45"/>
                      </a:lnTo>
                      <a:lnTo>
                        <a:pt x="1262" y="45"/>
                      </a:lnTo>
                      <a:lnTo>
                        <a:pt x="1262" y="44"/>
                      </a:lnTo>
                      <a:lnTo>
                        <a:pt x="1256" y="44"/>
                      </a:lnTo>
                      <a:lnTo>
                        <a:pt x="1256" y="45"/>
                      </a:lnTo>
                      <a:lnTo>
                        <a:pt x="1253" y="44"/>
                      </a:lnTo>
                      <a:lnTo>
                        <a:pt x="1253" y="44"/>
                      </a:lnTo>
                      <a:lnTo>
                        <a:pt x="1251" y="44"/>
                      </a:lnTo>
                      <a:lnTo>
                        <a:pt x="1251" y="42"/>
                      </a:lnTo>
                      <a:lnTo>
                        <a:pt x="1251" y="41"/>
                      </a:lnTo>
                      <a:lnTo>
                        <a:pt x="1250" y="41"/>
                      </a:lnTo>
                      <a:lnTo>
                        <a:pt x="1249" y="41"/>
                      </a:lnTo>
                      <a:lnTo>
                        <a:pt x="1249" y="41"/>
                      </a:lnTo>
                      <a:lnTo>
                        <a:pt x="1243" y="41"/>
                      </a:lnTo>
                      <a:lnTo>
                        <a:pt x="1243" y="38"/>
                      </a:lnTo>
                      <a:lnTo>
                        <a:pt x="1243" y="36"/>
                      </a:lnTo>
                      <a:lnTo>
                        <a:pt x="1242" y="36"/>
                      </a:lnTo>
                      <a:lnTo>
                        <a:pt x="1241" y="37"/>
                      </a:lnTo>
                      <a:lnTo>
                        <a:pt x="1239" y="37"/>
                      </a:lnTo>
                      <a:lnTo>
                        <a:pt x="1239" y="36"/>
                      </a:lnTo>
                      <a:lnTo>
                        <a:pt x="1237" y="37"/>
                      </a:lnTo>
                      <a:lnTo>
                        <a:pt x="1237" y="41"/>
                      </a:lnTo>
                      <a:lnTo>
                        <a:pt x="1230" y="41"/>
                      </a:lnTo>
                      <a:lnTo>
                        <a:pt x="1230" y="44"/>
                      </a:lnTo>
                      <a:lnTo>
                        <a:pt x="1229" y="44"/>
                      </a:lnTo>
                      <a:lnTo>
                        <a:pt x="1229" y="44"/>
                      </a:lnTo>
                      <a:lnTo>
                        <a:pt x="1229" y="44"/>
                      </a:lnTo>
                      <a:lnTo>
                        <a:pt x="1228" y="44"/>
                      </a:lnTo>
                      <a:lnTo>
                        <a:pt x="1225" y="44"/>
                      </a:lnTo>
                      <a:lnTo>
                        <a:pt x="1222" y="44"/>
                      </a:lnTo>
                      <a:lnTo>
                        <a:pt x="1222" y="38"/>
                      </a:lnTo>
                      <a:lnTo>
                        <a:pt x="1222" y="38"/>
                      </a:lnTo>
                      <a:lnTo>
                        <a:pt x="1222" y="37"/>
                      </a:lnTo>
                      <a:lnTo>
                        <a:pt x="1221" y="37"/>
                      </a:lnTo>
                      <a:lnTo>
                        <a:pt x="1222" y="34"/>
                      </a:lnTo>
                      <a:lnTo>
                        <a:pt x="1220" y="33"/>
                      </a:lnTo>
                      <a:lnTo>
                        <a:pt x="1218" y="32"/>
                      </a:lnTo>
                      <a:lnTo>
                        <a:pt x="1216" y="32"/>
                      </a:lnTo>
                      <a:lnTo>
                        <a:pt x="1217" y="30"/>
                      </a:lnTo>
                      <a:lnTo>
                        <a:pt x="1217" y="28"/>
                      </a:lnTo>
                      <a:lnTo>
                        <a:pt x="1218" y="28"/>
                      </a:lnTo>
                      <a:lnTo>
                        <a:pt x="1218" y="28"/>
                      </a:lnTo>
                      <a:lnTo>
                        <a:pt x="1220" y="28"/>
                      </a:lnTo>
                      <a:lnTo>
                        <a:pt x="1220" y="27"/>
                      </a:lnTo>
                      <a:lnTo>
                        <a:pt x="1218" y="25"/>
                      </a:lnTo>
                      <a:lnTo>
                        <a:pt x="1218" y="24"/>
                      </a:lnTo>
                      <a:lnTo>
                        <a:pt x="1218" y="23"/>
                      </a:lnTo>
                      <a:lnTo>
                        <a:pt x="1217" y="23"/>
                      </a:lnTo>
                      <a:lnTo>
                        <a:pt x="1217" y="24"/>
                      </a:lnTo>
                      <a:lnTo>
                        <a:pt x="1216" y="24"/>
                      </a:lnTo>
                      <a:lnTo>
                        <a:pt x="1215" y="24"/>
                      </a:lnTo>
                      <a:lnTo>
                        <a:pt x="1216" y="20"/>
                      </a:lnTo>
                      <a:lnTo>
                        <a:pt x="1216" y="16"/>
                      </a:lnTo>
                      <a:lnTo>
                        <a:pt x="1217" y="16"/>
                      </a:lnTo>
                      <a:lnTo>
                        <a:pt x="1218" y="17"/>
                      </a:lnTo>
                      <a:lnTo>
                        <a:pt x="1218" y="17"/>
                      </a:lnTo>
                      <a:lnTo>
                        <a:pt x="1220" y="17"/>
                      </a:lnTo>
                      <a:lnTo>
                        <a:pt x="1220" y="17"/>
                      </a:lnTo>
                      <a:lnTo>
                        <a:pt x="1221" y="16"/>
                      </a:lnTo>
                      <a:lnTo>
                        <a:pt x="1222" y="16"/>
                      </a:lnTo>
                      <a:lnTo>
                        <a:pt x="1222" y="15"/>
                      </a:lnTo>
                      <a:lnTo>
                        <a:pt x="1226" y="16"/>
                      </a:lnTo>
                      <a:lnTo>
                        <a:pt x="1226" y="16"/>
                      </a:lnTo>
                      <a:lnTo>
                        <a:pt x="1228" y="16"/>
                      </a:lnTo>
                      <a:lnTo>
                        <a:pt x="1228" y="15"/>
                      </a:lnTo>
                      <a:lnTo>
                        <a:pt x="1229" y="15"/>
                      </a:lnTo>
                      <a:lnTo>
                        <a:pt x="1229" y="16"/>
                      </a:lnTo>
                      <a:lnTo>
                        <a:pt x="1232" y="16"/>
                      </a:lnTo>
                      <a:lnTo>
                        <a:pt x="1232" y="19"/>
                      </a:lnTo>
                      <a:lnTo>
                        <a:pt x="1230" y="19"/>
                      </a:lnTo>
                      <a:lnTo>
                        <a:pt x="1228" y="19"/>
                      </a:lnTo>
                      <a:lnTo>
                        <a:pt x="1226" y="20"/>
                      </a:lnTo>
                      <a:lnTo>
                        <a:pt x="1226" y="20"/>
                      </a:lnTo>
                      <a:lnTo>
                        <a:pt x="1228" y="20"/>
                      </a:lnTo>
                      <a:lnTo>
                        <a:pt x="1229" y="21"/>
                      </a:lnTo>
                      <a:lnTo>
                        <a:pt x="1229" y="23"/>
                      </a:lnTo>
                      <a:lnTo>
                        <a:pt x="1232" y="23"/>
                      </a:lnTo>
                      <a:lnTo>
                        <a:pt x="1232" y="24"/>
                      </a:lnTo>
                      <a:lnTo>
                        <a:pt x="1232" y="24"/>
                      </a:lnTo>
                      <a:lnTo>
                        <a:pt x="1232" y="24"/>
                      </a:lnTo>
                      <a:lnTo>
                        <a:pt x="1232" y="25"/>
                      </a:lnTo>
                      <a:lnTo>
                        <a:pt x="1234" y="25"/>
                      </a:lnTo>
                      <a:lnTo>
                        <a:pt x="1233" y="21"/>
                      </a:lnTo>
                      <a:lnTo>
                        <a:pt x="1234" y="19"/>
                      </a:lnTo>
                      <a:lnTo>
                        <a:pt x="1235" y="17"/>
                      </a:lnTo>
                      <a:lnTo>
                        <a:pt x="1237" y="17"/>
                      </a:lnTo>
                      <a:lnTo>
                        <a:pt x="1239" y="17"/>
                      </a:lnTo>
                      <a:lnTo>
                        <a:pt x="1241" y="19"/>
                      </a:lnTo>
                      <a:lnTo>
                        <a:pt x="1241" y="20"/>
                      </a:lnTo>
                      <a:lnTo>
                        <a:pt x="1242" y="21"/>
                      </a:lnTo>
                      <a:lnTo>
                        <a:pt x="1242" y="23"/>
                      </a:lnTo>
                      <a:lnTo>
                        <a:pt x="1242" y="24"/>
                      </a:lnTo>
                      <a:lnTo>
                        <a:pt x="1246" y="28"/>
                      </a:lnTo>
                      <a:lnTo>
                        <a:pt x="1246" y="29"/>
                      </a:lnTo>
                      <a:lnTo>
                        <a:pt x="1247" y="29"/>
                      </a:lnTo>
                      <a:lnTo>
                        <a:pt x="1247" y="30"/>
                      </a:lnTo>
                      <a:lnTo>
                        <a:pt x="1249" y="30"/>
                      </a:lnTo>
                      <a:lnTo>
                        <a:pt x="1249" y="33"/>
                      </a:lnTo>
                      <a:lnTo>
                        <a:pt x="1250" y="33"/>
                      </a:lnTo>
                      <a:lnTo>
                        <a:pt x="1250" y="34"/>
                      </a:lnTo>
                      <a:lnTo>
                        <a:pt x="1251" y="34"/>
                      </a:lnTo>
                      <a:lnTo>
                        <a:pt x="1251" y="33"/>
                      </a:lnTo>
                      <a:lnTo>
                        <a:pt x="1250" y="33"/>
                      </a:lnTo>
                      <a:lnTo>
                        <a:pt x="1250" y="29"/>
                      </a:lnTo>
                      <a:lnTo>
                        <a:pt x="1249" y="28"/>
                      </a:lnTo>
                      <a:lnTo>
                        <a:pt x="1249" y="27"/>
                      </a:lnTo>
                      <a:lnTo>
                        <a:pt x="1247" y="27"/>
                      </a:lnTo>
                      <a:lnTo>
                        <a:pt x="1246" y="19"/>
                      </a:lnTo>
                      <a:lnTo>
                        <a:pt x="1249" y="17"/>
                      </a:lnTo>
                      <a:lnTo>
                        <a:pt x="1251" y="16"/>
                      </a:lnTo>
                      <a:lnTo>
                        <a:pt x="1251" y="15"/>
                      </a:lnTo>
                      <a:lnTo>
                        <a:pt x="1253" y="13"/>
                      </a:lnTo>
                      <a:lnTo>
                        <a:pt x="1254" y="13"/>
                      </a:lnTo>
                      <a:lnTo>
                        <a:pt x="1254" y="12"/>
                      </a:lnTo>
                      <a:lnTo>
                        <a:pt x="1255" y="11"/>
                      </a:lnTo>
                      <a:close/>
                      <a:moveTo>
                        <a:pt x="1590" y="8"/>
                      </a:moveTo>
                      <a:lnTo>
                        <a:pt x="1592" y="10"/>
                      </a:lnTo>
                      <a:lnTo>
                        <a:pt x="1592" y="10"/>
                      </a:lnTo>
                      <a:lnTo>
                        <a:pt x="1592" y="10"/>
                      </a:lnTo>
                      <a:lnTo>
                        <a:pt x="1590" y="10"/>
                      </a:lnTo>
                      <a:lnTo>
                        <a:pt x="1590" y="8"/>
                      </a:lnTo>
                      <a:close/>
                      <a:moveTo>
                        <a:pt x="1599" y="7"/>
                      </a:moveTo>
                      <a:lnTo>
                        <a:pt x="1602" y="7"/>
                      </a:lnTo>
                      <a:lnTo>
                        <a:pt x="1602" y="8"/>
                      </a:lnTo>
                      <a:lnTo>
                        <a:pt x="1602" y="10"/>
                      </a:lnTo>
                      <a:lnTo>
                        <a:pt x="1599" y="10"/>
                      </a:lnTo>
                      <a:lnTo>
                        <a:pt x="1599" y="7"/>
                      </a:lnTo>
                      <a:close/>
                      <a:moveTo>
                        <a:pt x="218" y="7"/>
                      </a:moveTo>
                      <a:lnTo>
                        <a:pt x="222" y="7"/>
                      </a:lnTo>
                      <a:lnTo>
                        <a:pt x="222" y="10"/>
                      </a:lnTo>
                      <a:lnTo>
                        <a:pt x="222" y="11"/>
                      </a:lnTo>
                      <a:lnTo>
                        <a:pt x="224" y="12"/>
                      </a:lnTo>
                      <a:lnTo>
                        <a:pt x="225" y="13"/>
                      </a:lnTo>
                      <a:lnTo>
                        <a:pt x="226" y="15"/>
                      </a:lnTo>
                      <a:lnTo>
                        <a:pt x="226" y="17"/>
                      </a:lnTo>
                      <a:lnTo>
                        <a:pt x="224" y="17"/>
                      </a:lnTo>
                      <a:lnTo>
                        <a:pt x="224" y="17"/>
                      </a:lnTo>
                      <a:lnTo>
                        <a:pt x="224" y="16"/>
                      </a:lnTo>
                      <a:lnTo>
                        <a:pt x="224" y="15"/>
                      </a:lnTo>
                      <a:lnTo>
                        <a:pt x="222" y="15"/>
                      </a:lnTo>
                      <a:lnTo>
                        <a:pt x="222" y="15"/>
                      </a:lnTo>
                      <a:lnTo>
                        <a:pt x="222" y="15"/>
                      </a:lnTo>
                      <a:lnTo>
                        <a:pt x="221" y="15"/>
                      </a:lnTo>
                      <a:lnTo>
                        <a:pt x="220" y="15"/>
                      </a:lnTo>
                      <a:lnTo>
                        <a:pt x="220" y="13"/>
                      </a:lnTo>
                      <a:lnTo>
                        <a:pt x="220" y="12"/>
                      </a:lnTo>
                      <a:lnTo>
                        <a:pt x="220" y="11"/>
                      </a:lnTo>
                      <a:lnTo>
                        <a:pt x="218" y="11"/>
                      </a:lnTo>
                      <a:lnTo>
                        <a:pt x="218" y="7"/>
                      </a:lnTo>
                      <a:close/>
                      <a:moveTo>
                        <a:pt x="933" y="7"/>
                      </a:moveTo>
                      <a:lnTo>
                        <a:pt x="936" y="7"/>
                      </a:lnTo>
                      <a:lnTo>
                        <a:pt x="936" y="8"/>
                      </a:lnTo>
                      <a:lnTo>
                        <a:pt x="937" y="8"/>
                      </a:lnTo>
                      <a:lnTo>
                        <a:pt x="937" y="8"/>
                      </a:lnTo>
                      <a:lnTo>
                        <a:pt x="936" y="8"/>
                      </a:lnTo>
                      <a:lnTo>
                        <a:pt x="936" y="10"/>
                      </a:lnTo>
                      <a:lnTo>
                        <a:pt x="933" y="10"/>
                      </a:lnTo>
                      <a:lnTo>
                        <a:pt x="933" y="8"/>
                      </a:lnTo>
                      <a:lnTo>
                        <a:pt x="933" y="7"/>
                      </a:lnTo>
                      <a:close/>
                      <a:moveTo>
                        <a:pt x="1618" y="6"/>
                      </a:moveTo>
                      <a:lnTo>
                        <a:pt x="1622" y="6"/>
                      </a:lnTo>
                      <a:lnTo>
                        <a:pt x="1622" y="7"/>
                      </a:lnTo>
                      <a:lnTo>
                        <a:pt x="1623" y="7"/>
                      </a:lnTo>
                      <a:lnTo>
                        <a:pt x="1623" y="8"/>
                      </a:lnTo>
                      <a:lnTo>
                        <a:pt x="1619" y="11"/>
                      </a:lnTo>
                      <a:lnTo>
                        <a:pt x="1620" y="11"/>
                      </a:lnTo>
                      <a:lnTo>
                        <a:pt x="1622" y="12"/>
                      </a:lnTo>
                      <a:lnTo>
                        <a:pt x="1622" y="12"/>
                      </a:lnTo>
                      <a:lnTo>
                        <a:pt x="1620" y="12"/>
                      </a:lnTo>
                      <a:lnTo>
                        <a:pt x="1620" y="13"/>
                      </a:lnTo>
                      <a:lnTo>
                        <a:pt x="1618" y="13"/>
                      </a:lnTo>
                      <a:lnTo>
                        <a:pt x="1618" y="12"/>
                      </a:lnTo>
                      <a:lnTo>
                        <a:pt x="1616" y="12"/>
                      </a:lnTo>
                      <a:lnTo>
                        <a:pt x="1615" y="12"/>
                      </a:lnTo>
                      <a:lnTo>
                        <a:pt x="1613" y="12"/>
                      </a:lnTo>
                      <a:lnTo>
                        <a:pt x="1611" y="12"/>
                      </a:lnTo>
                      <a:lnTo>
                        <a:pt x="1611" y="11"/>
                      </a:lnTo>
                      <a:lnTo>
                        <a:pt x="1611" y="8"/>
                      </a:lnTo>
                      <a:lnTo>
                        <a:pt x="1613" y="8"/>
                      </a:lnTo>
                      <a:lnTo>
                        <a:pt x="1613" y="8"/>
                      </a:lnTo>
                      <a:lnTo>
                        <a:pt x="1615" y="8"/>
                      </a:lnTo>
                      <a:lnTo>
                        <a:pt x="1616" y="7"/>
                      </a:lnTo>
                      <a:lnTo>
                        <a:pt x="1616" y="7"/>
                      </a:lnTo>
                      <a:lnTo>
                        <a:pt x="1616" y="7"/>
                      </a:lnTo>
                      <a:lnTo>
                        <a:pt x="1616" y="7"/>
                      </a:lnTo>
                      <a:lnTo>
                        <a:pt x="1618" y="7"/>
                      </a:lnTo>
                      <a:lnTo>
                        <a:pt x="1618" y="7"/>
                      </a:lnTo>
                      <a:lnTo>
                        <a:pt x="1618" y="6"/>
                      </a:lnTo>
                      <a:close/>
                      <a:moveTo>
                        <a:pt x="279" y="6"/>
                      </a:moveTo>
                      <a:lnTo>
                        <a:pt x="279" y="7"/>
                      </a:lnTo>
                      <a:lnTo>
                        <a:pt x="279" y="7"/>
                      </a:lnTo>
                      <a:lnTo>
                        <a:pt x="277" y="8"/>
                      </a:lnTo>
                      <a:lnTo>
                        <a:pt x="279" y="8"/>
                      </a:lnTo>
                      <a:lnTo>
                        <a:pt x="279" y="8"/>
                      </a:lnTo>
                      <a:lnTo>
                        <a:pt x="280" y="8"/>
                      </a:lnTo>
                      <a:lnTo>
                        <a:pt x="280" y="7"/>
                      </a:lnTo>
                      <a:lnTo>
                        <a:pt x="281" y="7"/>
                      </a:lnTo>
                      <a:lnTo>
                        <a:pt x="281" y="7"/>
                      </a:lnTo>
                      <a:lnTo>
                        <a:pt x="280" y="7"/>
                      </a:lnTo>
                      <a:lnTo>
                        <a:pt x="280" y="6"/>
                      </a:lnTo>
                      <a:lnTo>
                        <a:pt x="280" y="6"/>
                      </a:lnTo>
                      <a:lnTo>
                        <a:pt x="279" y="6"/>
                      </a:lnTo>
                      <a:close/>
                      <a:moveTo>
                        <a:pt x="1584" y="4"/>
                      </a:moveTo>
                      <a:lnTo>
                        <a:pt x="1586" y="7"/>
                      </a:lnTo>
                      <a:lnTo>
                        <a:pt x="1589" y="7"/>
                      </a:lnTo>
                      <a:lnTo>
                        <a:pt x="1588" y="11"/>
                      </a:lnTo>
                      <a:lnTo>
                        <a:pt x="1586" y="11"/>
                      </a:lnTo>
                      <a:lnTo>
                        <a:pt x="1584" y="11"/>
                      </a:lnTo>
                      <a:lnTo>
                        <a:pt x="1581" y="10"/>
                      </a:lnTo>
                      <a:lnTo>
                        <a:pt x="1580" y="10"/>
                      </a:lnTo>
                      <a:lnTo>
                        <a:pt x="1577" y="8"/>
                      </a:lnTo>
                      <a:lnTo>
                        <a:pt x="1576" y="7"/>
                      </a:lnTo>
                      <a:lnTo>
                        <a:pt x="1577" y="7"/>
                      </a:lnTo>
                      <a:lnTo>
                        <a:pt x="1580" y="7"/>
                      </a:lnTo>
                      <a:lnTo>
                        <a:pt x="1580" y="6"/>
                      </a:lnTo>
                      <a:lnTo>
                        <a:pt x="1581" y="6"/>
                      </a:lnTo>
                      <a:lnTo>
                        <a:pt x="1582" y="4"/>
                      </a:lnTo>
                      <a:lnTo>
                        <a:pt x="1584" y="4"/>
                      </a:lnTo>
                      <a:close/>
                      <a:moveTo>
                        <a:pt x="1311" y="4"/>
                      </a:moveTo>
                      <a:lnTo>
                        <a:pt x="1313" y="4"/>
                      </a:lnTo>
                      <a:lnTo>
                        <a:pt x="1313" y="6"/>
                      </a:lnTo>
                      <a:lnTo>
                        <a:pt x="1313" y="6"/>
                      </a:lnTo>
                      <a:lnTo>
                        <a:pt x="1313" y="6"/>
                      </a:lnTo>
                      <a:lnTo>
                        <a:pt x="1313" y="7"/>
                      </a:lnTo>
                      <a:lnTo>
                        <a:pt x="1311" y="7"/>
                      </a:lnTo>
                      <a:lnTo>
                        <a:pt x="1311" y="4"/>
                      </a:lnTo>
                      <a:close/>
                      <a:moveTo>
                        <a:pt x="1626" y="2"/>
                      </a:moveTo>
                      <a:lnTo>
                        <a:pt x="1627" y="3"/>
                      </a:lnTo>
                      <a:lnTo>
                        <a:pt x="1636" y="4"/>
                      </a:lnTo>
                      <a:lnTo>
                        <a:pt x="1636" y="7"/>
                      </a:lnTo>
                      <a:lnTo>
                        <a:pt x="1633" y="7"/>
                      </a:lnTo>
                      <a:lnTo>
                        <a:pt x="1631" y="8"/>
                      </a:lnTo>
                      <a:lnTo>
                        <a:pt x="1630" y="10"/>
                      </a:lnTo>
                      <a:lnTo>
                        <a:pt x="1628" y="12"/>
                      </a:lnTo>
                      <a:lnTo>
                        <a:pt x="1627" y="11"/>
                      </a:lnTo>
                      <a:lnTo>
                        <a:pt x="1626" y="11"/>
                      </a:lnTo>
                      <a:lnTo>
                        <a:pt x="1624" y="11"/>
                      </a:lnTo>
                      <a:lnTo>
                        <a:pt x="1624" y="7"/>
                      </a:lnTo>
                      <a:lnTo>
                        <a:pt x="1623" y="3"/>
                      </a:lnTo>
                      <a:lnTo>
                        <a:pt x="1626" y="2"/>
                      </a:lnTo>
                      <a:close/>
                      <a:moveTo>
                        <a:pt x="1590" y="2"/>
                      </a:moveTo>
                      <a:lnTo>
                        <a:pt x="1592" y="2"/>
                      </a:lnTo>
                      <a:lnTo>
                        <a:pt x="1593" y="2"/>
                      </a:lnTo>
                      <a:lnTo>
                        <a:pt x="1592" y="4"/>
                      </a:lnTo>
                      <a:lnTo>
                        <a:pt x="1590" y="4"/>
                      </a:lnTo>
                      <a:lnTo>
                        <a:pt x="1589" y="2"/>
                      </a:lnTo>
                      <a:lnTo>
                        <a:pt x="1590" y="2"/>
                      </a:lnTo>
                      <a:close/>
                      <a:moveTo>
                        <a:pt x="1290" y="0"/>
                      </a:moveTo>
                      <a:lnTo>
                        <a:pt x="1292" y="2"/>
                      </a:lnTo>
                      <a:lnTo>
                        <a:pt x="1292" y="3"/>
                      </a:lnTo>
                      <a:lnTo>
                        <a:pt x="1294" y="4"/>
                      </a:lnTo>
                      <a:lnTo>
                        <a:pt x="1294" y="3"/>
                      </a:lnTo>
                      <a:lnTo>
                        <a:pt x="1297" y="3"/>
                      </a:lnTo>
                      <a:lnTo>
                        <a:pt x="1297" y="4"/>
                      </a:lnTo>
                      <a:lnTo>
                        <a:pt x="1298" y="6"/>
                      </a:lnTo>
                      <a:lnTo>
                        <a:pt x="1298" y="7"/>
                      </a:lnTo>
                      <a:lnTo>
                        <a:pt x="1302" y="7"/>
                      </a:lnTo>
                      <a:lnTo>
                        <a:pt x="1304" y="8"/>
                      </a:lnTo>
                      <a:lnTo>
                        <a:pt x="1305" y="10"/>
                      </a:lnTo>
                      <a:lnTo>
                        <a:pt x="1307" y="8"/>
                      </a:lnTo>
                      <a:lnTo>
                        <a:pt x="1309" y="8"/>
                      </a:lnTo>
                      <a:lnTo>
                        <a:pt x="1310" y="11"/>
                      </a:lnTo>
                      <a:lnTo>
                        <a:pt x="1313" y="11"/>
                      </a:lnTo>
                      <a:lnTo>
                        <a:pt x="1313" y="12"/>
                      </a:lnTo>
                      <a:lnTo>
                        <a:pt x="1315" y="12"/>
                      </a:lnTo>
                      <a:lnTo>
                        <a:pt x="1315" y="12"/>
                      </a:lnTo>
                      <a:lnTo>
                        <a:pt x="1317" y="12"/>
                      </a:lnTo>
                      <a:lnTo>
                        <a:pt x="1317" y="13"/>
                      </a:lnTo>
                      <a:lnTo>
                        <a:pt x="1318" y="13"/>
                      </a:lnTo>
                      <a:lnTo>
                        <a:pt x="1318" y="13"/>
                      </a:lnTo>
                      <a:lnTo>
                        <a:pt x="1318" y="13"/>
                      </a:lnTo>
                      <a:lnTo>
                        <a:pt x="1321" y="12"/>
                      </a:lnTo>
                      <a:lnTo>
                        <a:pt x="1322" y="10"/>
                      </a:lnTo>
                      <a:lnTo>
                        <a:pt x="1322" y="8"/>
                      </a:lnTo>
                      <a:lnTo>
                        <a:pt x="1322" y="8"/>
                      </a:lnTo>
                      <a:lnTo>
                        <a:pt x="1322" y="8"/>
                      </a:lnTo>
                      <a:lnTo>
                        <a:pt x="1323" y="8"/>
                      </a:lnTo>
                      <a:lnTo>
                        <a:pt x="1323" y="11"/>
                      </a:lnTo>
                      <a:lnTo>
                        <a:pt x="1323" y="11"/>
                      </a:lnTo>
                      <a:lnTo>
                        <a:pt x="1323" y="11"/>
                      </a:lnTo>
                      <a:lnTo>
                        <a:pt x="1325" y="11"/>
                      </a:lnTo>
                      <a:lnTo>
                        <a:pt x="1326" y="4"/>
                      </a:lnTo>
                      <a:lnTo>
                        <a:pt x="1326" y="4"/>
                      </a:lnTo>
                      <a:lnTo>
                        <a:pt x="1327" y="7"/>
                      </a:lnTo>
                      <a:lnTo>
                        <a:pt x="1328" y="8"/>
                      </a:lnTo>
                      <a:lnTo>
                        <a:pt x="1328" y="10"/>
                      </a:lnTo>
                      <a:lnTo>
                        <a:pt x="1328" y="11"/>
                      </a:lnTo>
                      <a:lnTo>
                        <a:pt x="1327" y="12"/>
                      </a:lnTo>
                      <a:lnTo>
                        <a:pt x="1327" y="13"/>
                      </a:lnTo>
                      <a:lnTo>
                        <a:pt x="1331" y="12"/>
                      </a:lnTo>
                      <a:lnTo>
                        <a:pt x="1332" y="11"/>
                      </a:lnTo>
                      <a:lnTo>
                        <a:pt x="1332" y="11"/>
                      </a:lnTo>
                      <a:lnTo>
                        <a:pt x="1334" y="10"/>
                      </a:lnTo>
                      <a:lnTo>
                        <a:pt x="1335" y="8"/>
                      </a:lnTo>
                      <a:lnTo>
                        <a:pt x="1336" y="8"/>
                      </a:lnTo>
                      <a:lnTo>
                        <a:pt x="1338" y="7"/>
                      </a:lnTo>
                      <a:lnTo>
                        <a:pt x="1338" y="8"/>
                      </a:lnTo>
                      <a:lnTo>
                        <a:pt x="1336" y="10"/>
                      </a:lnTo>
                      <a:lnTo>
                        <a:pt x="1336" y="12"/>
                      </a:lnTo>
                      <a:lnTo>
                        <a:pt x="1340" y="11"/>
                      </a:lnTo>
                      <a:lnTo>
                        <a:pt x="1340" y="8"/>
                      </a:lnTo>
                      <a:lnTo>
                        <a:pt x="1344" y="8"/>
                      </a:lnTo>
                      <a:lnTo>
                        <a:pt x="1343" y="11"/>
                      </a:lnTo>
                      <a:lnTo>
                        <a:pt x="1351" y="12"/>
                      </a:lnTo>
                      <a:lnTo>
                        <a:pt x="1351" y="13"/>
                      </a:lnTo>
                      <a:lnTo>
                        <a:pt x="1352" y="13"/>
                      </a:lnTo>
                      <a:lnTo>
                        <a:pt x="1352" y="13"/>
                      </a:lnTo>
                      <a:lnTo>
                        <a:pt x="1352" y="12"/>
                      </a:lnTo>
                      <a:lnTo>
                        <a:pt x="1356" y="12"/>
                      </a:lnTo>
                      <a:lnTo>
                        <a:pt x="1356" y="13"/>
                      </a:lnTo>
                      <a:lnTo>
                        <a:pt x="1355" y="15"/>
                      </a:lnTo>
                      <a:lnTo>
                        <a:pt x="1353" y="15"/>
                      </a:lnTo>
                      <a:lnTo>
                        <a:pt x="1353" y="17"/>
                      </a:lnTo>
                      <a:lnTo>
                        <a:pt x="1351" y="20"/>
                      </a:lnTo>
                      <a:lnTo>
                        <a:pt x="1349" y="21"/>
                      </a:lnTo>
                      <a:lnTo>
                        <a:pt x="1345" y="21"/>
                      </a:lnTo>
                      <a:lnTo>
                        <a:pt x="1345" y="24"/>
                      </a:lnTo>
                      <a:lnTo>
                        <a:pt x="1347" y="24"/>
                      </a:lnTo>
                      <a:lnTo>
                        <a:pt x="1345" y="25"/>
                      </a:lnTo>
                      <a:lnTo>
                        <a:pt x="1343" y="27"/>
                      </a:lnTo>
                      <a:lnTo>
                        <a:pt x="1339" y="27"/>
                      </a:lnTo>
                      <a:lnTo>
                        <a:pt x="1335" y="28"/>
                      </a:lnTo>
                      <a:lnTo>
                        <a:pt x="1336" y="32"/>
                      </a:lnTo>
                      <a:lnTo>
                        <a:pt x="1335" y="32"/>
                      </a:lnTo>
                      <a:lnTo>
                        <a:pt x="1332" y="33"/>
                      </a:lnTo>
                      <a:lnTo>
                        <a:pt x="1330" y="33"/>
                      </a:lnTo>
                      <a:lnTo>
                        <a:pt x="1327" y="33"/>
                      </a:lnTo>
                      <a:lnTo>
                        <a:pt x="1327" y="33"/>
                      </a:lnTo>
                      <a:lnTo>
                        <a:pt x="1325" y="33"/>
                      </a:lnTo>
                      <a:lnTo>
                        <a:pt x="1322" y="33"/>
                      </a:lnTo>
                      <a:lnTo>
                        <a:pt x="1319" y="33"/>
                      </a:lnTo>
                      <a:lnTo>
                        <a:pt x="1317" y="33"/>
                      </a:lnTo>
                      <a:lnTo>
                        <a:pt x="1315" y="33"/>
                      </a:lnTo>
                      <a:lnTo>
                        <a:pt x="1315" y="32"/>
                      </a:lnTo>
                      <a:lnTo>
                        <a:pt x="1313" y="32"/>
                      </a:lnTo>
                      <a:lnTo>
                        <a:pt x="1313" y="32"/>
                      </a:lnTo>
                      <a:lnTo>
                        <a:pt x="1307" y="32"/>
                      </a:lnTo>
                      <a:lnTo>
                        <a:pt x="1307" y="30"/>
                      </a:lnTo>
                      <a:lnTo>
                        <a:pt x="1306" y="30"/>
                      </a:lnTo>
                      <a:lnTo>
                        <a:pt x="1305" y="29"/>
                      </a:lnTo>
                      <a:lnTo>
                        <a:pt x="1298" y="29"/>
                      </a:lnTo>
                      <a:lnTo>
                        <a:pt x="1298" y="29"/>
                      </a:lnTo>
                      <a:lnTo>
                        <a:pt x="1297" y="29"/>
                      </a:lnTo>
                      <a:lnTo>
                        <a:pt x="1297" y="28"/>
                      </a:lnTo>
                      <a:lnTo>
                        <a:pt x="1292" y="29"/>
                      </a:lnTo>
                      <a:lnTo>
                        <a:pt x="1292" y="28"/>
                      </a:lnTo>
                      <a:lnTo>
                        <a:pt x="1290" y="28"/>
                      </a:lnTo>
                      <a:lnTo>
                        <a:pt x="1289" y="28"/>
                      </a:lnTo>
                      <a:lnTo>
                        <a:pt x="1289" y="29"/>
                      </a:lnTo>
                      <a:lnTo>
                        <a:pt x="1289" y="29"/>
                      </a:lnTo>
                      <a:lnTo>
                        <a:pt x="1289" y="29"/>
                      </a:lnTo>
                      <a:lnTo>
                        <a:pt x="1289" y="28"/>
                      </a:lnTo>
                      <a:lnTo>
                        <a:pt x="1289" y="28"/>
                      </a:lnTo>
                      <a:lnTo>
                        <a:pt x="1285" y="28"/>
                      </a:lnTo>
                      <a:lnTo>
                        <a:pt x="1285" y="27"/>
                      </a:lnTo>
                      <a:lnTo>
                        <a:pt x="1284" y="27"/>
                      </a:lnTo>
                      <a:lnTo>
                        <a:pt x="1284" y="24"/>
                      </a:lnTo>
                      <a:lnTo>
                        <a:pt x="1284" y="24"/>
                      </a:lnTo>
                      <a:lnTo>
                        <a:pt x="1285" y="23"/>
                      </a:lnTo>
                      <a:lnTo>
                        <a:pt x="1287" y="24"/>
                      </a:lnTo>
                      <a:lnTo>
                        <a:pt x="1289" y="24"/>
                      </a:lnTo>
                      <a:lnTo>
                        <a:pt x="1292" y="25"/>
                      </a:lnTo>
                      <a:lnTo>
                        <a:pt x="1290" y="23"/>
                      </a:lnTo>
                      <a:lnTo>
                        <a:pt x="1297" y="23"/>
                      </a:lnTo>
                      <a:lnTo>
                        <a:pt x="1297" y="23"/>
                      </a:lnTo>
                      <a:lnTo>
                        <a:pt x="1300" y="23"/>
                      </a:lnTo>
                      <a:lnTo>
                        <a:pt x="1300" y="21"/>
                      </a:lnTo>
                      <a:lnTo>
                        <a:pt x="1301" y="21"/>
                      </a:lnTo>
                      <a:lnTo>
                        <a:pt x="1301" y="21"/>
                      </a:lnTo>
                      <a:lnTo>
                        <a:pt x="1301" y="20"/>
                      </a:lnTo>
                      <a:lnTo>
                        <a:pt x="1298" y="20"/>
                      </a:lnTo>
                      <a:lnTo>
                        <a:pt x="1294" y="20"/>
                      </a:lnTo>
                      <a:lnTo>
                        <a:pt x="1289" y="20"/>
                      </a:lnTo>
                      <a:lnTo>
                        <a:pt x="1288" y="20"/>
                      </a:lnTo>
                      <a:lnTo>
                        <a:pt x="1285" y="21"/>
                      </a:lnTo>
                      <a:lnTo>
                        <a:pt x="1283" y="21"/>
                      </a:lnTo>
                      <a:lnTo>
                        <a:pt x="1281" y="21"/>
                      </a:lnTo>
                      <a:lnTo>
                        <a:pt x="1281" y="21"/>
                      </a:lnTo>
                      <a:lnTo>
                        <a:pt x="1279" y="21"/>
                      </a:lnTo>
                      <a:lnTo>
                        <a:pt x="1279" y="20"/>
                      </a:lnTo>
                      <a:lnTo>
                        <a:pt x="1279" y="20"/>
                      </a:lnTo>
                      <a:lnTo>
                        <a:pt x="1277" y="20"/>
                      </a:lnTo>
                      <a:lnTo>
                        <a:pt x="1276" y="16"/>
                      </a:lnTo>
                      <a:lnTo>
                        <a:pt x="1281" y="16"/>
                      </a:lnTo>
                      <a:lnTo>
                        <a:pt x="1281" y="12"/>
                      </a:lnTo>
                      <a:lnTo>
                        <a:pt x="1277" y="12"/>
                      </a:lnTo>
                      <a:lnTo>
                        <a:pt x="1277" y="12"/>
                      </a:lnTo>
                      <a:lnTo>
                        <a:pt x="1276" y="12"/>
                      </a:lnTo>
                      <a:lnTo>
                        <a:pt x="1276" y="11"/>
                      </a:lnTo>
                      <a:lnTo>
                        <a:pt x="1276" y="11"/>
                      </a:lnTo>
                      <a:lnTo>
                        <a:pt x="1275" y="11"/>
                      </a:lnTo>
                      <a:lnTo>
                        <a:pt x="1275" y="12"/>
                      </a:lnTo>
                      <a:lnTo>
                        <a:pt x="1272" y="11"/>
                      </a:lnTo>
                      <a:lnTo>
                        <a:pt x="1272" y="10"/>
                      </a:lnTo>
                      <a:lnTo>
                        <a:pt x="1272" y="8"/>
                      </a:lnTo>
                      <a:lnTo>
                        <a:pt x="1281" y="10"/>
                      </a:lnTo>
                      <a:lnTo>
                        <a:pt x="1281" y="12"/>
                      </a:lnTo>
                      <a:lnTo>
                        <a:pt x="1285" y="12"/>
                      </a:lnTo>
                      <a:lnTo>
                        <a:pt x="1285" y="7"/>
                      </a:lnTo>
                      <a:lnTo>
                        <a:pt x="1289" y="7"/>
                      </a:lnTo>
                      <a:lnTo>
                        <a:pt x="1290" y="6"/>
                      </a:lnTo>
                      <a:lnTo>
                        <a:pt x="1289" y="6"/>
                      </a:lnTo>
                      <a:lnTo>
                        <a:pt x="1289" y="4"/>
                      </a:lnTo>
                      <a:lnTo>
                        <a:pt x="1289" y="4"/>
                      </a:lnTo>
                      <a:lnTo>
                        <a:pt x="1288" y="4"/>
                      </a:lnTo>
                      <a:lnTo>
                        <a:pt x="1288" y="2"/>
                      </a:lnTo>
                      <a:lnTo>
                        <a:pt x="1289" y="2"/>
                      </a:lnTo>
                      <a:lnTo>
                        <a:pt x="1290" y="0"/>
                      </a:lnTo>
                      <a:close/>
                      <a:moveTo>
                        <a:pt x="1586" y="0"/>
                      </a:moveTo>
                      <a:lnTo>
                        <a:pt x="1588" y="0"/>
                      </a:lnTo>
                      <a:lnTo>
                        <a:pt x="1588" y="0"/>
                      </a:lnTo>
                      <a:lnTo>
                        <a:pt x="1588" y="0"/>
                      </a:lnTo>
                      <a:lnTo>
                        <a:pt x="1588" y="2"/>
                      </a:lnTo>
                      <a:lnTo>
                        <a:pt x="1586" y="2"/>
                      </a:lnTo>
                      <a:lnTo>
                        <a:pt x="1586" y="0"/>
                      </a:lnTo>
                      <a:lnTo>
                        <a:pt x="1586"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8">
                  <a:extLst>
                    <a:ext uri="{FF2B5EF4-FFF2-40B4-BE49-F238E27FC236}">
                      <a16:creationId xmlns:a16="http://schemas.microsoft.com/office/drawing/2014/main" xmlns="" id="{5D202D07-D5B8-404F-9DC7-62A1C2011561}"/>
                    </a:ext>
                  </a:extLst>
                </p:cNvPr>
                <p:cNvSpPr>
                  <a:spLocks noEditPoints="1"/>
                </p:cNvSpPr>
                <p:nvPr/>
              </p:nvSpPr>
              <p:spPr bwMode="auto">
                <a:xfrm>
                  <a:off x="4464050" y="1165679"/>
                  <a:ext cx="2781300" cy="201613"/>
                </a:xfrm>
                <a:custGeom>
                  <a:avLst/>
                  <a:gdLst>
                    <a:gd name="T0" fmla="*/ 1299 w 1752"/>
                    <a:gd name="T1" fmla="*/ 59 h 127"/>
                    <a:gd name="T2" fmla="*/ 1300 w 1752"/>
                    <a:gd name="T3" fmla="*/ 52 h 127"/>
                    <a:gd name="T4" fmla="*/ 1270 w 1752"/>
                    <a:gd name="T5" fmla="*/ 51 h 127"/>
                    <a:gd name="T6" fmla="*/ 1257 w 1752"/>
                    <a:gd name="T7" fmla="*/ 48 h 127"/>
                    <a:gd name="T8" fmla="*/ 1400 w 1752"/>
                    <a:gd name="T9" fmla="*/ 59 h 127"/>
                    <a:gd name="T10" fmla="*/ 1722 w 1752"/>
                    <a:gd name="T11" fmla="*/ 47 h 127"/>
                    <a:gd name="T12" fmla="*/ 1747 w 1752"/>
                    <a:gd name="T13" fmla="*/ 65 h 127"/>
                    <a:gd name="T14" fmla="*/ 1722 w 1752"/>
                    <a:gd name="T15" fmla="*/ 81 h 127"/>
                    <a:gd name="T16" fmla="*/ 1711 w 1752"/>
                    <a:gd name="T17" fmla="*/ 65 h 127"/>
                    <a:gd name="T18" fmla="*/ 1700 w 1752"/>
                    <a:gd name="T19" fmla="*/ 53 h 127"/>
                    <a:gd name="T20" fmla="*/ 1672 w 1752"/>
                    <a:gd name="T21" fmla="*/ 44 h 127"/>
                    <a:gd name="T22" fmla="*/ 1361 w 1752"/>
                    <a:gd name="T23" fmla="*/ 39 h 127"/>
                    <a:gd name="T24" fmla="*/ 1430 w 1752"/>
                    <a:gd name="T25" fmla="*/ 42 h 127"/>
                    <a:gd name="T26" fmla="*/ 1374 w 1752"/>
                    <a:gd name="T27" fmla="*/ 38 h 127"/>
                    <a:gd name="T28" fmla="*/ 1358 w 1752"/>
                    <a:gd name="T29" fmla="*/ 31 h 127"/>
                    <a:gd name="T30" fmla="*/ 1374 w 1752"/>
                    <a:gd name="T31" fmla="*/ 32 h 127"/>
                    <a:gd name="T32" fmla="*/ 688 w 1752"/>
                    <a:gd name="T33" fmla="*/ 23 h 127"/>
                    <a:gd name="T34" fmla="*/ 1353 w 1752"/>
                    <a:gd name="T35" fmla="*/ 25 h 127"/>
                    <a:gd name="T36" fmla="*/ 404 w 1752"/>
                    <a:gd name="T37" fmla="*/ 30 h 127"/>
                    <a:gd name="T38" fmla="*/ 233 w 1752"/>
                    <a:gd name="T39" fmla="*/ 2 h 127"/>
                    <a:gd name="T40" fmla="*/ 240 w 1752"/>
                    <a:gd name="T41" fmla="*/ 17 h 127"/>
                    <a:gd name="T42" fmla="*/ 292 w 1752"/>
                    <a:gd name="T43" fmla="*/ 7 h 127"/>
                    <a:gd name="T44" fmla="*/ 281 w 1752"/>
                    <a:gd name="T45" fmla="*/ 30 h 127"/>
                    <a:gd name="T46" fmla="*/ 263 w 1752"/>
                    <a:gd name="T47" fmla="*/ 42 h 127"/>
                    <a:gd name="T48" fmla="*/ 235 w 1752"/>
                    <a:gd name="T49" fmla="*/ 52 h 127"/>
                    <a:gd name="T50" fmla="*/ 211 w 1752"/>
                    <a:gd name="T51" fmla="*/ 66 h 127"/>
                    <a:gd name="T52" fmla="*/ 177 w 1752"/>
                    <a:gd name="T53" fmla="*/ 65 h 127"/>
                    <a:gd name="T54" fmla="*/ 171 w 1752"/>
                    <a:gd name="T55" fmla="*/ 77 h 127"/>
                    <a:gd name="T56" fmla="*/ 177 w 1752"/>
                    <a:gd name="T57" fmla="*/ 78 h 127"/>
                    <a:gd name="T58" fmla="*/ 176 w 1752"/>
                    <a:gd name="T59" fmla="*/ 95 h 127"/>
                    <a:gd name="T60" fmla="*/ 161 w 1752"/>
                    <a:gd name="T61" fmla="*/ 114 h 127"/>
                    <a:gd name="T62" fmla="*/ 134 w 1752"/>
                    <a:gd name="T63" fmla="*/ 117 h 127"/>
                    <a:gd name="T64" fmla="*/ 106 w 1752"/>
                    <a:gd name="T65" fmla="*/ 114 h 127"/>
                    <a:gd name="T66" fmla="*/ 76 w 1752"/>
                    <a:gd name="T67" fmla="*/ 121 h 127"/>
                    <a:gd name="T68" fmla="*/ 61 w 1752"/>
                    <a:gd name="T69" fmla="*/ 112 h 127"/>
                    <a:gd name="T70" fmla="*/ 102 w 1752"/>
                    <a:gd name="T71" fmla="*/ 106 h 127"/>
                    <a:gd name="T72" fmla="*/ 99 w 1752"/>
                    <a:gd name="T73" fmla="*/ 94 h 127"/>
                    <a:gd name="T74" fmla="*/ 76 w 1752"/>
                    <a:gd name="T75" fmla="*/ 94 h 127"/>
                    <a:gd name="T76" fmla="*/ 118 w 1752"/>
                    <a:gd name="T77" fmla="*/ 81 h 127"/>
                    <a:gd name="T78" fmla="*/ 100 w 1752"/>
                    <a:gd name="T79" fmla="*/ 66 h 127"/>
                    <a:gd name="T80" fmla="*/ 75 w 1752"/>
                    <a:gd name="T81" fmla="*/ 79 h 127"/>
                    <a:gd name="T82" fmla="*/ 54 w 1752"/>
                    <a:gd name="T83" fmla="*/ 90 h 127"/>
                    <a:gd name="T84" fmla="*/ 30 w 1752"/>
                    <a:gd name="T85" fmla="*/ 78 h 127"/>
                    <a:gd name="T86" fmla="*/ 11 w 1752"/>
                    <a:gd name="T87" fmla="*/ 66 h 127"/>
                    <a:gd name="T88" fmla="*/ 6 w 1752"/>
                    <a:gd name="T89" fmla="*/ 57 h 127"/>
                    <a:gd name="T90" fmla="*/ 12 w 1752"/>
                    <a:gd name="T91" fmla="*/ 45 h 127"/>
                    <a:gd name="T92" fmla="*/ 11 w 1752"/>
                    <a:gd name="T93" fmla="*/ 35 h 127"/>
                    <a:gd name="T94" fmla="*/ 47 w 1752"/>
                    <a:gd name="T95" fmla="*/ 52 h 127"/>
                    <a:gd name="T96" fmla="*/ 87 w 1752"/>
                    <a:gd name="T97" fmla="*/ 61 h 127"/>
                    <a:gd name="T98" fmla="*/ 134 w 1752"/>
                    <a:gd name="T99" fmla="*/ 65 h 127"/>
                    <a:gd name="T100" fmla="*/ 142 w 1752"/>
                    <a:gd name="T101" fmla="*/ 51 h 127"/>
                    <a:gd name="T102" fmla="*/ 165 w 1752"/>
                    <a:gd name="T103" fmla="*/ 38 h 127"/>
                    <a:gd name="T104" fmla="*/ 110 w 1752"/>
                    <a:gd name="T105" fmla="*/ 45 h 127"/>
                    <a:gd name="T106" fmla="*/ 75 w 1752"/>
                    <a:gd name="T107" fmla="*/ 44 h 127"/>
                    <a:gd name="T108" fmla="*/ 63 w 1752"/>
                    <a:gd name="T109" fmla="*/ 39 h 127"/>
                    <a:gd name="T110" fmla="*/ 46 w 1752"/>
                    <a:gd name="T111" fmla="*/ 35 h 127"/>
                    <a:gd name="T112" fmla="*/ 61 w 1752"/>
                    <a:gd name="T113" fmla="*/ 28 h 127"/>
                    <a:gd name="T114" fmla="*/ 99 w 1752"/>
                    <a:gd name="T115" fmla="*/ 30 h 127"/>
                    <a:gd name="T116" fmla="*/ 92 w 1752"/>
                    <a:gd name="T117" fmla="*/ 17 h 127"/>
                    <a:gd name="T118" fmla="*/ 126 w 1752"/>
                    <a:gd name="T119" fmla="*/ 17 h 127"/>
                    <a:gd name="T120" fmla="*/ 152 w 1752"/>
                    <a:gd name="T121" fmla="*/ 11 h 127"/>
                    <a:gd name="T122" fmla="*/ 172 w 1752"/>
                    <a:gd name="T12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 h="127">
                      <a:moveTo>
                        <a:pt x="1371" y="48"/>
                      </a:moveTo>
                      <a:lnTo>
                        <a:pt x="1372" y="48"/>
                      </a:lnTo>
                      <a:lnTo>
                        <a:pt x="1372" y="48"/>
                      </a:lnTo>
                      <a:lnTo>
                        <a:pt x="1372" y="48"/>
                      </a:lnTo>
                      <a:lnTo>
                        <a:pt x="1372" y="48"/>
                      </a:lnTo>
                      <a:lnTo>
                        <a:pt x="1371" y="48"/>
                      </a:lnTo>
                      <a:close/>
                      <a:moveTo>
                        <a:pt x="1303" y="48"/>
                      </a:moveTo>
                      <a:lnTo>
                        <a:pt x="1306" y="48"/>
                      </a:lnTo>
                      <a:lnTo>
                        <a:pt x="1306" y="49"/>
                      </a:lnTo>
                      <a:lnTo>
                        <a:pt x="1311" y="48"/>
                      </a:lnTo>
                      <a:lnTo>
                        <a:pt x="1311" y="49"/>
                      </a:lnTo>
                      <a:lnTo>
                        <a:pt x="1309" y="51"/>
                      </a:lnTo>
                      <a:lnTo>
                        <a:pt x="1309" y="52"/>
                      </a:lnTo>
                      <a:lnTo>
                        <a:pt x="1312" y="51"/>
                      </a:lnTo>
                      <a:lnTo>
                        <a:pt x="1313" y="51"/>
                      </a:lnTo>
                      <a:lnTo>
                        <a:pt x="1315" y="49"/>
                      </a:lnTo>
                      <a:lnTo>
                        <a:pt x="1316" y="51"/>
                      </a:lnTo>
                      <a:lnTo>
                        <a:pt x="1316" y="52"/>
                      </a:lnTo>
                      <a:lnTo>
                        <a:pt x="1316" y="53"/>
                      </a:lnTo>
                      <a:lnTo>
                        <a:pt x="1315" y="55"/>
                      </a:lnTo>
                      <a:lnTo>
                        <a:pt x="1315" y="55"/>
                      </a:lnTo>
                      <a:lnTo>
                        <a:pt x="1313" y="56"/>
                      </a:lnTo>
                      <a:lnTo>
                        <a:pt x="1311" y="56"/>
                      </a:lnTo>
                      <a:lnTo>
                        <a:pt x="1308" y="56"/>
                      </a:lnTo>
                      <a:lnTo>
                        <a:pt x="1307" y="56"/>
                      </a:lnTo>
                      <a:lnTo>
                        <a:pt x="1306" y="56"/>
                      </a:lnTo>
                      <a:lnTo>
                        <a:pt x="1304" y="56"/>
                      </a:lnTo>
                      <a:lnTo>
                        <a:pt x="1304" y="56"/>
                      </a:lnTo>
                      <a:lnTo>
                        <a:pt x="1306" y="57"/>
                      </a:lnTo>
                      <a:lnTo>
                        <a:pt x="1306" y="57"/>
                      </a:lnTo>
                      <a:lnTo>
                        <a:pt x="1306" y="59"/>
                      </a:lnTo>
                      <a:lnTo>
                        <a:pt x="1304" y="59"/>
                      </a:lnTo>
                      <a:lnTo>
                        <a:pt x="1299" y="59"/>
                      </a:lnTo>
                      <a:lnTo>
                        <a:pt x="1294" y="59"/>
                      </a:lnTo>
                      <a:lnTo>
                        <a:pt x="1294" y="61"/>
                      </a:lnTo>
                      <a:lnTo>
                        <a:pt x="1290" y="61"/>
                      </a:lnTo>
                      <a:lnTo>
                        <a:pt x="1290" y="62"/>
                      </a:lnTo>
                      <a:lnTo>
                        <a:pt x="1290" y="62"/>
                      </a:lnTo>
                      <a:lnTo>
                        <a:pt x="1289" y="62"/>
                      </a:lnTo>
                      <a:lnTo>
                        <a:pt x="1287" y="61"/>
                      </a:lnTo>
                      <a:lnTo>
                        <a:pt x="1287" y="61"/>
                      </a:lnTo>
                      <a:lnTo>
                        <a:pt x="1287" y="62"/>
                      </a:lnTo>
                      <a:lnTo>
                        <a:pt x="1285" y="64"/>
                      </a:lnTo>
                      <a:lnTo>
                        <a:pt x="1285" y="61"/>
                      </a:lnTo>
                      <a:lnTo>
                        <a:pt x="1283" y="61"/>
                      </a:lnTo>
                      <a:lnTo>
                        <a:pt x="1283" y="61"/>
                      </a:lnTo>
                      <a:lnTo>
                        <a:pt x="1278" y="61"/>
                      </a:lnTo>
                      <a:lnTo>
                        <a:pt x="1278" y="60"/>
                      </a:lnTo>
                      <a:lnTo>
                        <a:pt x="1278" y="60"/>
                      </a:lnTo>
                      <a:lnTo>
                        <a:pt x="1278" y="59"/>
                      </a:lnTo>
                      <a:lnTo>
                        <a:pt x="1279" y="57"/>
                      </a:lnTo>
                      <a:lnTo>
                        <a:pt x="1281" y="56"/>
                      </a:lnTo>
                      <a:lnTo>
                        <a:pt x="1279" y="56"/>
                      </a:lnTo>
                      <a:lnTo>
                        <a:pt x="1278" y="56"/>
                      </a:lnTo>
                      <a:lnTo>
                        <a:pt x="1277" y="55"/>
                      </a:lnTo>
                      <a:lnTo>
                        <a:pt x="1275" y="55"/>
                      </a:lnTo>
                      <a:lnTo>
                        <a:pt x="1275" y="53"/>
                      </a:lnTo>
                      <a:lnTo>
                        <a:pt x="1283" y="53"/>
                      </a:lnTo>
                      <a:lnTo>
                        <a:pt x="1283" y="53"/>
                      </a:lnTo>
                      <a:lnTo>
                        <a:pt x="1286" y="53"/>
                      </a:lnTo>
                      <a:lnTo>
                        <a:pt x="1287" y="55"/>
                      </a:lnTo>
                      <a:lnTo>
                        <a:pt x="1290" y="55"/>
                      </a:lnTo>
                      <a:lnTo>
                        <a:pt x="1292" y="55"/>
                      </a:lnTo>
                      <a:lnTo>
                        <a:pt x="1295" y="55"/>
                      </a:lnTo>
                      <a:lnTo>
                        <a:pt x="1298" y="53"/>
                      </a:lnTo>
                      <a:lnTo>
                        <a:pt x="1300" y="52"/>
                      </a:lnTo>
                      <a:lnTo>
                        <a:pt x="1304" y="51"/>
                      </a:lnTo>
                      <a:lnTo>
                        <a:pt x="1304" y="49"/>
                      </a:lnTo>
                      <a:lnTo>
                        <a:pt x="1303" y="49"/>
                      </a:lnTo>
                      <a:lnTo>
                        <a:pt x="1303" y="49"/>
                      </a:lnTo>
                      <a:lnTo>
                        <a:pt x="1302" y="48"/>
                      </a:lnTo>
                      <a:lnTo>
                        <a:pt x="1303" y="48"/>
                      </a:lnTo>
                      <a:lnTo>
                        <a:pt x="1303" y="48"/>
                      </a:lnTo>
                      <a:close/>
                      <a:moveTo>
                        <a:pt x="1260" y="45"/>
                      </a:moveTo>
                      <a:lnTo>
                        <a:pt x="1264" y="47"/>
                      </a:lnTo>
                      <a:lnTo>
                        <a:pt x="1271" y="45"/>
                      </a:lnTo>
                      <a:lnTo>
                        <a:pt x="1271" y="47"/>
                      </a:lnTo>
                      <a:lnTo>
                        <a:pt x="1282" y="45"/>
                      </a:lnTo>
                      <a:lnTo>
                        <a:pt x="1282" y="47"/>
                      </a:lnTo>
                      <a:lnTo>
                        <a:pt x="1283" y="47"/>
                      </a:lnTo>
                      <a:lnTo>
                        <a:pt x="1283" y="47"/>
                      </a:lnTo>
                      <a:lnTo>
                        <a:pt x="1287" y="47"/>
                      </a:lnTo>
                      <a:lnTo>
                        <a:pt x="1289" y="48"/>
                      </a:lnTo>
                      <a:lnTo>
                        <a:pt x="1290" y="48"/>
                      </a:lnTo>
                      <a:lnTo>
                        <a:pt x="1291" y="49"/>
                      </a:lnTo>
                      <a:lnTo>
                        <a:pt x="1292" y="51"/>
                      </a:lnTo>
                      <a:lnTo>
                        <a:pt x="1295" y="51"/>
                      </a:lnTo>
                      <a:lnTo>
                        <a:pt x="1295" y="52"/>
                      </a:lnTo>
                      <a:lnTo>
                        <a:pt x="1290" y="52"/>
                      </a:lnTo>
                      <a:lnTo>
                        <a:pt x="1290" y="52"/>
                      </a:lnTo>
                      <a:lnTo>
                        <a:pt x="1290" y="52"/>
                      </a:lnTo>
                      <a:lnTo>
                        <a:pt x="1290" y="52"/>
                      </a:lnTo>
                      <a:lnTo>
                        <a:pt x="1282" y="51"/>
                      </a:lnTo>
                      <a:lnTo>
                        <a:pt x="1282" y="51"/>
                      </a:lnTo>
                      <a:lnTo>
                        <a:pt x="1281" y="51"/>
                      </a:lnTo>
                      <a:lnTo>
                        <a:pt x="1279" y="51"/>
                      </a:lnTo>
                      <a:lnTo>
                        <a:pt x="1277" y="52"/>
                      </a:lnTo>
                      <a:lnTo>
                        <a:pt x="1277" y="52"/>
                      </a:lnTo>
                      <a:lnTo>
                        <a:pt x="1270" y="51"/>
                      </a:lnTo>
                      <a:lnTo>
                        <a:pt x="1269" y="53"/>
                      </a:lnTo>
                      <a:lnTo>
                        <a:pt x="1269" y="56"/>
                      </a:lnTo>
                      <a:lnTo>
                        <a:pt x="1264" y="56"/>
                      </a:lnTo>
                      <a:lnTo>
                        <a:pt x="1264" y="57"/>
                      </a:lnTo>
                      <a:lnTo>
                        <a:pt x="1261" y="57"/>
                      </a:lnTo>
                      <a:lnTo>
                        <a:pt x="1261" y="56"/>
                      </a:lnTo>
                      <a:lnTo>
                        <a:pt x="1260" y="55"/>
                      </a:lnTo>
                      <a:lnTo>
                        <a:pt x="1258" y="55"/>
                      </a:lnTo>
                      <a:lnTo>
                        <a:pt x="1257" y="55"/>
                      </a:lnTo>
                      <a:lnTo>
                        <a:pt x="1257" y="55"/>
                      </a:lnTo>
                      <a:lnTo>
                        <a:pt x="1253" y="56"/>
                      </a:lnTo>
                      <a:lnTo>
                        <a:pt x="1252" y="56"/>
                      </a:lnTo>
                      <a:lnTo>
                        <a:pt x="1251" y="57"/>
                      </a:lnTo>
                      <a:lnTo>
                        <a:pt x="1249" y="57"/>
                      </a:lnTo>
                      <a:lnTo>
                        <a:pt x="1248" y="59"/>
                      </a:lnTo>
                      <a:lnTo>
                        <a:pt x="1248" y="57"/>
                      </a:lnTo>
                      <a:lnTo>
                        <a:pt x="1245" y="57"/>
                      </a:lnTo>
                      <a:lnTo>
                        <a:pt x="1245" y="56"/>
                      </a:lnTo>
                      <a:lnTo>
                        <a:pt x="1244" y="56"/>
                      </a:lnTo>
                      <a:lnTo>
                        <a:pt x="1244" y="56"/>
                      </a:lnTo>
                      <a:lnTo>
                        <a:pt x="1236" y="56"/>
                      </a:lnTo>
                      <a:lnTo>
                        <a:pt x="1236" y="53"/>
                      </a:lnTo>
                      <a:lnTo>
                        <a:pt x="1237" y="53"/>
                      </a:lnTo>
                      <a:lnTo>
                        <a:pt x="1237" y="52"/>
                      </a:lnTo>
                      <a:lnTo>
                        <a:pt x="1240" y="52"/>
                      </a:lnTo>
                      <a:lnTo>
                        <a:pt x="1241" y="51"/>
                      </a:lnTo>
                      <a:lnTo>
                        <a:pt x="1243" y="51"/>
                      </a:lnTo>
                      <a:lnTo>
                        <a:pt x="1243" y="49"/>
                      </a:lnTo>
                      <a:lnTo>
                        <a:pt x="1247" y="51"/>
                      </a:lnTo>
                      <a:lnTo>
                        <a:pt x="1247" y="49"/>
                      </a:lnTo>
                      <a:lnTo>
                        <a:pt x="1249" y="49"/>
                      </a:lnTo>
                      <a:lnTo>
                        <a:pt x="1249" y="48"/>
                      </a:lnTo>
                      <a:lnTo>
                        <a:pt x="1257" y="48"/>
                      </a:lnTo>
                      <a:lnTo>
                        <a:pt x="1258" y="47"/>
                      </a:lnTo>
                      <a:lnTo>
                        <a:pt x="1260" y="47"/>
                      </a:lnTo>
                      <a:lnTo>
                        <a:pt x="1260" y="45"/>
                      </a:lnTo>
                      <a:close/>
                      <a:moveTo>
                        <a:pt x="173" y="45"/>
                      </a:moveTo>
                      <a:lnTo>
                        <a:pt x="173" y="47"/>
                      </a:lnTo>
                      <a:lnTo>
                        <a:pt x="173" y="47"/>
                      </a:lnTo>
                      <a:lnTo>
                        <a:pt x="174" y="47"/>
                      </a:lnTo>
                      <a:lnTo>
                        <a:pt x="173" y="47"/>
                      </a:lnTo>
                      <a:lnTo>
                        <a:pt x="173" y="45"/>
                      </a:lnTo>
                      <a:lnTo>
                        <a:pt x="173" y="45"/>
                      </a:lnTo>
                      <a:close/>
                      <a:moveTo>
                        <a:pt x="1406" y="42"/>
                      </a:moveTo>
                      <a:lnTo>
                        <a:pt x="1406" y="43"/>
                      </a:lnTo>
                      <a:lnTo>
                        <a:pt x="1406" y="45"/>
                      </a:lnTo>
                      <a:lnTo>
                        <a:pt x="1409" y="44"/>
                      </a:lnTo>
                      <a:lnTo>
                        <a:pt x="1409" y="45"/>
                      </a:lnTo>
                      <a:lnTo>
                        <a:pt x="1412" y="47"/>
                      </a:lnTo>
                      <a:lnTo>
                        <a:pt x="1412" y="48"/>
                      </a:lnTo>
                      <a:lnTo>
                        <a:pt x="1413" y="48"/>
                      </a:lnTo>
                      <a:lnTo>
                        <a:pt x="1413" y="51"/>
                      </a:lnTo>
                      <a:lnTo>
                        <a:pt x="1409" y="51"/>
                      </a:lnTo>
                      <a:lnTo>
                        <a:pt x="1409" y="51"/>
                      </a:lnTo>
                      <a:lnTo>
                        <a:pt x="1408" y="51"/>
                      </a:lnTo>
                      <a:lnTo>
                        <a:pt x="1408" y="52"/>
                      </a:lnTo>
                      <a:lnTo>
                        <a:pt x="1406" y="52"/>
                      </a:lnTo>
                      <a:lnTo>
                        <a:pt x="1404" y="52"/>
                      </a:lnTo>
                      <a:lnTo>
                        <a:pt x="1402" y="51"/>
                      </a:lnTo>
                      <a:lnTo>
                        <a:pt x="1402" y="53"/>
                      </a:lnTo>
                      <a:lnTo>
                        <a:pt x="1404" y="55"/>
                      </a:lnTo>
                      <a:lnTo>
                        <a:pt x="1404" y="56"/>
                      </a:lnTo>
                      <a:lnTo>
                        <a:pt x="1404" y="59"/>
                      </a:lnTo>
                      <a:lnTo>
                        <a:pt x="1402" y="59"/>
                      </a:lnTo>
                      <a:lnTo>
                        <a:pt x="1400" y="59"/>
                      </a:lnTo>
                      <a:lnTo>
                        <a:pt x="1400" y="59"/>
                      </a:lnTo>
                      <a:lnTo>
                        <a:pt x="1400" y="59"/>
                      </a:lnTo>
                      <a:lnTo>
                        <a:pt x="1398" y="59"/>
                      </a:lnTo>
                      <a:lnTo>
                        <a:pt x="1398" y="59"/>
                      </a:lnTo>
                      <a:lnTo>
                        <a:pt x="1398" y="59"/>
                      </a:lnTo>
                      <a:lnTo>
                        <a:pt x="1398" y="57"/>
                      </a:lnTo>
                      <a:lnTo>
                        <a:pt x="1392" y="59"/>
                      </a:lnTo>
                      <a:lnTo>
                        <a:pt x="1391" y="57"/>
                      </a:lnTo>
                      <a:lnTo>
                        <a:pt x="1391" y="57"/>
                      </a:lnTo>
                      <a:lnTo>
                        <a:pt x="1391" y="56"/>
                      </a:lnTo>
                      <a:lnTo>
                        <a:pt x="1389" y="56"/>
                      </a:lnTo>
                      <a:lnTo>
                        <a:pt x="1389" y="52"/>
                      </a:lnTo>
                      <a:lnTo>
                        <a:pt x="1391" y="52"/>
                      </a:lnTo>
                      <a:lnTo>
                        <a:pt x="1391" y="49"/>
                      </a:lnTo>
                      <a:lnTo>
                        <a:pt x="1395" y="47"/>
                      </a:lnTo>
                      <a:lnTo>
                        <a:pt x="1395" y="45"/>
                      </a:lnTo>
                      <a:lnTo>
                        <a:pt x="1395" y="44"/>
                      </a:lnTo>
                      <a:lnTo>
                        <a:pt x="1396" y="44"/>
                      </a:lnTo>
                      <a:lnTo>
                        <a:pt x="1396" y="43"/>
                      </a:lnTo>
                      <a:lnTo>
                        <a:pt x="1398" y="43"/>
                      </a:lnTo>
                      <a:lnTo>
                        <a:pt x="1398" y="43"/>
                      </a:lnTo>
                      <a:lnTo>
                        <a:pt x="1398" y="43"/>
                      </a:lnTo>
                      <a:lnTo>
                        <a:pt x="1400" y="43"/>
                      </a:lnTo>
                      <a:lnTo>
                        <a:pt x="1401" y="43"/>
                      </a:lnTo>
                      <a:lnTo>
                        <a:pt x="1404" y="43"/>
                      </a:lnTo>
                      <a:lnTo>
                        <a:pt x="1406" y="42"/>
                      </a:lnTo>
                      <a:close/>
                      <a:moveTo>
                        <a:pt x="1717" y="42"/>
                      </a:moveTo>
                      <a:lnTo>
                        <a:pt x="1717" y="42"/>
                      </a:lnTo>
                      <a:lnTo>
                        <a:pt x="1718" y="42"/>
                      </a:lnTo>
                      <a:lnTo>
                        <a:pt x="1718" y="43"/>
                      </a:lnTo>
                      <a:lnTo>
                        <a:pt x="1719" y="43"/>
                      </a:lnTo>
                      <a:lnTo>
                        <a:pt x="1719" y="44"/>
                      </a:lnTo>
                      <a:lnTo>
                        <a:pt x="1722" y="45"/>
                      </a:lnTo>
                      <a:lnTo>
                        <a:pt x="1722" y="47"/>
                      </a:lnTo>
                      <a:lnTo>
                        <a:pt x="1723" y="47"/>
                      </a:lnTo>
                      <a:lnTo>
                        <a:pt x="1723" y="48"/>
                      </a:lnTo>
                      <a:lnTo>
                        <a:pt x="1726" y="48"/>
                      </a:lnTo>
                      <a:lnTo>
                        <a:pt x="1726" y="49"/>
                      </a:lnTo>
                      <a:lnTo>
                        <a:pt x="1726" y="49"/>
                      </a:lnTo>
                      <a:lnTo>
                        <a:pt x="1728" y="52"/>
                      </a:lnTo>
                      <a:lnTo>
                        <a:pt x="1730" y="52"/>
                      </a:lnTo>
                      <a:lnTo>
                        <a:pt x="1731" y="53"/>
                      </a:lnTo>
                      <a:lnTo>
                        <a:pt x="1735" y="55"/>
                      </a:lnTo>
                      <a:lnTo>
                        <a:pt x="1734" y="61"/>
                      </a:lnTo>
                      <a:lnTo>
                        <a:pt x="1732" y="62"/>
                      </a:lnTo>
                      <a:lnTo>
                        <a:pt x="1731" y="62"/>
                      </a:lnTo>
                      <a:lnTo>
                        <a:pt x="1731" y="62"/>
                      </a:lnTo>
                      <a:lnTo>
                        <a:pt x="1730" y="64"/>
                      </a:lnTo>
                      <a:lnTo>
                        <a:pt x="1728" y="64"/>
                      </a:lnTo>
                      <a:lnTo>
                        <a:pt x="1728" y="64"/>
                      </a:lnTo>
                      <a:lnTo>
                        <a:pt x="1727" y="64"/>
                      </a:lnTo>
                      <a:lnTo>
                        <a:pt x="1726" y="64"/>
                      </a:lnTo>
                      <a:lnTo>
                        <a:pt x="1734" y="64"/>
                      </a:lnTo>
                      <a:lnTo>
                        <a:pt x="1734" y="64"/>
                      </a:lnTo>
                      <a:lnTo>
                        <a:pt x="1735" y="62"/>
                      </a:lnTo>
                      <a:lnTo>
                        <a:pt x="1735" y="62"/>
                      </a:lnTo>
                      <a:lnTo>
                        <a:pt x="1738" y="62"/>
                      </a:lnTo>
                      <a:lnTo>
                        <a:pt x="1739" y="64"/>
                      </a:lnTo>
                      <a:lnTo>
                        <a:pt x="1741" y="64"/>
                      </a:lnTo>
                      <a:lnTo>
                        <a:pt x="1741" y="66"/>
                      </a:lnTo>
                      <a:lnTo>
                        <a:pt x="1741" y="68"/>
                      </a:lnTo>
                      <a:lnTo>
                        <a:pt x="1741" y="70"/>
                      </a:lnTo>
                      <a:lnTo>
                        <a:pt x="1739" y="70"/>
                      </a:lnTo>
                      <a:lnTo>
                        <a:pt x="1739" y="72"/>
                      </a:lnTo>
                      <a:lnTo>
                        <a:pt x="1744" y="72"/>
                      </a:lnTo>
                      <a:lnTo>
                        <a:pt x="1747" y="65"/>
                      </a:lnTo>
                      <a:lnTo>
                        <a:pt x="1747" y="65"/>
                      </a:lnTo>
                      <a:lnTo>
                        <a:pt x="1747" y="65"/>
                      </a:lnTo>
                      <a:lnTo>
                        <a:pt x="1748" y="66"/>
                      </a:lnTo>
                      <a:lnTo>
                        <a:pt x="1748" y="66"/>
                      </a:lnTo>
                      <a:lnTo>
                        <a:pt x="1748" y="68"/>
                      </a:lnTo>
                      <a:lnTo>
                        <a:pt x="1749" y="69"/>
                      </a:lnTo>
                      <a:lnTo>
                        <a:pt x="1751" y="70"/>
                      </a:lnTo>
                      <a:lnTo>
                        <a:pt x="1752" y="72"/>
                      </a:lnTo>
                      <a:lnTo>
                        <a:pt x="1752" y="74"/>
                      </a:lnTo>
                      <a:lnTo>
                        <a:pt x="1751" y="74"/>
                      </a:lnTo>
                      <a:lnTo>
                        <a:pt x="1751" y="76"/>
                      </a:lnTo>
                      <a:lnTo>
                        <a:pt x="1749" y="76"/>
                      </a:lnTo>
                      <a:lnTo>
                        <a:pt x="1747" y="76"/>
                      </a:lnTo>
                      <a:lnTo>
                        <a:pt x="1747" y="77"/>
                      </a:lnTo>
                      <a:lnTo>
                        <a:pt x="1747" y="77"/>
                      </a:lnTo>
                      <a:lnTo>
                        <a:pt x="1748" y="78"/>
                      </a:lnTo>
                      <a:lnTo>
                        <a:pt x="1747" y="78"/>
                      </a:lnTo>
                      <a:lnTo>
                        <a:pt x="1745" y="79"/>
                      </a:lnTo>
                      <a:lnTo>
                        <a:pt x="1743" y="81"/>
                      </a:lnTo>
                      <a:lnTo>
                        <a:pt x="1741" y="81"/>
                      </a:lnTo>
                      <a:lnTo>
                        <a:pt x="1739" y="82"/>
                      </a:lnTo>
                      <a:lnTo>
                        <a:pt x="1738" y="83"/>
                      </a:lnTo>
                      <a:lnTo>
                        <a:pt x="1736" y="82"/>
                      </a:lnTo>
                      <a:lnTo>
                        <a:pt x="1735" y="82"/>
                      </a:lnTo>
                      <a:lnTo>
                        <a:pt x="1734" y="81"/>
                      </a:lnTo>
                      <a:lnTo>
                        <a:pt x="1732" y="81"/>
                      </a:lnTo>
                      <a:lnTo>
                        <a:pt x="1732" y="81"/>
                      </a:lnTo>
                      <a:lnTo>
                        <a:pt x="1732" y="81"/>
                      </a:lnTo>
                      <a:lnTo>
                        <a:pt x="1732" y="81"/>
                      </a:lnTo>
                      <a:lnTo>
                        <a:pt x="1732" y="82"/>
                      </a:lnTo>
                      <a:lnTo>
                        <a:pt x="1732" y="82"/>
                      </a:lnTo>
                      <a:lnTo>
                        <a:pt x="1723" y="81"/>
                      </a:lnTo>
                      <a:lnTo>
                        <a:pt x="1723" y="81"/>
                      </a:lnTo>
                      <a:lnTo>
                        <a:pt x="1722" y="81"/>
                      </a:lnTo>
                      <a:lnTo>
                        <a:pt x="1722" y="79"/>
                      </a:lnTo>
                      <a:lnTo>
                        <a:pt x="1717" y="79"/>
                      </a:lnTo>
                      <a:lnTo>
                        <a:pt x="1715" y="79"/>
                      </a:lnTo>
                      <a:lnTo>
                        <a:pt x="1715" y="79"/>
                      </a:lnTo>
                      <a:lnTo>
                        <a:pt x="1715" y="79"/>
                      </a:lnTo>
                      <a:lnTo>
                        <a:pt x="1714" y="78"/>
                      </a:lnTo>
                      <a:lnTo>
                        <a:pt x="1707" y="78"/>
                      </a:lnTo>
                      <a:lnTo>
                        <a:pt x="1707" y="79"/>
                      </a:lnTo>
                      <a:lnTo>
                        <a:pt x="1706" y="78"/>
                      </a:lnTo>
                      <a:lnTo>
                        <a:pt x="1706" y="78"/>
                      </a:lnTo>
                      <a:lnTo>
                        <a:pt x="1705" y="78"/>
                      </a:lnTo>
                      <a:lnTo>
                        <a:pt x="1706" y="77"/>
                      </a:lnTo>
                      <a:lnTo>
                        <a:pt x="1706" y="76"/>
                      </a:lnTo>
                      <a:lnTo>
                        <a:pt x="1702" y="76"/>
                      </a:lnTo>
                      <a:lnTo>
                        <a:pt x="1702" y="77"/>
                      </a:lnTo>
                      <a:lnTo>
                        <a:pt x="1702" y="77"/>
                      </a:lnTo>
                      <a:lnTo>
                        <a:pt x="1701" y="76"/>
                      </a:lnTo>
                      <a:lnTo>
                        <a:pt x="1701" y="76"/>
                      </a:lnTo>
                      <a:lnTo>
                        <a:pt x="1700" y="76"/>
                      </a:lnTo>
                      <a:lnTo>
                        <a:pt x="1698" y="77"/>
                      </a:lnTo>
                      <a:lnTo>
                        <a:pt x="1697" y="77"/>
                      </a:lnTo>
                      <a:lnTo>
                        <a:pt x="1697" y="74"/>
                      </a:lnTo>
                      <a:lnTo>
                        <a:pt x="1698" y="74"/>
                      </a:lnTo>
                      <a:lnTo>
                        <a:pt x="1698" y="74"/>
                      </a:lnTo>
                      <a:lnTo>
                        <a:pt x="1700" y="74"/>
                      </a:lnTo>
                      <a:lnTo>
                        <a:pt x="1700" y="73"/>
                      </a:lnTo>
                      <a:lnTo>
                        <a:pt x="1701" y="72"/>
                      </a:lnTo>
                      <a:lnTo>
                        <a:pt x="1703" y="72"/>
                      </a:lnTo>
                      <a:lnTo>
                        <a:pt x="1705" y="72"/>
                      </a:lnTo>
                      <a:lnTo>
                        <a:pt x="1706" y="72"/>
                      </a:lnTo>
                      <a:lnTo>
                        <a:pt x="1706" y="69"/>
                      </a:lnTo>
                      <a:lnTo>
                        <a:pt x="1706" y="69"/>
                      </a:lnTo>
                      <a:lnTo>
                        <a:pt x="1711" y="65"/>
                      </a:lnTo>
                      <a:lnTo>
                        <a:pt x="1711" y="65"/>
                      </a:lnTo>
                      <a:lnTo>
                        <a:pt x="1715" y="65"/>
                      </a:lnTo>
                      <a:lnTo>
                        <a:pt x="1715" y="65"/>
                      </a:lnTo>
                      <a:lnTo>
                        <a:pt x="1718" y="64"/>
                      </a:lnTo>
                      <a:lnTo>
                        <a:pt x="1718" y="64"/>
                      </a:lnTo>
                      <a:lnTo>
                        <a:pt x="1722" y="64"/>
                      </a:lnTo>
                      <a:lnTo>
                        <a:pt x="1722" y="62"/>
                      </a:lnTo>
                      <a:lnTo>
                        <a:pt x="1714" y="61"/>
                      </a:lnTo>
                      <a:lnTo>
                        <a:pt x="1714" y="62"/>
                      </a:lnTo>
                      <a:lnTo>
                        <a:pt x="1710" y="62"/>
                      </a:lnTo>
                      <a:lnTo>
                        <a:pt x="1710" y="64"/>
                      </a:lnTo>
                      <a:lnTo>
                        <a:pt x="1709" y="64"/>
                      </a:lnTo>
                      <a:lnTo>
                        <a:pt x="1707" y="65"/>
                      </a:lnTo>
                      <a:lnTo>
                        <a:pt x="1707" y="65"/>
                      </a:lnTo>
                      <a:lnTo>
                        <a:pt x="1705" y="65"/>
                      </a:lnTo>
                      <a:lnTo>
                        <a:pt x="1702" y="64"/>
                      </a:lnTo>
                      <a:lnTo>
                        <a:pt x="1700" y="64"/>
                      </a:lnTo>
                      <a:lnTo>
                        <a:pt x="1697" y="62"/>
                      </a:lnTo>
                      <a:lnTo>
                        <a:pt x="1696" y="62"/>
                      </a:lnTo>
                      <a:lnTo>
                        <a:pt x="1694" y="60"/>
                      </a:lnTo>
                      <a:lnTo>
                        <a:pt x="1688" y="60"/>
                      </a:lnTo>
                      <a:lnTo>
                        <a:pt x="1688" y="60"/>
                      </a:lnTo>
                      <a:lnTo>
                        <a:pt x="1689" y="60"/>
                      </a:lnTo>
                      <a:lnTo>
                        <a:pt x="1689" y="59"/>
                      </a:lnTo>
                      <a:lnTo>
                        <a:pt x="1690" y="59"/>
                      </a:lnTo>
                      <a:lnTo>
                        <a:pt x="1692" y="57"/>
                      </a:lnTo>
                      <a:lnTo>
                        <a:pt x="1694" y="57"/>
                      </a:lnTo>
                      <a:lnTo>
                        <a:pt x="1694" y="56"/>
                      </a:lnTo>
                      <a:lnTo>
                        <a:pt x="1700" y="56"/>
                      </a:lnTo>
                      <a:lnTo>
                        <a:pt x="1700" y="56"/>
                      </a:lnTo>
                      <a:lnTo>
                        <a:pt x="1701" y="56"/>
                      </a:lnTo>
                      <a:lnTo>
                        <a:pt x="1701" y="53"/>
                      </a:lnTo>
                      <a:lnTo>
                        <a:pt x="1700" y="53"/>
                      </a:lnTo>
                      <a:lnTo>
                        <a:pt x="1700" y="52"/>
                      </a:lnTo>
                      <a:lnTo>
                        <a:pt x="1701" y="51"/>
                      </a:lnTo>
                      <a:lnTo>
                        <a:pt x="1701" y="51"/>
                      </a:lnTo>
                      <a:lnTo>
                        <a:pt x="1702" y="49"/>
                      </a:lnTo>
                      <a:lnTo>
                        <a:pt x="1703" y="49"/>
                      </a:lnTo>
                      <a:lnTo>
                        <a:pt x="1703" y="47"/>
                      </a:lnTo>
                      <a:lnTo>
                        <a:pt x="1703" y="47"/>
                      </a:lnTo>
                      <a:lnTo>
                        <a:pt x="1703" y="48"/>
                      </a:lnTo>
                      <a:lnTo>
                        <a:pt x="1705" y="48"/>
                      </a:lnTo>
                      <a:lnTo>
                        <a:pt x="1707" y="47"/>
                      </a:lnTo>
                      <a:lnTo>
                        <a:pt x="1710" y="45"/>
                      </a:lnTo>
                      <a:lnTo>
                        <a:pt x="1714" y="44"/>
                      </a:lnTo>
                      <a:lnTo>
                        <a:pt x="1714" y="42"/>
                      </a:lnTo>
                      <a:lnTo>
                        <a:pt x="1717" y="42"/>
                      </a:lnTo>
                      <a:close/>
                      <a:moveTo>
                        <a:pt x="178" y="40"/>
                      </a:moveTo>
                      <a:lnTo>
                        <a:pt x="178" y="42"/>
                      </a:lnTo>
                      <a:lnTo>
                        <a:pt x="178" y="42"/>
                      </a:lnTo>
                      <a:lnTo>
                        <a:pt x="180" y="42"/>
                      </a:lnTo>
                      <a:lnTo>
                        <a:pt x="180" y="42"/>
                      </a:lnTo>
                      <a:lnTo>
                        <a:pt x="178" y="40"/>
                      </a:lnTo>
                      <a:lnTo>
                        <a:pt x="178" y="40"/>
                      </a:lnTo>
                      <a:close/>
                      <a:moveTo>
                        <a:pt x="1671" y="39"/>
                      </a:moveTo>
                      <a:lnTo>
                        <a:pt x="1673" y="40"/>
                      </a:lnTo>
                      <a:lnTo>
                        <a:pt x="1673" y="40"/>
                      </a:lnTo>
                      <a:lnTo>
                        <a:pt x="1677" y="40"/>
                      </a:lnTo>
                      <a:lnTo>
                        <a:pt x="1679" y="42"/>
                      </a:lnTo>
                      <a:lnTo>
                        <a:pt x="1679" y="42"/>
                      </a:lnTo>
                      <a:lnTo>
                        <a:pt x="1677" y="42"/>
                      </a:lnTo>
                      <a:lnTo>
                        <a:pt x="1676" y="43"/>
                      </a:lnTo>
                      <a:lnTo>
                        <a:pt x="1676" y="43"/>
                      </a:lnTo>
                      <a:lnTo>
                        <a:pt x="1675" y="43"/>
                      </a:lnTo>
                      <a:lnTo>
                        <a:pt x="1675" y="44"/>
                      </a:lnTo>
                      <a:lnTo>
                        <a:pt x="1672" y="44"/>
                      </a:lnTo>
                      <a:lnTo>
                        <a:pt x="1669" y="44"/>
                      </a:lnTo>
                      <a:lnTo>
                        <a:pt x="1668" y="44"/>
                      </a:lnTo>
                      <a:lnTo>
                        <a:pt x="1668" y="43"/>
                      </a:lnTo>
                      <a:lnTo>
                        <a:pt x="1667" y="42"/>
                      </a:lnTo>
                      <a:lnTo>
                        <a:pt x="1669" y="40"/>
                      </a:lnTo>
                      <a:lnTo>
                        <a:pt x="1671" y="39"/>
                      </a:lnTo>
                      <a:close/>
                      <a:moveTo>
                        <a:pt x="188" y="39"/>
                      </a:moveTo>
                      <a:lnTo>
                        <a:pt x="188" y="40"/>
                      </a:lnTo>
                      <a:lnTo>
                        <a:pt x="185" y="40"/>
                      </a:lnTo>
                      <a:lnTo>
                        <a:pt x="185" y="40"/>
                      </a:lnTo>
                      <a:lnTo>
                        <a:pt x="189" y="40"/>
                      </a:lnTo>
                      <a:lnTo>
                        <a:pt x="190" y="40"/>
                      </a:lnTo>
                      <a:lnTo>
                        <a:pt x="190" y="40"/>
                      </a:lnTo>
                      <a:lnTo>
                        <a:pt x="190" y="40"/>
                      </a:lnTo>
                      <a:lnTo>
                        <a:pt x="190" y="39"/>
                      </a:lnTo>
                      <a:lnTo>
                        <a:pt x="188" y="39"/>
                      </a:lnTo>
                      <a:close/>
                      <a:moveTo>
                        <a:pt x="1361" y="39"/>
                      </a:moveTo>
                      <a:lnTo>
                        <a:pt x="1362" y="40"/>
                      </a:lnTo>
                      <a:lnTo>
                        <a:pt x="1362" y="40"/>
                      </a:lnTo>
                      <a:lnTo>
                        <a:pt x="1366" y="40"/>
                      </a:lnTo>
                      <a:lnTo>
                        <a:pt x="1367" y="43"/>
                      </a:lnTo>
                      <a:lnTo>
                        <a:pt x="1366" y="44"/>
                      </a:lnTo>
                      <a:lnTo>
                        <a:pt x="1364" y="44"/>
                      </a:lnTo>
                      <a:lnTo>
                        <a:pt x="1363" y="43"/>
                      </a:lnTo>
                      <a:lnTo>
                        <a:pt x="1362" y="42"/>
                      </a:lnTo>
                      <a:lnTo>
                        <a:pt x="1361" y="42"/>
                      </a:lnTo>
                      <a:lnTo>
                        <a:pt x="1359" y="43"/>
                      </a:lnTo>
                      <a:lnTo>
                        <a:pt x="1358" y="43"/>
                      </a:lnTo>
                      <a:lnTo>
                        <a:pt x="1357" y="43"/>
                      </a:lnTo>
                      <a:lnTo>
                        <a:pt x="1357" y="40"/>
                      </a:lnTo>
                      <a:lnTo>
                        <a:pt x="1361" y="40"/>
                      </a:lnTo>
                      <a:lnTo>
                        <a:pt x="1361" y="39"/>
                      </a:lnTo>
                      <a:lnTo>
                        <a:pt x="1361" y="39"/>
                      </a:lnTo>
                      <a:close/>
                      <a:moveTo>
                        <a:pt x="1438" y="38"/>
                      </a:moveTo>
                      <a:lnTo>
                        <a:pt x="1438" y="38"/>
                      </a:lnTo>
                      <a:lnTo>
                        <a:pt x="1440" y="38"/>
                      </a:lnTo>
                      <a:lnTo>
                        <a:pt x="1440" y="39"/>
                      </a:lnTo>
                      <a:lnTo>
                        <a:pt x="1444" y="39"/>
                      </a:lnTo>
                      <a:lnTo>
                        <a:pt x="1444" y="42"/>
                      </a:lnTo>
                      <a:lnTo>
                        <a:pt x="1440" y="42"/>
                      </a:lnTo>
                      <a:lnTo>
                        <a:pt x="1438" y="45"/>
                      </a:lnTo>
                      <a:lnTo>
                        <a:pt x="1434" y="45"/>
                      </a:lnTo>
                      <a:lnTo>
                        <a:pt x="1434" y="47"/>
                      </a:lnTo>
                      <a:lnTo>
                        <a:pt x="1433" y="47"/>
                      </a:lnTo>
                      <a:lnTo>
                        <a:pt x="1431" y="49"/>
                      </a:lnTo>
                      <a:lnTo>
                        <a:pt x="1430" y="49"/>
                      </a:lnTo>
                      <a:lnTo>
                        <a:pt x="1430" y="49"/>
                      </a:lnTo>
                      <a:lnTo>
                        <a:pt x="1430" y="51"/>
                      </a:lnTo>
                      <a:lnTo>
                        <a:pt x="1429" y="51"/>
                      </a:lnTo>
                      <a:lnTo>
                        <a:pt x="1427" y="51"/>
                      </a:lnTo>
                      <a:lnTo>
                        <a:pt x="1427" y="51"/>
                      </a:lnTo>
                      <a:lnTo>
                        <a:pt x="1426" y="51"/>
                      </a:lnTo>
                      <a:lnTo>
                        <a:pt x="1426" y="49"/>
                      </a:lnTo>
                      <a:lnTo>
                        <a:pt x="1425" y="49"/>
                      </a:lnTo>
                      <a:lnTo>
                        <a:pt x="1425" y="49"/>
                      </a:lnTo>
                      <a:lnTo>
                        <a:pt x="1425" y="48"/>
                      </a:lnTo>
                      <a:lnTo>
                        <a:pt x="1422" y="47"/>
                      </a:lnTo>
                      <a:lnTo>
                        <a:pt x="1422" y="44"/>
                      </a:lnTo>
                      <a:lnTo>
                        <a:pt x="1425" y="44"/>
                      </a:lnTo>
                      <a:lnTo>
                        <a:pt x="1425" y="44"/>
                      </a:lnTo>
                      <a:lnTo>
                        <a:pt x="1423" y="43"/>
                      </a:lnTo>
                      <a:lnTo>
                        <a:pt x="1423" y="43"/>
                      </a:lnTo>
                      <a:lnTo>
                        <a:pt x="1423" y="42"/>
                      </a:lnTo>
                      <a:lnTo>
                        <a:pt x="1429" y="42"/>
                      </a:lnTo>
                      <a:lnTo>
                        <a:pt x="1429" y="42"/>
                      </a:lnTo>
                      <a:lnTo>
                        <a:pt x="1430" y="42"/>
                      </a:lnTo>
                      <a:lnTo>
                        <a:pt x="1431" y="40"/>
                      </a:lnTo>
                      <a:lnTo>
                        <a:pt x="1433" y="40"/>
                      </a:lnTo>
                      <a:lnTo>
                        <a:pt x="1434" y="38"/>
                      </a:lnTo>
                      <a:lnTo>
                        <a:pt x="1438" y="38"/>
                      </a:lnTo>
                      <a:close/>
                      <a:moveTo>
                        <a:pt x="1349" y="38"/>
                      </a:moveTo>
                      <a:lnTo>
                        <a:pt x="1350" y="38"/>
                      </a:lnTo>
                      <a:lnTo>
                        <a:pt x="1351" y="38"/>
                      </a:lnTo>
                      <a:lnTo>
                        <a:pt x="1351" y="39"/>
                      </a:lnTo>
                      <a:lnTo>
                        <a:pt x="1354" y="39"/>
                      </a:lnTo>
                      <a:lnTo>
                        <a:pt x="1354" y="39"/>
                      </a:lnTo>
                      <a:lnTo>
                        <a:pt x="1355" y="39"/>
                      </a:lnTo>
                      <a:lnTo>
                        <a:pt x="1355" y="40"/>
                      </a:lnTo>
                      <a:lnTo>
                        <a:pt x="1353" y="40"/>
                      </a:lnTo>
                      <a:lnTo>
                        <a:pt x="1351" y="40"/>
                      </a:lnTo>
                      <a:lnTo>
                        <a:pt x="1350" y="42"/>
                      </a:lnTo>
                      <a:lnTo>
                        <a:pt x="1349" y="39"/>
                      </a:lnTo>
                      <a:lnTo>
                        <a:pt x="1346" y="39"/>
                      </a:lnTo>
                      <a:lnTo>
                        <a:pt x="1346" y="40"/>
                      </a:lnTo>
                      <a:lnTo>
                        <a:pt x="1346" y="40"/>
                      </a:lnTo>
                      <a:lnTo>
                        <a:pt x="1345" y="40"/>
                      </a:lnTo>
                      <a:lnTo>
                        <a:pt x="1345" y="39"/>
                      </a:lnTo>
                      <a:lnTo>
                        <a:pt x="1347" y="38"/>
                      </a:lnTo>
                      <a:lnTo>
                        <a:pt x="1347" y="38"/>
                      </a:lnTo>
                      <a:lnTo>
                        <a:pt x="1349" y="38"/>
                      </a:lnTo>
                      <a:close/>
                      <a:moveTo>
                        <a:pt x="1378" y="34"/>
                      </a:moveTo>
                      <a:lnTo>
                        <a:pt x="1378" y="38"/>
                      </a:lnTo>
                      <a:lnTo>
                        <a:pt x="1378" y="38"/>
                      </a:lnTo>
                      <a:lnTo>
                        <a:pt x="1376" y="39"/>
                      </a:lnTo>
                      <a:lnTo>
                        <a:pt x="1375" y="39"/>
                      </a:lnTo>
                      <a:lnTo>
                        <a:pt x="1375" y="39"/>
                      </a:lnTo>
                      <a:lnTo>
                        <a:pt x="1375" y="38"/>
                      </a:lnTo>
                      <a:lnTo>
                        <a:pt x="1374" y="38"/>
                      </a:lnTo>
                      <a:lnTo>
                        <a:pt x="1374" y="38"/>
                      </a:lnTo>
                      <a:lnTo>
                        <a:pt x="1372" y="36"/>
                      </a:lnTo>
                      <a:lnTo>
                        <a:pt x="1375" y="36"/>
                      </a:lnTo>
                      <a:lnTo>
                        <a:pt x="1376" y="35"/>
                      </a:lnTo>
                      <a:lnTo>
                        <a:pt x="1378" y="34"/>
                      </a:lnTo>
                      <a:close/>
                      <a:moveTo>
                        <a:pt x="1358" y="31"/>
                      </a:moveTo>
                      <a:lnTo>
                        <a:pt x="1359" y="34"/>
                      </a:lnTo>
                      <a:lnTo>
                        <a:pt x="1362" y="34"/>
                      </a:lnTo>
                      <a:lnTo>
                        <a:pt x="1363" y="36"/>
                      </a:lnTo>
                      <a:lnTo>
                        <a:pt x="1367" y="36"/>
                      </a:lnTo>
                      <a:lnTo>
                        <a:pt x="1367" y="38"/>
                      </a:lnTo>
                      <a:lnTo>
                        <a:pt x="1368" y="38"/>
                      </a:lnTo>
                      <a:lnTo>
                        <a:pt x="1368" y="38"/>
                      </a:lnTo>
                      <a:lnTo>
                        <a:pt x="1371" y="39"/>
                      </a:lnTo>
                      <a:lnTo>
                        <a:pt x="1371" y="39"/>
                      </a:lnTo>
                      <a:lnTo>
                        <a:pt x="1370" y="39"/>
                      </a:lnTo>
                      <a:lnTo>
                        <a:pt x="1370" y="40"/>
                      </a:lnTo>
                      <a:lnTo>
                        <a:pt x="1367" y="40"/>
                      </a:lnTo>
                      <a:lnTo>
                        <a:pt x="1366" y="39"/>
                      </a:lnTo>
                      <a:lnTo>
                        <a:pt x="1364" y="39"/>
                      </a:lnTo>
                      <a:lnTo>
                        <a:pt x="1362" y="38"/>
                      </a:lnTo>
                      <a:lnTo>
                        <a:pt x="1362" y="38"/>
                      </a:lnTo>
                      <a:lnTo>
                        <a:pt x="1362" y="38"/>
                      </a:lnTo>
                      <a:lnTo>
                        <a:pt x="1361" y="38"/>
                      </a:lnTo>
                      <a:lnTo>
                        <a:pt x="1361" y="39"/>
                      </a:lnTo>
                      <a:lnTo>
                        <a:pt x="1359" y="38"/>
                      </a:lnTo>
                      <a:lnTo>
                        <a:pt x="1358" y="35"/>
                      </a:lnTo>
                      <a:lnTo>
                        <a:pt x="1355" y="36"/>
                      </a:lnTo>
                      <a:lnTo>
                        <a:pt x="1355" y="35"/>
                      </a:lnTo>
                      <a:lnTo>
                        <a:pt x="1355" y="35"/>
                      </a:lnTo>
                      <a:lnTo>
                        <a:pt x="1354" y="32"/>
                      </a:lnTo>
                      <a:lnTo>
                        <a:pt x="1355" y="32"/>
                      </a:lnTo>
                      <a:lnTo>
                        <a:pt x="1357" y="32"/>
                      </a:lnTo>
                      <a:lnTo>
                        <a:pt x="1358" y="31"/>
                      </a:lnTo>
                      <a:close/>
                      <a:moveTo>
                        <a:pt x="1362" y="31"/>
                      </a:moveTo>
                      <a:lnTo>
                        <a:pt x="1366" y="31"/>
                      </a:lnTo>
                      <a:lnTo>
                        <a:pt x="1370" y="32"/>
                      </a:lnTo>
                      <a:lnTo>
                        <a:pt x="1372" y="34"/>
                      </a:lnTo>
                      <a:lnTo>
                        <a:pt x="1372" y="35"/>
                      </a:lnTo>
                      <a:lnTo>
                        <a:pt x="1370" y="36"/>
                      </a:lnTo>
                      <a:lnTo>
                        <a:pt x="1368" y="36"/>
                      </a:lnTo>
                      <a:lnTo>
                        <a:pt x="1366" y="35"/>
                      </a:lnTo>
                      <a:lnTo>
                        <a:pt x="1364" y="34"/>
                      </a:lnTo>
                      <a:lnTo>
                        <a:pt x="1363" y="34"/>
                      </a:lnTo>
                      <a:lnTo>
                        <a:pt x="1363" y="32"/>
                      </a:lnTo>
                      <a:lnTo>
                        <a:pt x="1362" y="32"/>
                      </a:lnTo>
                      <a:lnTo>
                        <a:pt x="1362" y="32"/>
                      </a:lnTo>
                      <a:lnTo>
                        <a:pt x="1362" y="31"/>
                      </a:lnTo>
                      <a:close/>
                      <a:moveTo>
                        <a:pt x="1347" y="31"/>
                      </a:moveTo>
                      <a:lnTo>
                        <a:pt x="1347" y="31"/>
                      </a:lnTo>
                      <a:lnTo>
                        <a:pt x="1350" y="31"/>
                      </a:lnTo>
                      <a:lnTo>
                        <a:pt x="1351" y="31"/>
                      </a:lnTo>
                      <a:lnTo>
                        <a:pt x="1354" y="32"/>
                      </a:lnTo>
                      <a:lnTo>
                        <a:pt x="1354" y="32"/>
                      </a:lnTo>
                      <a:lnTo>
                        <a:pt x="1354" y="34"/>
                      </a:lnTo>
                      <a:lnTo>
                        <a:pt x="1353" y="34"/>
                      </a:lnTo>
                      <a:lnTo>
                        <a:pt x="1353" y="34"/>
                      </a:lnTo>
                      <a:lnTo>
                        <a:pt x="1350" y="34"/>
                      </a:lnTo>
                      <a:lnTo>
                        <a:pt x="1349" y="34"/>
                      </a:lnTo>
                      <a:lnTo>
                        <a:pt x="1347" y="32"/>
                      </a:lnTo>
                      <a:lnTo>
                        <a:pt x="1347" y="31"/>
                      </a:lnTo>
                      <a:close/>
                      <a:moveTo>
                        <a:pt x="1374" y="30"/>
                      </a:moveTo>
                      <a:lnTo>
                        <a:pt x="1376" y="30"/>
                      </a:lnTo>
                      <a:lnTo>
                        <a:pt x="1376" y="32"/>
                      </a:lnTo>
                      <a:lnTo>
                        <a:pt x="1375" y="32"/>
                      </a:lnTo>
                      <a:lnTo>
                        <a:pt x="1375" y="32"/>
                      </a:lnTo>
                      <a:lnTo>
                        <a:pt x="1374" y="32"/>
                      </a:lnTo>
                      <a:lnTo>
                        <a:pt x="1374" y="30"/>
                      </a:lnTo>
                      <a:close/>
                      <a:moveTo>
                        <a:pt x="269" y="28"/>
                      </a:moveTo>
                      <a:lnTo>
                        <a:pt x="267" y="30"/>
                      </a:lnTo>
                      <a:lnTo>
                        <a:pt x="267" y="30"/>
                      </a:lnTo>
                      <a:lnTo>
                        <a:pt x="267" y="30"/>
                      </a:lnTo>
                      <a:lnTo>
                        <a:pt x="267" y="30"/>
                      </a:lnTo>
                      <a:lnTo>
                        <a:pt x="270" y="30"/>
                      </a:lnTo>
                      <a:lnTo>
                        <a:pt x="270" y="30"/>
                      </a:lnTo>
                      <a:lnTo>
                        <a:pt x="269" y="28"/>
                      </a:lnTo>
                      <a:close/>
                      <a:moveTo>
                        <a:pt x="105" y="27"/>
                      </a:moveTo>
                      <a:lnTo>
                        <a:pt x="105" y="28"/>
                      </a:lnTo>
                      <a:lnTo>
                        <a:pt x="106" y="28"/>
                      </a:lnTo>
                      <a:lnTo>
                        <a:pt x="106" y="27"/>
                      </a:lnTo>
                      <a:lnTo>
                        <a:pt x="106" y="27"/>
                      </a:lnTo>
                      <a:lnTo>
                        <a:pt x="106" y="27"/>
                      </a:lnTo>
                      <a:lnTo>
                        <a:pt x="105" y="27"/>
                      </a:lnTo>
                      <a:close/>
                      <a:moveTo>
                        <a:pt x="1367" y="26"/>
                      </a:moveTo>
                      <a:lnTo>
                        <a:pt x="1368" y="26"/>
                      </a:lnTo>
                      <a:lnTo>
                        <a:pt x="1368" y="26"/>
                      </a:lnTo>
                      <a:lnTo>
                        <a:pt x="1368" y="27"/>
                      </a:lnTo>
                      <a:lnTo>
                        <a:pt x="1367" y="28"/>
                      </a:lnTo>
                      <a:lnTo>
                        <a:pt x="1366" y="28"/>
                      </a:lnTo>
                      <a:lnTo>
                        <a:pt x="1366" y="27"/>
                      </a:lnTo>
                      <a:lnTo>
                        <a:pt x="1366" y="27"/>
                      </a:lnTo>
                      <a:lnTo>
                        <a:pt x="1367" y="26"/>
                      </a:lnTo>
                      <a:close/>
                      <a:moveTo>
                        <a:pt x="688" y="23"/>
                      </a:moveTo>
                      <a:lnTo>
                        <a:pt x="689" y="23"/>
                      </a:lnTo>
                      <a:lnTo>
                        <a:pt x="689" y="25"/>
                      </a:lnTo>
                      <a:lnTo>
                        <a:pt x="689" y="25"/>
                      </a:lnTo>
                      <a:lnTo>
                        <a:pt x="689" y="25"/>
                      </a:lnTo>
                      <a:lnTo>
                        <a:pt x="689" y="26"/>
                      </a:lnTo>
                      <a:lnTo>
                        <a:pt x="688" y="26"/>
                      </a:lnTo>
                      <a:lnTo>
                        <a:pt x="688" y="23"/>
                      </a:lnTo>
                      <a:close/>
                      <a:moveTo>
                        <a:pt x="1376" y="23"/>
                      </a:moveTo>
                      <a:lnTo>
                        <a:pt x="1379" y="23"/>
                      </a:lnTo>
                      <a:lnTo>
                        <a:pt x="1379" y="23"/>
                      </a:lnTo>
                      <a:lnTo>
                        <a:pt x="1379" y="23"/>
                      </a:lnTo>
                      <a:lnTo>
                        <a:pt x="1379" y="25"/>
                      </a:lnTo>
                      <a:lnTo>
                        <a:pt x="1376" y="25"/>
                      </a:lnTo>
                      <a:lnTo>
                        <a:pt x="1376" y="25"/>
                      </a:lnTo>
                      <a:lnTo>
                        <a:pt x="1376" y="25"/>
                      </a:lnTo>
                      <a:lnTo>
                        <a:pt x="1376" y="23"/>
                      </a:lnTo>
                      <a:close/>
                      <a:moveTo>
                        <a:pt x="680" y="23"/>
                      </a:moveTo>
                      <a:lnTo>
                        <a:pt x="681" y="23"/>
                      </a:lnTo>
                      <a:lnTo>
                        <a:pt x="681" y="23"/>
                      </a:lnTo>
                      <a:lnTo>
                        <a:pt x="681" y="23"/>
                      </a:lnTo>
                      <a:lnTo>
                        <a:pt x="681" y="27"/>
                      </a:lnTo>
                      <a:lnTo>
                        <a:pt x="680" y="27"/>
                      </a:lnTo>
                      <a:lnTo>
                        <a:pt x="680" y="26"/>
                      </a:lnTo>
                      <a:lnTo>
                        <a:pt x="680" y="25"/>
                      </a:lnTo>
                      <a:lnTo>
                        <a:pt x="680" y="23"/>
                      </a:lnTo>
                      <a:close/>
                      <a:moveTo>
                        <a:pt x="1359" y="21"/>
                      </a:moveTo>
                      <a:lnTo>
                        <a:pt x="1362" y="22"/>
                      </a:lnTo>
                      <a:lnTo>
                        <a:pt x="1363" y="22"/>
                      </a:lnTo>
                      <a:lnTo>
                        <a:pt x="1366" y="22"/>
                      </a:lnTo>
                      <a:lnTo>
                        <a:pt x="1366" y="23"/>
                      </a:lnTo>
                      <a:lnTo>
                        <a:pt x="1362" y="25"/>
                      </a:lnTo>
                      <a:lnTo>
                        <a:pt x="1362" y="26"/>
                      </a:lnTo>
                      <a:lnTo>
                        <a:pt x="1354" y="27"/>
                      </a:lnTo>
                      <a:lnTo>
                        <a:pt x="1354" y="26"/>
                      </a:lnTo>
                      <a:lnTo>
                        <a:pt x="1354" y="26"/>
                      </a:lnTo>
                      <a:lnTo>
                        <a:pt x="1353" y="26"/>
                      </a:lnTo>
                      <a:lnTo>
                        <a:pt x="1353" y="26"/>
                      </a:lnTo>
                      <a:lnTo>
                        <a:pt x="1353" y="25"/>
                      </a:lnTo>
                      <a:lnTo>
                        <a:pt x="1353" y="25"/>
                      </a:lnTo>
                      <a:lnTo>
                        <a:pt x="1353" y="25"/>
                      </a:lnTo>
                      <a:lnTo>
                        <a:pt x="1358" y="25"/>
                      </a:lnTo>
                      <a:lnTo>
                        <a:pt x="1358" y="23"/>
                      </a:lnTo>
                      <a:lnTo>
                        <a:pt x="1359" y="23"/>
                      </a:lnTo>
                      <a:lnTo>
                        <a:pt x="1359" y="22"/>
                      </a:lnTo>
                      <a:lnTo>
                        <a:pt x="1359" y="22"/>
                      </a:lnTo>
                      <a:lnTo>
                        <a:pt x="1359" y="21"/>
                      </a:lnTo>
                      <a:close/>
                      <a:moveTo>
                        <a:pt x="1370" y="17"/>
                      </a:moveTo>
                      <a:lnTo>
                        <a:pt x="1372" y="18"/>
                      </a:lnTo>
                      <a:lnTo>
                        <a:pt x="1374" y="19"/>
                      </a:lnTo>
                      <a:lnTo>
                        <a:pt x="1374" y="21"/>
                      </a:lnTo>
                      <a:lnTo>
                        <a:pt x="1370" y="22"/>
                      </a:lnTo>
                      <a:lnTo>
                        <a:pt x="1370" y="21"/>
                      </a:lnTo>
                      <a:lnTo>
                        <a:pt x="1368" y="19"/>
                      </a:lnTo>
                      <a:lnTo>
                        <a:pt x="1368" y="18"/>
                      </a:lnTo>
                      <a:lnTo>
                        <a:pt x="1370" y="18"/>
                      </a:lnTo>
                      <a:lnTo>
                        <a:pt x="1370" y="17"/>
                      </a:lnTo>
                      <a:close/>
                      <a:moveTo>
                        <a:pt x="381" y="17"/>
                      </a:moveTo>
                      <a:lnTo>
                        <a:pt x="381" y="17"/>
                      </a:lnTo>
                      <a:lnTo>
                        <a:pt x="384" y="18"/>
                      </a:lnTo>
                      <a:lnTo>
                        <a:pt x="387" y="19"/>
                      </a:lnTo>
                      <a:lnTo>
                        <a:pt x="389" y="21"/>
                      </a:lnTo>
                      <a:lnTo>
                        <a:pt x="390" y="21"/>
                      </a:lnTo>
                      <a:lnTo>
                        <a:pt x="392" y="23"/>
                      </a:lnTo>
                      <a:lnTo>
                        <a:pt x="396" y="23"/>
                      </a:lnTo>
                      <a:lnTo>
                        <a:pt x="396" y="23"/>
                      </a:lnTo>
                      <a:lnTo>
                        <a:pt x="397" y="23"/>
                      </a:lnTo>
                      <a:lnTo>
                        <a:pt x="397" y="25"/>
                      </a:lnTo>
                      <a:lnTo>
                        <a:pt x="398" y="25"/>
                      </a:lnTo>
                      <a:lnTo>
                        <a:pt x="401" y="26"/>
                      </a:lnTo>
                      <a:lnTo>
                        <a:pt x="402" y="26"/>
                      </a:lnTo>
                      <a:lnTo>
                        <a:pt x="402" y="27"/>
                      </a:lnTo>
                      <a:lnTo>
                        <a:pt x="404" y="27"/>
                      </a:lnTo>
                      <a:lnTo>
                        <a:pt x="404" y="30"/>
                      </a:lnTo>
                      <a:lnTo>
                        <a:pt x="398" y="28"/>
                      </a:lnTo>
                      <a:lnTo>
                        <a:pt x="394" y="27"/>
                      </a:lnTo>
                      <a:lnTo>
                        <a:pt x="389" y="26"/>
                      </a:lnTo>
                      <a:lnTo>
                        <a:pt x="385" y="23"/>
                      </a:lnTo>
                      <a:lnTo>
                        <a:pt x="383" y="21"/>
                      </a:lnTo>
                      <a:lnTo>
                        <a:pt x="381" y="21"/>
                      </a:lnTo>
                      <a:lnTo>
                        <a:pt x="381" y="17"/>
                      </a:lnTo>
                      <a:close/>
                      <a:moveTo>
                        <a:pt x="1383" y="11"/>
                      </a:moveTo>
                      <a:lnTo>
                        <a:pt x="1383" y="13"/>
                      </a:lnTo>
                      <a:lnTo>
                        <a:pt x="1383" y="13"/>
                      </a:lnTo>
                      <a:lnTo>
                        <a:pt x="1384" y="13"/>
                      </a:lnTo>
                      <a:lnTo>
                        <a:pt x="1384" y="14"/>
                      </a:lnTo>
                      <a:lnTo>
                        <a:pt x="1383" y="14"/>
                      </a:lnTo>
                      <a:lnTo>
                        <a:pt x="1383" y="14"/>
                      </a:lnTo>
                      <a:lnTo>
                        <a:pt x="1383" y="14"/>
                      </a:lnTo>
                      <a:lnTo>
                        <a:pt x="1383" y="14"/>
                      </a:lnTo>
                      <a:lnTo>
                        <a:pt x="1378" y="14"/>
                      </a:lnTo>
                      <a:lnTo>
                        <a:pt x="1378" y="13"/>
                      </a:lnTo>
                      <a:lnTo>
                        <a:pt x="1380" y="11"/>
                      </a:lnTo>
                      <a:lnTo>
                        <a:pt x="1381" y="11"/>
                      </a:lnTo>
                      <a:lnTo>
                        <a:pt x="1381" y="13"/>
                      </a:lnTo>
                      <a:lnTo>
                        <a:pt x="1381" y="13"/>
                      </a:lnTo>
                      <a:lnTo>
                        <a:pt x="1381" y="11"/>
                      </a:lnTo>
                      <a:lnTo>
                        <a:pt x="1383" y="11"/>
                      </a:lnTo>
                      <a:close/>
                      <a:moveTo>
                        <a:pt x="223" y="0"/>
                      </a:moveTo>
                      <a:lnTo>
                        <a:pt x="224" y="1"/>
                      </a:lnTo>
                      <a:lnTo>
                        <a:pt x="227" y="1"/>
                      </a:lnTo>
                      <a:lnTo>
                        <a:pt x="228" y="1"/>
                      </a:lnTo>
                      <a:lnTo>
                        <a:pt x="229" y="2"/>
                      </a:lnTo>
                      <a:lnTo>
                        <a:pt x="231" y="2"/>
                      </a:lnTo>
                      <a:lnTo>
                        <a:pt x="232" y="1"/>
                      </a:lnTo>
                      <a:lnTo>
                        <a:pt x="233" y="1"/>
                      </a:lnTo>
                      <a:lnTo>
                        <a:pt x="233" y="2"/>
                      </a:lnTo>
                      <a:lnTo>
                        <a:pt x="240" y="4"/>
                      </a:lnTo>
                      <a:lnTo>
                        <a:pt x="240" y="2"/>
                      </a:lnTo>
                      <a:lnTo>
                        <a:pt x="243" y="2"/>
                      </a:lnTo>
                      <a:lnTo>
                        <a:pt x="245" y="2"/>
                      </a:lnTo>
                      <a:lnTo>
                        <a:pt x="248" y="2"/>
                      </a:lnTo>
                      <a:lnTo>
                        <a:pt x="250" y="2"/>
                      </a:lnTo>
                      <a:lnTo>
                        <a:pt x="250" y="2"/>
                      </a:lnTo>
                      <a:lnTo>
                        <a:pt x="254" y="1"/>
                      </a:lnTo>
                      <a:lnTo>
                        <a:pt x="256" y="2"/>
                      </a:lnTo>
                      <a:lnTo>
                        <a:pt x="261" y="4"/>
                      </a:lnTo>
                      <a:lnTo>
                        <a:pt x="260" y="6"/>
                      </a:lnTo>
                      <a:lnTo>
                        <a:pt x="260" y="6"/>
                      </a:lnTo>
                      <a:lnTo>
                        <a:pt x="258" y="7"/>
                      </a:lnTo>
                      <a:lnTo>
                        <a:pt x="256" y="9"/>
                      </a:lnTo>
                      <a:lnTo>
                        <a:pt x="256" y="10"/>
                      </a:lnTo>
                      <a:lnTo>
                        <a:pt x="254" y="10"/>
                      </a:lnTo>
                      <a:lnTo>
                        <a:pt x="254" y="10"/>
                      </a:lnTo>
                      <a:lnTo>
                        <a:pt x="252" y="10"/>
                      </a:lnTo>
                      <a:lnTo>
                        <a:pt x="252" y="10"/>
                      </a:lnTo>
                      <a:lnTo>
                        <a:pt x="250" y="10"/>
                      </a:lnTo>
                      <a:lnTo>
                        <a:pt x="250" y="11"/>
                      </a:lnTo>
                      <a:lnTo>
                        <a:pt x="245" y="11"/>
                      </a:lnTo>
                      <a:lnTo>
                        <a:pt x="245" y="11"/>
                      </a:lnTo>
                      <a:lnTo>
                        <a:pt x="243" y="13"/>
                      </a:lnTo>
                      <a:lnTo>
                        <a:pt x="241" y="14"/>
                      </a:lnTo>
                      <a:lnTo>
                        <a:pt x="240" y="15"/>
                      </a:lnTo>
                      <a:lnTo>
                        <a:pt x="239" y="15"/>
                      </a:lnTo>
                      <a:lnTo>
                        <a:pt x="239" y="15"/>
                      </a:lnTo>
                      <a:lnTo>
                        <a:pt x="239" y="15"/>
                      </a:lnTo>
                      <a:lnTo>
                        <a:pt x="239" y="15"/>
                      </a:lnTo>
                      <a:lnTo>
                        <a:pt x="240" y="15"/>
                      </a:lnTo>
                      <a:lnTo>
                        <a:pt x="240" y="17"/>
                      </a:lnTo>
                      <a:lnTo>
                        <a:pt x="240" y="17"/>
                      </a:lnTo>
                      <a:lnTo>
                        <a:pt x="241" y="17"/>
                      </a:lnTo>
                      <a:lnTo>
                        <a:pt x="241" y="15"/>
                      </a:lnTo>
                      <a:lnTo>
                        <a:pt x="243" y="15"/>
                      </a:lnTo>
                      <a:lnTo>
                        <a:pt x="243" y="15"/>
                      </a:lnTo>
                      <a:lnTo>
                        <a:pt x="243" y="14"/>
                      </a:lnTo>
                      <a:lnTo>
                        <a:pt x="246" y="14"/>
                      </a:lnTo>
                      <a:lnTo>
                        <a:pt x="246" y="14"/>
                      </a:lnTo>
                      <a:lnTo>
                        <a:pt x="250" y="13"/>
                      </a:lnTo>
                      <a:lnTo>
                        <a:pt x="250" y="13"/>
                      </a:lnTo>
                      <a:lnTo>
                        <a:pt x="250" y="13"/>
                      </a:lnTo>
                      <a:lnTo>
                        <a:pt x="252" y="14"/>
                      </a:lnTo>
                      <a:lnTo>
                        <a:pt x="253" y="13"/>
                      </a:lnTo>
                      <a:lnTo>
                        <a:pt x="253" y="11"/>
                      </a:lnTo>
                      <a:lnTo>
                        <a:pt x="256" y="11"/>
                      </a:lnTo>
                      <a:lnTo>
                        <a:pt x="256" y="10"/>
                      </a:lnTo>
                      <a:lnTo>
                        <a:pt x="257" y="10"/>
                      </a:lnTo>
                      <a:lnTo>
                        <a:pt x="257" y="10"/>
                      </a:lnTo>
                      <a:lnTo>
                        <a:pt x="261" y="10"/>
                      </a:lnTo>
                      <a:lnTo>
                        <a:pt x="266" y="4"/>
                      </a:lnTo>
                      <a:lnTo>
                        <a:pt x="270" y="5"/>
                      </a:lnTo>
                      <a:lnTo>
                        <a:pt x="270" y="4"/>
                      </a:lnTo>
                      <a:lnTo>
                        <a:pt x="273" y="4"/>
                      </a:lnTo>
                      <a:lnTo>
                        <a:pt x="273" y="4"/>
                      </a:lnTo>
                      <a:lnTo>
                        <a:pt x="273" y="5"/>
                      </a:lnTo>
                      <a:lnTo>
                        <a:pt x="279" y="5"/>
                      </a:lnTo>
                      <a:lnTo>
                        <a:pt x="279" y="5"/>
                      </a:lnTo>
                      <a:lnTo>
                        <a:pt x="282" y="5"/>
                      </a:lnTo>
                      <a:lnTo>
                        <a:pt x="282" y="6"/>
                      </a:lnTo>
                      <a:lnTo>
                        <a:pt x="283" y="6"/>
                      </a:lnTo>
                      <a:lnTo>
                        <a:pt x="283" y="6"/>
                      </a:lnTo>
                      <a:lnTo>
                        <a:pt x="287" y="6"/>
                      </a:lnTo>
                      <a:lnTo>
                        <a:pt x="287" y="7"/>
                      </a:lnTo>
                      <a:lnTo>
                        <a:pt x="292" y="7"/>
                      </a:lnTo>
                      <a:lnTo>
                        <a:pt x="292" y="9"/>
                      </a:lnTo>
                      <a:lnTo>
                        <a:pt x="294" y="9"/>
                      </a:lnTo>
                      <a:lnTo>
                        <a:pt x="296" y="10"/>
                      </a:lnTo>
                      <a:lnTo>
                        <a:pt x="296" y="11"/>
                      </a:lnTo>
                      <a:lnTo>
                        <a:pt x="300" y="11"/>
                      </a:lnTo>
                      <a:lnTo>
                        <a:pt x="300" y="11"/>
                      </a:lnTo>
                      <a:lnTo>
                        <a:pt x="304" y="11"/>
                      </a:lnTo>
                      <a:lnTo>
                        <a:pt x="305" y="13"/>
                      </a:lnTo>
                      <a:lnTo>
                        <a:pt x="308" y="14"/>
                      </a:lnTo>
                      <a:lnTo>
                        <a:pt x="308" y="14"/>
                      </a:lnTo>
                      <a:lnTo>
                        <a:pt x="309" y="14"/>
                      </a:lnTo>
                      <a:lnTo>
                        <a:pt x="311" y="14"/>
                      </a:lnTo>
                      <a:lnTo>
                        <a:pt x="312" y="14"/>
                      </a:lnTo>
                      <a:lnTo>
                        <a:pt x="313" y="14"/>
                      </a:lnTo>
                      <a:lnTo>
                        <a:pt x="313" y="17"/>
                      </a:lnTo>
                      <a:lnTo>
                        <a:pt x="312" y="18"/>
                      </a:lnTo>
                      <a:lnTo>
                        <a:pt x="311" y="19"/>
                      </a:lnTo>
                      <a:lnTo>
                        <a:pt x="309" y="19"/>
                      </a:lnTo>
                      <a:lnTo>
                        <a:pt x="308" y="19"/>
                      </a:lnTo>
                      <a:lnTo>
                        <a:pt x="308" y="21"/>
                      </a:lnTo>
                      <a:lnTo>
                        <a:pt x="303" y="21"/>
                      </a:lnTo>
                      <a:lnTo>
                        <a:pt x="301" y="23"/>
                      </a:lnTo>
                      <a:lnTo>
                        <a:pt x="298" y="23"/>
                      </a:lnTo>
                      <a:lnTo>
                        <a:pt x="298" y="25"/>
                      </a:lnTo>
                      <a:lnTo>
                        <a:pt x="292" y="25"/>
                      </a:lnTo>
                      <a:lnTo>
                        <a:pt x="288" y="28"/>
                      </a:lnTo>
                      <a:lnTo>
                        <a:pt x="286" y="28"/>
                      </a:lnTo>
                      <a:lnTo>
                        <a:pt x="286" y="30"/>
                      </a:lnTo>
                      <a:lnTo>
                        <a:pt x="283" y="30"/>
                      </a:lnTo>
                      <a:lnTo>
                        <a:pt x="282" y="30"/>
                      </a:lnTo>
                      <a:lnTo>
                        <a:pt x="282" y="30"/>
                      </a:lnTo>
                      <a:lnTo>
                        <a:pt x="281" y="30"/>
                      </a:lnTo>
                      <a:lnTo>
                        <a:pt x="281" y="30"/>
                      </a:lnTo>
                      <a:lnTo>
                        <a:pt x="278" y="28"/>
                      </a:lnTo>
                      <a:lnTo>
                        <a:pt x="278" y="30"/>
                      </a:lnTo>
                      <a:lnTo>
                        <a:pt x="278" y="30"/>
                      </a:lnTo>
                      <a:lnTo>
                        <a:pt x="279" y="31"/>
                      </a:lnTo>
                      <a:lnTo>
                        <a:pt x="278" y="31"/>
                      </a:lnTo>
                      <a:lnTo>
                        <a:pt x="277" y="31"/>
                      </a:lnTo>
                      <a:lnTo>
                        <a:pt x="274" y="32"/>
                      </a:lnTo>
                      <a:lnTo>
                        <a:pt x="273" y="32"/>
                      </a:lnTo>
                      <a:lnTo>
                        <a:pt x="273" y="32"/>
                      </a:lnTo>
                      <a:lnTo>
                        <a:pt x="267" y="32"/>
                      </a:lnTo>
                      <a:lnTo>
                        <a:pt x="267" y="34"/>
                      </a:lnTo>
                      <a:lnTo>
                        <a:pt x="266" y="34"/>
                      </a:lnTo>
                      <a:lnTo>
                        <a:pt x="266" y="35"/>
                      </a:lnTo>
                      <a:lnTo>
                        <a:pt x="269" y="35"/>
                      </a:lnTo>
                      <a:lnTo>
                        <a:pt x="270" y="35"/>
                      </a:lnTo>
                      <a:lnTo>
                        <a:pt x="271" y="34"/>
                      </a:lnTo>
                      <a:lnTo>
                        <a:pt x="273" y="35"/>
                      </a:lnTo>
                      <a:lnTo>
                        <a:pt x="274" y="35"/>
                      </a:lnTo>
                      <a:lnTo>
                        <a:pt x="275" y="34"/>
                      </a:lnTo>
                      <a:lnTo>
                        <a:pt x="275" y="34"/>
                      </a:lnTo>
                      <a:lnTo>
                        <a:pt x="287" y="30"/>
                      </a:lnTo>
                      <a:lnTo>
                        <a:pt x="287" y="31"/>
                      </a:lnTo>
                      <a:lnTo>
                        <a:pt x="288" y="31"/>
                      </a:lnTo>
                      <a:lnTo>
                        <a:pt x="288" y="32"/>
                      </a:lnTo>
                      <a:lnTo>
                        <a:pt x="279" y="38"/>
                      </a:lnTo>
                      <a:lnTo>
                        <a:pt x="273" y="39"/>
                      </a:lnTo>
                      <a:lnTo>
                        <a:pt x="273" y="39"/>
                      </a:lnTo>
                      <a:lnTo>
                        <a:pt x="269" y="39"/>
                      </a:lnTo>
                      <a:lnTo>
                        <a:pt x="269" y="40"/>
                      </a:lnTo>
                      <a:lnTo>
                        <a:pt x="267" y="40"/>
                      </a:lnTo>
                      <a:lnTo>
                        <a:pt x="267" y="40"/>
                      </a:lnTo>
                      <a:lnTo>
                        <a:pt x="266" y="42"/>
                      </a:lnTo>
                      <a:lnTo>
                        <a:pt x="263" y="42"/>
                      </a:lnTo>
                      <a:lnTo>
                        <a:pt x="261" y="42"/>
                      </a:lnTo>
                      <a:lnTo>
                        <a:pt x="260" y="42"/>
                      </a:lnTo>
                      <a:lnTo>
                        <a:pt x="257" y="42"/>
                      </a:lnTo>
                      <a:lnTo>
                        <a:pt x="257" y="42"/>
                      </a:lnTo>
                      <a:lnTo>
                        <a:pt x="256" y="42"/>
                      </a:lnTo>
                      <a:lnTo>
                        <a:pt x="256" y="42"/>
                      </a:lnTo>
                      <a:lnTo>
                        <a:pt x="256" y="43"/>
                      </a:lnTo>
                      <a:lnTo>
                        <a:pt x="253" y="44"/>
                      </a:lnTo>
                      <a:lnTo>
                        <a:pt x="250" y="45"/>
                      </a:lnTo>
                      <a:lnTo>
                        <a:pt x="250" y="47"/>
                      </a:lnTo>
                      <a:lnTo>
                        <a:pt x="248" y="47"/>
                      </a:lnTo>
                      <a:lnTo>
                        <a:pt x="248" y="47"/>
                      </a:lnTo>
                      <a:lnTo>
                        <a:pt x="245" y="48"/>
                      </a:lnTo>
                      <a:lnTo>
                        <a:pt x="244" y="48"/>
                      </a:lnTo>
                      <a:lnTo>
                        <a:pt x="243" y="49"/>
                      </a:lnTo>
                      <a:lnTo>
                        <a:pt x="241" y="51"/>
                      </a:lnTo>
                      <a:lnTo>
                        <a:pt x="240" y="51"/>
                      </a:lnTo>
                      <a:lnTo>
                        <a:pt x="240" y="51"/>
                      </a:lnTo>
                      <a:lnTo>
                        <a:pt x="240" y="51"/>
                      </a:lnTo>
                      <a:lnTo>
                        <a:pt x="240" y="52"/>
                      </a:lnTo>
                      <a:lnTo>
                        <a:pt x="237" y="52"/>
                      </a:lnTo>
                      <a:lnTo>
                        <a:pt x="237" y="51"/>
                      </a:lnTo>
                      <a:lnTo>
                        <a:pt x="237" y="51"/>
                      </a:lnTo>
                      <a:lnTo>
                        <a:pt x="237" y="49"/>
                      </a:lnTo>
                      <a:lnTo>
                        <a:pt x="236" y="49"/>
                      </a:lnTo>
                      <a:lnTo>
                        <a:pt x="236" y="49"/>
                      </a:lnTo>
                      <a:lnTo>
                        <a:pt x="236" y="49"/>
                      </a:lnTo>
                      <a:lnTo>
                        <a:pt x="236" y="48"/>
                      </a:lnTo>
                      <a:lnTo>
                        <a:pt x="235" y="49"/>
                      </a:lnTo>
                      <a:lnTo>
                        <a:pt x="233" y="51"/>
                      </a:lnTo>
                      <a:lnTo>
                        <a:pt x="233" y="51"/>
                      </a:lnTo>
                      <a:lnTo>
                        <a:pt x="233" y="51"/>
                      </a:lnTo>
                      <a:lnTo>
                        <a:pt x="235" y="52"/>
                      </a:lnTo>
                      <a:lnTo>
                        <a:pt x="233" y="53"/>
                      </a:lnTo>
                      <a:lnTo>
                        <a:pt x="233" y="53"/>
                      </a:lnTo>
                      <a:lnTo>
                        <a:pt x="233" y="53"/>
                      </a:lnTo>
                      <a:lnTo>
                        <a:pt x="231" y="53"/>
                      </a:lnTo>
                      <a:lnTo>
                        <a:pt x="229" y="56"/>
                      </a:lnTo>
                      <a:lnTo>
                        <a:pt x="228" y="56"/>
                      </a:lnTo>
                      <a:lnTo>
                        <a:pt x="227" y="57"/>
                      </a:lnTo>
                      <a:lnTo>
                        <a:pt x="227" y="56"/>
                      </a:lnTo>
                      <a:lnTo>
                        <a:pt x="224" y="56"/>
                      </a:lnTo>
                      <a:lnTo>
                        <a:pt x="224" y="56"/>
                      </a:lnTo>
                      <a:lnTo>
                        <a:pt x="223" y="56"/>
                      </a:lnTo>
                      <a:lnTo>
                        <a:pt x="223" y="55"/>
                      </a:lnTo>
                      <a:lnTo>
                        <a:pt x="220" y="55"/>
                      </a:lnTo>
                      <a:lnTo>
                        <a:pt x="219" y="56"/>
                      </a:lnTo>
                      <a:lnTo>
                        <a:pt x="218" y="56"/>
                      </a:lnTo>
                      <a:lnTo>
                        <a:pt x="218" y="57"/>
                      </a:lnTo>
                      <a:lnTo>
                        <a:pt x="223" y="57"/>
                      </a:lnTo>
                      <a:lnTo>
                        <a:pt x="223" y="59"/>
                      </a:lnTo>
                      <a:lnTo>
                        <a:pt x="223" y="59"/>
                      </a:lnTo>
                      <a:lnTo>
                        <a:pt x="223" y="59"/>
                      </a:lnTo>
                      <a:lnTo>
                        <a:pt x="224" y="60"/>
                      </a:lnTo>
                      <a:lnTo>
                        <a:pt x="216" y="60"/>
                      </a:lnTo>
                      <a:lnTo>
                        <a:pt x="215" y="62"/>
                      </a:lnTo>
                      <a:lnTo>
                        <a:pt x="214" y="62"/>
                      </a:lnTo>
                      <a:lnTo>
                        <a:pt x="211" y="62"/>
                      </a:lnTo>
                      <a:lnTo>
                        <a:pt x="210" y="62"/>
                      </a:lnTo>
                      <a:lnTo>
                        <a:pt x="210" y="62"/>
                      </a:lnTo>
                      <a:lnTo>
                        <a:pt x="210" y="62"/>
                      </a:lnTo>
                      <a:lnTo>
                        <a:pt x="211" y="64"/>
                      </a:lnTo>
                      <a:lnTo>
                        <a:pt x="211" y="64"/>
                      </a:lnTo>
                      <a:lnTo>
                        <a:pt x="212" y="66"/>
                      </a:lnTo>
                      <a:lnTo>
                        <a:pt x="211" y="66"/>
                      </a:lnTo>
                      <a:lnTo>
                        <a:pt x="211" y="66"/>
                      </a:lnTo>
                      <a:lnTo>
                        <a:pt x="207" y="68"/>
                      </a:lnTo>
                      <a:lnTo>
                        <a:pt x="207" y="66"/>
                      </a:lnTo>
                      <a:lnTo>
                        <a:pt x="206" y="66"/>
                      </a:lnTo>
                      <a:lnTo>
                        <a:pt x="206" y="66"/>
                      </a:lnTo>
                      <a:lnTo>
                        <a:pt x="206" y="68"/>
                      </a:lnTo>
                      <a:lnTo>
                        <a:pt x="203" y="68"/>
                      </a:lnTo>
                      <a:lnTo>
                        <a:pt x="203" y="68"/>
                      </a:lnTo>
                      <a:lnTo>
                        <a:pt x="199" y="68"/>
                      </a:lnTo>
                      <a:lnTo>
                        <a:pt x="198" y="66"/>
                      </a:lnTo>
                      <a:lnTo>
                        <a:pt x="198" y="66"/>
                      </a:lnTo>
                      <a:lnTo>
                        <a:pt x="197" y="65"/>
                      </a:lnTo>
                      <a:lnTo>
                        <a:pt x="197" y="66"/>
                      </a:lnTo>
                      <a:lnTo>
                        <a:pt x="195" y="68"/>
                      </a:lnTo>
                      <a:lnTo>
                        <a:pt x="194" y="69"/>
                      </a:lnTo>
                      <a:lnTo>
                        <a:pt x="191" y="68"/>
                      </a:lnTo>
                      <a:lnTo>
                        <a:pt x="190" y="68"/>
                      </a:lnTo>
                      <a:lnTo>
                        <a:pt x="189" y="66"/>
                      </a:lnTo>
                      <a:lnTo>
                        <a:pt x="186" y="66"/>
                      </a:lnTo>
                      <a:lnTo>
                        <a:pt x="186" y="66"/>
                      </a:lnTo>
                      <a:lnTo>
                        <a:pt x="188" y="68"/>
                      </a:lnTo>
                      <a:lnTo>
                        <a:pt x="188" y="68"/>
                      </a:lnTo>
                      <a:lnTo>
                        <a:pt x="188" y="68"/>
                      </a:lnTo>
                      <a:lnTo>
                        <a:pt x="186" y="69"/>
                      </a:lnTo>
                      <a:lnTo>
                        <a:pt x="186" y="69"/>
                      </a:lnTo>
                      <a:lnTo>
                        <a:pt x="186" y="69"/>
                      </a:lnTo>
                      <a:lnTo>
                        <a:pt x="186" y="68"/>
                      </a:lnTo>
                      <a:lnTo>
                        <a:pt x="184" y="68"/>
                      </a:lnTo>
                      <a:lnTo>
                        <a:pt x="181" y="66"/>
                      </a:lnTo>
                      <a:lnTo>
                        <a:pt x="180" y="64"/>
                      </a:lnTo>
                      <a:lnTo>
                        <a:pt x="178" y="65"/>
                      </a:lnTo>
                      <a:lnTo>
                        <a:pt x="177" y="64"/>
                      </a:lnTo>
                      <a:lnTo>
                        <a:pt x="177" y="65"/>
                      </a:lnTo>
                      <a:lnTo>
                        <a:pt x="177" y="65"/>
                      </a:lnTo>
                      <a:lnTo>
                        <a:pt x="176" y="66"/>
                      </a:lnTo>
                      <a:lnTo>
                        <a:pt x="169" y="65"/>
                      </a:lnTo>
                      <a:lnTo>
                        <a:pt x="171" y="66"/>
                      </a:lnTo>
                      <a:lnTo>
                        <a:pt x="169" y="68"/>
                      </a:lnTo>
                      <a:lnTo>
                        <a:pt x="171" y="68"/>
                      </a:lnTo>
                      <a:lnTo>
                        <a:pt x="176" y="68"/>
                      </a:lnTo>
                      <a:lnTo>
                        <a:pt x="181" y="69"/>
                      </a:lnTo>
                      <a:lnTo>
                        <a:pt x="186" y="70"/>
                      </a:lnTo>
                      <a:lnTo>
                        <a:pt x="186" y="72"/>
                      </a:lnTo>
                      <a:lnTo>
                        <a:pt x="184" y="72"/>
                      </a:lnTo>
                      <a:lnTo>
                        <a:pt x="184" y="73"/>
                      </a:lnTo>
                      <a:lnTo>
                        <a:pt x="184" y="73"/>
                      </a:lnTo>
                      <a:lnTo>
                        <a:pt x="184" y="72"/>
                      </a:lnTo>
                      <a:lnTo>
                        <a:pt x="181" y="72"/>
                      </a:lnTo>
                      <a:lnTo>
                        <a:pt x="181" y="72"/>
                      </a:lnTo>
                      <a:lnTo>
                        <a:pt x="177" y="72"/>
                      </a:lnTo>
                      <a:lnTo>
                        <a:pt x="177" y="70"/>
                      </a:lnTo>
                      <a:lnTo>
                        <a:pt x="171" y="70"/>
                      </a:lnTo>
                      <a:lnTo>
                        <a:pt x="171" y="70"/>
                      </a:lnTo>
                      <a:lnTo>
                        <a:pt x="173" y="72"/>
                      </a:lnTo>
                      <a:lnTo>
                        <a:pt x="177" y="72"/>
                      </a:lnTo>
                      <a:lnTo>
                        <a:pt x="180" y="73"/>
                      </a:lnTo>
                      <a:lnTo>
                        <a:pt x="181" y="76"/>
                      </a:lnTo>
                      <a:lnTo>
                        <a:pt x="180" y="76"/>
                      </a:lnTo>
                      <a:lnTo>
                        <a:pt x="177" y="76"/>
                      </a:lnTo>
                      <a:lnTo>
                        <a:pt x="176" y="76"/>
                      </a:lnTo>
                      <a:lnTo>
                        <a:pt x="176" y="76"/>
                      </a:lnTo>
                      <a:lnTo>
                        <a:pt x="176" y="76"/>
                      </a:lnTo>
                      <a:lnTo>
                        <a:pt x="174" y="76"/>
                      </a:lnTo>
                      <a:lnTo>
                        <a:pt x="173" y="76"/>
                      </a:lnTo>
                      <a:lnTo>
                        <a:pt x="172" y="77"/>
                      </a:lnTo>
                      <a:lnTo>
                        <a:pt x="171" y="77"/>
                      </a:lnTo>
                      <a:lnTo>
                        <a:pt x="171" y="77"/>
                      </a:lnTo>
                      <a:lnTo>
                        <a:pt x="171" y="77"/>
                      </a:lnTo>
                      <a:lnTo>
                        <a:pt x="169" y="77"/>
                      </a:lnTo>
                      <a:lnTo>
                        <a:pt x="169" y="76"/>
                      </a:lnTo>
                      <a:lnTo>
                        <a:pt x="165" y="76"/>
                      </a:lnTo>
                      <a:lnTo>
                        <a:pt x="165" y="74"/>
                      </a:lnTo>
                      <a:lnTo>
                        <a:pt x="163" y="74"/>
                      </a:lnTo>
                      <a:lnTo>
                        <a:pt x="163" y="74"/>
                      </a:lnTo>
                      <a:lnTo>
                        <a:pt x="160" y="73"/>
                      </a:lnTo>
                      <a:lnTo>
                        <a:pt x="159" y="74"/>
                      </a:lnTo>
                      <a:lnTo>
                        <a:pt x="157" y="74"/>
                      </a:lnTo>
                      <a:lnTo>
                        <a:pt x="157" y="74"/>
                      </a:lnTo>
                      <a:lnTo>
                        <a:pt x="157" y="74"/>
                      </a:lnTo>
                      <a:lnTo>
                        <a:pt x="161" y="74"/>
                      </a:lnTo>
                      <a:lnTo>
                        <a:pt x="164" y="76"/>
                      </a:lnTo>
                      <a:lnTo>
                        <a:pt x="167" y="77"/>
                      </a:lnTo>
                      <a:lnTo>
                        <a:pt x="167" y="78"/>
                      </a:lnTo>
                      <a:lnTo>
                        <a:pt x="167" y="78"/>
                      </a:lnTo>
                      <a:lnTo>
                        <a:pt x="165" y="78"/>
                      </a:lnTo>
                      <a:lnTo>
                        <a:pt x="164" y="79"/>
                      </a:lnTo>
                      <a:lnTo>
                        <a:pt x="163" y="79"/>
                      </a:lnTo>
                      <a:lnTo>
                        <a:pt x="163" y="81"/>
                      </a:lnTo>
                      <a:lnTo>
                        <a:pt x="161" y="82"/>
                      </a:lnTo>
                      <a:lnTo>
                        <a:pt x="163" y="82"/>
                      </a:lnTo>
                      <a:lnTo>
                        <a:pt x="163" y="82"/>
                      </a:lnTo>
                      <a:lnTo>
                        <a:pt x="167" y="81"/>
                      </a:lnTo>
                      <a:lnTo>
                        <a:pt x="167" y="81"/>
                      </a:lnTo>
                      <a:lnTo>
                        <a:pt x="169" y="81"/>
                      </a:lnTo>
                      <a:lnTo>
                        <a:pt x="169" y="79"/>
                      </a:lnTo>
                      <a:lnTo>
                        <a:pt x="172" y="79"/>
                      </a:lnTo>
                      <a:lnTo>
                        <a:pt x="172" y="79"/>
                      </a:lnTo>
                      <a:lnTo>
                        <a:pt x="173" y="79"/>
                      </a:lnTo>
                      <a:lnTo>
                        <a:pt x="173" y="78"/>
                      </a:lnTo>
                      <a:lnTo>
                        <a:pt x="177" y="78"/>
                      </a:lnTo>
                      <a:lnTo>
                        <a:pt x="177" y="78"/>
                      </a:lnTo>
                      <a:lnTo>
                        <a:pt x="178" y="78"/>
                      </a:lnTo>
                      <a:lnTo>
                        <a:pt x="178" y="77"/>
                      </a:lnTo>
                      <a:lnTo>
                        <a:pt x="182" y="78"/>
                      </a:lnTo>
                      <a:lnTo>
                        <a:pt x="182" y="78"/>
                      </a:lnTo>
                      <a:lnTo>
                        <a:pt x="186" y="78"/>
                      </a:lnTo>
                      <a:lnTo>
                        <a:pt x="186" y="81"/>
                      </a:lnTo>
                      <a:lnTo>
                        <a:pt x="193" y="79"/>
                      </a:lnTo>
                      <a:lnTo>
                        <a:pt x="194" y="81"/>
                      </a:lnTo>
                      <a:lnTo>
                        <a:pt x="194" y="82"/>
                      </a:lnTo>
                      <a:lnTo>
                        <a:pt x="194" y="83"/>
                      </a:lnTo>
                      <a:lnTo>
                        <a:pt x="193" y="85"/>
                      </a:lnTo>
                      <a:lnTo>
                        <a:pt x="193" y="85"/>
                      </a:lnTo>
                      <a:lnTo>
                        <a:pt x="191" y="86"/>
                      </a:lnTo>
                      <a:lnTo>
                        <a:pt x="191" y="86"/>
                      </a:lnTo>
                      <a:lnTo>
                        <a:pt x="184" y="86"/>
                      </a:lnTo>
                      <a:lnTo>
                        <a:pt x="184" y="87"/>
                      </a:lnTo>
                      <a:lnTo>
                        <a:pt x="185" y="87"/>
                      </a:lnTo>
                      <a:lnTo>
                        <a:pt x="186" y="89"/>
                      </a:lnTo>
                      <a:lnTo>
                        <a:pt x="186" y="90"/>
                      </a:lnTo>
                      <a:lnTo>
                        <a:pt x="184" y="90"/>
                      </a:lnTo>
                      <a:lnTo>
                        <a:pt x="184" y="91"/>
                      </a:lnTo>
                      <a:lnTo>
                        <a:pt x="184" y="91"/>
                      </a:lnTo>
                      <a:lnTo>
                        <a:pt x="182" y="90"/>
                      </a:lnTo>
                      <a:lnTo>
                        <a:pt x="182" y="90"/>
                      </a:lnTo>
                      <a:lnTo>
                        <a:pt x="176" y="91"/>
                      </a:lnTo>
                      <a:lnTo>
                        <a:pt x="176" y="91"/>
                      </a:lnTo>
                      <a:lnTo>
                        <a:pt x="177" y="91"/>
                      </a:lnTo>
                      <a:lnTo>
                        <a:pt x="177" y="93"/>
                      </a:lnTo>
                      <a:lnTo>
                        <a:pt x="181" y="93"/>
                      </a:lnTo>
                      <a:lnTo>
                        <a:pt x="180" y="94"/>
                      </a:lnTo>
                      <a:lnTo>
                        <a:pt x="178" y="95"/>
                      </a:lnTo>
                      <a:lnTo>
                        <a:pt x="176" y="95"/>
                      </a:lnTo>
                      <a:lnTo>
                        <a:pt x="174" y="95"/>
                      </a:lnTo>
                      <a:lnTo>
                        <a:pt x="173" y="97"/>
                      </a:lnTo>
                      <a:lnTo>
                        <a:pt x="171" y="97"/>
                      </a:lnTo>
                      <a:lnTo>
                        <a:pt x="167" y="97"/>
                      </a:lnTo>
                      <a:lnTo>
                        <a:pt x="164" y="95"/>
                      </a:lnTo>
                      <a:lnTo>
                        <a:pt x="161" y="95"/>
                      </a:lnTo>
                      <a:lnTo>
                        <a:pt x="160" y="97"/>
                      </a:lnTo>
                      <a:lnTo>
                        <a:pt x="160" y="97"/>
                      </a:lnTo>
                      <a:lnTo>
                        <a:pt x="160" y="98"/>
                      </a:lnTo>
                      <a:lnTo>
                        <a:pt x="161" y="98"/>
                      </a:lnTo>
                      <a:lnTo>
                        <a:pt x="161" y="103"/>
                      </a:lnTo>
                      <a:lnTo>
                        <a:pt x="160" y="103"/>
                      </a:lnTo>
                      <a:lnTo>
                        <a:pt x="160" y="103"/>
                      </a:lnTo>
                      <a:lnTo>
                        <a:pt x="152" y="104"/>
                      </a:lnTo>
                      <a:lnTo>
                        <a:pt x="152" y="104"/>
                      </a:lnTo>
                      <a:lnTo>
                        <a:pt x="148" y="104"/>
                      </a:lnTo>
                      <a:lnTo>
                        <a:pt x="148" y="104"/>
                      </a:lnTo>
                      <a:lnTo>
                        <a:pt x="146" y="104"/>
                      </a:lnTo>
                      <a:lnTo>
                        <a:pt x="144" y="104"/>
                      </a:lnTo>
                      <a:lnTo>
                        <a:pt x="143" y="104"/>
                      </a:lnTo>
                      <a:lnTo>
                        <a:pt x="142" y="106"/>
                      </a:lnTo>
                      <a:lnTo>
                        <a:pt x="143" y="106"/>
                      </a:lnTo>
                      <a:lnTo>
                        <a:pt x="146" y="106"/>
                      </a:lnTo>
                      <a:lnTo>
                        <a:pt x="150" y="107"/>
                      </a:lnTo>
                      <a:lnTo>
                        <a:pt x="151" y="107"/>
                      </a:lnTo>
                      <a:lnTo>
                        <a:pt x="152" y="110"/>
                      </a:lnTo>
                      <a:lnTo>
                        <a:pt x="154" y="111"/>
                      </a:lnTo>
                      <a:lnTo>
                        <a:pt x="155" y="112"/>
                      </a:lnTo>
                      <a:lnTo>
                        <a:pt x="157" y="112"/>
                      </a:lnTo>
                      <a:lnTo>
                        <a:pt x="157" y="112"/>
                      </a:lnTo>
                      <a:lnTo>
                        <a:pt x="160" y="112"/>
                      </a:lnTo>
                      <a:lnTo>
                        <a:pt x="160" y="112"/>
                      </a:lnTo>
                      <a:lnTo>
                        <a:pt x="161" y="114"/>
                      </a:lnTo>
                      <a:lnTo>
                        <a:pt x="161" y="114"/>
                      </a:lnTo>
                      <a:lnTo>
                        <a:pt x="161" y="114"/>
                      </a:lnTo>
                      <a:lnTo>
                        <a:pt x="161" y="114"/>
                      </a:lnTo>
                      <a:lnTo>
                        <a:pt x="161" y="115"/>
                      </a:lnTo>
                      <a:lnTo>
                        <a:pt x="160" y="115"/>
                      </a:lnTo>
                      <a:lnTo>
                        <a:pt x="160" y="116"/>
                      </a:lnTo>
                      <a:lnTo>
                        <a:pt x="159" y="116"/>
                      </a:lnTo>
                      <a:lnTo>
                        <a:pt x="159" y="116"/>
                      </a:lnTo>
                      <a:lnTo>
                        <a:pt x="159" y="116"/>
                      </a:lnTo>
                      <a:lnTo>
                        <a:pt x="157" y="116"/>
                      </a:lnTo>
                      <a:lnTo>
                        <a:pt x="157" y="117"/>
                      </a:lnTo>
                      <a:lnTo>
                        <a:pt x="156" y="117"/>
                      </a:lnTo>
                      <a:lnTo>
                        <a:pt x="156" y="119"/>
                      </a:lnTo>
                      <a:lnTo>
                        <a:pt x="154" y="119"/>
                      </a:lnTo>
                      <a:lnTo>
                        <a:pt x="154" y="119"/>
                      </a:lnTo>
                      <a:lnTo>
                        <a:pt x="154" y="120"/>
                      </a:lnTo>
                      <a:lnTo>
                        <a:pt x="152" y="120"/>
                      </a:lnTo>
                      <a:lnTo>
                        <a:pt x="150" y="120"/>
                      </a:lnTo>
                      <a:lnTo>
                        <a:pt x="148" y="117"/>
                      </a:lnTo>
                      <a:lnTo>
                        <a:pt x="147" y="120"/>
                      </a:lnTo>
                      <a:lnTo>
                        <a:pt x="147" y="120"/>
                      </a:lnTo>
                      <a:lnTo>
                        <a:pt x="146" y="120"/>
                      </a:lnTo>
                      <a:lnTo>
                        <a:pt x="144" y="123"/>
                      </a:lnTo>
                      <a:lnTo>
                        <a:pt x="142" y="123"/>
                      </a:lnTo>
                      <a:lnTo>
                        <a:pt x="139" y="127"/>
                      </a:lnTo>
                      <a:lnTo>
                        <a:pt x="139" y="127"/>
                      </a:lnTo>
                      <a:lnTo>
                        <a:pt x="138" y="127"/>
                      </a:lnTo>
                      <a:lnTo>
                        <a:pt x="137" y="127"/>
                      </a:lnTo>
                      <a:lnTo>
                        <a:pt x="135" y="127"/>
                      </a:lnTo>
                      <a:lnTo>
                        <a:pt x="134" y="121"/>
                      </a:lnTo>
                      <a:lnTo>
                        <a:pt x="135" y="121"/>
                      </a:lnTo>
                      <a:lnTo>
                        <a:pt x="135" y="119"/>
                      </a:lnTo>
                      <a:lnTo>
                        <a:pt x="134" y="117"/>
                      </a:lnTo>
                      <a:lnTo>
                        <a:pt x="133" y="117"/>
                      </a:lnTo>
                      <a:lnTo>
                        <a:pt x="131" y="117"/>
                      </a:lnTo>
                      <a:lnTo>
                        <a:pt x="131" y="117"/>
                      </a:lnTo>
                      <a:lnTo>
                        <a:pt x="130" y="119"/>
                      </a:lnTo>
                      <a:lnTo>
                        <a:pt x="129" y="119"/>
                      </a:lnTo>
                      <a:lnTo>
                        <a:pt x="127" y="117"/>
                      </a:lnTo>
                      <a:lnTo>
                        <a:pt x="126" y="117"/>
                      </a:lnTo>
                      <a:lnTo>
                        <a:pt x="126" y="117"/>
                      </a:lnTo>
                      <a:lnTo>
                        <a:pt x="126" y="116"/>
                      </a:lnTo>
                      <a:lnTo>
                        <a:pt x="126" y="115"/>
                      </a:lnTo>
                      <a:lnTo>
                        <a:pt x="126" y="115"/>
                      </a:lnTo>
                      <a:lnTo>
                        <a:pt x="125" y="115"/>
                      </a:lnTo>
                      <a:lnTo>
                        <a:pt x="123" y="112"/>
                      </a:lnTo>
                      <a:lnTo>
                        <a:pt x="123" y="112"/>
                      </a:lnTo>
                      <a:lnTo>
                        <a:pt x="123" y="114"/>
                      </a:lnTo>
                      <a:lnTo>
                        <a:pt x="125" y="115"/>
                      </a:lnTo>
                      <a:lnTo>
                        <a:pt x="125" y="116"/>
                      </a:lnTo>
                      <a:lnTo>
                        <a:pt x="125" y="117"/>
                      </a:lnTo>
                      <a:lnTo>
                        <a:pt x="123" y="119"/>
                      </a:lnTo>
                      <a:lnTo>
                        <a:pt x="118" y="120"/>
                      </a:lnTo>
                      <a:lnTo>
                        <a:pt x="118" y="119"/>
                      </a:lnTo>
                      <a:lnTo>
                        <a:pt x="116" y="119"/>
                      </a:lnTo>
                      <a:lnTo>
                        <a:pt x="116" y="119"/>
                      </a:lnTo>
                      <a:lnTo>
                        <a:pt x="116" y="119"/>
                      </a:lnTo>
                      <a:lnTo>
                        <a:pt x="116" y="119"/>
                      </a:lnTo>
                      <a:lnTo>
                        <a:pt x="106" y="120"/>
                      </a:lnTo>
                      <a:lnTo>
                        <a:pt x="106" y="117"/>
                      </a:lnTo>
                      <a:lnTo>
                        <a:pt x="106" y="117"/>
                      </a:lnTo>
                      <a:lnTo>
                        <a:pt x="108" y="115"/>
                      </a:lnTo>
                      <a:lnTo>
                        <a:pt x="106" y="115"/>
                      </a:lnTo>
                      <a:lnTo>
                        <a:pt x="106" y="114"/>
                      </a:lnTo>
                      <a:lnTo>
                        <a:pt x="106" y="114"/>
                      </a:lnTo>
                      <a:lnTo>
                        <a:pt x="106" y="114"/>
                      </a:lnTo>
                      <a:lnTo>
                        <a:pt x="106" y="115"/>
                      </a:lnTo>
                      <a:lnTo>
                        <a:pt x="104" y="116"/>
                      </a:lnTo>
                      <a:lnTo>
                        <a:pt x="104" y="117"/>
                      </a:lnTo>
                      <a:lnTo>
                        <a:pt x="101" y="117"/>
                      </a:lnTo>
                      <a:lnTo>
                        <a:pt x="100" y="117"/>
                      </a:lnTo>
                      <a:lnTo>
                        <a:pt x="100" y="117"/>
                      </a:lnTo>
                      <a:lnTo>
                        <a:pt x="97" y="117"/>
                      </a:lnTo>
                      <a:lnTo>
                        <a:pt x="97" y="117"/>
                      </a:lnTo>
                      <a:lnTo>
                        <a:pt x="99" y="117"/>
                      </a:lnTo>
                      <a:lnTo>
                        <a:pt x="100" y="119"/>
                      </a:lnTo>
                      <a:lnTo>
                        <a:pt x="100" y="120"/>
                      </a:lnTo>
                      <a:lnTo>
                        <a:pt x="101" y="121"/>
                      </a:lnTo>
                      <a:lnTo>
                        <a:pt x="100" y="121"/>
                      </a:lnTo>
                      <a:lnTo>
                        <a:pt x="100" y="121"/>
                      </a:lnTo>
                      <a:lnTo>
                        <a:pt x="97" y="121"/>
                      </a:lnTo>
                      <a:lnTo>
                        <a:pt x="97" y="123"/>
                      </a:lnTo>
                      <a:lnTo>
                        <a:pt x="96" y="123"/>
                      </a:lnTo>
                      <a:lnTo>
                        <a:pt x="96" y="125"/>
                      </a:lnTo>
                      <a:lnTo>
                        <a:pt x="95" y="125"/>
                      </a:lnTo>
                      <a:lnTo>
                        <a:pt x="95" y="124"/>
                      </a:lnTo>
                      <a:lnTo>
                        <a:pt x="89" y="123"/>
                      </a:lnTo>
                      <a:lnTo>
                        <a:pt x="88" y="123"/>
                      </a:lnTo>
                      <a:lnTo>
                        <a:pt x="87" y="124"/>
                      </a:lnTo>
                      <a:lnTo>
                        <a:pt x="87" y="123"/>
                      </a:lnTo>
                      <a:lnTo>
                        <a:pt x="84" y="123"/>
                      </a:lnTo>
                      <a:lnTo>
                        <a:pt x="82" y="121"/>
                      </a:lnTo>
                      <a:lnTo>
                        <a:pt x="82" y="119"/>
                      </a:lnTo>
                      <a:lnTo>
                        <a:pt x="80" y="119"/>
                      </a:lnTo>
                      <a:lnTo>
                        <a:pt x="80" y="120"/>
                      </a:lnTo>
                      <a:lnTo>
                        <a:pt x="80" y="120"/>
                      </a:lnTo>
                      <a:lnTo>
                        <a:pt x="80" y="123"/>
                      </a:lnTo>
                      <a:lnTo>
                        <a:pt x="78" y="123"/>
                      </a:lnTo>
                      <a:lnTo>
                        <a:pt x="76" y="121"/>
                      </a:lnTo>
                      <a:lnTo>
                        <a:pt x="76" y="120"/>
                      </a:lnTo>
                      <a:lnTo>
                        <a:pt x="76" y="120"/>
                      </a:lnTo>
                      <a:lnTo>
                        <a:pt x="75" y="117"/>
                      </a:lnTo>
                      <a:lnTo>
                        <a:pt x="74" y="117"/>
                      </a:lnTo>
                      <a:lnTo>
                        <a:pt x="74" y="119"/>
                      </a:lnTo>
                      <a:lnTo>
                        <a:pt x="72" y="120"/>
                      </a:lnTo>
                      <a:lnTo>
                        <a:pt x="71" y="121"/>
                      </a:lnTo>
                      <a:lnTo>
                        <a:pt x="72" y="121"/>
                      </a:lnTo>
                      <a:lnTo>
                        <a:pt x="72" y="123"/>
                      </a:lnTo>
                      <a:lnTo>
                        <a:pt x="72" y="123"/>
                      </a:lnTo>
                      <a:lnTo>
                        <a:pt x="71" y="123"/>
                      </a:lnTo>
                      <a:lnTo>
                        <a:pt x="70" y="124"/>
                      </a:lnTo>
                      <a:lnTo>
                        <a:pt x="68" y="124"/>
                      </a:lnTo>
                      <a:lnTo>
                        <a:pt x="67" y="124"/>
                      </a:lnTo>
                      <a:lnTo>
                        <a:pt x="65" y="123"/>
                      </a:lnTo>
                      <a:lnTo>
                        <a:pt x="65" y="120"/>
                      </a:lnTo>
                      <a:lnTo>
                        <a:pt x="63" y="120"/>
                      </a:lnTo>
                      <a:lnTo>
                        <a:pt x="63" y="120"/>
                      </a:lnTo>
                      <a:lnTo>
                        <a:pt x="63" y="121"/>
                      </a:lnTo>
                      <a:lnTo>
                        <a:pt x="62" y="120"/>
                      </a:lnTo>
                      <a:lnTo>
                        <a:pt x="62" y="120"/>
                      </a:lnTo>
                      <a:lnTo>
                        <a:pt x="61" y="120"/>
                      </a:lnTo>
                      <a:lnTo>
                        <a:pt x="61" y="121"/>
                      </a:lnTo>
                      <a:lnTo>
                        <a:pt x="61" y="121"/>
                      </a:lnTo>
                      <a:lnTo>
                        <a:pt x="61" y="123"/>
                      </a:lnTo>
                      <a:lnTo>
                        <a:pt x="58" y="123"/>
                      </a:lnTo>
                      <a:lnTo>
                        <a:pt x="57" y="120"/>
                      </a:lnTo>
                      <a:lnTo>
                        <a:pt x="55" y="119"/>
                      </a:lnTo>
                      <a:lnTo>
                        <a:pt x="54" y="116"/>
                      </a:lnTo>
                      <a:lnTo>
                        <a:pt x="57" y="115"/>
                      </a:lnTo>
                      <a:lnTo>
                        <a:pt x="57" y="115"/>
                      </a:lnTo>
                      <a:lnTo>
                        <a:pt x="58" y="115"/>
                      </a:lnTo>
                      <a:lnTo>
                        <a:pt x="61" y="112"/>
                      </a:lnTo>
                      <a:lnTo>
                        <a:pt x="62" y="112"/>
                      </a:lnTo>
                      <a:lnTo>
                        <a:pt x="62" y="111"/>
                      </a:lnTo>
                      <a:lnTo>
                        <a:pt x="65" y="111"/>
                      </a:lnTo>
                      <a:lnTo>
                        <a:pt x="65" y="110"/>
                      </a:lnTo>
                      <a:lnTo>
                        <a:pt x="66" y="110"/>
                      </a:lnTo>
                      <a:lnTo>
                        <a:pt x="66" y="110"/>
                      </a:lnTo>
                      <a:lnTo>
                        <a:pt x="72" y="110"/>
                      </a:lnTo>
                      <a:lnTo>
                        <a:pt x="72" y="108"/>
                      </a:lnTo>
                      <a:lnTo>
                        <a:pt x="78" y="108"/>
                      </a:lnTo>
                      <a:lnTo>
                        <a:pt x="78" y="104"/>
                      </a:lnTo>
                      <a:lnTo>
                        <a:pt x="75" y="103"/>
                      </a:lnTo>
                      <a:lnTo>
                        <a:pt x="74" y="103"/>
                      </a:lnTo>
                      <a:lnTo>
                        <a:pt x="72" y="102"/>
                      </a:lnTo>
                      <a:lnTo>
                        <a:pt x="71" y="100"/>
                      </a:lnTo>
                      <a:lnTo>
                        <a:pt x="71" y="99"/>
                      </a:lnTo>
                      <a:lnTo>
                        <a:pt x="71" y="98"/>
                      </a:lnTo>
                      <a:lnTo>
                        <a:pt x="71" y="98"/>
                      </a:lnTo>
                      <a:lnTo>
                        <a:pt x="70" y="98"/>
                      </a:lnTo>
                      <a:lnTo>
                        <a:pt x="80" y="97"/>
                      </a:lnTo>
                      <a:lnTo>
                        <a:pt x="80" y="97"/>
                      </a:lnTo>
                      <a:lnTo>
                        <a:pt x="84" y="95"/>
                      </a:lnTo>
                      <a:lnTo>
                        <a:pt x="84" y="97"/>
                      </a:lnTo>
                      <a:lnTo>
                        <a:pt x="87" y="97"/>
                      </a:lnTo>
                      <a:lnTo>
                        <a:pt x="89" y="98"/>
                      </a:lnTo>
                      <a:lnTo>
                        <a:pt x="92" y="100"/>
                      </a:lnTo>
                      <a:lnTo>
                        <a:pt x="96" y="100"/>
                      </a:lnTo>
                      <a:lnTo>
                        <a:pt x="96" y="102"/>
                      </a:lnTo>
                      <a:lnTo>
                        <a:pt x="97" y="103"/>
                      </a:lnTo>
                      <a:lnTo>
                        <a:pt x="99" y="106"/>
                      </a:lnTo>
                      <a:lnTo>
                        <a:pt x="100" y="104"/>
                      </a:lnTo>
                      <a:lnTo>
                        <a:pt x="100" y="104"/>
                      </a:lnTo>
                      <a:lnTo>
                        <a:pt x="101" y="104"/>
                      </a:lnTo>
                      <a:lnTo>
                        <a:pt x="102" y="106"/>
                      </a:lnTo>
                      <a:lnTo>
                        <a:pt x="104" y="106"/>
                      </a:lnTo>
                      <a:lnTo>
                        <a:pt x="104" y="104"/>
                      </a:lnTo>
                      <a:lnTo>
                        <a:pt x="108" y="104"/>
                      </a:lnTo>
                      <a:lnTo>
                        <a:pt x="108" y="106"/>
                      </a:lnTo>
                      <a:lnTo>
                        <a:pt x="109" y="106"/>
                      </a:lnTo>
                      <a:lnTo>
                        <a:pt x="109" y="106"/>
                      </a:lnTo>
                      <a:lnTo>
                        <a:pt x="110" y="107"/>
                      </a:lnTo>
                      <a:lnTo>
                        <a:pt x="110" y="104"/>
                      </a:lnTo>
                      <a:lnTo>
                        <a:pt x="112" y="104"/>
                      </a:lnTo>
                      <a:lnTo>
                        <a:pt x="112" y="104"/>
                      </a:lnTo>
                      <a:lnTo>
                        <a:pt x="114" y="104"/>
                      </a:lnTo>
                      <a:lnTo>
                        <a:pt x="114" y="103"/>
                      </a:lnTo>
                      <a:lnTo>
                        <a:pt x="114" y="103"/>
                      </a:lnTo>
                      <a:lnTo>
                        <a:pt x="114" y="100"/>
                      </a:lnTo>
                      <a:lnTo>
                        <a:pt x="116" y="99"/>
                      </a:lnTo>
                      <a:lnTo>
                        <a:pt x="117" y="99"/>
                      </a:lnTo>
                      <a:lnTo>
                        <a:pt x="116" y="99"/>
                      </a:lnTo>
                      <a:lnTo>
                        <a:pt x="113" y="100"/>
                      </a:lnTo>
                      <a:lnTo>
                        <a:pt x="112" y="100"/>
                      </a:lnTo>
                      <a:lnTo>
                        <a:pt x="108" y="100"/>
                      </a:lnTo>
                      <a:lnTo>
                        <a:pt x="108" y="99"/>
                      </a:lnTo>
                      <a:lnTo>
                        <a:pt x="108" y="98"/>
                      </a:lnTo>
                      <a:lnTo>
                        <a:pt x="106" y="98"/>
                      </a:lnTo>
                      <a:lnTo>
                        <a:pt x="105" y="98"/>
                      </a:lnTo>
                      <a:lnTo>
                        <a:pt x="105" y="98"/>
                      </a:lnTo>
                      <a:lnTo>
                        <a:pt x="105" y="99"/>
                      </a:lnTo>
                      <a:lnTo>
                        <a:pt x="104" y="100"/>
                      </a:lnTo>
                      <a:lnTo>
                        <a:pt x="102" y="99"/>
                      </a:lnTo>
                      <a:lnTo>
                        <a:pt x="102" y="98"/>
                      </a:lnTo>
                      <a:lnTo>
                        <a:pt x="101" y="97"/>
                      </a:lnTo>
                      <a:lnTo>
                        <a:pt x="101" y="95"/>
                      </a:lnTo>
                      <a:lnTo>
                        <a:pt x="99" y="95"/>
                      </a:lnTo>
                      <a:lnTo>
                        <a:pt x="99" y="94"/>
                      </a:lnTo>
                      <a:lnTo>
                        <a:pt x="99" y="94"/>
                      </a:lnTo>
                      <a:lnTo>
                        <a:pt x="99" y="94"/>
                      </a:lnTo>
                      <a:lnTo>
                        <a:pt x="100" y="93"/>
                      </a:lnTo>
                      <a:lnTo>
                        <a:pt x="100" y="93"/>
                      </a:lnTo>
                      <a:lnTo>
                        <a:pt x="101" y="91"/>
                      </a:lnTo>
                      <a:lnTo>
                        <a:pt x="102" y="91"/>
                      </a:lnTo>
                      <a:lnTo>
                        <a:pt x="102" y="90"/>
                      </a:lnTo>
                      <a:lnTo>
                        <a:pt x="101" y="90"/>
                      </a:lnTo>
                      <a:lnTo>
                        <a:pt x="101" y="89"/>
                      </a:lnTo>
                      <a:lnTo>
                        <a:pt x="102" y="89"/>
                      </a:lnTo>
                      <a:lnTo>
                        <a:pt x="102" y="86"/>
                      </a:lnTo>
                      <a:lnTo>
                        <a:pt x="101" y="86"/>
                      </a:lnTo>
                      <a:lnTo>
                        <a:pt x="101" y="86"/>
                      </a:lnTo>
                      <a:lnTo>
                        <a:pt x="101" y="86"/>
                      </a:lnTo>
                      <a:lnTo>
                        <a:pt x="100" y="86"/>
                      </a:lnTo>
                      <a:lnTo>
                        <a:pt x="99" y="89"/>
                      </a:lnTo>
                      <a:lnTo>
                        <a:pt x="97" y="90"/>
                      </a:lnTo>
                      <a:lnTo>
                        <a:pt x="96" y="91"/>
                      </a:lnTo>
                      <a:lnTo>
                        <a:pt x="96" y="91"/>
                      </a:lnTo>
                      <a:lnTo>
                        <a:pt x="96" y="91"/>
                      </a:lnTo>
                      <a:lnTo>
                        <a:pt x="87" y="93"/>
                      </a:lnTo>
                      <a:lnTo>
                        <a:pt x="85" y="91"/>
                      </a:lnTo>
                      <a:lnTo>
                        <a:pt x="87" y="91"/>
                      </a:lnTo>
                      <a:lnTo>
                        <a:pt x="87" y="90"/>
                      </a:lnTo>
                      <a:lnTo>
                        <a:pt x="87" y="90"/>
                      </a:lnTo>
                      <a:lnTo>
                        <a:pt x="85" y="90"/>
                      </a:lnTo>
                      <a:lnTo>
                        <a:pt x="85" y="91"/>
                      </a:lnTo>
                      <a:lnTo>
                        <a:pt x="83" y="91"/>
                      </a:lnTo>
                      <a:lnTo>
                        <a:pt x="82" y="93"/>
                      </a:lnTo>
                      <a:lnTo>
                        <a:pt x="80" y="93"/>
                      </a:lnTo>
                      <a:lnTo>
                        <a:pt x="79" y="93"/>
                      </a:lnTo>
                      <a:lnTo>
                        <a:pt x="78" y="94"/>
                      </a:lnTo>
                      <a:lnTo>
                        <a:pt x="76" y="94"/>
                      </a:lnTo>
                      <a:lnTo>
                        <a:pt x="75" y="94"/>
                      </a:lnTo>
                      <a:lnTo>
                        <a:pt x="74" y="94"/>
                      </a:lnTo>
                      <a:lnTo>
                        <a:pt x="74" y="94"/>
                      </a:lnTo>
                      <a:lnTo>
                        <a:pt x="72" y="94"/>
                      </a:lnTo>
                      <a:lnTo>
                        <a:pt x="72" y="89"/>
                      </a:lnTo>
                      <a:lnTo>
                        <a:pt x="72" y="89"/>
                      </a:lnTo>
                      <a:lnTo>
                        <a:pt x="72" y="87"/>
                      </a:lnTo>
                      <a:lnTo>
                        <a:pt x="74" y="87"/>
                      </a:lnTo>
                      <a:lnTo>
                        <a:pt x="75" y="83"/>
                      </a:lnTo>
                      <a:lnTo>
                        <a:pt x="80" y="85"/>
                      </a:lnTo>
                      <a:lnTo>
                        <a:pt x="80" y="83"/>
                      </a:lnTo>
                      <a:lnTo>
                        <a:pt x="82" y="83"/>
                      </a:lnTo>
                      <a:lnTo>
                        <a:pt x="82" y="82"/>
                      </a:lnTo>
                      <a:lnTo>
                        <a:pt x="84" y="82"/>
                      </a:lnTo>
                      <a:lnTo>
                        <a:pt x="84" y="82"/>
                      </a:lnTo>
                      <a:lnTo>
                        <a:pt x="87" y="81"/>
                      </a:lnTo>
                      <a:lnTo>
                        <a:pt x="87" y="81"/>
                      </a:lnTo>
                      <a:lnTo>
                        <a:pt x="89" y="81"/>
                      </a:lnTo>
                      <a:lnTo>
                        <a:pt x="89" y="79"/>
                      </a:lnTo>
                      <a:lnTo>
                        <a:pt x="91" y="79"/>
                      </a:lnTo>
                      <a:lnTo>
                        <a:pt x="91" y="79"/>
                      </a:lnTo>
                      <a:lnTo>
                        <a:pt x="93" y="79"/>
                      </a:lnTo>
                      <a:lnTo>
                        <a:pt x="93" y="78"/>
                      </a:lnTo>
                      <a:lnTo>
                        <a:pt x="96" y="79"/>
                      </a:lnTo>
                      <a:lnTo>
                        <a:pt x="96" y="81"/>
                      </a:lnTo>
                      <a:lnTo>
                        <a:pt x="97" y="81"/>
                      </a:lnTo>
                      <a:lnTo>
                        <a:pt x="100" y="81"/>
                      </a:lnTo>
                      <a:lnTo>
                        <a:pt x="102" y="79"/>
                      </a:lnTo>
                      <a:lnTo>
                        <a:pt x="104" y="79"/>
                      </a:lnTo>
                      <a:lnTo>
                        <a:pt x="109" y="79"/>
                      </a:lnTo>
                      <a:lnTo>
                        <a:pt x="109" y="81"/>
                      </a:lnTo>
                      <a:lnTo>
                        <a:pt x="118" y="81"/>
                      </a:lnTo>
                      <a:lnTo>
                        <a:pt x="118" y="81"/>
                      </a:lnTo>
                      <a:lnTo>
                        <a:pt x="119" y="81"/>
                      </a:lnTo>
                      <a:lnTo>
                        <a:pt x="121" y="82"/>
                      </a:lnTo>
                      <a:lnTo>
                        <a:pt x="121" y="81"/>
                      </a:lnTo>
                      <a:lnTo>
                        <a:pt x="121" y="81"/>
                      </a:lnTo>
                      <a:lnTo>
                        <a:pt x="121" y="79"/>
                      </a:lnTo>
                      <a:lnTo>
                        <a:pt x="121" y="78"/>
                      </a:lnTo>
                      <a:lnTo>
                        <a:pt x="121" y="78"/>
                      </a:lnTo>
                      <a:lnTo>
                        <a:pt x="121" y="78"/>
                      </a:lnTo>
                      <a:lnTo>
                        <a:pt x="119" y="78"/>
                      </a:lnTo>
                      <a:lnTo>
                        <a:pt x="114" y="78"/>
                      </a:lnTo>
                      <a:lnTo>
                        <a:pt x="108" y="78"/>
                      </a:lnTo>
                      <a:lnTo>
                        <a:pt x="101" y="77"/>
                      </a:lnTo>
                      <a:lnTo>
                        <a:pt x="101" y="76"/>
                      </a:lnTo>
                      <a:lnTo>
                        <a:pt x="101" y="76"/>
                      </a:lnTo>
                      <a:lnTo>
                        <a:pt x="101" y="76"/>
                      </a:lnTo>
                      <a:lnTo>
                        <a:pt x="101" y="76"/>
                      </a:lnTo>
                      <a:lnTo>
                        <a:pt x="102" y="76"/>
                      </a:lnTo>
                      <a:lnTo>
                        <a:pt x="102" y="76"/>
                      </a:lnTo>
                      <a:lnTo>
                        <a:pt x="104" y="74"/>
                      </a:lnTo>
                      <a:lnTo>
                        <a:pt x="106" y="74"/>
                      </a:lnTo>
                      <a:lnTo>
                        <a:pt x="109" y="74"/>
                      </a:lnTo>
                      <a:lnTo>
                        <a:pt x="110" y="74"/>
                      </a:lnTo>
                      <a:lnTo>
                        <a:pt x="110" y="74"/>
                      </a:lnTo>
                      <a:lnTo>
                        <a:pt x="109" y="73"/>
                      </a:lnTo>
                      <a:lnTo>
                        <a:pt x="108" y="70"/>
                      </a:lnTo>
                      <a:lnTo>
                        <a:pt x="106" y="70"/>
                      </a:lnTo>
                      <a:lnTo>
                        <a:pt x="105" y="73"/>
                      </a:lnTo>
                      <a:lnTo>
                        <a:pt x="102" y="72"/>
                      </a:lnTo>
                      <a:lnTo>
                        <a:pt x="102" y="70"/>
                      </a:lnTo>
                      <a:lnTo>
                        <a:pt x="101" y="70"/>
                      </a:lnTo>
                      <a:lnTo>
                        <a:pt x="101" y="69"/>
                      </a:lnTo>
                      <a:lnTo>
                        <a:pt x="101" y="69"/>
                      </a:lnTo>
                      <a:lnTo>
                        <a:pt x="100" y="66"/>
                      </a:lnTo>
                      <a:lnTo>
                        <a:pt x="100" y="65"/>
                      </a:lnTo>
                      <a:lnTo>
                        <a:pt x="99" y="65"/>
                      </a:lnTo>
                      <a:lnTo>
                        <a:pt x="96" y="64"/>
                      </a:lnTo>
                      <a:lnTo>
                        <a:pt x="96" y="65"/>
                      </a:lnTo>
                      <a:lnTo>
                        <a:pt x="97" y="65"/>
                      </a:lnTo>
                      <a:lnTo>
                        <a:pt x="99" y="66"/>
                      </a:lnTo>
                      <a:lnTo>
                        <a:pt x="99" y="68"/>
                      </a:lnTo>
                      <a:lnTo>
                        <a:pt x="99" y="69"/>
                      </a:lnTo>
                      <a:lnTo>
                        <a:pt x="100" y="69"/>
                      </a:lnTo>
                      <a:lnTo>
                        <a:pt x="101" y="73"/>
                      </a:lnTo>
                      <a:lnTo>
                        <a:pt x="100" y="73"/>
                      </a:lnTo>
                      <a:lnTo>
                        <a:pt x="100" y="74"/>
                      </a:lnTo>
                      <a:lnTo>
                        <a:pt x="99" y="74"/>
                      </a:lnTo>
                      <a:lnTo>
                        <a:pt x="97" y="74"/>
                      </a:lnTo>
                      <a:lnTo>
                        <a:pt x="96" y="76"/>
                      </a:lnTo>
                      <a:lnTo>
                        <a:pt x="96" y="77"/>
                      </a:lnTo>
                      <a:lnTo>
                        <a:pt x="93" y="77"/>
                      </a:lnTo>
                      <a:lnTo>
                        <a:pt x="93" y="77"/>
                      </a:lnTo>
                      <a:lnTo>
                        <a:pt x="91" y="77"/>
                      </a:lnTo>
                      <a:lnTo>
                        <a:pt x="91" y="78"/>
                      </a:lnTo>
                      <a:lnTo>
                        <a:pt x="89" y="78"/>
                      </a:lnTo>
                      <a:lnTo>
                        <a:pt x="89" y="77"/>
                      </a:lnTo>
                      <a:lnTo>
                        <a:pt x="83" y="78"/>
                      </a:lnTo>
                      <a:lnTo>
                        <a:pt x="83" y="78"/>
                      </a:lnTo>
                      <a:lnTo>
                        <a:pt x="82" y="78"/>
                      </a:lnTo>
                      <a:lnTo>
                        <a:pt x="82" y="79"/>
                      </a:lnTo>
                      <a:lnTo>
                        <a:pt x="79" y="77"/>
                      </a:lnTo>
                      <a:lnTo>
                        <a:pt x="79" y="78"/>
                      </a:lnTo>
                      <a:lnTo>
                        <a:pt x="79" y="78"/>
                      </a:lnTo>
                      <a:lnTo>
                        <a:pt x="78" y="79"/>
                      </a:lnTo>
                      <a:lnTo>
                        <a:pt x="76" y="79"/>
                      </a:lnTo>
                      <a:lnTo>
                        <a:pt x="76" y="79"/>
                      </a:lnTo>
                      <a:lnTo>
                        <a:pt x="75" y="79"/>
                      </a:lnTo>
                      <a:lnTo>
                        <a:pt x="75" y="82"/>
                      </a:lnTo>
                      <a:lnTo>
                        <a:pt x="74" y="82"/>
                      </a:lnTo>
                      <a:lnTo>
                        <a:pt x="72" y="82"/>
                      </a:lnTo>
                      <a:lnTo>
                        <a:pt x="71" y="82"/>
                      </a:lnTo>
                      <a:lnTo>
                        <a:pt x="71" y="82"/>
                      </a:lnTo>
                      <a:lnTo>
                        <a:pt x="70" y="82"/>
                      </a:lnTo>
                      <a:lnTo>
                        <a:pt x="71" y="79"/>
                      </a:lnTo>
                      <a:lnTo>
                        <a:pt x="71" y="78"/>
                      </a:lnTo>
                      <a:lnTo>
                        <a:pt x="70" y="78"/>
                      </a:lnTo>
                      <a:lnTo>
                        <a:pt x="70" y="78"/>
                      </a:lnTo>
                      <a:lnTo>
                        <a:pt x="70" y="79"/>
                      </a:lnTo>
                      <a:lnTo>
                        <a:pt x="70" y="79"/>
                      </a:lnTo>
                      <a:lnTo>
                        <a:pt x="70" y="79"/>
                      </a:lnTo>
                      <a:lnTo>
                        <a:pt x="70" y="81"/>
                      </a:lnTo>
                      <a:lnTo>
                        <a:pt x="68" y="81"/>
                      </a:lnTo>
                      <a:lnTo>
                        <a:pt x="68" y="82"/>
                      </a:lnTo>
                      <a:lnTo>
                        <a:pt x="67" y="82"/>
                      </a:lnTo>
                      <a:lnTo>
                        <a:pt x="67" y="83"/>
                      </a:lnTo>
                      <a:lnTo>
                        <a:pt x="68" y="83"/>
                      </a:lnTo>
                      <a:lnTo>
                        <a:pt x="68" y="83"/>
                      </a:lnTo>
                      <a:lnTo>
                        <a:pt x="68" y="85"/>
                      </a:lnTo>
                      <a:lnTo>
                        <a:pt x="67" y="86"/>
                      </a:lnTo>
                      <a:lnTo>
                        <a:pt x="65" y="86"/>
                      </a:lnTo>
                      <a:lnTo>
                        <a:pt x="62" y="86"/>
                      </a:lnTo>
                      <a:lnTo>
                        <a:pt x="61" y="86"/>
                      </a:lnTo>
                      <a:lnTo>
                        <a:pt x="59" y="87"/>
                      </a:lnTo>
                      <a:lnTo>
                        <a:pt x="59" y="89"/>
                      </a:lnTo>
                      <a:lnTo>
                        <a:pt x="58" y="90"/>
                      </a:lnTo>
                      <a:lnTo>
                        <a:pt x="58" y="90"/>
                      </a:lnTo>
                      <a:lnTo>
                        <a:pt x="58" y="93"/>
                      </a:lnTo>
                      <a:lnTo>
                        <a:pt x="55" y="93"/>
                      </a:lnTo>
                      <a:lnTo>
                        <a:pt x="55" y="91"/>
                      </a:lnTo>
                      <a:lnTo>
                        <a:pt x="54" y="90"/>
                      </a:lnTo>
                      <a:lnTo>
                        <a:pt x="54" y="91"/>
                      </a:lnTo>
                      <a:lnTo>
                        <a:pt x="55" y="91"/>
                      </a:lnTo>
                      <a:lnTo>
                        <a:pt x="55" y="94"/>
                      </a:lnTo>
                      <a:lnTo>
                        <a:pt x="54" y="93"/>
                      </a:lnTo>
                      <a:lnTo>
                        <a:pt x="53" y="93"/>
                      </a:lnTo>
                      <a:lnTo>
                        <a:pt x="51" y="93"/>
                      </a:lnTo>
                      <a:lnTo>
                        <a:pt x="50" y="93"/>
                      </a:lnTo>
                      <a:lnTo>
                        <a:pt x="49" y="90"/>
                      </a:lnTo>
                      <a:lnTo>
                        <a:pt x="47" y="90"/>
                      </a:lnTo>
                      <a:lnTo>
                        <a:pt x="46" y="90"/>
                      </a:lnTo>
                      <a:lnTo>
                        <a:pt x="46" y="93"/>
                      </a:lnTo>
                      <a:lnTo>
                        <a:pt x="44" y="93"/>
                      </a:lnTo>
                      <a:lnTo>
                        <a:pt x="44" y="94"/>
                      </a:lnTo>
                      <a:lnTo>
                        <a:pt x="42" y="94"/>
                      </a:lnTo>
                      <a:lnTo>
                        <a:pt x="42" y="94"/>
                      </a:lnTo>
                      <a:lnTo>
                        <a:pt x="33" y="94"/>
                      </a:lnTo>
                      <a:lnTo>
                        <a:pt x="32" y="91"/>
                      </a:lnTo>
                      <a:lnTo>
                        <a:pt x="33" y="90"/>
                      </a:lnTo>
                      <a:lnTo>
                        <a:pt x="36" y="90"/>
                      </a:lnTo>
                      <a:lnTo>
                        <a:pt x="36" y="89"/>
                      </a:lnTo>
                      <a:lnTo>
                        <a:pt x="33" y="89"/>
                      </a:lnTo>
                      <a:lnTo>
                        <a:pt x="33" y="87"/>
                      </a:lnTo>
                      <a:lnTo>
                        <a:pt x="32" y="87"/>
                      </a:lnTo>
                      <a:lnTo>
                        <a:pt x="32" y="86"/>
                      </a:lnTo>
                      <a:lnTo>
                        <a:pt x="32" y="85"/>
                      </a:lnTo>
                      <a:lnTo>
                        <a:pt x="29" y="85"/>
                      </a:lnTo>
                      <a:lnTo>
                        <a:pt x="29" y="83"/>
                      </a:lnTo>
                      <a:lnTo>
                        <a:pt x="29" y="82"/>
                      </a:lnTo>
                      <a:lnTo>
                        <a:pt x="28" y="81"/>
                      </a:lnTo>
                      <a:lnTo>
                        <a:pt x="28" y="79"/>
                      </a:lnTo>
                      <a:lnTo>
                        <a:pt x="28" y="79"/>
                      </a:lnTo>
                      <a:lnTo>
                        <a:pt x="30" y="79"/>
                      </a:lnTo>
                      <a:lnTo>
                        <a:pt x="30" y="78"/>
                      </a:lnTo>
                      <a:lnTo>
                        <a:pt x="32" y="78"/>
                      </a:lnTo>
                      <a:lnTo>
                        <a:pt x="32" y="78"/>
                      </a:lnTo>
                      <a:lnTo>
                        <a:pt x="34" y="78"/>
                      </a:lnTo>
                      <a:lnTo>
                        <a:pt x="34" y="77"/>
                      </a:lnTo>
                      <a:lnTo>
                        <a:pt x="36" y="77"/>
                      </a:lnTo>
                      <a:lnTo>
                        <a:pt x="36" y="77"/>
                      </a:lnTo>
                      <a:lnTo>
                        <a:pt x="41" y="77"/>
                      </a:lnTo>
                      <a:lnTo>
                        <a:pt x="41" y="74"/>
                      </a:lnTo>
                      <a:lnTo>
                        <a:pt x="33" y="74"/>
                      </a:lnTo>
                      <a:lnTo>
                        <a:pt x="30" y="77"/>
                      </a:lnTo>
                      <a:lnTo>
                        <a:pt x="29" y="77"/>
                      </a:lnTo>
                      <a:lnTo>
                        <a:pt x="29" y="77"/>
                      </a:lnTo>
                      <a:lnTo>
                        <a:pt x="28" y="77"/>
                      </a:lnTo>
                      <a:lnTo>
                        <a:pt x="25" y="77"/>
                      </a:lnTo>
                      <a:lnTo>
                        <a:pt x="24" y="77"/>
                      </a:lnTo>
                      <a:lnTo>
                        <a:pt x="23" y="77"/>
                      </a:lnTo>
                      <a:lnTo>
                        <a:pt x="17" y="77"/>
                      </a:lnTo>
                      <a:lnTo>
                        <a:pt x="17" y="76"/>
                      </a:lnTo>
                      <a:lnTo>
                        <a:pt x="17" y="76"/>
                      </a:lnTo>
                      <a:lnTo>
                        <a:pt x="16" y="74"/>
                      </a:lnTo>
                      <a:lnTo>
                        <a:pt x="20" y="73"/>
                      </a:lnTo>
                      <a:lnTo>
                        <a:pt x="24" y="73"/>
                      </a:lnTo>
                      <a:lnTo>
                        <a:pt x="27" y="73"/>
                      </a:lnTo>
                      <a:lnTo>
                        <a:pt x="27" y="73"/>
                      </a:lnTo>
                      <a:lnTo>
                        <a:pt x="28" y="73"/>
                      </a:lnTo>
                      <a:lnTo>
                        <a:pt x="28" y="72"/>
                      </a:lnTo>
                      <a:lnTo>
                        <a:pt x="21" y="72"/>
                      </a:lnTo>
                      <a:lnTo>
                        <a:pt x="19" y="72"/>
                      </a:lnTo>
                      <a:lnTo>
                        <a:pt x="15" y="70"/>
                      </a:lnTo>
                      <a:lnTo>
                        <a:pt x="15" y="69"/>
                      </a:lnTo>
                      <a:lnTo>
                        <a:pt x="13" y="69"/>
                      </a:lnTo>
                      <a:lnTo>
                        <a:pt x="12" y="68"/>
                      </a:lnTo>
                      <a:lnTo>
                        <a:pt x="11" y="66"/>
                      </a:lnTo>
                      <a:lnTo>
                        <a:pt x="10" y="66"/>
                      </a:lnTo>
                      <a:lnTo>
                        <a:pt x="10" y="66"/>
                      </a:lnTo>
                      <a:lnTo>
                        <a:pt x="10" y="65"/>
                      </a:lnTo>
                      <a:lnTo>
                        <a:pt x="10" y="65"/>
                      </a:lnTo>
                      <a:lnTo>
                        <a:pt x="10" y="62"/>
                      </a:lnTo>
                      <a:lnTo>
                        <a:pt x="8" y="62"/>
                      </a:lnTo>
                      <a:lnTo>
                        <a:pt x="10" y="60"/>
                      </a:lnTo>
                      <a:lnTo>
                        <a:pt x="12" y="60"/>
                      </a:lnTo>
                      <a:lnTo>
                        <a:pt x="15" y="60"/>
                      </a:lnTo>
                      <a:lnTo>
                        <a:pt x="16" y="61"/>
                      </a:lnTo>
                      <a:lnTo>
                        <a:pt x="16" y="61"/>
                      </a:lnTo>
                      <a:lnTo>
                        <a:pt x="27" y="62"/>
                      </a:lnTo>
                      <a:lnTo>
                        <a:pt x="27" y="61"/>
                      </a:lnTo>
                      <a:lnTo>
                        <a:pt x="25" y="60"/>
                      </a:lnTo>
                      <a:lnTo>
                        <a:pt x="24" y="59"/>
                      </a:lnTo>
                      <a:lnTo>
                        <a:pt x="23" y="60"/>
                      </a:lnTo>
                      <a:lnTo>
                        <a:pt x="21" y="60"/>
                      </a:lnTo>
                      <a:lnTo>
                        <a:pt x="19" y="60"/>
                      </a:lnTo>
                      <a:lnTo>
                        <a:pt x="19" y="56"/>
                      </a:lnTo>
                      <a:lnTo>
                        <a:pt x="17" y="56"/>
                      </a:lnTo>
                      <a:lnTo>
                        <a:pt x="17" y="57"/>
                      </a:lnTo>
                      <a:lnTo>
                        <a:pt x="17" y="57"/>
                      </a:lnTo>
                      <a:lnTo>
                        <a:pt x="16" y="59"/>
                      </a:lnTo>
                      <a:lnTo>
                        <a:pt x="16" y="59"/>
                      </a:lnTo>
                      <a:lnTo>
                        <a:pt x="13" y="59"/>
                      </a:lnTo>
                      <a:lnTo>
                        <a:pt x="13" y="59"/>
                      </a:lnTo>
                      <a:lnTo>
                        <a:pt x="13" y="59"/>
                      </a:lnTo>
                      <a:lnTo>
                        <a:pt x="12" y="59"/>
                      </a:lnTo>
                      <a:lnTo>
                        <a:pt x="11" y="59"/>
                      </a:lnTo>
                      <a:lnTo>
                        <a:pt x="11" y="59"/>
                      </a:lnTo>
                      <a:lnTo>
                        <a:pt x="11" y="59"/>
                      </a:lnTo>
                      <a:lnTo>
                        <a:pt x="6" y="57"/>
                      </a:lnTo>
                      <a:lnTo>
                        <a:pt x="6" y="57"/>
                      </a:lnTo>
                      <a:lnTo>
                        <a:pt x="4" y="57"/>
                      </a:lnTo>
                      <a:lnTo>
                        <a:pt x="4" y="56"/>
                      </a:lnTo>
                      <a:lnTo>
                        <a:pt x="7" y="56"/>
                      </a:lnTo>
                      <a:lnTo>
                        <a:pt x="8" y="55"/>
                      </a:lnTo>
                      <a:lnTo>
                        <a:pt x="10" y="56"/>
                      </a:lnTo>
                      <a:lnTo>
                        <a:pt x="10" y="55"/>
                      </a:lnTo>
                      <a:lnTo>
                        <a:pt x="11" y="55"/>
                      </a:lnTo>
                      <a:lnTo>
                        <a:pt x="11" y="55"/>
                      </a:lnTo>
                      <a:lnTo>
                        <a:pt x="10" y="53"/>
                      </a:lnTo>
                      <a:lnTo>
                        <a:pt x="8" y="52"/>
                      </a:lnTo>
                      <a:lnTo>
                        <a:pt x="8" y="52"/>
                      </a:lnTo>
                      <a:lnTo>
                        <a:pt x="8" y="52"/>
                      </a:lnTo>
                      <a:lnTo>
                        <a:pt x="8" y="52"/>
                      </a:lnTo>
                      <a:lnTo>
                        <a:pt x="10" y="52"/>
                      </a:lnTo>
                      <a:lnTo>
                        <a:pt x="11" y="51"/>
                      </a:lnTo>
                      <a:lnTo>
                        <a:pt x="15" y="51"/>
                      </a:lnTo>
                      <a:lnTo>
                        <a:pt x="19" y="49"/>
                      </a:lnTo>
                      <a:lnTo>
                        <a:pt x="23" y="49"/>
                      </a:lnTo>
                      <a:lnTo>
                        <a:pt x="24" y="49"/>
                      </a:lnTo>
                      <a:lnTo>
                        <a:pt x="23" y="48"/>
                      </a:lnTo>
                      <a:lnTo>
                        <a:pt x="23" y="48"/>
                      </a:lnTo>
                      <a:lnTo>
                        <a:pt x="23" y="47"/>
                      </a:lnTo>
                      <a:lnTo>
                        <a:pt x="21" y="47"/>
                      </a:lnTo>
                      <a:lnTo>
                        <a:pt x="21" y="44"/>
                      </a:lnTo>
                      <a:lnTo>
                        <a:pt x="21" y="44"/>
                      </a:lnTo>
                      <a:lnTo>
                        <a:pt x="21" y="43"/>
                      </a:lnTo>
                      <a:lnTo>
                        <a:pt x="20" y="44"/>
                      </a:lnTo>
                      <a:lnTo>
                        <a:pt x="20" y="44"/>
                      </a:lnTo>
                      <a:lnTo>
                        <a:pt x="20" y="44"/>
                      </a:lnTo>
                      <a:lnTo>
                        <a:pt x="20" y="45"/>
                      </a:lnTo>
                      <a:lnTo>
                        <a:pt x="20" y="45"/>
                      </a:lnTo>
                      <a:lnTo>
                        <a:pt x="20" y="45"/>
                      </a:lnTo>
                      <a:lnTo>
                        <a:pt x="12" y="45"/>
                      </a:lnTo>
                      <a:lnTo>
                        <a:pt x="12" y="45"/>
                      </a:lnTo>
                      <a:lnTo>
                        <a:pt x="11" y="44"/>
                      </a:lnTo>
                      <a:lnTo>
                        <a:pt x="10" y="43"/>
                      </a:lnTo>
                      <a:lnTo>
                        <a:pt x="10" y="43"/>
                      </a:lnTo>
                      <a:lnTo>
                        <a:pt x="10" y="44"/>
                      </a:lnTo>
                      <a:lnTo>
                        <a:pt x="8" y="44"/>
                      </a:lnTo>
                      <a:lnTo>
                        <a:pt x="7" y="45"/>
                      </a:lnTo>
                      <a:lnTo>
                        <a:pt x="7" y="45"/>
                      </a:lnTo>
                      <a:lnTo>
                        <a:pt x="4" y="45"/>
                      </a:lnTo>
                      <a:lnTo>
                        <a:pt x="4" y="44"/>
                      </a:lnTo>
                      <a:lnTo>
                        <a:pt x="0" y="44"/>
                      </a:lnTo>
                      <a:lnTo>
                        <a:pt x="0" y="43"/>
                      </a:lnTo>
                      <a:lnTo>
                        <a:pt x="0" y="40"/>
                      </a:lnTo>
                      <a:lnTo>
                        <a:pt x="2" y="40"/>
                      </a:lnTo>
                      <a:lnTo>
                        <a:pt x="3" y="39"/>
                      </a:lnTo>
                      <a:lnTo>
                        <a:pt x="4" y="40"/>
                      </a:lnTo>
                      <a:lnTo>
                        <a:pt x="6" y="40"/>
                      </a:lnTo>
                      <a:lnTo>
                        <a:pt x="7" y="40"/>
                      </a:lnTo>
                      <a:lnTo>
                        <a:pt x="8" y="40"/>
                      </a:lnTo>
                      <a:lnTo>
                        <a:pt x="11" y="40"/>
                      </a:lnTo>
                      <a:lnTo>
                        <a:pt x="11" y="42"/>
                      </a:lnTo>
                      <a:lnTo>
                        <a:pt x="12" y="42"/>
                      </a:lnTo>
                      <a:lnTo>
                        <a:pt x="12" y="42"/>
                      </a:lnTo>
                      <a:lnTo>
                        <a:pt x="16" y="42"/>
                      </a:lnTo>
                      <a:lnTo>
                        <a:pt x="15" y="40"/>
                      </a:lnTo>
                      <a:lnTo>
                        <a:pt x="15" y="40"/>
                      </a:lnTo>
                      <a:lnTo>
                        <a:pt x="15" y="39"/>
                      </a:lnTo>
                      <a:lnTo>
                        <a:pt x="15" y="39"/>
                      </a:lnTo>
                      <a:lnTo>
                        <a:pt x="16" y="38"/>
                      </a:lnTo>
                      <a:lnTo>
                        <a:pt x="15" y="36"/>
                      </a:lnTo>
                      <a:lnTo>
                        <a:pt x="13" y="36"/>
                      </a:lnTo>
                      <a:lnTo>
                        <a:pt x="12" y="35"/>
                      </a:lnTo>
                      <a:lnTo>
                        <a:pt x="11" y="35"/>
                      </a:lnTo>
                      <a:lnTo>
                        <a:pt x="11" y="35"/>
                      </a:lnTo>
                      <a:lnTo>
                        <a:pt x="10" y="36"/>
                      </a:lnTo>
                      <a:lnTo>
                        <a:pt x="8" y="35"/>
                      </a:lnTo>
                      <a:lnTo>
                        <a:pt x="7" y="35"/>
                      </a:lnTo>
                      <a:lnTo>
                        <a:pt x="0" y="35"/>
                      </a:lnTo>
                      <a:lnTo>
                        <a:pt x="0" y="35"/>
                      </a:lnTo>
                      <a:lnTo>
                        <a:pt x="0" y="35"/>
                      </a:lnTo>
                      <a:lnTo>
                        <a:pt x="0" y="35"/>
                      </a:lnTo>
                      <a:lnTo>
                        <a:pt x="0" y="35"/>
                      </a:lnTo>
                      <a:lnTo>
                        <a:pt x="0" y="35"/>
                      </a:lnTo>
                      <a:lnTo>
                        <a:pt x="0" y="32"/>
                      </a:lnTo>
                      <a:lnTo>
                        <a:pt x="6" y="32"/>
                      </a:lnTo>
                      <a:lnTo>
                        <a:pt x="6" y="32"/>
                      </a:lnTo>
                      <a:lnTo>
                        <a:pt x="15" y="32"/>
                      </a:lnTo>
                      <a:lnTo>
                        <a:pt x="15" y="34"/>
                      </a:lnTo>
                      <a:lnTo>
                        <a:pt x="19" y="34"/>
                      </a:lnTo>
                      <a:lnTo>
                        <a:pt x="20" y="35"/>
                      </a:lnTo>
                      <a:lnTo>
                        <a:pt x="21" y="35"/>
                      </a:lnTo>
                      <a:lnTo>
                        <a:pt x="21" y="35"/>
                      </a:lnTo>
                      <a:lnTo>
                        <a:pt x="27" y="35"/>
                      </a:lnTo>
                      <a:lnTo>
                        <a:pt x="27" y="36"/>
                      </a:lnTo>
                      <a:lnTo>
                        <a:pt x="33" y="36"/>
                      </a:lnTo>
                      <a:lnTo>
                        <a:pt x="33" y="36"/>
                      </a:lnTo>
                      <a:lnTo>
                        <a:pt x="37" y="38"/>
                      </a:lnTo>
                      <a:lnTo>
                        <a:pt x="38" y="40"/>
                      </a:lnTo>
                      <a:lnTo>
                        <a:pt x="41" y="43"/>
                      </a:lnTo>
                      <a:lnTo>
                        <a:pt x="42" y="47"/>
                      </a:lnTo>
                      <a:lnTo>
                        <a:pt x="41" y="47"/>
                      </a:lnTo>
                      <a:lnTo>
                        <a:pt x="41" y="49"/>
                      </a:lnTo>
                      <a:lnTo>
                        <a:pt x="44" y="49"/>
                      </a:lnTo>
                      <a:lnTo>
                        <a:pt x="44" y="51"/>
                      </a:lnTo>
                      <a:lnTo>
                        <a:pt x="47" y="51"/>
                      </a:lnTo>
                      <a:lnTo>
                        <a:pt x="47" y="52"/>
                      </a:lnTo>
                      <a:lnTo>
                        <a:pt x="49" y="52"/>
                      </a:lnTo>
                      <a:lnTo>
                        <a:pt x="49" y="52"/>
                      </a:lnTo>
                      <a:lnTo>
                        <a:pt x="50" y="52"/>
                      </a:lnTo>
                      <a:lnTo>
                        <a:pt x="53" y="52"/>
                      </a:lnTo>
                      <a:lnTo>
                        <a:pt x="55" y="52"/>
                      </a:lnTo>
                      <a:lnTo>
                        <a:pt x="59" y="52"/>
                      </a:lnTo>
                      <a:lnTo>
                        <a:pt x="65" y="52"/>
                      </a:lnTo>
                      <a:lnTo>
                        <a:pt x="70" y="52"/>
                      </a:lnTo>
                      <a:lnTo>
                        <a:pt x="71" y="51"/>
                      </a:lnTo>
                      <a:lnTo>
                        <a:pt x="72" y="49"/>
                      </a:lnTo>
                      <a:lnTo>
                        <a:pt x="72" y="51"/>
                      </a:lnTo>
                      <a:lnTo>
                        <a:pt x="74" y="51"/>
                      </a:lnTo>
                      <a:lnTo>
                        <a:pt x="74" y="53"/>
                      </a:lnTo>
                      <a:lnTo>
                        <a:pt x="78" y="53"/>
                      </a:lnTo>
                      <a:lnTo>
                        <a:pt x="79" y="51"/>
                      </a:lnTo>
                      <a:lnTo>
                        <a:pt x="80" y="51"/>
                      </a:lnTo>
                      <a:lnTo>
                        <a:pt x="80" y="52"/>
                      </a:lnTo>
                      <a:lnTo>
                        <a:pt x="80" y="53"/>
                      </a:lnTo>
                      <a:lnTo>
                        <a:pt x="80" y="53"/>
                      </a:lnTo>
                      <a:lnTo>
                        <a:pt x="80" y="55"/>
                      </a:lnTo>
                      <a:lnTo>
                        <a:pt x="82" y="55"/>
                      </a:lnTo>
                      <a:lnTo>
                        <a:pt x="82" y="55"/>
                      </a:lnTo>
                      <a:lnTo>
                        <a:pt x="83" y="57"/>
                      </a:lnTo>
                      <a:lnTo>
                        <a:pt x="84" y="59"/>
                      </a:lnTo>
                      <a:lnTo>
                        <a:pt x="83" y="60"/>
                      </a:lnTo>
                      <a:lnTo>
                        <a:pt x="83" y="61"/>
                      </a:lnTo>
                      <a:lnTo>
                        <a:pt x="82" y="62"/>
                      </a:lnTo>
                      <a:lnTo>
                        <a:pt x="84" y="64"/>
                      </a:lnTo>
                      <a:lnTo>
                        <a:pt x="84" y="61"/>
                      </a:lnTo>
                      <a:lnTo>
                        <a:pt x="85" y="61"/>
                      </a:lnTo>
                      <a:lnTo>
                        <a:pt x="85" y="60"/>
                      </a:lnTo>
                      <a:lnTo>
                        <a:pt x="87" y="60"/>
                      </a:lnTo>
                      <a:lnTo>
                        <a:pt x="87" y="61"/>
                      </a:lnTo>
                      <a:lnTo>
                        <a:pt x="88" y="60"/>
                      </a:lnTo>
                      <a:lnTo>
                        <a:pt x="89" y="59"/>
                      </a:lnTo>
                      <a:lnTo>
                        <a:pt x="89" y="57"/>
                      </a:lnTo>
                      <a:lnTo>
                        <a:pt x="91" y="57"/>
                      </a:lnTo>
                      <a:lnTo>
                        <a:pt x="91" y="56"/>
                      </a:lnTo>
                      <a:lnTo>
                        <a:pt x="89" y="56"/>
                      </a:lnTo>
                      <a:lnTo>
                        <a:pt x="89" y="55"/>
                      </a:lnTo>
                      <a:lnTo>
                        <a:pt x="89" y="53"/>
                      </a:lnTo>
                      <a:lnTo>
                        <a:pt x="89" y="53"/>
                      </a:lnTo>
                      <a:lnTo>
                        <a:pt x="89" y="52"/>
                      </a:lnTo>
                      <a:lnTo>
                        <a:pt x="91" y="52"/>
                      </a:lnTo>
                      <a:lnTo>
                        <a:pt x="93" y="51"/>
                      </a:lnTo>
                      <a:lnTo>
                        <a:pt x="97" y="51"/>
                      </a:lnTo>
                      <a:lnTo>
                        <a:pt x="102" y="51"/>
                      </a:lnTo>
                      <a:lnTo>
                        <a:pt x="105" y="51"/>
                      </a:lnTo>
                      <a:lnTo>
                        <a:pt x="106" y="51"/>
                      </a:lnTo>
                      <a:lnTo>
                        <a:pt x="116" y="51"/>
                      </a:lnTo>
                      <a:lnTo>
                        <a:pt x="116" y="51"/>
                      </a:lnTo>
                      <a:lnTo>
                        <a:pt x="117" y="51"/>
                      </a:lnTo>
                      <a:lnTo>
                        <a:pt x="117" y="52"/>
                      </a:lnTo>
                      <a:lnTo>
                        <a:pt x="118" y="52"/>
                      </a:lnTo>
                      <a:lnTo>
                        <a:pt x="121" y="56"/>
                      </a:lnTo>
                      <a:lnTo>
                        <a:pt x="123" y="56"/>
                      </a:lnTo>
                      <a:lnTo>
                        <a:pt x="123" y="59"/>
                      </a:lnTo>
                      <a:lnTo>
                        <a:pt x="123" y="61"/>
                      </a:lnTo>
                      <a:lnTo>
                        <a:pt x="125" y="62"/>
                      </a:lnTo>
                      <a:lnTo>
                        <a:pt x="126" y="64"/>
                      </a:lnTo>
                      <a:lnTo>
                        <a:pt x="126" y="64"/>
                      </a:lnTo>
                      <a:lnTo>
                        <a:pt x="129" y="64"/>
                      </a:lnTo>
                      <a:lnTo>
                        <a:pt x="130" y="65"/>
                      </a:lnTo>
                      <a:lnTo>
                        <a:pt x="130" y="65"/>
                      </a:lnTo>
                      <a:lnTo>
                        <a:pt x="130" y="65"/>
                      </a:lnTo>
                      <a:lnTo>
                        <a:pt x="134" y="65"/>
                      </a:lnTo>
                      <a:lnTo>
                        <a:pt x="134" y="65"/>
                      </a:lnTo>
                      <a:lnTo>
                        <a:pt x="137" y="66"/>
                      </a:lnTo>
                      <a:lnTo>
                        <a:pt x="137" y="64"/>
                      </a:lnTo>
                      <a:lnTo>
                        <a:pt x="138" y="64"/>
                      </a:lnTo>
                      <a:lnTo>
                        <a:pt x="138" y="64"/>
                      </a:lnTo>
                      <a:lnTo>
                        <a:pt x="138" y="64"/>
                      </a:lnTo>
                      <a:lnTo>
                        <a:pt x="139" y="64"/>
                      </a:lnTo>
                      <a:lnTo>
                        <a:pt x="142" y="64"/>
                      </a:lnTo>
                      <a:lnTo>
                        <a:pt x="142" y="62"/>
                      </a:lnTo>
                      <a:lnTo>
                        <a:pt x="137" y="62"/>
                      </a:lnTo>
                      <a:lnTo>
                        <a:pt x="137" y="62"/>
                      </a:lnTo>
                      <a:lnTo>
                        <a:pt x="133" y="62"/>
                      </a:lnTo>
                      <a:lnTo>
                        <a:pt x="133" y="62"/>
                      </a:lnTo>
                      <a:lnTo>
                        <a:pt x="129" y="62"/>
                      </a:lnTo>
                      <a:lnTo>
                        <a:pt x="129" y="62"/>
                      </a:lnTo>
                      <a:lnTo>
                        <a:pt x="127" y="61"/>
                      </a:lnTo>
                      <a:lnTo>
                        <a:pt x="127" y="61"/>
                      </a:lnTo>
                      <a:lnTo>
                        <a:pt x="126" y="60"/>
                      </a:lnTo>
                      <a:lnTo>
                        <a:pt x="126" y="59"/>
                      </a:lnTo>
                      <a:lnTo>
                        <a:pt x="126" y="59"/>
                      </a:lnTo>
                      <a:lnTo>
                        <a:pt x="127" y="57"/>
                      </a:lnTo>
                      <a:lnTo>
                        <a:pt x="126" y="56"/>
                      </a:lnTo>
                      <a:lnTo>
                        <a:pt x="125" y="55"/>
                      </a:lnTo>
                      <a:lnTo>
                        <a:pt x="125" y="55"/>
                      </a:lnTo>
                      <a:lnTo>
                        <a:pt x="125" y="52"/>
                      </a:lnTo>
                      <a:lnTo>
                        <a:pt x="129" y="52"/>
                      </a:lnTo>
                      <a:lnTo>
                        <a:pt x="134" y="51"/>
                      </a:lnTo>
                      <a:lnTo>
                        <a:pt x="138" y="51"/>
                      </a:lnTo>
                      <a:lnTo>
                        <a:pt x="138" y="51"/>
                      </a:lnTo>
                      <a:lnTo>
                        <a:pt x="139" y="51"/>
                      </a:lnTo>
                      <a:lnTo>
                        <a:pt x="139" y="51"/>
                      </a:lnTo>
                      <a:lnTo>
                        <a:pt x="142" y="51"/>
                      </a:lnTo>
                      <a:lnTo>
                        <a:pt x="142" y="51"/>
                      </a:lnTo>
                      <a:lnTo>
                        <a:pt x="148" y="51"/>
                      </a:lnTo>
                      <a:lnTo>
                        <a:pt x="148" y="49"/>
                      </a:lnTo>
                      <a:lnTo>
                        <a:pt x="152" y="49"/>
                      </a:lnTo>
                      <a:lnTo>
                        <a:pt x="152" y="51"/>
                      </a:lnTo>
                      <a:lnTo>
                        <a:pt x="154" y="51"/>
                      </a:lnTo>
                      <a:lnTo>
                        <a:pt x="154" y="49"/>
                      </a:lnTo>
                      <a:lnTo>
                        <a:pt x="160" y="49"/>
                      </a:lnTo>
                      <a:lnTo>
                        <a:pt x="160" y="49"/>
                      </a:lnTo>
                      <a:lnTo>
                        <a:pt x="161" y="49"/>
                      </a:lnTo>
                      <a:lnTo>
                        <a:pt x="161" y="48"/>
                      </a:lnTo>
                      <a:lnTo>
                        <a:pt x="169" y="47"/>
                      </a:lnTo>
                      <a:lnTo>
                        <a:pt x="169" y="47"/>
                      </a:lnTo>
                      <a:lnTo>
                        <a:pt x="152" y="47"/>
                      </a:lnTo>
                      <a:lnTo>
                        <a:pt x="152" y="45"/>
                      </a:lnTo>
                      <a:lnTo>
                        <a:pt x="152" y="45"/>
                      </a:lnTo>
                      <a:lnTo>
                        <a:pt x="152" y="45"/>
                      </a:lnTo>
                      <a:lnTo>
                        <a:pt x="156" y="44"/>
                      </a:lnTo>
                      <a:lnTo>
                        <a:pt x="159" y="44"/>
                      </a:lnTo>
                      <a:lnTo>
                        <a:pt x="163" y="44"/>
                      </a:lnTo>
                      <a:lnTo>
                        <a:pt x="163" y="43"/>
                      </a:lnTo>
                      <a:lnTo>
                        <a:pt x="165" y="43"/>
                      </a:lnTo>
                      <a:lnTo>
                        <a:pt x="165" y="42"/>
                      </a:lnTo>
                      <a:lnTo>
                        <a:pt x="165" y="42"/>
                      </a:lnTo>
                      <a:lnTo>
                        <a:pt x="167" y="43"/>
                      </a:lnTo>
                      <a:lnTo>
                        <a:pt x="168" y="43"/>
                      </a:lnTo>
                      <a:lnTo>
                        <a:pt x="168" y="43"/>
                      </a:lnTo>
                      <a:lnTo>
                        <a:pt x="168" y="42"/>
                      </a:lnTo>
                      <a:lnTo>
                        <a:pt x="174" y="42"/>
                      </a:lnTo>
                      <a:lnTo>
                        <a:pt x="174" y="40"/>
                      </a:lnTo>
                      <a:lnTo>
                        <a:pt x="174" y="40"/>
                      </a:lnTo>
                      <a:lnTo>
                        <a:pt x="169" y="40"/>
                      </a:lnTo>
                      <a:lnTo>
                        <a:pt x="165" y="40"/>
                      </a:lnTo>
                      <a:lnTo>
                        <a:pt x="165" y="38"/>
                      </a:lnTo>
                      <a:lnTo>
                        <a:pt x="169" y="38"/>
                      </a:lnTo>
                      <a:lnTo>
                        <a:pt x="173" y="38"/>
                      </a:lnTo>
                      <a:lnTo>
                        <a:pt x="177" y="36"/>
                      </a:lnTo>
                      <a:lnTo>
                        <a:pt x="178" y="35"/>
                      </a:lnTo>
                      <a:lnTo>
                        <a:pt x="174" y="35"/>
                      </a:lnTo>
                      <a:lnTo>
                        <a:pt x="174" y="36"/>
                      </a:lnTo>
                      <a:lnTo>
                        <a:pt x="171" y="36"/>
                      </a:lnTo>
                      <a:lnTo>
                        <a:pt x="171" y="36"/>
                      </a:lnTo>
                      <a:lnTo>
                        <a:pt x="165" y="36"/>
                      </a:lnTo>
                      <a:lnTo>
                        <a:pt x="165" y="36"/>
                      </a:lnTo>
                      <a:lnTo>
                        <a:pt x="165" y="36"/>
                      </a:lnTo>
                      <a:lnTo>
                        <a:pt x="164" y="38"/>
                      </a:lnTo>
                      <a:lnTo>
                        <a:pt x="160" y="38"/>
                      </a:lnTo>
                      <a:lnTo>
                        <a:pt x="160" y="39"/>
                      </a:lnTo>
                      <a:lnTo>
                        <a:pt x="159" y="39"/>
                      </a:lnTo>
                      <a:lnTo>
                        <a:pt x="159" y="39"/>
                      </a:lnTo>
                      <a:lnTo>
                        <a:pt x="156" y="39"/>
                      </a:lnTo>
                      <a:lnTo>
                        <a:pt x="156" y="40"/>
                      </a:lnTo>
                      <a:lnTo>
                        <a:pt x="154" y="40"/>
                      </a:lnTo>
                      <a:lnTo>
                        <a:pt x="154" y="40"/>
                      </a:lnTo>
                      <a:lnTo>
                        <a:pt x="139" y="43"/>
                      </a:lnTo>
                      <a:lnTo>
                        <a:pt x="139" y="42"/>
                      </a:lnTo>
                      <a:lnTo>
                        <a:pt x="130" y="42"/>
                      </a:lnTo>
                      <a:lnTo>
                        <a:pt x="130" y="43"/>
                      </a:lnTo>
                      <a:lnTo>
                        <a:pt x="125" y="43"/>
                      </a:lnTo>
                      <a:lnTo>
                        <a:pt x="125" y="43"/>
                      </a:lnTo>
                      <a:lnTo>
                        <a:pt x="121" y="43"/>
                      </a:lnTo>
                      <a:lnTo>
                        <a:pt x="121" y="44"/>
                      </a:lnTo>
                      <a:lnTo>
                        <a:pt x="118" y="44"/>
                      </a:lnTo>
                      <a:lnTo>
                        <a:pt x="118" y="44"/>
                      </a:lnTo>
                      <a:lnTo>
                        <a:pt x="112" y="44"/>
                      </a:lnTo>
                      <a:lnTo>
                        <a:pt x="112" y="45"/>
                      </a:lnTo>
                      <a:lnTo>
                        <a:pt x="110" y="45"/>
                      </a:lnTo>
                      <a:lnTo>
                        <a:pt x="108" y="45"/>
                      </a:lnTo>
                      <a:lnTo>
                        <a:pt x="106" y="45"/>
                      </a:lnTo>
                      <a:lnTo>
                        <a:pt x="106" y="43"/>
                      </a:lnTo>
                      <a:lnTo>
                        <a:pt x="108" y="40"/>
                      </a:lnTo>
                      <a:lnTo>
                        <a:pt x="104" y="42"/>
                      </a:lnTo>
                      <a:lnTo>
                        <a:pt x="105" y="43"/>
                      </a:lnTo>
                      <a:lnTo>
                        <a:pt x="105" y="44"/>
                      </a:lnTo>
                      <a:lnTo>
                        <a:pt x="102" y="45"/>
                      </a:lnTo>
                      <a:lnTo>
                        <a:pt x="102" y="45"/>
                      </a:lnTo>
                      <a:lnTo>
                        <a:pt x="102" y="45"/>
                      </a:lnTo>
                      <a:lnTo>
                        <a:pt x="101" y="45"/>
                      </a:lnTo>
                      <a:lnTo>
                        <a:pt x="101" y="48"/>
                      </a:lnTo>
                      <a:lnTo>
                        <a:pt x="100" y="49"/>
                      </a:lnTo>
                      <a:lnTo>
                        <a:pt x="97" y="48"/>
                      </a:lnTo>
                      <a:lnTo>
                        <a:pt x="95" y="48"/>
                      </a:lnTo>
                      <a:lnTo>
                        <a:pt x="92" y="48"/>
                      </a:lnTo>
                      <a:lnTo>
                        <a:pt x="92" y="48"/>
                      </a:lnTo>
                      <a:lnTo>
                        <a:pt x="91" y="48"/>
                      </a:lnTo>
                      <a:lnTo>
                        <a:pt x="91" y="48"/>
                      </a:lnTo>
                      <a:lnTo>
                        <a:pt x="91" y="48"/>
                      </a:lnTo>
                      <a:lnTo>
                        <a:pt x="88" y="48"/>
                      </a:lnTo>
                      <a:lnTo>
                        <a:pt x="87" y="48"/>
                      </a:lnTo>
                      <a:lnTo>
                        <a:pt x="85" y="47"/>
                      </a:lnTo>
                      <a:lnTo>
                        <a:pt x="87" y="44"/>
                      </a:lnTo>
                      <a:lnTo>
                        <a:pt x="87" y="43"/>
                      </a:lnTo>
                      <a:lnTo>
                        <a:pt x="85" y="43"/>
                      </a:lnTo>
                      <a:lnTo>
                        <a:pt x="84" y="44"/>
                      </a:lnTo>
                      <a:lnTo>
                        <a:pt x="83" y="44"/>
                      </a:lnTo>
                      <a:lnTo>
                        <a:pt x="82" y="45"/>
                      </a:lnTo>
                      <a:lnTo>
                        <a:pt x="80" y="47"/>
                      </a:lnTo>
                      <a:lnTo>
                        <a:pt x="78" y="47"/>
                      </a:lnTo>
                      <a:lnTo>
                        <a:pt x="76" y="45"/>
                      </a:lnTo>
                      <a:lnTo>
                        <a:pt x="75" y="44"/>
                      </a:lnTo>
                      <a:lnTo>
                        <a:pt x="72" y="44"/>
                      </a:lnTo>
                      <a:lnTo>
                        <a:pt x="72" y="45"/>
                      </a:lnTo>
                      <a:lnTo>
                        <a:pt x="70" y="45"/>
                      </a:lnTo>
                      <a:lnTo>
                        <a:pt x="70" y="45"/>
                      </a:lnTo>
                      <a:lnTo>
                        <a:pt x="70" y="44"/>
                      </a:lnTo>
                      <a:lnTo>
                        <a:pt x="70" y="44"/>
                      </a:lnTo>
                      <a:lnTo>
                        <a:pt x="70" y="44"/>
                      </a:lnTo>
                      <a:lnTo>
                        <a:pt x="70" y="45"/>
                      </a:lnTo>
                      <a:lnTo>
                        <a:pt x="66" y="45"/>
                      </a:lnTo>
                      <a:lnTo>
                        <a:pt x="66" y="45"/>
                      </a:lnTo>
                      <a:lnTo>
                        <a:pt x="57" y="45"/>
                      </a:lnTo>
                      <a:lnTo>
                        <a:pt x="57" y="45"/>
                      </a:lnTo>
                      <a:lnTo>
                        <a:pt x="55" y="44"/>
                      </a:lnTo>
                      <a:lnTo>
                        <a:pt x="55" y="44"/>
                      </a:lnTo>
                      <a:lnTo>
                        <a:pt x="55" y="45"/>
                      </a:lnTo>
                      <a:lnTo>
                        <a:pt x="54" y="45"/>
                      </a:lnTo>
                      <a:lnTo>
                        <a:pt x="54" y="45"/>
                      </a:lnTo>
                      <a:lnTo>
                        <a:pt x="53" y="45"/>
                      </a:lnTo>
                      <a:lnTo>
                        <a:pt x="53" y="47"/>
                      </a:lnTo>
                      <a:lnTo>
                        <a:pt x="51" y="47"/>
                      </a:lnTo>
                      <a:lnTo>
                        <a:pt x="50" y="47"/>
                      </a:lnTo>
                      <a:lnTo>
                        <a:pt x="49" y="45"/>
                      </a:lnTo>
                      <a:lnTo>
                        <a:pt x="47" y="44"/>
                      </a:lnTo>
                      <a:lnTo>
                        <a:pt x="49" y="43"/>
                      </a:lnTo>
                      <a:lnTo>
                        <a:pt x="49" y="43"/>
                      </a:lnTo>
                      <a:lnTo>
                        <a:pt x="50" y="43"/>
                      </a:lnTo>
                      <a:lnTo>
                        <a:pt x="51" y="40"/>
                      </a:lnTo>
                      <a:lnTo>
                        <a:pt x="55" y="40"/>
                      </a:lnTo>
                      <a:lnTo>
                        <a:pt x="55" y="40"/>
                      </a:lnTo>
                      <a:lnTo>
                        <a:pt x="57" y="40"/>
                      </a:lnTo>
                      <a:lnTo>
                        <a:pt x="58" y="39"/>
                      </a:lnTo>
                      <a:lnTo>
                        <a:pt x="63" y="38"/>
                      </a:lnTo>
                      <a:lnTo>
                        <a:pt x="63" y="39"/>
                      </a:lnTo>
                      <a:lnTo>
                        <a:pt x="65" y="39"/>
                      </a:lnTo>
                      <a:lnTo>
                        <a:pt x="65" y="39"/>
                      </a:lnTo>
                      <a:lnTo>
                        <a:pt x="67" y="38"/>
                      </a:lnTo>
                      <a:lnTo>
                        <a:pt x="70" y="36"/>
                      </a:lnTo>
                      <a:lnTo>
                        <a:pt x="70" y="35"/>
                      </a:lnTo>
                      <a:lnTo>
                        <a:pt x="63" y="38"/>
                      </a:lnTo>
                      <a:lnTo>
                        <a:pt x="57" y="38"/>
                      </a:lnTo>
                      <a:lnTo>
                        <a:pt x="57" y="38"/>
                      </a:lnTo>
                      <a:lnTo>
                        <a:pt x="55" y="38"/>
                      </a:lnTo>
                      <a:lnTo>
                        <a:pt x="55" y="39"/>
                      </a:lnTo>
                      <a:lnTo>
                        <a:pt x="54" y="39"/>
                      </a:lnTo>
                      <a:lnTo>
                        <a:pt x="54" y="39"/>
                      </a:lnTo>
                      <a:lnTo>
                        <a:pt x="50" y="39"/>
                      </a:lnTo>
                      <a:lnTo>
                        <a:pt x="50" y="40"/>
                      </a:lnTo>
                      <a:lnTo>
                        <a:pt x="47" y="42"/>
                      </a:lnTo>
                      <a:lnTo>
                        <a:pt x="45" y="42"/>
                      </a:lnTo>
                      <a:lnTo>
                        <a:pt x="44" y="39"/>
                      </a:lnTo>
                      <a:lnTo>
                        <a:pt x="45" y="39"/>
                      </a:lnTo>
                      <a:lnTo>
                        <a:pt x="45" y="38"/>
                      </a:lnTo>
                      <a:lnTo>
                        <a:pt x="57" y="35"/>
                      </a:lnTo>
                      <a:lnTo>
                        <a:pt x="59" y="35"/>
                      </a:lnTo>
                      <a:lnTo>
                        <a:pt x="62" y="35"/>
                      </a:lnTo>
                      <a:lnTo>
                        <a:pt x="63" y="34"/>
                      </a:lnTo>
                      <a:lnTo>
                        <a:pt x="62" y="34"/>
                      </a:lnTo>
                      <a:lnTo>
                        <a:pt x="61" y="34"/>
                      </a:lnTo>
                      <a:lnTo>
                        <a:pt x="58" y="34"/>
                      </a:lnTo>
                      <a:lnTo>
                        <a:pt x="57" y="34"/>
                      </a:lnTo>
                      <a:lnTo>
                        <a:pt x="55" y="34"/>
                      </a:lnTo>
                      <a:lnTo>
                        <a:pt x="54" y="34"/>
                      </a:lnTo>
                      <a:lnTo>
                        <a:pt x="54" y="34"/>
                      </a:lnTo>
                      <a:lnTo>
                        <a:pt x="49" y="34"/>
                      </a:lnTo>
                      <a:lnTo>
                        <a:pt x="47" y="35"/>
                      </a:lnTo>
                      <a:lnTo>
                        <a:pt x="46" y="35"/>
                      </a:lnTo>
                      <a:lnTo>
                        <a:pt x="45" y="35"/>
                      </a:lnTo>
                      <a:lnTo>
                        <a:pt x="45" y="35"/>
                      </a:lnTo>
                      <a:lnTo>
                        <a:pt x="42" y="35"/>
                      </a:lnTo>
                      <a:lnTo>
                        <a:pt x="44" y="34"/>
                      </a:lnTo>
                      <a:lnTo>
                        <a:pt x="44" y="34"/>
                      </a:lnTo>
                      <a:lnTo>
                        <a:pt x="45" y="32"/>
                      </a:lnTo>
                      <a:lnTo>
                        <a:pt x="46" y="32"/>
                      </a:lnTo>
                      <a:lnTo>
                        <a:pt x="47" y="32"/>
                      </a:lnTo>
                      <a:lnTo>
                        <a:pt x="51" y="32"/>
                      </a:lnTo>
                      <a:lnTo>
                        <a:pt x="49" y="31"/>
                      </a:lnTo>
                      <a:lnTo>
                        <a:pt x="46" y="31"/>
                      </a:lnTo>
                      <a:lnTo>
                        <a:pt x="44" y="31"/>
                      </a:lnTo>
                      <a:lnTo>
                        <a:pt x="41" y="31"/>
                      </a:lnTo>
                      <a:lnTo>
                        <a:pt x="38" y="32"/>
                      </a:lnTo>
                      <a:lnTo>
                        <a:pt x="38" y="30"/>
                      </a:lnTo>
                      <a:lnTo>
                        <a:pt x="41" y="30"/>
                      </a:lnTo>
                      <a:lnTo>
                        <a:pt x="44" y="28"/>
                      </a:lnTo>
                      <a:lnTo>
                        <a:pt x="44" y="28"/>
                      </a:lnTo>
                      <a:lnTo>
                        <a:pt x="45" y="28"/>
                      </a:lnTo>
                      <a:lnTo>
                        <a:pt x="45" y="27"/>
                      </a:lnTo>
                      <a:lnTo>
                        <a:pt x="45" y="27"/>
                      </a:lnTo>
                      <a:lnTo>
                        <a:pt x="47" y="28"/>
                      </a:lnTo>
                      <a:lnTo>
                        <a:pt x="49" y="28"/>
                      </a:lnTo>
                      <a:lnTo>
                        <a:pt x="51" y="28"/>
                      </a:lnTo>
                      <a:lnTo>
                        <a:pt x="53" y="28"/>
                      </a:lnTo>
                      <a:lnTo>
                        <a:pt x="53" y="28"/>
                      </a:lnTo>
                      <a:lnTo>
                        <a:pt x="54" y="28"/>
                      </a:lnTo>
                      <a:lnTo>
                        <a:pt x="54" y="30"/>
                      </a:lnTo>
                      <a:lnTo>
                        <a:pt x="55" y="31"/>
                      </a:lnTo>
                      <a:lnTo>
                        <a:pt x="57" y="31"/>
                      </a:lnTo>
                      <a:lnTo>
                        <a:pt x="58" y="30"/>
                      </a:lnTo>
                      <a:lnTo>
                        <a:pt x="59" y="30"/>
                      </a:lnTo>
                      <a:lnTo>
                        <a:pt x="61" y="28"/>
                      </a:lnTo>
                      <a:lnTo>
                        <a:pt x="61" y="27"/>
                      </a:lnTo>
                      <a:lnTo>
                        <a:pt x="63" y="26"/>
                      </a:lnTo>
                      <a:lnTo>
                        <a:pt x="65" y="23"/>
                      </a:lnTo>
                      <a:lnTo>
                        <a:pt x="70" y="23"/>
                      </a:lnTo>
                      <a:lnTo>
                        <a:pt x="70" y="22"/>
                      </a:lnTo>
                      <a:lnTo>
                        <a:pt x="71" y="22"/>
                      </a:lnTo>
                      <a:lnTo>
                        <a:pt x="71" y="22"/>
                      </a:lnTo>
                      <a:lnTo>
                        <a:pt x="75" y="25"/>
                      </a:lnTo>
                      <a:lnTo>
                        <a:pt x="76" y="26"/>
                      </a:lnTo>
                      <a:lnTo>
                        <a:pt x="79" y="27"/>
                      </a:lnTo>
                      <a:lnTo>
                        <a:pt x="79" y="27"/>
                      </a:lnTo>
                      <a:lnTo>
                        <a:pt x="82" y="30"/>
                      </a:lnTo>
                      <a:lnTo>
                        <a:pt x="82" y="28"/>
                      </a:lnTo>
                      <a:lnTo>
                        <a:pt x="80" y="27"/>
                      </a:lnTo>
                      <a:lnTo>
                        <a:pt x="80" y="26"/>
                      </a:lnTo>
                      <a:lnTo>
                        <a:pt x="80" y="26"/>
                      </a:lnTo>
                      <a:lnTo>
                        <a:pt x="82" y="26"/>
                      </a:lnTo>
                      <a:lnTo>
                        <a:pt x="83" y="25"/>
                      </a:lnTo>
                      <a:lnTo>
                        <a:pt x="89" y="27"/>
                      </a:lnTo>
                      <a:lnTo>
                        <a:pt x="89" y="28"/>
                      </a:lnTo>
                      <a:lnTo>
                        <a:pt x="91" y="30"/>
                      </a:lnTo>
                      <a:lnTo>
                        <a:pt x="92" y="31"/>
                      </a:lnTo>
                      <a:lnTo>
                        <a:pt x="93" y="32"/>
                      </a:lnTo>
                      <a:lnTo>
                        <a:pt x="93" y="32"/>
                      </a:lnTo>
                      <a:lnTo>
                        <a:pt x="93" y="31"/>
                      </a:lnTo>
                      <a:lnTo>
                        <a:pt x="92" y="30"/>
                      </a:lnTo>
                      <a:lnTo>
                        <a:pt x="91" y="27"/>
                      </a:lnTo>
                      <a:lnTo>
                        <a:pt x="91" y="27"/>
                      </a:lnTo>
                      <a:lnTo>
                        <a:pt x="91" y="26"/>
                      </a:lnTo>
                      <a:lnTo>
                        <a:pt x="96" y="26"/>
                      </a:lnTo>
                      <a:lnTo>
                        <a:pt x="99" y="31"/>
                      </a:lnTo>
                      <a:lnTo>
                        <a:pt x="99" y="31"/>
                      </a:lnTo>
                      <a:lnTo>
                        <a:pt x="99" y="30"/>
                      </a:lnTo>
                      <a:lnTo>
                        <a:pt x="99" y="30"/>
                      </a:lnTo>
                      <a:lnTo>
                        <a:pt x="99" y="26"/>
                      </a:lnTo>
                      <a:lnTo>
                        <a:pt x="100" y="26"/>
                      </a:lnTo>
                      <a:lnTo>
                        <a:pt x="102" y="25"/>
                      </a:lnTo>
                      <a:lnTo>
                        <a:pt x="102" y="23"/>
                      </a:lnTo>
                      <a:lnTo>
                        <a:pt x="101" y="23"/>
                      </a:lnTo>
                      <a:lnTo>
                        <a:pt x="100" y="23"/>
                      </a:lnTo>
                      <a:lnTo>
                        <a:pt x="97" y="22"/>
                      </a:lnTo>
                      <a:lnTo>
                        <a:pt x="96" y="23"/>
                      </a:lnTo>
                      <a:lnTo>
                        <a:pt x="95" y="23"/>
                      </a:lnTo>
                      <a:lnTo>
                        <a:pt x="93" y="23"/>
                      </a:lnTo>
                      <a:lnTo>
                        <a:pt x="92" y="23"/>
                      </a:lnTo>
                      <a:lnTo>
                        <a:pt x="91" y="23"/>
                      </a:lnTo>
                      <a:lnTo>
                        <a:pt x="91" y="23"/>
                      </a:lnTo>
                      <a:lnTo>
                        <a:pt x="89" y="23"/>
                      </a:lnTo>
                      <a:lnTo>
                        <a:pt x="89" y="25"/>
                      </a:lnTo>
                      <a:lnTo>
                        <a:pt x="88" y="25"/>
                      </a:lnTo>
                      <a:lnTo>
                        <a:pt x="85" y="25"/>
                      </a:lnTo>
                      <a:lnTo>
                        <a:pt x="84" y="23"/>
                      </a:lnTo>
                      <a:lnTo>
                        <a:pt x="83" y="22"/>
                      </a:lnTo>
                      <a:lnTo>
                        <a:pt x="79" y="23"/>
                      </a:lnTo>
                      <a:lnTo>
                        <a:pt x="78" y="21"/>
                      </a:lnTo>
                      <a:lnTo>
                        <a:pt x="78" y="19"/>
                      </a:lnTo>
                      <a:lnTo>
                        <a:pt x="78" y="18"/>
                      </a:lnTo>
                      <a:lnTo>
                        <a:pt x="83" y="18"/>
                      </a:lnTo>
                      <a:lnTo>
                        <a:pt x="84" y="18"/>
                      </a:lnTo>
                      <a:lnTo>
                        <a:pt x="85" y="18"/>
                      </a:lnTo>
                      <a:lnTo>
                        <a:pt x="87" y="17"/>
                      </a:lnTo>
                      <a:lnTo>
                        <a:pt x="88" y="17"/>
                      </a:lnTo>
                      <a:lnTo>
                        <a:pt x="88" y="18"/>
                      </a:lnTo>
                      <a:lnTo>
                        <a:pt x="93" y="18"/>
                      </a:lnTo>
                      <a:lnTo>
                        <a:pt x="93" y="18"/>
                      </a:lnTo>
                      <a:lnTo>
                        <a:pt x="92" y="17"/>
                      </a:lnTo>
                      <a:lnTo>
                        <a:pt x="92" y="17"/>
                      </a:lnTo>
                      <a:lnTo>
                        <a:pt x="92" y="17"/>
                      </a:lnTo>
                      <a:lnTo>
                        <a:pt x="92" y="15"/>
                      </a:lnTo>
                      <a:lnTo>
                        <a:pt x="91" y="15"/>
                      </a:lnTo>
                      <a:lnTo>
                        <a:pt x="91" y="14"/>
                      </a:lnTo>
                      <a:lnTo>
                        <a:pt x="89" y="14"/>
                      </a:lnTo>
                      <a:lnTo>
                        <a:pt x="89" y="11"/>
                      </a:lnTo>
                      <a:lnTo>
                        <a:pt x="97" y="11"/>
                      </a:lnTo>
                      <a:lnTo>
                        <a:pt x="97" y="13"/>
                      </a:lnTo>
                      <a:lnTo>
                        <a:pt x="99" y="14"/>
                      </a:lnTo>
                      <a:lnTo>
                        <a:pt x="99" y="14"/>
                      </a:lnTo>
                      <a:lnTo>
                        <a:pt x="102" y="15"/>
                      </a:lnTo>
                      <a:lnTo>
                        <a:pt x="102" y="15"/>
                      </a:lnTo>
                      <a:lnTo>
                        <a:pt x="110" y="17"/>
                      </a:lnTo>
                      <a:lnTo>
                        <a:pt x="110" y="17"/>
                      </a:lnTo>
                      <a:lnTo>
                        <a:pt x="112" y="17"/>
                      </a:lnTo>
                      <a:lnTo>
                        <a:pt x="112" y="18"/>
                      </a:lnTo>
                      <a:lnTo>
                        <a:pt x="116" y="18"/>
                      </a:lnTo>
                      <a:lnTo>
                        <a:pt x="116" y="19"/>
                      </a:lnTo>
                      <a:lnTo>
                        <a:pt x="117" y="19"/>
                      </a:lnTo>
                      <a:lnTo>
                        <a:pt x="117" y="21"/>
                      </a:lnTo>
                      <a:lnTo>
                        <a:pt x="118" y="22"/>
                      </a:lnTo>
                      <a:lnTo>
                        <a:pt x="119" y="23"/>
                      </a:lnTo>
                      <a:lnTo>
                        <a:pt x="121" y="25"/>
                      </a:lnTo>
                      <a:lnTo>
                        <a:pt x="122" y="25"/>
                      </a:lnTo>
                      <a:lnTo>
                        <a:pt x="122" y="21"/>
                      </a:lnTo>
                      <a:lnTo>
                        <a:pt x="123" y="21"/>
                      </a:lnTo>
                      <a:lnTo>
                        <a:pt x="130" y="26"/>
                      </a:lnTo>
                      <a:lnTo>
                        <a:pt x="130" y="25"/>
                      </a:lnTo>
                      <a:lnTo>
                        <a:pt x="127" y="23"/>
                      </a:lnTo>
                      <a:lnTo>
                        <a:pt x="125" y="21"/>
                      </a:lnTo>
                      <a:lnTo>
                        <a:pt x="125" y="17"/>
                      </a:lnTo>
                      <a:lnTo>
                        <a:pt x="126" y="17"/>
                      </a:lnTo>
                      <a:lnTo>
                        <a:pt x="125" y="14"/>
                      </a:lnTo>
                      <a:lnTo>
                        <a:pt x="127" y="14"/>
                      </a:lnTo>
                      <a:lnTo>
                        <a:pt x="129" y="14"/>
                      </a:lnTo>
                      <a:lnTo>
                        <a:pt x="130" y="14"/>
                      </a:lnTo>
                      <a:lnTo>
                        <a:pt x="131" y="15"/>
                      </a:lnTo>
                      <a:lnTo>
                        <a:pt x="133" y="15"/>
                      </a:lnTo>
                      <a:lnTo>
                        <a:pt x="133" y="17"/>
                      </a:lnTo>
                      <a:lnTo>
                        <a:pt x="139" y="18"/>
                      </a:lnTo>
                      <a:lnTo>
                        <a:pt x="139" y="19"/>
                      </a:lnTo>
                      <a:lnTo>
                        <a:pt x="148" y="22"/>
                      </a:lnTo>
                      <a:lnTo>
                        <a:pt x="148" y="23"/>
                      </a:lnTo>
                      <a:lnTo>
                        <a:pt x="150" y="23"/>
                      </a:lnTo>
                      <a:lnTo>
                        <a:pt x="150" y="22"/>
                      </a:lnTo>
                      <a:lnTo>
                        <a:pt x="152" y="22"/>
                      </a:lnTo>
                      <a:lnTo>
                        <a:pt x="152" y="22"/>
                      </a:lnTo>
                      <a:lnTo>
                        <a:pt x="148" y="21"/>
                      </a:lnTo>
                      <a:lnTo>
                        <a:pt x="148" y="21"/>
                      </a:lnTo>
                      <a:lnTo>
                        <a:pt x="146" y="21"/>
                      </a:lnTo>
                      <a:lnTo>
                        <a:pt x="144" y="19"/>
                      </a:lnTo>
                      <a:lnTo>
                        <a:pt x="142" y="19"/>
                      </a:lnTo>
                      <a:lnTo>
                        <a:pt x="142" y="18"/>
                      </a:lnTo>
                      <a:lnTo>
                        <a:pt x="140" y="18"/>
                      </a:lnTo>
                      <a:lnTo>
                        <a:pt x="140" y="17"/>
                      </a:lnTo>
                      <a:lnTo>
                        <a:pt x="139" y="15"/>
                      </a:lnTo>
                      <a:lnTo>
                        <a:pt x="142" y="15"/>
                      </a:lnTo>
                      <a:lnTo>
                        <a:pt x="144" y="14"/>
                      </a:lnTo>
                      <a:lnTo>
                        <a:pt x="144" y="17"/>
                      </a:lnTo>
                      <a:lnTo>
                        <a:pt x="148" y="17"/>
                      </a:lnTo>
                      <a:lnTo>
                        <a:pt x="151" y="13"/>
                      </a:lnTo>
                      <a:lnTo>
                        <a:pt x="152" y="13"/>
                      </a:lnTo>
                      <a:lnTo>
                        <a:pt x="152" y="10"/>
                      </a:lnTo>
                      <a:lnTo>
                        <a:pt x="152" y="10"/>
                      </a:lnTo>
                      <a:lnTo>
                        <a:pt x="152" y="11"/>
                      </a:lnTo>
                      <a:lnTo>
                        <a:pt x="154" y="11"/>
                      </a:lnTo>
                      <a:lnTo>
                        <a:pt x="154" y="13"/>
                      </a:lnTo>
                      <a:lnTo>
                        <a:pt x="160" y="13"/>
                      </a:lnTo>
                      <a:lnTo>
                        <a:pt x="161" y="13"/>
                      </a:lnTo>
                      <a:lnTo>
                        <a:pt x="163" y="11"/>
                      </a:lnTo>
                      <a:lnTo>
                        <a:pt x="164" y="11"/>
                      </a:lnTo>
                      <a:lnTo>
                        <a:pt x="165" y="13"/>
                      </a:lnTo>
                      <a:lnTo>
                        <a:pt x="165" y="13"/>
                      </a:lnTo>
                      <a:lnTo>
                        <a:pt x="167" y="14"/>
                      </a:lnTo>
                      <a:lnTo>
                        <a:pt x="173" y="15"/>
                      </a:lnTo>
                      <a:lnTo>
                        <a:pt x="173" y="17"/>
                      </a:lnTo>
                      <a:lnTo>
                        <a:pt x="174" y="17"/>
                      </a:lnTo>
                      <a:lnTo>
                        <a:pt x="174" y="19"/>
                      </a:lnTo>
                      <a:lnTo>
                        <a:pt x="176" y="19"/>
                      </a:lnTo>
                      <a:lnTo>
                        <a:pt x="176" y="19"/>
                      </a:lnTo>
                      <a:lnTo>
                        <a:pt x="176" y="19"/>
                      </a:lnTo>
                      <a:lnTo>
                        <a:pt x="176" y="19"/>
                      </a:lnTo>
                      <a:lnTo>
                        <a:pt x="176" y="19"/>
                      </a:lnTo>
                      <a:lnTo>
                        <a:pt x="177" y="17"/>
                      </a:lnTo>
                      <a:lnTo>
                        <a:pt x="174" y="17"/>
                      </a:lnTo>
                      <a:lnTo>
                        <a:pt x="173" y="15"/>
                      </a:lnTo>
                      <a:lnTo>
                        <a:pt x="172" y="14"/>
                      </a:lnTo>
                      <a:lnTo>
                        <a:pt x="172" y="13"/>
                      </a:lnTo>
                      <a:lnTo>
                        <a:pt x="168" y="13"/>
                      </a:lnTo>
                      <a:lnTo>
                        <a:pt x="168" y="13"/>
                      </a:lnTo>
                      <a:lnTo>
                        <a:pt x="167" y="11"/>
                      </a:lnTo>
                      <a:lnTo>
                        <a:pt x="167" y="11"/>
                      </a:lnTo>
                      <a:lnTo>
                        <a:pt x="165" y="10"/>
                      </a:lnTo>
                      <a:lnTo>
                        <a:pt x="165" y="10"/>
                      </a:lnTo>
                      <a:lnTo>
                        <a:pt x="167" y="9"/>
                      </a:lnTo>
                      <a:lnTo>
                        <a:pt x="167" y="9"/>
                      </a:lnTo>
                      <a:lnTo>
                        <a:pt x="169" y="7"/>
                      </a:lnTo>
                      <a:lnTo>
                        <a:pt x="172" y="7"/>
                      </a:lnTo>
                      <a:lnTo>
                        <a:pt x="176" y="7"/>
                      </a:lnTo>
                      <a:lnTo>
                        <a:pt x="182" y="7"/>
                      </a:lnTo>
                      <a:lnTo>
                        <a:pt x="188" y="7"/>
                      </a:lnTo>
                      <a:lnTo>
                        <a:pt x="188" y="7"/>
                      </a:lnTo>
                      <a:lnTo>
                        <a:pt x="197" y="7"/>
                      </a:lnTo>
                      <a:lnTo>
                        <a:pt x="197" y="7"/>
                      </a:lnTo>
                      <a:lnTo>
                        <a:pt x="198" y="7"/>
                      </a:lnTo>
                      <a:lnTo>
                        <a:pt x="199" y="10"/>
                      </a:lnTo>
                      <a:lnTo>
                        <a:pt x="201" y="10"/>
                      </a:lnTo>
                      <a:lnTo>
                        <a:pt x="202" y="11"/>
                      </a:lnTo>
                      <a:lnTo>
                        <a:pt x="205" y="11"/>
                      </a:lnTo>
                      <a:lnTo>
                        <a:pt x="205" y="11"/>
                      </a:lnTo>
                      <a:lnTo>
                        <a:pt x="205" y="10"/>
                      </a:lnTo>
                      <a:lnTo>
                        <a:pt x="203" y="10"/>
                      </a:lnTo>
                      <a:lnTo>
                        <a:pt x="203" y="9"/>
                      </a:lnTo>
                      <a:lnTo>
                        <a:pt x="207" y="7"/>
                      </a:lnTo>
                      <a:lnTo>
                        <a:pt x="211" y="6"/>
                      </a:lnTo>
                      <a:lnTo>
                        <a:pt x="216" y="6"/>
                      </a:lnTo>
                      <a:lnTo>
                        <a:pt x="216" y="7"/>
                      </a:lnTo>
                      <a:lnTo>
                        <a:pt x="218" y="7"/>
                      </a:lnTo>
                      <a:lnTo>
                        <a:pt x="218" y="4"/>
                      </a:lnTo>
                      <a:lnTo>
                        <a:pt x="223" y="1"/>
                      </a:lnTo>
                      <a:lnTo>
                        <a:pt x="223"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9">
                  <a:extLst>
                    <a:ext uri="{FF2B5EF4-FFF2-40B4-BE49-F238E27FC236}">
                      <a16:creationId xmlns:a16="http://schemas.microsoft.com/office/drawing/2014/main" xmlns="" id="{DCF93225-ACE7-4D64-9734-8AD9EBA95519}"/>
                    </a:ext>
                  </a:extLst>
                </p:cNvPr>
                <p:cNvSpPr>
                  <a:spLocks noEditPoints="1"/>
                </p:cNvSpPr>
                <p:nvPr/>
              </p:nvSpPr>
              <p:spPr bwMode="auto">
                <a:xfrm>
                  <a:off x="4746625" y="3057979"/>
                  <a:ext cx="3622675" cy="819150"/>
                </a:xfrm>
                <a:custGeom>
                  <a:avLst/>
                  <a:gdLst>
                    <a:gd name="T0" fmla="*/ 44 w 2282"/>
                    <a:gd name="T1" fmla="*/ 504 h 516"/>
                    <a:gd name="T2" fmla="*/ 101 w 2282"/>
                    <a:gd name="T3" fmla="*/ 496 h 516"/>
                    <a:gd name="T4" fmla="*/ 37 w 2282"/>
                    <a:gd name="T5" fmla="*/ 478 h 516"/>
                    <a:gd name="T6" fmla="*/ 91 w 2282"/>
                    <a:gd name="T7" fmla="*/ 500 h 516"/>
                    <a:gd name="T8" fmla="*/ 46 w 2282"/>
                    <a:gd name="T9" fmla="*/ 500 h 516"/>
                    <a:gd name="T10" fmla="*/ 44 w 2282"/>
                    <a:gd name="T11" fmla="*/ 492 h 516"/>
                    <a:gd name="T12" fmla="*/ 48 w 2282"/>
                    <a:gd name="T13" fmla="*/ 473 h 516"/>
                    <a:gd name="T14" fmla="*/ 8 w 2282"/>
                    <a:gd name="T15" fmla="*/ 474 h 516"/>
                    <a:gd name="T16" fmla="*/ 142 w 2282"/>
                    <a:gd name="T17" fmla="*/ 468 h 516"/>
                    <a:gd name="T18" fmla="*/ 131 w 2282"/>
                    <a:gd name="T19" fmla="*/ 464 h 516"/>
                    <a:gd name="T20" fmla="*/ 3 w 2282"/>
                    <a:gd name="T21" fmla="*/ 449 h 516"/>
                    <a:gd name="T22" fmla="*/ 11 w 2282"/>
                    <a:gd name="T23" fmla="*/ 435 h 516"/>
                    <a:gd name="T24" fmla="*/ 2175 w 2282"/>
                    <a:gd name="T25" fmla="*/ 407 h 516"/>
                    <a:gd name="T26" fmla="*/ 15 w 2282"/>
                    <a:gd name="T27" fmla="*/ 377 h 516"/>
                    <a:gd name="T28" fmla="*/ 21 w 2282"/>
                    <a:gd name="T29" fmla="*/ 351 h 516"/>
                    <a:gd name="T30" fmla="*/ 2230 w 2282"/>
                    <a:gd name="T31" fmla="*/ 339 h 516"/>
                    <a:gd name="T32" fmla="*/ 2200 w 2282"/>
                    <a:gd name="T33" fmla="*/ 382 h 516"/>
                    <a:gd name="T34" fmla="*/ 2162 w 2282"/>
                    <a:gd name="T35" fmla="*/ 388 h 516"/>
                    <a:gd name="T36" fmla="*/ 2205 w 2282"/>
                    <a:gd name="T37" fmla="*/ 346 h 516"/>
                    <a:gd name="T38" fmla="*/ 1989 w 2282"/>
                    <a:gd name="T39" fmla="*/ 354 h 516"/>
                    <a:gd name="T40" fmla="*/ 1969 w 2282"/>
                    <a:gd name="T41" fmla="*/ 352 h 516"/>
                    <a:gd name="T42" fmla="*/ 2243 w 2282"/>
                    <a:gd name="T43" fmla="*/ 279 h 516"/>
                    <a:gd name="T44" fmla="*/ 2236 w 2282"/>
                    <a:gd name="T45" fmla="*/ 288 h 516"/>
                    <a:gd name="T46" fmla="*/ 2268 w 2282"/>
                    <a:gd name="T47" fmla="*/ 305 h 516"/>
                    <a:gd name="T48" fmla="*/ 2236 w 2282"/>
                    <a:gd name="T49" fmla="*/ 330 h 516"/>
                    <a:gd name="T50" fmla="*/ 2225 w 2282"/>
                    <a:gd name="T51" fmla="*/ 274 h 516"/>
                    <a:gd name="T52" fmla="*/ 1879 w 2282"/>
                    <a:gd name="T53" fmla="*/ 218 h 516"/>
                    <a:gd name="T54" fmla="*/ 2167 w 2282"/>
                    <a:gd name="T55" fmla="*/ 106 h 516"/>
                    <a:gd name="T56" fmla="*/ 2167 w 2282"/>
                    <a:gd name="T57" fmla="*/ 121 h 516"/>
                    <a:gd name="T58" fmla="*/ 75 w 2282"/>
                    <a:gd name="T59" fmla="*/ 79 h 516"/>
                    <a:gd name="T60" fmla="*/ 1124 w 2282"/>
                    <a:gd name="T61" fmla="*/ 63 h 516"/>
                    <a:gd name="T62" fmla="*/ 2177 w 2282"/>
                    <a:gd name="T63" fmla="*/ 62 h 516"/>
                    <a:gd name="T64" fmla="*/ 1892 w 2282"/>
                    <a:gd name="T65" fmla="*/ 36 h 516"/>
                    <a:gd name="T66" fmla="*/ 1120 w 2282"/>
                    <a:gd name="T67" fmla="*/ 54 h 516"/>
                    <a:gd name="T68" fmla="*/ 1104 w 2282"/>
                    <a:gd name="T69" fmla="*/ 115 h 516"/>
                    <a:gd name="T70" fmla="*/ 1066 w 2282"/>
                    <a:gd name="T71" fmla="*/ 139 h 516"/>
                    <a:gd name="T72" fmla="*/ 1067 w 2282"/>
                    <a:gd name="T73" fmla="*/ 76 h 516"/>
                    <a:gd name="T74" fmla="*/ 1103 w 2282"/>
                    <a:gd name="T75" fmla="*/ 36 h 516"/>
                    <a:gd name="T76" fmla="*/ 1837 w 2282"/>
                    <a:gd name="T77" fmla="*/ 7 h 516"/>
                    <a:gd name="T78" fmla="*/ 1967 w 2282"/>
                    <a:gd name="T79" fmla="*/ 39 h 516"/>
                    <a:gd name="T80" fmla="*/ 2001 w 2282"/>
                    <a:gd name="T81" fmla="*/ 97 h 516"/>
                    <a:gd name="T82" fmla="*/ 2031 w 2282"/>
                    <a:gd name="T83" fmla="*/ 149 h 516"/>
                    <a:gd name="T84" fmla="*/ 2037 w 2282"/>
                    <a:gd name="T85" fmla="*/ 210 h 516"/>
                    <a:gd name="T86" fmla="*/ 2015 w 2282"/>
                    <a:gd name="T87" fmla="*/ 261 h 516"/>
                    <a:gd name="T88" fmla="*/ 1982 w 2282"/>
                    <a:gd name="T89" fmla="*/ 307 h 516"/>
                    <a:gd name="T90" fmla="*/ 1956 w 2282"/>
                    <a:gd name="T91" fmla="*/ 304 h 516"/>
                    <a:gd name="T92" fmla="*/ 1918 w 2282"/>
                    <a:gd name="T93" fmla="*/ 273 h 516"/>
                    <a:gd name="T94" fmla="*/ 1901 w 2282"/>
                    <a:gd name="T95" fmla="*/ 244 h 516"/>
                    <a:gd name="T96" fmla="*/ 1871 w 2282"/>
                    <a:gd name="T97" fmla="*/ 233 h 516"/>
                    <a:gd name="T98" fmla="*/ 1817 w 2282"/>
                    <a:gd name="T99" fmla="*/ 224 h 516"/>
                    <a:gd name="T100" fmla="*/ 1762 w 2282"/>
                    <a:gd name="T101" fmla="*/ 245 h 516"/>
                    <a:gd name="T102" fmla="*/ 1717 w 2282"/>
                    <a:gd name="T103" fmla="*/ 258 h 516"/>
                    <a:gd name="T104" fmla="*/ 1706 w 2282"/>
                    <a:gd name="T105" fmla="*/ 219 h 516"/>
                    <a:gd name="T106" fmla="*/ 1689 w 2282"/>
                    <a:gd name="T107" fmla="*/ 166 h 516"/>
                    <a:gd name="T108" fmla="*/ 1688 w 2282"/>
                    <a:gd name="T109" fmla="*/ 122 h 516"/>
                    <a:gd name="T110" fmla="*/ 1741 w 2282"/>
                    <a:gd name="T111" fmla="*/ 92 h 516"/>
                    <a:gd name="T112" fmla="*/ 1778 w 2282"/>
                    <a:gd name="T113" fmla="*/ 60 h 516"/>
                    <a:gd name="T114" fmla="*/ 1799 w 2282"/>
                    <a:gd name="T115" fmla="*/ 37 h 516"/>
                    <a:gd name="T116" fmla="*/ 1829 w 2282"/>
                    <a:gd name="T117" fmla="*/ 33 h 516"/>
                    <a:gd name="T118" fmla="*/ 1853 w 2282"/>
                    <a:gd name="T119" fmla="*/ 16 h 516"/>
                    <a:gd name="T120" fmla="*/ 1880 w 2282"/>
                    <a:gd name="T121" fmla="*/ 12 h 516"/>
                    <a:gd name="T122" fmla="*/ 1896 w 2282"/>
                    <a:gd name="T123" fmla="*/ 51 h 516"/>
                    <a:gd name="T124" fmla="*/ 1937 w 2282"/>
                    <a:gd name="T125" fmla="*/ 2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2" h="516">
                      <a:moveTo>
                        <a:pt x="67" y="515"/>
                      </a:moveTo>
                      <a:lnTo>
                        <a:pt x="68" y="516"/>
                      </a:lnTo>
                      <a:lnTo>
                        <a:pt x="68" y="516"/>
                      </a:lnTo>
                      <a:lnTo>
                        <a:pt x="67" y="516"/>
                      </a:lnTo>
                      <a:lnTo>
                        <a:pt x="67" y="515"/>
                      </a:lnTo>
                      <a:close/>
                      <a:moveTo>
                        <a:pt x="68" y="512"/>
                      </a:moveTo>
                      <a:lnTo>
                        <a:pt x="72" y="512"/>
                      </a:lnTo>
                      <a:lnTo>
                        <a:pt x="72" y="513"/>
                      </a:lnTo>
                      <a:lnTo>
                        <a:pt x="70" y="513"/>
                      </a:lnTo>
                      <a:lnTo>
                        <a:pt x="68" y="512"/>
                      </a:lnTo>
                      <a:close/>
                      <a:moveTo>
                        <a:pt x="61" y="509"/>
                      </a:moveTo>
                      <a:lnTo>
                        <a:pt x="63" y="509"/>
                      </a:lnTo>
                      <a:lnTo>
                        <a:pt x="65" y="509"/>
                      </a:lnTo>
                      <a:lnTo>
                        <a:pt x="65" y="511"/>
                      </a:lnTo>
                      <a:lnTo>
                        <a:pt x="65" y="513"/>
                      </a:lnTo>
                      <a:lnTo>
                        <a:pt x="62" y="513"/>
                      </a:lnTo>
                      <a:lnTo>
                        <a:pt x="62" y="511"/>
                      </a:lnTo>
                      <a:lnTo>
                        <a:pt x="62" y="511"/>
                      </a:lnTo>
                      <a:lnTo>
                        <a:pt x="61" y="509"/>
                      </a:lnTo>
                      <a:close/>
                      <a:moveTo>
                        <a:pt x="63" y="503"/>
                      </a:moveTo>
                      <a:lnTo>
                        <a:pt x="63" y="508"/>
                      </a:lnTo>
                      <a:lnTo>
                        <a:pt x="61" y="507"/>
                      </a:lnTo>
                      <a:lnTo>
                        <a:pt x="59" y="507"/>
                      </a:lnTo>
                      <a:lnTo>
                        <a:pt x="58" y="507"/>
                      </a:lnTo>
                      <a:lnTo>
                        <a:pt x="55" y="508"/>
                      </a:lnTo>
                      <a:lnTo>
                        <a:pt x="57" y="511"/>
                      </a:lnTo>
                      <a:lnTo>
                        <a:pt x="55" y="511"/>
                      </a:lnTo>
                      <a:lnTo>
                        <a:pt x="55" y="511"/>
                      </a:lnTo>
                      <a:lnTo>
                        <a:pt x="48" y="508"/>
                      </a:lnTo>
                      <a:lnTo>
                        <a:pt x="48" y="507"/>
                      </a:lnTo>
                      <a:lnTo>
                        <a:pt x="48" y="507"/>
                      </a:lnTo>
                      <a:lnTo>
                        <a:pt x="49" y="506"/>
                      </a:lnTo>
                      <a:lnTo>
                        <a:pt x="53" y="504"/>
                      </a:lnTo>
                      <a:lnTo>
                        <a:pt x="53" y="506"/>
                      </a:lnTo>
                      <a:lnTo>
                        <a:pt x="54" y="506"/>
                      </a:lnTo>
                      <a:lnTo>
                        <a:pt x="54" y="504"/>
                      </a:lnTo>
                      <a:lnTo>
                        <a:pt x="57" y="504"/>
                      </a:lnTo>
                      <a:lnTo>
                        <a:pt x="57" y="503"/>
                      </a:lnTo>
                      <a:lnTo>
                        <a:pt x="63" y="503"/>
                      </a:lnTo>
                      <a:close/>
                      <a:moveTo>
                        <a:pt x="45" y="503"/>
                      </a:moveTo>
                      <a:lnTo>
                        <a:pt x="45" y="503"/>
                      </a:lnTo>
                      <a:lnTo>
                        <a:pt x="45" y="503"/>
                      </a:lnTo>
                      <a:lnTo>
                        <a:pt x="44" y="503"/>
                      </a:lnTo>
                      <a:lnTo>
                        <a:pt x="44" y="504"/>
                      </a:lnTo>
                      <a:lnTo>
                        <a:pt x="42" y="504"/>
                      </a:lnTo>
                      <a:lnTo>
                        <a:pt x="42" y="506"/>
                      </a:lnTo>
                      <a:lnTo>
                        <a:pt x="42" y="507"/>
                      </a:lnTo>
                      <a:lnTo>
                        <a:pt x="41" y="506"/>
                      </a:lnTo>
                      <a:lnTo>
                        <a:pt x="38" y="506"/>
                      </a:lnTo>
                      <a:lnTo>
                        <a:pt x="38" y="503"/>
                      </a:lnTo>
                      <a:lnTo>
                        <a:pt x="41" y="503"/>
                      </a:lnTo>
                      <a:lnTo>
                        <a:pt x="45" y="503"/>
                      </a:lnTo>
                      <a:close/>
                      <a:moveTo>
                        <a:pt x="36" y="500"/>
                      </a:moveTo>
                      <a:lnTo>
                        <a:pt x="38" y="502"/>
                      </a:lnTo>
                      <a:lnTo>
                        <a:pt x="38" y="502"/>
                      </a:lnTo>
                      <a:lnTo>
                        <a:pt x="37" y="502"/>
                      </a:lnTo>
                      <a:lnTo>
                        <a:pt x="37" y="502"/>
                      </a:lnTo>
                      <a:lnTo>
                        <a:pt x="37" y="502"/>
                      </a:lnTo>
                      <a:lnTo>
                        <a:pt x="36" y="502"/>
                      </a:lnTo>
                      <a:lnTo>
                        <a:pt x="36" y="502"/>
                      </a:lnTo>
                      <a:lnTo>
                        <a:pt x="36" y="502"/>
                      </a:lnTo>
                      <a:lnTo>
                        <a:pt x="36" y="500"/>
                      </a:lnTo>
                      <a:close/>
                      <a:moveTo>
                        <a:pt x="68" y="500"/>
                      </a:moveTo>
                      <a:lnTo>
                        <a:pt x="68" y="500"/>
                      </a:lnTo>
                      <a:lnTo>
                        <a:pt x="66" y="500"/>
                      </a:lnTo>
                      <a:lnTo>
                        <a:pt x="66" y="502"/>
                      </a:lnTo>
                      <a:lnTo>
                        <a:pt x="74" y="502"/>
                      </a:lnTo>
                      <a:lnTo>
                        <a:pt x="74" y="500"/>
                      </a:lnTo>
                      <a:lnTo>
                        <a:pt x="72" y="500"/>
                      </a:lnTo>
                      <a:lnTo>
                        <a:pt x="72" y="500"/>
                      </a:lnTo>
                      <a:lnTo>
                        <a:pt x="68" y="500"/>
                      </a:lnTo>
                      <a:close/>
                      <a:moveTo>
                        <a:pt x="101" y="496"/>
                      </a:moveTo>
                      <a:lnTo>
                        <a:pt x="101" y="496"/>
                      </a:lnTo>
                      <a:lnTo>
                        <a:pt x="101" y="496"/>
                      </a:lnTo>
                      <a:lnTo>
                        <a:pt x="103" y="498"/>
                      </a:lnTo>
                      <a:lnTo>
                        <a:pt x="106" y="498"/>
                      </a:lnTo>
                      <a:lnTo>
                        <a:pt x="105" y="499"/>
                      </a:lnTo>
                      <a:lnTo>
                        <a:pt x="104" y="499"/>
                      </a:lnTo>
                      <a:lnTo>
                        <a:pt x="103" y="500"/>
                      </a:lnTo>
                      <a:lnTo>
                        <a:pt x="101" y="500"/>
                      </a:lnTo>
                      <a:lnTo>
                        <a:pt x="101" y="500"/>
                      </a:lnTo>
                      <a:lnTo>
                        <a:pt x="100" y="499"/>
                      </a:lnTo>
                      <a:lnTo>
                        <a:pt x="97" y="499"/>
                      </a:lnTo>
                      <a:lnTo>
                        <a:pt x="97" y="498"/>
                      </a:lnTo>
                      <a:lnTo>
                        <a:pt x="99" y="498"/>
                      </a:lnTo>
                      <a:lnTo>
                        <a:pt x="100" y="498"/>
                      </a:lnTo>
                      <a:lnTo>
                        <a:pt x="101" y="496"/>
                      </a:lnTo>
                      <a:lnTo>
                        <a:pt x="101" y="496"/>
                      </a:lnTo>
                      <a:close/>
                      <a:moveTo>
                        <a:pt x="20" y="479"/>
                      </a:moveTo>
                      <a:lnTo>
                        <a:pt x="23" y="479"/>
                      </a:lnTo>
                      <a:lnTo>
                        <a:pt x="24" y="481"/>
                      </a:lnTo>
                      <a:lnTo>
                        <a:pt x="24" y="482"/>
                      </a:lnTo>
                      <a:lnTo>
                        <a:pt x="25" y="482"/>
                      </a:lnTo>
                      <a:lnTo>
                        <a:pt x="27" y="485"/>
                      </a:lnTo>
                      <a:lnTo>
                        <a:pt x="28" y="485"/>
                      </a:lnTo>
                      <a:lnTo>
                        <a:pt x="28" y="485"/>
                      </a:lnTo>
                      <a:lnTo>
                        <a:pt x="31" y="486"/>
                      </a:lnTo>
                      <a:lnTo>
                        <a:pt x="29" y="487"/>
                      </a:lnTo>
                      <a:lnTo>
                        <a:pt x="28" y="487"/>
                      </a:lnTo>
                      <a:lnTo>
                        <a:pt x="29" y="490"/>
                      </a:lnTo>
                      <a:lnTo>
                        <a:pt x="29" y="490"/>
                      </a:lnTo>
                      <a:lnTo>
                        <a:pt x="31" y="491"/>
                      </a:lnTo>
                      <a:lnTo>
                        <a:pt x="29" y="491"/>
                      </a:lnTo>
                      <a:lnTo>
                        <a:pt x="29" y="492"/>
                      </a:lnTo>
                      <a:lnTo>
                        <a:pt x="28" y="492"/>
                      </a:lnTo>
                      <a:lnTo>
                        <a:pt x="27" y="491"/>
                      </a:lnTo>
                      <a:lnTo>
                        <a:pt x="27" y="491"/>
                      </a:lnTo>
                      <a:lnTo>
                        <a:pt x="25" y="491"/>
                      </a:lnTo>
                      <a:lnTo>
                        <a:pt x="25" y="491"/>
                      </a:lnTo>
                      <a:lnTo>
                        <a:pt x="24" y="491"/>
                      </a:lnTo>
                      <a:lnTo>
                        <a:pt x="24" y="491"/>
                      </a:lnTo>
                      <a:lnTo>
                        <a:pt x="23" y="491"/>
                      </a:lnTo>
                      <a:lnTo>
                        <a:pt x="24" y="487"/>
                      </a:lnTo>
                      <a:lnTo>
                        <a:pt x="21" y="489"/>
                      </a:lnTo>
                      <a:lnTo>
                        <a:pt x="21" y="487"/>
                      </a:lnTo>
                      <a:lnTo>
                        <a:pt x="20" y="487"/>
                      </a:lnTo>
                      <a:lnTo>
                        <a:pt x="20" y="487"/>
                      </a:lnTo>
                      <a:lnTo>
                        <a:pt x="20" y="486"/>
                      </a:lnTo>
                      <a:lnTo>
                        <a:pt x="19" y="486"/>
                      </a:lnTo>
                      <a:lnTo>
                        <a:pt x="20" y="479"/>
                      </a:lnTo>
                      <a:close/>
                      <a:moveTo>
                        <a:pt x="29" y="474"/>
                      </a:moveTo>
                      <a:lnTo>
                        <a:pt x="29" y="478"/>
                      </a:lnTo>
                      <a:lnTo>
                        <a:pt x="25" y="478"/>
                      </a:lnTo>
                      <a:lnTo>
                        <a:pt x="27" y="477"/>
                      </a:lnTo>
                      <a:lnTo>
                        <a:pt x="28" y="475"/>
                      </a:lnTo>
                      <a:lnTo>
                        <a:pt x="29" y="474"/>
                      </a:lnTo>
                      <a:close/>
                      <a:moveTo>
                        <a:pt x="36" y="474"/>
                      </a:moveTo>
                      <a:lnTo>
                        <a:pt x="37" y="474"/>
                      </a:lnTo>
                      <a:lnTo>
                        <a:pt x="37" y="474"/>
                      </a:lnTo>
                      <a:lnTo>
                        <a:pt x="38" y="475"/>
                      </a:lnTo>
                      <a:lnTo>
                        <a:pt x="38" y="477"/>
                      </a:lnTo>
                      <a:lnTo>
                        <a:pt x="37" y="478"/>
                      </a:lnTo>
                      <a:lnTo>
                        <a:pt x="36" y="479"/>
                      </a:lnTo>
                      <a:lnTo>
                        <a:pt x="36" y="481"/>
                      </a:lnTo>
                      <a:lnTo>
                        <a:pt x="33" y="481"/>
                      </a:lnTo>
                      <a:lnTo>
                        <a:pt x="33" y="478"/>
                      </a:lnTo>
                      <a:lnTo>
                        <a:pt x="34" y="478"/>
                      </a:lnTo>
                      <a:lnTo>
                        <a:pt x="36" y="474"/>
                      </a:lnTo>
                      <a:lnTo>
                        <a:pt x="36" y="474"/>
                      </a:lnTo>
                      <a:lnTo>
                        <a:pt x="36" y="474"/>
                      </a:lnTo>
                      <a:close/>
                      <a:moveTo>
                        <a:pt x="55" y="471"/>
                      </a:moveTo>
                      <a:lnTo>
                        <a:pt x="57" y="473"/>
                      </a:lnTo>
                      <a:lnTo>
                        <a:pt x="57" y="474"/>
                      </a:lnTo>
                      <a:lnTo>
                        <a:pt x="59" y="473"/>
                      </a:lnTo>
                      <a:lnTo>
                        <a:pt x="59" y="473"/>
                      </a:lnTo>
                      <a:lnTo>
                        <a:pt x="61" y="473"/>
                      </a:lnTo>
                      <a:lnTo>
                        <a:pt x="61" y="471"/>
                      </a:lnTo>
                      <a:lnTo>
                        <a:pt x="61" y="471"/>
                      </a:lnTo>
                      <a:lnTo>
                        <a:pt x="61" y="473"/>
                      </a:lnTo>
                      <a:lnTo>
                        <a:pt x="62" y="474"/>
                      </a:lnTo>
                      <a:lnTo>
                        <a:pt x="65" y="477"/>
                      </a:lnTo>
                      <a:lnTo>
                        <a:pt x="65" y="478"/>
                      </a:lnTo>
                      <a:lnTo>
                        <a:pt x="63" y="478"/>
                      </a:lnTo>
                      <a:lnTo>
                        <a:pt x="63" y="479"/>
                      </a:lnTo>
                      <a:lnTo>
                        <a:pt x="62" y="479"/>
                      </a:lnTo>
                      <a:lnTo>
                        <a:pt x="63" y="479"/>
                      </a:lnTo>
                      <a:lnTo>
                        <a:pt x="63" y="481"/>
                      </a:lnTo>
                      <a:lnTo>
                        <a:pt x="65" y="481"/>
                      </a:lnTo>
                      <a:lnTo>
                        <a:pt x="65" y="483"/>
                      </a:lnTo>
                      <a:lnTo>
                        <a:pt x="70" y="487"/>
                      </a:lnTo>
                      <a:lnTo>
                        <a:pt x="70" y="490"/>
                      </a:lnTo>
                      <a:lnTo>
                        <a:pt x="71" y="490"/>
                      </a:lnTo>
                      <a:lnTo>
                        <a:pt x="71" y="491"/>
                      </a:lnTo>
                      <a:lnTo>
                        <a:pt x="72" y="491"/>
                      </a:lnTo>
                      <a:lnTo>
                        <a:pt x="74" y="492"/>
                      </a:lnTo>
                      <a:lnTo>
                        <a:pt x="75" y="492"/>
                      </a:lnTo>
                      <a:lnTo>
                        <a:pt x="78" y="496"/>
                      </a:lnTo>
                      <a:lnTo>
                        <a:pt x="82" y="496"/>
                      </a:lnTo>
                      <a:lnTo>
                        <a:pt x="82" y="496"/>
                      </a:lnTo>
                      <a:lnTo>
                        <a:pt x="85" y="496"/>
                      </a:lnTo>
                      <a:lnTo>
                        <a:pt x="85" y="498"/>
                      </a:lnTo>
                      <a:lnTo>
                        <a:pt x="88" y="498"/>
                      </a:lnTo>
                      <a:lnTo>
                        <a:pt x="88" y="498"/>
                      </a:lnTo>
                      <a:lnTo>
                        <a:pt x="91" y="499"/>
                      </a:lnTo>
                      <a:lnTo>
                        <a:pt x="91" y="499"/>
                      </a:lnTo>
                      <a:lnTo>
                        <a:pt x="91" y="500"/>
                      </a:lnTo>
                      <a:lnTo>
                        <a:pt x="89" y="502"/>
                      </a:lnTo>
                      <a:lnTo>
                        <a:pt x="88" y="500"/>
                      </a:lnTo>
                      <a:lnTo>
                        <a:pt x="85" y="500"/>
                      </a:lnTo>
                      <a:lnTo>
                        <a:pt x="84" y="500"/>
                      </a:lnTo>
                      <a:lnTo>
                        <a:pt x="82" y="502"/>
                      </a:lnTo>
                      <a:lnTo>
                        <a:pt x="78" y="502"/>
                      </a:lnTo>
                      <a:lnTo>
                        <a:pt x="78" y="503"/>
                      </a:lnTo>
                      <a:lnTo>
                        <a:pt x="76" y="502"/>
                      </a:lnTo>
                      <a:lnTo>
                        <a:pt x="75" y="500"/>
                      </a:lnTo>
                      <a:lnTo>
                        <a:pt x="74" y="503"/>
                      </a:lnTo>
                      <a:lnTo>
                        <a:pt x="72" y="506"/>
                      </a:lnTo>
                      <a:lnTo>
                        <a:pt x="71" y="507"/>
                      </a:lnTo>
                      <a:lnTo>
                        <a:pt x="68" y="508"/>
                      </a:lnTo>
                      <a:lnTo>
                        <a:pt x="68" y="506"/>
                      </a:lnTo>
                      <a:lnTo>
                        <a:pt x="66" y="504"/>
                      </a:lnTo>
                      <a:lnTo>
                        <a:pt x="65" y="503"/>
                      </a:lnTo>
                      <a:lnTo>
                        <a:pt x="65" y="500"/>
                      </a:lnTo>
                      <a:lnTo>
                        <a:pt x="63" y="500"/>
                      </a:lnTo>
                      <a:lnTo>
                        <a:pt x="63" y="502"/>
                      </a:lnTo>
                      <a:lnTo>
                        <a:pt x="61" y="502"/>
                      </a:lnTo>
                      <a:lnTo>
                        <a:pt x="61" y="502"/>
                      </a:lnTo>
                      <a:lnTo>
                        <a:pt x="58" y="502"/>
                      </a:lnTo>
                      <a:lnTo>
                        <a:pt x="58" y="503"/>
                      </a:lnTo>
                      <a:lnTo>
                        <a:pt x="55" y="503"/>
                      </a:lnTo>
                      <a:lnTo>
                        <a:pt x="54" y="504"/>
                      </a:lnTo>
                      <a:lnTo>
                        <a:pt x="54" y="504"/>
                      </a:lnTo>
                      <a:lnTo>
                        <a:pt x="53" y="503"/>
                      </a:lnTo>
                      <a:lnTo>
                        <a:pt x="53" y="503"/>
                      </a:lnTo>
                      <a:lnTo>
                        <a:pt x="51" y="503"/>
                      </a:lnTo>
                      <a:lnTo>
                        <a:pt x="51" y="503"/>
                      </a:lnTo>
                      <a:lnTo>
                        <a:pt x="50" y="504"/>
                      </a:lnTo>
                      <a:lnTo>
                        <a:pt x="50" y="504"/>
                      </a:lnTo>
                      <a:lnTo>
                        <a:pt x="50" y="504"/>
                      </a:lnTo>
                      <a:lnTo>
                        <a:pt x="50" y="503"/>
                      </a:lnTo>
                      <a:lnTo>
                        <a:pt x="50" y="503"/>
                      </a:lnTo>
                      <a:lnTo>
                        <a:pt x="48" y="504"/>
                      </a:lnTo>
                      <a:lnTo>
                        <a:pt x="48" y="503"/>
                      </a:lnTo>
                      <a:lnTo>
                        <a:pt x="48" y="503"/>
                      </a:lnTo>
                      <a:lnTo>
                        <a:pt x="48" y="503"/>
                      </a:lnTo>
                      <a:lnTo>
                        <a:pt x="48" y="502"/>
                      </a:lnTo>
                      <a:lnTo>
                        <a:pt x="49" y="502"/>
                      </a:lnTo>
                      <a:lnTo>
                        <a:pt x="46" y="502"/>
                      </a:lnTo>
                      <a:lnTo>
                        <a:pt x="46" y="500"/>
                      </a:lnTo>
                      <a:lnTo>
                        <a:pt x="46" y="500"/>
                      </a:lnTo>
                      <a:lnTo>
                        <a:pt x="46" y="500"/>
                      </a:lnTo>
                      <a:lnTo>
                        <a:pt x="46" y="500"/>
                      </a:lnTo>
                      <a:lnTo>
                        <a:pt x="46" y="502"/>
                      </a:lnTo>
                      <a:lnTo>
                        <a:pt x="41" y="502"/>
                      </a:lnTo>
                      <a:lnTo>
                        <a:pt x="41" y="499"/>
                      </a:lnTo>
                      <a:lnTo>
                        <a:pt x="36" y="499"/>
                      </a:lnTo>
                      <a:lnTo>
                        <a:pt x="36" y="498"/>
                      </a:lnTo>
                      <a:lnTo>
                        <a:pt x="33" y="498"/>
                      </a:lnTo>
                      <a:lnTo>
                        <a:pt x="33" y="500"/>
                      </a:lnTo>
                      <a:lnTo>
                        <a:pt x="32" y="499"/>
                      </a:lnTo>
                      <a:lnTo>
                        <a:pt x="31" y="499"/>
                      </a:lnTo>
                      <a:lnTo>
                        <a:pt x="31" y="498"/>
                      </a:lnTo>
                      <a:lnTo>
                        <a:pt x="32" y="496"/>
                      </a:lnTo>
                      <a:lnTo>
                        <a:pt x="33" y="496"/>
                      </a:lnTo>
                      <a:lnTo>
                        <a:pt x="36" y="495"/>
                      </a:lnTo>
                      <a:lnTo>
                        <a:pt x="37" y="495"/>
                      </a:lnTo>
                      <a:lnTo>
                        <a:pt x="40" y="495"/>
                      </a:lnTo>
                      <a:lnTo>
                        <a:pt x="40" y="492"/>
                      </a:lnTo>
                      <a:lnTo>
                        <a:pt x="40" y="492"/>
                      </a:lnTo>
                      <a:lnTo>
                        <a:pt x="38" y="494"/>
                      </a:lnTo>
                      <a:lnTo>
                        <a:pt x="37" y="494"/>
                      </a:lnTo>
                      <a:lnTo>
                        <a:pt x="34" y="494"/>
                      </a:lnTo>
                      <a:lnTo>
                        <a:pt x="33" y="492"/>
                      </a:lnTo>
                      <a:lnTo>
                        <a:pt x="32" y="492"/>
                      </a:lnTo>
                      <a:lnTo>
                        <a:pt x="32" y="491"/>
                      </a:lnTo>
                      <a:lnTo>
                        <a:pt x="32" y="489"/>
                      </a:lnTo>
                      <a:lnTo>
                        <a:pt x="33" y="489"/>
                      </a:lnTo>
                      <a:lnTo>
                        <a:pt x="36" y="489"/>
                      </a:lnTo>
                      <a:lnTo>
                        <a:pt x="36" y="491"/>
                      </a:lnTo>
                      <a:lnTo>
                        <a:pt x="37" y="490"/>
                      </a:lnTo>
                      <a:lnTo>
                        <a:pt x="37" y="490"/>
                      </a:lnTo>
                      <a:lnTo>
                        <a:pt x="38" y="491"/>
                      </a:lnTo>
                      <a:lnTo>
                        <a:pt x="40" y="491"/>
                      </a:lnTo>
                      <a:lnTo>
                        <a:pt x="40" y="487"/>
                      </a:lnTo>
                      <a:lnTo>
                        <a:pt x="40" y="487"/>
                      </a:lnTo>
                      <a:lnTo>
                        <a:pt x="40" y="487"/>
                      </a:lnTo>
                      <a:lnTo>
                        <a:pt x="42" y="487"/>
                      </a:lnTo>
                      <a:lnTo>
                        <a:pt x="42" y="487"/>
                      </a:lnTo>
                      <a:lnTo>
                        <a:pt x="42" y="487"/>
                      </a:lnTo>
                      <a:lnTo>
                        <a:pt x="44" y="491"/>
                      </a:lnTo>
                      <a:lnTo>
                        <a:pt x="44" y="491"/>
                      </a:lnTo>
                      <a:lnTo>
                        <a:pt x="42" y="491"/>
                      </a:lnTo>
                      <a:lnTo>
                        <a:pt x="42" y="492"/>
                      </a:lnTo>
                      <a:lnTo>
                        <a:pt x="44" y="492"/>
                      </a:lnTo>
                      <a:lnTo>
                        <a:pt x="44" y="494"/>
                      </a:lnTo>
                      <a:lnTo>
                        <a:pt x="45" y="494"/>
                      </a:lnTo>
                      <a:lnTo>
                        <a:pt x="44" y="496"/>
                      </a:lnTo>
                      <a:lnTo>
                        <a:pt x="45" y="496"/>
                      </a:lnTo>
                      <a:lnTo>
                        <a:pt x="45" y="496"/>
                      </a:lnTo>
                      <a:lnTo>
                        <a:pt x="45" y="496"/>
                      </a:lnTo>
                      <a:lnTo>
                        <a:pt x="45" y="496"/>
                      </a:lnTo>
                      <a:lnTo>
                        <a:pt x="46" y="496"/>
                      </a:lnTo>
                      <a:lnTo>
                        <a:pt x="46" y="496"/>
                      </a:lnTo>
                      <a:lnTo>
                        <a:pt x="46" y="494"/>
                      </a:lnTo>
                      <a:lnTo>
                        <a:pt x="46" y="494"/>
                      </a:lnTo>
                      <a:lnTo>
                        <a:pt x="49" y="494"/>
                      </a:lnTo>
                      <a:lnTo>
                        <a:pt x="50" y="494"/>
                      </a:lnTo>
                      <a:lnTo>
                        <a:pt x="51" y="495"/>
                      </a:lnTo>
                      <a:lnTo>
                        <a:pt x="53" y="495"/>
                      </a:lnTo>
                      <a:lnTo>
                        <a:pt x="54" y="495"/>
                      </a:lnTo>
                      <a:lnTo>
                        <a:pt x="53" y="494"/>
                      </a:lnTo>
                      <a:lnTo>
                        <a:pt x="51" y="492"/>
                      </a:lnTo>
                      <a:lnTo>
                        <a:pt x="50" y="491"/>
                      </a:lnTo>
                      <a:lnTo>
                        <a:pt x="46" y="491"/>
                      </a:lnTo>
                      <a:lnTo>
                        <a:pt x="46" y="490"/>
                      </a:lnTo>
                      <a:lnTo>
                        <a:pt x="45" y="489"/>
                      </a:lnTo>
                      <a:lnTo>
                        <a:pt x="45" y="486"/>
                      </a:lnTo>
                      <a:lnTo>
                        <a:pt x="46" y="486"/>
                      </a:lnTo>
                      <a:lnTo>
                        <a:pt x="46" y="486"/>
                      </a:lnTo>
                      <a:lnTo>
                        <a:pt x="48" y="486"/>
                      </a:lnTo>
                      <a:lnTo>
                        <a:pt x="48" y="486"/>
                      </a:lnTo>
                      <a:lnTo>
                        <a:pt x="49" y="486"/>
                      </a:lnTo>
                      <a:lnTo>
                        <a:pt x="49" y="485"/>
                      </a:lnTo>
                      <a:lnTo>
                        <a:pt x="51" y="483"/>
                      </a:lnTo>
                      <a:lnTo>
                        <a:pt x="51" y="483"/>
                      </a:lnTo>
                      <a:lnTo>
                        <a:pt x="49" y="482"/>
                      </a:lnTo>
                      <a:lnTo>
                        <a:pt x="48" y="482"/>
                      </a:lnTo>
                      <a:lnTo>
                        <a:pt x="48" y="483"/>
                      </a:lnTo>
                      <a:lnTo>
                        <a:pt x="45" y="483"/>
                      </a:lnTo>
                      <a:lnTo>
                        <a:pt x="44" y="481"/>
                      </a:lnTo>
                      <a:lnTo>
                        <a:pt x="44" y="479"/>
                      </a:lnTo>
                      <a:lnTo>
                        <a:pt x="45" y="479"/>
                      </a:lnTo>
                      <a:lnTo>
                        <a:pt x="44" y="477"/>
                      </a:lnTo>
                      <a:lnTo>
                        <a:pt x="42" y="477"/>
                      </a:lnTo>
                      <a:lnTo>
                        <a:pt x="42" y="474"/>
                      </a:lnTo>
                      <a:lnTo>
                        <a:pt x="44" y="474"/>
                      </a:lnTo>
                      <a:lnTo>
                        <a:pt x="44" y="474"/>
                      </a:lnTo>
                      <a:lnTo>
                        <a:pt x="48" y="473"/>
                      </a:lnTo>
                      <a:lnTo>
                        <a:pt x="48" y="474"/>
                      </a:lnTo>
                      <a:lnTo>
                        <a:pt x="48" y="474"/>
                      </a:lnTo>
                      <a:lnTo>
                        <a:pt x="49" y="474"/>
                      </a:lnTo>
                      <a:lnTo>
                        <a:pt x="50" y="474"/>
                      </a:lnTo>
                      <a:lnTo>
                        <a:pt x="51" y="473"/>
                      </a:lnTo>
                      <a:lnTo>
                        <a:pt x="55" y="471"/>
                      </a:lnTo>
                      <a:close/>
                      <a:moveTo>
                        <a:pt x="31" y="471"/>
                      </a:moveTo>
                      <a:lnTo>
                        <a:pt x="33" y="471"/>
                      </a:lnTo>
                      <a:lnTo>
                        <a:pt x="36" y="473"/>
                      </a:lnTo>
                      <a:lnTo>
                        <a:pt x="34" y="473"/>
                      </a:lnTo>
                      <a:lnTo>
                        <a:pt x="32" y="473"/>
                      </a:lnTo>
                      <a:lnTo>
                        <a:pt x="31" y="471"/>
                      </a:lnTo>
                      <a:close/>
                      <a:moveTo>
                        <a:pt x="7" y="461"/>
                      </a:moveTo>
                      <a:lnTo>
                        <a:pt x="8" y="462"/>
                      </a:lnTo>
                      <a:lnTo>
                        <a:pt x="10" y="462"/>
                      </a:lnTo>
                      <a:lnTo>
                        <a:pt x="11" y="462"/>
                      </a:lnTo>
                      <a:lnTo>
                        <a:pt x="12" y="464"/>
                      </a:lnTo>
                      <a:lnTo>
                        <a:pt x="12" y="464"/>
                      </a:lnTo>
                      <a:lnTo>
                        <a:pt x="15" y="466"/>
                      </a:lnTo>
                      <a:lnTo>
                        <a:pt x="15" y="469"/>
                      </a:lnTo>
                      <a:lnTo>
                        <a:pt x="16" y="469"/>
                      </a:lnTo>
                      <a:lnTo>
                        <a:pt x="16" y="470"/>
                      </a:lnTo>
                      <a:lnTo>
                        <a:pt x="15" y="470"/>
                      </a:lnTo>
                      <a:lnTo>
                        <a:pt x="15" y="470"/>
                      </a:lnTo>
                      <a:lnTo>
                        <a:pt x="16" y="470"/>
                      </a:lnTo>
                      <a:lnTo>
                        <a:pt x="15" y="474"/>
                      </a:lnTo>
                      <a:lnTo>
                        <a:pt x="15" y="474"/>
                      </a:lnTo>
                      <a:lnTo>
                        <a:pt x="15" y="474"/>
                      </a:lnTo>
                      <a:lnTo>
                        <a:pt x="10" y="473"/>
                      </a:lnTo>
                      <a:lnTo>
                        <a:pt x="10" y="474"/>
                      </a:lnTo>
                      <a:lnTo>
                        <a:pt x="11" y="474"/>
                      </a:lnTo>
                      <a:lnTo>
                        <a:pt x="11" y="474"/>
                      </a:lnTo>
                      <a:lnTo>
                        <a:pt x="15" y="475"/>
                      </a:lnTo>
                      <a:lnTo>
                        <a:pt x="15" y="477"/>
                      </a:lnTo>
                      <a:lnTo>
                        <a:pt x="16" y="478"/>
                      </a:lnTo>
                      <a:lnTo>
                        <a:pt x="17" y="478"/>
                      </a:lnTo>
                      <a:lnTo>
                        <a:pt x="19" y="479"/>
                      </a:lnTo>
                      <a:lnTo>
                        <a:pt x="19" y="481"/>
                      </a:lnTo>
                      <a:lnTo>
                        <a:pt x="15" y="481"/>
                      </a:lnTo>
                      <a:lnTo>
                        <a:pt x="12" y="479"/>
                      </a:lnTo>
                      <a:lnTo>
                        <a:pt x="11" y="478"/>
                      </a:lnTo>
                      <a:lnTo>
                        <a:pt x="10" y="475"/>
                      </a:lnTo>
                      <a:lnTo>
                        <a:pt x="8" y="475"/>
                      </a:lnTo>
                      <a:lnTo>
                        <a:pt x="8" y="474"/>
                      </a:lnTo>
                      <a:lnTo>
                        <a:pt x="8" y="473"/>
                      </a:lnTo>
                      <a:lnTo>
                        <a:pt x="8" y="473"/>
                      </a:lnTo>
                      <a:lnTo>
                        <a:pt x="8" y="471"/>
                      </a:lnTo>
                      <a:lnTo>
                        <a:pt x="6" y="470"/>
                      </a:lnTo>
                      <a:lnTo>
                        <a:pt x="4" y="468"/>
                      </a:lnTo>
                      <a:lnTo>
                        <a:pt x="3" y="464"/>
                      </a:lnTo>
                      <a:lnTo>
                        <a:pt x="4" y="462"/>
                      </a:lnTo>
                      <a:lnTo>
                        <a:pt x="7" y="461"/>
                      </a:lnTo>
                      <a:close/>
                      <a:moveTo>
                        <a:pt x="148" y="456"/>
                      </a:moveTo>
                      <a:lnTo>
                        <a:pt x="150" y="456"/>
                      </a:lnTo>
                      <a:lnTo>
                        <a:pt x="151" y="456"/>
                      </a:lnTo>
                      <a:lnTo>
                        <a:pt x="151" y="457"/>
                      </a:lnTo>
                      <a:lnTo>
                        <a:pt x="151" y="457"/>
                      </a:lnTo>
                      <a:lnTo>
                        <a:pt x="151" y="457"/>
                      </a:lnTo>
                      <a:lnTo>
                        <a:pt x="151" y="458"/>
                      </a:lnTo>
                      <a:lnTo>
                        <a:pt x="151" y="458"/>
                      </a:lnTo>
                      <a:lnTo>
                        <a:pt x="151" y="458"/>
                      </a:lnTo>
                      <a:lnTo>
                        <a:pt x="152" y="460"/>
                      </a:lnTo>
                      <a:lnTo>
                        <a:pt x="152" y="460"/>
                      </a:lnTo>
                      <a:lnTo>
                        <a:pt x="154" y="460"/>
                      </a:lnTo>
                      <a:lnTo>
                        <a:pt x="154" y="458"/>
                      </a:lnTo>
                      <a:lnTo>
                        <a:pt x="156" y="457"/>
                      </a:lnTo>
                      <a:lnTo>
                        <a:pt x="156" y="460"/>
                      </a:lnTo>
                      <a:lnTo>
                        <a:pt x="157" y="461"/>
                      </a:lnTo>
                      <a:lnTo>
                        <a:pt x="159" y="461"/>
                      </a:lnTo>
                      <a:lnTo>
                        <a:pt x="159" y="461"/>
                      </a:lnTo>
                      <a:lnTo>
                        <a:pt x="159" y="461"/>
                      </a:lnTo>
                      <a:lnTo>
                        <a:pt x="159" y="462"/>
                      </a:lnTo>
                      <a:lnTo>
                        <a:pt x="157" y="462"/>
                      </a:lnTo>
                      <a:lnTo>
                        <a:pt x="156" y="462"/>
                      </a:lnTo>
                      <a:lnTo>
                        <a:pt x="155" y="461"/>
                      </a:lnTo>
                      <a:lnTo>
                        <a:pt x="155" y="462"/>
                      </a:lnTo>
                      <a:lnTo>
                        <a:pt x="152" y="464"/>
                      </a:lnTo>
                      <a:lnTo>
                        <a:pt x="152" y="465"/>
                      </a:lnTo>
                      <a:lnTo>
                        <a:pt x="151" y="465"/>
                      </a:lnTo>
                      <a:lnTo>
                        <a:pt x="150" y="464"/>
                      </a:lnTo>
                      <a:lnTo>
                        <a:pt x="148" y="464"/>
                      </a:lnTo>
                      <a:lnTo>
                        <a:pt x="147" y="464"/>
                      </a:lnTo>
                      <a:lnTo>
                        <a:pt x="148" y="465"/>
                      </a:lnTo>
                      <a:lnTo>
                        <a:pt x="148" y="466"/>
                      </a:lnTo>
                      <a:lnTo>
                        <a:pt x="148" y="468"/>
                      </a:lnTo>
                      <a:lnTo>
                        <a:pt x="143" y="466"/>
                      </a:lnTo>
                      <a:lnTo>
                        <a:pt x="143" y="468"/>
                      </a:lnTo>
                      <a:lnTo>
                        <a:pt x="142" y="468"/>
                      </a:lnTo>
                      <a:lnTo>
                        <a:pt x="143" y="470"/>
                      </a:lnTo>
                      <a:lnTo>
                        <a:pt x="142" y="470"/>
                      </a:lnTo>
                      <a:lnTo>
                        <a:pt x="140" y="469"/>
                      </a:lnTo>
                      <a:lnTo>
                        <a:pt x="138" y="468"/>
                      </a:lnTo>
                      <a:lnTo>
                        <a:pt x="139" y="466"/>
                      </a:lnTo>
                      <a:lnTo>
                        <a:pt x="140" y="465"/>
                      </a:lnTo>
                      <a:lnTo>
                        <a:pt x="142" y="464"/>
                      </a:lnTo>
                      <a:lnTo>
                        <a:pt x="143" y="462"/>
                      </a:lnTo>
                      <a:lnTo>
                        <a:pt x="146" y="461"/>
                      </a:lnTo>
                      <a:lnTo>
                        <a:pt x="144" y="458"/>
                      </a:lnTo>
                      <a:lnTo>
                        <a:pt x="147" y="457"/>
                      </a:lnTo>
                      <a:lnTo>
                        <a:pt x="148" y="456"/>
                      </a:lnTo>
                      <a:close/>
                      <a:moveTo>
                        <a:pt x="131" y="456"/>
                      </a:moveTo>
                      <a:lnTo>
                        <a:pt x="133" y="456"/>
                      </a:lnTo>
                      <a:lnTo>
                        <a:pt x="134" y="457"/>
                      </a:lnTo>
                      <a:lnTo>
                        <a:pt x="134" y="457"/>
                      </a:lnTo>
                      <a:lnTo>
                        <a:pt x="135" y="457"/>
                      </a:lnTo>
                      <a:lnTo>
                        <a:pt x="138" y="457"/>
                      </a:lnTo>
                      <a:lnTo>
                        <a:pt x="140" y="457"/>
                      </a:lnTo>
                      <a:lnTo>
                        <a:pt x="142" y="457"/>
                      </a:lnTo>
                      <a:lnTo>
                        <a:pt x="143" y="457"/>
                      </a:lnTo>
                      <a:lnTo>
                        <a:pt x="142" y="457"/>
                      </a:lnTo>
                      <a:lnTo>
                        <a:pt x="142" y="460"/>
                      </a:lnTo>
                      <a:lnTo>
                        <a:pt x="139" y="460"/>
                      </a:lnTo>
                      <a:lnTo>
                        <a:pt x="138" y="462"/>
                      </a:lnTo>
                      <a:lnTo>
                        <a:pt x="138" y="464"/>
                      </a:lnTo>
                      <a:lnTo>
                        <a:pt x="137" y="465"/>
                      </a:lnTo>
                      <a:lnTo>
                        <a:pt x="135" y="465"/>
                      </a:lnTo>
                      <a:lnTo>
                        <a:pt x="135" y="464"/>
                      </a:lnTo>
                      <a:lnTo>
                        <a:pt x="135" y="464"/>
                      </a:lnTo>
                      <a:lnTo>
                        <a:pt x="134" y="465"/>
                      </a:lnTo>
                      <a:lnTo>
                        <a:pt x="133" y="465"/>
                      </a:lnTo>
                      <a:lnTo>
                        <a:pt x="131" y="466"/>
                      </a:lnTo>
                      <a:lnTo>
                        <a:pt x="131" y="466"/>
                      </a:lnTo>
                      <a:lnTo>
                        <a:pt x="130" y="468"/>
                      </a:lnTo>
                      <a:lnTo>
                        <a:pt x="130" y="468"/>
                      </a:lnTo>
                      <a:lnTo>
                        <a:pt x="129" y="468"/>
                      </a:lnTo>
                      <a:lnTo>
                        <a:pt x="129" y="468"/>
                      </a:lnTo>
                      <a:lnTo>
                        <a:pt x="129" y="466"/>
                      </a:lnTo>
                      <a:lnTo>
                        <a:pt x="127" y="466"/>
                      </a:lnTo>
                      <a:lnTo>
                        <a:pt x="127" y="465"/>
                      </a:lnTo>
                      <a:lnTo>
                        <a:pt x="129" y="465"/>
                      </a:lnTo>
                      <a:lnTo>
                        <a:pt x="130" y="465"/>
                      </a:lnTo>
                      <a:lnTo>
                        <a:pt x="131" y="464"/>
                      </a:lnTo>
                      <a:lnTo>
                        <a:pt x="131" y="462"/>
                      </a:lnTo>
                      <a:lnTo>
                        <a:pt x="131" y="462"/>
                      </a:lnTo>
                      <a:lnTo>
                        <a:pt x="133" y="462"/>
                      </a:lnTo>
                      <a:lnTo>
                        <a:pt x="133" y="460"/>
                      </a:lnTo>
                      <a:lnTo>
                        <a:pt x="131" y="460"/>
                      </a:lnTo>
                      <a:lnTo>
                        <a:pt x="131" y="460"/>
                      </a:lnTo>
                      <a:lnTo>
                        <a:pt x="131" y="458"/>
                      </a:lnTo>
                      <a:lnTo>
                        <a:pt x="133" y="458"/>
                      </a:lnTo>
                      <a:lnTo>
                        <a:pt x="131" y="457"/>
                      </a:lnTo>
                      <a:lnTo>
                        <a:pt x="131" y="456"/>
                      </a:lnTo>
                      <a:close/>
                      <a:moveTo>
                        <a:pt x="7" y="448"/>
                      </a:moveTo>
                      <a:lnTo>
                        <a:pt x="8" y="448"/>
                      </a:lnTo>
                      <a:lnTo>
                        <a:pt x="10" y="449"/>
                      </a:lnTo>
                      <a:lnTo>
                        <a:pt x="11" y="451"/>
                      </a:lnTo>
                      <a:lnTo>
                        <a:pt x="11" y="452"/>
                      </a:lnTo>
                      <a:lnTo>
                        <a:pt x="12" y="452"/>
                      </a:lnTo>
                      <a:lnTo>
                        <a:pt x="12" y="454"/>
                      </a:lnTo>
                      <a:lnTo>
                        <a:pt x="13" y="454"/>
                      </a:lnTo>
                      <a:lnTo>
                        <a:pt x="13" y="456"/>
                      </a:lnTo>
                      <a:lnTo>
                        <a:pt x="12" y="456"/>
                      </a:lnTo>
                      <a:lnTo>
                        <a:pt x="12" y="457"/>
                      </a:lnTo>
                      <a:lnTo>
                        <a:pt x="12" y="457"/>
                      </a:lnTo>
                      <a:lnTo>
                        <a:pt x="12" y="456"/>
                      </a:lnTo>
                      <a:lnTo>
                        <a:pt x="11" y="454"/>
                      </a:lnTo>
                      <a:lnTo>
                        <a:pt x="11" y="454"/>
                      </a:lnTo>
                      <a:lnTo>
                        <a:pt x="11" y="454"/>
                      </a:lnTo>
                      <a:lnTo>
                        <a:pt x="10" y="454"/>
                      </a:lnTo>
                      <a:lnTo>
                        <a:pt x="11" y="458"/>
                      </a:lnTo>
                      <a:lnTo>
                        <a:pt x="8" y="458"/>
                      </a:lnTo>
                      <a:lnTo>
                        <a:pt x="8" y="460"/>
                      </a:lnTo>
                      <a:lnTo>
                        <a:pt x="6" y="460"/>
                      </a:lnTo>
                      <a:lnTo>
                        <a:pt x="4" y="457"/>
                      </a:lnTo>
                      <a:lnTo>
                        <a:pt x="4" y="454"/>
                      </a:lnTo>
                      <a:lnTo>
                        <a:pt x="6" y="452"/>
                      </a:lnTo>
                      <a:lnTo>
                        <a:pt x="7" y="452"/>
                      </a:lnTo>
                      <a:lnTo>
                        <a:pt x="7" y="451"/>
                      </a:lnTo>
                      <a:lnTo>
                        <a:pt x="6" y="449"/>
                      </a:lnTo>
                      <a:lnTo>
                        <a:pt x="6" y="449"/>
                      </a:lnTo>
                      <a:lnTo>
                        <a:pt x="7" y="449"/>
                      </a:lnTo>
                      <a:lnTo>
                        <a:pt x="7" y="448"/>
                      </a:lnTo>
                      <a:close/>
                      <a:moveTo>
                        <a:pt x="3" y="448"/>
                      </a:moveTo>
                      <a:lnTo>
                        <a:pt x="3" y="448"/>
                      </a:lnTo>
                      <a:lnTo>
                        <a:pt x="3" y="449"/>
                      </a:lnTo>
                      <a:lnTo>
                        <a:pt x="3" y="449"/>
                      </a:lnTo>
                      <a:lnTo>
                        <a:pt x="4" y="449"/>
                      </a:lnTo>
                      <a:lnTo>
                        <a:pt x="2" y="451"/>
                      </a:lnTo>
                      <a:lnTo>
                        <a:pt x="2" y="449"/>
                      </a:lnTo>
                      <a:lnTo>
                        <a:pt x="2" y="449"/>
                      </a:lnTo>
                      <a:lnTo>
                        <a:pt x="2" y="449"/>
                      </a:lnTo>
                      <a:lnTo>
                        <a:pt x="0" y="448"/>
                      </a:lnTo>
                      <a:lnTo>
                        <a:pt x="3" y="448"/>
                      </a:lnTo>
                      <a:close/>
                      <a:moveTo>
                        <a:pt x="10" y="445"/>
                      </a:moveTo>
                      <a:lnTo>
                        <a:pt x="13" y="448"/>
                      </a:lnTo>
                      <a:lnTo>
                        <a:pt x="15" y="451"/>
                      </a:lnTo>
                      <a:lnTo>
                        <a:pt x="12" y="451"/>
                      </a:lnTo>
                      <a:lnTo>
                        <a:pt x="11" y="449"/>
                      </a:lnTo>
                      <a:lnTo>
                        <a:pt x="11" y="448"/>
                      </a:lnTo>
                      <a:lnTo>
                        <a:pt x="10" y="445"/>
                      </a:lnTo>
                      <a:close/>
                      <a:moveTo>
                        <a:pt x="4" y="441"/>
                      </a:moveTo>
                      <a:lnTo>
                        <a:pt x="6" y="441"/>
                      </a:lnTo>
                      <a:lnTo>
                        <a:pt x="6" y="441"/>
                      </a:lnTo>
                      <a:lnTo>
                        <a:pt x="7" y="443"/>
                      </a:lnTo>
                      <a:lnTo>
                        <a:pt x="7" y="443"/>
                      </a:lnTo>
                      <a:lnTo>
                        <a:pt x="8" y="444"/>
                      </a:lnTo>
                      <a:lnTo>
                        <a:pt x="7" y="444"/>
                      </a:lnTo>
                      <a:lnTo>
                        <a:pt x="6" y="447"/>
                      </a:lnTo>
                      <a:lnTo>
                        <a:pt x="4" y="447"/>
                      </a:lnTo>
                      <a:lnTo>
                        <a:pt x="3" y="447"/>
                      </a:lnTo>
                      <a:lnTo>
                        <a:pt x="3" y="447"/>
                      </a:lnTo>
                      <a:lnTo>
                        <a:pt x="2" y="445"/>
                      </a:lnTo>
                      <a:lnTo>
                        <a:pt x="2" y="444"/>
                      </a:lnTo>
                      <a:lnTo>
                        <a:pt x="3" y="443"/>
                      </a:lnTo>
                      <a:lnTo>
                        <a:pt x="3" y="441"/>
                      </a:lnTo>
                      <a:lnTo>
                        <a:pt x="4" y="441"/>
                      </a:lnTo>
                      <a:lnTo>
                        <a:pt x="4" y="441"/>
                      </a:lnTo>
                      <a:close/>
                      <a:moveTo>
                        <a:pt x="4" y="415"/>
                      </a:moveTo>
                      <a:lnTo>
                        <a:pt x="10" y="415"/>
                      </a:lnTo>
                      <a:lnTo>
                        <a:pt x="10" y="418"/>
                      </a:lnTo>
                      <a:lnTo>
                        <a:pt x="11" y="420"/>
                      </a:lnTo>
                      <a:lnTo>
                        <a:pt x="11" y="423"/>
                      </a:lnTo>
                      <a:lnTo>
                        <a:pt x="11" y="426"/>
                      </a:lnTo>
                      <a:lnTo>
                        <a:pt x="11" y="426"/>
                      </a:lnTo>
                      <a:lnTo>
                        <a:pt x="11" y="431"/>
                      </a:lnTo>
                      <a:lnTo>
                        <a:pt x="12" y="431"/>
                      </a:lnTo>
                      <a:lnTo>
                        <a:pt x="12" y="432"/>
                      </a:lnTo>
                      <a:lnTo>
                        <a:pt x="11" y="432"/>
                      </a:lnTo>
                      <a:lnTo>
                        <a:pt x="11" y="435"/>
                      </a:lnTo>
                      <a:lnTo>
                        <a:pt x="11" y="435"/>
                      </a:lnTo>
                      <a:lnTo>
                        <a:pt x="11" y="439"/>
                      </a:lnTo>
                      <a:lnTo>
                        <a:pt x="10" y="439"/>
                      </a:lnTo>
                      <a:lnTo>
                        <a:pt x="10" y="440"/>
                      </a:lnTo>
                      <a:lnTo>
                        <a:pt x="10" y="441"/>
                      </a:lnTo>
                      <a:lnTo>
                        <a:pt x="8" y="441"/>
                      </a:lnTo>
                      <a:lnTo>
                        <a:pt x="7" y="439"/>
                      </a:lnTo>
                      <a:lnTo>
                        <a:pt x="6" y="439"/>
                      </a:lnTo>
                      <a:lnTo>
                        <a:pt x="4" y="440"/>
                      </a:lnTo>
                      <a:lnTo>
                        <a:pt x="4" y="440"/>
                      </a:lnTo>
                      <a:lnTo>
                        <a:pt x="4" y="440"/>
                      </a:lnTo>
                      <a:lnTo>
                        <a:pt x="2" y="439"/>
                      </a:lnTo>
                      <a:lnTo>
                        <a:pt x="2" y="437"/>
                      </a:lnTo>
                      <a:lnTo>
                        <a:pt x="0" y="434"/>
                      </a:lnTo>
                      <a:lnTo>
                        <a:pt x="3" y="434"/>
                      </a:lnTo>
                      <a:lnTo>
                        <a:pt x="3" y="432"/>
                      </a:lnTo>
                      <a:lnTo>
                        <a:pt x="4" y="431"/>
                      </a:lnTo>
                      <a:lnTo>
                        <a:pt x="3" y="431"/>
                      </a:lnTo>
                      <a:lnTo>
                        <a:pt x="3" y="431"/>
                      </a:lnTo>
                      <a:lnTo>
                        <a:pt x="3" y="431"/>
                      </a:lnTo>
                      <a:lnTo>
                        <a:pt x="2" y="431"/>
                      </a:lnTo>
                      <a:lnTo>
                        <a:pt x="2" y="427"/>
                      </a:lnTo>
                      <a:lnTo>
                        <a:pt x="0" y="427"/>
                      </a:lnTo>
                      <a:lnTo>
                        <a:pt x="0" y="423"/>
                      </a:lnTo>
                      <a:lnTo>
                        <a:pt x="0" y="423"/>
                      </a:lnTo>
                      <a:lnTo>
                        <a:pt x="0" y="420"/>
                      </a:lnTo>
                      <a:lnTo>
                        <a:pt x="2" y="419"/>
                      </a:lnTo>
                      <a:lnTo>
                        <a:pt x="2" y="419"/>
                      </a:lnTo>
                      <a:lnTo>
                        <a:pt x="3" y="419"/>
                      </a:lnTo>
                      <a:lnTo>
                        <a:pt x="3" y="420"/>
                      </a:lnTo>
                      <a:lnTo>
                        <a:pt x="3" y="419"/>
                      </a:lnTo>
                      <a:lnTo>
                        <a:pt x="3" y="419"/>
                      </a:lnTo>
                      <a:lnTo>
                        <a:pt x="4" y="419"/>
                      </a:lnTo>
                      <a:lnTo>
                        <a:pt x="4" y="419"/>
                      </a:lnTo>
                      <a:lnTo>
                        <a:pt x="4" y="418"/>
                      </a:lnTo>
                      <a:lnTo>
                        <a:pt x="4" y="417"/>
                      </a:lnTo>
                      <a:lnTo>
                        <a:pt x="4" y="417"/>
                      </a:lnTo>
                      <a:lnTo>
                        <a:pt x="4" y="417"/>
                      </a:lnTo>
                      <a:lnTo>
                        <a:pt x="4" y="415"/>
                      </a:lnTo>
                      <a:close/>
                      <a:moveTo>
                        <a:pt x="2170" y="401"/>
                      </a:moveTo>
                      <a:lnTo>
                        <a:pt x="2172" y="402"/>
                      </a:lnTo>
                      <a:lnTo>
                        <a:pt x="2173" y="403"/>
                      </a:lnTo>
                      <a:lnTo>
                        <a:pt x="2173" y="406"/>
                      </a:lnTo>
                      <a:lnTo>
                        <a:pt x="2176" y="407"/>
                      </a:lnTo>
                      <a:lnTo>
                        <a:pt x="2175" y="407"/>
                      </a:lnTo>
                      <a:lnTo>
                        <a:pt x="2175" y="407"/>
                      </a:lnTo>
                      <a:lnTo>
                        <a:pt x="2175" y="409"/>
                      </a:lnTo>
                      <a:lnTo>
                        <a:pt x="2175" y="410"/>
                      </a:lnTo>
                      <a:lnTo>
                        <a:pt x="2173" y="410"/>
                      </a:lnTo>
                      <a:lnTo>
                        <a:pt x="2172" y="410"/>
                      </a:lnTo>
                      <a:lnTo>
                        <a:pt x="2168" y="410"/>
                      </a:lnTo>
                      <a:lnTo>
                        <a:pt x="2168" y="407"/>
                      </a:lnTo>
                      <a:lnTo>
                        <a:pt x="2170" y="407"/>
                      </a:lnTo>
                      <a:lnTo>
                        <a:pt x="2170" y="405"/>
                      </a:lnTo>
                      <a:lnTo>
                        <a:pt x="2170" y="402"/>
                      </a:lnTo>
                      <a:lnTo>
                        <a:pt x="2170" y="401"/>
                      </a:lnTo>
                      <a:close/>
                      <a:moveTo>
                        <a:pt x="17" y="390"/>
                      </a:moveTo>
                      <a:lnTo>
                        <a:pt x="19" y="390"/>
                      </a:lnTo>
                      <a:lnTo>
                        <a:pt x="19" y="390"/>
                      </a:lnTo>
                      <a:lnTo>
                        <a:pt x="17" y="390"/>
                      </a:lnTo>
                      <a:lnTo>
                        <a:pt x="17" y="390"/>
                      </a:lnTo>
                      <a:lnTo>
                        <a:pt x="17" y="390"/>
                      </a:lnTo>
                      <a:close/>
                      <a:moveTo>
                        <a:pt x="17" y="377"/>
                      </a:moveTo>
                      <a:lnTo>
                        <a:pt x="19" y="381"/>
                      </a:lnTo>
                      <a:lnTo>
                        <a:pt x="15" y="382"/>
                      </a:lnTo>
                      <a:lnTo>
                        <a:pt x="15" y="384"/>
                      </a:lnTo>
                      <a:lnTo>
                        <a:pt x="19" y="384"/>
                      </a:lnTo>
                      <a:lnTo>
                        <a:pt x="19" y="386"/>
                      </a:lnTo>
                      <a:lnTo>
                        <a:pt x="16" y="386"/>
                      </a:lnTo>
                      <a:lnTo>
                        <a:pt x="16" y="388"/>
                      </a:lnTo>
                      <a:lnTo>
                        <a:pt x="12" y="388"/>
                      </a:lnTo>
                      <a:lnTo>
                        <a:pt x="12" y="388"/>
                      </a:lnTo>
                      <a:lnTo>
                        <a:pt x="11" y="389"/>
                      </a:lnTo>
                      <a:lnTo>
                        <a:pt x="11" y="389"/>
                      </a:lnTo>
                      <a:lnTo>
                        <a:pt x="11" y="389"/>
                      </a:lnTo>
                      <a:lnTo>
                        <a:pt x="11" y="389"/>
                      </a:lnTo>
                      <a:lnTo>
                        <a:pt x="10" y="389"/>
                      </a:lnTo>
                      <a:lnTo>
                        <a:pt x="10" y="386"/>
                      </a:lnTo>
                      <a:lnTo>
                        <a:pt x="12" y="386"/>
                      </a:lnTo>
                      <a:lnTo>
                        <a:pt x="12" y="385"/>
                      </a:lnTo>
                      <a:lnTo>
                        <a:pt x="13" y="385"/>
                      </a:lnTo>
                      <a:lnTo>
                        <a:pt x="13" y="385"/>
                      </a:lnTo>
                      <a:lnTo>
                        <a:pt x="12" y="384"/>
                      </a:lnTo>
                      <a:lnTo>
                        <a:pt x="11" y="382"/>
                      </a:lnTo>
                      <a:lnTo>
                        <a:pt x="11" y="380"/>
                      </a:lnTo>
                      <a:lnTo>
                        <a:pt x="12" y="380"/>
                      </a:lnTo>
                      <a:lnTo>
                        <a:pt x="12" y="379"/>
                      </a:lnTo>
                      <a:lnTo>
                        <a:pt x="15" y="379"/>
                      </a:lnTo>
                      <a:lnTo>
                        <a:pt x="15" y="377"/>
                      </a:lnTo>
                      <a:lnTo>
                        <a:pt x="17" y="377"/>
                      </a:lnTo>
                      <a:close/>
                      <a:moveTo>
                        <a:pt x="16" y="373"/>
                      </a:moveTo>
                      <a:lnTo>
                        <a:pt x="16" y="375"/>
                      </a:lnTo>
                      <a:lnTo>
                        <a:pt x="16" y="375"/>
                      </a:lnTo>
                      <a:lnTo>
                        <a:pt x="16" y="375"/>
                      </a:lnTo>
                      <a:lnTo>
                        <a:pt x="15" y="375"/>
                      </a:lnTo>
                      <a:lnTo>
                        <a:pt x="15" y="375"/>
                      </a:lnTo>
                      <a:lnTo>
                        <a:pt x="16" y="375"/>
                      </a:lnTo>
                      <a:lnTo>
                        <a:pt x="16" y="373"/>
                      </a:lnTo>
                      <a:close/>
                      <a:moveTo>
                        <a:pt x="13" y="371"/>
                      </a:moveTo>
                      <a:lnTo>
                        <a:pt x="15" y="371"/>
                      </a:lnTo>
                      <a:lnTo>
                        <a:pt x="15" y="371"/>
                      </a:lnTo>
                      <a:lnTo>
                        <a:pt x="15" y="371"/>
                      </a:lnTo>
                      <a:lnTo>
                        <a:pt x="15" y="373"/>
                      </a:lnTo>
                      <a:lnTo>
                        <a:pt x="13" y="373"/>
                      </a:lnTo>
                      <a:lnTo>
                        <a:pt x="13" y="372"/>
                      </a:lnTo>
                      <a:lnTo>
                        <a:pt x="13" y="371"/>
                      </a:lnTo>
                      <a:lnTo>
                        <a:pt x="13" y="371"/>
                      </a:lnTo>
                      <a:lnTo>
                        <a:pt x="13" y="371"/>
                      </a:lnTo>
                      <a:close/>
                      <a:moveTo>
                        <a:pt x="13" y="367"/>
                      </a:moveTo>
                      <a:lnTo>
                        <a:pt x="15" y="367"/>
                      </a:lnTo>
                      <a:lnTo>
                        <a:pt x="15" y="369"/>
                      </a:lnTo>
                      <a:lnTo>
                        <a:pt x="13" y="369"/>
                      </a:lnTo>
                      <a:lnTo>
                        <a:pt x="13" y="369"/>
                      </a:lnTo>
                      <a:lnTo>
                        <a:pt x="13" y="369"/>
                      </a:lnTo>
                      <a:lnTo>
                        <a:pt x="13" y="368"/>
                      </a:lnTo>
                      <a:lnTo>
                        <a:pt x="13" y="367"/>
                      </a:lnTo>
                      <a:lnTo>
                        <a:pt x="13" y="367"/>
                      </a:lnTo>
                      <a:close/>
                      <a:moveTo>
                        <a:pt x="21" y="338"/>
                      </a:moveTo>
                      <a:lnTo>
                        <a:pt x="21" y="339"/>
                      </a:lnTo>
                      <a:lnTo>
                        <a:pt x="23" y="339"/>
                      </a:lnTo>
                      <a:lnTo>
                        <a:pt x="23" y="343"/>
                      </a:lnTo>
                      <a:lnTo>
                        <a:pt x="21" y="343"/>
                      </a:lnTo>
                      <a:lnTo>
                        <a:pt x="20" y="346"/>
                      </a:lnTo>
                      <a:lnTo>
                        <a:pt x="20" y="346"/>
                      </a:lnTo>
                      <a:lnTo>
                        <a:pt x="20" y="347"/>
                      </a:lnTo>
                      <a:lnTo>
                        <a:pt x="21" y="348"/>
                      </a:lnTo>
                      <a:lnTo>
                        <a:pt x="23" y="348"/>
                      </a:lnTo>
                      <a:lnTo>
                        <a:pt x="23" y="348"/>
                      </a:lnTo>
                      <a:lnTo>
                        <a:pt x="23" y="348"/>
                      </a:lnTo>
                      <a:lnTo>
                        <a:pt x="21" y="350"/>
                      </a:lnTo>
                      <a:lnTo>
                        <a:pt x="21" y="350"/>
                      </a:lnTo>
                      <a:lnTo>
                        <a:pt x="21" y="350"/>
                      </a:lnTo>
                      <a:lnTo>
                        <a:pt x="21" y="351"/>
                      </a:lnTo>
                      <a:lnTo>
                        <a:pt x="21" y="352"/>
                      </a:lnTo>
                      <a:lnTo>
                        <a:pt x="23" y="354"/>
                      </a:lnTo>
                      <a:lnTo>
                        <a:pt x="21" y="354"/>
                      </a:lnTo>
                      <a:lnTo>
                        <a:pt x="21" y="356"/>
                      </a:lnTo>
                      <a:lnTo>
                        <a:pt x="19" y="356"/>
                      </a:lnTo>
                      <a:lnTo>
                        <a:pt x="19" y="358"/>
                      </a:lnTo>
                      <a:lnTo>
                        <a:pt x="15" y="358"/>
                      </a:lnTo>
                      <a:lnTo>
                        <a:pt x="15" y="354"/>
                      </a:lnTo>
                      <a:lnTo>
                        <a:pt x="15" y="354"/>
                      </a:lnTo>
                      <a:lnTo>
                        <a:pt x="15" y="352"/>
                      </a:lnTo>
                      <a:lnTo>
                        <a:pt x="16" y="352"/>
                      </a:lnTo>
                      <a:lnTo>
                        <a:pt x="16" y="346"/>
                      </a:lnTo>
                      <a:lnTo>
                        <a:pt x="15" y="346"/>
                      </a:lnTo>
                      <a:lnTo>
                        <a:pt x="16" y="339"/>
                      </a:lnTo>
                      <a:lnTo>
                        <a:pt x="19" y="339"/>
                      </a:lnTo>
                      <a:lnTo>
                        <a:pt x="19" y="339"/>
                      </a:lnTo>
                      <a:lnTo>
                        <a:pt x="21" y="338"/>
                      </a:lnTo>
                      <a:close/>
                      <a:moveTo>
                        <a:pt x="2225" y="333"/>
                      </a:moveTo>
                      <a:lnTo>
                        <a:pt x="2225" y="333"/>
                      </a:lnTo>
                      <a:lnTo>
                        <a:pt x="2225" y="333"/>
                      </a:lnTo>
                      <a:lnTo>
                        <a:pt x="2225" y="334"/>
                      </a:lnTo>
                      <a:lnTo>
                        <a:pt x="2225" y="334"/>
                      </a:lnTo>
                      <a:lnTo>
                        <a:pt x="2225" y="333"/>
                      </a:lnTo>
                      <a:close/>
                      <a:moveTo>
                        <a:pt x="2214" y="327"/>
                      </a:moveTo>
                      <a:lnTo>
                        <a:pt x="2218" y="327"/>
                      </a:lnTo>
                      <a:lnTo>
                        <a:pt x="2218" y="329"/>
                      </a:lnTo>
                      <a:lnTo>
                        <a:pt x="2215" y="329"/>
                      </a:lnTo>
                      <a:lnTo>
                        <a:pt x="2215" y="330"/>
                      </a:lnTo>
                      <a:lnTo>
                        <a:pt x="2217" y="331"/>
                      </a:lnTo>
                      <a:lnTo>
                        <a:pt x="2218" y="333"/>
                      </a:lnTo>
                      <a:lnTo>
                        <a:pt x="2219" y="333"/>
                      </a:lnTo>
                      <a:lnTo>
                        <a:pt x="2219" y="335"/>
                      </a:lnTo>
                      <a:lnTo>
                        <a:pt x="2221" y="337"/>
                      </a:lnTo>
                      <a:lnTo>
                        <a:pt x="2222" y="337"/>
                      </a:lnTo>
                      <a:lnTo>
                        <a:pt x="2223" y="335"/>
                      </a:lnTo>
                      <a:lnTo>
                        <a:pt x="2223" y="335"/>
                      </a:lnTo>
                      <a:lnTo>
                        <a:pt x="2225" y="334"/>
                      </a:lnTo>
                      <a:lnTo>
                        <a:pt x="2226" y="337"/>
                      </a:lnTo>
                      <a:lnTo>
                        <a:pt x="2227" y="335"/>
                      </a:lnTo>
                      <a:lnTo>
                        <a:pt x="2228" y="335"/>
                      </a:lnTo>
                      <a:lnTo>
                        <a:pt x="2230" y="334"/>
                      </a:lnTo>
                      <a:lnTo>
                        <a:pt x="2230" y="337"/>
                      </a:lnTo>
                      <a:lnTo>
                        <a:pt x="2230" y="338"/>
                      </a:lnTo>
                      <a:lnTo>
                        <a:pt x="2230" y="339"/>
                      </a:lnTo>
                      <a:lnTo>
                        <a:pt x="2228" y="341"/>
                      </a:lnTo>
                      <a:lnTo>
                        <a:pt x="2228" y="342"/>
                      </a:lnTo>
                      <a:lnTo>
                        <a:pt x="2228" y="343"/>
                      </a:lnTo>
                      <a:lnTo>
                        <a:pt x="2228" y="345"/>
                      </a:lnTo>
                      <a:lnTo>
                        <a:pt x="2230" y="346"/>
                      </a:lnTo>
                      <a:lnTo>
                        <a:pt x="2228" y="346"/>
                      </a:lnTo>
                      <a:lnTo>
                        <a:pt x="2227" y="348"/>
                      </a:lnTo>
                      <a:lnTo>
                        <a:pt x="2226" y="348"/>
                      </a:lnTo>
                      <a:lnTo>
                        <a:pt x="2226" y="348"/>
                      </a:lnTo>
                      <a:lnTo>
                        <a:pt x="2225" y="351"/>
                      </a:lnTo>
                      <a:lnTo>
                        <a:pt x="2222" y="354"/>
                      </a:lnTo>
                      <a:lnTo>
                        <a:pt x="2222" y="355"/>
                      </a:lnTo>
                      <a:lnTo>
                        <a:pt x="2222" y="355"/>
                      </a:lnTo>
                      <a:lnTo>
                        <a:pt x="2222" y="356"/>
                      </a:lnTo>
                      <a:lnTo>
                        <a:pt x="2221" y="356"/>
                      </a:lnTo>
                      <a:lnTo>
                        <a:pt x="2221" y="359"/>
                      </a:lnTo>
                      <a:lnTo>
                        <a:pt x="2219" y="359"/>
                      </a:lnTo>
                      <a:lnTo>
                        <a:pt x="2219" y="360"/>
                      </a:lnTo>
                      <a:lnTo>
                        <a:pt x="2215" y="363"/>
                      </a:lnTo>
                      <a:lnTo>
                        <a:pt x="2215" y="365"/>
                      </a:lnTo>
                      <a:lnTo>
                        <a:pt x="2215" y="368"/>
                      </a:lnTo>
                      <a:lnTo>
                        <a:pt x="2219" y="368"/>
                      </a:lnTo>
                      <a:lnTo>
                        <a:pt x="2219" y="369"/>
                      </a:lnTo>
                      <a:lnTo>
                        <a:pt x="2218" y="369"/>
                      </a:lnTo>
                      <a:lnTo>
                        <a:pt x="2217" y="369"/>
                      </a:lnTo>
                      <a:lnTo>
                        <a:pt x="2215" y="369"/>
                      </a:lnTo>
                      <a:lnTo>
                        <a:pt x="2213" y="369"/>
                      </a:lnTo>
                      <a:lnTo>
                        <a:pt x="2210" y="369"/>
                      </a:lnTo>
                      <a:lnTo>
                        <a:pt x="2210" y="371"/>
                      </a:lnTo>
                      <a:lnTo>
                        <a:pt x="2208" y="372"/>
                      </a:lnTo>
                      <a:lnTo>
                        <a:pt x="2206" y="373"/>
                      </a:lnTo>
                      <a:lnTo>
                        <a:pt x="2206" y="373"/>
                      </a:lnTo>
                      <a:lnTo>
                        <a:pt x="2205" y="373"/>
                      </a:lnTo>
                      <a:lnTo>
                        <a:pt x="2204" y="373"/>
                      </a:lnTo>
                      <a:lnTo>
                        <a:pt x="2204" y="373"/>
                      </a:lnTo>
                      <a:lnTo>
                        <a:pt x="2204" y="373"/>
                      </a:lnTo>
                      <a:lnTo>
                        <a:pt x="2202" y="373"/>
                      </a:lnTo>
                      <a:lnTo>
                        <a:pt x="2202" y="375"/>
                      </a:lnTo>
                      <a:lnTo>
                        <a:pt x="2201" y="375"/>
                      </a:lnTo>
                      <a:lnTo>
                        <a:pt x="2201" y="379"/>
                      </a:lnTo>
                      <a:lnTo>
                        <a:pt x="2201" y="379"/>
                      </a:lnTo>
                      <a:lnTo>
                        <a:pt x="2201" y="381"/>
                      </a:lnTo>
                      <a:lnTo>
                        <a:pt x="2200" y="381"/>
                      </a:lnTo>
                      <a:lnTo>
                        <a:pt x="2200" y="382"/>
                      </a:lnTo>
                      <a:lnTo>
                        <a:pt x="2198" y="384"/>
                      </a:lnTo>
                      <a:lnTo>
                        <a:pt x="2198" y="385"/>
                      </a:lnTo>
                      <a:lnTo>
                        <a:pt x="2197" y="385"/>
                      </a:lnTo>
                      <a:lnTo>
                        <a:pt x="2197" y="389"/>
                      </a:lnTo>
                      <a:lnTo>
                        <a:pt x="2196" y="389"/>
                      </a:lnTo>
                      <a:lnTo>
                        <a:pt x="2196" y="390"/>
                      </a:lnTo>
                      <a:lnTo>
                        <a:pt x="2196" y="390"/>
                      </a:lnTo>
                      <a:lnTo>
                        <a:pt x="2196" y="393"/>
                      </a:lnTo>
                      <a:lnTo>
                        <a:pt x="2194" y="393"/>
                      </a:lnTo>
                      <a:lnTo>
                        <a:pt x="2193" y="394"/>
                      </a:lnTo>
                      <a:lnTo>
                        <a:pt x="2192" y="396"/>
                      </a:lnTo>
                      <a:lnTo>
                        <a:pt x="2192" y="397"/>
                      </a:lnTo>
                      <a:lnTo>
                        <a:pt x="2189" y="398"/>
                      </a:lnTo>
                      <a:lnTo>
                        <a:pt x="2188" y="399"/>
                      </a:lnTo>
                      <a:lnTo>
                        <a:pt x="2187" y="401"/>
                      </a:lnTo>
                      <a:lnTo>
                        <a:pt x="2185" y="401"/>
                      </a:lnTo>
                      <a:lnTo>
                        <a:pt x="2184" y="402"/>
                      </a:lnTo>
                      <a:lnTo>
                        <a:pt x="2181" y="402"/>
                      </a:lnTo>
                      <a:lnTo>
                        <a:pt x="2181" y="402"/>
                      </a:lnTo>
                      <a:lnTo>
                        <a:pt x="2180" y="402"/>
                      </a:lnTo>
                      <a:lnTo>
                        <a:pt x="2179" y="402"/>
                      </a:lnTo>
                      <a:lnTo>
                        <a:pt x="2177" y="402"/>
                      </a:lnTo>
                      <a:lnTo>
                        <a:pt x="2177" y="401"/>
                      </a:lnTo>
                      <a:lnTo>
                        <a:pt x="2176" y="401"/>
                      </a:lnTo>
                      <a:lnTo>
                        <a:pt x="2175" y="399"/>
                      </a:lnTo>
                      <a:lnTo>
                        <a:pt x="2171" y="399"/>
                      </a:lnTo>
                      <a:lnTo>
                        <a:pt x="2171" y="399"/>
                      </a:lnTo>
                      <a:lnTo>
                        <a:pt x="2170" y="399"/>
                      </a:lnTo>
                      <a:lnTo>
                        <a:pt x="2170" y="397"/>
                      </a:lnTo>
                      <a:lnTo>
                        <a:pt x="2168" y="397"/>
                      </a:lnTo>
                      <a:lnTo>
                        <a:pt x="2166" y="398"/>
                      </a:lnTo>
                      <a:lnTo>
                        <a:pt x="2164" y="398"/>
                      </a:lnTo>
                      <a:lnTo>
                        <a:pt x="2164" y="397"/>
                      </a:lnTo>
                      <a:lnTo>
                        <a:pt x="2163" y="397"/>
                      </a:lnTo>
                      <a:lnTo>
                        <a:pt x="2162" y="397"/>
                      </a:lnTo>
                      <a:lnTo>
                        <a:pt x="2162" y="396"/>
                      </a:lnTo>
                      <a:lnTo>
                        <a:pt x="2159" y="394"/>
                      </a:lnTo>
                      <a:lnTo>
                        <a:pt x="2159" y="394"/>
                      </a:lnTo>
                      <a:lnTo>
                        <a:pt x="2158" y="392"/>
                      </a:lnTo>
                      <a:lnTo>
                        <a:pt x="2159" y="392"/>
                      </a:lnTo>
                      <a:lnTo>
                        <a:pt x="2159" y="392"/>
                      </a:lnTo>
                      <a:lnTo>
                        <a:pt x="2162" y="392"/>
                      </a:lnTo>
                      <a:lnTo>
                        <a:pt x="2162" y="389"/>
                      </a:lnTo>
                      <a:lnTo>
                        <a:pt x="2162" y="388"/>
                      </a:lnTo>
                      <a:lnTo>
                        <a:pt x="2163" y="386"/>
                      </a:lnTo>
                      <a:lnTo>
                        <a:pt x="2163" y="385"/>
                      </a:lnTo>
                      <a:lnTo>
                        <a:pt x="2162" y="385"/>
                      </a:lnTo>
                      <a:lnTo>
                        <a:pt x="2162" y="384"/>
                      </a:lnTo>
                      <a:lnTo>
                        <a:pt x="2164" y="384"/>
                      </a:lnTo>
                      <a:lnTo>
                        <a:pt x="2164" y="382"/>
                      </a:lnTo>
                      <a:lnTo>
                        <a:pt x="2164" y="382"/>
                      </a:lnTo>
                      <a:lnTo>
                        <a:pt x="2166" y="381"/>
                      </a:lnTo>
                      <a:lnTo>
                        <a:pt x="2167" y="380"/>
                      </a:lnTo>
                      <a:lnTo>
                        <a:pt x="2168" y="380"/>
                      </a:lnTo>
                      <a:lnTo>
                        <a:pt x="2168" y="377"/>
                      </a:lnTo>
                      <a:lnTo>
                        <a:pt x="2172" y="377"/>
                      </a:lnTo>
                      <a:lnTo>
                        <a:pt x="2173" y="376"/>
                      </a:lnTo>
                      <a:lnTo>
                        <a:pt x="2173" y="375"/>
                      </a:lnTo>
                      <a:lnTo>
                        <a:pt x="2175" y="373"/>
                      </a:lnTo>
                      <a:lnTo>
                        <a:pt x="2176" y="373"/>
                      </a:lnTo>
                      <a:lnTo>
                        <a:pt x="2176" y="372"/>
                      </a:lnTo>
                      <a:lnTo>
                        <a:pt x="2177" y="371"/>
                      </a:lnTo>
                      <a:lnTo>
                        <a:pt x="2179" y="371"/>
                      </a:lnTo>
                      <a:lnTo>
                        <a:pt x="2179" y="371"/>
                      </a:lnTo>
                      <a:lnTo>
                        <a:pt x="2180" y="371"/>
                      </a:lnTo>
                      <a:lnTo>
                        <a:pt x="2180" y="369"/>
                      </a:lnTo>
                      <a:lnTo>
                        <a:pt x="2184" y="369"/>
                      </a:lnTo>
                      <a:lnTo>
                        <a:pt x="2187" y="367"/>
                      </a:lnTo>
                      <a:lnTo>
                        <a:pt x="2188" y="367"/>
                      </a:lnTo>
                      <a:lnTo>
                        <a:pt x="2188" y="367"/>
                      </a:lnTo>
                      <a:lnTo>
                        <a:pt x="2189" y="367"/>
                      </a:lnTo>
                      <a:lnTo>
                        <a:pt x="2191" y="364"/>
                      </a:lnTo>
                      <a:lnTo>
                        <a:pt x="2192" y="364"/>
                      </a:lnTo>
                      <a:lnTo>
                        <a:pt x="2192" y="364"/>
                      </a:lnTo>
                      <a:lnTo>
                        <a:pt x="2192" y="363"/>
                      </a:lnTo>
                      <a:lnTo>
                        <a:pt x="2193" y="363"/>
                      </a:lnTo>
                      <a:lnTo>
                        <a:pt x="2193" y="362"/>
                      </a:lnTo>
                      <a:lnTo>
                        <a:pt x="2194" y="362"/>
                      </a:lnTo>
                      <a:lnTo>
                        <a:pt x="2196" y="362"/>
                      </a:lnTo>
                      <a:lnTo>
                        <a:pt x="2196" y="360"/>
                      </a:lnTo>
                      <a:lnTo>
                        <a:pt x="2196" y="359"/>
                      </a:lnTo>
                      <a:lnTo>
                        <a:pt x="2198" y="358"/>
                      </a:lnTo>
                      <a:lnTo>
                        <a:pt x="2200" y="355"/>
                      </a:lnTo>
                      <a:lnTo>
                        <a:pt x="2202" y="351"/>
                      </a:lnTo>
                      <a:lnTo>
                        <a:pt x="2204" y="347"/>
                      </a:lnTo>
                      <a:lnTo>
                        <a:pt x="2205" y="346"/>
                      </a:lnTo>
                      <a:lnTo>
                        <a:pt x="2205" y="346"/>
                      </a:lnTo>
                      <a:lnTo>
                        <a:pt x="2205" y="346"/>
                      </a:lnTo>
                      <a:lnTo>
                        <a:pt x="2205" y="345"/>
                      </a:lnTo>
                      <a:lnTo>
                        <a:pt x="2206" y="343"/>
                      </a:lnTo>
                      <a:lnTo>
                        <a:pt x="2209" y="341"/>
                      </a:lnTo>
                      <a:lnTo>
                        <a:pt x="2209" y="333"/>
                      </a:lnTo>
                      <a:lnTo>
                        <a:pt x="2214" y="327"/>
                      </a:lnTo>
                      <a:close/>
                      <a:moveTo>
                        <a:pt x="1963" y="327"/>
                      </a:moveTo>
                      <a:lnTo>
                        <a:pt x="1964" y="329"/>
                      </a:lnTo>
                      <a:lnTo>
                        <a:pt x="1965" y="329"/>
                      </a:lnTo>
                      <a:lnTo>
                        <a:pt x="1965" y="329"/>
                      </a:lnTo>
                      <a:lnTo>
                        <a:pt x="1967" y="329"/>
                      </a:lnTo>
                      <a:lnTo>
                        <a:pt x="1968" y="329"/>
                      </a:lnTo>
                      <a:lnTo>
                        <a:pt x="1968" y="329"/>
                      </a:lnTo>
                      <a:lnTo>
                        <a:pt x="1969" y="329"/>
                      </a:lnTo>
                      <a:lnTo>
                        <a:pt x="1969" y="330"/>
                      </a:lnTo>
                      <a:lnTo>
                        <a:pt x="1973" y="330"/>
                      </a:lnTo>
                      <a:lnTo>
                        <a:pt x="1975" y="331"/>
                      </a:lnTo>
                      <a:lnTo>
                        <a:pt x="1976" y="331"/>
                      </a:lnTo>
                      <a:lnTo>
                        <a:pt x="1976" y="333"/>
                      </a:lnTo>
                      <a:lnTo>
                        <a:pt x="1977" y="333"/>
                      </a:lnTo>
                      <a:lnTo>
                        <a:pt x="1977" y="333"/>
                      </a:lnTo>
                      <a:lnTo>
                        <a:pt x="1978" y="334"/>
                      </a:lnTo>
                      <a:lnTo>
                        <a:pt x="1981" y="334"/>
                      </a:lnTo>
                      <a:lnTo>
                        <a:pt x="1982" y="334"/>
                      </a:lnTo>
                      <a:lnTo>
                        <a:pt x="1984" y="333"/>
                      </a:lnTo>
                      <a:lnTo>
                        <a:pt x="1986" y="331"/>
                      </a:lnTo>
                      <a:lnTo>
                        <a:pt x="1988" y="330"/>
                      </a:lnTo>
                      <a:lnTo>
                        <a:pt x="1989" y="330"/>
                      </a:lnTo>
                      <a:lnTo>
                        <a:pt x="1990" y="329"/>
                      </a:lnTo>
                      <a:lnTo>
                        <a:pt x="1992" y="329"/>
                      </a:lnTo>
                      <a:lnTo>
                        <a:pt x="1992" y="329"/>
                      </a:lnTo>
                      <a:lnTo>
                        <a:pt x="1993" y="331"/>
                      </a:lnTo>
                      <a:lnTo>
                        <a:pt x="1993" y="334"/>
                      </a:lnTo>
                      <a:lnTo>
                        <a:pt x="1993" y="338"/>
                      </a:lnTo>
                      <a:lnTo>
                        <a:pt x="1993" y="341"/>
                      </a:lnTo>
                      <a:lnTo>
                        <a:pt x="1993" y="345"/>
                      </a:lnTo>
                      <a:lnTo>
                        <a:pt x="1992" y="345"/>
                      </a:lnTo>
                      <a:lnTo>
                        <a:pt x="1992" y="345"/>
                      </a:lnTo>
                      <a:lnTo>
                        <a:pt x="1992" y="345"/>
                      </a:lnTo>
                      <a:lnTo>
                        <a:pt x="1992" y="345"/>
                      </a:lnTo>
                      <a:lnTo>
                        <a:pt x="1992" y="346"/>
                      </a:lnTo>
                      <a:lnTo>
                        <a:pt x="1990" y="346"/>
                      </a:lnTo>
                      <a:lnTo>
                        <a:pt x="1990" y="350"/>
                      </a:lnTo>
                      <a:lnTo>
                        <a:pt x="1990" y="350"/>
                      </a:lnTo>
                      <a:lnTo>
                        <a:pt x="1989" y="354"/>
                      </a:lnTo>
                      <a:lnTo>
                        <a:pt x="1990" y="354"/>
                      </a:lnTo>
                      <a:lnTo>
                        <a:pt x="1990" y="355"/>
                      </a:lnTo>
                      <a:lnTo>
                        <a:pt x="1990" y="356"/>
                      </a:lnTo>
                      <a:lnTo>
                        <a:pt x="1990" y="358"/>
                      </a:lnTo>
                      <a:lnTo>
                        <a:pt x="1989" y="358"/>
                      </a:lnTo>
                      <a:lnTo>
                        <a:pt x="1989" y="358"/>
                      </a:lnTo>
                      <a:lnTo>
                        <a:pt x="1988" y="356"/>
                      </a:lnTo>
                      <a:lnTo>
                        <a:pt x="1988" y="355"/>
                      </a:lnTo>
                      <a:lnTo>
                        <a:pt x="1986" y="354"/>
                      </a:lnTo>
                      <a:lnTo>
                        <a:pt x="1986" y="354"/>
                      </a:lnTo>
                      <a:lnTo>
                        <a:pt x="1986" y="355"/>
                      </a:lnTo>
                      <a:lnTo>
                        <a:pt x="1985" y="356"/>
                      </a:lnTo>
                      <a:lnTo>
                        <a:pt x="1985" y="356"/>
                      </a:lnTo>
                      <a:lnTo>
                        <a:pt x="1984" y="356"/>
                      </a:lnTo>
                      <a:lnTo>
                        <a:pt x="1984" y="360"/>
                      </a:lnTo>
                      <a:lnTo>
                        <a:pt x="1985" y="360"/>
                      </a:lnTo>
                      <a:lnTo>
                        <a:pt x="1985" y="359"/>
                      </a:lnTo>
                      <a:lnTo>
                        <a:pt x="1986" y="359"/>
                      </a:lnTo>
                      <a:lnTo>
                        <a:pt x="1986" y="360"/>
                      </a:lnTo>
                      <a:lnTo>
                        <a:pt x="1985" y="360"/>
                      </a:lnTo>
                      <a:lnTo>
                        <a:pt x="1985" y="362"/>
                      </a:lnTo>
                      <a:lnTo>
                        <a:pt x="1984" y="360"/>
                      </a:lnTo>
                      <a:lnTo>
                        <a:pt x="1984" y="362"/>
                      </a:lnTo>
                      <a:lnTo>
                        <a:pt x="1982" y="362"/>
                      </a:lnTo>
                      <a:lnTo>
                        <a:pt x="1982" y="362"/>
                      </a:lnTo>
                      <a:lnTo>
                        <a:pt x="1982" y="363"/>
                      </a:lnTo>
                      <a:lnTo>
                        <a:pt x="1980" y="363"/>
                      </a:lnTo>
                      <a:lnTo>
                        <a:pt x="1980" y="362"/>
                      </a:lnTo>
                      <a:lnTo>
                        <a:pt x="1976" y="362"/>
                      </a:lnTo>
                      <a:lnTo>
                        <a:pt x="1976" y="362"/>
                      </a:lnTo>
                      <a:lnTo>
                        <a:pt x="1975" y="360"/>
                      </a:lnTo>
                      <a:lnTo>
                        <a:pt x="1976" y="359"/>
                      </a:lnTo>
                      <a:lnTo>
                        <a:pt x="1975" y="358"/>
                      </a:lnTo>
                      <a:lnTo>
                        <a:pt x="1975" y="359"/>
                      </a:lnTo>
                      <a:lnTo>
                        <a:pt x="1973" y="359"/>
                      </a:lnTo>
                      <a:lnTo>
                        <a:pt x="1973" y="358"/>
                      </a:lnTo>
                      <a:lnTo>
                        <a:pt x="1973" y="358"/>
                      </a:lnTo>
                      <a:lnTo>
                        <a:pt x="1972" y="358"/>
                      </a:lnTo>
                      <a:lnTo>
                        <a:pt x="1972" y="356"/>
                      </a:lnTo>
                      <a:lnTo>
                        <a:pt x="1972" y="356"/>
                      </a:lnTo>
                      <a:lnTo>
                        <a:pt x="1972" y="355"/>
                      </a:lnTo>
                      <a:lnTo>
                        <a:pt x="1972" y="355"/>
                      </a:lnTo>
                      <a:lnTo>
                        <a:pt x="1971" y="355"/>
                      </a:lnTo>
                      <a:lnTo>
                        <a:pt x="1969" y="352"/>
                      </a:lnTo>
                      <a:lnTo>
                        <a:pt x="1968" y="351"/>
                      </a:lnTo>
                      <a:lnTo>
                        <a:pt x="1968" y="347"/>
                      </a:lnTo>
                      <a:lnTo>
                        <a:pt x="1971" y="347"/>
                      </a:lnTo>
                      <a:lnTo>
                        <a:pt x="1971" y="346"/>
                      </a:lnTo>
                      <a:lnTo>
                        <a:pt x="1969" y="346"/>
                      </a:lnTo>
                      <a:lnTo>
                        <a:pt x="1968" y="345"/>
                      </a:lnTo>
                      <a:lnTo>
                        <a:pt x="1967" y="343"/>
                      </a:lnTo>
                      <a:lnTo>
                        <a:pt x="1967" y="342"/>
                      </a:lnTo>
                      <a:lnTo>
                        <a:pt x="1964" y="341"/>
                      </a:lnTo>
                      <a:lnTo>
                        <a:pt x="1964" y="338"/>
                      </a:lnTo>
                      <a:lnTo>
                        <a:pt x="1964" y="338"/>
                      </a:lnTo>
                      <a:lnTo>
                        <a:pt x="1964" y="337"/>
                      </a:lnTo>
                      <a:lnTo>
                        <a:pt x="1961" y="335"/>
                      </a:lnTo>
                      <a:lnTo>
                        <a:pt x="1960" y="327"/>
                      </a:lnTo>
                      <a:lnTo>
                        <a:pt x="1961" y="327"/>
                      </a:lnTo>
                      <a:lnTo>
                        <a:pt x="1963" y="327"/>
                      </a:lnTo>
                      <a:close/>
                      <a:moveTo>
                        <a:pt x="1990" y="318"/>
                      </a:moveTo>
                      <a:lnTo>
                        <a:pt x="1992" y="318"/>
                      </a:lnTo>
                      <a:lnTo>
                        <a:pt x="1993" y="320"/>
                      </a:lnTo>
                      <a:lnTo>
                        <a:pt x="1994" y="320"/>
                      </a:lnTo>
                      <a:lnTo>
                        <a:pt x="1994" y="321"/>
                      </a:lnTo>
                      <a:lnTo>
                        <a:pt x="1994" y="322"/>
                      </a:lnTo>
                      <a:lnTo>
                        <a:pt x="1994" y="322"/>
                      </a:lnTo>
                      <a:lnTo>
                        <a:pt x="1993" y="324"/>
                      </a:lnTo>
                      <a:lnTo>
                        <a:pt x="1992" y="324"/>
                      </a:lnTo>
                      <a:lnTo>
                        <a:pt x="1992" y="322"/>
                      </a:lnTo>
                      <a:lnTo>
                        <a:pt x="1990" y="321"/>
                      </a:lnTo>
                      <a:lnTo>
                        <a:pt x="1989" y="321"/>
                      </a:lnTo>
                      <a:lnTo>
                        <a:pt x="1990" y="318"/>
                      </a:lnTo>
                      <a:lnTo>
                        <a:pt x="1990" y="318"/>
                      </a:lnTo>
                      <a:lnTo>
                        <a:pt x="1990" y="318"/>
                      </a:lnTo>
                      <a:close/>
                      <a:moveTo>
                        <a:pt x="1954" y="316"/>
                      </a:moveTo>
                      <a:lnTo>
                        <a:pt x="1955" y="316"/>
                      </a:lnTo>
                      <a:lnTo>
                        <a:pt x="1955" y="318"/>
                      </a:lnTo>
                      <a:lnTo>
                        <a:pt x="1954" y="321"/>
                      </a:lnTo>
                      <a:lnTo>
                        <a:pt x="1952" y="321"/>
                      </a:lnTo>
                      <a:lnTo>
                        <a:pt x="1954" y="318"/>
                      </a:lnTo>
                      <a:lnTo>
                        <a:pt x="1954" y="316"/>
                      </a:lnTo>
                      <a:close/>
                      <a:moveTo>
                        <a:pt x="2244" y="279"/>
                      </a:moveTo>
                      <a:lnTo>
                        <a:pt x="2244" y="282"/>
                      </a:lnTo>
                      <a:lnTo>
                        <a:pt x="2243" y="282"/>
                      </a:lnTo>
                      <a:lnTo>
                        <a:pt x="2243" y="280"/>
                      </a:lnTo>
                      <a:lnTo>
                        <a:pt x="2243" y="280"/>
                      </a:lnTo>
                      <a:lnTo>
                        <a:pt x="2243" y="279"/>
                      </a:lnTo>
                      <a:lnTo>
                        <a:pt x="2243" y="279"/>
                      </a:lnTo>
                      <a:lnTo>
                        <a:pt x="2244" y="279"/>
                      </a:lnTo>
                      <a:close/>
                      <a:moveTo>
                        <a:pt x="1900" y="267"/>
                      </a:moveTo>
                      <a:lnTo>
                        <a:pt x="1900" y="269"/>
                      </a:lnTo>
                      <a:lnTo>
                        <a:pt x="1904" y="269"/>
                      </a:lnTo>
                      <a:lnTo>
                        <a:pt x="1904" y="271"/>
                      </a:lnTo>
                      <a:lnTo>
                        <a:pt x="1901" y="271"/>
                      </a:lnTo>
                      <a:lnTo>
                        <a:pt x="1899" y="271"/>
                      </a:lnTo>
                      <a:lnTo>
                        <a:pt x="1897" y="271"/>
                      </a:lnTo>
                      <a:lnTo>
                        <a:pt x="1895" y="271"/>
                      </a:lnTo>
                      <a:lnTo>
                        <a:pt x="1896" y="269"/>
                      </a:lnTo>
                      <a:lnTo>
                        <a:pt x="1900" y="267"/>
                      </a:lnTo>
                      <a:close/>
                      <a:moveTo>
                        <a:pt x="2218" y="257"/>
                      </a:moveTo>
                      <a:lnTo>
                        <a:pt x="2218" y="258"/>
                      </a:lnTo>
                      <a:lnTo>
                        <a:pt x="2218" y="258"/>
                      </a:lnTo>
                      <a:lnTo>
                        <a:pt x="2219" y="261"/>
                      </a:lnTo>
                      <a:lnTo>
                        <a:pt x="2221" y="261"/>
                      </a:lnTo>
                      <a:lnTo>
                        <a:pt x="2221" y="262"/>
                      </a:lnTo>
                      <a:lnTo>
                        <a:pt x="2221" y="262"/>
                      </a:lnTo>
                      <a:lnTo>
                        <a:pt x="2222" y="263"/>
                      </a:lnTo>
                      <a:lnTo>
                        <a:pt x="2222" y="263"/>
                      </a:lnTo>
                      <a:lnTo>
                        <a:pt x="2223" y="263"/>
                      </a:lnTo>
                      <a:lnTo>
                        <a:pt x="2223" y="262"/>
                      </a:lnTo>
                      <a:lnTo>
                        <a:pt x="2225" y="262"/>
                      </a:lnTo>
                      <a:lnTo>
                        <a:pt x="2225" y="262"/>
                      </a:lnTo>
                      <a:lnTo>
                        <a:pt x="2225" y="263"/>
                      </a:lnTo>
                      <a:lnTo>
                        <a:pt x="2228" y="263"/>
                      </a:lnTo>
                      <a:lnTo>
                        <a:pt x="2228" y="266"/>
                      </a:lnTo>
                      <a:lnTo>
                        <a:pt x="2231" y="267"/>
                      </a:lnTo>
                      <a:lnTo>
                        <a:pt x="2231" y="270"/>
                      </a:lnTo>
                      <a:lnTo>
                        <a:pt x="2234" y="269"/>
                      </a:lnTo>
                      <a:lnTo>
                        <a:pt x="2235" y="274"/>
                      </a:lnTo>
                      <a:lnTo>
                        <a:pt x="2234" y="274"/>
                      </a:lnTo>
                      <a:lnTo>
                        <a:pt x="2234" y="275"/>
                      </a:lnTo>
                      <a:lnTo>
                        <a:pt x="2234" y="276"/>
                      </a:lnTo>
                      <a:lnTo>
                        <a:pt x="2234" y="278"/>
                      </a:lnTo>
                      <a:lnTo>
                        <a:pt x="2235" y="279"/>
                      </a:lnTo>
                      <a:lnTo>
                        <a:pt x="2235" y="280"/>
                      </a:lnTo>
                      <a:lnTo>
                        <a:pt x="2236" y="280"/>
                      </a:lnTo>
                      <a:lnTo>
                        <a:pt x="2236" y="280"/>
                      </a:lnTo>
                      <a:lnTo>
                        <a:pt x="2236" y="282"/>
                      </a:lnTo>
                      <a:lnTo>
                        <a:pt x="2235" y="282"/>
                      </a:lnTo>
                      <a:lnTo>
                        <a:pt x="2236" y="288"/>
                      </a:lnTo>
                      <a:lnTo>
                        <a:pt x="2236" y="288"/>
                      </a:lnTo>
                      <a:lnTo>
                        <a:pt x="2236" y="288"/>
                      </a:lnTo>
                      <a:lnTo>
                        <a:pt x="2239" y="288"/>
                      </a:lnTo>
                      <a:lnTo>
                        <a:pt x="2240" y="291"/>
                      </a:lnTo>
                      <a:lnTo>
                        <a:pt x="2242" y="291"/>
                      </a:lnTo>
                      <a:lnTo>
                        <a:pt x="2242" y="287"/>
                      </a:lnTo>
                      <a:lnTo>
                        <a:pt x="2242" y="287"/>
                      </a:lnTo>
                      <a:lnTo>
                        <a:pt x="2242" y="283"/>
                      </a:lnTo>
                      <a:lnTo>
                        <a:pt x="2243" y="283"/>
                      </a:lnTo>
                      <a:lnTo>
                        <a:pt x="2243" y="286"/>
                      </a:lnTo>
                      <a:lnTo>
                        <a:pt x="2244" y="286"/>
                      </a:lnTo>
                      <a:lnTo>
                        <a:pt x="2243" y="286"/>
                      </a:lnTo>
                      <a:lnTo>
                        <a:pt x="2243" y="288"/>
                      </a:lnTo>
                      <a:lnTo>
                        <a:pt x="2245" y="287"/>
                      </a:lnTo>
                      <a:lnTo>
                        <a:pt x="2247" y="291"/>
                      </a:lnTo>
                      <a:lnTo>
                        <a:pt x="2247" y="291"/>
                      </a:lnTo>
                      <a:lnTo>
                        <a:pt x="2245" y="291"/>
                      </a:lnTo>
                      <a:lnTo>
                        <a:pt x="2245" y="292"/>
                      </a:lnTo>
                      <a:lnTo>
                        <a:pt x="2247" y="292"/>
                      </a:lnTo>
                      <a:lnTo>
                        <a:pt x="2247" y="296"/>
                      </a:lnTo>
                      <a:lnTo>
                        <a:pt x="2249" y="299"/>
                      </a:lnTo>
                      <a:lnTo>
                        <a:pt x="2249" y="299"/>
                      </a:lnTo>
                      <a:lnTo>
                        <a:pt x="2253" y="300"/>
                      </a:lnTo>
                      <a:lnTo>
                        <a:pt x="2253" y="300"/>
                      </a:lnTo>
                      <a:lnTo>
                        <a:pt x="2255" y="300"/>
                      </a:lnTo>
                      <a:lnTo>
                        <a:pt x="2255" y="301"/>
                      </a:lnTo>
                      <a:lnTo>
                        <a:pt x="2256" y="301"/>
                      </a:lnTo>
                      <a:lnTo>
                        <a:pt x="2256" y="301"/>
                      </a:lnTo>
                      <a:lnTo>
                        <a:pt x="2257" y="301"/>
                      </a:lnTo>
                      <a:lnTo>
                        <a:pt x="2257" y="301"/>
                      </a:lnTo>
                      <a:lnTo>
                        <a:pt x="2259" y="300"/>
                      </a:lnTo>
                      <a:lnTo>
                        <a:pt x="2261" y="299"/>
                      </a:lnTo>
                      <a:lnTo>
                        <a:pt x="2263" y="299"/>
                      </a:lnTo>
                      <a:lnTo>
                        <a:pt x="2264" y="297"/>
                      </a:lnTo>
                      <a:lnTo>
                        <a:pt x="2266" y="297"/>
                      </a:lnTo>
                      <a:lnTo>
                        <a:pt x="2266" y="297"/>
                      </a:lnTo>
                      <a:lnTo>
                        <a:pt x="2266" y="297"/>
                      </a:lnTo>
                      <a:lnTo>
                        <a:pt x="2268" y="297"/>
                      </a:lnTo>
                      <a:lnTo>
                        <a:pt x="2268" y="299"/>
                      </a:lnTo>
                      <a:lnTo>
                        <a:pt x="2269" y="300"/>
                      </a:lnTo>
                      <a:lnTo>
                        <a:pt x="2269" y="301"/>
                      </a:lnTo>
                      <a:lnTo>
                        <a:pt x="2269" y="301"/>
                      </a:lnTo>
                      <a:lnTo>
                        <a:pt x="2269" y="303"/>
                      </a:lnTo>
                      <a:lnTo>
                        <a:pt x="2268" y="304"/>
                      </a:lnTo>
                      <a:lnTo>
                        <a:pt x="2268" y="305"/>
                      </a:lnTo>
                      <a:lnTo>
                        <a:pt x="2266" y="305"/>
                      </a:lnTo>
                      <a:lnTo>
                        <a:pt x="2266" y="307"/>
                      </a:lnTo>
                      <a:lnTo>
                        <a:pt x="2265" y="307"/>
                      </a:lnTo>
                      <a:lnTo>
                        <a:pt x="2265" y="308"/>
                      </a:lnTo>
                      <a:lnTo>
                        <a:pt x="2265" y="308"/>
                      </a:lnTo>
                      <a:lnTo>
                        <a:pt x="2265" y="309"/>
                      </a:lnTo>
                      <a:lnTo>
                        <a:pt x="2263" y="310"/>
                      </a:lnTo>
                      <a:lnTo>
                        <a:pt x="2264" y="316"/>
                      </a:lnTo>
                      <a:lnTo>
                        <a:pt x="2263" y="316"/>
                      </a:lnTo>
                      <a:lnTo>
                        <a:pt x="2263" y="314"/>
                      </a:lnTo>
                      <a:lnTo>
                        <a:pt x="2260" y="313"/>
                      </a:lnTo>
                      <a:lnTo>
                        <a:pt x="2259" y="314"/>
                      </a:lnTo>
                      <a:lnTo>
                        <a:pt x="2257" y="316"/>
                      </a:lnTo>
                      <a:lnTo>
                        <a:pt x="2256" y="317"/>
                      </a:lnTo>
                      <a:lnTo>
                        <a:pt x="2255" y="318"/>
                      </a:lnTo>
                      <a:lnTo>
                        <a:pt x="2256" y="320"/>
                      </a:lnTo>
                      <a:lnTo>
                        <a:pt x="2257" y="321"/>
                      </a:lnTo>
                      <a:lnTo>
                        <a:pt x="2256" y="321"/>
                      </a:lnTo>
                      <a:lnTo>
                        <a:pt x="2256" y="321"/>
                      </a:lnTo>
                      <a:lnTo>
                        <a:pt x="2255" y="321"/>
                      </a:lnTo>
                      <a:lnTo>
                        <a:pt x="2255" y="321"/>
                      </a:lnTo>
                      <a:lnTo>
                        <a:pt x="2255" y="326"/>
                      </a:lnTo>
                      <a:lnTo>
                        <a:pt x="2249" y="329"/>
                      </a:lnTo>
                      <a:lnTo>
                        <a:pt x="2249" y="333"/>
                      </a:lnTo>
                      <a:lnTo>
                        <a:pt x="2248" y="333"/>
                      </a:lnTo>
                      <a:lnTo>
                        <a:pt x="2248" y="335"/>
                      </a:lnTo>
                      <a:lnTo>
                        <a:pt x="2247" y="335"/>
                      </a:lnTo>
                      <a:lnTo>
                        <a:pt x="2247" y="337"/>
                      </a:lnTo>
                      <a:lnTo>
                        <a:pt x="2245" y="339"/>
                      </a:lnTo>
                      <a:lnTo>
                        <a:pt x="2244" y="339"/>
                      </a:lnTo>
                      <a:lnTo>
                        <a:pt x="2243" y="341"/>
                      </a:lnTo>
                      <a:lnTo>
                        <a:pt x="2242" y="341"/>
                      </a:lnTo>
                      <a:lnTo>
                        <a:pt x="2240" y="339"/>
                      </a:lnTo>
                      <a:lnTo>
                        <a:pt x="2240" y="339"/>
                      </a:lnTo>
                      <a:lnTo>
                        <a:pt x="2238" y="338"/>
                      </a:lnTo>
                      <a:lnTo>
                        <a:pt x="2236" y="338"/>
                      </a:lnTo>
                      <a:lnTo>
                        <a:pt x="2236" y="338"/>
                      </a:lnTo>
                      <a:lnTo>
                        <a:pt x="2235" y="338"/>
                      </a:lnTo>
                      <a:lnTo>
                        <a:pt x="2234" y="337"/>
                      </a:lnTo>
                      <a:lnTo>
                        <a:pt x="2234" y="335"/>
                      </a:lnTo>
                      <a:lnTo>
                        <a:pt x="2235" y="335"/>
                      </a:lnTo>
                      <a:lnTo>
                        <a:pt x="2235" y="334"/>
                      </a:lnTo>
                      <a:lnTo>
                        <a:pt x="2236" y="334"/>
                      </a:lnTo>
                      <a:lnTo>
                        <a:pt x="2236" y="330"/>
                      </a:lnTo>
                      <a:lnTo>
                        <a:pt x="2238" y="330"/>
                      </a:lnTo>
                      <a:lnTo>
                        <a:pt x="2238" y="327"/>
                      </a:lnTo>
                      <a:lnTo>
                        <a:pt x="2238" y="326"/>
                      </a:lnTo>
                      <a:lnTo>
                        <a:pt x="2236" y="324"/>
                      </a:lnTo>
                      <a:lnTo>
                        <a:pt x="2235" y="321"/>
                      </a:lnTo>
                      <a:lnTo>
                        <a:pt x="2234" y="321"/>
                      </a:lnTo>
                      <a:lnTo>
                        <a:pt x="2232" y="320"/>
                      </a:lnTo>
                      <a:lnTo>
                        <a:pt x="2232" y="320"/>
                      </a:lnTo>
                      <a:lnTo>
                        <a:pt x="2230" y="318"/>
                      </a:lnTo>
                      <a:lnTo>
                        <a:pt x="2228" y="317"/>
                      </a:lnTo>
                      <a:lnTo>
                        <a:pt x="2226" y="317"/>
                      </a:lnTo>
                      <a:lnTo>
                        <a:pt x="2225" y="316"/>
                      </a:lnTo>
                      <a:lnTo>
                        <a:pt x="2225" y="313"/>
                      </a:lnTo>
                      <a:lnTo>
                        <a:pt x="2225" y="313"/>
                      </a:lnTo>
                      <a:lnTo>
                        <a:pt x="2225" y="313"/>
                      </a:lnTo>
                      <a:lnTo>
                        <a:pt x="2225" y="312"/>
                      </a:lnTo>
                      <a:lnTo>
                        <a:pt x="2227" y="312"/>
                      </a:lnTo>
                      <a:lnTo>
                        <a:pt x="2230" y="312"/>
                      </a:lnTo>
                      <a:lnTo>
                        <a:pt x="2231" y="309"/>
                      </a:lnTo>
                      <a:lnTo>
                        <a:pt x="2231" y="309"/>
                      </a:lnTo>
                      <a:lnTo>
                        <a:pt x="2231" y="308"/>
                      </a:lnTo>
                      <a:lnTo>
                        <a:pt x="2232" y="308"/>
                      </a:lnTo>
                      <a:lnTo>
                        <a:pt x="2232" y="305"/>
                      </a:lnTo>
                      <a:lnTo>
                        <a:pt x="2234" y="305"/>
                      </a:lnTo>
                      <a:lnTo>
                        <a:pt x="2234" y="304"/>
                      </a:lnTo>
                      <a:lnTo>
                        <a:pt x="2234" y="304"/>
                      </a:lnTo>
                      <a:lnTo>
                        <a:pt x="2234" y="300"/>
                      </a:lnTo>
                      <a:lnTo>
                        <a:pt x="2235" y="300"/>
                      </a:lnTo>
                      <a:lnTo>
                        <a:pt x="2235" y="297"/>
                      </a:lnTo>
                      <a:lnTo>
                        <a:pt x="2234" y="295"/>
                      </a:lnTo>
                      <a:lnTo>
                        <a:pt x="2234" y="292"/>
                      </a:lnTo>
                      <a:lnTo>
                        <a:pt x="2234" y="291"/>
                      </a:lnTo>
                      <a:lnTo>
                        <a:pt x="2235" y="290"/>
                      </a:lnTo>
                      <a:lnTo>
                        <a:pt x="2231" y="288"/>
                      </a:lnTo>
                      <a:lnTo>
                        <a:pt x="2231" y="286"/>
                      </a:lnTo>
                      <a:lnTo>
                        <a:pt x="2231" y="283"/>
                      </a:lnTo>
                      <a:lnTo>
                        <a:pt x="2232" y="283"/>
                      </a:lnTo>
                      <a:lnTo>
                        <a:pt x="2231" y="280"/>
                      </a:lnTo>
                      <a:lnTo>
                        <a:pt x="2230" y="279"/>
                      </a:lnTo>
                      <a:lnTo>
                        <a:pt x="2228" y="278"/>
                      </a:lnTo>
                      <a:lnTo>
                        <a:pt x="2227" y="276"/>
                      </a:lnTo>
                      <a:lnTo>
                        <a:pt x="2226" y="275"/>
                      </a:lnTo>
                      <a:lnTo>
                        <a:pt x="2225" y="275"/>
                      </a:lnTo>
                      <a:lnTo>
                        <a:pt x="2225" y="274"/>
                      </a:lnTo>
                      <a:lnTo>
                        <a:pt x="2225" y="274"/>
                      </a:lnTo>
                      <a:lnTo>
                        <a:pt x="2225" y="273"/>
                      </a:lnTo>
                      <a:lnTo>
                        <a:pt x="2223" y="271"/>
                      </a:lnTo>
                      <a:lnTo>
                        <a:pt x="2222" y="269"/>
                      </a:lnTo>
                      <a:lnTo>
                        <a:pt x="2222" y="269"/>
                      </a:lnTo>
                      <a:lnTo>
                        <a:pt x="2221" y="266"/>
                      </a:lnTo>
                      <a:lnTo>
                        <a:pt x="2221" y="266"/>
                      </a:lnTo>
                      <a:lnTo>
                        <a:pt x="2221" y="265"/>
                      </a:lnTo>
                      <a:lnTo>
                        <a:pt x="2219" y="263"/>
                      </a:lnTo>
                      <a:lnTo>
                        <a:pt x="2219" y="262"/>
                      </a:lnTo>
                      <a:lnTo>
                        <a:pt x="2218" y="262"/>
                      </a:lnTo>
                      <a:lnTo>
                        <a:pt x="2217" y="261"/>
                      </a:lnTo>
                      <a:lnTo>
                        <a:pt x="2215" y="258"/>
                      </a:lnTo>
                      <a:lnTo>
                        <a:pt x="2215" y="257"/>
                      </a:lnTo>
                      <a:lnTo>
                        <a:pt x="2217" y="257"/>
                      </a:lnTo>
                      <a:lnTo>
                        <a:pt x="2218" y="257"/>
                      </a:lnTo>
                      <a:close/>
                      <a:moveTo>
                        <a:pt x="207" y="228"/>
                      </a:moveTo>
                      <a:lnTo>
                        <a:pt x="207" y="229"/>
                      </a:lnTo>
                      <a:lnTo>
                        <a:pt x="206" y="229"/>
                      </a:lnTo>
                      <a:lnTo>
                        <a:pt x="206" y="231"/>
                      </a:lnTo>
                      <a:lnTo>
                        <a:pt x="206" y="231"/>
                      </a:lnTo>
                      <a:lnTo>
                        <a:pt x="205" y="231"/>
                      </a:lnTo>
                      <a:lnTo>
                        <a:pt x="205" y="229"/>
                      </a:lnTo>
                      <a:lnTo>
                        <a:pt x="207" y="228"/>
                      </a:lnTo>
                      <a:close/>
                      <a:moveTo>
                        <a:pt x="212" y="228"/>
                      </a:moveTo>
                      <a:lnTo>
                        <a:pt x="214" y="228"/>
                      </a:lnTo>
                      <a:lnTo>
                        <a:pt x="215" y="228"/>
                      </a:lnTo>
                      <a:lnTo>
                        <a:pt x="215" y="228"/>
                      </a:lnTo>
                      <a:lnTo>
                        <a:pt x="215" y="228"/>
                      </a:lnTo>
                      <a:lnTo>
                        <a:pt x="214" y="228"/>
                      </a:lnTo>
                      <a:lnTo>
                        <a:pt x="212" y="229"/>
                      </a:lnTo>
                      <a:lnTo>
                        <a:pt x="210" y="229"/>
                      </a:lnTo>
                      <a:lnTo>
                        <a:pt x="210" y="228"/>
                      </a:lnTo>
                      <a:lnTo>
                        <a:pt x="211" y="228"/>
                      </a:lnTo>
                      <a:lnTo>
                        <a:pt x="212" y="228"/>
                      </a:lnTo>
                      <a:close/>
                      <a:moveTo>
                        <a:pt x="218" y="223"/>
                      </a:moveTo>
                      <a:lnTo>
                        <a:pt x="216" y="225"/>
                      </a:lnTo>
                      <a:lnTo>
                        <a:pt x="216" y="225"/>
                      </a:lnTo>
                      <a:lnTo>
                        <a:pt x="214" y="225"/>
                      </a:lnTo>
                      <a:lnTo>
                        <a:pt x="215" y="224"/>
                      </a:lnTo>
                      <a:lnTo>
                        <a:pt x="215" y="224"/>
                      </a:lnTo>
                      <a:lnTo>
                        <a:pt x="218" y="223"/>
                      </a:lnTo>
                      <a:close/>
                      <a:moveTo>
                        <a:pt x="1882" y="218"/>
                      </a:moveTo>
                      <a:lnTo>
                        <a:pt x="1879" y="218"/>
                      </a:lnTo>
                      <a:lnTo>
                        <a:pt x="1879" y="219"/>
                      </a:lnTo>
                      <a:lnTo>
                        <a:pt x="1882" y="219"/>
                      </a:lnTo>
                      <a:lnTo>
                        <a:pt x="1882" y="218"/>
                      </a:lnTo>
                      <a:close/>
                      <a:moveTo>
                        <a:pt x="1883" y="216"/>
                      </a:moveTo>
                      <a:lnTo>
                        <a:pt x="1883" y="216"/>
                      </a:lnTo>
                      <a:lnTo>
                        <a:pt x="1884" y="219"/>
                      </a:lnTo>
                      <a:lnTo>
                        <a:pt x="1885" y="221"/>
                      </a:lnTo>
                      <a:lnTo>
                        <a:pt x="1885" y="224"/>
                      </a:lnTo>
                      <a:lnTo>
                        <a:pt x="1887" y="225"/>
                      </a:lnTo>
                      <a:lnTo>
                        <a:pt x="1888" y="225"/>
                      </a:lnTo>
                      <a:lnTo>
                        <a:pt x="1888" y="224"/>
                      </a:lnTo>
                      <a:lnTo>
                        <a:pt x="1889" y="224"/>
                      </a:lnTo>
                      <a:lnTo>
                        <a:pt x="1889" y="221"/>
                      </a:lnTo>
                      <a:lnTo>
                        <a:pt x="1888" y="220"/>
                      </a:lnTo>
                      <a:lnTo>
                        <a:pt x="1887" y="219"/>
                      </a:lnTo>
                      <a:lnTo>
                        <a:pt x="1887" y="218"/>
                      </a:lnTo>
                      <a:lnTo>
                        <a:pt x="1885" y="216"/>
                      </a:lnTo>
                      <a:lnTo>
                        <a:pt x="1883" y="216"/>
                      </a:lnTo>
                      <a:close/>
                      <a:moveTo>
                        <a:pt x="1897" y="211"/>
                      </a:moveTo>
                      <a:lnTo>
                        <a:pt x="1903" y="219"/>
                      </a:lnTo>
                      <a:lnTo>
                        <a:pt x="1903" y="219"/>
                      </a:lnTo>
                      <a:lnTo>
                        <a:pt x="1903" y="214"/>
                      </a:lnTo>
                      <a:lnTo>
                        <a:pt x="1903" y="214"/>
                      </a:lnTo>
                      <a:lnTo>
                        <a:pt x="1903" y="214"/>
                      </a:lnTo>
                      <a:lnTo>
                        <a:pt x="1903" y="214"/>
                      </a:lnTo>
                      <a:lnTo>
                        <a:pt x="1901" y="212"/>
                      </a:lnTo>
                      <a:lnTo>
                        <a:pt x="1900" y="211"/>
                      </a:lnTo>
                      <a:lnTo>
                        <a:pt x="1897" y="211"/>
                      </a:lnTo>
                      <a:close/>
                      <a:moveTo>
                        <a:pt x="1685" y="148"/>
                      </a:moveTo>
                      <a:lnTo>
                        <a:pt x="1685" y="149"/>
                      </a:lnTo>
                      <a:lnTo>
                        <a:pt x="1685" y="149"/>
                      </a:lnTo>
                      <a:lnTo>
                        <a:pt x="1687" y="149"/>
                      </a:lnTo>
                      <a:lnTo>
                        <a:pt x="1685" y="149"/>
                      </a:lnTo>
                      <a:lnTo>
                        <a:pt x="1685" y="148"/>
                      </a:lnTo>
                      <a:close/>
                      <a:moveTo>
                        <a:pt x="2173" y="114"/>
                      </a:moveTo>
                      <a:lnTo>
                        <a:pt x="2175" y="114"/>
                      </a:lnTo>
                      <a:lnTo>
                        <a:pt x="2175" y="117"/>
                      </a:lnTo>
                      <a:lnTo>
                        <a:pt x="2173" y="117"/>
                      </a:lnTo>
                      <a:lnTo>
                        <a:pt x="2173" y="115"/>
                      </a:lnTo>
                      <a:lnTo>
                        <a:pt x="2173" y="114"/>
                      </a:lnTo>
                      <a:close/>
                      <a:moveTo>
                        <a:pt x="2166" y="105"/>
                      </a:moveTo>
                      <a:lnTo>
                        <a:pt x="2166" y="105"/>
                      </a:lnTo>
                      <a:lnTo>
                        <a:pt x="2166" y="106"/>
                      </a:lnTo>
                      <a:lnTo>
                        <a:pt x="2167" y="106"/>
                      </a:lnTo>
                      <a:lnTo>
                        <a:pt x="2167" y="109"/>
                      </a:lnTo>
                      <a:lnTo>
                        <a:pt x="2167" y="109"/>
                      </a:lnTo>
                      <a:lnTo>
                        <a:pt x="2167" y="110"/>
                      </a:lnTo>
                      <a:lnTo>
                        <a:pt x="2164" y="109"/>
                      </a:lnTo>
                      <a:lnTo>
                        <a:pt x="2166" y="105"/>
                      </a:lnTo>
                      <a:close/>
                      <a:moveTo>
                        <a:pt x="1171" y="104"/>
                      </a:moveTo>
                      <a:lnTo>
                        <a:pt x="1171" y="105"/>
                      </a:lnTo>
                      <a:lnTo>
                        <a:pt x="1172" y="106"/>
                      </a:lnTo>
                      <a:lnTo>
                        <a:pt x="1172" y="108"/>
                      </a:lnTo>
                      <a:lnTo>
                        <a:pt x="1173" y="109"/>
                      </a:lnTo>
                      <a:lnTo>
                        <a:pt x="1168" y="109"/>
                      </a:lnTo>
                      <a:lnTo>
                        <a:pt x="1168" y="108"/>
                      </a:lnTo>
                      <a:lnTo>
                        <a:pt x="1167" y="106"/>
                      </a:lnTo>
                      <a:lnTo>
                        <a:pt x="1167" y="106"/>
                      </a:lnTo>
                      <a:lnTo>
                        <a:pt x="1167" y="105"/>
                      </a:lnTo>
                      <a:lnTo>
                        <a:pt x="1168" y="104"/>
                      </a:lnTo>
                      <a:lnTo>
                        <a:pt x="1169" y="104"/>
                      </a:lnTo>
                      <a:lnTo>
                        <a:pt x="1171" y="104"/>
                      </a:lnTo>
                      <a:close/>
                      <a:moveTo>
                        <a:pt x="2141" y="98"/>
                      </a:moveTo>
                      <a:lnTo>
                        <a:pt x="2146" y="100"/>
                      </a:lnTo>
                      <a:lnTo>
                        <a:pt x="2146" y="101"/>
                      </a:lnTo>
                      <a:lnTo>
                        <a:pt x="2146" y="104"/>
                      </a:lnTo>
                      <a:lnTo>
                        <a:pt x="2147" y="105"/>
                      </a:lnTo>
                      <a:lnTo>
                        <a:pt x="2150" y="106"/>
                      </a:lnTo>
                      <a:lnTo>
                        <a:pt x="2150" y="106"/>
                      </a:lnTo>
                      <a:lnTo>
                        <a:pt x="2150" y="108"/>
                      </a:lnTo>
                      <a:lnTo>
                        <a:pt x="2151" y="109"/>
                      </a:lnTo>
                      <a:lnTo>
                        <a:pt x="2153" y="109"/>
                      </a:lnTo>
                      <a:lnTo>
                        <a:pt x="2154" y="110"/>
                      </a:lnTo>
                      <a:lnTo>
                        <a:pt x="2154" y="110"/>
                      </a:lnTo>
                      <a:lnTo>
                        <a:pt x="2155" y="114"/>
                      </a:lnTo>
                      <a:lnTo>
                        <a:pt x="2156" y="114"/>
                      </a:lnTo>
                      <a:lnTo>
                        <a:pt x="2158" y="114"/>
                      </a:lnTo>
                      <a:lnTo>
                        <a:pt x="2158" y="114"/>
                      </a:lnTo>
                      <a:lnTo>
                        <a:pt x="2159" y="114"/>
                      </a:lnTo>
                      <a:lnTo>
                        <a:pt x="2160" y="114"/>
                      </a:lnTo>
                      <a:lnTo>
                        <a:pt x="2160" y="115"/>
                      </a:lnTo>
                      <a:lnTo>
                        <a:pt x="2162" y="117"/>
                      </a:lnTo>
                      <a:lnTo>
                        <a:pt x="2162" y="117"/>
                      </a:lnTo>
                      <a:lnTo>
                        <a:pt x="2163" y="117"/>
                      </a:lnTo>
                      <a:lnTo>
                        <a:pt x="2163" y="118"/>
                      </a:lnTo>
                      <a:lnTo>
                        <a:pt x="2164" y="118"/>
                      </a:lnTo>
                      <a:lnTo>
                        <a:pt x="2166" y="119"/>
                      </a:lnTo>
                      <a:lnTo>
                        <a:pt x="2167" y="121"/>
                      </a:lnTo>
                      <a:lnTo>
                        <a:pt x="2167" y="122"/>
                      </a:lnTo>
                      <a:lnTo>
                        <a:pt x="2167" y="122"/>
                      </a:lnTo>
                      <a:lnTo>
                        <a:pt x="2166" y="123"/>
                      </a:lnTo>
                      <a:lnTo>
                        <a:pt x="2166" y="123"/>
                      </a:lnTo>
                      <a:lnTo>
                        <a:pt x="2164" y="123"/>
                      </a:lnTo>
                      <a:lnTo>
                        <a:pt x="2164" y="123"/>
                      </a:lnTo>
                      <a:lnTo>
                        <a:pt x="2162" y="123"/>
                      </a:lnTo>
                      <a:lnTo>
                        <a:pt x="2160" y="121"/>
                      </a:lnTo>
                      <a:lnTo>
                        <a:pt x="2158" y="121"/>
                      </a:lnTo>
                      <a:lnTo>
                        <a:pt x="2158" y="119"/>
                      </a:lnTo>
                      <a:lnTo>
                        <a:pt x="2155" y="119"/>
                      </a:lnTo>
                      <a:lnTo>
                        <a:pt x="2151" y="115"/>
                      </a:lnTo>
                      <a:lnTo>
                        <a:pt x="2151" y="114"/>
                      </a:lnTo>
                      <a:lnTo>
                        <a:pt x="2149" y="113"/>
                      </a:lnTo>
                      <a:lnTo>
                        <a:pt x="2149" y="111"/>
                      </a:lnTo>
                      <a:lnTo>
                        <a:pt x="2146" y="110"/>
                      </a:lnTo>
                      <a:lnTo>
                        <a:pt x="2146" y="109"/>
                      </a:lnTo>
                      <a:lnTo>
                        <a:pt x="2146" y="109"/>
                      </a:lnTo>
                      <a:lnTo>
                        <a:pt x="2146" y="108"/>
                      </a:lnTo>
                      <a:lnTo>
                        <a:pt x="2143" y="108"/>
                      </a:lnTo>
                      <a:lnTo>
                        <a:pt x="2143" y="106"/>
                      </a:lnTo>
                      <a:lnTo>
                        <a:pt x="2142" y="106"/>
                      </a:lnTo>
                      <a:lnTo>
                        <a:pt x="2142" y="104"/>
                      </a:lnTo>
                      <a:lnTo>
                        <a:pt x="2141" y="102"/>
                      </a:lnTo>
                      <a:lnTo>
                        <a:pt x="2141" y="101"/>
                      </a:lnTo>
                      <a:lnTo>
                        <a:pt x="2141" y="98"/>
                      </a:lnTo>
                      <a:lnTo>
                        <a:pt x="2141" y="98"/>
                      </a:lnTo>
                      <a:close/>
                      <a:moveTo>
                        <a:pt x="1190" y="92"/>
                      </a:moveTo>
                      <a:lnTo>
                        <a:pt x="1190" y="94"/>
                      </a:lnTo>
                      <a:lnTo>
                        <a:pt x="1190" y="97"/>
                      </a:lnTo>
                      <a:lnTo>
                        <a:pt x="1190" y="100"/>
                      </a:lnTo>
                      <a:lnTo>
                        <a:pt x="1189" y="100"/>
                      </a:lnTo>
                      <a:lnTo>
                        <a:pt x="1188" y="100"/>
                      </a:lnTo>
                      <a:lnTo>
                        <a:pt x="1188" y="100"/>
                      </a:lnTo>
                      <a:lnTo>
                        <a:pt x="1185" y="100"/>
                      </a:lnTo>
                      <a:lnTo>
                        <a:pt x="1185" y="94"/>
                      </a:lnTo>
                      <a:lnTo>
                        <a:pt x="1188" y="94"/>
                      </a:lnTo>
                      <a:lnTo>
                        <a:pt x="1188" y="93"/>
                      </a:lnTo>
                      <a:lnTo>
                        <a:pt x="1189" y="92"/>
                      </a:lnTo>
                      <a:lnTo>
                        <a:pt x="1190" y="92"/>
                      </a:lnTo>
                      <a:close/>
                      <a:moveTo>
                        <a:pt x="72" y="74"/>
                      </a:moveTo>
                      <a:lnTo>
                        <a:pt x="75" y="74"/>
                      </a:lnTo>
                      <a:lnTo>
                        <a:pt x="75" y="75"/>
                      </a:lnTo>
                      <a:lnTo>
                        <a:pt x="75" y="79"/>
                      </a:lnTo>
                      <a:lnTo>
                        <a:pt x="76" y="79"/>
                      </a:lnTo>
                      <a:lnTo>
                        <a:pt x="76" y="80"/>
                      </a:lnTo>
                      <a:lnTo>
                        <a:pt x="75" y="79"/>
                      </a:lnTo>
                      <a:lnTo>
                        <a:pt x="75" y="79"/>
                      </a:lnTo>
                      <a:lnTo>
                        <a:pt x="75" y="79"/>
                      </a:lnTo>
                      <a:lnTo>
                        <a:pt x="74" y="77"/>
                      </a:lnTo>
                      <a:lnTo>
                        <a:pt x="72" y="74"/>
                      </a:lnTo>
                      <a:close/>
                      <a:moveTo>
                        <a:pt x="2269" y="74"/>
                      </a:moveTo>
                      <a:lnTo>
                        <a:pt x="2270" y="75"/>
                      </a:lnTo>
                      <a:lnTo>
                        <a:pt x="2270" y="75"/>
                      </a:lnTo>
                      <a:lnTo>
                        <a:pt x="2272" y="76"/>
                      </a:lnTo>
                      <a:lnTo>
                        <a:pt x="2272" y="79"/>
                      </a:lnTo>
                      <a:lnTo>
                        <a:pt x="2270" y="79"/>
                      </a:lnTo>
                      <a:lnTo>
                        <a:pt x="2270" y="79"/>
                      </a:lnTo>
                      <a:lnTo>
                        <a:pt x="2270" y="80"/>
                      </a:lnTo>
                      <a:lnTo>
                        <a:pt x="2265" y="80"/>
                      </a:lnTo>
                      <a:lnTo>
                        <a:pt x="2265" y="80"/>
                      </a:lnTo>
                      <a:lnTo>
                        <a:pt x="2261" y="80"/>
                      </a:lnTo>
                      <a:lnTo>
                        <a:pt x="2261" y="79"/>
                      </a:lnTo>
                      <a:lnTo>
                        <a:pt x="2260" y="79"/>
                      </a:lnTo>
                      <a:lnTo>
                        <a:pt x="2260" y="77"/>
                      </a:lnTo>
                      <a:lnTo>
                        <a:pt x="2260" y="76"/>
                      </a:lnTo>
                      <a:lnTo>
                        <a:pt x="2261" y="75"/>
                      </a:lnTo>
                      <a:lnTo>
                        <a:pt x="2269" y="74"/>
                      </a:lnTo>
                      <a:close/>
                      <a:moveTo>
                        <a:pt x="2176" y="64"/>
                      </a:moveTo>
                      <a:lnTo>
                        <a:pt x="2177" y="64"/>
                      </a:lnTo>
                      <a:lnTo>
                        <a:pt x="2179" y="68"/>
                      </a:lnTo>
                      <a:lnTo>
                        <a:pt x="2179" y="68"/>
                      </a:lnTo>
                      <a:lnTo>
                        <a:pt x="2180" y="68"/>
                      </a:lnTo>
                      <a:lnTo>
                        <a:pt x="2180" y="68"/>
                      </a:lnTo>
                      <a:lnTo>
                        <a:pt x="2180" y="68"/>
                      </a:lnTo>
                      <a:lnTo>
                        <a:pt x="2181" y="72"/>
                      </a:lnTo>
                      <a:lnTo>
                        <a:pt x="2179" y="72"/>
                      </a:lnTo>
                      <a:lnTo>
                        <a:pt x="2179" y="71"/>
                      </a:lnTo>
                      <a:lnTo>
                        <a:pt x="2179" y="71"/>
                      </a:lnTo>
                      <a:lnTo>
                        <a:pt x="2179" y="71"/>
                      </a:lnTo>
                      <a:lnTo>
                        <a:pt x="2177" y="71"/>
                      </a:lnTo>
                      <a:lnTo>
                        <a:pt x="2177" y="71"/>
                      </a:lnTo>
                      <a:lnTo>
                        <a:pt x="2177" y="68"/>
                      </a:lnTo>
                      <a:lnTo>
                        <a:pt x="2176" y="67"/>
                      </a:lnTo>
                      <a:lnTo>
                        <a:pt x="2176" y="64"/>
                      </a:lnTo>
                      <a:close/>
                      <a:moveTo>
                        <a:pt x="1122" y="62"/>
                      </a:moveTo>
                      <a:lnTo>
                        <a:pt x="1124" y="62"/>
                      </a:lnTo>
                      <a:lnTo>
                        <a:pt x="1124" y="63"/>
                      </a:lnTo>
                      <a:lnTo>
                        <a:pt x="1122" y="64"/>
                      </a:lnTo>
                      <a:lnTo>
                        <a:pt x="1122" y="64"/>
                      </a:lnTo>
                      <a:lnTo>
                        <a:pt x="1122" y="62"/>
                      </a:lnTo>
                      <a:close/>
                      <a:moveTo>
                        <a:pt x="2282" y="58"/>
                      </a:moveTo>
                      <a:lnTo>
                        <a:pt x="2282" y="59"/>
                      </a:lnTo>
                      <a:lnTo>
                        <a:pt x="2281" y="60"/>
                      </a:lnTo>
                      <a:lnTo>
                        <a:pt x="2280" y="60"/>
                      </a:lnTo>
                      <a:lnTo>
                        <a:pt x="2280" y="64"/>
                      </a:lnTo>
                      <a:lnTo>
                        <a:pt x="2276" y="64"/>
                      </a:lnTo>
                      <a:lnTo>
                        <a:pt x="2273" y="66"/>
                      </a:lnTo>
                      <a:lnTo>
                        <a:pt x="2270" y="67"/>
                      </a:lnTo>
                      <a:lnTo>
                        <a:pt x="2270" y="66"/>
                      </a:lnTo>
                      <a:lnTo>
                        <a:pt x="2270" y="64"/>
                      </a:lnTo>
                      <a:lnTo>
                        <a:pt x="2269" y="64"/>
                      </a:lnTo>
                      <a:lnTo>
                        <a:pt x="2272" y="62"/>
                      </a:lnTo>
                      <a:lnTo>
                        <a:pt x="2276" y="60"/>
                      </a:lnTo>
                      <a:lnTo>
                        <a:pt x="2278" y="59"/>
                      </a:lnTo>
                      <a:lnTo>
                        <a:pt x="2282" y="58"/>
                      </a:lnTo>
                      <a:close/>
                      <a:moveTo>
                        <a:pt x="1918" y="58"/>
                      </a:moveTo>
                      <a:lnTo>
                        <a:pt x="1921" y="58"/>
                      </a:lnTo>
                      <a:lnTo>
                        <a:pt x="1921" y="59"/>
                      </a:lnTo>
                      <a:lnTo>
                        <a:pt x="1920" y="60"/>
                      </a:lnTo>
                      <a:lnTo>
                        <a:pt x="1918" y="62"/>
                      </a:lnTo>
                      <a:lnTo>
                        <a:pt x="1918" y="62"/>
                      </a:lnTo>
                      <a:lnTo>
                        <a:pt x="1918" y="62"/>
                      </a:lnTo>
                      <a:lnTo>
                        <a:pt x="1917" y="62"/>
                      </a:lnTo>
                      <a:lnTo>
                        <a:pt x="1917" y="59"/>
                      </a:lnTo>
                      <a:lnTo>
                        <a:pt x="1917" y="59"/>
                      </a:lnTo>
                      <a:lnTo>
                        <a:pt x="1917" y="59"/>
                      </a:lnTo>
                      <a:lnTo>
                        <a:pt x="1918" y="58"/>
                      </a:lnTo>
                      <a:close/>
                      <a:moveTo>
                        <a:pt x="2172" y="51"/>
                      </a:moveTo>
                      <a:lnTo>
                        <a:pt x="2173" y="51"/>
                      </a:lnTo>
                      <a:lnTo>
                        <a:pt x="2175" y="55"/>
                      </a:lnTo>
                      <a:lnTo>
                        <a:pt x="2176" y="55"/>
                      </a:lnTo>
                      <a:lnTo>
                        <a:pt x="2176" y="54"/>
                      </a:lnTo>
                      <a:lnTo>
                        <a:pt x="2176" y="54"/>
                      </a:lnTo>
                      <a:lnTo>
                        <a:pt x="2177" y="54"/>
                      </a:lnTo>
                      <a:lnTo>
                        <a:pt x="2177" y="58"/>
                      </a:lnTo>
                      <a:lnTo>
                        <a:pt x="2179" y="58"/>
                      </a:lnTo>
                      <a:lnTo>
                        <a:pt x="2179" y="59"/>
                      </a:lnTo>
                      <a:lnTo>
                        <a:pt x="2177" y="59"/>
                      </a:lnTo>
                      <a:lnTo>
                        <a:pt x="2177" y="60"/>
                      </a:lnTo>
                      <a:lnTo>
                        <a:pt x="2179" y="62"/>
                      </a:lnTo>
                      <a:lnTo>
                        <a:pt x="2177" y="62"/>
                      </a:lnTo>
                      <a:lnTo>
                        <a:pt x="2177" y="62"/>
                      </a:lnTo>
                      <a:lnTo>
                        <a:pt x="2177" y="62"/>
                      </a:lnTo>
                      <a:lnTo>
                        <a:pt x="2176" y="62"/>
                      </a:lnTo>
                      <a:lnTo>
                        <a:pt x="2176" y="62"/>
                      </a:lnTo>
                      <a:lnTo>
                        <a:pt x="2173" y="62"/>
                      </a:lnTo>
                      <a:lnTo>
                        <a:pt x="2172" y="58"/>
                      </a:lnTo>
                      <a:lnTo>
                        <a:pt x="2171" y="58"/>
                      </a:lnTo>
                      <a:lnTo>
                        <a:pt x="2172" y="51"/>
                      </a:lnTo>
                      <a:close/>
                      <a:moveTo>
                        <a:pt x="53" y="39"/>
                      </a:moveTo>
                      <a:lnTo>
                        <a:pt x="53" y="41"/>
                      </a:lnTo>
                      <a:lnTo>
                        <a:pt x="54" y="41"/>
                      </a:lnTo>
                      <a:lnTo>
                        <a:pt x="54" y="42"/>
                      </a:lnTo>
                      <a:lnTo>
                        <a:pt x="54" y="42"/>
                      </a:lnTo>
                      <a:lnTo>
                        <a:pt x="54" y="45"/>
                      </a:lnTo>
                      <a:lnTo>
                        <a:pt x="55" y="45"/>
                      </a:lnTo>
                      <a:lnTo>
                        <a:pt x="57" y="45"/>
                      </a:lnTo>
                      <a:lnTo>
                        <a:pt x="58" y="46"/>
                      </a:lnTo>
                      <a:lnTo>
                        <a:pt x="58" y="46"/>
                      </a:lnTo>
                      <a:lnTo>
                        <a:pt x="61" y="47"/>
                      </a:lnTo>
                      <a:lnTo>
                        <a:pt x="59" y="49"/>
                      </a:lnTo>
                      <a:lnTo>
                        <a:pt x="59" y="49"/>
                      </a:lnTo>
                      <a:lnTo>
                        <a:pt x="59" y="49"/>
                      </a:lnTo>
                      <a:lnTo>
                        <a:pt x="59" y="50"/>
                      </a:lnTo>
                      <a:lnTo>
                        <a:pt x="58" y="49"/>
                      </a:lnTo>
                      <a:lnTo>
                        <a:pt x="57" y="47"/>
                      </a:lnTo>
                      <a:lnTo>
                        <a:pt x="55" y="47"/>
                      </a:lnTo>
                      <a:lnTo>
                        <a:pt x="53" y="45"/>
                      </a:lnTo>
                      <a:lnTo>
                        <a:pt x="50" y="45"/>
                      </a:lnTo>
                      <a:lnTo>
                        <a:pt x="50" y="43"/>
                      </a:lnTo>
                      <a:lnTo>
                        <a:pt x="50" y="42"/>
                      </a:lnTo>
                      <a:lnTo>
                        <a:pt x="50" y="42"/>
                      </a:lnTo>
                      <a:lnTo>
                        <a:pt x="50" y="39"/>
                      </a:lnTo>
                      <a:lnTo>
                        <a:pt x="53" y="39"/>
                      </a:lnTo>
                      <a:close/>
                      <a:moveTo>
                        <a:pt x="1893" y="30"/>
                      </a:moveTo>
                      <a:lnTo>
                        <a:pt x="1895" y="30"/>
                      </a:lnTo>
                      <a:lnTo>
                        <a:pt x="1896" y="30"/>
                      </a:lnTo>
                      <a:lnTo>
                        <a:pt x="1896" y="32"/>
                      </a:lnTo>
                      <a:lnTo>
                        <a:pt x="1896" y="33"/>
                      </a:lnTo>
                      <a:lnTo>
                        <a:pt x="1896" y="34"/>
                      </a:lnTo>
                      <a:lnTo>
                        <a:pt x="1896" y="36"/>
                      </a:lnTo>
                      <a:lnTo>
                        <a:pt x="1893" y="36"/>
                      </a:lnTo>
                      <a:lnTo>
                        <a:pt x="1893" y="34"/>
                      </a:lnTo>
                      <a:lnTo>
                        <a:pt x="1893" y="34"/>
                      </a:lnTo>
                      <a:lnTo>
                        <a:pt x="1892" y="36"/>
                      </a:lnTo>
                      <a:lnTo>
                        <a:pt x="1891" y="36"/>
                      </a:lnTo>
                      <a:lnTo>
                        <a:pt x="1891" y="33"/>
                      </a:lnTo>
                      <a:lnTo>
                        <a:pt x="1892" y="30"/>
                      </a:lnTo>
                      <a:lnTo>
                        <a:pt x="1893" y="30"/>
                      </a:lnTo>
                      <a:lnTo>
                        <a:pt x="1893" y="30"/>
                      </a:lnTo>
                      <a:close/>
                      <a:moveTo>
                        <a:pt x="1114" y="12"/>
                      </a:moveTo>
                      <a:lnTo>
                        <a:pt x="1114" y="12"/>
                      </a:lnTo>
                      <a:lnTo>
                        <a:pt x="1116" y="12"/>
                      </a:lnTo>
                      <a:lnTo>
                        <a:pt x="1114" y="15"/>
                      </a:lnTo>
                      <a:lnTo>
                        <a:pt x="1117" y="16"/>
                      </a:lnTo>
                      <a:lnTo>
                        <a:pt x="1118" y="17"/>
                      </a:lnTo>
                      <a:lnTo>
                        <a:pt x="1118" y="19"/>
                      </a:lnTo>
                      <a:lnTo>
                        <a:pt x="1118" y="17"/>
                      </a:lnTo>
                      <a:lnTo>
                        <a:pt x="1120" y="17"/>
                      </a:lnTo>
                      <a:lnTo>
                        <a:pt x="1121" y="17"/>
                      </a:lnTo>
                      <a:lnTo>
                        <a:pt x="1121" y="20"/>
                      </a:lnTo>
                      <a:lnTo>
                        <a:pt x="1122" y="21"/>
                      </a:lnTo>
                      <a:lnTo>
                        <a:pt x="1122" y="22"/>
                      </a:lnTo>
                      <a:lnTo>
                        <a:pt x="1124" y="22"/>
                      </a:lnTo>
                      <a:lnTo>
                        <a:pt x="1124" y="25"/>
                      </a:lnTo>
                      <a:lnTo>
                        <a:pt x="1124" y="26"/>
                      </a:lnTo>
                      <a:lnTo>
                        <a:pt x="1124" y="29"/>
                      </a:lnTo>
                      <a:lnTo>
                        <a:pt x="1124" y="29"/>
                      </a:lnTo>
                      <a:lnTo>
                        <a:pt x="1124" y="34"/>
                      </a:lnTo>
                      <a:lnTo>
                        <a:pt x="1124" y="34"/>
                      </a:lnTo>
                      <a:lnTo>
                        <a:pt x="1124" y="36"/>
                      </a:lnTo>
                      <a:lnTo>
                        <a:pt x="1125" y="36"/>
                      </a:lnTo>
                      <a:lnTo>
                        <a:pt x="1125" y="37"/>
                      </a:lnTo>
                      <a:lnTo>
                        <a:pt x="1126" y="37"/>
                      </a:lnTo>
                      <a:lnTo>
                        <a:pt x="1126" y="39"/>
                      </a:lnTo>
                      <a:lnTo>
                        <a:pt x="1126" y="43"/>
                      </a:lnTo>
                      <a:lnTo>
                        <a:pt x="1125" y="46"/>
                      </a:lnTo>
                      <a:lnTo>
                        <a:pt x="1125" y="49"/>
                      </a:lnTo>
                      <a:lnTo>
                        <a:pt x="1124" y="50"/>
                      </a:lnTo>
                      <a:lnTo>
                        <a:pt x="1122" y="50"/>
                      </a:lnTo>
                      <a:lnTo>
                        <a:pt x="1122" y="49"/>
                      </a:lnTo>
                      <a:lnTo>
                        <a:pt x="1122" y="47"/>
                      </a:lnTo>
                      <a:lnTo>
                        <a:pt x="1121" y="46"/>
                      </a:lnTo>
                      <a:lnTo>
                        <a:pt x="1120" y="46"/>
                      </a:lnTo>
                      <a:lnTo>
                        <a:pt x="1120" y="45"/>
                      </a:lnTo>
                      <a:lnTo>
                        <a:pt x="1118" y="46"/>
                      </a:lnTo>
                      <a:lnTo>
                        <a:pt x="1118" y="49"/>
                      </a:lnTo>
                      <a:lnTo>
                        <a:pt x="1120" y="49"/>
                      </a:lnTo>
                      <a:lnTo>
                        <a:pt x="1120" y="54"/>
                      </a:lnTo>
                      <a:lnTo>
                        <a:pt x="1121" y="54"/>
                      </a:lnTo>
                      <a:lnTo>
                        <a:pt x="1121" y="57"/>
                      </a:lnTo>
                      <a:lnTo>
                        <a:pt x="1121" y="59"/>
                      </a:lnTo>
                      <a:lnTo>
                        <a:pt x="1120" y="59"/>
                      </a:lnTo>
                      <a:lnTo>
                        <a:pt x="1120" y="62"/>
                      </a:lnTo>
                      <a:lnTo>
                        <a:pt x="1121" y="62"/>
                      </a:lnTo>
                      <a:lnTo>
                        <a:pt x="1120" y="63"/>
                      </a:lnTo>
                      <a:lnTo>
                        <a:pt x="1118" y="64"/>
                      </a:lnTo>
                      <a:lnTo>
                        <a:pt x="1118" y="64"/>
                      </a:lnTo>
                      <a:lnTo>
                        <a:pt x="1117" y="70"/>
                      </a:lnTo>
                      <a:lnTo>
                        <a:pt x="1117" y="70"/>
                      </a:lnTo>
                      <a:lnTo>
                        <a:pt x="1118" y="71"/>
                      </a:lnTo>
                      <a:lnTo>
                        <a:pt x="1118" y="71"/>
                      </a:lnTo>
                      <a:lnTo>
                        <a:pt x="1117" y="71"/>
                      </a:lnTo>
                      <a:lnTo>
                        <a:pt x="1117" y="75"/>
                      </a:lnTo>
                      <a:lnTo>
                        <a:pt x="1117" y="75"/>
                      </a:lnTo>
                      <a:lnTo>
                        <a:pt x="1117" y="76"/>
                      </a:lnTo>
                      <a:lnTo>
                        <a:pt x="1116" y="76"/>
                      </a:lnTo>
                      <a:lnTo>
                        <a:pt x="1114" y="81"/>
                      </a:lnTo>
                      <a:lnTo>
                        <a:pt x="1113" y="81"/>
                      </a:lnTo>
                      <a:lnTo>
                        <a:pt x="1112" y="84"/>
                      </a:lnTo>
                      <a:lnTo>
                        <a:pt x="1112" y="84"/>
                      </a:lnTo>
                      <a:lnTo>
                        <a:pt x="1112" y="87"/>
                      </a:lnTo>
                      <a:lnTo>
                        <a:pt x="1111" y="87"/>
                      </a:lnTo>
                      <a:lnTo>
                        <a:pt x="1109" y="91"/>
                      </a:lnTo>
                      <a:lnTo>
                        <a:pt x="1109" y="91"/>
                      </a:lnTo>
                      <a:lnTo>
                        <a:pt x="1109" y="96"/>
                      </a:lnTo>
                      <a:lnTo>
                        <a:pt x="1109" y="96"/>
                      </a:lnTo>
                      <a:lnTo>
                        <a:pt x="1109" y="100"/>
                      </a:lnTo>
                      <a:lnTo>
                        <a:pt x="1108" y="100"/>
                      </a:lnTo>
                      <a:lnTo>
                        <a:pt x="1108" y="102"/>
                      </a:lnTo>
                      <a:lnTo>
                        <a:pt x="1108" y="102"/>
                      </a:lnTo>
                      <a:lnTo>
                        <a:pt x="1108" y="106"/>
                      </a:lnTo>
                      <a:lnTo>
                        <a:pt x="1107" y="106"/>
                      </a:lnTo>
                      <a:lnTo>
                        <a:pt x="1107" y="108"/>
                      </a:lnTo>
                      <a:lnTo>
                        <a:pt x="1105" y="109"/>
                      </a:lnTo>
                      <a:lnTo>
                        <a:pt x="1104" y="110"/>
                      </a:lnTo>
                      <a:lnTo>
                        <a:pt x="1105" y="111"/>
                      </a:lnTo>
                      <a:lnTo>
                        <a:pt x="1105" y="111"/>
                      </a:lnTo>
                      <a:lnTo>
                        <a:pt x="1105" y="111"/>
                      </a:lnTo>
                      <a:lnTo>
                        <a:pt x="1105" y="114"/>
                      </a:lnTo>
                      <a:lnTo>
                        <a:pt x="1104" y="114"/>
                      </a:lnTo>
                      <a:lnTo>
                        <a:pt x="1104" y="115"/>
                      </a:lnTo>
                      <a:lnTo>
                        <a:pt x="1104" y="115"/>
                      </a:lnTo>
                      <a:lnTo>
                        <a:pt x="1103" y="123"/>
                      </a:lnTo>
                      <a:lnTo>
                        <a:pt x="1101" y="123"/>
                      </a:lnTo>
                      <a:lnTo>
                        <a:pt x="1101" y="125"/>
                      </a:lnTo>
                      <a:lnTo>
                        <a:pt x="1100" y="125"/>
                      </a:lnTo>
                      <a:lnTo>
                        <a:pt x="1100" y="127"/>
                      </a:lnTo>
                      <a:lnTo>
                        <a:pt x="1099" y="127"/>
                      </a:lnTo>
                      <a:lnTo>
                        <a:pt x="1099" y="129"/>
                      </a:lnTo>
                      <a:lnTo>
                        <a:pt x="1099" y="129"/>
                      </a:lnTo>
                      <a:lnTo>
                        <a:pt x="1097" y="135"/>
                      </a:lnTo>
                      <a:lnTo>
                        <a:pt x="1097" y="135"/>
                      </a:lnTo>
                      <a:lnTo>
                        <a:pt x="1097" y="138"/>
                      </a:lnTo>
                      <a:lnTo>
                        <a:pt x="1096" y="138"/>
                      </a:lnTo>
                      <a:lnTo>
                        <a:pt x="1096" y="139"/>
                      </a:lnTo>
                      <a:lnTo>
                        <a:pt x="1096" y="139"/>
                      </a:lnTo>
                      <a:lnTo>
                        <a:pt x="1096" y="142"/>
                      </a:lnTo>
                      <a:lnTo>
                        <a:pt x="1095" y="142"/>
                      </a:lnTo>
                      <a:lnTo>
                        <a:pt x="1095" y="143"/>
                      </a:lnTo>
                      <a:lnTo>
                        <a:pt x="1093" y="144"/>
                      </a:lnTo>
                      <a:lnTo>
                        <a:pt x="1093" y="146"/>
                      </a:lnTo>
                      <a:lnTo>
                        <a:pt x="1091" y="148"/>
                      </a:lnTo>
                      <a:lnTo>
                        <a:pt x="1091" y="149"/>
                      </a:lnTo>
                      <a:lnTo>
                        <a:pt x="1087" y="149"/>
                      </a:lnTo>
                      <a:lnTo>
                        <a:pt x="1086" y="151"/>
                      </a:lnTo>
                      <a:lnTo>
                        <a:pt x="1084" y="151"/>
                      </a:lnTo>
                      <a:lnTo>
                        <a:pt x="1084" y="151"/>
                      </a:lnTo>
                      <a:lnTo>
                        <a:pt x="1082" y="152"/>
                      </a:lnTo>
                      <a:lnTo>
                        <a:pt x="1079" y="153"/>
                      </a:lnTo>
                      <a:lnTo>
                        <a:pt x="1078" y="152"/>
                      </a:lnTo>
                      <a:lnTo>
                        <a:pt x="1076" y="151"/>
                      </a:lnTo>
                      <a:lnTo>
                        <a:pt x="1075" y="149"/>
                      </a:lnTo>
                      <a:lnTo>
                        <a:pt x="1073" y="149"/>
                      </a:lnTo>
                      <a:lnTo>
                        <a:pt x="1071" y="148"/>
                      </a:lnTo>
                      <a:lnTo>
                        <a:pt x="1070" y="148"/>
                      </a:lnTo>
                      <a:lnTo>
                        <a:pt x="1070" y="147"/>
                      </a:lnTo>
                      <a:lnTo>
                        <a:pt x="1070" y="147"/>
                      </a:lnTo>
                      <a:lnTo>
                        <a:pt x="1070" y="147"/>
                      </a:lnTo>
                      <a:lnTo>
                        <a:pt x="1069" y="147"/>
                      </a:lnTo>
                      <a:lnTo>
                        <a:pt x="1069" y="147"/>
                      </a:lnTo>
                      <a:lnTo>
                        <a:pt x="1069" y="147"/>
                      </a:lnTo>
                      <a:lnTo>
                        <a:pt x="1069" y="146"/>
                      </a:lnTo>
                      <a:lnTo>
                        <a:pt x="1067" y="146"/>
                      </a:lnTo>
                      <a:lnTo>
                        <a:pt x="1067" y="142"/>
                      </a:lnTo>
                      <a:lnTo>
                        <a:pt x="1066" y="142"/>
                      </a:lnTo>
                      <a:lnTo>
                        <a:pt x="1066" y="139"/>
                      </a:lnTo>
                      <a:lnTo>
                        <a:pt x="1065" y="139"/>
                      </a:lnTo>
                      <a:lnTo>
                        <a:pt x="1065" y="138"/>
                      </a:lnTo>
                      <a:lnTo>
                        <a:pt x="1065" y="138"/>
                      </a:lnTo>
                      <a:lnTo>
                        <a:pt x="1065" y="134"/>
                      </a:lnTo>
                      <a:lnTo>
                        <a:pt x="1063" y="134"/>
                      </a:lnTo>
                      <a:lnTo>
                        <a:pt x="1063" y="132"/>
                      </a:lnTo>
                      <a:lnTo>
                        <a:pt x="1063" y="132"/>
                      </a:lnTo>
                      <a:lnTo>
                        <a:pt x="1063" y="130"/>
                      </a:lnTo>
                      <a:lnTo>
                        <a:pt x="1061" y="129"/>
                      </a:lnTo>
                      <a:lnTo>
                        <a:pt x="1059" y="125"/>
                      </a:lnTo>
                      <a:lnTo>
                        <a:pt x="1059" y="125"/>
                      </a:lnTo>
                      <a:lnTo>
                        <a:pt x="1059" y="123"/>
                      </a:lnTo>
                      <a:lnTo>
                        <a:pt x="1058" y="123"/>
                      </a:lnTo>
                      <a:lnTo>
                        <a:pt x="1058" y="122"/>
                      </a:lnTo>
                      <a:lnTo>
                        <a:pt x="1058" y="122"/>
                      </a:lnTo>
                      <a:lnTo>
                        <a:pt x="1058" y="119"/>
                      </a:lnTo>
                      <a:lnTo>
                        <a:pt x="1058" y="115"/>
                      </a:lnTo>
                      <a:lnTo>
                        <a:pt x="1058" y="115"/>
                      </a:lnTo>
                      <a:lnTo>
                        <a:pt x="1058" y="115"/>
                      </a:lnTo>
                      <a:lnTo>
                        <a:pt x="1058" y="114"/>
                      </a:lnTo>
                      <a:lnTo>
                        <a:pt x="1058" y="114"/>
                      </a:lnTo>
                      <a:lnTo>
                        <a:pt x="1058" y="111"/>
                      </a:lnTo>
                      <a:lnTo>
                        <a:pt x="1059" y="111"/>
                      </a:lnTo>
                      <a:lnTo>
                        <a:pt x="1059" y="108"/>
                      </a:lnTo>
                      <a:lnTo>
                        <a:pt x="1061" y="108"/>
                      </a:lnTo>
                      <a:lnTo>
                        <a:pt x="1062" y="105"/>
                      </a:lnTo>
                      <a:lnTo>
                        <a:pt x="1063" y="104"/>
                      </a:lnTo>
                      <a:lnTo>
                        <a:pt x="1065" y="102"/>
                      </a:lnTo>
                      <a:lnTo>
                        <a:pt x="1063" y="102"/>
                      </a:lnTo>
                      <a:lnTo>
                        <a:pt x="1063" y="100"/>
                      </a:lnTo>
                      <a:lnTo>
                        <a:pt x="1069" y="96"/>
                      </a:lnTo>
                      <a:lnTo>
                        <a:pt x="1069" y="93"/>
                      </a:lnTo>
                      <a:lnTo>
                        <a:pt x="1070" y="93"/>
                      </a:lnTo>
                      <a:lnTo>
                        <a:pt x="1070" y="92"/>
                      </a:lnTo>
                      <a:lnTo>
                        <a:pt x="1071" y="91"/>
                      </a:lnTo>
                      <a:lnTo>
                        <a:pt x="1071" y="89"/>
                      </a:lnTo>
                      <a:lnTo>
                        <a:pt x="1071" y="88"/>
                      </a:lnTo>
                      <a:lnTo>
                        <a:pt x="1071" y="87"/>
                      </a:lnTo>
                      <a:lnTo>
                        <a:pt x="1070" y="84"/>
                      </a:lnTo>
                      <a:lnTo>
                        <a:pt x="1069" y="84"/>
                      </a:lnTo>
                      <a:lnTo>
                        <a:pt x="1069" y="81"/>
                      </a:lnTo>
                      <a:lnTo>
                        <a:pt x="1069" y="81"/>
                      </a:lnTo>
                      <a:lnTo>
                        <a:pt x="1069" y="76"/>
                      </a:lnTo>
                      <a:lnTo>
                        <a:pt x="1067" y="76"/>
                      </a:lnTo>
                      <a:lnTo>
                        <a:pt x="1067" y="74"/>
                      </a:lnTo>
                      <a:lnTo>
                        <a:pt x="1066" y="74"/>
                      </a:lnTo>
                      <a:lnTo>
                        <a:pt x="1067" y="72"/>
                      </a:lnTo>
                      <a:lnTo>
                        <a:pt x="1066" y="70"/>
                      </a:lnTo>
                      <a:lnTo>
                        <a:pt x="1065" y="67"/>
                      </a:lnTo>
                      <a:lnTo>
                        <a:pt x="1066" y="64"/>
                      </a:lnTo>
                      <a:lnTo>
                        <a:pt x="1066" y="64"/>
                      </a:lnTo>
                      <a:lnTo>
                        <a:pt x="1066" y="63"/>
                      </a:lnTo>
                      <a:lnTo>
                        <a:pt x="1069" y="62"/>
                      </a:lnTo>
                      <a:lnTo>
                        <a:pt x="1070" y="57"/>
                      </a:lnTo>
                      <a:lnTo>
                        <a:pt x="1070" y="58"/>
                      </a:lnTo>
                      <a:lnTo>
                        <a:pt x="1071" y="57"/>
                      </a:lnTo>
                      <a:lnTo>
                        <a:pt x="1073" y="55"/>
                      </a:lnTo>
                      <a:lnTo>
                        <a:pt x="1074" y="54"/>
                      </a:lnTo>
                      <a:lnTo>
                        <a:pt x="1075" y="53"/>
                      </a:lnTo>
                      <a:lnTo>
                        <a:pt x="1076" y="53"/>
                      </a:lnTo>
                      <a:lnTo>
                        <a:pt x="1078" y="51"/>
                      </a:lnTo>
                      <a:lnTo>
                        <a:pt x="1079" y="51"/>
                      </a:lnTo>
                      <a:lnTo>
                        <a:pt x="1080" y="51"/>
                      </a:lnTo>
                      <a:lnTo>
                        <a:pt x="1082" y="51"/>
                      </a:lnTo>
                      <a:lnTo>
                        <a:pt x="1082" y="50"/>
                      </a:lnTo>
                      <a:lnTo>
                        <a:pt x="1083" y="49"/>
                      </a:lnTo>
                      <a:lnTo>
                        <a:pt x="1084" y="49"/>
                      </a:lnTo>
                      <a:lnTo>
                        <a:pt x="1087" y="49"/>
                      </a:lnTo>
                      <a:lnTo>
                        <a:pt x="1088" y="49"/>
                      </a:lnTo>
                      <a:lnTo>
                        <a:pt x="1090" y="49"/>
                      </a:lnTo>
                      <a:lnTo>
                        <a:pt x="1091" y="47"/>
                      </a:lnTo>
                      <a:lnTo>
                        <a:pt x="1092" y="46"/>
                      </a:lnTo>
                      <a:lnTo>
                        <a:pt x="1095" y="46"/>
                      </a:lnTo>
                      <a:lnTo>
                        <a:pt x="1095" y="47"/>
                      </a:lnTo>
                      <a:lnTo>
                        <a:pt x="1096" y="47"/>
                      </a:lnTo>
                      <a:lnTo>
                        <a:pt x="1096" y="41"/>
                      </a:lnTo>
                      <a:lnTo>
                        <a:pt x="1096" y="39"/>
                      </a:lnTo>
                      <a:lnTo>
                        <a:pt x="1097" y="39"/>
                      </a:lnTo>
                      <a:lnTo>
                        <a:pt x="1100" y="41"/>
                      </a:lnTo>
                      <a:lnTo>
                        <a:pt x="1100" y="41"/>
                      </a:lnTo>
                      <a:lnTo>
                        <a:pt x="1100" y="41"/>
                      </a:lnTo>
                      <a:lnTo>
                        <a:pt x="1100" y="38"/>
                      </a:lnTo>
                      <a:lnTo>
                        <a:pt x="1103" y="38"/>
                      </a:lnTo>
                      <a:lnTo>
                        <a:pt x="1103" y="37"/>
                      </a:lnTo>
                      <a:lnTo>
                        <a:pt x="1103" y="37"/>
                      </a:lnTo>
                      <a:lnTo>
                        <a:pt x="1101" y="37"/>
                      </a:lnTo>
                      <a:lnTo>
                        <a:pt x="1103" y="36"/>
                      </a:lnTo>
                      <a:lnTo>
                        <a:pt x="1103" y="36"/>
                      </a:lnTo>
                      <a:lnTo>
                        <a:pt x="1103" y="36"/>
                      </a:lnTo>
                      <a:lnTo>
                        <a:pt x="1103" y="34"/>
                      </a:lnTo>
                      <a:lnTo>
                        <a:pt x="1104" y="34"/>
                      </a:lnTo>
                      <a:lnTo>
                        <a:pt x="1104" y="33"/>
                      </a:lnTo>
                      <a:lnTo>
                        <a:pt x="1104" y="30"/>
                      </a:lnTo>
                      <a:lnTo>
                        <a:pt x="1103" y="30"/>
                      </a:lnTo>
                      <a:lnTo>
                        <a:pt x="1104" y="29"/>
                      </a:lnTo>
                      <a:lnTo>
                        <a:pt x="1105" y="29"/>
                      </a:lnTo>
                      <a:lnTo>
                        <a:pt x="1105" y="30"/>
                      </a:lnTo>
                      <a:lnTo>
                        <a:pt x="1105" y="30"/>
                      </a:lnTo>
                      <a:lnTo>
                        <a:pt x="1105" y="30"/>
                      </a:lnTo>
                      <a:lnTo>
                        <a:pt x="1107" y="29"/>
                      </a:lnTo>
                      <a:lnTo>
                        <a:pt x="1107" y="28"/>
                      </a:lnTo>
                      <a:lnTo>
                        <a:pt x="1109" y="28"/>
                      </a:lnTo>
                      <a:lnTo>
                        <a:pt x="1109" y="28"/>
                      </a:lnTo>
                      <a:lnTo>
                        <a:pt x="1111" y="28"/>
                      </a:lnTo>
                      <a:lnTo>
                        <a:pt x="1111" y="26"/>
                      </a:lnTo>
                      <a:lnTo>
                        <a:pt x="1111" y="26"/>
                      </a:lnTo>
                      <a:lnTo>
                        <a:pt x="1109" y="26"/>
                      </a:lnTo>
                      <a:lnTo>
                        <a:pt x="1109" y="25"/>
                      </a:lnTo>
                      <a:lnTo>
                        <a:pt x="1111" y="25"/>
                      </a:lnTo>
                      <a:lnTo>
                        <a:pt x="1111" y="20"/>
                      </a:lnTo>
                      <a:lnTo>
                        <a:pt x="1111" y="20"/>
                      </a:lnTo>
                      <a:lnTo>
                        <a:pt x="1111" y="16"/>
                      </a:lnTo>
                      <a:lnTo>
                        <a:pt x="1112" y="16"/>
                      </a:lnTo>
                      <a:lnTo>
                        <a:pt x="1112" y="12"/>
                      </a:lnTo>
                      <a:lnTo>
                        <a:pt x="1114" y="12"/>
                      </a:lnTo>
                      <a:close/>
                      <a:moveTo>
                        <a:pt x="1841" y="7"/>
                      </a:moveTo>
                      <a:lnTo>
                        <a:pt x="1844" y="7"/>
                      </a:lnTo>
                      <a:lnTo>
                        <a:pt x="1842" y="9"/>
                      </a:lnTo>
                      <a:lnTo>
                        <a:pt x="1841" y="9"/>
                      </a:lnTo>
                      <a:lnTo>
                        <a:pt x="1841" y="8"/>
                      </a:lnTo>
                      <a:lnTo>
                        <a:pt x="1841" y="7"/>
                      </a:lnTo>
                      <a:close/>
                      <a:moveTo>
                        <a:pt x="1837" y="7"/>
                      </a:moveTo>
                      <a:lnTo>
                        <a:pt x="1837" y="7"/>
                      </a:lnTo>
                      <a:lnTo>
                        <a:pt x="1837" y="7"/>
                      </a:lnTo>
                      <a:lnTo>
                        <a:pt x="1838" y="8"/>
                      </a:lnTo>
                      <a:lnTo>
                        <a:pt x="1838" y="11"/>
                      </a:lnTo>
                      <a:lnTo>
                        <a:pt x="1836" y="11"/>
                      </a:lnTo>
                      <a:lnTo>
                        <a:pt x="1836" y="9"/>
                      </a:lnTo>
                      <a:lnTo>
                        <a:pt x="1836" y="8"/>
                      </a:lnTo>
                      <a:lnTo>
                        <a:pt x="1836" y="8"/>
                      </a:lnTo>
                      <a:lnTo>
                        <a:pt x="1836" y="8"/>
                      </a:lnTo>
                      <a:lnTo>
                        <a:pt x="1837" y="7"/>
                      </a:lnTo>
                      <a:close/>
                      <a:moveTo>
                        <a:pt x="1844" y="5"/>
                      </a:moveTo>
                      <a:lnTo>
                        <a:pt x="1845" y="5"/>
                      </a:lnTo>
                      <a:lnTo>
                        <a:pt x="1846" y="5"/>
                      </a:lnTo>
                      <a:lnTo>
                        <a:pt x="1846" y="7"/>
                      </a:lnTo>
                      <a:lnTo>
                        <a:pt x="1846" y="7"/>
                      </a:lnTo>
                      <a:lnTo>
                        <a:pt x="1846" y="7"/>
                      </a:lnTo>
                      <a:lnTo>
                        <a:pt x="1846" y="7"/>
                      </a:lnTo>
                      <a:lnTo>
                        <a:pt x="1846" y="8"/>
                      </a:lnTo>
                      <a:lnTo>
                        <a:pt x="1844" y="8"/>
                      </a:lnTo>
                      <a:lnTo>
                        <a:pt x="1844" y="8"/>
                      </a:lnTo>
                      <a:lnTo>
                        <a:pt x="1844" y="8"/>
                      </a:lnTo>
                      <a:lnTo>
                        <a:pt x="1844" y="8"/>
                      </a:lnTo>
                      <a:lnTo>
                        <a:pt x="1844" y="8"/>
                      </a:lnTo>
                      <a:lnTo>
                        <a:pt x="1844" y="7"/>
                      </a:lnTo>
                      <a:lnTo>
                        <a:pt x="1844" y="5"/>
                      </a:lnTo>
                      <a:close/>
                      <a:moveTo>
                        <a:pt x="1944" y="0"/>
                      </a:moveTo>
                      <a:lnTo>
                        <a:pt x="1946" y="5"/>
                      </a:lnTo>
                      <a:lnTo>
                        <a:pt x="1948" y="7"/>
                      </a:lnTo>
                      <a:lnTo>
                        <a:pt x="1948" y="11"/>
                      </a:lnTo>
                      <a:lnTo>
                        <a:pt x="1951" y="12"/>
                      </a:lnTo>
                      <a:lnTo>
                        <a:pt x="1951" y="16"/>
                      </a:lnTo>
                      <a:lnTo>
                        <a:pt x="1951" y="16"/>
                      </a:lnTo>
                      <a:lnTo>
                        <a:pt x="1952" y="17"/>
                      </a:lnTo>
                      <a:lnTo>
                        <a:pt x="1954" y="19"/>
                      </a:lnTo>
                      <a:lnTo>
                        <a:pt x="1954" y="21"/>
                      </a:lnTo>
                      <a:lnTo>
                        <a:pt x="1955" y="22"/>
                      </a:lnTo>
                      <a:lnTo>
                        <a:pt x="1956" y="24"/>
                      </a:lnTo>
                      <a:lnTo>
                        <a:pt x="1956" y="26"/>
                      </a:lnTo>
                      <a:lnTo>
                        <a:pt x="1956" y="29"/>
                      </a:lnTo>
                      <a:lnTo>
                        <a:pt x="1955" y="30"/>
                      </a:lnTo>
                      <a:lnTo>
                        <a:pt x="1955" y="30"/>
                      </a:lnTo>
                      <a:lnTo>
                        <a:pt x="1955" y="37"/>
                      </a:lnTo>
                      <a:lnTo>
                        <a:pt x="1959" y="38"/>
                      </a:lnTo>
                      <a:lnTo>
                        <a:pt x="1959" y="38"/>
                      </a:lnTo>
                      <a:lnTo>
                        <a:pt x="1959" y="37"/>
                      </a:lnTo>
                      <a:lnTo>
                        <a:pt x="1960" y="37"/>
                      </a:lnTo>
                      <a:lnTo>
                        <a:pt x="1960" y="36"/>
                      </a:lnTo>
                      <a:lnTo>
                        <a:pt x="1961" y="36"/>
                      </a:lnTo>
                      <a:lnTo>
                        <a:pt x="1961" y="34"/>
                      </a:lnTo>
                      <a:lnTo>
                        <a:pt x="1964" y="34"/>
                      </a:lnTo>
                      <a:lnTo>
                        <a:pt x="1964" y="38"/>
                      </a:lnTo>
                      <a:lnTo>
                        <a:pt x="1965" y="38"/>
                      </a:lnTo>
                      <a:lnTo>
                        <a:pt x="1965" y="39"/>
                      </a:lnTo>
                      <a:lnTo>
                        <a:pt x="1967" y="39"/>
                      </a:lnTo>
                      <a:lnTo>
                        <a:pt x="1968" y="41"/>
                      </a:lnTo>
                      <a:lnTo>
                        <a:pt x="1971" y="41"/>
                      </a:lnTo>
                      <a:lnTo>
                        <a:pt x="1971" y="43"/>
                      </a:lnTo>
                      <a:lnTo>
                        <a:pt x="1971" y="43"/>
                      </a:lnTo>
                      <a:lnTo>
                        <a:pt x="1971" y="46"/>
                      </a:lnTo>
                      <a:lnTo>
                        <a:pt x="1971" y="46"/>
                      </a:lnTo>
                      <a:lnTo>
                        <a:pt x="1971" y="49"/>
                      </a:lnTo>
                      <a:lnTo>
                        <a:pt x="1971" y="49"/>
                      </a:lnTo>
                      <a:lnTo>
                        <a:pt x="1971" y="53"/>
                      </a:lnTo>
                      <a:lnTo>
                        <a:pt x="1971" y="53"/>
                      </a:lnTo>
                      <a:lnTo>
                        <a:pt x="1971" y="54"/>
                      </a:lnTo>
                      <a:lnTo>
                        <a:pt x="1971" y="54"/>
                      </a:lnTo>
                      <a:lnTo>
                        <a:pt x="1971" y="55"/>
                      </a:lnTo>
                      <a:lnTo>
                        <a:pt x="1971" y="55"/>
                      </a:lnTo>
                      <a:lnTo>
                        <a:pt x="1972" y="58"/>
                      </a:lnTo>
                      <a:lnTo>
                        <a:pt x="1973" y="58"/>
                      </a:lnTo>
                      <a:lnTo>
                        <a:pt x="1973" y="60"/>
                      </a:lnTo>
                      <a:lnTo>
                        <a:pt x="1976" y="62"/>
                      </a:lnTo>
                      <a:lnTo>
                        <a:pt x="1976" y="64"/>
                      </a:lnTo>
                      <a:lnTo>
                        <a:pt x="1976" y="64"/>
                      </a:lnTo>
                      <a:lnTo>
                        <a:pt x="1977" y="67"/>
                      </a:lnTo>
                      <a:lnTo>
                        <a:pt x="1977" y="67"/>
                      </a:lnTo>
                      <a:lnTo>
                        <a:pt x="1977" y="76"/>
                      </a:lnTo>
                      <a:lnTo>
                        <a:pt x="1978" y="76"/>
                      </a:lnTo>
                      <a:lnTo>
                        <a:pt x="1978" y="77"/>
                      </a:lnTo>
                      <a:lnTo>
                        <a:pt x="1978" y="77"/>
                      </a:lnTo>
                      <a:lnTo>
                        <a:pt x="1978" y="80"/>
                      </a:lnTo>
                      <a:lnTo>
                        <a:pt x="1978" y="80"/>
                      </a:lnTo>
                      <a:lnTo>
                        <a:pt x="1978" y="83"/>
                      </a:lnTo>
                      <a:lnTo>
                        <a:pt x="1978" y="84"/>
                      </a:lnTo>
                      <a:lnTo>
                        <a:pt x="1978" y="85"/>
                      </a:lnTo>
                      <a:lnTo>
                        <a:pt x="1981" y="87"/>
                      </a:lnTo>
                      <a:lnTo>
                        <a:pt x="1981" y="87"/>
                      </a:lnTo>
                      <a:lnTo>
                        <a:pt x="1981" y="88"/>
                      </a:lnTo>
                      <a:lnTo>
                        <a:pt x="1988" y="88"/>
                      </a:lnTo>
                      <a:lnTo>
                        <a:pt x="1988" y="91"/>
                      </a:lnTo>
                      <a:lnTo>
                        <a:pt x="1989" y="92"/>
                      </a:lnTo>
                      <a:lnTo>
                        <a:pt x="1992" y="92"/>
                      </a:lnTo>
                      <a:lnTo>
                        <a:pt x="1992" y="91"/>
                      </a:lnTo>
                      <a:lnTo>
                        <a:pt x="1993" y="91"/>
                      </a:lnTo>
                      <a:lnTo>
                        <a:pt x="1993" y="92"/>
                      </a:lnTo>
                      <a:lnTo>
                        <a:pt x="1995" y="92"/>
                      </a:lnTo>
                      <a:lnTo>
                        <a:pt x="1997" y="96"/>
                      </a:lnTo>
                      <a:lnTo>
                        <a:pt x="2001" y="97"/>
                      </a:lnTo>
                      <a:lnTo>
                        <a:pt x="2001" y="97"/>
                      </a:lnTo>
                      <a:lnTo>
                        <a:pt x="2002" y="98"/>
                      </a:lnTo>
                      <a:lnTo>
                        <a:pt x="2002" y="101"/>
                      </a:lnTo>
                      <a:lnTo>
                        <a:pt x="2001" y="101"/>
                      </a:lnTo>
                      <a:lnTo>
                        <a:pt x="2001" y="102"/>
                      </a:lnTo>
                      <a:lnTo>
                        <a:pt x="2001" y="105"/>
                      </a:lnTo>
                      <a:lnTo>
                        <a:pt x="2002" y="105"/>
                      </a:lnTo>
                      <a:lnTo>
                        <a:pt x="2002" y="106"/>
                      </a:lnTo>
                      <a:lnTo>
                        <a:pt x="2003" y="106"/>
                      </a:lnTo>
                      <a:lnTo>
                        <a:pt x="2005" y="108"/>
                      </a:lnTo>
                      <a:lnTo>
                        <a:pt x="2006" y="108"/>
                      </a:lnTo>
                      <a:lnTo>
                        <a:pt x="2006" y="109"/>
                      </a:lnTo>
                      <a:lnTo>
                        <a:pt x="2006" y="109"/>
                      </a:lnTo>
                      <a:lnTo>
                        <a:pt x="2006" y="111"/>
                      </a:lnTo>
                      <a:lnTo>
                        <a:pt x="2007" y="111"/>
                      </a:lnTo>
                      <a:lnTo>
                        <a:pt x="2007" y="115"/>
                      </a:lnTo>
                      <a:lnTo>
                        <a:pt x="2006" y="115"/>
                      </a:lnTo>
                      <a:lnTo>
                        <a:pt x="2006" y="118"/>
                      </a:lnTo>
                      <a:lnTo>
                        <a:pt x="2007" y="119"/>
                      </a:lnTo>
                      <a:lnTo>
                        <a:pt x="2007" y="121"/>
                      </a:lnTo>
                      <a:lnTo>
                        <a:pt x="2009" y="122"/>
                      </a:lnTo>
                      <a:lnTo>
                        <a:pt x="2010" y="122"/>
                      </a:lnTo>
                      <a:lnTo>
                        <a:pt x="2011" y="122"/>
                      </a:lnTo>
                      <a:lnTo>
                        <a:pt x="2011" y="121"/>
                      </a:lnTo>
                      <a:lnTo>
                        <a:pt x="2012" y="121"/>
                      </a:lnTo>
                      <a:lnTo>
                        <a:pt x="2012" y="122"/>
                      </a:lnTo>
                      <a:lnTo>
                        <a:pt x="2015" y="123"/>
                      </a:lnTo>
                      <a:lnTo>
                        <a:pt x="2016" y="125"/>
                      </a:lnTo>
                      <a:lnTo>
                        <a:pt x="2016" y="126"/>
                      </a:lnTo>
                      <a:lnTo>
                        <a:pt x="2018" y="126"/>
                      </a:lnTo>
                      <a:lnTo>
                        <a:pt x="2018" y="135"/>
                      </a:lnTo>
                      <a:lnTo>
                        <a:pt x="2018" y="135"/>
                      </a:lnTo>
                      <a:lnTo>
                        <a:pt x="2019" y="136"/>
                      </a:lnTo>
                      <a:lnTo>
                        <a:pt x="2019" y="136"/>
                      </a:lnTo>
                      <a:lnTo>
                        <a:pt x="2019" y="136"/>
                      </a:lnTo>
                      <a:lnTo>
                        <a:pt x="2019" y="138"/>
                      </a:lnTo>
                      <a:lnTo>
                        <a:pt x="2020" y="138"/>
                      </a:lnTo>
                      <a:lnTo>
                        <a:pt x="2020" y="138"/>
                      </a:lnTo>
                      <a:lnTo>
                        <a:pt x="2024" y="140"/>
                      </a:lnTo>
                      <a:lnTo>
                        <a:pt x="2027" y="144"/>
                      </a:lnTo>
                      <a:lnTo>
                        <a:pt x="2027" y="147"/>
                      </a:lnTo>
                      <a:lnTo>
                        <a:pt x="2029" y="148"/>
                      </a:lnTo>
                      <a:lnTo>
                        <a:pt x="2029" y="148"/>
                      </a:lnTo>
                      <a:lnTo>
                        <a:pt x="2031" y="149"/>
                      </a:lnTo>
                      <a:lnTo>
                        <a:pt x="2031" y="152"/>
                      </a:lnTo>
                      <a:lnTo>
                        <a:pt x="2032" y="152"/>
                      </a:lnTo>
                      <a:lnTo>
                        <a:pt x="2032" y="153"/>
                      </a:lnTo>
                      <a:lnTo>
                        <a:pt x="2035" y="153"/>
                      </a:lnTo>
                      <a:lnTo>
                        <a:pt x="2035" y="157"/>
                      </a:lnTo>
                      <a:lnTo>
                        <a:pt x="2036" y="157"/>
                      </a:lnTo>
                      <a:lnTo>
                        <a:pt x="2036" y="161"/>
                      </a:lnTo>
                      <a:lnTo>
                        <a:pt x="2036" y="161"/>
                      </a:lnTo>
                      <a:lnTo>
                        <a:pt x="2036" y="163"/>
                      </a:lnTo>
                      <a:lnTo>
                        <a:pt x="2037" y="163"/>
                      </a:lnTo>
                      <a:lnTo>
                        <a:pt x="2035" y="164"/>
                      </a:lnTo>
                      <a:lnTo>
                        <a:pt x="2035" y="166"/>
                      </a:lnTo>
                      <a:lnTo>
                        <a:pt x="2035" y="166"/>
                      </a:lnTo>
                      <a:lnTo>
                        <a:pt x="2035" y="166"/>
                      </a:lnTo>
                      <a:lnTo>
                        <a:pt x="2035" y="168"/>
                      </a:lnTo>
                      <a:lnTo>
                        <a:pt x="2035" y="168"/>
                      </a:lnTo>
                      <a:lnTo>
                        <a:pt x="2035" y="170"/>
                      </a:lnTo>
                      <a:lnTo>
                        <a:pt x="2036" y="170"/>
                      </a:lnTo>
                      <a:lnTo>
                        <a:pt x="2036" y="173"/>
                      </a:lnTo>
                      <a:lnTo>
                        <a:pt x="2035" y="173"/>
                      </a:lnTo>
                      <a:lnTo>
                        <a:pt x="2036" y="178"/>
                      </a:lnTo>
                      <a:lnTo>
                        <a:pt x="2037" y="178"/>
                      </a:lnTo>
                      <a:lnTo>
                        <a:pt x="2037" y="180"/>
                      </a:lnTo>
                      <a:lnTo>
                        <a:pt x="2037" y="180"/>
                      </a:lnTo>
                      <a:lnTo>
                        <a:pt x="2037" y="182"/>
                      </a:lnTo>
                      <a:lnTo>
                        <a:pt x="2040" y="183"/>
                      </a:lnTo>
                      <a:lnTo>
                        <a:pt x="2040" y="185"/>
                      </a:lnTo>
                      <a:lnTo>
                        <a:pt x="2041" y="185"/>
                      </a:lnTo>
                      <a:lnTo>
                        <a:pt x="2041" y="191"/>
                      </a:lnTo>
                      <a:lnTo>
                        <a:pt x="2039" y="194"/>
                      </a:lnTo>
                      <a:lnTo>
                        <a:pt x="2039" y="194"/>
                      </a:lnTo>
                      <a:lnTo>
                        <a:pt x="2040" y="195"/>
                      </a:lnTo>
                      <a:lnTo>
                        <a:pt x="2040" y="197"/>
                      </a:lnTo>
                      <a:lnTo>
                        <a:pt x="2039" y="197"/>
                      </a:lnTo>
                      <a:lnTo>
                        <a:pt x="2037" y="198"/>
                      </a:lnTo>
                      <a:lnTo>
                        <a:pt x="2037" y="198"/>
                      </a:lnTo>
                      <a:lnTo>
                        <a:pt x="2037" y="199"/>
                      </a:lnTo>
                      <a:lnTo>
                        <a:pt x="2039" y="199"/>
                      </a:lnTo>
                      <a:lnTo>
                        <a:pt x="2039" y="201"/>
                      </a:lnTo>
                      <a:lnTo>
                        <a:pt x="2039" y="202"/>
                      </a:lnTo>
                      <a:lnTo>
                        <a:pt x="2037" y="204"/>
                      </a:lnTo>
                      <a:lnTo>
                        <a:pt x="2037" y="206"/>
                      </a:lnTo>
                      <a:lnTo>
                        <a:pt x="2037" y="210"/>
                      </a:lnTo>
                      <a:lnTo>
                        <a:pt x="2037" y="210"/>
                      </a:lnTo>
                      <a:lnTo>
                        <a:pt x="2039" y="210"/>
                      </a:lnTo>
                      <a:lnTo>
                        <a:pt x="2039" y="211"/>
                      </a:lnTo>
                      <a:lnTo>
                        <a:pt x="2037" y="211"/>
                      </a:lnTo>
                      <a:lnTo>
                        <a:pt x="2037" y="212"/>
                      </a:lnTo>
                      <a:lnTo>
                        <a:pt x="2037" y="212"/>
                      </a:lnTo>
                      <a:lnTo>
                        <a:pt x="2037" y="214"/>
                      </a:lnTo>
                      <a:lnTo>
                        <a:pt x="2037" y="215"/>
                      </a:lnTo>
                      <a:lnTo>
                        <a:pt x="2037" y="218"/>
                      </a:lnTo>
                      <a:lnTo>
                        <a:pt x="2037" y="218"/>
                      </a:lnTo>
                      <a:lnTo>
                        <a:pt x="2035" y="225"/>
                      </a:lnTo>
                      <a:lnTo>
                        <a:pt x="2033" y="225"/>
                      </a:lnTo>
                      <a:lnTo>
                        <a:pt x="2033" y="227"/>
                      </a:lnTo>
                      <a:lnTo>
                        <a:pt x="2032" y="227"/>
                      </a:lnTo>
                      <a:lnTo>
                        <a:pt x="2032" y="227"/>
                      </a:lnTo>
                      <a:lnTo>
                        <a:pt x="2032" y="229"/>
                      </a:lnTo>
                      <a:lnTo>
                        <a:pt x="2032" y="229"/>
                      </a:lnTo>
                      <a:lnTo>
                        <a:pt x="2032" y="232"/>
                      </a:lnTo>
                      <a:lnTo>
                        <a:pt x="2028" y="233"/>
                      </a:lnTo>
                      <a:lnTo>
                        <a:pt x="2028" y="235"/>
                      </a:lnTo>
                      <a:lnTo>
                        <a:pt x="2027" y="236"/>
                      </a:lnTo>
                      <a:lnTo>
                        <a:pt x="2027" y="236"/>
                      </a:lnTo>
                      <a:lnTo>
                        <a:pt x="2024" y="236"/>
                      </a:lnTo>
                      <a:lnTo>
                        <a:pt x="2024" y="237"/>
                      </a:lnTo>
                      <a:lnTo>
                        <a:pt x="2023" y="238"/>
                      </a:lnTo>
                      <a:lnTo>
                        <a:pt x="2023" y="240"/>
                      </a:lnTo>
                      <a:lnTo>
                        <a:pt x="2022" y="241"/>
                      </a:lnTo>
                      <a:lnTo>
                        <a:pt x="2020" y="241"/>
                      </a:lnTo>
                      <a:lnTo>
                        <a:pt x="2019" y="242"/>
                      </a:lnTo>
                      <a:lnTo>
                        <a:pt x="2019" y="242"/>
                      </a:lnTo>
                      <a:lnTo>
                        <a:pt x="2019" y="245"/>
                      </a:lnTo>
                      <a:lnTo>
                        <a:pt x="2020" y="246"/>
                      </a:lnTo>
                      <a:lnTo>
                        <a:pt x="2019" y="248"/>
                      </a:lnTo>
                      <a:lnTo>
                        <a:pt x="2019" y="250"/>
                      </a:lnTo>
                      <a:lnTo>
                        <a:pt x="2019" y="252"/>
                      </a:lnTo>
                      <a:lnTo>
                        <a:pt x="2018" y="252"/>
                      </a:lnTo>
                      <a:lnTo>
                        <a:pt x="2018" y="253"/>
                      </a:lnTo>
                      <a:lnTo>
                        <a:pt x="2018" y="253"/>
                      </a:lnTo>
                      <a:lnTo>
                        <a:pt x="2018" y="257"/>
                      </a:lnTo>
                      <a:lnTo>
                        <a:pt x="2016" y="257"/>
                      </a:lnTo>
                      <a:lnTo>
                        <a:pt x="2016" y="258"/>
                      </a:lnTo>
                      <a:lnTo>
                        <a:pt x="2016" y="259"/>
                      </a:lnTo>
                      <a:lnTo>
                        <a:pt x="2016" y="259"/>
                      </a:lnTo>
                      <a:lnTo>
                        <a:pt x="2016" y="261"/>
                      </a:lnTo>
                      <a:lnTo>
                        <a:pt x="2015" y="261"/>
                      </a:lnTo>
                      <a:lnTo>
                        <a:pt x="2014" y="265"/>
                      </a:lnTo>
                      <a:lnTo>
                        <a:pt x="2012" y="266"/>
                      </a:lnTo>
                      <a:lnTo>
                        <a:pt x="2012" y="269"/>
                      </a:lnTo>
                      <a:lnTo>
                        <a:pt x="2011" y="269"/>
                      </a:lnTo>
                      <a:lnTo>
                        <a:pt x="2011" y="270"/>
                      </a:lnTo>
                      <a:lnTo>
                        <a:pt x="2012" y="270"/>
                      </a:lnTo>
                      <a:lnTo>
                        <a:pt x="2011" y="278"/>
                      </a:lnTo>
                      <a:lnTo>
                        <a:pt x="2009" y="278"/>
                      </a:lnTo>
                      <a:lnTo>
                        <a:pt x="2007" y="280"/>
                      </a:lnTo>
                      <a:lnTo>
                        <a:pt x="2006" y="283"/>
                      </a:lnTo>
                      <a:lnTo>
                        <a:pt x="2007" y="283"/>
                      </a:lnTo>
                      <a:lnTo>
                        <a:pt x="2007" y="284"/>
                      </a:lnTo>
                      <a:lnTo>
                        <a:pt x="2007" y="284"/>
                      </a:lnTo>
                      <a:lnTo>
                        <a:pt x="2009" y="286"/>
                      </a:lnTo>
                      <a:lnTo>
                        <a:pt x="2011" y="286"/>
                      </a:lnTo>
                      <a:lnTo>
                        <a:pt x="2010" y="287"/>
                      </a:lnTo>
                      <a:lnTo>
                        <a:pt x="2010" y="287"/>
                      </a:lnTo>
                      <a:lnTo>
                        <a:pt x="2009" y="288"/>
                      </a:lnTo>
                      <a:lnTo>
                        <a:pt x="2009" y="291"/>
                      </a:lnTo>
                      <a:lnTo>
                        <a:pt x="2006" y="291"/>
                      </a:lnTo>
                      <a:lnTo>
                        <a:pt x="2006" y="293"/>
                      </a:lnTo>
                      <a:lnTo>
                        <a:pt x="2006" y="293"/>
                      </a:lnTo>
                      <a:lnTo>
                        <a:pt x="2006" y="293"/>
                      </a:lnTo>
                      <a:lnTo>
                        <a:pt x="2003" y="293"/>
                      </a:lnTo>
                      <a:lnTo>
                        <a:pt x="2002" y="292"/>
                      </a:lnTo>
                      <a:lnTo>
                        <a:pt x="2001" y="292"/>
                      </a:lnTo>
                      <a:lnTo>
                        <a:pt x="2001" y="292"/>
                      </a:lnTo>
                      <a:lnTo>
                        <a:pt x="1999" y="293"/>
                      </a:lnTo>
                      <a:lnTo>
                        <a:pt x="1999" y="293"/>
                      </a:lnTo>
                      <a:lnTo>
                        <a:pt x="1998" y="293"/>
                      </a:lnTo>
                      <a:lnTo>
                        <a:pt x="1998" y="293"/>
                      </a:lnTo>
                      <a:lnTo>
                        <a:pt x="1998" y="293"/>
                      </a:lnTo>
                      <a:lnTo>
                        <a:pt x="1990" y="293"/>
                      </a:lnTo>
                      <a:lnTo>
                        <a:pt x="1990" y="293"/>
                      </a:lnTo>
                      <a:lnTo>
                        <a:pt x="1989" y="295"/>
                      </a:lnTo>
                      <a:lnTo>
                        <a:pt x="1989" y="296"/>
                      </a:lnTo>
                      <a:lnTo>
                        <a:pt x="1989" y="296"/>
                      </a:lnTo>
                      <a:lnTo>
                        <a:pt x="1989" y="299"/>
                      </a:lnTo>
                      <a:lnTo>
                        <a:pt x="1988" y="299"/>
                      </a:lnTo>
                      <a:lnTo>
                        <a:pt x="1988" y="300"/>
                      </a:lnTo>
                      <a:lnTo>
                        <a:pt x="1986" y="301"/>
                      </a:lnTo>
                      <a:lnTo>
                        <a:pt x="1985" y="304"/>
                      </a:lnTo>
                      <a:lnTo>
                        <a:pt x="1984" y="307"/>
                      </a:lnTo>
                      <a:lnTo>
                        <a:pt x="1982" y="307"/>
                      </a:lnTo>
                      <a:lnTo>
                        <a:pt x="1981" y="307"/>
                      </a:lnTo>
                      <a:lnTo>
                        <a:pt x="1978" y="308"/>
                      </a:lnTo>
                      <a:lnTo>
                        <a:pt x="1978" y="310"/>
                      </a:lnTo>
                      <a:lnTo>
                        <a:pt x="1977" y="310"/>
                      </a:lnTo>
                      <a:lnTo>
                        <a:pt x="1976" y="307"/>
                      </a:lnTo>
                      <a:lnTo>
                        <a:pt x="1975" y="308"/>
                      </a:lnTo>
                      <a:lnTo>
                        <a:pt x="1975" y="307"/>
                      </a:lnTo>
                      <a:lnTo>
                        <a:pt x="1973" y="307"/>
                      </a:lnTo>
                      <a:lnTo>
                        <a:pt x="1973" y="305"/>
                      </a:lnTo>
                      <a:lnTo>
                        <a:pt x="1973" y="304"/>
                      </a:lnTo>
                      <a:lnTo>
                        <a:pt x="1971" y="304"/>
                      </a:lnTo>
                      <a:lnTo>
                        <a:pt x="1971" y="303"/>
                      </a:lnTo>
                      <a:lnTo>
                        <a:pt x="1969" y="303"/>
                      </a:lnTo>
                      <a:lnTo>
                        <a:pt x="1968" y="303"/>
                      </a:lnTo>
                      <a:lnTo>
                        <a:pt x="1968" y="300"/>
                      </a:lnTo>
                      <a:lnTo>
                        <a:pt x="1971" y="300"/>
                      </a:lnTo>
                      <a:lnTo>
                        <a:pt x="1971" y="299"/>
                      </a:lnTo>
                      <a:lnTo>
                        <a:pt x="1968" y="299"/>
                      </a:lnTo>
                      <a:lnTo>
                        <a:pt x="1968" y="299"/>
                      </a:lnTo>
                      <a:lnTo>
                        <a:pt x="1967" y="300"/>
                      </a:lnTo>
                      <a:lnTo>
                        <a:pt x="1964" y="300"/>
                      </a:lnTo>
                      <a:lnTo>
                        <a:pt x="1964" y="299"/>
                      </a:lnTo>
                      <a:lnTo>
                        <a:pt x="1965" y="299"/>
                      </a:lnTo>
                      <a:lnTo>
                        <a:pt x="1967" y="297"/>
                      </a:lnTo>
                      <a:lnTo>
                        <a:pt x="1968" y="296"/>
                      </a:lnTo>
                      <a:lnTo>
                        <a:pt x="1968" y="295"/>
                      </a:lnTo>
                      <a:lnTo>
                        <a:pt x="1967" y="293"/>
                      </a:lnTo>
                      <a:lnTo>
                        <a:pt x="1967" y="293"/>
                      </a:lnTo>
                      <a:lnTo>
                        <a:pt x="1964" y="293"/>
                      </a:lnTo>
                      <a:lnTo>
                        <a:pt x="1964" y="295"/>
                      </a:lnTo>
                      <a:lnTo>
                        <a:pt x="1963" y="295"/>
                      </a:lnTo>
                      <a:lnTo>
                        <a:pt x="1961" y="296"/>
                      </a:lnTo>
                      <a:lnTo>
                        <a:pt x="1960" y="296"/>
                      </a:lnTo>
                      <a:lnTo>
                        <a:pt x="1960" y="296"/>
                      </a:lnTo>
                      <a:lnTo>
                        <a:pt x="1960" y="297"/>
                      </a:lnTo>
                      <a:lnTo>
                        <a:pt x="1961" y="297"/>
                      </a:lnTo>
                      <a:lnTo>
                        <a:pt x="1961" y="297"/>
                      </a:lnTo>
                      <a:lnTo>
                        <a:pt x="1961" y="299"/>
                      </a:lnTo>
                      <a:lnTo>
                        <a:pt x="1960" y="299"/>
                      </a:lnTo>
                      <a:lnTo>
                        <a:pt x="1959" y="300"/>
                      </a:lnTo>
                      <a:lnTo>
                        <a:pt x="1959" y="300"/>
                      </a:lnTo>
                      <a:lnTo>
                        <a:pt x="1957" y="303"/>
                      </a:lnTo>
                      <a:lnTo>
                        <a:pt x="1956" y="303"/>
                      </a:lnTo>
                      <a:lnTo>
                        <a:pt x="1956" y="304"/>
                      </a:lnTo>
                      <a:lnTo>
                        <a:pt x="1956" y="304"/>
                      </a:lnTo>
                      <a:lnTo>
                        <a:pt x="1955" y="305"/>
                      </a:lnTo>
                      <a:lnTo>
                        <a:pt x="1955" y="305"/>
                      </a:lnTo>
                      <a:lnTo>
                        <a:pt x="1954" y="305"/>
                      </a:lnTo>
                      <a:lnTo>
                        <a:pt x="1954" y="307"/>
                      </a:lnTo>
                      <a:lnTo>
                        <a:pt x="1952" y="307"/>
                      </a:lnTo>
                      <a:lnTo>
                        <a:pt x="1951" y="308"/>
                      </a:lnTo>
                      <a:lnTo>
                        <a:pt x="1950" y="305"/>
                      </a:lnTo>
                      <a:lnTo>
                        <a:pt x="1947" y="304"/>
                      </a:lnTo>
                      <a:lnTo>
                        <a:pt x="1946" y="305"/>
                      </a:lnTo>
                      <a:lnTo>
                        <a:pt x="1946" y="304"/>
                      </a:lnTo>
                      <a:lnTo>
                        <a:pt x="1944" y="303"/>
                      </a:lnTo>
                      <a:lnTo>
                        <a:pt x="1944" y="300"/>
                      </a:lnTo>
                      <a:lnTo>
                        <a:pt x="1940" y="300"/>
                      </a:lnTo>
                      <a:lnTo>
                        <a:pt x="1940" y="299"/>
                      </a:lnTo>
                      <a:lnTo>
                        <a:pt x="1937" y="299"/>
                      </a:lnTo>
                      <a:lnTo>
                        <a:pt x="1937" y="299"/>
                      </a:lnTo>
                      <a:lnTo>
                        <a:pt x="1937" y="299"/>
                      </a:lnTo>
                      <a:lnTo>
                        <a:pt x="1935" y="300"/>
                      </a:lnTo>
                      <a:lnTo>
                        <a:pt x="1934" y="299"/>
                      </a:lnTo>
                      <a:lnTo>
                        <a:pt x="1931" y="297"/>
                      </a:lnTo>
                      <a:lnTo>
                        <a:pt x="1930" y="296"/>
                      </a:lnTo>
                      <a:lnTo>
                        <a:pt x="1930" y="296"/>
                      </a:lnTo>
                      <a:lnTo>
                        <a:pt x="1926" y="296"/>
                      </a:lnTo>
                      <a:lnTo>
                        <a:pt x="1926" y="295"/>
                      </a:lnTo>
                      <a:lnTo>
                        <a:pt x="1926" y="293"/>
                      </a:lnTo>
                      <a:lnTo>
                        <a:pt x="1925" y="292"/>
                      </a:lnTo>
                      <a:lnTo>
                        <a:pt x="1923" y="292"/>
                      </a:lnTo>
                      <a:lnTo>
                        <a:pt x="1922" y="290"/>
                      </a:lnTo>
                      <a:lnTo>
                        <a:pt x="1921" y="290"/>
                      </a:lnTo>
                      <a:lnTo>
                        <a:pt x="1921" y="288"/>
                      </a:lnTo>
                      <a:lnTo>
                        <a:pt x="1920" y="287"/>
                      </a:lnTo>
                      <a:lnTo>
                        <a:pt x="1920" y="283"/>
                      </a:lnTo>
                      <a:lnTo>
                        <a:pt x="1920" y="282"/>
                      </a:lnTo>
                      <a:lnTo>
                        <a:pt x="1920" y="279"/>
                      </a:lnTo>
                      <a:lnTo>
                        <a:pt x="1920" y="278"/>
                      </a:lnTo>
                      <a:lnTo>
                        <a:pt x="1920" y="278"/>
                      </a:lnTo>
                      <a:lnTo>
                        <a:pt x="1920" y="276"/>
                      </a:lnTo>
                      <a:lnTo>
                        <a:pt x="1920" y="275"/>
                      </a:lnTo>
                      <a:lnTo>
                        <a:pt x="1920" y="275"/>
                      </a:lnTo>
                      <a:lnTo>
                        <a:pt x="1918" y="275"/>
                      </a:lnTo>
                      <a:lnTo>
                        <a:pt x="1918" y="274"/>
                      </a:lnTo>
                      <a:lnTo>
                        <a:pt x="1918" y="274"/>
                      </a:lnTo>
                      <a:lnTo>
                        <a:pt x="1918" y="273"/>
                      </a:lnTo>
                      <a:lnTo>
                        <a:pt x="1917" y="273"/>
                      </a:lnTo>
                      <a:lnTo>
                        <a:pt x="1917" y="271"/>
                      </a:lnTo>
                      <a:lnTo>
                        <a:pt x="1917" y="271"/>
                      </a:lnTo>
                      <a:lnTo>
                        <a:pt x="1917" y="270"/>
                      </a:lnTo>
                      <a:lnTo>
                        <a:pt x="1916" y="270"/>
                      </a:lnTo>
                      <a:lnTo>
                        <a:pt x="1916" y="265"/>
                      </a:lnTo>
                      <a:lnTo>
                        <a:pt x="1913" y="266"/>
                      </a:lnTo>
                      <a:lnTo>
                        <a:pt x="1912" y="266"/>
                      </a:lnTo>
                      <a:lnTo>
                        <a:pt x="1910" y="267"/>
                      </a:lnTo>
                      <a:lnTo>
                        <a:pt x="1908" y="267"/>
                      </a:lnTo>
                      <a:lnTo>
                        <a:pt x="1908" y="259"/>
                      </a:lnTo>
                      <a:lnTo>
                        <a:pt x="1908" y="259"/>
                      </a:lnTo>
                      <a:lnTo>
                        <a:pt x="1908" y="257"/>
                      </a:lnTo>
                      <a:lnTo>
                        <a:pt x="1908" y="257"/>
                      </a:lnTo>
                      <a:lnTo>
                        <a:pt x="1908" y="257"/>
                      </a:lnTo>
                      <a:lnTo>
                        <a:pt x="1908" y="255"/>
                      </a:lnTo>
                      <a:lnTo>
                        <a:pt x="1906" y="254"/>
                      </a:lnTo>
                      <a:lnTo>
                        <a:pt x="1905" y="253"/>
                      </a:lnTo>
                      <a:lnTo>
                        <a:pt x="1905" y="250"/>
                      </a:lnTo>
                      <a:lnTo>
                        <a:pt x="1904" y="250"/>
                      </a:lnTo>
                      <a:lnTo>
                        <a:pt x="1903" y="252"/>
                      </a:lnTo>
                      <a:lnTo>
                        <a:pt x="1901" y="255"/>
                      </a:lnTo>
                      <a:lnTo>
                        <a:pt x="1900" y="255"/>
                      </a:lnTo>
                      <a:lnTo>
                        <a:pt x="1901" y="258"/>
                      </a:lnTo>
                      <a:lnTo>
                        <a:pt x="1900" y="258"/>
                      </a:lnTo>
                      <a:lnTo>
                        <a:pt x="1900" y="259"/>
                      </a:lnTo>
                      <a:lnTo>
                        <a:pt x="1897" y="259"/>
                      </a:lnTo>
                      <a:lnTo>
                        <a:pt x="1896" y="259"/>
                      </a:lnTo>
                      <a:lnTo>
                        <a:pt x="1896" y="261"/>
                      </a:lnTo>
                      <a:lnTo>
                        <a:pt x="1895" y="261"/>
                      </a:lnTo>
                      <a:lnTo>
                        <a:pt x="1895" y="262"/>
                      </a:lnTo>
                      <a:lnTo>
                        <a:pt x="1893" y="261"/>
                      </a:lnTo>
                      <a:lnTo>
                        <a:pt x="1893" y="258"/>
                      </a:lnTo>
                      <a:lnTo>
                        <a:pt x="1897" y="258"/>
                      </a:lnTo>
                      <a:lnTo>
                        <a:pt x="1897" y="257"/>
                      </a:lnTo>
                      <a:lnTo>
                        <a:pt x="1899" y="255"/>
                      </a:lnTo>
                      <a:lnTo>
                        <a:pt x="1899" y="254"/>
                      </a:lnTo>
                      <a:lnTo>
                        <a:pt x="1897" y="254"/>
                      </a:lnTo>
                      <a:lnTo>
                        <a:pt x="1897" y="250"/>
                      </a:lnTo>
                      <a:lnTo>
                        <a:pt x="1899" y="249"/>
                      </a:lnTo>
                      <a:lnTo>
                        <a:pt x="1899" y="246"/>
                      </a:lnTo>
                      <a:lnTo>
                        <a:pt x="1900" y="246"/>
                      </a:lnTo>
                      <a:lnTo>
                        <a:pt x="1900" y="244"/>
                      </a:lnTo>
                      <a:lnTo>
                        <a:pt x="1901" y="244"/>
                      </a:lnTo>
                      <a:lnTo>
                        <a:pt x="1903" y="236"/>
                      </a:lnTo>
                      <a:lnTo>
                        <a:pt x="1900" y="236"/>
                      </a:lnTo>
                      <a:lnTo>
                        <a:pt x="1897" y="241"/>
                      </a:lnTo>
                      <a:lnTo>
                        <a:pt x="1896" y="241"/>
                      </a:lnTo>
                      <a:lnTo>
                        <a:pt x="1896" y="242"/>
                      </a:lnTo>
                      <a:lnTo>
                        <a:pt x="1895" y="242"/>
                      </a:lnTo>
                      <a:lnTo>
                        <a:pt x="1895" y="244"/>
                      </a:lnTo>
                      <a:lnTo>
                        <a:pt x="1892" y="244"/>
                      </a:lnTo>
                      <a:lnTo>
                        <a:pt x="1892" y="244"/>
                      </a:lnTo>
                      <a:lnTo>
                        <a:pt x="1891" y="245"/>
                      </a:lnTo>
                      <a:lnTo>
                        <a:pt x="1891" y="245"/>
                      </a:lnTo>
                      <a:lnTo>
                        <a:pt x="1891" y="246"/>
                      </a:lnTo>
                      <a:lnTo>
                        <a:pt x="1889" y="246"/>
                      </a:lnTo>
                      <a:lnTo>
                        <a:pt x="1888" y="248"/>
                      </a:lnTo>
                      <a:lnTo>
                        <a:pt x="1887" y="248"/>
                      </a:lnTo>
                      <a:lnTo>
                        <a:pt x="1887" y="250"/>
                      </a:lnTo>
                      <a:lnTo>
                        <a:pt x="1887" y="250"/>
                      </a:lnTo>
                      <a:lnTo>
                        <a:pt x="1885" y="252"/>
                      </a:lnTo>
                      <a:lnTo>
                        <a:pt x="1884" y="253"/>
                      </a:lnTo>
                      <a:lnTo>
                        <a:pt x="1883" y="253"/>
                      </a:lnTo>
                      <a:lnTo>
                        <a:pt x="1883" y="253"/>
                      </a:lnTo>
                      <a:lnTo>
                        <a:pt x="1883" y="253"/>
                      </a:lnTo>
                      <a:lnTo>
                        <a:pt x="1882" y="253"/>
                      </a:lnTo>
                      <a:lnTo>
                        <a:pt x="1882" y="253"/>
                      </a:lnTo>
                      <a:lnTo>
                        <a:pt x="1882" y="252"/>
                      </a:lnTo>
                      <a:lnTo>
                        <a:pt x="1880" y="252"/>
                      </a:lnTo>
                      <a:lnTo>
                        <a:pt x="1880" y="250"/>
                      </a:lnTo>
                      <a:lnTo>
                        <a:pt x="1879" y="250"/>
                      </a:lnTo>
                      <a:lnTo>
                        <a:pt x="1880" y="249"/>
                      </a:lnTo>
                      <a:lnTo>
                        <a:pt x="1878" y="248"/>
                      </a:lnTo>
                      <a:lnTo>
                        <a:pt x="1876" y="246"/>
                      </a:lnTo>
                      <a:lnTo>
                        <a:pt x="1876" y="245"/>
                      </a:lnTo>
                      <a:lnTo>
                        <a:pt x="1876" y="242"/>
                      </a:lnTo>
                      <a:lnTo>
                        <a:pt x="1876" y="240"/>
                      </a:lnTo>
                      <a:lnTo>
                        <a:pt x="1876" y="238"/>
                      </a:lnTo>
                      <a:lnTo>
                        <a:pt x="1874" y="238"/>
                      </a:lnTo>
                      <a:lnTo>
                        <a:pt x="1871" y="237"/>
                      </a:lnTo>
                      <a:lnTo>
                        <a:pt x="1870" y="237"/>
                      </a:lnTo>
                      <a:lnTo>
                        <a:pt x="1868" y="235"/>
                      </a:lnTo>
                      <a:lnTo>
                        <a:pt x="1870" y="235"/>
                      </a:lnTo>
                      <a:lnTo>
                        <a:pt x="1870" y="235"/>
                      </a:lnTo>
                      <a:lnTo>
                        <a:pt x="1870" y="233"/>
                      </a:lnTo>
                      <a:lnTo>
                        <a:pt x="1871" y="233"/>
                      </a:lnTo>
                      <a:lnTo>
                        <a:pt x="1871" y="233"/>
                      </a:lnTo>
                      <a:lnTo>
                        <a:pt x="1871" y="232"/>
                      </a:lnTo>
                      <a:lnTo>
                        <a:pt x="1871" y="232"/>
                      </a:lnTo>
                      <a:lnTo>
                        <a:pt x="1871" y="231"/>
                      </a:lnTo>
                      <a:lnTo>
                        <a:pt x="1867" y="231"/>
                      </a:lnTo>
                      <a:lnTo>
                        <a:pt x="1867" y="228"/>
                      </a:lnTo>
                      <a:lnTo>
                        <a:pt x="1866" y="227"/>
                      </a:lnTo>
                      <a:lnTo>
                        <a:pt x="1866" y="227"/>
                      </a:lnTo>
                      <a:lnTo>
                        <a:pt x="1865" y="225"/>
                      </a:lnTo>
                      <a:lnTo>
                        <a:pt x="1863" y="225"/>
                      </a:lnTo>
                      <a:lnTo>
                        <a:pt x="1863" y="225"/>
                      </a:lnTo>
                      <a:lnTo>
                        <a:pt x="1863" y="227"/>
                      </a:lnTo>
                      <a:lnTo>
                        <a:pt x="1862" y="227"/>
                      </a:lnTo>
                      <a:lnTo>
                        <a:pt x="1862" y="227"/>
                      </a:lnTo>
                      <a:lnTo>
                        <a:pt x="1861" y="225"/>
                      </a:lnTo>
                      <a:lnTo>
                        <a:pt x="1858" y="224"/>
                      </a:lnTo>
                      <a:lnTo>
                        <a:pt x="1858" y="224"/>
                      </a:lnTo>
                      <a:lnTo>
                        <a:pt x="1858" y="224"/>
                      </a:lnTo>
                      <a:lnTo>
                        <a:pt x="1858" y="224"/>
                      </a:lnTo>
                      <a:lnTo>
                        <a:pt x="1858" y="224"/>
                      </a:lnTo>
                      <a:lnTo>
                        <a:pt x="1857" y="224"/>
                      </a:lnTo>
                      <a:lnTo>
                        <a:pt x="1855" y="224"/>
                      </a:lnTo>
                      <a:lnTo>
                        <a:pt x="1855" y="225"/>
                      </a:lnTo>
                      <a:lnTo>
                        <a:pt x="1851" y="225"/>
                      </a:lnTo>
                      <a:lnTo>
                        <a:pt x="1851" y="224"/>
                      </a:lnTo>
                      <a:lnTo>
                        <a:pt x="1851" y="221"/>
                      </a:lnTo>
                      <a:lnTo>
                        <a:pt x="1848" y="221"/>
                      </a:lnTo>
                      <a:lnTo>
                        <a:pt x="1845" y="220"/>
                      </a:lnTo>
                      <a:lnTo>
                        <a:pt x="1842" y="219"/>
                      </a:lnTo>
                      <a:lnTo>
                        <a:pt x="1842" y="220"/>
                      </a:lnTo>
                      <a:lnTo>
                        <a:pt x="1841" y="221"/>
                      </a:lnTo>
                      <a:lnTo>
                        <a:pt x="1838" y="221"/>
                      </a:lnTo>
                      <a:lnTo>
                        <a:pt x="1838" y="221"/>
                      </a:lnTo>
                      <a:lnTo>
                        <a:pt x="1838" y="220"/>
                      </a:lnTo>
                      <a:lnTo>
                        <a:pt x="1834" y="220"/>
                      </a:lnTo>
                      <a:lnTo>
                        <a:pt x="1834" y="221"/>
                      </a:lnTo>
                      <a:lnTo>
                        <a:pt x="1833" y="221"/>
                      </a:lnTo>
                      <a:lnTo>
                        <a:pt x="1833" y="221"/>
                      </a:lnTo>
                      <a:lnTo>
                        <a:pt x="1827" y="223"/>
                      </a:lnTo>
                      <a:lnTo>
                        <a:pt x="1827" y="223"/>
                      </a:lnTo>
                      <a:lnTo>
                        <a:pt x="1825" y="223"/>
                      </a:lnTo>
                      <a:lnTo>
                        <a:pt x="1825" y="224"/>
                      </a:lnTo>
                      <a:lnTo>
                        <a:pt x="1821" y="223"/>
                      </a:lnTo>
                      <a:lnTo>
                        <a:pt x="1821" y="224"/>
                      </a:lnTo>
                      <a:lnTo>
                        <a:pt x="1817" y="224"/>
                      </a:lnTo>
                      <a:lnTo>
                        <a:pt x="1817" y="225"/>
                      </a:lnTo>
                      <a:lnTo>
                        <a:pt x="1813" y="227"/>
                      </a:lnTo>
                      <a:lnTo>
                        <a:pt x="1813" y="227"/>
                      </a:lnTo>
                      <a:lnTo>
                        <a:pt x="1812" y="227"/>
                      </a:lnTo>
                      <a:lnTo>
                        <a:pt x="1812" y="227"/>
                      </a:lnTo>
                      <a:lnTo>
                        <a:pt x="1804" y="228"/>
                      </a:lnTo>
                      <a:lnTo>
                        <a:pt x="1804" y="228"/>
                      </a:lnTo>
                      <a:lnTo>
                        <a:pt x="1796" y="228"/>
                      </a:lnTo>
                      <a:lnTo>
                        <a:pt x="1796" y="229"/>
                      </a:lnTo>
                      <a:lnTo>
                        <a:pt x="1795" y="231"/>
                      </a:lnTo>
                      <a:lnTo>
                        <a:pt x="1795" y="232"/>
                      </a:lnTo>
                      <a:lnTo>
                        <a:pt x="1794" y="232"/>
                      </a:lnTo>
                      <a:lnTo>
                        <a:pt x="1794" y="232"/>
                      </a:lnTo>
                      <a:lnTo>
                        <a:pt x="1791" y="232"/>
                      </a:lnTo>
                      <a:lnTo>
                        <a:pt x="1790" y="233"/>
                      </a:lnTo>
                      <a:lnTo>
                        <a:pt x="1790" y="235"/>
                      </a:lnTo>
                      <a:lnTo>
                        <a:pt x="1789" y="236"/>
                      </a:lnTo>
                      <a:lnTo>
                        <a:pt x="1785" y="236"/>
                      </a:lnTo>
                      <a:lnTo>
                        <a:pt x="1785" y="236"/>
                      </a:lnTo>
                      <a:lnTo>
                        <a:pt x="1782" y="237"/>
                      </a:lnTo>
                      <a:lnTo>
                        <a:pt x="1782" y="238"/>
                      </a:lnTo>
                      <a:lnTo>
                        <a:pt x="1781" y="240"/>
                      </a:lnTo>
                      <a:lnTo>
                        <a:pt x="1781" y="241"/>
                      </a:lnTo>
                      <a:lnTo>
                        <a:pt x="1778" y="241"/>
                      </a:lnTo>
                      <a:lnTo>
                        <a:pt x="1778" y="242"/>
                      </a:lnTo>
                      <a:lnTo>
                        <a:pt x="1778" y="242"/>
                      </a:lnTo>
                      <a:lnTo>
                        <a:pt x="1778" y="244"/>
                      </a:lnTo>
                      <a:lnTo>
                        <a:pt x="1778" y="244"/>
                      </a:lnTo>
                      <a:lnTo>
                        <a:pt x="1778" y="244"/>
                      </a:lnTo>
                      <a:lnTo>
                        <a:pt x="1777" y="245"/>
                      </a:lnTo>
                      <a:lnTo>
                        <a:pt x="1777" y="245"/>
                      </a:lnTo>
                      <a:lnTo>
                        <a:pt x="1774" y="245"/>
                      </a:lnTo>
                      <a:lnTo>
                        <a:pt x="1774" y="245"/>
                      </a:lnTo>
                      <a:lnTo>
                        <a:pt x="1774" y="245"/>
                      </a:lnTo>
                      <a:lnTo>
                        <a:pt x="1773" y="246"/>
                      </a:lnTo>
                      <a:lnTo>
                        <a:pt x="1772" y="245"/>
                      </a:lnTo>
                      <a:lnTo>
                        <a:pt x="1772" y="244"/>
                      </a:lnTo>
                      <a:lnTo>
                        <a:pt x="1770" y="244"/>
                      </a:lnTo>
                      <a:lnTo>
                        <a:pt x="1769" y="245"/>
                      </a:lnTo>
                      <a:lnTo>
                        <a:pt x="1768" y="245"/>
                      </a:lnTo>
                      <a:lnTo>
                        <a:pt x="1765" y="245"/>
                      </a:lnTo>
                      <a:lnTo>
                        <a:pt x="1765" y="246"/>
                      </a:lnTo>
                      <a:lnTo>
                        <a:pt x="1762" y="245"/>
                      </a:lnTo>
                      <a:lnTo>
                        <a:pt x="1762" y="245"/>
                      </a:lnTo>
                      <a:lnTo>
                        <a:pt x="1761" y="245"/>
                      </a:lnTo>
                      <a:lnTo>
                        <a:pt x="1760" y="246"/>
                      </a:lnTo>
                      <a:lnTo>
                        <a:pt x="1760" y="246"/>
                      </a:lnTo>
                      <a:lnTo>
                        <a:pt x="1760" y="245"/>
                      </a:lnTo>
                      <a:lnTo>
                        <a:pt x="1757" y="245"/>
                      </a:lnTo>
                      <a:lnTo>
                        <a:pt x="1756" y="245"/>
                      </a:lnTo>
                      <a:lnTo>
                        <a:pt x="1753" y="245"/>
                      </a:lnTo>
                      <a:lnTo>
                        <a:pt x="1751" y="245"/>
                      </a:lnTo>
                      <a:lnTo>
                        <a:pt x="1751" y="245"/>
                      </a:lnTo>
                      <a:lnTo>
                        <a:pt x="1751" y="246"/>
                      </a:lnTo>
                      <a:lnTo>
                        <a:pt x="1751" y="246"/>
                      </a:lnTo>
                      <a:lnTo>
                        <a:pt x="1749" y="246"/>
                      </a:lnTo>
                      <a:lnTo>
                        <a:pt x="1747" y="246"/>
                      </a:lnTo>
                      <a:lnTo>
                        <a:pt x="1747" y="246"/>
                      </a:lnTo>
                      <a:lnTo>
                        <a:pt x="1745" y="246"/>
                      </a:lnTo>
                      <a:lnTo>
                        <a:pt x="1745" y="248"/>
                      </a:lnTo>
                      <a:lnTo>
                        <a:pt x="1744" y="248"/>
                      </a:lnTo>
                      <a:lnTo>
                        <a:pt x="1743" y="248"/>
                      </a:lnTo>
                      <a:lnTo>
                        <a:pt x="1741" y="248"/>
                      </a:lnTo>
                      <a:lnTo>
                        <a:pt x="1740" y="248"/>
                      </a:lnTo>
                      <a:lnTo>
                        <a:pt x="1740" y="249"/>
                      </a:lnTo>
                      <a:lnTo>
                        <a:pt x="1740" y="250"/>
                      </a:lnTo>
                      <a:lnTo>
                        <a:pt x="1740" y="252"/>
                      </a:lnTo>
                      <a:lnTo>
                        <a:pt x="1739" y="253"/>
                      </a:lnTo>
                      <a:lnTo>
                        <a:pt x="1736" y="253"/>
                      </a:lnTo>
                      <a:lnTo>
                        <a:pt x="1736" y="250"/>
                      </a:lnTo>
                      <a:lnTo>
                        <a:pt x="1735" y="250"/>
                      </a:lnTo>
                      <a:lnTo>
                        <a:pt x="1735" y="250"/>
                      </a:lnTo>
                      <a:lnTo>
                        <a:pt x="1735" y="250"/>
                      </a:lnTo>
                      <a:lnTo>
                        <a:pt x="1734" y="250"/>
                      </a:lnTo>
                      <a:lnTo>
                        <a:pt x="1734" y="252"/>
                      </a:lnTo>
                      <a:lnTo>
                        <a:pt x="1734" y="252"/>
                      </a:lnTo>
                      <a:lnTo>
                        <a:pt x="1732" y="252"/>
                      </a:lnTo>
                      <a:lnTo>
                        <a:pt x="1731" y="254"/>
                      </a:lnTo>
                      <a:lnTo>
                        <a:pt x="1728" y="257"/>
                      </a:lnTo>
                      <a:lnTo>
                        <a:pt x="1728" y="257"/>
                      </a:lnTo>
                      <a:lnTo>
                        <a:pt x="1727" y="257"/>
                      </a:lnTo>
                      <a:lnTo>
                        <a:pt x="1726" y="258"/>
                      </a:lnTo>
                      <a:lnTo>
                        <a:pt x="1726" y="258"/>
                      </a:lnTo>
                      <a:lnTo>
                        <a:pt x="1726" y="258"/>
                      </a:lnTo>
                      <a:lnTo>
                        <a:pt x="1722" y="258"/>
                      </a:lnTo>
                      <a:lnTo>
                        <a:pt x="1722" y="257"/>
                      </a:lnTo>
                      <a:lnTo>
                        <a:pt x="1718" y="257"/>
                      </a:lnTo>
                      <a:lnTo>
                        <a:pt x="1717" y="258"/>
                      </a:lnTo>
                      <a:lnTo>
                        <a:pt x="1717" y="258"/>
                      </a:lnTo>
                      <a:lnTo>
                        <a:pt x="1715" y="258"/>
                      </a:lnTo>
                      <a:lnTo>
                        <a:pt x="1715" y="257"/>
                      </a:lnTo>
                      <a:lnTo>
                        <a:pt x="1715" y="257"/>
                      </a:lnTo>
                      <a:lnTo>
                        <a:pt x="1711" y="257"/>
                      </a:lnTo>
                      <a:lnTo>
                        <a:pt x="1711" y="255"/>
                      </a:lnTo>
                      <a:lnTo>
                        <a:pt x="1710" y="254"/>
                      </a:lnTo>
                      <a:lnTo>
                        <a:pt x="1709" y="253"/>
                      </a:lnTo>
                      <a:lnTo>
                        <a:pt x="1709" y="253"/>
                      </a:lnTo>
                      <a:lnTo>
                        <a:pt x="1709" y="252"/>
                      </a:lnTo>
                      <a:lnTo>
                        <a:pt x="1707" y="252"/>
                      </a:lnTo>
                      <a:lnTo>
                        <a:pt x="1707" y="250"/>
                      </a:lnTo>
                      <a:lnTo>
                        <a:pt x="1706" y="250"/>
                      </a:lnTo>
                      <a:lnTo>
                        <a:pt x="1705" y="250"/>
                      </a:lnTo>
                      <a:lnTo>
                        <a:pt x="1704" y="250"/>
                      </a:lnTo>
                      <a:lnTo>
                        <a:pt x="1702" y="249"/>
                      </a:lnTo>
                      <a:lnTo>
                        <a:pt x="1701" y="248"/>
                      </a:lnTo>
                      <a:lnTo>
                        <a:pt x="1701" y="245"/>
                      </a:lnTo>
                      <a:lnTo>
                        <a:pt x="1700" y="242"/>
                      </a:lnTo>
                      <a:lnTo>
                        <a:pt x="1701" y="242"/>
                      </a:lnTo>
                      <a:lnTo>
                        <a:pt x="1701" y="242"/>
                      </a:lnTo>
                      <a:lnTo>
                        <a:pt x="1702" y="242"/>
                      </a:lnTo>
                      <a:lnTo>
                        <a:pt x="1704" y="244"/>
                      </a:lnTo>
                      <a:lnTo>
                        <a:pt x="1705" y="245"/>
                      </a:lnTo>
                      <a:lnTo>
                        <a:pt x="1705" y="244"/>
                      </a:lnTo>
                      <a:lnTo>
                        <a:pt x="1706" y="242"/>
                      </a:lnTo>
                      <a:lnTo>
                        <a:pt x="1706" y="241"/>
                      </a:lnTo>
                      <a:lnTo>
                        <a:pt x="1706" y="238"/>
                      </a:lnTo>
                      <a:lnTo>
                        <a:pt x="1706" y="237"/>
                      </a:lnTo>
                      <a:lnTo>
                        <a:pt x="1706" y="237"/>
                      </a:lnTo>
                      <a:lnTo>
                        <a:pt x="1706" y="232"/>
                      </a:lnTo>
                      <a:lnTo>
                        <a:pt x="1707" y="232"/>
                      </a:lnTo>
                      <a:lnTo>
                        <a:pt x="1707" y="231"/>
                      </a:lnTo>
                      <a:lnTo>
                        <a:pt x="1707" y="231"/>
                      </a:lnTo>
                      <a:lnTo>
                        <a:pt x="1707" y="229"/>
                      </a:lnTo>
                      <a:lnTo>
                        <a:pt x="1707" y="228"/>
                      </a:lnTo>
                      <a:lnTo>
                        <a:pt x="1706" y="228"/>
                      </a:lnTo>
                      <a:lnTo>
                        <a:pt x="1706" y="225"/>
                      </a:lnTo>
                      <a:lnTo>
                        <a:pt x="1707" y="225"/>
                      </a:lnTo>
                      <a:lnTo>
                        <a:pt x="1707" y="224"/>
                      </a:lnTo>
                      <a:lnTo>
                        <a:pt x="1707" y="224"/>
                      </a:lnTo>
                      <a:lnTo>
                        <a:pt x="1707" y="223"/>
                      </a:lnTo>
                      <a:lnTo>
                        <a:pt x="1706" y="220"/>
                      </a:lnTo>
                      <a:lnTo>
                        <a:pt x="1706" y="219"/>
                      </a:lnTo>
                      <a:lnTo>
                        <a:pt x="1705" y="218"/>
                      </a:lnTo>
                      <a:lnTo>
                        <a:pt x="1706" y="215"/>
                      </a:lnTo>
                      <a:lnTo>
                        <a:pt x="1705" y="215"/>
                      </a:lnTo>
                      <a:lnTo>
                        <a:pt x="1705" y="211"/>
                      </a:lnTo>
                      <a:lnTo>
                        <a:pt x="1704" y="210"/>
                      </a:lnTo>
                      <a:lnTo>
                        <a:pt x="1704" y="207"/>
                      </a:lnTo>
                      <a:lnTo>
                        <a:pt x="1702" y="207"/>
                      </a:lnTo>
                      <a:lnTo>
                        <a:pt x="1702" y="204"/>
                      </a:lnTo>
                      <a:lnTo>
                        <a:pt x="1702" y="204"/>
                      </a:lnTo>
                      <a:lnTo>
                        <a:pt x="1701" y="202"/>
                      </a:lnTo>
                      <a:lnTo>
                        <a:pt x="1702" y="199"/>
                      </a:lnTo>
                      <a:lnTo>
                        <a:pt x="1702" y="198"/>
                      </a:lnTo>
                      <a:lnTo>
                        <a:pt x="1704" y="197"/>
                      </a:lnTo>
                      <a:lnTo>
                        <a:pt x="1702" y="194"/>
                      </a:lnTo>
                      <a:lnTo>
                        <a:pt x="1701" y="194"/>
                      </a:lnTo>
                      <a:lnTo>
                        <a:pt x="1701" y="191"/>
                      </a:lnTo>
                      <a:lnTo>
                        <a:pt x="1700" y="191"/>
                      </a:lnTo>
                      <a:lnTo>
                        <a:pt x="1698" y="190"/>
                      </a:lnTo>
                      <a:lnTo>
                        <a:pt x="1698" y="189"/>
                      </a:lnTo>
                      <a:lnTo>
                        <a:pt x="1700" y="187"/>
                      </a:lnTo>
                      <a:lnTo>
                        <a:pt x="1700" y="186"/>
                      </a:lnTo>
                      <a:lnTo>
                        <a:pt x="1698" y="186"/>
                      </a:lnTo>
                      <a:lnTo>
                        <a:pt x="1694" y="182"/>
                      </a:lnTo>
                      <a:lnTo>
                        <a:pt x="1694" y="182"/>
                      </a:lnTo>
                      <a:lnTo>
                        <a:pt x="1694" y="178"/>
                      </a:lnTo>
                      <a:lnTo>
                        <a:pt x="1694" y="178"/>
                      </a:lnTo>
                      <a:lnTo>
                        <a:pt x="1694" y="178"/>
                      </a:lnTo>
                      <a:lnTo>
                        <a:pt x="1694" y="177"/>
                      </a:lnTo>
                      <a:lnTo>
                        <a:pt x="1693" y="177"/>
                      </a:lnTo>
                      <a:lnTo>
                        <a:pt x="1693" y="173"/>
                      </a:lnTo>
                      <a:lnTo>
                        <a:pt x="1692" y="172"/>
                      </a:lnTo>
                      <a:lnTo>
                        <a:pt x="1692" y="170"/>
                      </a:lnTo>
                      <a:lnTo>
                        <a:pt x="1688" y="168"/>
                      </a:lnTo>
                      <a:lnTo>
                        <a:pt x="1688" y="166"/>
                      </a:lnTo>
                      <a:lnTo>
                        <a:pt x="1685" y="165"/>
                      </a:lnTo>
                      <a:lnTo>
                        <a:pt x="1684" y="156"/>
                      </a:lnTo>
                      <a:lnTo>
                        <a:pt x="1685" y="156"/>
                      </a:lnTo>
                      <a:lnTo>
                        <a:pt x="1685" y="157"/>
                      </a:lnTo>
                      <a:lnTo>
                        <a:pt x="1685" y="159"/>
                      </a:lnTo>
                      <a:lnTo>
                        <a:pt x="1687" y="160"/>
                      </a:lnTo>
                      <a:lnTo>
                        <a:pt x="1687" y="163"/>
                      </a:lnTo>
                      <a:lnTo>
                        <a:pt x="1688" y="163"/>
                      </a:lnTo>
                      <a:lnTo>
                        <a:pt x="1688" y="165"/>
                      </a:lnTo>
                      <a:lnTo>
                        <a:pt x="1689" y="166"/>
                      </a:lnTo>
                      <a:lnTo>
                        <a:pt x="1690" y="166"/>
                      </a:lnTo>
                      <a:lnTo>
                        <a:pt x="1690" y="165"/>
                      </a:lnTo>
                      <a:lnTo>
                        <a:pt x="1690" y="165"/>
                      </a:lnTo>
                      <a:lnTo>
                        <a:pt x="1690" y="163"/>
                      </a:lnTo>
                      <a:lnTo>
                        <a:pt x="1689" y="161"/>
                      </a:lnTo>
                      <a:lnTo>
                        <a:pt x="1688" y="159"/>
                      </a:lnTo>
                      <a:lnTo>
                        <a:pt x="1688" y="156"/>
                      </a:lnTo>
                      <a:lnTo>
                        <a:pt x="1689" y="156"/>
                      </a:lnTo>
                      <a:lnTo>
                        <a:pt x="1689" y="160"/>
                      </a:lnTo>
                      <a:lnTo>
                        <a:pt x="1690" y="160"/>
                      </a:lnTo>
                      <a:lnTo>
                        <a:pt x="1692" y="160"/>
                      </a:lnTo>
                      <a:lnTo>
                        <a:pt x="1693" y="161"/>
                      </a:lnTo>
                      <a:lnTo>
                        <a:pt x="1693" y="157"/>
                      </a:lnTo>
                      <a:lnTo>
                        <a:pt x="1692" y="155"/>
                      </a:lnTo>
                      <a:lnTo>
                        <a:pt x="1690" y="152"/>
                      </a:lnTo>
                      <a:lnTo>
                        <a:pt x="1690" y="151"/>
                      </a:lnTo>
                      <a:lnTo>
                        <a:pt x="1692" y="149"/>
                      </a:lnTo>
                      <a:lnTo>
                        <a:pt x="1692" y="149"/>
                      </a:lnTo>
                      <a:lnTo>
                        <a:pt x="1690" y="149"/>
                      </a:lnTo>
                      <a:lnTo>
                        <a:pt x="1690" y="147"/>
                      </a:lnTo>
                      <a:lnTo>
                        <a:pt x="1690" y="146"/>
                      </a:lnTo>
                      <a:lnTo>
                        <a:pt x="1689" y="143"/>
                      </a:lnTo>
                      <a:lnTo>
                        <a:pt x="1688" y="143"/>
                      </a:lnTo>
                      <a:lnTo>
                        <a:pt x="1687" y="142"/>
                      </a:lnTo>
                      <a:lnTo>
                        <a:pt x="1685" y="140"/>
                      </a:lnTo>
                      <a:lnTo>
                        <a:pt x="1685" y="139"/>
                      </a:lnTo>
                      <a:lnTo>
                        <a:pt x="1685" y="139"/>
                      </a:lnTo>
                      <a:lnTo>
                        <a:pt x="1685" y="138"/>
                      </a:lnTo>
                      <a:lnTo>
                        <a:pt x="1688" y="138"/>
                      </a:lnTo>
                      <a:lnTo>
                        <a:pt x="1688" y="138"/>
                      </a:lnTo>
                      <a:lnTo>
                        <a:pt x="1688" y="136"/>
                      </a:lnTo>
                      <a:lnTo>
                        <a:pt x="1689" y="135"/>
                      </a:lnTo>
                      <a:lnTo>
                        <a:pt x="1690" y="134"/>
                      </a:lnTo>
                      <a:lnTo>
                        <a:pt x="1690" y="130"/>
                      </a:lnTo>
                      <a:lnTo>
                        <a:pt x="1689" y="129"/>
                      </a:lnTo>
                      <a:lnTo>
                        <a:pt x="1689" y="129"/>
                      </a:lnTo>
                      <a:lnTo>
                        <a:pt x="1690" y="127"/>
                      </a:lnTo>
                      <a:lnTo>
                        <a:pt x="1690" y="127"/>
                      </a:lnTo>
                      <a:lnTo>
                        <a:pt x="1690" y="126"/>
                      </a:lnTo>
                      <a:lnTo>
                        <a:pt x="1690" y="126"/>
                      </a:lnTo>
                      <a:lnTo>
                        <a:pt x="1689" y="125"/>
                      </a:lnTo>
                      <a:lnTo>
                        <a:pt x="1689" y="125"/>
                      </a:lnTo>
                      <a:lnTo>
                        <a:pt x="1688" y="123"/>
                      </a:lnTo>
                      <a:lnTo>
                        <a:pt x="1688" y="122"/>
                      </a:lnTo>
                      <a:lnTo>
                        <a:pt x="1689" y="121"/>
                      </a:lnTo>
                      <a:lnTo>
                        <a:pt x="1689" y="121"/>
                      </a:lnTo>
                      <a:lnTo>
                        <a:pt x="1689" y="119"/>
                      </a:lnTo>
                      <a:lnTo>
                        <a:pt x="1690" y="119"/>
                      </a:lnTo>
                      <a:lnTo>
                        <a:pt x="1690" y="117"/>
                      </a:lnTo>
                      <a:lnTo>
                        <a:pt x="1690" y="117"/>
                      </a:lnTo>
                      <a:lnTo>
                        <a:pt x="1692" y="115"/>
                      </a:lnTo>
                      <a:lnTo>
                        <a:pt x="1692" y="115"/>
                      </a:lnTo>
                      <a:lnTo>
                        <a:pt x="1692" y="115"/>
                      </a:lnTo>
                      <a:lnTo>
                        <a:pt x="1693" y="115"/>
                      </a:lnTo>
                      <a:lnTo>
                        <a:pt x="1692" y="118"/>
                      </a:lnTo>
                      <a:lnTo>
                        <a:pt x="1692" y="118"/>
                      </a:lnTo>
                      <a:lnTo>
                        <a:pt x="1692" y="121"/>
                      </a:lnTo>
                      <a:lnTo>
                        <a:pt x="1693" y="121"/>
                      </a:lnTo>
                      <a:lnTo>
                        <a:pt x="1693" y="119"/>
                      </a:lnTo>
                      <a:lnTo>
                        <a:pt x="1694" y="119"/>
                      </a:lnTo>
                      <a:lnTo>
                        <a:pt x="1696" y="118"/>
                      </a:lnTo>
                      <a:lnTo>
                        <a:pt x="1697" y="118"/>
                      </a:lnTo>
                      <a:lnTo>
                        <a:pt x="1698" y="117"/>
                      </a:lnTo>
                      <a:lnTo>
                        <a:pt x="1698" y="115"/>
                      </a:lnTo>
                      <a:lnTo>
                        <a:pt x="1702" y="113"/>
                      </a:lnTo>
                      <a:lnTo>
                        <a:pt x="1702" y="111"/>
                      </a:lnTo>
                      <a:lnTo>
                        <a:pt x="1705" y="111"/>
                      </a:lnTo>
                      <a:lnTo>
                        <a:pt x="1705" y="109"/>
                      </a:lnTo>
                      <a:lnTo>
                        <a:pt x="1706" y="109"/>
                      </a:lnTo>
                      <a:lnTo>
                        <a:pt x="1711" y="104"/>
                      </a:lnTo>
                      <a:lnTo>
                        <a:pt x="1715" y="105"/>
                      </a:lnTo>
                      <a:lnTo>
                        <a:pt x="1718" y="101"/>
                      </a:lnTo>
                      <a:lnTo>
                        <a:pt x="1719" y="101"/>
                      </a:lnTo>
                      <a:lnTo>
                        <a:pt x="1719" y="102"/>
                      </a:lnTo>
                      <a:lnTo>
                        <a:pt x="1727" y="101"/>
                      </a:lnTo>
                      <a:lnTo>
                        <a:pt x="1728" y="100"/>
                      </a:lnTo>
                      <a:lnTo>
                        <a:pt x="1732" y="98"/>
                      </a:lnTo>
                      <a:lnTo>
                        <a:pt x="1732" y="98"/>
                      </a:lnTo>
                      <a:lnTo>
                        <a:pt x="1734" y="96"/>
                      </a:lnTo>
                      <a:lnTo>
                        <a:pt x="1735" y="94"/>
                      </a:lnTo>
                      <a:lnTo>
                        <a:pt x="1735" y="93"/>
                      </a:lnTo>
                      <a:lnTo>
                        <a:pt x="1736" y="93"/>
                      </a:lnTo>
                      <a:lnTo>
                        <a:pt x="1736" y="93"/>
                      </a:lnTo>
                      <a:lnTo>
                        <a:pt x="1738" y="93"/>
                      </a:lnTo>
                      <a:lnTo>
                        <a:pt x="1739" y="93"/>
                      </a:lnTo>
                      <a:lnTo>
                        <a:pt x="1740" y="93"/>
                      </a:lnTo>
                      <a:lnTo>
                        <a:pt x="1741" y="93"/>
                      </a:lnTo>
                      <a:lnTo>
                        <a:pt x="1741" y="92"/>
                      </a:lnTo>
                      <a:lnTo>
                        <a:pt x="1745" y="92"/>
                      </a:lnTo>
                      <a:lnTo>
                        <a:pt x="1745" y="91"/>
                      </a:lnTo>
                      <a:lnTo>
                        <a:pt x="1749" y="91"/>
                      </a:lnTo>
                      <a:lnTo>
                        <a:pt x="1749" y="91"/>
                      </a:lnTo>
                      <a:lnTo>
                        <a:pt x="1752" y="91"/>
                      </a:lnTo>
                      <a:lnTo>
                        <a:pt x="1752" y="89"/>
                      </a:lnTo>
                      <a:lnTo>
                        <a:pt x="1753" y="89"/>
                      </a:lnTo>
                      <a:lnTo>
                        <a:pt x="1753" y="89"/>
                      </a:lnTo>
                      <a:lnTo>
                        <a:pt x="1755" y="89"/>
                      </a:lnTo>
                      <a:lnTo>
                        <a:pt x="1759" y="85"/>
                      </a:lnTo>
                      <a:lnTo>
                        <a:pt x="1759" y="85"/>
                      </a:lnTo>
                      <a:lnTo>
                        <a:pt x="1759" y="83"/>
                      </a:lnTo>
                      <a:lnTo>
                        <a:pt x="1761" y="81"/>
                      </a:lnTo>
                      <a:lnTo>
                        <a:pt x="1761" y="80"/>
                      </a:lnTo>
                      <a:lnTo>
                        <a:pt x="1762" y="79"/>
                      </a:lnTo>
                      <a:lnTo>
                        <a:pt x="1764" y="77"/>
                      </a:lnTo>
                      <a:lnTo>
                        <a:pt x="1766" y="77"/>
                      </a:lnTo>
                      <a:lnTo>
                        <a:pt x="1766" y="76"/>
                      </a:lnTo>
                      <a:lnTo>
                        <a:pt x="1766" y="75"/>
                      </a:lnTo>
                      <a:lnTo>
                        <a:pt x="1764" y="74"/>
                      </a:lnTo>
                      <a:lnTo>
                        <a:pt x="1765" y="71"/>
                      </a:lnTo>
                      <a:lnTo>
                        <a:pt x="1766" y="71"/>
                      </a:lnTo>
                      <a:lnTo>
                        <a:pt x="1766" y="64"/>
                      </a:lnTo>
                      <a:lnTo>
                        <a:pt x="1766" y="64"/>
                      </a:lnTo>
                      <a:lnTo>
                        <a:pt x="1766" y="63"/>
                      </a:lnTo>
                      <a:lnTo>
                        <a:pt x="1768" y="63"/>
                      </a:lnTo>
                      <a:lnTo>
                        <a:pt x="1768" y="62"/>
                      </a:lnTo>
                      <a:lnTo>
                        <a:pt x="1768" y="62"/>
                      </a:lnTo>
                      <a:lnTo>
                        <a:pt x="1769" y="60"/>
                      </a:lnTo>
                      <a:lnTo>
                        <a:pt x="1772" y="59"/>
                      </a:lnTo>
                      <a:lnTo>
                        <a:pt x="1772" y="57"/>
                      </a:lnTo>
                      <a:lnTo>
                        <a:pt x="1773" y="58"/>
                      </a:lnTo>
                      <a:lnTo>
                        <a:pt x="1774" y="63"/>
                      </a:lnTo>
                      <a:lnTo>
                        <a:pt x="1774" y="63"/>
                      </a:lnTo>
                      <a:lnTo>
                        <a:pt x="1774" y="64"/>
                      </a:lnTo>
                      <a:lnTo>
                        <a:pt x="1776" y="64"/>
                      </a:lnTo>
                      <a:lnTo>
                        <a:pt x="1777" y="67"/>
                      </a:lnTo>
                      <a:lnTo>
                        <a:pt x="1777" y="67"/>
                      </a:lnTo>
                      <a:lnTo>
                        <a:pt x="1777" y="64"/>
                      </a:lnTo>
                      <a:lnTo>
                        <a:pt x="1779" y="64"/>
                      </a:lnTo>
                      <a:lnTo>
                        <a:pt x="1779" y="63"/>
                      </a:lnTo>
                      <a:lnTo>
                        <a:pt x="1781" y="63"/>
                      </a:lnTo>
                      <a:lnTo>
                        <a:pt x="1781" y="63"/>
                      </a:lnTo>
                      <a:lnTo>
                        <a:pt x="1778" y="60"/>
                      </a:lnTo>
                      <a:lnTo>
                        <a:pt x="1778" y="59"/>
                      </a:lnTo>
                      <a:lnTo>
                        <a:pt x="1778" y="57"/>
                      </a:lnTo>
                      <a:lnTo>
                        <a:pt x="1778" y="54"/>
                      </a:lnTo>
                      <a:lnTo>
                        <a:pt x="1779" y="53"/>
                      </a:lnTo>
                      <a:lnTo>
                        <a:pt x="1781" y="53"/>
                      </a:lnTo>
                      <a:lnTo>
                        <a:pt x="1782" y="53"/>
                      </a:lnTo>
                      <a:lnTo>
                        <a:pt x="1782" y="54"/>
                      </a:lnTo>
                      <a:lnTo>
                        <a:pt x="1783" y="54"/>
                      </a:lnTo>
                      <a:lnTo>
                        <a:pt x="1783" y="55"/>
                      </a:lnTo>
                      <a:lnTo>
                        <a:pt x="1783" y="55"/>
                      </a:lnTo>
                      <a:lnTo>
                        <a:pt x="1785" y="55"/>
                      </a:lnTo>
                      <a:lnTo>
                        <a:pt x="1785" y="55"/>
                      </a:lnTo>
                      <a:lnTo>
                        <a:pt x="1785" y="55"/>
                      </a:lnTo>
                      <a:lnTo>
                        <a:pt x="1786" y="54"/>
                      </a:lnTo>
                      <a:lnTo>
                        <a:pt x="1786" y="53"/>
                      </a:lnTo>
                      <a:lnTo>
                        <a:pt x="1787" y="53"/>
                      </a:lnTo>
                      <a:lnTo>
                        <a:pt x="1787" y="50"/>
                      </a:lnTo>
                      <a:lnTo>
                        <a:pt x="1786" y="49"/>
                      </a:lnTo>
                      <a:lnTo>
                        <a:pt x="1786" y="46"/>
                      </a:lnTo>
                      <a:lnTo>
                        <a:pt x="1789" y="46"/>
                      </a:lnTo>
                      <a:lnTo>
                        <a:pt x="1789" y="45"/>
                      </a:lnTo>
                      <a:lnTo>
                        <a:pt x="1791" y="45"/>
                      </a:lnTo>
                      <a:lnTo>
                        <a:pt x="1791" y="46"/>
                      </a:lnTo>
                      <a:lnTo>
                        <a:pt x="1794" y="46"/>
                      </a:lnTo>
                      <a:lnTo>
                        <a:pt x="1793" y="45"/>
                      </a:lnTo>
                      <a:lnTo>
                        <a:pt x="1793" y="45"/>
                      </a:lnTo>
                      <a:lnTo>
                        <a:pt x="1791" y="42"/>
                      </a:lnTo>
                      <a:lnTo>
                        <a:pt x="1795" y="42"/>
                      </a:lnTo>
                      <a:lnTo>
                        <a:pt x="1795" y="41"/>
                      </a:lnTo>
                      <a:lnTo>
                        <a:pt x="1794" y="39"/>
                      </a:lnTo>
                      <a:lnTo>
                        <a:pt x="1794" y="38"/>
                      </a:lnTo>
                      <a:lnTo>
                        <a:pt x="1796" y="38"/>
                      </a:lnTo>
                      <a:lnTo>
                        <a:pt x="1796" y="37"/>
                      </a:lnTo>
                      <a:lnTo>
                        <a:pt x="1796" y="37"/>
                      </a:lnTo>
                      <a:lnTo>
                        <a:pt x="1796" y="37"/>
                      </a:lnTo>
                      <a:lnTo>
                        <a:pt x="1796" y="36"/>
                      </a:lnTo>
                      <a:lnTo>
                        <a:pt x="1796" y="36"/>
                      </a:lnTo>
                      <a:lnTo>
                        <a:pt x="1796" y="36"/>
                      </a:lnTo>
                      <a:lnTo>
                        <a:pt x="1796" y="36"/>
                      </a:lnTo>
                      <a:lnTo>
                        <a:pt x="1796" y="36"/>
                      </a:lnTo>
                      <a:lnTo>
                        <a:pt x="1798" y="34"/>
                      </a:lnTo>
                      <a:lnTo>
                        <a:pt x="1798" y="34"/>
                      </a:lnTo>
                      <a:lnTo>
                        <a:pt x="1798" y="37"/>
                      </a:lnTo>
                      <a:lnTo>
                        <a:pt x="1799" y="37"/>
                      </a:lnTo>
                      <a:lnTo>
                        <a:pt x="1799" y="37"/>
                      </a:lnTo>
                      <a:lnTo>
                        <a:pt x="1799" y="37"/>
                      </a:lnTo>
                      <a:lnTo>
                        <a:pt x="1800" y="37"/>
                      </a:lnTo>
                      <a:lnTo>
                        <a:pt x="1800" y="36"/>
                      </a:lnTo>
                      <a:lnTo>
                        <a:pt x="1800" y="33"/>
                      </a:lnTo>
                      <a:lnTo>
                        <a:pt x="1802" y="30"/>
                      </a:lnTo>
                      <a:lnTo>
                        <a:pt x="1802" y="33"/>
                      </a:lnTo>
                      <a:lnTo>
                        <a:pt x="1803" y="33"/>
                      </a:lnTo>
                      <a:lnTo>
                        <a:pt x="1803" y="32"/>
                      </a:lnTo>
                      <a:lnTo>
                        <a:pt x="1804" y="30"/>
                      </a:lnTo>
                      <a:lnTo>
                        <a:pt x="1807" y="29"/>
                      </a:lnTo>
                      <a:lnTo>
                        <a:pt x="1811" y="30"/>
                      </a:lnTo>
                      <a:lnTo>
                        <a:pt x="1811" y="32"/>
                      </a:lnTo>
                      <a:lnTo>
                        <a:pt x="1812" y="33"/>
                      </a:lnTo>
                      <a:lnTo>
                        <a:pt x="1813" y="34"/>
                      </a:lnTo>
                      <a:lnTo>
                        <a:pt x="1815" y="36"/>
                      </a:lnTo>
                      <a:lnTo>
                        <a:pt x="1816" y="36"/>
                      </a:lnTo>
                      <a:lnTo>
                        <a:pt x="1816" y="38"/>
                      </a:lnTo>
                      <a:lnTo>
                        <a:pt x="1817" y="38"/>
                      </a:lnTo>
                      <a:lnTo>
                        <a:pt x="1817" y="41"/>
                      </a:lnTo>
                      <a:lnTo>
                        <a:pt x="1816" y="42"/>
                      </a:lnTo>
                      <a:lnTo>
                        <a:pt x="1816" y="45"/>
                      </a:lnTo>
                      <a:lnTo>
                        <a:pt x="1816" y="47"/>
                      </a:lnTo>
                      <a:lnTo>
                        <a:pt x="1819" y="46"/>
                      </a:lnTo>
                      <a:lnTo>
                        <a:pt x="1819" y="41"/>
                      </a:lnTo>
                      <a:lnTo>
                        <a:pt x="1820" y="41"/>
                      </a:lnTo>
                      <a:lnTo>
                        <a:pt x="1820" y="41"/>
                      </a:lnTo>
                      <a:lnTo>
                        <a:pt x="1821" y="39"/>
                      </a:lnTo>
                      <a:lnTo>
                        <a:pt x="1823" y="41"/>
                      </a:lnTo>
                      <a:lnTo>
                        <a:pt x="1824" y="41"/>
                      </a:lnTo>
                      <a:lnTo>
                        <a:pt x="1825" y="41"/>
                      </a:lnTo>
                      <a:lnTo>
                        <a:pt x="1827" y="42"/>
                      </a:lnTo>
                      <a:lnTo>
                        <a:pt x="1827" y="43"/>
                      </a:lnTo>
                      <a:lnTo>
                        <a:pt x="1828" y="42"/>
                      </a:lnTo>
                      <a:lnTo>
                        <a:pt x="1829" y="42"/>
                      </a:lnTo>
                      <a:lnTo>
                        <a:pt x="1829" y="42"/>
                      </a:lnTo>
                      <a:lnTo>
                        <a:pt x="1829" y="43"/>
                      </a:lnTo>
                      <a:lnTo>
                        <a:pt x="1831" y="43"/>
                      </a:lnTo>
                      <a:lnTo>
                        <a:pt x="1832" y="43"/>
                      </a:lnTo>
                      <a:lnTo>
                        <a:pt x="1832" y="41"/>
                      </a:lnTo>
                      <a:lnTo>
                        <a:pt x="1829" y="39"/>
                      </a:lnTo>
                      <a:lnTo>
                        <a:pt x="1829" y="37"/>
                      </a:lnTo>
                      <a:lnTo>
                        <a:pt x="1828" y="33"/>
                      </a:lnTo>
                      <a:lnTo>
                        <a:pt x="1829" y="33"/>
                      </a:lnTo>
                      <a:lnTo>
                        <a:pt x="1829" y="33"/>
                      </a:lnTo>
                      <a:lnTo>
                        <a:pt x="1831" y="33"/>
                      </a:lnTo>
                      <a:lnTo>
                        <a:pt x="1832" y="33"/>
                      </a:lnTo>
                      <a:lnTo>
                        <a:pt x="1832" y="33"/>
                      </a:lnTo>
                      <a:lnTo>
                        <a:pt x="1833" y="30"/>
                      </a:lnTo>
                      <a:lnTo>
                        <a:pt x="1833" y="29"/>
                      </a:lnTo>
                      <a:lnTo>
                        <a:pt x="1833" y="26"/>
                      </a:lnTo>
                      <a:lnTo>
                        <a:pt x="1834" y="26"/>
                      </a:lnTo>
                      <a:lnTo>
                        <a:pt x="1834" y="26"/>
                      </a:lnTo>
                      <a:lnTo>
                        <a:pt x="1834" y="26"/>
                      </a:lnTo>
                      <a:lnTo>
                        <a:pt x="1836" y="26"/>
                      </a:lnTo>
                      <a:lnTo>
                        <a:pt x="1836" y="26"/>
                      </a:lnTo>
                      <a:lnTo>
                        <a:pt x="1837" y="26"/>
                      </a:lnTo>
                      <a:lnTo>
                        <a:pt x="1837" y="26"/>
                      </a:lnTo>
                      <a:lnTo>
                        <a:pt x="1838" y="26"/>
                      </a:lnTo>
                      <a:lnTo>
                        <a:pt x="1838" y="26"/>
                      </a:lnTo>
                      <a:lnTo>
                        <a:pt x="1838" y="26"/>
                      </a:lnTo>
                      <a:lnTo>
                        <a:pt x="1838" y="26"/>
                      </a:lnTo>
                      <a:lnTo>
                        <a:pt x="1838" y="26"/>
                      </a:lnTo>
                      <a:lnTo>
                        <a:pt x="1838" y="25"/>
                      </a:lnTo>
                      <a:lnTo>
                        <a:pt x="1837" y="24"/>
                      </a:lnTo>
                      <a:lnTo>
                        <a:pt x="1836" y="22"/>
                      </a:lnTo>
                      <a:lnTo>
                        <a:pt x="1836" y="20"/>
                      </a:lnTo>
                      <a:lnTo>
                        <a:pt x="1837" y="20"/>
                      </a:lnTo>
                      <a:lnTo>
                        <a:pt x="1838" y="19"/>
                      </a:lnTo>
                      <a:lnTo>
                        <a:pt x="1840" y="17"/>
                      </a:lnTo>
                      <a:lnTo>
                        <a:pt x="1838" y="17"/>
                      </a:lnTo>
                      <a:lnTo>
                        <a:pt x="1838" y="15"/>
                      </a:lnTo>
                      <a:lnTo>
                        <a:pt x="1840" y="16"/>
                      </a:lnTo>
                      <a:lnTo>
                        <a:pt x="1841" y="16"/>
                      </a:lnTo>
                      <a:lnTo>
                        <a:pt x="1841" y="17"/>
                      </a:lnTo>
                      <a:lnTo>
                        <a:pt x="1842" y="17"/>
                      </a:lnTo>
                      <a:lnTo>
                        <a:pt x="1842" y="16"/>
                      </a:lnTo>
                      <a:lnTo>
                        <a:pt x="1842" y="16"/>
                      </a:lnTo>
                      <a:lnTo>
                        <a:pt x="1844" y="15"/>
                      </a:lnTo>
                      <a:lnTo>
                        <a:pt x="1845" y="15"/>
                      </a:lnTo>
                      <a:lnTo>
                        <a:pt x="1845" y="13"/>
                      </a:lnTo>
                      <a:lnTo>
                        <a:pt x="1846" y="13"/>
                      </a:lnTo>
                      <a:lnTo>
                        <a:pt x="1846" y="16"/>
                      </a:lnTo>
                      <a:lnTo>
                        <a:pt x="1846" y="16"/>
                      </a:lnTo>
                      <a:lnTo>
                        <a:pt x="1848" y="15"/>
                      </a:lnTo>
                      <a:lnTo>
                        <a:pt x="1849" y="15"/>
                      </a:lnTo>
                      <a:lnTo>
                        <a:pt x="1851" y="15"/>
                      </a:lnTo>
                      <a:lnTo>
                        <a:pt x="1853" y="16"/>
                      </a:lnTo>
                      <a:lnTo>
                        <a:pt x="1855" y="16"/>
                      </a:lnTo>
                      <a:lnTo>
                        <a:pt x="1857" y="16"/>
                      </a:lnTo>
                      <a:lnTo>
                        <a:pt x="1857" y="17"/>
                      </a:lnTo>
                      <a:lnTo>
                        <a:pt x="1857" y="17"/>
                      </a:lnTo>
                      <a:lnTo>
                        <a:pt x="1857" y="16"/>
                      </a:lnTo>
                      <a:lnTo>
                        <a:pt x="1858" y="16"/>
                      </a:lnTo>
                      <a:lnTo>
                        <a:pt x="1858" y="15"/>
                      </a:lnTo>
                      <a:lnTo>
                        <a:pt x="1859" y="15"/>
                      </a:lnTo>
                      <a:lnTo>
                        <a:pt x="1859" y="12"/>
                      </a:lnTo>
                      <a:lnTo>
                        <a:pt x="1858" y="11"/>
                      </a:lnTo>
                      <a:lnTo>
                        <a:pt x="1858" y="9"/>
                      </a:lnTo>
                      <a:lnTo>
                        <a:pt x="1854" y="8"/>
                      </a:lnTo>
                      <a:lnTo>
                        <a:pt x="1853" y="7"/>
                      </a:lnTo>
                      <a:lnTo>
                        <a:pt x="1850" y="4"/>
                      </a:lnTo>
                      <a:lnTo>
                        <a:pt x="1851" y="4"/>
                      </a:lnTo>
                      <a:lnTo>
                        <a:pt x="1853" y="4"/>
                      </a:lnTo>
                      <a:lnTo>
                        <a:pt x="1854" y="4"/>
                      </a:lnTo>
                      <a:lnTo>
                        <a:pt x="1854" y="4"/>
                      </a:lnTo>
                      <a:lnTo>
                        <a:pt x="1854" y="4"/>
                      </a:lnTo>
                      <a:lnTo>
                        <a:pt x="1854" y="5"/>
                      </a:lnTo>
                      <a:lnTo>
                        <a:pt x="1855" y="5"/>
                      </a:lnTo>
                      <a:lnTo>
                        <a:pt x="1857" y="5"/>
                      </a:lnTo>
                      <a:lnTo>
                        <a:pt x="1857" y="4"/>
                      </a:lnTo>
                      <a:lnTo>
                        <a:pt x="1857" y="5"/>
                      </a:lnTo>
                      <a:lnTo>
                        <a:pt x="1858" y="5"/>
                      </a:lnTo>
                      <a:lnTo>
                        <a:pt x="1858" y="7"/>
                      </a:lnTo>
                      <a:lnTo>
                        <a:pt x="1858" y="7"/>
                      </a:lnTo>
                      <a:lnTo>
                        <a:pt x="1859" y="9"/>
                      </a:lnTo>
                      <a:lnTo>
                        <a:pt x="1863" y="8"/>
                      </a:lnTo>
                      <a:lnTo>
                        <a:pt x="1863" y="7"/>
                      </a:lnTo>
                      <a:lnTo>
                        <a:pt x="1865" y="7"/>
                      </a:lnTo>
                      <a:lnTo>
                        <a:pt x="1866" y="9"/>
                      </a:lnTo>
                      <a:lnTo>
                        <a:pt x="1867" y="9"/>
                      </a:lnTo>
                      <a:lnTo>
                        <a:pt x="1867" y="11"/>
                      </a:lnTo>
                      <a:lnTo>
                        <a:pt x="1871" y="9"/>
                      </a:lnTo>
                      <a:lnTo>
                        <a:pt x="1872" y="12"/>
                      </a:lnTo>
                      <a:lnTo>
                        <a:pt x="1872" y="12"/>
                      </a:lnTo>
                      <a:lnTo>
                        <a:pt x="1874" y="12"/>
                      </a:lnTo>
                      <a:lnTo>
                        <a:pt x="1876" y="11"/>
                      </a:lnTo>
                      <a:lnTo>
                        <a:pt x="1878" y="11"/>
                      </a:lnTo>
                      <a:lnTo>
                        <a:pt x="1878" y="12"/>
                      </a:lnTo>
                      <a:lnTo>
                        <a:pt x="1879" y="13"/>
                      </a:lnTo>
                      <a:lnTo>
                        <a:pt x="1880" y="12"/>
                      </a:lnTo>
                      <a:lnTo>
                        <a:pt x="1880" y="12"/>
                      </a:lnTo>
                      <a:lnTo>
                        <a:pt x="1882" y="11"/>
                      </a:lnTo>
                      <a:lnTo>
                        <a:pt x="1884" y="11"/>
                      </a:lnTo>
                      <a:lnTo>
                        <a:pt x="1887" y="13"/>
                      </a:lnTo>
                      <a:lnTo>
                        <a:pt x="1889" y="15"/>
                      </a:lnTo>
                      <a:lnTo>
                        <a:pt x="1889" y="13"/>
                      </a:lnTo>
                      <a:lnTo>
                        <a:pt x="1891" y="13"/>
                      </a:lnTo>
                      <a:lnTo>
                        <a:pt x="1892" y="12"/>
                      </a:lnTo>
                      <a:lnTo>
                        <a:pt x="1895" y="11"/>
                      </a:lnTo>
                      <a:lnTo>
                        <a:pt x="1895" y="12"/>
                      </a:lnTo>
                      <a:lnTo>
                        <a:pt x="1893" y="12"/>
                      </a:lnTo>
                      <a:lnTo>
                        <a:pt x="1895" y="15"/>
                      </a:lnTo>
                      <a:lnTo>
                        <a:pt x="1896" y="15"/>
                      </a:lnTo>
                      <a:lnTo>
                        <a:pt x="1896" y="17"/>
                      </a:lnTo>
                      <a:lnTo>
                        <a:pt x="1895" y="17"/>
                      </a:lnTo>
                      <a:lnTo>
                        <a:pt x="1893" y="19"/>
                      </a:lnTo>
                      <a:lnTo>
                        <a:pt x="1892" y="19"/>
                      </a:lnTo>
                      <a:lnTo>
                        <a:pt x="1891" y="20"/>
                      </a:lnTo>
                      <a:lnTo>
                        <a:pt x="1891" y="20"/>
                      </a:lnTo>
                      <a:lnTo>
                        <a:pt x="1891" y="21"/>
                      </a:lnTo>
                      <a:lnTo>
                        <a:pt x="1892" y="22"/>
                      </a:lnTo>
                      <a:lnTo>
                        <a:pt x="1892" y="24"/>
                      </a:lnTo>
                      <a:lnTo>
                        <a:pt x="1892" y="26"/>
                      </a:lnTo>
                      <a:lnTo>
                        <a:pt x="1891" y="26"/>
                      </a:lnTo>
                      <a:lnTo>
                        <a:pt x="1889" y="25"/>
                      </a:lnTo>
                      <a:lnTo>
                        <a:pt x="1888" y="25"/>
                      </a:lnTo>
                      <a:lnTo>
                        <a:pt x="1885" y="25"/>
                      </a:lnTo>
                      <a:lnTo>
                        <a:pt x="1885" y="28"/>
                      </a:lnTo>
                      <a:lnTo>
                        <a:pt x="1887" y="28"/>
                      </a:lnTo>
                      <a:lnTo>
                        <a:pt x="1885" y="34"/>
                      </a:lnTo>
                      <a:lnTo>
                        <a:pt x="1884" y="34"/>
                      </a:lnTo>
                      <a:lnTo>
                        <a:pt x="1884" y="37"/>
                      </a:lnTo>
                      <a:lnTo>
                        <a:pt x="1884" y="38"/>
                      </a:lnTo>
                      <a:lnTo>
                        <a:pt x="1884" y="41"/>
                      </a:lnTo>
                      <a:lnTo>
                        <a:pt x="1883" y="43"/>
                      </a:lnTo>
                      <a:lnTo>
                        <a:pt x="1884" y="43"/>
                      </a:lnTo>
                      <a:lnTo>
                        <a:pt x="1884" y="45"/>
                      </a:lnTo>
                      <a:lnTo>
                        <a:pt x="1885" y="45"/>
                      </a:lnTo>
                      <a:lnTo>
                        <a:pt x="1887" y="46"/>
                      </a:lnTo>
                      <a:lnTo>
                        <a:pt x="1889" y="46"/>
                      </a:lnTo>
                      <a:lnTo>
                        <a:pt x="1889" y="47"/>
                      </a:lnTo>
                      <a:lnTo>
                        <a:pt x="1891" y="47"/>
                      </a:lnTo>
                      <a:lnTo>
                        <a:pt x="1893" y="51"/>
                      </a:lnTo>
                      <a:lnTo>
                        <a:pt x="1896" y="51"/>
                      </a:lnTo>
                      <a:lnTo>
                        <a:pt x="1896" y="51"/>
                      </a:lnTo>
                      <a:lnTo>
                        <a:pt x="1899" y="51"/>
                      </a:lnTo>
                      <a:lnTo>
                        <a:pt x="1900" y="54"/>
                      </a:lnTo>
                      <a:lnTo>
                        <a:pt x="1905" y="55"/>
                      </a:lnTo>
                      <a:lnTo>
                        <a:pt x="1905" y="55"/>
                      </a:lnTo>
                      <a:lnTo>
                        <a:pt x="1906" y="57"/>
                      </a:lnTo>
                      <a:lnTo>
                        <a:pt x="1906" y="58"/>
                      </a:lnTo>
                      <a:lnTo>
                        <a:pt x="1908" y="59"/>
                      </a:lnTo>
                      <a:lnTo>
                        <a:pt x="1910" y="60"/>
                      </a:lnTo>
                      <a:lnTo>
                        <a:pt x="1912" y="62"/>
                      </a:lnTo>
                      <a:lnTo>
                        <a:pt x="1913" y="63"/>
                      </a:lnTo>
                      <a:lnTo>
                        <a:pt x="1917" y="64"/>
                      </a:lnTo>
                      <a:lnTo>
                        <a:pt x="1917" y="66"/>
                      </a:lnTo>
                      <a:lnTo>
                        <a:pt x="1918" y="66"/>
                      </a:lnTo>
                      <a:lnTo>
                        <a:pt x="1918" y="68"/>
                      </a:lnTo>
                      <a:lnTo>
                        <a:pt x="1920" y="68"/>
                      </a:lnTo>
                      <a:lnTo>
                        <a:pt x="1920" y="70"/>
                      </a:lnTo>
                      <a:lnTo>
                        <a:pt x="1921" y="72"/>
                      </a:lnTo>
                      <a:lnTo>
                        <a:pt x="1922" y="72"/>
                      </a:lnTo>
                      <a:lnTo>
                        <a:pt x="1926" y="71"/>
                      </a:lnTo>
                      <a:lnTo>
                        <a:pt x="1931" y="71"/>
                      </a:lnTo>
                      <a:lnTo>
                        <a:pt x="1931" y="66"/>
                      </a:lnTo>
                      <a:lnTo>
                        <a:pt x="1933" y="63"/>
                      </a:lnTo>
                      <a:lnTo>
                        <a:pt x="1934" y="62"/>
                      </a:lnTo>
                      <a:lnTo>
                        <a:pt x="1934" y="60"/>
                      </a:lnTo>
                      <a:lnTo>
                        <a:pt x="1933" y="59"/>
                      </a:lnTo>
                      <a:lnTo>
                        <a:pt x="1933" y="58"/>
                      </a:lnTo>
                      <a:lnTo>
                        <a:pt x="1934" y="58"/>
                      </a:lnTo>
                      <a:lnTo>
                        <a:pt x="1934" y="57"/>
                      </a:lnTo>
                      <a:lnTo>
                        <a:pt x="1935" y="55"/>
                      </a:lnTo>
                      <a:lnTo>
                        <a:pt x="1935" y="54"/>
                      </a:lnTo>
                      <a:lnTo>
                        <a:pt x="1935" y="54"/>
                      </a:lnTo>
                      <a:lnTo>
                        <a:pt x="1935" y="53"/>
                      </a:lnTo>
                      <a:lnTo>
                        <a:pt x="1937" y="53"/>
                      </a:lnTo>
                      <a:lnTo>
                        <a:pt x="1937" y="47"/>
                      </a:lnTo>
                      <a:lnTo>
                        <a:pt x="1938" y="46"/>
                      </a:lnTo>
                      <a:lnTo>
                        <a:pt x="1938" y="45"/>
                      </a:lnTo>
                      <a:lnTo>
                        <a:pt x="1938" y="45"/>
                      </a:lnTo>
                      <a:lnTo>
                        <a:pt x="1938" y="45"/>
                      </a:lnTo>
                      <a:lnTo>
                        <a:pt x="1938" y="45"/>
                      </a:lnTo>
                      <a:lnTo>
                        <a:pt x="1938" y="42"/>
                      </a:lnTo>
                      <a:lnTo>
                        <a:pt x="1937" y="42"/>
                      </a:lnTo>
                      <a:lnTo>
                        <a:pt x="1935" y="29"/>
                      </a:lnTo>
                      <a:lnTo>
                        <a:pt x="1937" y="29"/>
                      </a:lnTo>
                      <a:lnTo>
                        <a:pt x="1937" y="28"/>
                      </a:lnTo>
                      <a:lnTo>
                        <a:pt x="1937" y="28"/>
                      </a:lnTo>
                      <a:lnTo>
                        <a:pt x="1937" y="26"/>
                      </a:lnTo>
                      <a:lnTo>
                        <a:pt x="1938" y="26"/>
                      </a:lnTo>
                      <a:lnTo>
                        <a:pt x="1938" y="22"/>
                      </a:lnTo>
                      <a:lnTo>
                        <a:pt x="1938" y="22"/>
                      </a:lnTo>
                      <a:lnTo>
                        <a:pt x="1938" y="16"/>
                      </a:lnTo>
                      <a:lnTo>
                        <a:pt x="1938" y="16"/>
                      </a:lnTo>
                      <a:lnTo>
                        <a:pt x="1938" y="16"/>
                      </a:lnTo>
                      <a:lnTo>
                        <a:pt x="1937" y="15"/>
                      </a:lnTo>
                      <a:lnTo>
                        <a:pt x="1938" y="15"/>
                      </a:lnTo>
                      <a:lnTo>
                        <a:pt x="1938" y="12"/>
                      </a:lnTo>
                      <a:lnTo>
                        <a:pt x="1939" y="11"/>
                      </a:lnTo>
                      <a:lnTo>
                        <a:pt x="1940" y="2"/>
                      </a:lnTo>
                      <a:lnTo>
                        <a:pt x="1944"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20">
                  <a:extLst>
                    <a:ext uri="{FF2B5EF4-FFF2-40B4-BE49-F238E27FC236}">
                      <a16:creationId xmlns:a16="http://schemas.microsoft.com/office/drawing/2014/main" xmlns="" id="{7D4217F2-E6FE-4E66-BE38-DCFF916DE416}"/>
                    </a:ext>
                  </a:extLst>
                </p:cNvPr>
                <p:cNvSpPr>
                  <a:spLocks noEditPoints="1"/>
                </p:cNvSpPr>
                <p:nvPr/>
              </p:nvSpPr>
              <p:spPr bwMode="auto">
                <a:xfrm>
                  <a:off x="6378575" y="2881767"/>
                  <a:ext cx="1733550" cy="176213"/>
                </a:xfrm>
                <a:custGeom>
                  <a:avLst/>
                  <a:gdLst>
                    <a:gd name="T0" fmla="*/ 1084 w 1092"/>
                    <a:gd name="T1" fmla="*/ 105 h 111"/>
                    <a:gd name="T2" fmla="*/ 725 w 1092"/>
                    <a:gd name="T3" fmla="*/ 102 h 111"/>
                    <a:gd name="T4" fmla="*/ 1079 w 1092"/>
                    <a:gd name="T5" fmla="*/ 99 h 111"/>
                    <a:gd name="T6" fmla="*/ 1080 w 1092"/>
                    <a:gd name="T7" fmla="*/ 90 h 111"/>
                    <a:gd name="T8" fmla="*/ 778 w 1092"/>
                    <a:gd name="T9" fmla="*/ 88 h 111"/>
                    <a:gd name="T10" fmla="*/ 762 w 1092"/>
                    <a:gd name="T11" fmla="*/ 99 h 111"/>
                    <a:gd name="T12" fmla="*/ 738 w 1092"/>
                    <a:gd name="T13" fmla="*/ 109 h 111"/>
                    <a:gd name="T14" fmla="*/ 750 w 1092"/>
                    <a:gd name="T15" fmla="*/ 98 h 111"/>
                    <a:gd name="T16" fmla="*/ 754 w 1092"/>
                    <a:gd name="T17" fmla="*/ 85 h 111"/>
                    <a:gd name="T18" fmla="*/ 748 w 1092"/>
                    <a:gd name="T19" fmla="*/ 85 h 111"/>
                    <a:gd name="T20" fmla="*/ 740 w 1092"/>
                    <a:gd name="T21" fmla="*/ 84 h 111"/>
                    <a:gd name="T22" fmla="*/ 723 w 1092"/>
                    <a:gd name="T23" fmla="*/ 88 h 111"/>
                    <a:gd name="T24" fmla="*/ 708 w 1092"/>
                    <a:gd name="T25" fmla="*/ 89 h 111"/>
                    <a:gd name="T26" fmla="*/ 699 w 1092"/>
                    <a:gd name="T27" fmla="*/ 86 h 111"/>
                    <a:gd name="T28" fmla="*/ 1050 w 1092"/>
                    <a:gd name="T29" fmla="*/ 80 h 111"/>
                    <a:gd name="T30" fmla="*/ 772 w 1092"/>
                    <a:gd name="T31" fmla="*/ 78 h 111"/>
                    <a:gd name="T32" fmla="*/ 676 w 1092"/>
                    <a:gd name="T33" fmla="*/ 84 h 111"/>
                    <a:gd name="T34" fmla="*/ 1064 w 1092"/>
                    <a:gd name="T35" fmla="*/ 78 h 111"/>
                    <a:gd name="T36" fmla="*/ 1058 w 1092"/>
                    <a:gd name="T37" fmla="*/ 75 h 111"/>
                    <a:gd name="T38" fmla="*/ 880 w 1092"/>
                    <a:gd name="T39" fmla="*/ 69 h 111"/>
                    <a:gd name="T40" fmla="*/ 657 w 1092"/>
                    <a:gd name="T41" fmla="*/ 59 h 111"/>
                    <a:gd name="T42" fmla="*/ 3 w 1092"/>
                    <a:gd name="T43" fmla="*/ 58 h 111"/>
                    <a:gd name="T44" fmla="*/ 848 w 1092"/>
                    <a:gd name="T45" fmla="*/ 56 h 111"/>
                    <a:gd name="T46" fmla="*/ 842 w 1092"/>
                    <a:gd name="T47" fmla="*/ 67 h 111"/>
                    <a:gd name="T48" fmla="*/ 962 w 1092"/>
                    <a:gd name="T49" fmla="*/ 52 h 111"/>
                    <a:gd name="T50" fmla="*/ 615 w 1092"/>
                    <a:gd name="T51" fmla="*/ 54 h 111"/>
                    <a:gd name="T52" fmla="*/ 643 w 1092"/>
                    <a:gd name="T53" fmla="*/ 56 h 111"/>
                    <a:gd name="T54" fmla="*/ 662 w 1092"/>
                    <a:gd name="T55" fmla="*/ 69 h 111"/>
                    <a:gd name="T56" fmla="*/ 665 w 1092"/>
                    <a:gd name="T57" fmla="*/ 81 h 111"/>
                    <a:gd name="T58" fmla="*/ 647 w 1092"/>
                    <a:gd name="T59" fmla="*/ 76 h 111"/>
                    <a:gd name="T60" fmla="*/ 622 w 1092"/>
                    <a:gd name="T61" fmla="*/ 71 h 111"/>
                    <a:gd name="T62" fmla="*/ 596 w 1092"/>
                    <a:gd name="T63" fmla="*/ 63 h 111"/>
                    <a:gd name="T64" fmla="*/ 1028 w 1092"/>
                    <a:gd name="T65" fmla="*/ 54 h 111"/>
                    <a:gd name="T66" fmla="*/ 1022 w 1092"/>
                    <a:gd name="T67" fmla="*/ 55 h 111"/>
                    <a:gd name="T68" fmla="*/ 742 w 1092"/>
                    <a:gd name="T69" fmla="*/ 48 h 111"/>
                    <a:gd name="T70" fmla="*/ 1003 w 1092"/>
                    <a:gd name="T71" fmla="*/ 39 h 111"/>
                    <a:gd name="T72" fmla="*/ 987 w 1092"/>
                    <a:gd name="T73" fmla="*/ 59 h 111"/>
                    <a:gd name="T74" fmla="*/ 978 w 1092"/>
                    <a:gd name="T75" fmla="*/ 55 h 111"/>
                    <a:gd name="T76" fmla="*/ 994 w 1092"/>
                    <a:gd name="T77" fmla="*/ 48 h 111"/>
                    <a:gd name="T78" fmla="*/ 835 w 1092"/>
                    <a:gd name="T79" fmla="*/ 1 h 111"/>
                    <a:gd name="T80" fmla="*/ 844 w 1092"/>
                    <a:gd name="T81" fmla="*/ 20 h 111"/>
                    <a:gd name="T82" fmla="*/ 857 w 1092"/>
                    <a:gd name="T83" fmla="*/ 25 h 111"/>
                    <a:gd name="T84" fmla="*/ 880 w 1092"/>
                    <a:gd name="T85" fmla="*/ 14 h 111"/>
                    <a:gd name="T86" fmla="*/ 905 w 1092"/>
                    <a:gd name="T87" fmla="*/ 22 h 111"/>
                    <a:gd name="T88" fmla="*/ 932 w 1092"/>
                    <a:gd name="T89" fmla="*/ 35 h 111"/>
                    <a:gd name="T90" fmla="*/ 954 w 1092"/>
                    <a:gd name="T91" fmla="*/ 55 h 111"/>
                    <a:gd name="T92" fmla="*/ 958 w 1092"/>
                    <a:gd name="T93" fmla="*/ 67 h 111"/>
                    <a:gd name="T94" fmla="*/ 966 w 1092"/>
                    <a:gd name="T95" fmla="*/ 81 h 111"/>
                    <a:gd name="T96" fmla="*/ 986 w 1092"/>
                    <a:gd name="T97" fmla="*/ 105 h 111"/>
                    <a:gd name="T98" fmla="*/ 966 w 1092"/>
                    <a:gd name="T99" fmla="*/ 102 h 111"/>
                    <a:gd name="T100" fmla="*/ 943 w 1092"/>
                    <a:gd name="T101" fmla="*/ 80 h 111"/>
                    <a:gd name="T102" fmla="*/ 926 w 1092"/>
                    <a:gd name="T103" fmla="*/ 84 h 111"/>
                    <a:gd name="T104" fmla="*/ 902 w 1092"/>
                    <a:gd name="T105" fmla="*/ 89 h 111"/>
                    <a:gd name="T106" fmla="*/ 875 w 1092"/>
                    <a:gd name="T107" fmla="*/ 78 h 111"/>
                    <a:gd name="T108" fmla="*/ 882 w 1092"/>
                    <a:gd name="T109" fmla="*/ 68 h 111"/>
                    <a:gd name="T110" fmla="*/ 871 w 1092"/>
                    <a:gd name="T111" fmla="*/ 46 h 111"/>
                    <a:gd name="T112" fmla="*/ 840 w 1092"/>
                    <a:gd name="T113" fmla="*/ 31 h 111"/>
                    <a:gd name="T114" fmla="*/ 827 w 1092"/>
                    <a:gd name="T115" fmla="*/ 27 h 111"/>
                    <a:gd name="T116" fmla="*/ 833 w 1092"/>
                    <a:gd name="T117" fmla="*/ 16 h 111"/>
                    <a:gd name="T118" fmla="*/ 816 w 1092"/>
                    <a:gd name="T119" fmla="*/ 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2" h="111">
                      <a:moveTo>
                        <a:pt x="1084" y="105"/>
                      </a:moveTo>
                      <a:lnTo>
                        <a:pt x="1087" y="105"/>
                      </a:lnTo>
                      <a:lnTo>
                        <a:pt x="1088" y="106"/>
                      </a:lnTo>
                      <a:lnTo>
                        <a:pt x="1089" y="107"/>
                      </a:lnTo>
                      <a:lnTo>
                        <a:pt x="1091" y="109"/>
                      </a:lnTo>
                      <a:lnTo>
                        <a:pt x="1091" y="110"/>
                      </a:lnTo>
                      <a:lnTo>
                        <a:pt x="1092" y="111"/>
                      </a:lnTo>
                      <a:lnTo>
                        <a:pt x="1089" y="111"/>
                      </a:lnTo>
                      <a:lnTo>
                        <a:pt x="1088" y="110"/>
                      </a:lnTo>
                      <a:lnTo>
                        <a:pt x="1085" y="109"/>
                      </a:lnTo>
                      <a:lnTo>
                        <a:pt x="1084" y="107"/>
                      </a:lnTo>
                      <a:lnTo>
                        <a:pt x="1084" y="106"/>
                      </a:lnTo>
                      <a:lnTo>
                        <a:pt x="1084" y="106"/>
                      </a:lnTo>
                      <a:lnTo>
                        <a:pt x="1084" y="106"/>
                      </a:lnTo>
                      <a:lnTo>
                        <a:pt x="1084" y="106"/>
                      </a:lnTo>
                      <a:lnTo>
                        <a:pt x="1084" y="106"/>
                      </a:lnTo>
                      <a:lnTo>
                        <a:pt x="1084" y="106"/>
                      </a:lnTo>
                      <a:lnTo>
                        <a:pt x="1084" y="105"/>
                      </a:lnTo>
                      <a:close/>
                      <a:moveTo>
                        <a:pt x="992" y="101"/>
                      </a:moveTo>
                      <a:lnTo>
                        <a:pt x="992" y="101"/>
                      </a:lnTo>
                      <a:lnTo>
                        <a:pt x="992" y="101"/>
                      </a:lnTo>
                      <a:lnTo>
                        <a:pt x="992" y="102"/>
                      </a:lnTo>
                      <a:lnTo>
                        <a:pt x="991" y="102"/>
                      </a:lnTo>
                      <a:lnTo>
                        <a:pt x="991" y="102"/>
                      </a:lnTo>
                      <a:lnTo>
                        <a:pt x="991" y="102"/>
                      </a:lnTo>
                      <a:lnTo>
                        <a:pt x="991" y="101"/>
                      </a:lnTo>
                      <a:lnTo>
                        <a:pt x="991" y="101"/>
                      </a:lnTo>
                      <a:lnTo>
                        <a:pt x="992" y="101"/>
                      </a:lnTo>
                      <a:lnTo>
                        <a:pt x="992" y="101"/>
                      </a:lnTo>
                      <a:close/>
                      <a:moveTo>
                        <a:pt x="712" y="97"/>
                      </a:moveTo>
                      <a:lnTo>
                        <a:pt x="715" y="97"/>
                      </a:lnTo>
                      <a:lnTo>
                        <a:pt x="719" y="98"/>
                      </a:lnTo>
                      <a:lnTo>
                        <a:pt x="719" y="99"/>
                      </a:lnTo>
                      <a:lnTo>
                        <a:pt x="723" y="99"/>
                      </a:lnTo>
                      <a:lnTo>
                        <a:pt x="723" y="101"/>
                      </a:lnTo>
                      <a:lnTo>
                        <a:pt x="725" y="102"/>
                      </a:lnTo>
                      <a:lnTo>
                        <a:pt x="724" y="102"/>
                      </a:lnTo>
                      <a:lnTo>
                        <a:pt x="724" y="105"/>
                      </a:lnTo>
                      <a:lnTo>
                        <a:pt x="717" y="105"/>
                      </a:lnTo>
                      <a:lnTo>
                        <a:pt x="716" y="103"/>
                      </a:lnTo>
                      <a:lnTo>
                        <a:pt x="712" y="101"/>
                      </a:lnTo>
                      <a:lnTo>
                        <a:pt x="708" y="99"/>
                      </a:lnTo>
                      <a:lnTo>
                        <a:pt x="710" y="97"/>
                      </a:lnTo>
                      <a:lnTo>
                        <a:pt x="712" y="97"/>
                      </a:lnTo>
                      <a:close/>
                      <a:moveTo>
                        <a:pt x="1068" y="94"/>
                      </a:moveTo>
                      <a:lnTo>
                        <a:pt x="1070" y="94"/>
                      </a:lnTo>
                      <a:lnTo>
                        <a:pt x="1071" y="96"/>
                      </a:lnTo>
                      <a:lnTo>
                        <a:pt x="1071" y="96"/>
                      </a:lnTo>
                      <a:lnTo>
                        <a:pt x="1075" y="96"/>
                      </a:lnTo>
                      <a:lnTo>
                        <a:pt x="1075" y="97"/>
                      </a:lnTo>
                      <a:lnTo>
                        <a:pt x="1077" y="97"/>
                      </a:lnTo>
                      <a:lnTo>
                        <a:pt x="1077" y="98"/>
                      </a:lnTo>
                      <a:lnTo>
                        <a:pt x="1079" y="98"/>
                      </a:lnTo>
                      <a:lnTo>
                        <a:pt x="1079" y="99"/>
                      </a:lnTo>
                      <a:lnTo>
                        <a:pt x="1076" y="99"/>
                      </a:lnTo>
                      <a:lnTo>
                        <a:pt x="1073" y="99"/>
                      </a:lnTo>
                      <a:lnTo>
                        <a:pt x="1072" y="99"/>
                      </a:lnTo>
                      <a:lnTo>
                        <a:pt x="1070" y="99"/>
                      </a:lnTo>
                      <a:lnTo>
                        <a:pt x="1068" y="98"/>
                      </a:lnTo>
                      <a:lnTo>
                        <a:pt x="1068" y="97"/>
                      </a:lnTo>
                      <a:lnTo>
                        <a:pt x="1067" y="96"/>
                      </a:lnTo>
                      <a:lnTo>
                        <a:pt x="1068" y="96"/>
                      </a:lnTo>
                      <a:lnTo>
                        <a:pt x="1068" y="94"/>
                      </a:lnTo>
                      <a:close/>
                      <a:moveTo>
                        <a:pt x="987" y="94"/>
                      </a:moveTo>
                      <a:lnTo>
                        <a:pt x="990" y="96"/>
                      </a:lnTo>
                      <a:lnTo>
                        <a:pt x="990" y="97"/>
                      </a:lnTo>
                      <a:lnTo>
                        <a:pt x="987" y="97"/>
                      </a:lnTo>
                      <a:lnTo>
                        <a:pt x="987" y="94"/>
                      </a:lnTo>
                      <a:close/>
                      <a:moveTo>
                        <a:pt x="1077" y="86"/>
                      </a:moveTo>
                      <a:lnTo>
                        <a:pt x="1079" y="86"/>
                      </a:lnTo>
                      <a:lnTo>
                        <a:pt x="1080" y="88"/>
                      </a:lnTo>
                      <a:lnTo>
                        <a:pt x="1080" y="90"/>
                      </a:lnTo>
                      <a:lnTo>
                        <a:pt x="1081" y="90"/>
                      </a:lnTo>
                      <a:lnTo>
                        <a:pt x="1081" y="92"/>
                      </a:lnTo>
                      <a:lnTo>
                        <a:pt x="1083" y="93"/>
                      </a:lnTo>
                      <a:lnTo>
                        <a:pt x="1083" y="93"/>
                      </a:lnTo>
                      <a:lnTo>
                        <a:pt x="1083" y="96"/>
                      </a:lnTo>
                      <a:lnTo>
                        <a:pt x="1084" y="96"/>
                      </a:lnTo>
                      <a:lnTo>
                        <a:pt x="1084" y="96"/>
                      </a:lnTo>
                      <a:lnTo>
                        <a:pt x="1081" y="96"/>
                      </a:lnTo>
                      <a:lnTo>
                        <a:pt x="1080" y="94"/>
                      </a:lnTo>
                      <a:lnTo>
                        <a:pt x="1080" y="94"/>
                      </a:lnTo>
                      <a:lnTo>
                        <a:pt x="1080" y="93"/>
                      </a:lnTo>
                      <a:lnTo>
                        <a:pt x="1079" y="93"/>
                      </a:lnTo>
                      <a:lnTo>
                        <a:pt x="1079" y="89"/>
                      </a:lnTo>
                      <a:lnTo>
                        <a:pt x="1077" y="89"/>
                      </a:lnTo>
                      <a:lnTo>
                        <a:pt x="1077" y="86"/>
                      </a:lnTo>
                      <a:close/>
                      <a:moveTo>
                        <a:pt x="780" y="85"/>
                      </a:moveTo>
                      <a:lnTo>
                        <a:pt x="780" y="86"/>
                      </a:lnTo>
                      <a:lnTo>
                        <a:pt x="778" y="88"/>
                      </a:lnTo>
                      <a:lnTo>
                        <a:pt x="776" y="88"/>
                      </a:lnTo>
                      <a:lnTo>
                        <a:pt x="775" y="89"/>
                      </a:lnTo>
                      <a:lnTo>
                        <a:pt x="775" y="90"/>
                      </a:lnTo>
                      <a:lnTo>
                        <a:pt x="772" y="90"/>
                      </a:lnTo>
                      <a:lnTo>
                        <a:pt x="772" y="92"/>
                      </a:lnTo>
                      <a:lnTo>
                        <a:pt x="771" y="92"/>
                      </a:lnTo>
                      <a:lnTo>
                        <a:pt x="770" y="93"/>
                      </a:lnTo>
                      <a:lnTo>
                        <a:pt x="770" y="93"/>
                      </a:lnTo>
                      <a:lnTo>
                        <a:pt x="767" y="94"/>
                      </a:lnTo>
                      <a:lnTo>
                        <a:pt x="766" y="94"/>
                      </a:lnTo>
                      <a:lnTo>
                        <a:pt x="766" y="96"/>
                      </a:lnTo>
                      <a:lnTo>
                        <a:pt x="766" y="97"/>
                      </a:lnTo>
                      <a:lnTo>
                        <a:pt x="765" y="97"/>
                      </a:lnTo>
                      <a:lnTo>
                        <a:pt x="763" y="97"/>
                      </a:lnTo>
                      <a:lnTo>
                        <a:pt x="763" y="97"/>
                      </a:lnTo>
                      <a:lnTo>
                        <a:pt x="762" y="97"/>
                      </a:lnTo>
                      <a:lnTo>
                        <a:pt x="762" y="98"/>
                      </a:lnTo>
                      <a:lnTo>
                        <a:pt x="762" y="99"/>
                      </a:lnTo>
                      <a:lnTo>
                        <a:pt x="761" y="101"/>
                      </a:lnTo>
                      <a:lnTo>
                        <a:pt x="759" y="101"/>
                      </a:lnTo>
                      <a:lnTo>
                        <a:pt x="758" y="102"/>
                      </a:lnTo>
                      <a:lnTo>
                        <a:pt x="754" y="102"/>
                      </a:lnTo>
                      <a:lnTo>
                        <a:pt x="754" y="103"/>
                      </a:lnTo>
                      <a:lnTo>
                        <a:pt x="750" y="103"/>
                      </a:lnTo>
                      <a:lnTo>
                        <a:pt x="749" y="106"/>
                      </a:lnTo>
                      <a:lnTo>
                        <a:pt x="748" y="106"/>
                      </a:lnTo>
                      <a:lnTo>
                        <a:pt x="748" y="106"/>
                      </a:lnTo>
                      <a:lnTo>
                        <a:pt x="748" y="106"/>
                      </a:lnTo>
                      <a:lnTo>
                        <a:pt x="746" y="107"/>
                      </a:lnTo>
                      <a:lnTo>
                        <a:pt x="746" y="107"/>
                      </a:lnTo>
                      <a:lnTo>
                        <a:pt x="746" y="109"/>
                      </a:lnTo>
                      <a:lnTo>
                        <a:pt x="744" y="109"/>
                      </a:lnTo>
                      <a:lnTo>
                        <a:pt x="742" y="110"/>
                      </a:lnTo>
                      <a:lnTo>
                        <a:pt x="740" y="110"/>
                      </a:lnTo>
                      <a:lnTo>
                        <a:pt x="740" y="109"/>
                      </a:lnTo>
                      <a:lnTo>
                        <a:pt x="738" y="109"/>
                      </a:lnTo>
                      <a:lnTo>
                        <a:pt x="738" y="109"/>
                      </a:lnTo>
                      <a:lnTo>
                        <a:pt x="740" y="109"/>
                      </a:lnTo>
                      <a:lnTo>
                        <a:pt x="740" y="106"/>
                      </a:lnTo>
                      <a:lnTo>
                        <a:pt x="740" y="106"/>
                      </a:lnTo>
                      <a:lnTo>
                        <a:pt x="740" y="106"/>
                      </a:lnTo>
                      <a:lnTo>
                        <a:pt x="741" y="105"/>
                      </a:lnTo>
                      <a:lnTo>
                        <a:pt x="742" y="106"/>
                      </a:lnTo>
                      <a:lnTo>
                        <a:pt x="744" y="106"/>
                      </a:lnTo>
                      <a:lnTo>
                        <a:pt x="745" y="105"/>
                      </a:lnTo>
                      <a:lnTo>
                        <a:pt x="746" y="105"/>
                      </a:lnTo>
                      <a:lnTo>
                        <a:pt x="748" y="103"/>
                      </a:lnTo>
                      <a:lnTo>
                        <a:pt x="748" y="103"/>
                      </a:lnTo>
                      <a:lnTo>
                        <a:pt x="746" y="99"/>
                      </a:lnTo>
                      <a:lnTo>
                        <a:pt x="748" y="99"/>
                      </a:lnTo>
                      <a:lnTo>
                        <a:pt x="749" y="98"/>
                      </a:lnTo>
                      <a:lnTo>
                        <a:pt x="749" y="98"/>
                      </a:lnTo>
                      <a:lnTo>
                        <a:pt x="749" y="98"/>
                      </a:lnTo>
                      <a:lnTo>
                        <a:pt x="750" y="98"/>
                      </a:lnTo>
                      <a:lnTo>
                        <a:pt x="750" y="98"/>
                      </a:lnTo>
                      <a:lnTo>
                        <a:pt x="750" y="98"/>
                      </a:lnTo>
                      <a:lnTo>
                        <a:pt x="753" y="97"/>
                      </a:lnTo>
                      <a:lnTo>
                        <a:pt x="754" y="96"/>
                      </a:lnTo>
                      <a:lnTo>
                        <a:pt x="755" y="93"/>
                      </a:lnTo>
                      <a:lnTo>
                        <a:pt x="758" y="93"/>
                      </a:lnTo>
                      <a:lnTo>
                        <a:pt x="759" y="89"/>
                      </a:lnTo>
                      <a:lnTo>
                        <a:pt x="765" y="88"/>
                      </a:lnTo>
                      <a:lnTo>
                        <a:pt x="765" y="88"/>
                      </a:lnTo>
                      <a:lnTo>
                        <a:pt x="768" y="88"/>
                      </a:lnTo>
                      <a:lnTo>
                        <a:pt x="770" y="86"/>
                      </a:lnTo>
                      <a:lnTo>
                        <a:pt x="775" y="86"/>
                      </a:lnTo>
                      <a:lnTo>
                        <a:pt x="775" y="85"/>
                      </a:lnTo>
                      <a:lnTo>
                        <a:pt x="780" y="85"/>
                      </a:lnTo>
                      <a:close/>
                      <a:moveTo>
                        <a:pt x="753" y="85"/>
                      </a:moveTo>
                      <a:lnTo>
                        <a:pt x="754" y="85"/>
                      </a:lnTo>
                      <a:lnTo>
                        <a:pt x="754" y="85"/>
                      </a:lnTo>
                      <a:lnTo>
                        <a:pt x="754" y="85"/>
                      </a:lnTo>
                      <a:lnTo>
                        <a:pt x="754" y="85"/>
                      </a:lnTo>
                      <a:lnTo>
                        <a:pt x="754" y="85"/>
                      </a:lnTo>
                      <a:lnTo>
                        <a:pt x="754" y="85"/>
                      </a:lnTo>
                      <a:lnTo>
                        <a:pt x="754" y="85"/>
                      </a:lnTo>
                      <a:lnTo>
                        <a:pt x="754" y="86"/>
                      </a:lnTo>
                      <a:lnTo>
                        <a:pt x="753" y="86"/>
                      </a:lnTo>
                      <a:lnTo>
                        <a:pt x="753" y="86"/>
                      </a:lnTo>
                      <a:lnTo>
                        <a:pt x="753" y="86"/>
                      </a:lnTo>
                      <a:lnTo>
                        <a:pt x="753" y="85"/>
                      </a:lnTo>
                      <a:close/>
                      <a:moveTo>
                        <a:pt x="748" y="85"/>
                      </a:moveTo>
                      <a:lnTo>
                        <a:pt x="749" y="85"/>
                      </a:lnTo>
                      <a:lnTo>
                        <a:pt x="749" y="85"/>
                      </a:lnTo>
                      <a:lnTo>
                        <a:pt x="749" y="85"/>
                      </a:lnTo>
                      <a:lnTo>
                        <a:pt x="749" y="85"/>
                      </a:lnTo>
                      <a:lnTo>
                        <a:pt x="749" y="86"/>
                      </a:lnTo>
                      <a:lnTo>
                        <a:pt x="749" y="85"/>
                      </a:lnTo>
                      <a:lnTo>
                        <a:pt x="749" y="85"/>
                      </a:lnTo>
                      <a:lnTo>
                        <a:pt x="748" y="85"/>
                      </a:lnTo>
                      <a:close/>
                      <a:moveTo>
                        <a:pt x="757" y="84"/>
                      </a:moveTo>
                      <a:lnTo>
                        <a:pt x="757" y="84"/>
                      </a:lnTo>
                      <a:lnTo>
                        <a:pt x="758" y="84"/>
                      </a:lnTo>
                      <a:lnTo>
                        <a:pt x="759" y="84"/>
                      </a:lnTo>
                      <a:lnTo>
                        <a:pt x="761" y="84"/>
                      </a:lnTo>
                      <a:lnTo>
                        <a:pt x="761" y="85"/>
                      </a:lnTo>
                      <a:lnTo>
                        <a:pt x="757" y="85"/>
                      </a:lnTo>
                      <a:lnTo>
                        <a:pt x="757" y="84"/>
                      </a:lnTo>
                      <a:close/>
                      <a:moveTo>
                        <a:pt x="719" y="82"/>
                      </a:moveTo>
                      <a:lnTo>
                        <a:pt x="727" y="84"/>
                      </a:lnTo>
                      <a:lnTo>
                        <a:pt x="727" y="84"/>
                      </a:lnTo>
                      <a:lnTo>
                        <a:pt x="729" y="84"/>
                      </a:lnTo>
                      <a:lnTo>
                        <a:pt x="729" y="84"/>
                      </a:lnTo>
                      <a:lnTo>
                        <a:pt x="734" y="84"/>
                      </a:lnTo>
                      <a:lnTo>
                        <a:pt x="734" y="85"/>
                      </a:lnTo>
                      <a:lnTo>
                        <a:pt x="736" y="85"/>
                      </a:lnTo>
                      <a:lnTo>
                        <a:pt x="737" y="85"/>
                      </a:lnTo>
                      <a:lnTo>
                        <a:pt x="740" y="84"/>
                      </a:lnTo>
                      <a:lnTo>
                        <a:pt x="742" y="84"/>
                      </a:lnTo>
                      <a:lnTo>
                        <a:pt x="744" y="85"/>
                      </a:lnTo>
                      <a:lnTo>
                        <a:pt x="744" y="85"/>
                      </a:lnTo>
                      <a:lnTo>
                        <a:pt x="744" y="86"/>
                      </a:lnTo>
                      <a:lnTo>
                        <a:pt x="742" y="86"/>
                      </a:lnTo>
                      <a:lnTo>
                        <a:pt x="742" y="89"/>
                      </a:lnTo>
                      <a:lnTo>
                        <a:pt x="742" y="89"/>
                      </a:lnTo>
                      <a:lnTo>
                        <a:pt x="741" y="86"/>
                      </a:lnTo>
                      <a:lnTo>
                        <a:pt x="736" y="88"/>
                      </a:lnTo>
                      <a:lnTo>
                        <a:pt x="736" y="89"/>
                      </a:lnTo>
                      <a:lnTo>
                        <a:pt x="732" y="89"/>
                      </a:lnTo>
                      <a:lnTo>
                        <a:pt x="732" y="90"/>
                      </a:lnTo>
                      <a:lnTo>
                        <a:pt x="731" y="90"/>
                      </a:lnTo>
                      <a:lnTo>
                        <a:pt x="729" y="89"/>
                      </a:lnTo>
                      <a:lnTo>
                        <a:pt x="729" y="89"/>
                      </a:lnTo>
                      <a:lnTo>
                        <a:pt x="729" y="89"/>
                      </a:lnTo>
                      <a:lnTo>
                        <a:pt x="723" y="89"/>
                      </a:lnTo>
                      <a:lnTo>
                        <a:pt x="723" y="88"/>
                      </a:lnTo>
                      <a:lnTo>
                        <a:pt x="715" y="88"/>
                      </a:lnTo>
                      <a:lnTo>
                        <a:pt x="715" y="84"/>
                      </a:lnTo>
                      <a:lnTo>
                        <a:pt x="719" y="84"/>
                      </a:lnTo>
                      <a:lnTo>
                        <a:pt x="719" y="82"/>
                      </a:lnTo>
                      <a:close/>
                      <a:moveTo>
                        <a:pt x="788" y="82"/>
                      </a:moveTo>
                      <a:lnTo>
                        <a:pt x="789" y="82"/>
                      </a:lnTo>
                      <a:lnTo>
                        <a:pt x="789" y="84"/>
                      </a:lnTo>
                      <a:lnTo>
                        <a:pt x="788" y="84"/>
                      </a:lnTo>
                      <a:lnTo>
                        <a:pt x="788" y="82"/>
                      </a:lnTo>
                      <a:close/>
                      <a:moveTo>
                        <a:pt x="698" y="81"/>
                      </a:moveTo>
                      <a:lnTo>
                        <a:pt x="699" y="81"/>
                      </a:lnTo>
                      <a:lnTo>
                        <a:pt x="700" y="82"/>
                      </a:lnTo>
                      <a:lnTo>
                        <a:pt x="702" y="84"/>
                      </a:lnTo>
                      <a:lnTo>
                        <a:pt x="707" y="85"/>
                      </a:lnTo>
                      <a:lnTo>
                        <a:pt x="708" y="86"/>
                      </a:lnTo>
                      <a:lnTo>
                        <a:pt x="708" y="86"/>
                      </a:lnTo>
                      <a:lnTo>
                        <a:pt x="708" y="89"/>
                      </a:lnTo>
                      <a:lnTo>
                        <a:pt x="708" y="89"/>
                      </a:lnTo>
                      <a:lnTo>
                        <a:pt x="708" y="89"/>
                      </a:lnTo>
                      <a:lnTo>
                        <a:pt x="704" y="89"/>
                      </a:lnTo>
                      <a:lnTo>
                        <a:pt x="703" y="89"/>
                      </a:lnTo>
                      <a:lnTo>
                        <a:pt x="702" y="89"/>
                      </a:lnTo>
                      <a:lnTo>
                        <a:pt x="702" y="90"/>
                      </a:lnTo>
                      <a:lnTo>
                        <a:pt x="696" y="90"/>
                      </a:lnTo>
                      <a:lnTo>
                        <a:pt x="696" y="90"/>
                      </a:lnTo>
                      <a:lnTo>
                        <a:pt x="695" y="90"/>
                      </a:lnTo>
                      <a:lnTo>
                        <a:pt x="695" y="92"/>
                      </a:lnTo>
                      <a:lnTo>
                        <a:pt x="693" y="90"/>
                      </a:lnTo>
                      <a:lnTo>
                        <a:pt x="693" y="90"/>
                      </a:lnTo>
                      <a:lnTo>
                        <a:pt x="689" y="90"/>
                      </a:lnTo>
                      <a:lnTo>
                        <a:pt x="689" y="85"/>
                      </a:lnTo>
                      <a:lnTo>
                        <a:pt x="691" y="85"/>
                      </a:lnTo>
                      <a:lnTo>
                        <a:pt x="691" y="84"/>
                      </a:lnTo>
                      <a:lnTo>
                        <a:pt x="691" y="84"/>
                      </a:lnTo>
                      <a:lnTo>
                        <a:pt x="693" y="86"/>
                      </a:lnTo>
                      <a:lnTo>
                        <a:pt x="699" y="86"/>
                      </a:lnTo>
                      <a:lnTo>
                        <a:pt x="699" y="86"/>
                      </a:lnTo>
                      <a:lnTo>
                        <a:pt x="699" y="86"/>
                      </a:lnTo>
                      <a:lnTo>
                        <a:pt x="699" y="84"/>
                      </a:lnTo>
                      <a:lnTo>
                        <a:pt x="696" y="84"/>
                      </a:lnTo>
                      <a:lnTo>
                        <a:pt x="696" y="82"/>
                      </a:lnTo>
                      <a:lnTo>
                        <a:pt x="698" y="81"/>
                      </a:lnTo>
                      <a:close/>
                      <a:moveTo>
                        <a:pt x="685" y="80"/>
                      </a:moveTo>
                      <a:lnTo>
                        <a:pt x="687" y="80"/>
                      </a:lnTo>
                      <a:lnTo>
                        <a:pt x="687" y="81"/>
                      </a:lnTo>
                      <a:lnTo>
                        <a:pt x="689" y="81"/>
                      </a:lnTo>
                      <a:lnTo>
                        <a:pt x="687" y="82"/>
                      </a:lnTo>
                      <a:lnTo>
                        <a:pt x="687" y="86"/>
                      </a:lnTo>
                      <a:lnTo>
                        <a:pt x="686" y="86"/>
                      </a:lnTo>
                      <a:lnTo>
                        <a:pt x="685" y="86"/>
                      </a:lnTo>
                      <a:lnTo>
                        <a:pt x="685" y="86"/>
                      </a:lnTo>
                      <a:lnTo>
                        <a:pt x="682" y="86"/>
                      </a:lnTo>
                      <a:lnTo>
                        <a:pt x="685" y="80"/>
                      </a:lnTo>
                      <a:close/>
                      <a:moveTo>
                        <a:pt x="1050" y="80"/>
                      </a:moveTo>
                      <a:lnTo>
                        <a:pt x="1050" y="80"/>
                      </a:lnTo>
                      <a:lnTo>
                        <a:pt x="1051" y="81"/>
                      </a:lnTo>
                      <a:lnTo>
                        <a:pt x="1051" y="84"/>
                      </a:lnTo>
                      <a:lnTo>
                        <a:pt x="1053" y="86"/>
                      </a:lnTo>
                      <a:lnTo>
                        <a:pt x="1050" y="85"/>
                      </a:lnTo>
                      <a:lnTo>
                        <a:pt x="1049" y="85"/>
                      </a:lnTo>
                      <a:lnTo>
                        <a:pt x="1049" y="85"/>
                      </a:lnTo>
                      <a:lnTo>
                        <a:pt x="1049" y="84"/>
                      </a:lnTo>
                      <a:lnTo>
                        <a:pt x="1047" y="84"/>
                      </a:lnTo>
                      <a:lnTo>
                        <a:pt x="1046" y="84"/>
                      </a:lnTo>
                      <a:lnTo>
                        <a:pt x="1047" y="81"/>
                      </a:lnTo>
                      <a:lnTo>
                        <a:pt x="1049" y="80"/>
                      </a:lnTo>
                      <a:lnTo>
                        <a:pt x="1050" y="80"/>
                      </a:lnTo>
                      <a:close/>
                      <a:moveTo>
                        <a:pt x="768" y="78"/>
                      </a:moveTo>
                      <a:lnTo>
                        <a:pt x="771" y="78"/>
                      </a:lnTo>
                      <a:lnTo>
                        <a:pt x="771" y="78"/>
                      </a:lnTo>
                      <a:lnTo>
                        <a:pt x="772" y="78"/>
                      </a:lnTo>
                      <a:lnTo>
                        <a:pt x="772" y="78"/>
                      </a:lnTo>
                      <a:lnTo>
                        <a:pt x="776" y="78"/>
                      </a:lnTo>
                      <a:lnTo>
                        <a:pt x="776" y="81"/>
                      </a:lnTo>
                      <a:lnTo>
                        <a:pt x="768" y="81"/>
                      </a:lnTo>
                      <a:lnTo>
                        <a:pt x="768" y="78"/>
                      </a:lnTo>
                      <a:lnTo>
                        <a:pt x="768" y="78"/>
                      </a:lnTo>
                      <a:lnTo>
                        <a:pt x="768" y="78"/>
                      </a:lnTo>
                      <a:close/>
                      <a:moveTo>
                        <a:pt x="672" y="76"/>
                      </a:moveTo>
                      <a:lnTo>
                        <a:pt x="673" y="76"/>
                      </a:lnTo>
                      <a:lnTo>
                        <a:pt x="674" y="77"/>
                      </a:lnTo>
                      <a:lnTo>
                        <a:pt x="674" y="77"/>
                      </a:lnTo>
                      <a:lnTo>
                        <a:pt x="674" y="77"/>
                      </a:lnTo>
                      <a:lnTo>
                        <a:pt x="676" y="77"/>
                      </a:lnTo>
                      <a:lnTo>
                        <a:pt x="677" y="77"/>
                      </a:lnTo>
                      <a:lnTo>
                        <a:pt x="678" y="77"/>
                      </a:lnTo>
                      <a:lnTo>
                        <a:pt x="678" y="80"/>
                      </a:lnTo>
                      <a:lnTo>
                        <a:pt x="677" y="81"/>
                      </a:lnTo>
                      <a:lnTo>
                        <a:pt x="677" y="82"/>
                      </a:lnTo>
                      <a:lnTo>
                        <a:pt x="676" y="84"/>
                      </a:lnTo>
                      <a:lnTo>
                        <a:pt x="676" y="84"/>
                      </a:lnTo>
                      <a:lnTo>
                        <a:pt x="674" y="84"/>
                      </a:lnTo>
                      <a:lnTo>
                        <a:pt x="674" y="84"/>
                      </a:lnTo>
                      <a:lnTo>
                        <a:pt x="674" y="84"/>
                      </a:lnTo>
                      <a:lnTo>
                        <a:pt x="674" y="82"/>
                      </a:lnTo>
                      <a:lnTo>
                        <a:pt x="674" y="82"/>
                      </a:lnTo>
                      <a:lnTo>
                        <a:pt x="674" y="81"/>
                      </a:lnTo>
                      <a:lnTo>
                        <a:pt x="674" y="80"/>
                      </a:lnTo>
                      <a:lnTo>
                        <a:pt x="672" y="80"/>
                      </a:lnTo>
                      <a:lnTo>
                        <a:pt x="672" y="78"/>
                      </a:lnTo>
                      <a:lnTo>
                        <a:pt x="672" y="77"/>
                      </a:lnTo>
                      <a:lnTo>
                        <a:pt x="672" y="76"/>
                      </a:lnTo>
                      <a:close/>
                      <a:moveTo>
                        <a:pt x="1058" y="75"/>
                      </a:moveTo>
                      <a:lnTo>
                        <a:pt x="1060" y="76"/>
                      </a:lnTo>
                      <a:lnTo>
                        <a:pt x="1060" y="77"/>
                      </a:lnTo>
                      <a:lnTo>
                        <a:pt x="1064" y="77"/>
                      </a:lnTo>
                      <a:lnTo>
                        <a:pt x="1064" y="77"/>
                      </a:lnTo>
                      <a:lnTo>
                        <a:pt x="1064" y="78"/>
                      </a:lnTo>
                      <a:lnTo>
                        <a:pt x="1066" y="80"/>
                      </a:lnTo>
                      <a:lnTo>
                        <a:pt x="1068" y="82"/>
                      </a:lnTo>
                      <a:lnTo>
                        <a:pt x="1068" y="82"/>
                      </a:lnTo>
                      <a:lnTo>
                        <a:pt x="1068" y="84"/>
                      </a:lnTo>
                      <a:lnTo>
                        <a:pt x="1068" y="84"/>
                      </a:lnTo>
                      <a:lnTo>
                        <a:pt x="1068" y="84"/>
                      </a:lnTo>
                      <a:lnTo>
                        <a:pt x="1064" y="82"/>
                      </a:lnTo>
                      <a:lnTo>
                        <a:pt x="1064" y="81"/>
                      </a:lnTo>
                      <a:lnTo>
                        <a:pt x="1062" y="81"/>
                      </a:lnTo>
                      <a:lnTo>
                        <a:pt x="1062" y="80"/>
                      </a:lnTo>
                      <a:lnTo>
                        <a:pt x="1060" y="80"/>
                      </a:lnTo>
                      <a:lnTo>
                        <a:pt x="1060" y="80"/>
                      </a:lnTo>
                      <a:lnTo>
                        <a:pt x="1059" y="78"/>
                      </a:lnTo>
                      <a:lnTo>
                        <a:pt x="1059" y="78"/>
                      </a:lnTo>
                      <a:lnTo>
                        <a:pt x="1059" y="77"/>
                      </a:lnTo>
                      <a:lnTo>
                        <a:pt x="1058" y="77"/>
                      </a:lnTo>
                      <a:lnTo>
                        <a:pt x="1058" y="76"/>
                      </a:lnTo>
                      <a:lnTo>
                        <a:pt x="1058" y="75"/>
                      </a:lnTo>
                      <a:close/>
                      <a:moveTo>
                        <a:pt x="817" y="73"/>
                      </a:moveTo>
                      <a:lnTo>
                        <a:pt x="817" y="76"/>
                      </a:lnTo>
                      <a:lnTo>
                        <a:pt x="816" y="77"/>
                      </a:lnTo>
                      <a:lnTo>
                        <a:pt x="814" y="81"/>
                      </a:lnTo>
                      <a:lnTo>
                        <a:pt x="813" y="81"/>
                      </a:lnTo>
                      <a:lnTo>
                        <a:pt x="813" y="80"/>
                      </a:lnTo>
                      <a:lnTo>
                        <a:pt x="813" y="80"/>
                      </a:lnTo>
                      <a:lnTo>
                        <a:pt x="813" y="77"/>
                      </a:lnTo>
                      <a:lnTo>
                        <a:pt x="814" y="77"/>
                      </a:lnTo>
                      <a:lnTo>
                        <a:pt x="814" y="75"/>
                      </a:lnTo>
                      <a:lnTo>
                        <a:pt x="816" y="73"/>
                      </a:lnTo>
                      <a:lnTo>
                        <a:pt x="817" y="73"/>
                      </a:lnTo>
                      <a:close/>
                      <a:moveTo>
                        <a:pt x="881" y="69"/>
                      </a:moveTo>
                      <a:lnTo>
                        <a:pt x="881" y="72"/>
                      </a:lnTo>
                      <a:lnTo>
                        <a:pt x="878" y="72"/>
                      </a:lnTo>
                      <a:lnTo>
                        <a:pt x="878" y="69"/>
                      </a:lnTo>
                      <a:lnTo>
                        <a:pt x="880" y="69"/>
                      </a:lnTo>
                      <a:lnTo>
                        <a:pt x="880" y="69"/>
                      </a:lnTo>
                      <a:lnTo>
                        <a:pt x="880" y="69"/>
                      </a:lnTo>
                      <a:lnTo>
                        <a:pt x="881" y="69"/>
                      </a:lnTo>
                      <a:close/>
                      <a:moveTo>
                        <a:pt x="1041" y="67"/>
                      </a:moveTo>
                      <a:lnTo>
                        <a:pt x="1042" y="67"/>
                      </a:lnTo>
                      <a:lnTo>
                        <a:pt x="1043" y="68"/>
                      </a:lnTo>
                      <a:lnTo>
                        <a:pt x="1043" y="69"/>
                      </a:lnTo>
                      <a:lnTo>
                        <a:pt x="1045" y="71"/>
                      </a:lnTo>
                      <a:lnTo>
                        <a:pt x="1046" y="71"/>
                      </a:lnTo>
                      <a:lnTo>
                        <a:pt x="1047" y="72"/>
                      </a:lnTo>
                      <a:lnTo>
                        <a:pt x="1049" y="73"/>
                      </a:lnTo>
                      <a:lnTo>
                        <a:pt x="1045" y="73"/>
                      </a:lnTo>
                      <a:lnTo>
                        <a:pt x="1045" y="73"/>
                      </a:lnTo>
                      <a:lnTo>
                        <a:pt x="1043" y="73"/>
                      </a:lnTo>
                      <a:lnTo>
                        <a:pt x="1043" y="73"/>
                      </a:lnTo>
                      <a:lnTo>
                        <a:pt x="1042" y="71"/>
                      </a:lnTo>
                      <a:lnTo>
                        <a:pt x="1041" y="69"/>
                      </a:lnTo>
                      <a:lnTo>
                        <a:pt x="1041" y="67"/>
                      </a:lnTo>
                      <a:close/>
                      <a:moveTo>
                        <a:pt x="657" y="59"/>
                      </a:moveTo>
                      <a:lnTo>
                        <a:pt x="660" y="59"/>
                      </a:lnTo>
                      <a:lnTo>
                        <a:pt x="660" y="60"/>
                      </a:lnTo>
                      <a:lnTo>
                        <a:pt x="664" y="60"/>
                      </a:lnTo>
                      <a:lnTo>
                        <a:pt x="665" y="60"/>
                      </a:lnTo>
                      <a:lnTo>
                        <a:pt x="665" y="61"/>
                      </a:lnTo>
                      <a:lnTo>
                        <a:pt x="664" y="61"/>
                      </a:lnTo>
                      <a:lnTo>
                        <a:pt x="662" y="63"/>
                      </a:lnTo>
                      <a:lnTo>
                        <a:pt x="660" y="63"/>
                      </a:lnTo>
                      <a:lnTo>
                        <a:pt x="657" y="63"/>
                      </a:lnTo>
                      <a:lnTo>
                        <a:pt x="657" y="61"/>
                      </a:lnTo>
                      <a:lnTo>
                        <a:pt x="657" y="61"/>
                      </a:lnTo>
                      <a:lnTo>
                        <a:pt x="656" y="61"/>
                      </a:lnTo>
                      <a:lnTo>
                        <a:pt x="656" y="60"/>
                      </a:lnTo>
                      <a:lnTo>
                        <a:pt x="657" y="60"/>
                      </a:lnTo>
                      <a:lnTo>
                        <a:pt x="657" y="59"/>
                      </a:lnTo>
                      <a:close/>
                      <a:moveTo>
                        <a:pt x="0" y="55"/>
                      </a:moveTo>
                      <a:lnTo>
                        <a:pt x="1" y="56"/>
                      </a:lnTo>
                      <a:lnTo>
                        <a:pt x="3" y="58"/>
                      </a:lnTo>
                      <a:lnTo>
                        <a:pt x="3" y="59"/>
                      </a:lnTo>
                      <a:lnTo>
                        <a:pt x="3" y="59"/>
                      </a:lnTo>
                      <a:lnTo>
                        <a:pt x="3" y="59"/>
                      </a:lnTo>
                      <a:lnTo>
                        <a:pt x="3" y="60"/>
                      </a:lnTo>
                      <a:lnTo>
                        <a:pt x="3" y="60"/>
                      </a:lnTo>
                      <a:lnTo>
                        <a:pt x="1" y="60"/>
                      </a:lnTo>
                      <a:lnTo>
                        <a:pt x="0" y="60"/>
                      </a:lnTo>
                      <a:lnTo>
                        <a:pt x="0" y="59"/>
                      </a:lnTo>
                      <a:lnTo>
                        <a:pt x="0" y="58"/>
                      </a:lnTo>
                      <a:lnTo>
                        <a:pt x="0" y="58"/>
                      </a:lnTo>
                      <a:lnTo>
                        <a:pt x="0" y="56"/>
                      </a:lnTo>
                      <a:lnTo>
                        <a:pt x="0" y="56"/>
                      </a:lnTo>
                      <a:lnTo>
                        <a:pt x="0" y="55"/>
                      </a:lnTo>
                      <a:close/>
                      <a:moveTo>
                        <a:pt x="846" y="54"/>
                      </a:moveTo>
                      <a:lnTo>
                        <a:pt x="847" y="55"/>
                      </a:lnTo>
                      <a:lnTo>
                        <a:pt x="847" y="55"/>
                      </a:lnTo>
                      <a:lnTo>
                        <a:pt x="848" y="56"/>
                      </a:lnTo>
                      <a:lnTo>
                        <a:pt x="848" y="56"/>
                      </a:lnTo>
                      <a:lnTo>
                        <a:pt x="848" y="58"/>
                      </a:lnTo>
                      <a:lnTo>
                        <a:pt x="848" y="59"/>
                      </a:lnTo>
                      <a:lnTo>
                        <a:pt x="847" y="59"/>
                      </a:lnTo>
                      <a:lnTo>
                        <a:pt x="847" y="60"/>
                      </a:lnTo>
                      <a:lnTo>
                        <a:pt x="848" y="60"/>
                      </a:lnTo>
                      <a:lnTo>
                        <a:pt x="848" y="63"/>
                      </a:lnTo>
                      <a:lnTo>
                        <a:pt x="847" y="63"/>
                      </a:lnTo>
                      <a:lnTo>
                        <a:pt x="847" y="64"/>
                      </a:lnTo>
                      <a:lnTo>
                        <a:pt x="844" y="64"/>
                      </a:lnTo>
                      <a:lnTo>
                        <a:pt x="846" y="65"/>
                      </a:lnTo>
                      <a:lnTo>
                        <a:pt x="844" y="65"/>
                      </a:lnTo>
                      <a:lnTo>
                        <a:pt x="844" y="65"/>
                      </a:lnTo>
                      <a:lnTo>
                        <a:pt x="843" y="64"/>
                      </a:lnTo>
                      <a:lnTo>
                        <a:pt x="843" y="65"/>
                      </a:lnTo>
                      <a:lnTo>
                        <a:pt x="844" y="65"/>
                      </a:lnTo>
                      <a:lnTo>
                        <a:pt x="844" y="69"/>
                      </a:lnTo>
                      <a:lnTo>
                        <a:pt x="843" y="69"/>
                      </a:lnTo>
                      <a:lnTo>
                        <a:pt x="842" y="67"/>
                      </a:lnTo>
                      <a:lnTo>
                        <a:pt x="842" y="65"/>
                      </a:lnTo>
                      <a:lnTo>
                        <a:pt x="840" y="64"/>
                      </a:lnTo>
                      <a:lnTo>
                        <a:pt x="843" y="63"/>
                      </a:lnTo>
                      <a:lnTo>
                        <a:pt x="844" y="59"/>
                      </a:lnTo>
                      <a:lnTo>
                        <a:pt x="844" y="59"/>
                      </a:lnTo>
                      <a:lnTo>
                        <a:pt x="843" y="58"/>
                      </a:lnTo>
                      <a:lnTo>
                        <a:pt x="843" y="58"/>
                      </a:lnTo>
                      <a:lnTo>
                        <a:pt x="844" y="58"/>
                      </a:lnTo>
                      <a:lnTo>
                        <a:pt x="844" y="56"/>
                      </a:lnTo>
                      <a:lnTo>
                        <a:pt x="842" y="55"/>
                      </a:lnTo>
                      <a:lnTo>
                        <a:pt x="842" y="55"/>
                      </a:lnTo>
                      <a:lnTo>
                        <a:pt x="843" y="54"/>
                      </a:lnTo>
                      <a:lnTo>
                        <a:pt x="846" y="54"/>
                      </a:lnTo>
                      <a:close/>
                      <a:moveTo>
                        <a:pt x="962" y="52"/>
                      </a:moveTo>
                      <a:lnTo>
                        <a:pt x="965" y="52"/>
                      </a:lnTo>
                      <a:lnTo>
                        <a:pt x="964" y="54"/>
                      </a:lnTo>
                      <a:lnTo>
                        <a:pt x="962" y="54"/>
                      </a:lnTo>
                      <a:lnTo>
                        <a:pt x="962" y="52"/>
                      </a:lnTo>
                      <a:close/>
                      <a:moveTo>
                        <a:pt x="733" y="51"/>
                      </a:moveTo>
                      <a:lnTo>
                        <a:pt x="734" y="51"/>
                      </a:lnTo>
                      <a:lnTo>
                        <a:pt x="734" y="51"/>
                      </a:lnTo>
                      <a:lnTo>
                        <a:pt x="734" y="52"/>
                      </a:lnTo>
                      <a:lnTo>
                        <a:pt x="733" y="52"/>
                      </a:lnTo>
                      <a:lnTo>
                        <a:pt x="733" y="51"/>
                      </a:lnTo>
                      <a:close/>
                      <a:moveTo>
                        <a:pt x="601" y="50"/>
                      </a:moveTo>
                      <a:lnTo>
                        <a:pt x="607" y="51"/>
                      </a:lnTo>
                      <a:lnTo>
                        <a:pt x="607" y="52"/>
                      </a:lnTo>
                      <a:lnTo>
                        <a:pt x="609" y="52"/>
                      </a:lnTo>
                      <a:lnTo>
                        <a:pt x="609" y="52"/>
                      </a:lnTo>
                      <a:lnTo>
                        <a:pt x="609" y="51"/>
                      </a:lnTo>
                      <a:lnTo>
                        <a:pt x="610" y="51"/>
                      </a:lnTo>
                      <a:lnTo>
                        <a:pt x="613" y="51"/>
                      </a:lnTo>
                      <a:lnTo>
                        <a:pt x="614" y="52"/>
                      </a:lnTo>
                      <a:lnTo>
                        <a:pt x="614" y="52"/>
                      </a:lnTo>
                      <a:lnTo>
                        <a:pt x="615" y="52"/>
                      </a:lnTo>
                      <a:lnTo>
                        <a:pt x="615" y="54"/>
                      </a:lnTo>
                      <a:lnTo>
                        <a:pt x="615" y="54"/>
                      </a:lnTo>
                      <a:lnTo>
                        <a:pt x="615" y="55"/>
                      </a:lnTo>
                      <a:lnTo>
                        <a:pt x="617" y="55"/>
                      </a:lnTo>
                      <a:lnTo>
                        <a:pt x="618" y="56"/>
                      </a:lnTo>
                      <a:lnTo>
                        <a:pt x="621" y="56"/>
                      </a:lnTo>
                      <a:lnTo>
                        <a:pt x="622" y="56"/>
                      </a:lnTo>
                      <a:lnTo>
                        <a:pt x="622" y="58"/>
                      </a:lnTo>
                      <a:lnTo>
                        <a:pt x="624" y="58"/>
                      </a:lnTo>
                      <a:lnTo>
                        <a:pt x="624" y="58"/>
                      </a:lnTo>
                      <a:lnTo>
                        <a:pt x="634" y="58"/>
                      </a:lnTo>
                      <a:lnTo>
                        <a:pt x="635" y="56"/>
                      </a:lnTo>
                      <a:lnTo>
                        <a:pt x="635" y="55"/>
                      </a:lnTo>
                      <a:lnTo>
                        <a:pt x="638" y="55"/>
                      </a:lnTo>
                      <a:lnTo>
                        <a:pt x="639" y="56"/>
                      </a:lnTo>
                      <a:lnTo>
                        <a:pt x="639" y="56"/>
                      </a:lnTo>
                      <a:lnTo>
                        <a:pt x="640" y="56"/>
                      </a:lnTo>
                      <a:lnTo>
                        <a:pt x="641" y="56"/>
                      </a:lnTo>
                      <a:lnTo>
                        <a:pt x="643" y="56"/>
                      </a:lnTo>
                      <a:lnTo>
                        <a:pt x="643" y="56"/>
                      </a:lnTo>
                      <a:lnTo>
                        <a:pt x="647" y="58"/>
                      </a:lnTo>
                      <a:lnTo>
                        <a:pt x="648" y="59"/>
                      </a:lnTo>
                      <a:lnTo>
                        <a:pt x="649" y="59"/>
                      </a:lnTo>
                      <a:lnTo>
                        <a:pt x="651" y="58"/>
                      </a:lnTo>
                      <a:lnTo>
                        <a:pt x="653" y="58"/>
                      </a:lnTo>
                      <a:lnTo>
                        <a:pt x="653" y="61"/>
                      </a:lnTo>
                      <a:lnTo>
                        <a:pt x="655" y="63"/>
                      </a:lnTo>
                      <a:lnTo>
                        <a:pt x="655" y="64"/>
                      </a:lnTo>
                      <a:lnTo>
                        <a:pt x="655" y="64"/>
                      </a:lnTo>
                      <a:lnTo>
                        <a:pt x="653" y="64"/>
                      </a:lnTo>
                      <a:lnTo>
                        <a:pt x="653" y="67"/>
                      </a:lnTo>
                      <a:lnTo>
                        <a:pt x="655" y="68"/>
                      </a:lnTo>
                      <a:lnTo>
                        <a:pt x="659" y="69"/>
                      </a:lnTo>
                      <a:lnTo>
                        <a:pt x="659" y="68"/>
                      </a:lnTo>
                      <a:lnTo>
                        <a:pt x="661" y="68"/>
                      </a:lnTo>
                      <a:lnTo>
                        <a:pt x="661" y="69"/>
                      </a:lnTo>
                      <a:lnTo>
                        <a:pt x="662" y="69"/>
                      </a:lnTo>
                      <a:lnTo>
                        <a:pt x="662" y="68"/>
                      </a:lnTo>
                      <a:lnTo>
                        <a:pt x="665" y="68"/>
                      </a:lnTo>
                      <a:lnTo>
                        <a:pt x="665" y="69"/>
                      </a:lnTo>
                      <a:lnTo>
                        <a:pt x="668" y="69"/>
                      </a:lnTo>
                      <a:lnTo>
                        <a:pt x="669" y="71"/>
                      </a:lnTo>
                      <a:lnTo>
                        <a:pt x="669" y="73"/>
                      </a:lnTo>
                      <a:lnTo>
                        <a:pt x="668" y="75"/>
                      </a:lnTo>
                      <a:lnTo>
                        <a:pt x="668" y="76"/>
                      </a:lnTo>
                      <a:lnTo>
                        <a:pt x="669" y="77"/>
                      </a:lnTo>
                      <a:lnTo>
                        <a:pt x="669" y="77"/>
                      </a:lnTo>
                      <a:lnTo>
                        <a:pt x="669" y="80"/>
                      </a:lnTo>
                      <a:lnTo>
                        <a:pt x="670" y="80"/>
                      </a:lnTo>
                      <a:lnTo>
                        <a:pt x="672" y="82"/>
                      </a:lnTo>
                      <a:lnTo>
                        <a:pt x="670" y="82"/>
                      </a:lnTo>
                      <a:lnTo>
                        <a:pt x="670" y="82"/>
                      </a:lnTo>
                      <a:lnTo>
                        <a:pt x="669" y="82"/>
                      </a:lnTo>
                      <a:lnTo>
                        <a:pt x="668" y="81"/>
                      </a:lnTo>
                      <a:lnTo>
                        <a:pt x="665" y="81"/>
                      </a:lnTo>
                      <a:lnTo>
                        <a:pt x="665" y="80"/>
                      </a:lnTo>
                      <a:lnTo>
                        <a:pt x="661" y="80"/>
                      </a:lnTo>
                      <a:lnTo>
                        <a:pt x="661" y="78"/>
                      </a:lnTo>
                      <a:lnTo>
                        <a:pt x="661" y="77"/>
                      </a:lnTo>
                      <a:lnTo>
                        <a:pt x="660" y="77"/>
                      </a:lnTo>
                      <a:lnTo>
                        <a:pt x="659" y="77"/>
                      </a:lnTo>
                      <a:lnTo>
                        <a:pt x="657" y="76"/>
                      </a:lnTo>
                      <a:lnTo>
                        <a:pt x="657" y="76"/>
                      </a:lnTo>
                      <a:lnTo>
                        <a:pt x="656" y="76"/>
                      </a:lnTo>
                      <a:lnTo>
                        <a:pt x="655" y="77"/>
                      </a:lnTo>
                      <a:lnTo>
                        <a:pt x="653" y="77"/>
                      </a:lnTo>
                      <a:lnTo>
                        <a:pt x="653" y="77"/>
                      </a:lnTo>
                      <a:lnTo>
                        <a:pt x="652" y="77"/>
                      </a:lnTo>
                      <a:lnTo>
                        <a:pt x="652" y="77"/>
                      </a:lnTo>
                      <a:lnTo>
                        <a:pt x="649" y="77"/>
                      </a:lnTo>
                      <a:lnTo>
                        <a:pt x="649" y="76"/>
                      </a:lnTo>
                      <a:lnTo>
                        <a:pt x="647" y="76"/>
                      </a:lnTo>
                      <a:lnTo>
                        <a:pt x="647" y="76"/>
                      </a:lnTo>
                      <a:lnTo>
                        <a:pt x="645" y="76"/>
                      </a:lnTo>
                      <a:lnTo>
                        <a:pt x="645" y="75"/>
                      </a:lnTo>
                      <a:lnTo>
                        <a:pt x="640" y="76"/>
                      </a:lnTo>
                      <a:lnTo>
                        <a:pt x="640" y="75"/>
                      </a:lnTo>
                      <a:lnTo>
                        <a:pt x="638" y="75"/>
                      </a:lnTo>
                      <a:lnTo>
                        <a:pt x="638" y="75"/>
                      </a:lnTo>
                      <a:lnTo>
                        <a:pt x="636" y="75"/>
                      </a:lnTo>
                      <a:lnTo>
                        <a:pt x="636" y="73"/>
                      </a:lnTo>
                      <a:lnTo>
                        <a:pt x="634" y="73"/>
                      </a:lnTo>
                      <a:lnTo>
                        <a:pt x="634" y="73"/>
                      </a:lnTo>
                      <a:lnTo>
                        <a:pt x="632" y="73"/>
                      </a:lnTo>
                      <a:lnTo>
                        <a:pt x="632" y="72"/>
                      </a:lnTo>
                      <a:lnTo>
                        <a:pt x="626" y="71"/>
                      </a:lnTo>
                      <a:lnTo>
                        <a:pt x="626" y="71"/>
                      </a:lnTo>
                      <a:lnTo>
                        <a:pt x="623" y="71"/>
                      </a:lnTo>
                      <a:lnTo>
                        <a:pt x="623" y="69"/>
                      </a:lnTo>
                      <a:lnTo>
                        <a:pt x="622" y="71"/>
                      </a:lnTo>
                      <a:lnTo>
                        <a:pt x="622" y="71"/>
                      </a:lnTo>
                      <a:lnTo>
                        <a:pt x="614" y="71"/>
                      </a:lnTo>
                      <a:lnTo>
                        <a:pt x="614" y="71"/>
                      </a:lnTo>
                      <a:lnTo>
                        <a:pt x="609" y="71"/>
                      </a:lnTo>
                      <a:lnTo>
                        <a:pt x="607" y="69"/>
                      </a:lnTo>
                      <a:lnTo>
                        <a:pt x="607" y="69"/>
                      </a:lnTo>
                      <a:lnTo>
                        <a:pt x="607" y="68"/>
                      </a:lnTo>
                      <a:lnTo>
                        <a:pt x="605" y="68"/>
                      </a:lnTo>
                      <a:lnTo>
                        <a:pt x="605" y="67"/>
                      </a:lnTo>
                      <a:lnTo>
                        <a:pt x="601" y="67"/>
                      </a:lnTo>
                      <a:lnTo>
                        <a:pt x="601" y="67"/>
                      </a:lnTo>
                      <a:lnTo>
                        <a:pt x="600" y="67"/>
                      </a:lnTo>
                      <a:lnTo>
                        <a:pt x="600" y="65"/>
                      </a:lnTo>
                      <a:lnTo>
                        <a:pt x="598" y="65"/>
                      </a:lnTo>
                      <a:lnTo>
                        <a:pt x="597" y="65"/>
                      </a:lnTo>
                      <a:lnTo>
                        <a:pt x="596" y="65"/>
                      </a:lnTo>
                      <a:lnTo>
                        <a:pt x="594" y="65"/>
                      </a:lnTo>
                      <a:lnTo>
                        <a:pt x="594" y="64"/>
                      </a:lnTo>
                      <a:lnTo>
                        <a:pt x="596" y="63"/>
                      </a:lnTo>
                      <a:lnTo>
                        <a:pt x="596" y="63"/>
                      </a:lnTo>
                      <a:lnTo>
                        <a:pt x="589" y="61"/>
                      </a:lnTo>
                      <a:lnTo>
                        <a:pt x="589" y="61"/>
                      </a:lnTo>
                      <a:lnTo>
                        <a:pt x="587" y="61"/>
                      </a:lnTo>
                      <a:lnTo>
                        <a:pt x="585" y="60"/>
                      </a:lnTo>
                      <a:lnTo>
                        <a:pt x="588" y="59"/>
                      </a:lnTo>
                      <a:lnTo>
                        <a:pt x="589" y="56"/>
                      </a:lnTo>
                      <a:lnTo>
                        <a:pt x="590" y="54"/>
                      </a:lnTo>
                      <a:lnTo>
                        <a:pt x="590" y="51"/>
                      </a:lnTo>
                      <a:lnTo>
                        <a:pt x="601" y="51"/>
                      </a:lnTo>
                      <a:lnTo>
                        <a:pt x="601" y="50"/>
                      </a:lnTo>
                      <a:close/>
                      <a:moveTo>
                        <a:pt x="1021" y="47"/>
                      </a:moveTo>
                      <a:lnTo>
                        <a:pt x="1024" y="47"/>
                      </a:lnTo>
                      <a:lnTo>
                        <a:pt x="1024" y="51"/>
                      </a:lnTo>
                      <a:lnTo>
                        <a:pt x="1025" y="52"/>
                      </a:lnTo>
                      <a:lnTo>
                        <a:pt x="1026" y="52"/>
                      </a:lnTo>
                      <a:lnTo>
                        <a:pt x="1026" y="54"/>
                      </a:lnTo>
                      <a:lnTo>
                        <a:pt x="1028" y="54"/>
                      </a:lnTo>
                      <a:lnTo>
                        <a:pt x="1028" y="56"/>
                      </a:lnTo>
                      <a:lnTo>
                        <a:pt x="1032" y="59"/>
                      </a:lnTo>
                      <a:lnTo>
                        <a:pt x="1032" y="60"/>
                      </a:lnTo>
                      <a:lnTo>
                        <a:pt x="1033" y="60"/>
                      </a:lnTo>
                      <a:lnTo>
                        <a:pt x="1037" y="65"/>
                      </a:lnTo>
                      <a:lnTo>
                        <a:pt x="1036" y="65"/>
                      </a:lnTo>
                      <a:lnTo>
                        <a:pt x="1034" y="68"/>
                      </a:lnTo>
                      <a:lnTo>
                        <a:pt x="1032" y="68"/>
                      </a:lnTo>
                      <a:lnTo>
                        <a:pt x="1032" y="67"/>
                      </a:lnTo>
                      <a:lnTo>
                        <a:pt x="1029" y="67"/>
                      </a:lnTo>
                      <a:lnTo>
                        <a:pt x="1029" y="67"/>
                      </a:lnTo>
                      <a:lnTo>
                        <a:pt x="1028" y="65"/>
                      </a:lnTo>
                      <a:lnTo>
                        <a:pt x="1026" y="64"/>
                      </a:lnTo>
                      <a:lnTo>
                        <a:pt x="1025" y="61"/>
                      </a:lnTo>
                      <a:lnTo>
                        <a:pt x="1025" y="61"/>
                      </a:lnTo>
                      <a:lnTo>
                        <a:pt x="1024" y="58"/>
                      </a:lnTo>
                      <a:lnTo>
                        <a:pt x="1022" y="58"/>
                      </a:lnTo>
                      <a:lnTo>
                        <a:pt x="1022" y="55"/>
                      </a:lnTo>
                      <a:lnTo>
                        <a:pt x="1021" y="55"/>
                      </a:lnTo>
                      <a:lnTo>
                        <a:pt x="1022" y="51"/>
                      </a:lnTo>
                      <a:lnTo>
                        <a:pt x="1021" y="51"/>
                      </a:lnTo>
                      <a:lnTo>
                        <a:pt x="1021" y="47"/>
                      </a:lnTo>
                      <a:close/>
                      <a:moveTo>
                        <a:pt x="748" y="41"/>
                      </a:moveTo>
                      <a:lnTo>
                        <a:pt x="748" y="41"/>
                      </a:lnTo>
                      <a:lnTo>
                        <a:pt x="748" y="41"/>
                      </a:lnTo>
                      <a:lnTo>
                        <a:pt x="748" y="43"/>
                      </a:lnTo>
                      <a:lnTo>
                        <a:pt x="746" y="44"/>
                      </a:lnTo>
                      <a:lnTo>
                        <a:pt x="746" y="46"/>
                      </a:lnTo>
                      <a:lnTo>
                        <a:pt x="748" y="47"/>
                      </a:lnTo>
                      <a:lnTo>
                        <a:pt x="749" y="48"/>
                      </a:lnTo>
                      <a:lnTo>
                        <a:pt x="748" y="48"/>
                      </a:lnTo>
                      <a:lnTo>
                        <a:pt x="748" y="50"/>
                      </a:lnTo>
                      <a:lnTo>
                        <a:pt x="746" y="51"/>
                      </a:lnTo>
                      <a:lnTo>
                        <a:pt x="745" y="52"/>
                      </a:lnTo>
                      <a:lnTo>
                        <a:pt x="744" y="52"/>
                      </a:lnTo>
                      <a:lnTo>
                        <a:pt x="742" y="48"/>
                      </a:lnTo>
                      <a:lnTo>
                        <a:pt x="741" y="48"/>
                      </a:lnTo>
                      <a:lnTo>
                        <a:pt x="741" y="48"/>
                      </a:lnTo>
                      <a:lnTo>
                        <a:pt x="740" y="48"/>
                      </a:lnTo>
                      <a:lnTo>
                        <a:pt x="740" y="46"/>
                      </a:lnTo>
                      <a:lnTo>
                        <a:pt x="741" y="46"/>
                      </a:lnTo>
                      <a:lnTo>
                        <a:pt x="741" y="44"/>
                      </a:lnTo>
                      <a:lnTo>
                        <a:pt x="741" y="44"/>
                      </a:lnTo>
                      <a:lnTo>
                        <a:pt x="741" y="43"/>
                      </a:lnTo>
                      <a:lnTo>
                        <a:pt x="742" y="43"/>
                      </a:lnTo>
                      <a:lnTo>
                        <a:pt x="742" y="43"/>
                      </a:lnTo>
                      <a:lnTo>
                        <a:pt x="744" y="46"/>
                      </a:lnTo>
                      <a:lnTo>
                        <a:pt x="744" y="46"/>
                      </a:lnTo>
                      <a:lnTo>
                        <a:pt x="744" y="46"/>
                      </a:lnTo>
                      <a:lnTo>
                        <a:pt x="744" y="44"/>
                      </a:lnTo>
                      <a:lnTo>
                        <a:pt x="745" y="44"/>
                      </a:lnTo>
                      <a:lnTo>
                        <a:pt x="745" y="41"/>
                      </a:lnTo>
                      <a:lnTo>
                        <a:pt x="748" y="41"/>
                      </a:lnTo>
                      <a:close/>
                      <a:moveTo>
                        <a:pt x="1003" y="39"/>
                      </a:moveTo>
                      <a:lnTo>
                        <a:pt x="1003" y="42"/>
                      </a:lnTo>
                      <a:lnTo>
                        <a:pt x="1004" y="42"/>
                      </a:lnTo>
                      <a:lnTo>
                        <a:pt x="1004" y="44"/>
                      </a:lnTo>
                      <a:lnTo>
                        <a:pt x="1004" y="44"/>
                      </a:lnTo>
                      <a:lnTo>
                        <a:pt x="1004" y="44"/>
                      </a:lnTo>
                      <a:lnTo>
                        <a:pt x="1004" y="44"/>
                      </a:lnTo>
                      <a:lnTo>
                        <a:pt x="1004" y="46"/>
                      </a:lnTo>
                      <a:lnTo>
                        <a:pt x="1001" y="47"/>
                      </a:lnTo>
                      <a:lnTo>
                        <a:pt x="1003" y="48"/>
                      </a:lnTo>
                      <a:lnTo>
                        <a:pt x="1003" y="50"/>
                      </a:lnTo>
                      <a:lnTo>
                        <a:pt x="1001" y="50"/>
                      </a:lnTo>
                      <a:lnTo>
                        <a:pt x="1001" y="51"/>
                      </a:lnTo>
                      <a:lnTo>
                        <a:pt x="998" y="51"/>
                      </a:lnTo>
                      <a:lnTo>
                        <a:pt x="996" y="54"/>
                      </a:lnTo>
                      <a:lnTo>
                        <a:pt x="996" y="55"/>
                      </a:lnTo>
                      <a:lnTo>
                        <a:pt x="994" y="56"/>
                      </a:lnTo>
                      <a:lnTo>
                        <a:pt x="992" y="58"/>
                      </a:lnTo>
                      <a:lnTo>
                        <a:pt x="987" y="59"/>
                      </a:lnTo>
                      <a:lnTo>
                        <a:pt x="987" y="59"/>
                      </a:lnTo>
                      <a:lnTo>
                        <a:pt x="987" y="59"/>
                      </a:lnTo>
                      <a:lnTo>
                        <a:pt x="984" y="59"/>
                      </a:lnTo>
                      <a:lnTo>
                        <a:pt x="984" y="59"/>
                      </a:lnTo>
                      <a:lnTo>
                        <a:pt x="984" y="59"/>
                      </a:lnTo>
                      <a:lnTo>
                        <a:pt x="984" y="59"/>
                      </a:lnTo>
                      <a:lnTo>
                        <a:pt x="982" y="59"/>
                      </a:lnTo>
                      <a:lnTo>
                        <a:pt x="978" y="59"/>
                      </a:lnTo>
                      <a:lnTo>
                        <a:pt x="975" y="59"/>
                      </a:lnTo>
                      <a:lnTo>
                        <a:pt x="975" y="58"/>
                      </a:lnTo>
                      <a:lnTo>
                        <a:pt x="973" y="56"/>
                      </a:lnTo>
                      <a:lnTo>
                        <a:pt x="970" y="55"/>
                      </a:lnTo>
                      <a:lnTo>
                        <a:pt x="973" y="54"/>
                      </a:lnTo>
                      <a:lnTo>
                        <a:pt x="974" y="54"/>
                      </a:lnTo>
                      <a:lnTo>
                        <a:pt x="975" y="54"/>
                      </a:lnTo>
                      <a:lnTo>
                        <a:pt x="975" y="54"/>
                      </a:lnTo>
                      <a:lnTo>
                        <a:pt x="977" y="55"/>
                      </a:lnTo>
                      <a:lnTo>
                        <a:pt x="978" y="55"/>
                      </a:lnTo>
                      <a:lnTo>
                        <a:pt x="979" y="55"/>
                      </a:lnTo>
                      <a:lnTo>
                        <a:pt x="979" y="54"/>
                      </a:lnTo>
                      <a:lnTo>
                        <a:pt x="981" y="54"/>
                      </a:lnTo>
                      <a:lnTo>
                        <a:pt x="983" y="54"/>
                      </a:lnTo>
                      <a:lnTo>
                        <a:pt x="983" y="51"/>
                      </a:lnTo>
                      <a:lnTo>
                        <a:pt x="984" y="48"/>
                      </a:lnTo>
                      <a:lnTo>
                        <a:pt x="986" y="48"/>
                      </a:lnTo>
                      <a:lnTo>
                        <a:pt x="986" y="50"/>
                      </a:lnTo>
                      <a:lnTo>
                        <a:pt x="986" y="50"/>
                      </a:lnTo>
                      <a:lnTo>
                        <a:pt x="986" y="50"/>
                      </a:lnTo>
                      <a:lnTo>
                        <a:pt x="986" y="51"/>
                      </a:lnTo>
                      <a:lnTo>
                        <a:pt x="987" y="52"/>
                      </a:lnTo>
                      <a:lnTo>
                        <a:pt x="990" y="52"/>
                      </a:lnTo>
                      <a:lnTo>
                        <a:pt x="990" y="51"/>
                      </a:lnTo>
                      <a:lnTo>
                        <a:pt x="992" y="51"/>
                      </a:lnTo>
                      <a:lnTo>
                        <a:pt x="994" y="51"/>
                      </a:lnTo>
                      <a:lnTo>
                        <a:pt x="994" y="50"/>
                      </a:lnTo>
                      <a:lnTo>
                        <a:pt x="994" y="48"/>
                      </a:lnTo>
                      <a:lnTo>
                        <a:pt x="995" y="48"/>
                      </a:lnTo>
                      <a:lnTo>
                        <a:pt x="995" y="46"/>
                      </a:lnTo>
                      <a:lnTo>
                        <a:pt x="996" y="46"/>
                      </a:lnTo>
                      <a:lnTo>
                        <a:pt x="996" y="46"/>
                      </a:lnTo>
                      <a:lnTo>
                        <a:pt x="998" y="46"/>
                      </a:lnTo>
                      <a:lnTo>
                        <a:pt x="998" y="44"/>
                      </a:lnTo>
                      <a:lnTo>
                        <a:pt x="998" y="44"/>
                      </a:lnTo>
                      <a:lnTo>
                        <a:pt x="999" y="43"/>
                      </a:lnTo>
                      <a:lnTo>
                        <a:pt x="998" y="43"/>
                      </a:lnTo>
                      <a:lnTo>
                        <a:pt x="998" y="41"/>
                      </a:lnTo>
                      <a:lnTo>
                        <a:pt x="999" y="41"/>
                      </a:lnTo>
                      <a:lnTo>
                        <a:pt x="1000" y="41"/>
                      </a:lnTo>
                      <a:lnTo>
                        <a:pt x="1001" y="41"/>
                      </a:lnTo>
                      <a:lnTo>
                        <a:pt x="1003" y="39"/>
                      </a:lnTo>
                      <a:close/>
                      <a:moveTo>
                        <a:pt x="827" y="0"/>
                      </a:moveTo>
                      <a:lnTo>
                        <a:pt x="829" y="1"/>
                      </a:lnTo>
                      <a:lnTo>
                        <a:pt x="835" y="3"/>
                      </a:lnTo>
                      <a:lnTo>
                        <a:pt x="835" y="1"/>
                      </a:lnTo>
                      <a:lnTo>
                        <a:pt x="837" y="1"/>
                      </a:lnTo>
                      <a:lnTo>
                        <a:pt x="837" y="3"/>
                      </a:lnTo>
                      <a:lnTo>
                        <a:pt x="840" y="1"/>
                      </a:lnTo>
                      <a:lnTo>
                        <a:pt x="840" y="3"/>
                      </a:lnTo>
                      <a:lnTo>
                        <a:pt x="842" y="3"/>
                      </a:lnTo>
                      <a:lnTo>
                        <a:pt x="843" y="8"/>
                      </a:lnTo>
                      <a:lnTo>
                        <a:pt x="843" y="8"/>
                      </a:lnTo>
                      <a:lnTo>
                        <a:pt x="843" y="9"/>
                      </a:lnTo>
                      <a:lnTo>
                        <a:pt x="842" y="9"/>
                      </a:lnTo>
                      <a:lnTo>
                        <a:pt x="842" y="16"/>
                      </a:lnTo>
                      <a:lnTo>
                        <a:pt x="843" y="17"/>
                      </a:lnTo>
                      <a:lnTo>
                        <a:pt x="843" y="20"/>
                      </a:lnTo>
                      <a:lnTo>
                        <a:pt x="843" y="22"/>
                      </a:lnTo>
                      <a:lnTo>
                        <a:pt x="844" y="22"/>
                      </a:lnTo>
                      <a:lnTo>
                        <a:pt x="844" y="21"/>
                      </a:lnTo>
                      <a:lnTo>
                        <a:pt x="844" y="21"/>
                      </a:lnTo>
                      <a:lnTo>
                        <a:pt x="844" y="21"/>
                      </a:lnTo>
                      <a:lnTo>
                        <a:pt x="844" y="20"/>
                      </a:lnTo>
                      <a:lnTo>
                        <a:pt x="847" y="21"/>
                      </a:lnTo>
                      <a:lnTo>
                        <a:pt x="847" y="25"/>
                      </a:lnTo>
                      <a:lnTo>
                        <a:pt x="848" y="25"/>
                      </a:lnTo>
                      <a:lnTo>
                        <a:pt x="848" y="25"/>
                      </a:lnTo>
                      <a:lnTo>
                        <a:pt x="848" y="25"/>
                      </a:lnTo>
                      <a:lnTo>
                        <a:pt x="850" y="25"/>
                      </a:lnTo>
                      <a:lnTo>
                        <a:pt x="850" y="25"/>
                      </a:lnTo>
                      <a:lnTo>
                        <a:pt x="850" y="25"/>
                      </a:lnTo>
                      <a:lnTo>
                        <a:pt x="850" y="27"/>
                      </a:lnTo>
                      <a:lnTo>
                        <a:pt x="852" y="29"/>
                      </a:lnTo>
                      <a:lnTo>
                        <a:pt x="852" y="27"/>
                      </a:lnTo>
                      <a:lnTo>
                        <a:pt x="855" y="27"/>
                      </a:lnTo>
                      <a:lnTo>
                        <a:pt x="855" y="26"/>
                      </a:lnTo>
                      <a:lnTo>
                        <a:pt x="856" y="26"/>
                      </a:lnTo>
                      <a:lnTo>
                        <a:pt x="856" y="26"/>
                      </a:lnTo>
                      <a:lnTo>
                        <a:pt x="856" y="26"/>
                      </a:lnTo>
                      <a:lnTo>
                        <a:pt x="856" y="26"/>
                      </a:lnTo>
                      <a:lnTo>
                        <a:pt x="857" y="25"/>
                      </a:lnTo>
                      <a:lnTo>
                        <a:pt x="857" y="25"/>
                      </a:lnTo>
                      <a:lnTo>
                        <a:pt x="857" y="22"/>
                      </a:lnTo>
                      <a:lnTo>
                        <a:pt x="859" y="22"/>
                      </a:lnTo>
                      <a:lnTo>
                        <a:pt x="860" y="21"/>
                      </a:lnTo>
                      <a:lnTo>
                        <a:pt x="861" y="18"/>
                      </a:lnTo>
                      <a:lnTo>
                        <a:pt x="863" y="18"/>
                      </a:lnTo>
                      <a:lnTo>
                        <a:pt x="864" y="17"/>
                      </a:lnTo>
                      <a:lnTo>
                        <a:pt x="864" y="17"/>
                      </a:lnTo>
                      <a:lnTo>
                        <a:pt x="865" y="17"/>
                      </a:lnTo>
                      <a:lnTo>
                        <a:pt x="867" y="16"/>
                      </a:lnTo>
                      <a:lnTo>
                        <a:pt x="868" y="14"/>
                      </a:lnTo>
                      <a:lnTo>
                        <a:pt x="869" y="13"/>
                      </a:lnTo>
                      <a:lnTo>
                        <a:pt x="872" y="12"/>
                      </a:lnTo>
                      <a:lnTo>
                        <a:pt x="872" y="10"/>
                      </a:lnTo>
                      <a:lnTo>
                        <a:pt x="876" y="12"/>
                      </a:lnTo>
                      <a:lnTo>
                        <a:pt x="876" y="13"/>
                      </a:lnTo>
                      <a:lnTo>
                        <a:pt x="878" y="13"/>
                      </a:lnTo>
                      <a:lnTo>
                        <a:pt x="880" y="14"/>
                      </a:lnTo>
                      <a:lnTo>
                        <a:pt x="881" y="14"/>
                      </a:lnTo>
                      <a:lnTo>
                        <a:pt x="882" y="16"/>
                      </a:lnTo>
                      <a:lnTo>
                        <a:pt x="885" y="17"/>
                      </a:lnTo>
                      <a:lnTo>
                        <a:pt x="885" y="17"/>
                      </a:lnTo>
                      <a:lnTo>
                        <a:pt x="889" y="18"/>
                      </a:lnTo>
                      <a:lnTo>
                        <a:pt x="889" y="18"/>
                      </a:lnTo>
                      <a:lnTo>
                        <a:pt x="893" y="18"/>
                      </a:lnTo>
                      <a:lnTo>
                        <a:pt x="893" y="20"/>
                      </a:lnTo>
                      <a:lnTo>
                        <a:pt x="894" y="20"/>
                      </a:lnTo>
                      <a:lnTo>
                        <a:pt x="895" y="20"/>
                      </a:lnTo>
                      <a:lnTo>
                        <a:pt x="895" y="18"/>
                      </a:lnTo>
                      <a:lnTo>
                        <a:pt x="898" y="20"/>
                      </a:lnTo>
                      <a:lnTo>
                        <a:pt x="899" y="21"/>
                      </a:lnTo>
                      <a:lnTo>
                        <a:pt x="899" y="21"/>
                      </a:lnTo>
                      <a:lnTo>
                        <a:pt x="899" y="22"/>
                      </a:lnTo>
                      <a:lnTo>
                        <a:pt x="903" y="21"/>
                      </a:lnTo>
                      <a:lnTo>
                        <a:pt x="903" y="22"/>
                      </a:lnTo>
                      <a:lnTo>
                        <a:pt x="905" y="22"/>
                      </a:lnTo>
                      <a:lnTo>
                        <a:pt x="905" y="24"/>
                      </a:lnTo>
                      <a:lnTo>
                        <a:pt x="907" y="25"/>
                      </a:lnTo>
                      <a:lnTo>
                        <a:pt x="909" y="26"/>
                      </a:lnTo>
                      <a:lnTo>
                        <a:pt x="910" y="27"/>
                      </a:lnTo>
                      <a:lnTo>
                        <a:pt x="914" y="27"/>
                      </a:lnTo>
                      <a:lnTo>
                        <a:pt x="914" y="29"/>
                      </a:lnTo>
                      <a:lnTo>
                        <a:pt x="915" y="29"/>
                      </a:lnTo>
                      <a:lnTo>
                        <a:pt x="915" y="29"/>
                      </a:lnTo>
                      <a:lnTo>
                        <a:pt x="918" y="29"/>
                      </a:lnTo>
                      <a:lnTo>
                        <a:pt x="918" y="30"/>
                      </a:lnTo>
                      <a:lnTo>
                        <a:pt x="919" y="30"/>
                      </a:lnTo>
                      <a:lnTo>
                        <a:pt x="920" y="31"/>
                      </a:lnTo>
                      <a:lnTo>
                        <a:pt x="924" y="31"/>
                      </a:lnTo>
                      <a:lnTo>
                        <a:pt x="924" y="31"/>
                      </a:lnTo>
                      <a:lnTo>
                        <a:pt x="926" y="31"/>
                      </a:lnTo>
                      <a:lnTo>
                        <a:pt x="927" y="34"/>
                      </a:lnTo>
                      <a:lnTo>
                        <a:pt x="931" y="34"/>
                      </a:lnTo>
                      <a:lnTo>
                        <a:pt x="932" y="35"/>
                      </a:lnTo>
                      <a:lnTo>
                        <a:pt x="932" y="35"/>
                      </a:lnTo>
                      <a:lnTo>
                        <a:pt x="935" y="39"/>
                      </a:lnTo>
                      <a:lnTo>
                        <a:pt x="939" y="39"/>
                      </a:lnTo>
                      <a:lnTo>
                        <a:pt x="940" y="41"/>
                      </a:lnTo>
                      <a:lnTo>
                        <a:pt x="941" y="41"/>
                      </a:lnTo>
                      <a:lnTo>
                        <a:pt x="941" y="42"/>
                      </a:lnTo>
                      <a:lnTo>
                        <a:pt x="943" y="43"/>
                      </a:lnTo>
                      <a:lnTo>
                        <a:pt x="944" y="47"/>
                      </a:lnTo>
                      <a:lnTo>
                        <a:pt x="945" y="47"/>
                      </a:lnTo>
                      <a:lnTo>
                        <a:pt x="945" y="47"/>
                      </a:lnTo>
                      <a:lnTo>
                        <a:pt x="944" y="48"/>
                      </a:lnTo>
                      <a:lnTo>
                        <a:pt x="944" y="48"/>
                      </a:lnTo>
                      <a:lnTo>
                        <a:pt x="944" y="50"/>
                      </a:lnTo>
                      <a:lnTo>
                        <a:pt x="944" y="50"/>
                      </a:lnTo>
                      <a:lnTo>
                        <a:pt x="945" y="51"/>
                      </a:lnTo>
                      <a:lnTo>
                        <a:pt x="953" y="52"/>
                      </a:lnTo>
                      <a:lnTo>
                        <a:pt x="953" y="54"/>
                      </a:lnTo>
                      <a:lnTo>
                        <a:pt x="954" y="55"/>
                      </a:lnTo>
                      <a:lnTo>
                        <a:pt x="954" y="56"/>
                      </a:lnTo>
                      <a:lnTo>
                        <a:pt x="956" y="58"/>
                      </a:lnTo>
                      <a:lnTo>
                        <a:pt x="958" y="58"/>
                      </a:lnTo>
                      <a:lnTo>
                        <a:pt x="958" y="58"/>
                      </a:lnTo>
                      <a:lnTo>
                        <a:pt x="960" y="56"/>
                      </a:lnTo>
                      <a:lnTo>
                        <a:pt x="960" y="58"/>
                      </a:lnTo>
                      <a:lnTo>
                        <a:pt x="962" y="58"/>
                      </a:lnTo>
                      <a:lnTo>
                        <a:pt x="962" y="60"/>
                      </a:lnTo>
                      <a:lnTo>
                        <a:pt x="964" y="60"/>
                      </a:lnTo>
                      <a:lnTo>
                        <a:pt x="965" y="63"/>
                      </a:lnTo>
                      <a:lnTo>
                        <a:pt x="964" y="64"/>
                      </a:lnTo>
                      <a:lnTo>
                        <a:pt x="964" y="65"/>
                      </a:lnTo>
                      <a:lnTo>
                        <a:pt x="961" y="67"/>
                      </a:lnTo>
                      <a:lnTo>
                        <a:pt x="961" y="67"/>
                      </a:lnTo>
                      <a:lnTo>
                        <a:pt x="960" y="67"/>
                      </a:lnTo>
                      <a:lnTo>
                        <a:pt x="960" y="67"/>
                      </a:lnTo>
                      <a:lnTo>
                        <a:pt x="958" y="67"/>
                      </a:lnTo>
                      <a:lnTo>
                        <a:pt x="958" y="67"/>
                      </a:lnTo>
                      <a:lnTo>
                        <a:pt x="958" y="68"/>
                      </a:lnTo>
                      <a:lnTo>
                        <a:pt x="957" y="68"/>
                      </a:lnTo>
                      <a:lnTo>
                        <a:pt x="957" y="68"/>
                      </a:lnTo>
                      <a:lnTo>
                        <a:pt x="958" y="68"/>
                      </a:lnTo>
                      <a:lnTo>
                        <a:pt x="958" y="69"/>
                      </a:lnTo>
                      <a:lnTo>
                        <a:pt x="958" y="73"/>
                      </a:lnTo>
                      <a:lnTo>
                        <a:pt x="958" y="73"/>
                      </a:lnTo>
                      <a:lnTo>
                        <a:pt x="960" y="77"/>
                      </a:lnTo>
                      <a:lnTo>
                        <a:pt x="962" y="78"/>
                      </a:lnTo>
                      <a:lnTo>
                        <a:pt x="962" y="80"/>
                      </a:lnTo>
                      <a:lnTo>
                        <a:pt x="964" y="80"/>
                      </a:lnTo>
                      <a:lnTo>
                        <a:pt x="964" y="80"/>
                      </a:lnTo>
                      <a:lnTo>
                        <a:pt x="965" y="80"/>
                      </a:lnTo>
                      <a:lnTo>
                        <a:pt x="965" y="80"/>
                      </a:lnTo>
                      <a:lnTo>
                        <a:pt x="965" y="80"/>
                      </a:lnTo>
                      <a:lnTo>
                        <a:pt x="965" y="80"/>
                      </a:lnTo>
                      <a:lnTo>
                        <a:pt x="966" y="81"/>
                      </a:lnTo>
                      <a:lnTo>
                        <a:pt x="966" y="81"/>
                      </a:lnTo>
                      <a:lnTo>
                        <a:pt x="966" y="84"/>
                      </a:lnTo>
                      <a:lnTo>
                        <a:pt x="967" y="85"/>
                      </a:lnTo>
                      <a:lnTo>
                        <a:pt x="969" y="86"/>
                      </a:lnTo>
                      <a:lnTo>
                        <a:pt x="969" y="90"/>
                      </a:lnTo>
                      <a:lnTo>
                        <a:pt x="973" y="90"/>
                      </a:lnTo>
                      <a:lnTo>
                        <a:pt x="975" y="92"/>
                      </a:lnTo>
                      <a:lnTo>
                        <a:pt x="974" y="93"/>
                      </a:lnTo>
                      <a:lnTo>
                        <a:pt x="975" y="94"/>
                      </a:lnTo>
                      <a:lnTo>
                        <a:pt x="975" y="96"/>
                      </a:lnTo>
                      <a:lnTo>
                        <a:pt x="977" y="97"/>
                      </a:lnTo>
                      <a:lnTo>
                        <a:pt x="978" y="97"/>
                      </a:lnTo>
                      <a:lnTo>
                        <a:pt x="979" y="97"/>
                      </a:lnTo>
                      <a:lnTo>
                        <a:pt x="981" y="98"/>
                      </a:lnTo>
                      <a:lnTo>
                        <a:pt x="981" y="101"/>
                      </a:lnTo>
                      <a:lnTo>
                        <a:pt x="982" y="101"/>
                      </a:lnTo>
                      <a:lnTo>
                        <a:pt x="982" y="102"/>
                      </a:lnTo>
                      <a:lnTo>
                        <a:pt x="986" y="103"/>
                      </a:lnTo>
                      <a:lnTo>
                        <a:pt x="986" y="105"/>
                      </a:lnTo>
                      <a:lnTo>
                        <a:pt x="987" y="106"/>
                      </a:lnTo>
                      <a:lnTo>
                        <a:pt x="986" y="106"/>
                      </a:lnTo>
                      <a:lnTo>
                        <a:pt x="986" y="107"/>
                      </a:lnTo>
                      <a:lnTo>
                        <a:pt x="983" y="107"/>
                      </a:lnTo>
                      <a:lnTo>
                        <a:pt x="983" y="106"/>
                      </a:lnTo>
                      <a:lnTo>
                        <a:pt x="979" y="106"/>
                      </a:lnTo>
                      <a:lnTo>
                        <a:pt x="978" y="105"/>
                      </a:lnTo>
                      <a:lnTo>
                        <a:pt x="971" y="103"/>
                      </a:lnTo>
                      <a:lnTo>
                        <a:pt x="971" y="103"/>
                      </a:lnTo>
                      <a:lnTo>
                        <a:pt x="970" y="103"/>
                      </a:lnTo>
                      <a:lnTo>
                        <a:pt x="970" y="102"/>
                      </a:lnTo>
                      <a:lnTo>
                        <a:pt x="970" y="102"/>
                      </a:lnTo>
                      <a:lnTo>
                        <a:pt x="969" y="102"/>
                      </a:lnTo>
                      <a:lnTo>
                        <a:pt x="967" y="103"/>
                      </a:lnTo>
                      <a:lnTo>
                        <a:pt x="967" y="103"/>
                      </a:lnTo>
                      <a:lnTo>
                        <a:pt x="967" y="102"/>
                      </a:lnTo>
                      <a:lnTo>
                        <a:pt x="966" y="102"/>
                      </a:lnTo>
                      <a:lnTo>
                        <a:pt x="966" y="102"/>
                      </a:lnTo>
                      <a:lnTo>
                        <a:pt x="962" y="101"/>
                      </a:lnTo>
                      <a:lnTo>
                        <a:pt x="962" y="98"/>
                      </a:lnTo>
                      <a:lnTo>
                        <a:pt x="958" y="96"/>
                      </a:lnTo>
                      <a:lnTo>
                        <a:pt x="958" y="94"/>
                      </a:lnTo>
                      <a:lnTo>
                        <a:pt x="954" y="93"/>
                      </a:lnTo>
                      <a:lnTo>
                        <a:pt x="953" y="92"/>
                      </a:lnTo>
                      <a:lnTo>
                        <a:pt x="952" y="90"/>
                      </a:lnTo>
                      <a:lnTo>
                        <a:pt x="950" y="90"/>
                      </a:lnTo>
                      <a:lnTo>
                        <a:pt x="950" y="88"/>
                      </a:lnTo>
                      <a:lnTo>
                        <a:pt x="950" y="85"/>
                      </a:lnTo>
                      <a:lnTo>
                        <a:pt x="949" y="84"/>
                      </a:lnTo>
                      <a:lnTo>
                        <a:pt x="948" y="82"/>
                      </a:lnTo>
                      <a:lnTo>
                        <a:pt x="947" y="81"/>
                      </a:lnTo>
                      <a:lnTo>
                        <a:pt x="945" y="81"/>
                      </a:lnTo>
                      <a:lnTo>
                        <a:pt x="945" y="81"/>
                      </a:lnTo>
                      <a:lnTo>
                        <a:pt x="945" y="80"/>
                      </a:lnTo>
                      <a:lnTo>
                        <a:pt x="943" y="80"/>
                      </a:lnTo>
                      <a:lnTo>
                        <a:pt x="943" y="80"/>
                      </a:lnTo>
                      <a:lnTo>
                        <a:pt x="939" y="80"/>
                      </a:lnTo>
                      <a:lnTo>
                        <a:pt x="939" y="78"/>
                      </a:lnTo>
                      <a:lnTo>
                        <a:pt x="939" y="78"/>
                      </a:lnTo>
                      <a:lnTo>
                        <a:pt x="939" y="80"/>
                      </a:lnTo>
                      <a:lnTo>
                        <a:pt x="936" y="80"/>
                      </a:lnTo>
                      <a:lnTo>
                        <a:pt x="935" y="78"/>
                      </a:lnTo>
                      <a:lnTo>
                        <a:pt x="933" y="78"/>
                      </a:lnTo>
                      <a:lnTo>
                        <a:pt x="932" y="77"/>
                      </a:lnTo>
                      <a:lnTo>
                        <a:pt x="929" y="77"/>
                      </a:lnTo>
                      <a:lnTo>
                        <a:pt x="929" y="78"/>
                      </a:lnTo>
                      <a:lnTo>
                        <a:pt x="928" y="78"/>
                      </a:lnTo>
                      <a:lnTo>
                        <a:pt x="928" y="78"/>
                      </a:lnTo>
                      <a:lnTo>
                        <a:pt x="927" y="77"/>
                      </a:lnTo>
                      <a:lnTo>
                        <a:pt x="927" y="78"/>
                      </a:lnTo>
                      <a:lnTo>
                        <a:pt x="926" y="80"/>
                      </a:lnTo>
                      <a:lnTo>
                        <a:pt x="924" y="81"/>
                      </a:lnTo>
                      <a:lnTo>
                        <a:pt x="924" y="84"/>
                      </a:lnTo>
                      <a:lnTo>
                        <a:pt x="926" y="84"/>
                      </a:lnTo>
                      <a:lnTo>
                        <a:pt x="926" y="84"/>
                      </a:lnTo>
                      <a:lnTo>
                        <a:pt x="926" y="85"/>
                      </a:lnTo>
                      <a:lnTo>
                        <a:pt x="923" y="86"/>
                      </a:lnTo>
                      <a:lnTo>
                        <a:pt x="923" y="88"/>
                      </a:lnTo>
                      <a:lnTo>
                        <a:pt x="922" y="88"/>
                      </a:lnTo>
                      <a:lnTo>
                        <a:pt x="922" y="89"/>
                      </a:lnTo>
                      <a:lnTo>
                        <a:pt x="920" y="89"/>
                      </a:lnTo>
                      <a:lnTo>
                        <a:pt x="920" y="89"/>
                      </a:lnTo>
                      <a:lnTo>
                        <a:pt x="915" y="89"/>
                      </a:lnTo>
                      <a:lnTo>
                        <a:pt x="914" y="89"/>
                      </a:lnTo>
                      <a:lnTo>
                        <a:pt x="914" y="88"/>
                      </a:lnTo>
                      <a:lnTo>
                        <a:pt x="914" y="88"/>
                      </a:lnTo>
                      <a:lnTo>
                        <a:pt x="912" y="88"/>
                      </a:lnTo>
                      <a:lnTo>
                        <a:pt x="912" y="89"/>
                      </a:lnTo>
                      <a:lnTo>
                        <a:pt x="911" y="89"/>
                      </a:lnTo>
                      <a:lnTo>
                        <a:pt x="911" y="90"/>
                      </a:lnTo>
                      <a:lnTo>
                        <a:pt x="902" y="90"/>
                      </a:lnTo>
                      <a:lnTo>
                        <a:pt x="902" y="89"/>
                      </a:lnTo>
                      <a:lnTo>
                        <a:pt x="899" y="89"/>
                      </a:lnTo>
                      <a:lnTo>
                        <a:pt x="899" y="89"/>
                      </a:lnTo>
                      <a:lnTo>
                        <a:pt x="898" y="88"/>
                      </a:lnTo>
                      <a:lnTo>
                        <a:pt x="897" y="88"/>
                      </a:lnTo>
                      <a:lnTo>
                        <a:pt x="897" y="84"/>
                      </a:lnTo>
                      <a:lnTo>
                        <a:pt x="895" y="82"/>
                      </a:lnTo>
                      <a:lnTo>
                        <a:pt x="894" y="81"/>
                      </a:lnTo>
                      <a:lnTo>
                        <a:pt x="893" y="80"/>
                      </a:lnTo>
                      <a:lnTo>
                        <a:pt x="892" y="80"/>
                      </a:lnTo>
                      <a:lnTo>
                        <a:pt x="890" y="78"/>
                      </a:lnTo>
                      <a:lnTo>
                        <a:pt x="889" y="80"/>
                      </a:lnTo>
                      <a:lnTo>
                        <a:pt x="886" y="80"/>
                      </a:lnTo>
                      <a:lnTo>
                        <a:pt x="884" y="80"/>
                      </a:lnTo>
                      <a:lnTo>
                        <a:pt x="882" y="78"/>
                      </a:lnTo>
                      <a:lnTo>
                        <a:pt x="882" y="81"/>
                      </a:lnTo>
                      <a:lnTo>
                        <a:pt x="872" y="82"/>
                      </a:lnTo>
                      <a:lnTo>
                        <a:pt x="873" y="80"/>
                      </a:lnTo>
                      <a:lnTo>
                        <a:pt x="875" y="78"/>
                      </a:lnTo>
                      <a:lnTo>
                        <a:pt x="876" y="77"/>
                      </a:lnTo>
                      <a:lnTo>
                        <a:pt x="877" y="77"/>
                      </a:lnTo>
                      <a:lnTo>
                        <a:pt x="877" y="76"/>
                      </a:lnTo>
                      <a:lnTo>
                        <a:pt x="881" y="75"/>
                      </a:lnTo>
                      <a:lnTo>
                        <a:pt x="882" y="75"/>
                      </a:lnTo>
                      <a:lnTo>
                        <a:pt x="884" y="76"/>
                      </a:lnTo>
                      <a:lnTo>
                        <a:pt x="884" y="76"/>
                      </a:lnTo>
                      <a:lnTo>
                        <a:pt x="884" y="77"/>
                      </a:lnTo>
                      <a:lnTo>
                        <a:pt x="884" y="77"/>
                      </a:lnTo>
                      <a:lnTo>
                        <a:pt x="884" y="76"/>
                      </a:lnTo>
                      <a:lnTo>
                        <a:pt x="882" y="75"/>
                      </a:lnTo>
                      <a:lnTo>
                        <a:pt x="882" y="73"/>
                      </a:lnTo>
                      <a:lnTo>
                        <a:pt x="884" y="72"/>
                      </a:lnTo>
                      <a:lnTo>
                        <a:pt x="884" y="71"/>
                      </a:lnTo>
                      <a:lnTo>
                        <a:pt x="884" y="69"/>
                      </a:lnTo>
                      <a:lnTo>
                        <a:pt x="882" y="69"/>
                      </a:lnTo>
                      <a:lnTo>
                        <a:pt x="882" y="68"/>
                      </a:lnTo>
                      <a:lnTo>
                        <a:pt x="882" y="68"/>
                      </a:lnTo>
                      <a:lnTo>
                        <a:pt x="882" y="67"/>
                      </a:lnTo>
                      <a:lnTo>
                        <a:pt x="881" y="67"/>
                      </a:lnTo>
                      <a:lnTo>
                        <a:pt x="881" y="63"/>
                      </a:lnTo>
                      <a:lnTo>
                        <a:pt x="878" y="61"/>
                      </a:lnTo>
                      <a:lnTo>
                        <a:pt x="878" y="60"/>
                      </a:lnTo>
                      <a:lnTo>
                        <a:pt x="880" y="60"/>
                      </a:lnTo>
                      <a:lnTo>
                        <a:pt x="880" y="60"/>
                      </a:lnTo>
                      <a:lnTo>
                        <a:pt x="880" y="59"/>
                      </a:lnTo>
                      <a:lnTo>
                        <a:pt x="878" y="59"/>
                      </a:lnTo>
                      <a:lnTo>
                        <a:pt x="878" y="58"/>
                      </a:lnTo>
                      <a:lnTo>
                        <a:pt x="880" y="55"/>
                      </a:lnTo>
                      <a:lnTo>
                        <a:pt x="880" y="54"/>
                      </a:lnTo>
                      <a:lnTo>
                        <a:pt x="878" y="52"/>
                      </a:lnTo>
                      <a:lnTo>
                        <a:pt x="878" y="51"/>
                      </a:lnTo>
                      <a:lnTo>
                        <a:pt x="877" y="51"/>
                      </a:lnTo>
                      <a:lnTo>
                        <a:pt x="877" y="48"/>
                      </a:lnTo>
                      <a:lnTo>
                        <a:pt x="872" y="47"/>
                      </a:lnTo>
                      <a:lnTo>
                        <a:pt x="871" y="46"/>
                      </a:lnTo>
                      <a:lnTo>
                        <a:pt x="865" y="47"/>
                      </a:lnTo>
                      <a:lnTo>
                        <a:pt x="864" y="43"/>
                      </a:lnTo>
                      <a:lnTo>
                        <a:pt x="859" y="41"/>
                      </a:lnTo>
                      <a:lnTo>
                        <a:pt x="859" y="39"/>
                      </a:lnTo>
                      <a:lnTo>
                        <a:pt x="854" y="39"/>
                      </a:lnTo>
                      <a:lnTo>
                        <a:pt x="854" y="39"/>
                      </a:lnTo>
                      <a:lnTo>
                        <a:pt x="852" y="39"/>
                      </a:lnTo>
                      <a:lnTo>
                        <a:pt x="852" y="38"/>
                      </a:lnTo>
                      <a:lnTo>
                        <a:pt x="848" y="39"/>
                      </a:lnTo>
                      <a:lnTo>
                        <a:pt x="848" y="38"/>
                      </a:lnTo>
                      <a:lnTo>
                        <a:pt x="847" y="38"/>
                      </a:lnTo>
                      <a:lnTo>
                        <a:pt x="847" y="38"/>
                      </a:lnTo>
                      <a:lnTo>
                        <a:pt x="844" y="37"/>
                      </a:lnTo>
                      <a:lnTo>
                        <a:pt x="846" y="34"/>
                      </a:lnTo>
                      <a:lnTo>
                        <a:pt x="846" y="33"/>
                      </a:lnTo>
                      <a:lnTo>
                        <a:pt x="843" y="33"/>
                      </a:lnTo>
                      <a:lnTo>
                        <a:pt x="843" y="33"/>
                      </a:lnTo>
                      <a:lnTo>
                        <a:pt x="840" y="31"/>
                      </a:lnTo>
                      <a:lnTo>
                        <a:pt x="840" y="30"/>
                      </a:lnTo>
                      <a:lnTo>
                        <a:pt x="839" y="30"/>
                      </a:lnTo>
                      <a:lnTo>
                        <a:pt x="839" y="30"/>
                      </a:lnTo>
                      <a:lnTo>
                        <a:pt x="837" y="29"/>
                      </a:lnTo>
                      <a:lnTo>
                        <a:pt x="837" y="27"/>
                      </a:lnTo>
                      <a:lnTo>
                        <a:pt x="837" y="27"/>
                      </a:lnTo>
                      <a:lnTo>
                        <a:pt x="837" y="27"/>
                      </a:lnTo>
                      <a:lnTo>
                        <a:pt x="835" y="29"/>
                      </a:lnTo>
                      <a:lnTo>
                        <a:pt x="835" y="30"/>
                      </a:lnTo>
                      <a:lnTo>
                        <a:pt x="834" y="31"/>
                      </a:lnTo>
                      <a:lnTo>
                        <a:pt x="834" y="33"/>
                      </a:lnTo>
                      <a:lnTo>
                        <a:pt x="831" y="33"/>
                      </a:lnTo>
                      <a:lnTo>
                        <a:pt x="830" y="31"/>
                      </a:lnTo>
                      <a:lnTo>
                        <a:pt x="830" y="31"/>
                      </a:lnTo>
                      <a:lnTo>
                        <a:pt x="830" y="29"/>
                      </a:lnTo>
                      <a:lnTo>
                        <a:pt x="830" y="29"/>
                      </a:lnTo>
                      <a:lnTo>
                        <a:pt x="830" y="27"/>
                      </a:lnTo>
                      <a:lnTo>
                        <a:pt x="827" y="27"/>
                      </a:lnTo>
                      <a:lnTo>
                        <a:pt x="826" y="22"/>
                      </a:lnTo>
                      <a:lnTo>
                        <a:pt x="822" y="24"/>
                      </a:lnTo>
                      <a:lnTo>
                        <a:pt x="822" y="21"/>
                      </a:lnTo>
                      <a:lnTo>
                        <a:pt x="822" y="21"/>
                      </a:lnTo>
                      <a:lnTo>
                        <a:pt x="822" y="21"/>
                      </a:lnTo>
                      <a:lnTo>
                        <a:pt x="825" y="21"/>
                      </a:lnTo>
                      <a:lnTo>
                        <a:pt x="829" y="21"/>
                      </a:lnTo>
                      <a:lnTo>
                        <a:pt x="831" y="21"/>
                      </a:lnTo>
                      <a:lnTo>
                        <a:pt x="831" y="20"/>
                      </a:lnTo>
                      <a:lnTo>
                        <a:pt x="833" y="20"/>
                      </a:lnTo>
                      <a:lnTo>
                        <a:pt x="833" y="20"/>
                      </a:lnTo>
                      <a:lnTo>
                        <a:pt x="835" y="20"/>
                      </a:lnTo>
                      <a:lnTo>
                        <a:pt x="835" y="20"/>
                      </a:lnTo>
                      <a:lnTo>
                        <a:pt x="839" y="18"/>
                      </a:lnTo>
                      <a:lnTo>
                        <a:pt x="839" y="17"/>
                      </a:lnTo>
                      <a:lnTo>
                        <a:pt x="837" y="17"/>
                      </a:lnTo>
                      <a:lnTo>
                        <a:pt x="834" y="16"/>
                      </a:lnTo>
                      <a:lnTo>
                        <a:pt x="833" y="16"/>
                      </a:lnTo>
                      <a:lnTo>
                        <a:pt x="831" y="17"/>
                      </a:lnTo>
                      <a:lnTo>
                        <a:pt x="830" y="17"/>
                      </a:lnTo>
                      <a:lnTo>
                        <a:pt x="830" y="16"/>
                      </a:lnTo>
                      <a:lnTo>
                        <a:pt x="829" y="16"/>
                      </a:lnTo>
                      <a:lnTo>
                        <a:pt x="827" y="16"/>
                      </a:lnTo>
                      <a:lnTo>
                        <a:pt x="825" y="17"/>
                      </a:lnTo>
                      <a:lnTo>
                        <a:pt x="823" y="16"/>
                      </a:lnTo>
                      <a:lnTo>
                        <a:pt x="823" y="16"/>
                      </a:lnTo>
                      <a:lnTo>
                        <a:pt x="825" y="16"/>
                      </a:lnTo>
                      <a:lnTo>
                        <a:pt x="825" y="14"/>
                      </a:lnTo>
                      <a:lnTo>
                        <a:pt x="823" y="14"/>
                      </a:lnTo>
                      <a:lnTo>
                        <a:pt x="823" y="12"/>
                      </a:lnTo>
                      <a:lnTo>
                        <a:pt x="822" y="12"/>
                      </a:lnTo>
                      <a:lnTo>
                        <a:pt x="822" y="10"/>
                      </a:lnTo>
                      <a:lnTo>
                        <a:pt x="820" y="10"/>
                      </a:lnTo>
                      <a:lnTo>
                        <a:pt x="818" y="10"/>
                      </a:lnTo>
                      <a:lnTo>
                        <a:pt x="817" y="10"/>
                      </a:lnTo>
                      <a:lnTo>
                        <a:pt x="816" y="10"/>
                      </a:lnTo>
                      <a:lnTo>
                        <a:pt x="816" y="10"/>
                      </a:lnTo>
                      <a:lnTo>
                        <a:pt x="814" y="10"/>
                      </a:lnTo>
                      <a:lnTo>
                        <a:pt x="814" y="9"/>
                      </a:lnTo>
                      <a:lnTo>
                        <a:pt x="816" y="8"/>
                      </a:lnTo>
                      <a:lnTo>
                        <a:pt x="816" y="6"/>
                      </a:lnTo>
                      <a:lnTo>
                        <a:pt x="816" y="5"/>
                      </a:lnTo>
                      <a:lnTo>
                        <a:pt x="816" y="5"/>
                      </a:lnTo>
                      <a:lnTo>
                        <a:pt x="816" y="3"/>
                      </a:lnTo>
                      <a:lnTo>
                        <a:pt x="817" y="4"/>
                      </a:lnTo>
                      <a:lnTo>
                        <a:pt x="820" y="3"/>
                      </a:lnTo>
                      <a:lnTo>
                        <a:pt x="822" y="3"/>
                      </a:lnTo>
                      <a:lnTo>
                        <a:pt x="822" y="1"/>
                      </a:lnTo>
                      <a:lnTo>
                        <a:pt x="827"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21">
                  <a:extLst>
                    <a:ext uri="{FF2B5EF4-FFF2-40B4-BE49-F238E27FC236}">
                      <a16:creationId xmlns:a16="http://schemas.microsoft.com/office/drawing/2014/main" xmlns="" id="{65D576C6-B32B-4A11-B03D-843822A50B04}"/>
                    </a:ext>
                  </a:extLst>
                </p:cNvPr>
                <p:cNvSpPr>
                  <a:spLocks noEditPoints="1"/>
                </p:cNvSpPr>
                <p:nvPr/>
              </p:nvSpPr>
              <p:spPr bwMode="auto">
                <a:xfrm>
                  <a:off x="4594225" y="2553154"/>
                  <a:ext cx="3386138" cy="409575"/>
                </a:xfrm>
                <a:custGeom>
                  <a:avLst/>
                  <a:gdLst>
                    <a:gd name="T0" fmla="*/ 2124 w 2133"/>
                    <a:gd name="T1" fmla="*/ 238 h 258"/>
                    <a:gd name="T2" fmla="*/ 1934 w 2133"/>
                    <a:gd name="T3" fmla="*/ 233 h 258"/>
                    <a:gd name="T4" fmla="*/ 2111 w 2133"/>
                    <a:gd name="T5" fmla="*/ 231 h 258"/>
                    <a:gd name="T6" fmla="*/ 1666 w 2133"/>
                    <a:gd name="T7" fmla="*/ 228 h 258"/>
                    <a:gd name="T8" fmla="*/ 1895 w 2133"/>
                    <a:gd name="T9" fmla="*/ 217 h 258"/>
                    <a:gd name="T10" fmla="*/ 1718 w 2133"/>
                    <a:gd name="T11" fmla="*/ 228 h 258"/>
                    <a:gd name="T12" fmla="*/ 1908 w 2133"/>
                    <a:gd name="T13" fmla="*/ 215 h 258"/>
                    <a:gd name="T14" fmla="*/ 1656 w 2133"/>
                    <a:gd name="T15" fmla="*/ 216 h 258"/>
                    <a:gd name="T16" fmla="*/ 1697 w 2133"/>
                    <a:gd name="T17" fmla="*/ 203 h 258"/>
                    <a:gd name="T18" fmla="*/ 1930 w 2133"/>
                    <a:gd name="T19" fmla="*/ 203 h 258"/>
                    <a:gd name="T20" fmla="*/ 320 w 2133"/>
                    <a:gd name="T21" fmla="*/ 213 h 258"/>
                    <a:gd name="T22" fmla="*/ 1765 w 2133"/>
                    <a:gd name="T23" fmla="*/ 183 h 258"/>
                    <a:gd name="T24" fmla="*/ 1848 w 2133"/>
                    <a:gd name="T25" fmla="*/ 195 h 258"/>
                    <a:gd name="T26" fmla="*/ 1855 w 2133"/>
                    <a:gd name="T27" fmla="*/ 221 h 258"/>
                    <a:gd name="T28" fmla="*/ 1862 w 2133"/>
                    <a:gd name="T29" fmla="*/ 251 h 258"/>
                    <a:gd name="T30" fmla="*/ 1844 w 2133"/>
                    <a:gd name="T31" fmla="*/ 253 h 258"/>
                    <a:gd name="T32" fmla="*/ 1834 w 2133"/>
                    <a:gd name="T33" fmla="*/ 220 h 258"/>
                    <a:gd name="T34" fmla="*/ 1866 w 2133"/>
                    <a:gd name="T35" fmla="*/ 190 h 258"/>
                    <a:gd name="T36" fmla="*/ 1687 w 2133"/>
                    <a:gd name="T37" fmla="*/ 182 h 258"/>
                    <a:gd name="T38" fmla="*/ 1919 w 2133"/>
                    <a:gd name="T39" fmla="*/ 196 h 258"/>
                    <a:gd name="T40" fmla="*/ 1907 w 2133"/>
                    <a:gd name="T41" fmla="*/ 189 h 258"/>
                    <a:gd name="T42" fmla="*/ 1627 w 2133"/>
                    <a:gd name="T43" fmla="*/ 168 h 258"/>
                    <a:gd name="T44" fmla="*/ 1636 w 2133"/>
                    <a:gd name="T45" fmla="*/ 140 h 258"/>
                    <a:gd name="T46" fmla="*/ 1669 w 2133"/>
                    <a:gd name="T47" fmla="*/ 172 h 258"/>
                    <a:gd name="T48" fmla="*/ 1696 w 2133"/>
                    <a:gd name="T49" fmla="*/ 195 h 258"/>
                    <a:gd name="T50" fmla="*/ 1708 w 2133"/>
                    <a:gd name="T51" fmla="*/ 223 h 258"/>
                    <a:gd name="T52" fmla="*/ 1709 w 2133"/>
                    <a:gd name="T53" fmla="*/ 254 h 258"/>
                    <a:gd name="T54" fmla="*/ 1675 w 2133"/>
                    <a:gd name="T55" fmla="*/ 221 h 258"/>
                    <a:gd name="T56" fmla="*/ 1654 w 2133"/>
                    <a:gd name="T57" fmla="*/ 185 h 258"/>
                    <a:gd name="T58" fmla="*/ 1623 w 2133"/>
                    <a:gd name="T59" fmla="*/ 144 h 258"/>
                    <a:gd name="T60" fmla="*/ 1831 w 2133"/>
                    <a:gd name="T61" fmla="*/ 141 h 258"/>
                    <a:gd name="T62" fmla="*/ 1818 w 2133"/>
                    <a:gd name="T63" fmla="*/ 164 h 258"/>
                    <a:gd name="T64" fmla="*/ 1818 w 2133"/>
                    <a:gd name="T65" fmla="*/ 207 h 258"/>
                    <a:gd name="T66" fmla="*/ 1801 w 2133"/>
                    <a:gd name="T67" fmla="*/ 236 h 258"/>
                    <a:gd name="T68" fmla="*/ 1758 w 2133"/>
                    <a:gd name="T69" fmla="*/ 228 h 258"/>
                    <a:gd name="T70" fmla="*/ 1748 w 2133"/>
                    <a:gd name="T71" fmla="*/ 181 h 258"/>
                    <a:gd name="T72" fmla="*/ 1784 w 2133"/>
                    <a:gd name="T73" fmla="*/ 165 h 258"/>
                    <a:gd name="T74" fmla="*/ 1809 w 2133"/>
                    <a:gd name="T75" fmla="*/ 138 h 258"/>
                    <a:gd name="T76" fmla="*/ 57 w 2133"/>
                    <a:gd name="T77" fmla="*/ 118 h 258"/>
                    <a:gd name="T78" fmla="*/ 1895 w 2133"/>
                    <a:gd name="T79" fmla="*/ 121 h 258"/>
                    <a:gd name="T80" fmla="*/ 1882 w 2133"/>
                    <a:gd name="T81" fmla="*/ 138 h 258"/>
                    <a:gd name="T82" fmla="*/ 1858 w 2133"/>
                    <a:gd name="T83" fmla="*/ 119 h 258"/>
                    <a:gd name="T84" fmla="*/ 1890 w 2133"/>
                    <a:gd name="T85" fmla="*/ 104 h 258"/>
                    <a:gd name="T86" fmla="*/ 1491 w 2133"/>
                    <a:gd name="T87" fmla="*/ 136 h 258"/>
                    <a:gd name="T88" fmla="*/ 1882 w 2133"/>
                    <a:gd name="T89" fmla="*/ 93 h 258"/>
                    <a:gd name="T90" fmla="*/ 1601 w 2133"/>
                    <a:gd name="T91" fmla="*/ 89 h 258"/>
                    <a:gd name="T92" fmla="*/ 226 w 2133"/>
                    <a:gd name="T93" fmla="*/ 84 h 258"/>
                    <a:gd name="T94" fmla="*/ 1872 w 2133"/>
                    <a:gd name="T95" fmla="*/ 90 h 258"/>
                    <a:gd name="T96" fmla="*/ 1820 w 2133"/>
                    <a:gd name="T97" fmla="*/ 106 h 258"/>
                    <a:gd name="T98" fmla="*/ 1832 w 2133"/>
                    <a:gd name="T99" fmla="*/ 87 h 258"/>
                    <a:gd name="T100" fmla="*/ 1864 w 2133"/>
                    <a:gd name="T101" fmla="*/ 79 h 258"/>
                    <a:gd name="T102" fmla="*/ 1841 w 2133"/>
                    <a:gd name="T103" fmla="*/ 73 h 258"/>
                    <a:gd name="T104" fmla="*/ 1258 w 2133"/>
                    <a:gd name="T105" fmla="*/ 69 h 258"/>
                    <a:gd name="T106" fmla="*/ 1890 w 2133"/>
                    <a:gd name="T107" fmla="*/ 77 h 258"/>
                    <a:gd name="T108" fmla="*/ 1604 w 2133"/>
                    <a:gd name="T109" fmla="*/ 64 h 258"/>
                    <a:gd name="T110" fmla="*/ 1852 w 2133"/>
                    <a:gd name="T111" fmla="*/ 69 h 258"/>
                    <a:gd name="T112" fmla="*/ 231 w 2133"/>
                    <a:gd name="T113" fmla="*/ 45 h 258"/>
                    <a:gd name="T114" fmla="*/ 1860 w 2133"/>
                    <a:gd name="T115" fmla="*/ 3 h 258"/>
                    <a:gd name="T116" fmla="*/ 1855 w 2133"/>
                    <a:gd name="T117" fmla="*/ 47 h 258"/>
                    <a:gd name="T118" fmla="*/ 1873 w 2133"/>
                    <a:gd name="T119" fmla="*/ 62 h 258"/>
                    <a:gd name="T120" fmla="*/ 1847 w 2133"/>
                    <a:gd name="T121" fmla="*/ 47 h 258"/>
                    <a:gd name="T122" fmla="*/ 1844 w 2133"/>
                    <a:gd name="T123" fmla="*/ 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3" h="258">
                      <a:moveTo>
                        <a:pt x="2080" y="255"/>
                      </a:moveTo>
                      <a:lnTo>
                        <a:pt x="2080" y="255"/>
                      </a:lnTo>
                      <a:lnTo>
                        <a:pt x="2080" y="255"/>
                      </a:lnTo>
                      <a:lnTo>
                        <a:pt x="2080" y="257"/>
                      </a:lnTo>
                      <a:lnTo>
                        <a:pt x="2080" y="257"/>
                      </a:lnTo>
                      <a:lnTo>
                        <a:pt x="2080" y="257"/>
                      </a:lnTo>
                      <a:lnTo>
                        <a:pt x="2080" y="257"/>
                      </a:lnTo>
                      <a:lnTo>
                        <a:pt x="2080" y="257"/>
                      </a:lnTo>
                      <a:lnTo>
                        <a:pt x="2078" y="257"/>
                      </a:lnTo>
                      <a:lnTo>
                        <a:pt x="2080" y="255"/>
                      </a:lnTo>
                      <a:close/>
                      <a:moveTo>
                        <a:pt x="2125" y="238"/>
                      </a:moveTo>
                      <a:lnTo>
                        <a:pt x="2128" y="240"/>
                      </a:lnTo>
                      <a:lnTo>
                        <a:pt x="2129" y="242"/>
                      </a:lnTo>
                      <a:lnTo>
                        <a:pt x="2131" y="244"/>
                      </a:lnTo>
                      <a:lnTo>
                        <a:pt x="2133" y="245"/>
                      </a:lnTo>
                      <a:lnTo>
                        <a:pt x="2133" y="245"/>
                      </a:lnTo>
                      <a:lnTo>
                        <a:pt x="2133" y="246"/>
                      </a:lnTo>
                      <a:lnTo>
                        <a:pt x="2133" y="246"/>
                      </a:lnTo>
                      <a:lnTo>
                        <a:pt x="2132" y="251"/>
                      </a:lnTo>
                      <a:lnTo>
                        <a:pt x="2131" y="250"/>
                      </a:lnTo>
                      <a:lnTo>
                        <a:pt x="2128" y="250"/>
                      </a:lnTo>
                      <a:lnTo>
                        <a:pt x="2129" y="246"/>
                      </a:lnTo>
                      <a:lnTo>
                        <a:pt x="2128" y="245"/>
                      </a:lnTo>
                      <a:lnTo>
                        <a:pt x="2128" y="244"/>
                      </a:lnTo>
                      <a:lnTo>
                        <a:pt x="2127" y="242"/>
                      </a:lnTo>
                      <a:lnTo>
                        <a:pt x="2125" y="241"/>
                      </a:lnTo>
                      <a:lnTo>
                        <a:pt x="2125" y="238"/>
                      </a:lnTo>
                      <a:close/>
                      <a:moveTo>
                        <a:pt x="2114" y="232"/>
                      </a:moveTo>
                      <a:lnTo>
                        <a:pt x="2118" y="233"/>
                      </a:lnTo>
                      <a:lnTo>
                        <a:pt x="2119" y="234"/>
                      </a:lnTo>
                      <a:lnTo>
                        <a:pt x="2122" y="236"/>
                      </a:lnTo>
                      <a:lnTo>
                        <a:pt x="2124" y="236"/>
                      </a:lnTo>
                      <a:lnTo>
                        <a:pt x="2124" y="238"/>
                      </a:lnTo>
                      <a:lnTo>
                        <a:pt x="2122" y="238"/>
                      </a:lnTo>
                      <a:lnTo>
                        <a:pt x="2122" y="237"/>
                      </a:lnTo>
                      <a:lnTo>
                        <a:pt x="2114" y="233"/>
                      </a:lnTo>
                      <a:lnTo>
                        <a:pt x="2114" y="232"/>
                      </a:lnTo>
                      <a:close/>
                      <a:moveTo>
                        <a:pt x="1904" y="232"/>
                      </a:moveTo>
                      <a:lnTo>
                        <a:pt x="1904" y="234"/>
                      </a:lnTo>
                      <a:lnTo>
                        <a:pt x="1907" y="234"/>
                      </a:lnTo>
                      <a:lnTo>
                        <a:pt x="1906" y="236"/>
                      </a:lnTo>
                      <a:lnTo>
                        <a:pt x="1906" y="237"/>
                      </a:lnTo>
                      <a:lnTo>
                        <a:pt x="1904" y="237"/>
                      </a:lnTo>
                      <a:lnTo>
                        <a:pt x="1903" y="237"/>
                      </a:lnTo>
                      <a:lnTo>
                        <a:pt x="1903" y="237"/>
                      </a:lnTo>
                      <a:lnTo>
                        <a:pt x="1900" y="237"/>
                      </a:lnTo>
                      <a:lnTo>
                        <a:pt x="1900" y="238"/>
                      </a:lnTo>
                      <a:lnTo>
                        <a:pt x="1898" y="238"/>
                      </a:lnTo>
                      <a:lnTo>
                        <a:pt x="1898" y="236"/>
                      </a:lnTo>
                      <a:lnTo>
                        <a:pt x="1895" y="236"/>
                      </a:lnTo>
                      <a:lnTo>
                        <a:pt x="1895" y="236"/>
                      </a:lnTo>
                      <a:lnTo>
                        <a:pt x="1894" y="236"/>
                      </a:lnTo>
                      <a:lnTo>
                        <a:pt x="1892" y="234"/>
                      </a:lnTo>
                      <a:lnTo>
                        <a:pt x="1892" y="233"/>
                      </a:lnTo>
                      <a:lnTo>
                        <a:pt x="1904" y="232"/>
                      </a:lnTo>
                      <a:close/>
                      <a:moveTo>
                        <a:pt x="1915" y="231"/>
                      </a:moveTo>
                      <a:lnTo>
                        <a:pt x="1920" y="232"/>
                      </a:lnTo>
                      <a:lnTo>
                        <a:pt x="1920" y="231"/>
                      </a:lnTo>
                      <a:lnTo>
                        <a:pt x="1923" y="232"/>
                      </a:lnTo>
                      <a:lnTo>
                        <a:pt x="1923" y="232"/>
                      </a:lnTo>
                      <a:lnTo>
                        <a:pt x="1923" y="232"/>
                      </a:lnTo>
                      <a:lnTo>
                        <a:pt x="1925" y="232"/>
                      </a:lnTo>
                      <a:lnTo>
                        <a:pt x="1928" y="232"/>
                      </a:lnTo>
                      <a:lnTo>
                        <a:pt x="1928" y="232"/>
                      </a:lnTo>
                      <a:lnTo>
                        <a:pt x="1930" y="232"/>
                      </a:lnTo>
                      <a:lnTo>
                        <a:pt x="1934" y="233"/>
                      </a:lnTo>
                      <a:lnTo>
                        <a:pt x="1934" y="234"/>
                      </a:lnTo>
                      <a:lnTo>
                        <a:pt x="1934" y="236"/>
                      </a:lnTo>
                      <a:lnTo>
                        <a:pt x="1936" y="237"/>
                      </a:lnTo>
                      <a:lnTo>
                        <a:pt x="1934" y="237"/>
                      </a:lnTo>
                      <a:lnTo>
                        <a:pt x="1933" y="237"/>
                      </a:lnTo>
                      <a:lnTo>
                        <a:pt x="1933" y="237"/>
                      </a:lnTo>
                      <a:lnTo>
                        <a:pt x="1925" y="234"/>
                      </a:lnTo>
                      <a:lnTo>
                        <a:pt x="1925" y="236"/>
                      </a:lnTo>
                      <a:lnTo>
                        <a:pt x="1924" y="236"/>
                      </a:lnTo>
                      <a:lnTo>
                        <a:pt x="1924" y="236"/>
                      </a:lnTo>
                      <a:lnTo>
                        <a:pt x="1924" y="236"/>
                      </a:lnTo>
                      <a:lnTo>
                        <a:pt x="1924" y="236"/>
                      </a:lnTo>
                      <a:lnTo>
                        <a:pt x="1924" y="236"/>
                      </a:lnTo>
                      <a:lnTo>
                        <a:pt x="1924" y="236"/>
                      </a:lnTo>
                      <a:lnTo>
                        <a:pt x="1921" y="236"/>
                      </a:lnTo>
                      <a:lnTo>
                        <a:pt x="1921" y="234"/>
                      </a:lnTo>
                      <a:lnTo>
                        <a:pt x="1919" y="234"/>
                      </a:lnTo>
                      <a:lnTo>
                        <a:pt x="1917" y="236"/>
                      </a:lnTo>
                      <a:lnTo>
                        <a:pt x="1916" y="236"/>
                      </a:lnTo>
                      <a:lnTo>
                        <a:pt x="1915" y="236"/>
                      </a:lnTo>
                      <a:lnTo>
                        <a:pt x="1913" y="234"/>
                      </a:lnTo>
                      <a:lnTo>
                        <a:pt x="1913" y="234"/>
                      </a:lnTo>
                      <a:lnTo>
                        <a:pt x="1911" y="234"/>
                      </a:lnTo>
                      <a:lnTo>
                        <a:pt x="1912" y="232"/>
                      </a:lnTo>
                      <a:lnTo>
                        <a:pt x="1913" y="232"/>
                      </a:lnTo>
                      <a:lnTo>
                        <a:pt x="1915" y="232"/>
                      </a:lnTo>
                      <a:lnTo>
                        <a:pt x="1915" y="231"/>
                      </a:lnTo>
                      <a:close/>
                      <a:moveTo>
                        <a:pt x="2107" y="229"/>
                      </a:moveTo>
                      <a:lnTo>
                        <a:pt x="2111" y="229"/>
                      </a:lnTo>
                      <a:lnTo>
                        <a:pt x="2111" y="231"/>
                      </a:lnTo>
                      <a:lnTo>
                        <a:pt x="2111" y="231"/>
                      </a:lnTo>
                      <a:lnTo>
                        <a:pt x="2111" y="231"/>
                      </a:lnTo>
                      <a:lnTo>
                        <a:pt x="2111" y="231"/>
                      </a:lnTo>
                      <a:lnTo>
                        <a:pt x="2112" y="231"/>
                      </a:lnTo>
                      <a:lnTo>
                        <a:pt x="2112" y="231"/>
                      </a:lnTo>
                      <a:lnTo>
                        <a:pt x="2112" y="232"/>
                      </a:lnTo>
                      <a:lnTo>
                        <a:pt x="2111" y="232"/>
                      </a:lnTo>
                      <a:lnTo>
                        <a:pt x="2111" y="232"/>
                      </a:lnTo>
                      <a:lnTo>
                        <a:pt x="2110" y="233"/>
                      </a:lnTo>
                      <a:lnTo>
                        <a:pt x="2108" y="232"/>
                      </a:lnTo>
                      <a:lnTo>
                        <a:pt x="2107" y="231"/>
                      </a:lnTo>
                      <a:lnTo>
                        <a:pt x="2107" y="231"/>
                      </a:lnTo>
                      <a:lnTo>
                        <a:pt x="2107" y="229"/>
                      </a:lnTo>
                      <a:close/>
                      <a:moveTo>
                        <a:pt x="1735" y="228"/>
                      </a:moveTo>
                      <a:lnTo>
                        <a:pt x="1738" y="228"/>
                      </a:lnTo>
                      <a:lnTo>
                        <a:pt x="1738" y="229"/>
                      </a:lnTo>
                      <a:lnTo>
                        <a:pt x="1738" y="229"/>
                      </a:lnTo>
                      <a:lnTo>
                        <a:pt x="1738" y="231"/>
                      </a:lnTo>
                      <a:lnTo>
                        <a:pt x="1738" y="233"/>
                      </a:lnTo>
                      <a:lnTo>
                        <a:pt x="1737" y="233"/>
                      </a:lnTo>
                      <a:lnTo>
                        <a:pt x="1734" y="233"/>
                      </a:lnTo>
                      <a:lnTo>
                        <a:pt x="1734" y="234"/>
                      </a:lnTo>
                      <a:lnTo>
                        <a:pt x="1731" y="234"/>
                      </a:lnTo>
                      <a:lnTo>
                        <a:pt x="1731" y="233"/>
                      </a:lnTo>
                      <a:lnTo>
                        <a:pt x="1730" y="232"/>
                      </a:lnTo>
                      <a:lnTo>
                        <a:pt x="1731" y="229"/>
                      </a:lnTo>
                      <a:lnTo>
                        <a:pt x="1731" y="229"/>
                      </a:lnTo>
                      <a:lnTo>
                        <a:pt x="1733" y="228"/>
                      </a:lnTo>
                      <a:lnTo>
                        <a:pt x="1735" y="228"/>
                      </a:lnTo>
                      <a:close/>
                      <a:moveTo>
                        <a:pt x="1665" y="225"/>
                      </a:moveTo>
                      <a:lnTo>
                        <a:pt x="1666" y="227"/>
                      </a:lnTo>
                      <a:lnTo>
                        <a:pt x="1666" y="227"/>
                      </a:lnTo>
                      <a:lnTo>
                        <a:pt x="1666" y="227"/>
                      </a:lnTo>
                      <a:lnTo>
                        <a:pt x="1666" y="228"/>
                      </a:lnTo>
                      <a:lnTo>
                        <a:pt x="1666" y="228"/>
                      </a:lnTo>
                      <a:lnTo>
                        <a:pt x="1666" y="228"/>
                      </a:lnTo>
                      <a:lnTo>
                        <a:pt x="1665" y="228"/>
                      </a:lnTo>
                      <a:lnTo>
                        <a:pt x="1665" y="228"/>
                      </a:lnTo>
                      <a:lnTo>
                        <a:pt x="1665" y="227"/>
                      </a:lnTo>
                      <a:lnTo>
                        <a:pt x="1665" y="227"/>
                      </a:lnTo>
                      <a:lnTo>
                        <a:pt x="1665" y="225"/>
                      </a:lnTo>
                      <a:close/>
                      <a:moveTo>
                        <a:pt x="2076" y="224"/>
                      </a:moveTo>
                      <a:lnTo>
                        <a:pt x="2082" y="225"/>
                      </a:lnTo>
                      <a:lnTo>
                        <a:pt x="2082" y="227"/>
                      </a:lnTo>
                      <a:lnTo>
                        <a:pt x="2082" y="227"/>
                      </a:lnTo>
                      <a:lnTo>
                        <a:pt x="2082" y="227"/>
                      </a:lnTo>
                      <a:lnTo>
                        <a:pt x="2080" y="227"/>
                      </a:lnTo>
                      <a:lnTo>
                        <a:pt x="2078" y="227"/>
                      </a:lnTo>
                      <a:lnTo>
                        <a:pt x="2076" y="227"/>
                      </a:lnTo>
                      <a:lnTo>
                        <a:pt x="2076" y="225"/>
                      </a:lnTo>
                      <a:lnTo>
                        <a:pt x="2076" y="224"/>
                      </a:lnTo>
                      <a:close/>
                      <a:moveTo>
                        <a:pt x="1072" y="220"/>
                      </a:moveTo>
                      <a:lnTo>
                        <a:pt x="1076" y="221"/>
                      </a:lnTo>
                      <a:lnTo>
                        <a:pt x="1076" y="221"/>
                      </a:lnTo>
                      <a:lnTo>
                        <a:pt x="1076" y="223"/>
                      </a:lnTo>
                      <a:lnTo>
                        <a:pt x="1076" y="223"/>
                      </a:lnTo>
                      <a:lnTo>
                        <a:pt x="1077" y="223"/>
                      </a:lnTo>
                      <a:lnTo>
                        <a:pt x="1072" y="223"/>
                      </a:lnTo>
                      <a:lnTo>
                        <a:pt x="1072" y="220"/>
                      </a:lnTo>
                      <a:close/>
                      <a:moveTo>
                        <a:pt x="1878" y="219"/>
                      </a:moveTo>
                      <a:lnTo>
                        <a:pt x="1886" y="219"/>
                      </a:lnTo>
                      <a:lnTo>
                        <a:pt x="1886" y="220"/>
                      </a:lnTo>
                      <a:lnTo>
                        <a:pt x="1878" y="221"/>
                      </a:lnTo>
                      <a:lnTo>
                        <a:pt x="1878" y="221"/>
                      </a:lnTo>
                      <a:lnTo>
                        <a:pt x="1878" y="221"/>
                      </a:lnTo>
                      <a:lnTo>
                        <a:pt x="1878" y="220"/>
                      </a:lnTo>
                      <a:lnTo>
                        <a:pt x="1878" y="219"/>
                      </a:lnTo>
                      <a:close/>
                      <a:moveTo>
                        <a:pt x="1892" y="217"/>
                      </a:moveTo>
                      <a:lnTo>
                        <a:pt x="1895" y="217"/>
                      </a:lnTo>
                      <a:lnTo>
                        <a:pt x="1895" y="219"/>
                      </a:lnTo>
                      <a:lnTo>
                        <a:pt x="1889" y="219"/>
                      </a:lnTo>
                      <a:lnTo>
                        <a:pt x="1889" y="217"/>
                      </a:lnTo>
                      <a:lnTo>
                        <a:pt x="1890" y="217"/>
                      </a:lnTo>
                      <a:lnTo>
                        <a:pt x="1891" y="217"/>
                      </a:lnTo>
                      <a:lnTo>
                        <a:pt x="1892" y="217"/>
                      </a:lnTo>
                      <a:close/>
                      <a:moveTo>
                        <a:pt x="1932" y="216"/>
                      </a:moveTo>
                      <a:lnTo>
                        <a:pt x="1932" y="217"/>
                      </a:lnTo>
                      <a:lnTo>
                        <a:pt x="1932" y="217"/>
                      </a:lnTo>
                      <a:lnTo>
                        <a:pt x="1932" y="220"/>
                      </a:lnTo>
                      <a:lnTo>
                        <a:pt x="1928" y="219"/>
                      </a:lnTo>
                      <a:lnTo>
                        <a:pt x="1929" y="217"/>
                      </a:lnTo>
                      <a:lnTo>
                        <a:pt x="1929" y="217"/>
                      </a:lnTo>
                      <a:lnTo>
                        <a:pt x="1932" y="216"/>
                      </a:lnTo>
                      <a:close/>
                      <a:moveTo>
                        <a:pt x="1716" y="216"/>
                      </a:moveTo>
                      <a:lnTo>
                        <a:pt x="1716" y="217"/>
                      </a:lnTo>
                      <a:lnTo>
                        <a:pt x="1717" y="219"/>
                      </a:lnTo>
                      <a:lnTo>
                        <a:pt x="1717" y="219"/>
                      </a:lnTo>
                      <a:lnTo>
                        <a:pt x="1718" y="217"/>
                      </a:lnTo>
                      <a:lnTo>
                        <a:pt x="1718" y="219"/>
                      </a:lnTo>
                      <a:lnTo>
                        <a:pt x="1720" y="219"/>
                      </a:lnTo>
                      <a:lnTo>
                        <a:pt x="1720" y="220"/>
                      </a:lnTo>
                      <a:lnTo>
                        <a:pt x="1721" y="220"/>
                      </a:lnTo>
                      <a:lnTo>
                        <a:pt x="1721" y="223"/>
                      </a:lnTo>
                      <a:lnTo>
                        <a:pt x="1721" y="223"/>
                      </a:lnTo>
                      <a:lnTo>
                        <a:pt x="1721" y="224"/>
                      </a:lnTo>
                      <a:lnTo>
                        <a:pt x="1722" y="224"/>
                      </a:lnTo>
                      <a:lnTo>
                        <a:pt x="1724" y="231"/>
                      </a:lnTo>
                      <a:lnTo>
                        <a:pt x="1722" y="231"/>
                      </a:lnTo>
                      <a:lnTo>
                        <a:pt x="1722" y="232"/>
                      </a:lnTo>
                      <a:lnTo>
                        <a:pt x="1722" y="232"/>
                      </a:lnTo>
                      <a:lnTo>
                        <a:pt x="1722" y="231"/>
                      </a:lnTo>
                      <a:lnTo>
                        <a:pt x="1718" y="228"/>
                      </a:lnTo>
                      <a:lnTo>
                        <a:pt x="1718" y="227"/>
                      </a:lnTo>
                      <a:lnTo>
                        <a:pt x="1717" y="227"/>
                      </a:lnTo>
                      <a:lnTo>
                        <a:pt x="1717" y="224"/>
                      </a:lnTo>
                      <a:lnTo>
                        <a:pt x="1717" y="224"/>
                      </a:lnTo>
                      <a:lnTo>
                        <a:pt x="1717" y="224"/>
                      </a:lnTo>
                      <a:lnTo>
                        <a:pt x="1717" y="224"/>
                      </a:lnTo>
                      <a:lnTo>
                        <a:pt x="1717" y="223"/>
                      </a:lnTo>
                      <a:lnTo>
                        <a:pt x="1717" y="223"/>
                      </a:lnTo>
                      <a:lnTo>
                        <a:pt x="1717" y="223"/>
                      </a:lnTo>
                      <a:lnTo>
                        <a:pt x="1717" y="221"/>
                      </a:lnTo>
                      <a:lnTo>
                        <a:pt x="1713" y="221"/>
                      </a:lnTo>
                      <a:lnTo>
                        <a:pt x="1713" y="221"/>
                      </a:lnTo>
                      <a:lnTo>
                        <a:pt x="1713" y="220"/>
                      </a:lnTo>
                      <a:lnTo>
                        <a:pt x="1713" y="219"/>
                      </a:lnTo>
                      <a:lnTo>
                        <a:pt x="1713" y="217"/>
                      </a:lnTo>
                      <a:lnTo>
                        <a:pt x="1714" y="217"/>
                      </a:lnTo>
                      <a:lnTo>
                        <a:pt x="1714" y="217"/>
                      </a:lnTo>
                      <a:lnTo>
                        <a:pt x="1716" y="216"/>
                      </a:lnTo>
                      <a:close/>
                      <a:moveTo>
                        <a:pt x="1866" y="215"/>
                      </a:moveTo>
                      <a:lnTo>
                        <a:pt x="1872" y="216"/>
                      </a:lnTo>
                      <a:lnTo>
                        <a:pt x="1872" y="217"/>
                      </a:lnTo>
                      <a:lnTo>
                        <a:pt x="1870" y="217"/>
                      </a:lnTo>
                      <a:lnTo>
                        <a:pt x="1870" y="219"/>
                      </a:lnTo>
                      <a:lnTo>
                        <a:pt x="1869" y="219"/>
                      </a:lnTo>
                      <a:lnTo>
                        <a:pt x="1869" y="219"/>
                      </a:lnTo>
                      <a:lnTo>
                        <a:pt x="1865" y="219"/>
                      </a:lnTo>
                      <a:lnTo>
                        <a:pt x="1865" y="219"/>
                      </a:lnTo>
                      <a:lnTo>
                        <a:pt x="1865" y="216"/>
                      </a:lnTo>
                      <a:lnTo>
                        <a:pt x="1865" y="216"/>
                      </a:lnTo>
                      <a:lnTo>
                        <a:pt x="1866" y="215"/>
                      </a:lnTo>
                      <a:close/>
                      <a:moveTo>
                        <a:pt x="1911" y="213"/>
                      </a:moveTo>
                      <a:lnTo>
                        <a:pt x="1911" y="215"/>
                      </a:lnTo>
                      <a:lnTo>
                        <a:pt x="1908" y="215"/>
                      </a:lnTo>
                      <a:lnTo>
                        <a:pt x="1908" y="213"/>
                      </a:lnTo>
                      <a:lnTo>
                        <a:pt x="1909" y="213"/>
                      </a:lnTo>
                      <a:lnTo>
                        <a:pt x="1909" y="213"/>
                      </a:lnTo>
                      <a:lnTo>
                        <a:pt x="1909" y="213"/>
                      </a:lnTo>
                      <a:lnTo>
                        <a:pt x="1911" y="213"/>
                      </a:lnTo>
                      <a:close/>
                      <a:moveTo>
                        <a:pt x="1937" y="212"/>
                      </a:moveTo>
                      <a:lnTo>
                        <a:pt x="1937" y="212"/>
                      </a:lnTo>
                      <a:lnTo>
                        <a:pt x="1938" y="212"/>
                      </a:lnTo>
                      <a:lnTo>
                        <a:pt x="1938" y="215"/>
                      </a:lnTo>
                      <a:lnTo>
                        <a:pt x="1937" y="215"/>
                      </a:lnTo>
                      <a:lnTo>
                        <a:pt x="1936" y="215"/>
                      </a:lnTo>
                      <a:lnTo>
                        <a:pt x="1936" y="215"/>
                      </a:lnTo>
                      <a:lnTo>
                        <a:pt x="1936" y="215"/>
                      </a:lnTo>
                      <a:lnTo>
                        <a:pt x="1936" y="215"/>
                      </a:lnTo>
                      <a:lnTo>
                        <a:pt x="1934" y="215"/>
                      </a:lnTo>
                      <a:lnTo>
                        <a:pt x="1934" y="215"/>
                      </a:lnTo>
                      <a:lnTo>
                        <a:pt x="1934" y="212"/>
                      </a:lnTo>
                      <a:lnTo>
                        <a:pt x="1937" y="212"/>
                      </a:lnTo>
                      <a:close/>
                      <a:moveTo>
                        <a:pt x="1932" y="210"/>
                      </a:moveTo>
                      <a:lnTo>
                        <a:pt x="1934" y="210"/>
                      </a:lnTo>
                      <a:lnTo>
                        <a:pt x="1934" y="211"/>
                      </a:lnTo>
                      <a:lnTo>
                        <a:pt x="1933" y="211"/>
                      </a:lnTo>
                      <a:lnTo>
                        <a:pt x="1933" y="211"/>
                      </a:lnTo>
                      <a:lnTo>
                        <a:pt x="1932" y="212"/>
                      </a:lnTo>
                      <a:lnTo>
                        <a:pt x="1932" y="211"/>
                      </a:lnTo>
                      <a:lnTo>
                        <a:pt x="1932" y="211"/>
                      </a:lnTo>
                      <a:lnTo>
                        <a:pt x="1932" y="210"/>
                      </a:lnTo>
                      <a:close/>
                      <a:moveTo>
                        <a:pt x="1657" y="210"/>
                      </a:moveTo>
                      <a:lnTo>
                        <a:pt x="1657" y="213"/>
                      </a:lnTo>
                      <a:lnTo>
                        <a:pt x="1658" y="216"/>
                      </a:lnTo>
                      <a:lnTo>
                        <a:pt x="1659" y="219"/>
                      </a:lnTo>
                      <a:lnTo>
                        <a:pt x="1656" y="219"/>
                      </a:lnTo>
                      <a:lnTo>
                        <a:pt x="1656" y="216"/>
                      </a:lnTo>
                      <a:lnTo>
                        <a:pt x="1653" y="211"/>
                      </a:lnTo>
                      <a:lnTo>
                        <a:pt x="1654" y="211"/>
                      </a:lnTo>
                      <a:lnTo>
                        <a:pt x="1657" y="210"/>
                      </a:lnTo>
                      <a:close/>
                      <a:moveTo>
                        <a:pt x="1934" y="210"/>
                      </a:moveTo>
                      <a:lnTo>
                        <a:pt x="1937" y="210"/>
                      </a:lnTo>
                      <a:lnTo>
                        <a:pt x="1937" y="210"/>
                      </a:lnTo>
                      <a:lnTo>
                        <a:pt x="1934" y="210"/>
                      </a:lnTo>
                      <a:lnTo>
                        <a:pt x="1934" y="210"/>
                      </a:lnTo>
                      <a:close/>
                      <a:moveTo>
                        <a:pt x="312" y="208"/>
                      </a:moveTo>
                      <a:lnTo>
                        <a:pt x="314" y="208"/>
                      </a:lnTo>
                      <a:lnTo>
                        <a:pt x="314" y="208"/>
                      </a:lnTo>
                      <a:lnTo>
                        <a:pt x="314" y="208"/>
                      </a:lnTo>
                      <a:lnTo>
                        <a:pt x="314" y="208"/>
                      </a:lnTo>
                      <a:lnTo>
                        <a:pt x="312" y="210"/>
                      </a:lnTo>
                      <a:lnTo>
                        <a:pt x="312" y="210"/>
                      </a:lnTo>
                      <a:lnTo>
                        <a:pt x="312" y="210"/>
                      </a:lnTo>
                      <a:lnTo>
                        <a:pt x="311" y="210"/>
                      </a:lnTo>
                      <a:lnTo>
                        <a:pt x="312" y="208"/>
                      </a:lnTo>
                      <a:close/>
                      <a:moveTo>
                        <a:pt x="315" y="206"/>
                      </a:moveTo>
                      <a:lnTo>
                        <a:pt x="316" y="206"/>
                      </a:lnTo>
                      <a:lnTo>
                        <a:pt x="316" y="206"/>
                      </a:lnTo>
                      <a:lnTo>
                        <a:pt x="316" y="207"/>
                      </a:lnTo>
                      <a:lnTo>
                        <a:pt x="315" y="207"/>
                      </a:lnTo>
                      <a:lnTo>
                        <a:pt x="315" y="206"/>
                      </a:lnTo>
                      <a:close/>
                      <a:moveTo>
                        <a:pt x="1907" y="204"/>
                      </a:moveTo>
                      <a:lnTo>
                        <a:pt x="1907" y="204"/>
                      </a:lnTo>
                      <a:lnTo>
                        <a:pt x="1907" y="206"/>
                      </a:lnTo>
                      <a:lnTo>
                        <a:pt x="1908" y="207"/>
                      </a:lnTo>
                      <a:lnTo>
                        <a:pt x="1909" y="207"/>
                      </a:lnTo>
                      <a:lnTo>
                        <a:pt x="1909" y="208"/>
                      </a:lnTo>
                      <a:lnTo>
                        <a:pt x="1907" y="210"/>
                      </a:lnTo>
                      <a:lnTo>
                        <a:pt x="1907" y="204"/>
                      </a:lnTo>
                      <a:close/>
                      <a:moveTo>
                        <a:pt x="1697" y="203"/>
                      </a:moveTo>
                      <a:lnTo>
                        <a:pt x="1700" y="204"/>
                      </a:lnTo>
                      <a:lnTo>
                        <a:pt x="1700" y="204"/>
                      </a:lnTo>
                      <a:lnTo>
                        <a:pt x="1699" y="204"/>
                      </a:lnTo>
                      <a:lnTo>
                        <a:pt x="1699" y="206"/>
                      </a:lnTo>
                      <a:lnTo>
                        <a:pt x="1697" y="206"/>
                      </a:lnTo>
                      <a:lnTo>
                        <a:pt x="1697" y="203"/>
                      </a:lnTo>
                      <a:close/>
                      <a:moveTo>
                        <a:pt x="314" y="202"/>
                      </a:moveTo>
                      <a:lnTo>
                        <a:pt x="315" y="202"/>
                      </a:lnTo>
                      <a:lnTo>
                        <a:pt x="315" y="202"/>
                      </a:lnTo>
                      <a:lnTo>
                        <a:pt x="315" y="202"/>
                      </a:lnTo>
                      <a:lnTo>
                        <a:pt x="315" y="202"/>
                      </a:lnTo>
                      <a:lnTo>
                        <a:pt x="314" y="203"/>
                      </a:lnTo>
                      <a:lnTo>
                        <a:pt x="314" y="203"/>
                      </a:lnTo>
                      <a:lnTo>
                        <a:pt x="314" y="203"/>
                      </a:lnTo>
                      <a:lnTo>
                        <a:pt x="312" y="203"/>
                      </a:lnTo>
                      <a:lnTo>
                        <a:pt x="314" y="202"/>
                      </a:lnTo>
                      <a:close/>
                      <a:moveTo>
                        <a:pt x="1936" y="200"/>
                      </a:moveTo>
                      <a:lnTo>
                        <a:pt x="1936" y="202"/>
                      </a:lnTo>
                      <a:lnTo>
                        <a:pt x="1940" y="202"/>
                      </a:lnTo>
                      <a:lnTo>
                        <a:pt x="1940" y="202"/>
                      </a:lnTo>
                      <a:lnTo>
                        <a:pt x="1941" y="203"/>
                      </a:lnTo>
                      <a:lnTo>
                        <a:pt x="1941" y="204"/>
                      </a:lnTo>
                      <a:lnTo>
                        <a:pt x="1940" y="204"/>
                      </a:lnTo>
                      <a:lnTo>
                        <a:pt x="1937" y="204"/>
                      </a:lnTo>
                      <a:lnTo>
                        <a:pt x="1934" y="204"/>
                      </a:lnTo>
                      <a:lnTo>
                        <a:pt x="1933" y="204"/>
                      </a:lnTo>
                      <a:lnTo>
                        <a:pt x="1933" y="204"/>
                      </a:lnTo>
                      <a:lnTo>
                        <a:pt x="1932" y="203"/>
                      </a:lnTo>
                      <a:lnTo>
                        <a:pt x="1932" y="203"/>
                      </a:lnTo>
                      <a:lnTo>
                        <a:pt x="1932" y="203"/>
                      </a:lnTo>
                      <a:lnTo>
                        <a:pt x="1930" y="203"/>
                      </a:lnTo>
                      <a:lnTo>
                        <a:pt x="1930" y="203"/>
                      </a:lnTo>
                      <a:lnTo>
                        <a:pt x="1930" y="203"/>
                      </a:lnTo>
                      <a:lnTo>
                        <a:pt x="1930" y="202"/>
                      </a:lnTo>
                      <a:lnTo>
                        <a:pt x="1933" y="202"/>
                      </a:lnTo>
                      <a:lnTo>
                        <a:pt x="1933" y="202"/>
                      </a:lnTo>
                      <a:lnTo>
                        <a:pt x="1936" y="200"/>
                      </a:lnTo>
                      <a:close/>
                      <a:moveTo>
                        <a:pt x="333" y="195"/>
                      </a:moveTo>
                      <a:lnTo>
                        <a:pt x="333" y="195"/>
                      </a:lnTo>
                      <a:lnTo>
                        <a:pt x="333" y="196"/>
                      </a:lnTo>
                      <a:lnTo>
                        <a:pt x="335" y="198"/>
                      </a:lnTo>
                      <a:lnTo>
                        <a:pt x="333" y="198"/>
                      </a:lnTo>
                      <a:lnTo>
                        <a:pt x="333" y="199"/>
                      </a:lnTo>
                      <a:lnTo>
                        <a:pt x="335" y="199"/>
                      </a:lnTo>
                      <a:lnTo>
                        <a:pt x="335" y="199"/>
                      </a:lnTo>
                      <a:lnTo>
                        <a:pt x="336" y="199"/>
                      </a:lnTo>
                      <a:lnTo>
                        <a:pt x="340" y="199"/>
                      </a:lnTo>
                      <a:lnTo>
                        <a:pt x="340" y="199"/>
                      </a:lnTo>
                      <a:lnTo>
                        <a:pt x="340" y="199"/>
                      </a:lnTo>
                      <a:lnTo>
                        <a:pt x="340" y="203"/>
                      </a:lnTo>
                      <a:lnTo>
                        <a:pt x="340" y="203"/>
                      </a:lnTo>
                      <a:lnTo>
                        <a:pt x="340" y="204"/>
                      </a:lnTo>
                      <a:lnTo>
                        <a:pt x="341" y="206"/>
                      </a:lnTo>
                      <a:lnTo>
                        <a:pt x="340" y="208"/>
                      </a:lnTo>
                      <a:lnTo>
                        <a:pt x="339" y="208"/>
                      </a:lnTo>
                      <a:lnTo>
                        <a:pt x="339" y="211"/>
                      </a:lnTo>
                      <a:lnTo>
                        <a:pt x="337" y="212"/>
                      </a:lnTo>
                      <a:lnTo>
                        <a:pt x="337" y="212"/>
                      </a:lnTo>
                      <a:lnTo>
                        <a:pt x="336" y="213"/>
                      </a:lnTo>
                      <a:lnTo>
                        <a:pt x="333" y="213"/>
                      </a:lnTo>
                      <a:lnTo>
                        <a:pt x="333" y="215"/>
                      </a:lnTo>
                      <a:lnTo>
                        <a:pt x="325" y="215"/>
                      </a:lnTo>
                      <a:lnTo>
                        <a:pt x="325" y="216"/>
                      </a:lnTo>
                      <a:lnTo>
                        <a:pt x="323" y="216"/>
                      </a:lnTo>
                      <a:lnTo>
                        <a:pt x="322" y="213"/>
                      </a:lnTo>
                      <a:lnTo>
                        <a:pt x="320" y="213"/>
                      </a:lnTo>
                      <a:lnTo>
                        <a:pt x="319" y="211"/>
                      </a:lnTo>
                      <a:lnTo>
                        <a:pt x="319" y="208"/>
                      </a:lnTo>
                      <a:lnTo>
                        <a:pt x="319" y="206"/>
                      </a:lnTo>
                      <a:lnTo>
                        <a:pt x="320" y="204"/>
                      </a:lnTo>
                      <a:lnTo>
                        <a:pt x="320" y="204"/>
                      </a:lnTo>
                      <a:lnTo>
                        <a:pt x="322" y="204"/>
                      </a:lnTo>
                      <a:lnTo>
                        <a:pt x="323" y="200"/>
                      </a:lnTo>
                      <a:lnTo>
                        <a:pt x="328" y="198"/>
                      </a:lnTo>
                      <a:lnTo>
                        <a:pt x="328" y="198"/>
                      </a:lnTo>
                      <a:lnTo>
                        <a:pt x="327" y="198"/>
                      </a:lnTo>
                      <a:lnTo>
                        <a:pt x="328" y="196"/>
                      </a:lnTo>
                      <a:lnTo>
                        <a:pt x="328" y="196"/>
                      </a:lnTo>
                      <a:lnTo>
                        <a:pt x="329" y="196"/>
                      </a:lnTo>
                      <a:lnTo>
                        <a:pt x="329" y="195"/>
                      </a:lnTo>
                      <a:lnTo>
                        <a:pt x="333" y="195"/>
                      </a:lnTo>
                      <a:close/>
                      <a:moveTo>
                        <a:pt x="1704" y="185"/>
                      </a:moveTo>
                      <a:lnTo>
                        <a:pt x="1705" y="185"/>
                      </a:lnTo>
                      <a:lnTo>
                        <a:pt x="1705" y="186"/>
                      </a:lnTo>
                      <a:lnTo>
                        <a:pt x="1704" y="186"/>
                      </a:lnTo>
                      <a:lnTo>
                        <a:pt x="1704" y="185"/>
                      </a:lnTo>
                      <a:close/>
                      <a:moveTo>
                        <a:pt x="1686" y="185"/>
                      </a:moveTo>
                      <a:lnTo>
                        <a:pt x="1687" y="186"/>
                      </a:lnTo>
                      <a:lnTo>
                        <a:pt x="1688" y="186"/>
                      </a:lnTo>
                      <a:lnTo>
                        <a:pt x="1688" y="189"/>
                      </a:lnTo>
                      <a:lnTo>
                        <a:pt x="1687" y="189"/>
                      </a:lnTo>
                      <a:lnTo>
                        <a:pt x="1687" y="187"/>
                      </a:lnTo>
                      <a:lnTo>
                        <a:pt x="1686" y="187"/>
                      </a:lnTo>
                      <a:lnTo>
                        <a:pt x="1686" y="185"/>
                      </a:lnTo>
                      <a:close/>
                      <a:moveTo>
                        <a:pt x="1764" y="183"/>
                      </a:moveTo>
                      <a:lnTo>
                        <a:pt x="1764" y="183"/>
                      </a:lnTo>
                      <a:lnTo>
                        <a:pt x="1764" y="183"/>
                      </a:lnTo>
                      <a:lnTo>
                        <a:pt x="1765" y="183"/>
                      </a:lnTo>
                      <a:lnTo>
                        <a:pt x="1765" y="183"/>
                      </a:lnTo>
                      <a:lnTo>
                        <a:pt x="1765" y="183"/>
                      </a:lnTo>
                      <a:lnTo>
                        <a:pt x="1764" y="183"/>
                      </a:lnTo>
                      <a:close/>
                      <a:moveTo>
                        <a:pt x="1883" y="182"/>
                      </a:moveTo>
                      <a:lnTo>
                        <a:pt x="1885" y="182"/>
                      </a:lnTo>
                      <a:lnTo>
                        <a:pt x="1886" y="183"/>
                      </a:lnTo>
                      <a:lnTo>
                        <a:pt x="1886" y="183"/>
                      </a:lnTo>
                      <a:lnTo>
                        <a:pt x="1886" y="186"/>
                      </a:lnTo>
                      <a:lnTo>
                        <a:pt x="1886" y="189"/>
                      </a:lnTo>
                      <a:lnTo>
                        <a:pt x="1883" y="190"/>
                      </a:lnTo>
                      <a:lnTo>
                        <a:pt x="1882" y="193"/>
                      </a:lnTo>
                      <a:lnTo>
                        <a:pt x="1881" y="195"/>
                      </a:lnTo>
                      <a:lnTo>
                        <a:pt x="1877" y="196"/>
                      </a:lnTo>
                      <a:lnTo>
                        <a:pt x="1877" y="198"/>
                      </a:lnTo>
                      <a:lnTo>
                        <a:pt x="1872" y="196"/>
                      </a:lnTo>
                      <a:lnTo>
                        <a:pt x="1872" y="196"/>
                      </a:lnTo>
                      <a:lnTo>
                        <a:pt x="1870" y="198"/>
                      </a:lnTo>
                      <a:lnTo>
                        <a:pt x="1870" y="198"/>
                      </a:lnTo>
                      <a:lnTo>
                        <a:pt x="1870" y="196"/>
                      </a:lnTo>
                      <a:lnTo>
                        <a:pt x="1869" y="196"/>
                      </a:lnTo>
                      <a:lnTo>
                        <a:pt x="1869" y="196"/>
                      </a:lnTo>
                      <a:lnTo>
                        <a:pt x="1866" y="196"/>
                      </a:lnTo>
                      <a:lnTo>
                        <a:pt x="1866" y="195"/>
                      </a:lnTo>
                      <a:lnTo>
                        <a:pt x="1857" y="195"/>
                      </a:lnTo>
                      <a:lnTo>
                        <a:pt x="1857" y="196"/>
                      </a:lnTo>
                      <a:lnTo>
                        <a:pt x="1853" y="195"/>
                      </a:lnTo>
                      <a:lnTo>
                        <a:pt x="1853" y="195"/>
                      </a:lnTo>
                      <a:lnTo>
                        <a:pt x="1853" y="195"/>
                      </a:lnTo>
                      <a:lnTo>
                        <a:pt x="1852" y="195"/>
                      </a:lnTo>
                      <a:lnTo>
                        <a:pt x="1852" y="195"/>
                      </a:lnTo>
                      <a:lnTo>
                        <a:pt x="1848" y="195"/>
                      </a:lnTo>
                      <a:lnTo>
                        <a:pt x="1848" y="196"/>
                      </a:lnTo>
                      <a:lnTo>
                        <a:pt x="1848" y="196"/>
                      </a:lnTo>
                      <a:lnTo>
                        <a:pt x="1848" y="195"/>
                      </a:lnTo>
                      <a:lnTo>
                        <a:pt x="1847" y="195"/>
                      </a:lnTo>
                      <a:lnTo>
                        <a:pt x="1845" y="195"/>
                      </a:lnTo>
                      <a:lnTo>
                        <a:pt x="1844" y="199"/>
                      </a:lnTo>
                      <a:lnTo>
                        <a:pt x="1844" y="204"/>
                      </a:lnTo>
                      <a:lnTo>
                        <a:pt x="1844" y="208"/>
                      </a:lnTo>
                      <a:lnTo>
                        <a:pt x="1847" y="210"/>
                      </a:lnTo>
                      <a:lnTo>
                        <a:pt x="1847" y="210"/>
                      </a:lnTo>
                      <a:lnTo>
                        <a:pt x="1849" y="210"/>
                      </a:lnTo>
                      <a:lnTo>
                        <a:pt x="1849" y="211"/>
                      </a:lnTo>
                      <a:lnTo>
                        <a:pt x="1851" y="212"/>
                      </a:lnTo>
                      <a:lnTo>
                        <a:pt x="1851" y="212"/>
                      </a:lnTo>
                      <a:lnTo>
                        <a:pt x="1851" y="212"/>
                      </a:lnTo>
                      <a:lnTo>
                        <a:pt x="1852" y="212"/>
                      </a:lnTo>
                      <a:lnTo>
                        <a:pt x="1853" y="212"/>
                      </a:lnTo>
                      <a:lnTo>
                        <a:pt x="1853" y="211"/>
                      </a:lnTo>
                      <a:lnTo>
                        <a:pt x="1855" y="210"/>
                      </a:lnTo>
                      <a:lnTo>
                        <a:pt x="1857" y="210"/>
                      </a:lnTo>
                      <a:lnTo>
                        <a:pt x="1860" y="210"/>
                      </a:lnTo>
                      <a:lnTo>
                        <a:pt x="1870" y="210"/>
                      </a:lnTo>
                      <a:lnTo>
                        <a:pt x="1869" y="213"/>
                      </a:lnTo>
                      <a:lnTo>
                        <a:pt x="1868" y="213"/>
                      </a:lnTo>
                      <a:lnTo>
                        <a:pt x="1866" y="213"/>
                      </a:lnTo>
                      <a:lnTo>
                        <a:pt x="1865" y="215"/>
                      </a:lnTo>
                      <a:lnTo>
                        <a:pt x="1864" y="215"/>
                      </a:lnTo>
                      <a:lnTo>
                        <a:pt x="1864" y="216"/>
                      </a:lnTo>
                      <a:lnTo>
                        <a:pt x="1864" y="216"/>
                      </a:lnTo>
                      <a:lnTo>
                        <a:pt x="1862" y="219"/>
                      </a:lnTo>
                      <a:lnTo>
                        <a:pt x="1861" y="219"/>
                      </a:lnTo>
                      <a:lnTo>
                        <a:pt x="1861" y="219"/>
                      </a:lnTo>
                      <a:lnTo>
                        <a:pt x="1857" y="220"/>
                      </a:lnTo>
                      <a:lnTo>
                        <a:pt x="1857" y="221"/>
                      </a:lnTo>
                      <a:lnTo>
                        <a:pt x="1855" y="221"/>
                      </a:lnTo>
                      <a:lnTo>
                        <a:pt x="1855" y="221"/>
                      </a:lnTo>
                      <a:lnTo>
                        <a:pt x="1852" y="221"/>
                      </a:lnTo>
                      <a:lnTo>
                        <a:pt x="1851" y="223"/>
                      </a:lnTo>
                      <a:lnTo>
                        <a:pt x="1851" y="223"/>
                      </a:lnTo>
                      <a:lnTo>
                        <a:pt x="1852" y="224"/>
                      </a:lnTo>
                      <a:lnTo>
                        <a:pt x="1853" y="225"/>
                      </a:lnTo>
                      <a:lnTo>
                        <a:pt x="1855" y="225"/>
                      </a:lnTo>
                      <a:lnTo>
                        <a:pt x="1857" y="225"/>
                      </a:lnTo>
                      <a:lnTo>
                        <a:pt x="1857" y="228"/>
                      </a:lnTo>
                      <a:lnTo>
                        <a:pt x="1858" y="231"/>
                      </a:lnTo>
                      <a:lnTo>
                        <a:pt x="1858" y="232"/>
                      </a:lnTo>
                      <a:lnTo>
                        <a:pt x="1858" y="232"/>
                      </a:lnTo>
                      <a:lnTo>
                        <a:pt x="1862" y="233"/>
                      </a:lnTo>
                      <a:lnTo>
                        <a:pt x="1862" y="234"/>
                      </a:lnTo>
                      <a:lnTo>
                        <a:pt x="1864" y="234"/>
                      </a:lnTo>
                      <a:lnTo>
                        <a:pt x="1864" y="237"/>
                      </a:lnTo>
                      <a:lnTo>
                        <a:pt x="1862" y="238"/>
                      </a:lnTo>
                      <a:lnTo>
                        <a:pt x="1864" y="238"/>
                      </a:lnTo>
                      <a:lnTo>
                        <a:pt x="1864" y="241"/>
                      </a:lnTo>
                      <a:lnTo>
                        <a:pt x="1865" y="242"/>
                      </a:lnTo>
                      <a:lnTo>
                        <a:pt x="1866" y="242"/>
                      </a:lnTo>
                      <a:lnTo>
                        <a:pt x="1866" y="244"/>
                      </a:lnTo>
                      <a:lnTo>
                        <a:pt x="1866" y="244"/>
                      </a:lnTo>
                      <a:lnTo>
                        <a:pt x="1868" y="244"/>
                      </a:lnTo>
                      <a:lnTo>
                        <a:pt x="1868" y="245"/>
                      </a:lnTo>
                      <a:lnTo>
                        <a:pt x="1869" y="245"/>
                      </a:lnTo>
                      <a:lnTo>
                        <a:pt x="1869" y="246"/>
                      </a:lnTo>
                      <a:lnTo>
                        <a:pt x="1868" y="246"/>
                      </a:lnTo>
                      <a:lnTo>
                        <a:pt x="1868" y="248"/>
                      </a:lnTo>
                      <a:lnTo>
                        <a:pt x="1866" y="248"/>
                      </a:lnTo>
                      <a:lnTo>
                        <a:pt x="1865" y="248"/>
                      </a:lnTo>
                      <a:lnTo>
                        <a:pt x="1862" y="248"/>
                      </a:lnTo>
                      <a:lnTo>
                        <a:pt x="1861" y="248"/>
                      </a:lnTo>
                      <a:lnTo>
                        <a:pt x="1862" y="251"/>
                      </a:lnTo>
                      <a:lnTo>
                        <a:pt x="1861" y="253"/>
                      </a:lnTo>
                      <a:lnTo>
                        <a:pt x="1860" y="253"/>
                      </a:lnTo>
                      <a:lnTo>
                        <a:pt x="1857" y="253"/>
                      </a:lnTo>
                      <a:lnTo>
                        <a:pt x="1857" y="253"/>
                      </a:lnTo>
                      <a:lnTo>
                        <a:pt x="1856" y="253"/>
                      </a:lnTo>
                      <a:lnTo>
                        <a:pt x="1856" y="251"/>
                      </a:lnTo>
                      <a:lnTo>
                        <a:pt x="1855" y="250"/>
                      </a:lnTo>
                      <a:lnTo>
                        <a:pt x="1855" y="249"/>
                      </a:lnTo>
                      <a:lnTo>
                        <a:pt x="1855" y="248"/>
                      </a:lnTo>
                      <a:lnTo>
                        <a:pt x="1855" y="245"/>
                      </a:lnTo>
                      <a:lnTo>
                        <a:pt x="1855" y="245"/>
                      </a:lnTo>
                      <a:lnTo>
                        <a:pt x="1855" y="244"/>
                      </a:lnTo>
                      <a:lnTo>
                        <a:pt x="1853" y="242"/>
                      </a:lnTo>
                      <a:lnTo>
                        <a:pt x="1853" y="241"/>
                      </a:lnTo>
                      <a:lnTo>
                        <a:pt x="1852" y="241"/>
                      </a:lnTo>
                      <a:lnTo>
                        <a:pt x="1852" y="240"/>
                      </a:lnTo>
                      <a:lnTo>
                        <a:pt x="1852" y="237"/>
                      </a:lnTo>
                      <a:lnTo>
                        <a:pt x="1852" y="236"/>
                      </a:lnTo>
                      <a:lnTo>
                        <a:pt x="1851" y="233"/>
                      </a:lnTo>
                      <a:lnTo>
                        <a:pt x="1851" y="233"/>
                      </a:lnTo>
                      <a:lnTo>
                        <a:pt x="1848" y="233"/>
                      </a:lnTo>
                      <a:lnTo>
                        <a:pt x="1847" y="234"/>
                      </a:lnTo>
                      <a:lnTo>
                        <a:pt x="1845" y="234"/>
                      </a:lnTo>
                      <a:lnTo>
                        <a:pt x="1845" y="241"/>
                      </a:lnTo>
                      <a:lnTo>
                        <a:pt x="1843" y="244"/>
                      </a:lnTo>
                      <a:lnTo>
                        <a:pt x="1843" y="245"/>
                      </a:lnTo>
                      <a:lnTo>
                        <a:pt x="1844" y="246"/>
                      </a:lnTo>
                      <a:lnTo>
                        <a:pt x="1845" y="248"/>
                      </a:lnTo>
                      <a:lnTo>
                        <a:pt x="1845" y="249"/>
                      </a:lnTo>
                      <a:lnTo>
                        <a:pt x="1845" y="250"/>
                      </a:lnTo>
                      <a:lnTo>
                        <a:pt x="1844" y="251"/>
                      </a:lnTo>
                      <a:lnTo>
                        <a:pt x="1843" y="251"/>
                      </a:lnTo>
                      <a:lnTo>
                        <a:pt x="1844" y="253"/>
                      </a:lnTo>
                      <a:lnTo>
                        <a:pt x="1844" y="253"/>
                      </a:lnTo>
                      <a:lnTo>
                        <a:pt x="1844" y="253"/>
                      </a:lnTo>
                      <a:lnTo>
                        <a:pt x="1844" y="257"/>
                      </a:lnTo>
                      <a:lnTo>
                        <a:pt x="1841" y="257"/>
                      </a:lnTo>
                      <a:lnTo>
                        <a:pt x="1839" y="257"/>
                      </a:lnTo>
                      <a:lnTo>
                        <a:pt x="1839" y="257"/>
                      </a:lnTo>
                      <a:lnTo>
                        <a:pt x="1839" y="258"/>
                      </a:lnTo>
                      <a:lnTo>
                        <a:pt x="1834" y="258"/>
                      </a:lnTo>
                      <a:lnTo>
                        <a:pt x="1834" y="255"/>
                      </a:lnTo>
                      <a:lnTo>
                        <a:pt x="1834" y="251"/>
                      </a:lnTo>
                      <a:lnTo>
                        <a:pt x="1834" y="248"/>
                      </a:lnTo>
                      <a:lnTo>
                        <a:pt x="1835" y="248"/>
                      </a:lnTo>
                      <a:lnTo>
                        <a:pt x="1835" y="248"/>
                      </a:lnTo>
                      <a:lnTo>
                        <a:pt x="1835" y="246"/>
                      </a:lnTo>
                      <a:lnTo>
                        <a:pt x="1835" y="246"/>
                      </a:lnTo>
                      <a:lnTo>
                        <a:pt x="1836" y="246"/>
                      </a:lnTo>
                      <a:lnTo>
                        <a:pt x="1836" y="245"/>
                      </a:lnTo>
                      <a:lnTo>
                        <a:pt x="1837" y="244"/>
                      </a:lnTo>
                      <a:lnTo>
                        <a:pt x="1836" y="241"/>
                      </a:lnTo>
                      <a:lnTo>
                        <a:pt x="1836" y="241"/>
                      </a:lnTo>
                      <a:lnTo>
                        <a:pt x="1836" y="237"/>
                      </a:lnTo>
                      <a:lnTo>
                        <a:pt x="1834" y="237"/>
                      </a:lnTo>
                      <a:lnTo>
                        <a:pt x="1831" y="237"/>
                      </a:lnTo>
                      <a:lnTo>
                        <a:pt x="1831" y="236"/>
                      </a:lnTo>
                      <a:lnTo>
                        <a:pt x="1831" y="233"/>
                      </a:lnTo>
                      <a:lnTo>
                        <a:pt x="1831" y="232"/>
                      </a:lnTo>
                      <a:lnTo>
                        <a:pt x="1831" y="231"/>
                      </a:lnTo>
                      <a:lnTo>
                        <a:pt x="1831" y="231"/>
                      </a:lnTo>
                      <a:lnTo>
                        <a:pt x="1831" y="227"/>
                      </a:lnTo>
                      <a:lnTo>
                        <a:pt x="1832" y="225"/>
                      </a:lnTo>
                      <a:lnTo>
                        <a:pt x="1832" y="224"/>
                      </a:lnTo>
                      <a:lnTo>
                        <a:pt x="1834" y="224"/>
                      </a:lnTo>
                      <a:lnTo>
                        <a:pt x="1834" y="220"/>
                      </a:lnTo>
                      <a:lnTo>
                        <a:pt x="1834" y="220"/>
                      </a:lnTo>
                      <a:lnTo>
                        <a:pt x="1834" y="212"/>
                      </a:lnTo>
                      <a:lnTo>
                        <a:pt x="1835" y="212"/>
                      </a:lnTo>
                      <a:lnTo>
                        <a:pt x="1836" y="210"/>
                      </a:lnTo>
                      <a:lnTo>
                        <a:pt x="1837" y="210"/>
                      </a:lnTo>
                      <a:lnTo>
                        <a:pt x="1837" y="208"/>
                      </a:lnTo>
                      <a:lnTo>
                        <a:pt x="1837" y="208"/>
                      </a:lnTo>
                      <a:lnTo>
                        <a:pt x="1839" y="206"/>
                      </a:lnTo>
                      <a:lnTo>
                        <a:pt x="1839" y="203"/>
                      </a:lnTo>
                      <a:lnTo>
                        <a:pt x="1837" y="202"/>
                      </a:lnTo>
                      <a:lnTo>
                        <a:pt x="1837" y="199"/>
                      </a:lnTo>
                      <a:lnTo>
                        <a:pt x="1837" y="199"/>
                      </a:lnTo>
                      <a:lnTo>
                        <a:pt x="1839" y="198"/>
                      </a:lnTo>
                      <a:lnTo>
                        <a:pt x="1839" y="198"/>
                      </a:lnTo>
                      <a:lnTo>
                        <a:pt x="1837" y="198"/>
                      </a:lnTo>
                      <a:lnTo>
                        <a:pt x="1837" y="195"/>
                      </a:lnTo>
                      <a:lnTo>
                        <a:pt x="1839" y="195"/>
                      </a:lnTo>
                      <a:lnTo>
                        <a:pt x="1839" y="193"/>
                      </a:lnTo>
                      <a:lnTo>
                        <a:pt x="1840" y="191"/>
                      </a:lnTo>
                      <a:lnTo>
                        <a:pt x="1841" y="190"/>
                      </a:lnTo>
                      <a:lnTo>
                        <a:pt x="1844" y="190"/>
                      </a:lnTo>
                      <a:lnTo>
                        <a:pt x="1844" y="189"/>
                      </a:lnTo>
                      <a:lnTo>
                        <a:pt x="1845" y="189"/>
                      </a:lnTo>
                      <a:lnTo>
                        <a:pt x="1848" y="187"/>
                      </a:lnTo>
                      <a:lnTo>
                        <a:pt x="1849" y="187"/>
                      </a:lnTo>
                      <a:lnTo>
                        <a:pt x="1853" y="187"/>
                      </a:lnTo>
                      <a:lnTo>
                        <a:pt x="1853" y="189"/>
                      </a:lnTo>
                      <a:lnTo>
                        <a:pt x="1853" y="190"/>
                      </a:lnTo>
                      <a:lnTo>
                        <a:pt x="1856" y="189"/>
                      </a:lnTo>
                      <a:lnTo>
                        <a:pt x="1856" y="190"/>
                      </a:lnTo>
                      <a:lnTo>
                        <a:pt x="1864" y="190"/>
                      </a:lnTo>
                      <a:lnTo>
                        <a:pt x="1864" y="191"/>
                      </a:lnTo>
                      <a:lnTo>
                        <a:pt x="1866" y="190"/>
                      </a:lnTo>
                      <a:lnTo>
                        <a:pt x="1874" y="190"/>
                      </a:lnTo>
                      <a:lnTo>
                        <a:pt x="1874" y="190"/>
                      </a:lnTo>
                      <a:lnTo>
                        <a:pt x="1875" y="190"/>
                      </a:lnTo>
                      <a:lnTo>
                        <a:pt x="1875" y="189"/>
                      </a:lnTo>
                      <a:lnTo>
                        <a:pt x="1878" y="189"/>
                      </a:lnTo>
                      <a:lnTo>
                        <a:pt x="1878" y="189"/>
                      </a:lnTo>
                      <a:lnTo>
                        <a:pt x="1879" y="187"/>
                      </a:lnTo>
                      <a:lnTo>
                        <a:pt x="1879" y="186"/>
                      </a:lnTo>
                      <a:lnTo>
                        <a:pt x="1882" y="185"/>
                      </a:lnTo>
                      <a:lnTo>
                        <a:pt x="1883" y="182"/>
                      </a:lnTo>
                      <a:close/>
                      <a:moveTo>
                        <a:pt x="1640" y="182"/>
                      </a:moveTo>
                      <a:lnTo>
                        <a:pt x="1642" y="182"/>
                      </a:lnTo>
                      <a:lnTo>
                        <a:pt x="1642" y="183"/>
                      </a:lnTo>
                      <a:lnTo>
                        <a:pt x="1644" y="185"/>
                      </a:lnTo>
                      <a:lnTo>
                        <a:pt x="1645" y="185"/>
                      </a:lnTo>
                      <a:lnTo>
                        <a:pt x="1646" y="186"/>
                      </a:lnTo>
                      <a:lnTo>
                        <a:pt x="1646" y="190"/>
                      </a:lnTo>
                      <a:lnTo>
                        <a:pt x="1646" y="190"/>
                      </a:lnTo>
                      <a:lnTo>
                        <a:pt x="1646" y="190"/>
                      </a:lnTo>
                      <a:lnTo>
                        <a:pt x="1645" y="189"/>
                      </a:lnTo>
                      <a:lnTo>
                        <a:pt x="1644" y="187"/>
                      </a:lnTo>
                      <a:lnTo>
                        <a:pt x="1642" y="186"/>
                      </a:lnTo>
                      <a:lnTo>
                        <a:pt x="1642" y="185"/>
                      </a:lnTo>
                      <a:lnTo>
                        <a:pt x="1640" y="183"/>
                      </a:lnTo>
                      <a:lnTo>
                        <a:pt x="1640" y="182"/>
                      </a:lnTo>
                      <a:lnTo>
                        <a:pt x="1640" y="182"/>
                      </a:lnTo>
                      <a:lnTo>
                        <a:pt x="1640" y="182"/>
                      </a:lnTo>
                      <a:close/>
                      <a:moveTo>
                        <a:pt x="1684" y="181"/>
                      </a:moveTo>
                      <a:lnTo>
                        <a:pt x="1687" y="181"/>
                      </a:lnTo>
                      <a:lnTo>
                        <a:pt x="1688" y="182"/>
                      </a:lnTo>
                      <a:lnTo>
                        <a:pt x="1688" y="183"/>
                      </a:lnTo>
                      <a:lnTo>
                        <a:pt x="1688" y="183"/>
                      </a:lnTo>
                      <a:lnTo>
                        <a:pt x="1687" y="182"/>
                      </a:lnTo>
                      <a:lnTo>
                        <a:pt x="1684" y="182"/>
                      </a:lnTo>
                      <a:lnTo>
                        <a:pt x="1684" y="181"/>
                      </a:lnTo>
                      <a:close/>
                      <a:moveTo>
                        <a:pt x="1679" y="177"/>
                      </a:moveTo>
                      <a:lnTo>
                        <a:pt x="1680" y="177"/>
                      </a:lnTo>
                      <a:lnTo>
                        <a:pt x="1680" y="179"/>
                      </a:lnTo>
                      <a:lnTo>
                        <a:pt x="1680" y="179"/>
                      </a:lnTo>
                      <a:lnTo>
                        <a:pt x="1680" y="178"/>
                      </a:lnTo>
                      <a:lnTo>
                        <a:pt x="1679" y="178"/>
                      </a:lnTo>
                      <a:lnTo>
                        <a:pt x="1679" y="177"/>
                      </a:lnTo>
                      <a:close/>
                      <a:moveTo>
                        <a:pt x="1909" y="174"/>
                      </a:moveTo>
                      <a:lnTo>
                        <a:pt x="1912" y="176"/>
                      </a:lnTo>
                      <a:lnTo>
                        <a:pt x="1912" y="177"/>
                      </a:lnTo>
                      <a:lnTo>
                        <a:pt x="1912" y="177"/>
                      </a:lnTo>
                      <a:lnTo>
                        <a:pt x="1912" y="178"/>
                      </a:lnTo>
                      <a:lnTo>
                        <a:pt x="1912" y="178"/>
                      </a:lnTo>
                      <a:lnTo>
                        <a:pt x="1912" y="178"/>
                      </a:lnTo>
                      <a:lnTo>
                        <a:pt x="1911" y="179"/>
                      </a:lnTo>
                      <a:lnTo>
                        <a:pt x="1911" y="181"/>
                      </a:lnTo>
                      <a:lnTo>
                        <a:pt x="1912" y="181"/>
                      </a:lnTo>
                      <a:lnTo>
                        <a:pt x="1912" y="182"/>
                      </a:lnTo>
                      <a:lnTo>
                        <a:pt x="1912" y="182"/>
                      </a:lnTo>
                      <a:lnTo>
                        <a:pt x="1911" y="189"/>
                      </a:lnTo>
                      <a:lnTo>
                        <a:pt x="1912" y="189"/>
                      </a:lnTo>
                      <a:lnTo>
                        <a:pt x="1912" y="187"/>
                      </a:lnTo>
                      <a:lnTo>
                        <a:pt x="1915" y="186"/>
                      </a:lnTo>
                      <a:lnTo>
                        <a:pt x="1915" y="185"/>
                      </a:lnTo>
                      <a:lnTo>
                        <a:pt x="1917" y="185"/>
                      </a:lnTo>
                      <a:lnTo>
                        <a:pt x="1917" y="186"/>
                      </a:lnTo>
                      <a:lnTo>
                        <a:pt x="1919" y="187"/>
                      </a:lnTo>
                      <a:lnTo>
                        <a:pt x="1916" y="189"/>
                      </a:lnTo>
                      <a:lnTo>
                        <a:pt x="1913" y="191"/>
                      </a:lnTo>
                      <a:lnTo>
                        <a:pt x="1917" y="191"/>
                      </a:lnTo>
                      <a:lnTo>
                        <a:pt x="1919" y="196"/>
                      </a:lnTo>
                      <a:lnTo>
                        <a:pt x="1916" y="196"/>
                      </a:lnTo>
                      <a:lnTo>
                        <a:pt x="1916" y="196"/>
                      </a:lnTo>
                      <a:lnTo>
                        <a:pt x="1915" y="195"/>
                      </a:lnTo>
                      <a:lnTo>
                        <a:pt x="1913" y="194"/>
                      </a:lnTo>
                      <a:lnTo>
                        <a:pt x="1912" y="194"/>
                      </a:lnTo>
                      <a:lnTo>
                        <a:pt x="1911" y="194"/>
                      </a:lnTo>
                      <a:lnTo>
                        <a:pt x="1909" y="195"/>
                      </a:lnTo>
                      <a:lnTo>
                        <a:pt x="1909" y="196"/>
                      </a:lnTo>
                      <a:lnTo>
                        <a:pt x="1909" y="198"/>
                      </a:lnTo>
                      <a:lnTo>
                        <a:pt x="1909" y="199"/>
                      </a:lnTo>
                      <a:lnTo>
                        <a:pt x="1909" y="200"/>
                      </a:lnTo>
                      <a:lnTo>
                        <a:pt x="1911" y="203"/>
                      </a:lnTo>
                      <a:lnTo>
                        <a:pt x="1912" y="203"/>
                      </a:lnTo>
                      <a:lnTo>
                        <a:pt x="1912" y="203"/>
                      </a:lnTo>
                      <a:lnTo>
                        <a:pt x="1913" y="204"/>
                      </a:lnTo>
                      <a:lnTo>
                        <a:pt x="1913" y="206"/>
                      </a:lnTo>
                      <a:lnTo>
                        <a:pt x="1912" y="206"/>
                      </a:lnTo>
                      <a:lnTo>
                        <a:pt x="1912" y="206"/>
                      </a:lnTo>
                      <a:lnTo>
                        <a:pt x="1911" y="204"/>
                      </a:lnTo>
                      <a:lnTo>
                        <a:pt x="1909" y="203"/>
                      </a:lnTo>
                      <a:lnTo>
                        <a:pt x="1908" y="203"/>
                      </a:lnTo>
                      <a:lnTo>
                        <a:pt x="1908" y="202"/>
                      </a:lnTo>
                      <a:lnTo>
                        <a:pt x="1908" y="202"/>
                      </a:lnTo>
                      <a:lnTo>
                        <a:pt x="1907" y="200"/>
                      </a:lnTo>
                      <a:lnTo>
                        <a:pt x="1907" y="199"/>
                      </a:lnTo>
                      <a:lnTo>
                        <a:pt x="1907" y="199"/>
                      </a:lnTo>
                      <a:lnTo>
                        <a:pt x="1907" y="198"/>
                      </a:lnTo>
                      <a:lnTo>
                        <a:pt x="1907" y="196"/>
                      </a:lnTo>
                      <a:lnTo>
                        <a:pt x="1908" y="196"/>
                      </a:lnTo>
                      <a:lnTo>
                        <a:pt x="1907" y="193"/>
                      </a:lnTo>
                      <a:lnTo>
                        <a:pt x="1908" y="191"/>
                      </a:lnTo>
                      <a:lnTo>
                        <a:pt x="1908" y="190"/>
                      </a:lnTo>
                      <a:lnTo>
                        <a:pt x="1907" y="189"/>
                      </a:lnTo>
                      <a:lnTo>
                        <a:pt x="1906" y="187"/>
                      </a:lnTo>
                      <a:lnTo>
                        <a:pt x="1906" y="185"/>
                      </a:lnTo>
                      <a:lnTo>
                        <a:pt x="1906" y="185"/>
                      </a:lnTo>
                      <a:lnTo>
                        <a:pt x="1907" y="181"/>
                      </a:lnTo>
                      <a:lnTo>
                        <a:pt x="1907" y="181"/>
                      </a:lnTo>
                      <a:lnTo>
                        <a:pt x="1907" y="178"/>
                      </a:lnTo>
                      <a:lnTo>
                        <a:pt x="1908" y="178"/>
                      </a:lnTo>
                      <a:lnTo>
                        <a:pt x="1908" y="177"/>
                      </a:lnTo>
                      <a:lnTo>
                        <a:pt x="1908" y="177"/>
                      </a:lnTo>
                      <a:lnTo>
                        <a:pt x="1909" y="176"/>
                      </a:lnTo>
                      <a:lnTo>
                        <a:pt x="1909" y="174"/>
                      </a:lnTo>
                      <a:close/>
                      <a:moveTo>
                        <a:pt x="324" y="173"/>
                      </a:moveTo>
                      <a:lnTo>
                        <a:pt x="325" y="173"/>
                      </a:lnTo>
                      <a:lnTo>
                        <a:pt x="325" y="173"/>
                      </a:lnTo>
                      <a:lnTo>
                        <a:pt x="324" y="173"/>
                      </a:lnTo>
                      <a:lnTo>
                        <a:pt x="324" y="173"/>
                      </a:lnTo>
                      <a:lnTo>
                        <a:pt x="324" y="173"/>
                      </a:lnTo>
                      <a:close/>
                      <a:moveTo>
                        <a:pt x="1915" y="170"/>
                      </a:moveTo>
                      <a:lnTo>
                        <a:pt x="1916" y="172"/>
                      </a:lnTo>
                      <a:lnTo>
                        <a:pt x="1916" y="172"/>
                      </a:lnTo>
                      <a:lnTo>
                        <a:pt x="1917" y="173"/>
                      </a:lnTo>
                      <a:lnTo>
                        <a:pt x="1917" y="173"/>
                      </a:lnTo>
                      <a:lnTo>
                        <a:pt x="1919" y="173"/>
                      </a:lnTo>
                      <a:lnTo>
                        <a:pt x="1919" y="176"/>
                      </a:lnTo>
                      <a:lnTo>
                        <a:pt x="1920" y="177"/>
                      </a:lnTo>
                      <a:lnTo>
                        <a:pt x="1919" y="177"/>
                      </a:lnTo>
                      <a:lnTo>
                        <a:pt x="1919" y="178"/>
                      </a:lnTo>
                      <a:lnTo>
                        <a:pt x="1916" y="178"/>
                      </a:lnTo>
                      <a:lnTo>
                        <a:pt x="1916" y="176"/>
                      </a:lnTo>
                      <a:lnTo>
                        <a:pt x="1915" y="176"/>
                      </a:lnTo>
                      <a:lnTo>
                        <a:pt x="1915" y="176"/>
                      </a:lnTo>
                      <a:lnTo>
                        <a:pt x="1915" y="170"/>
                      </a:lnTo>
                      <a:close/>
                      <a:moveTo>
                        <a:pt x="1627" y="168"/>
                      </a:moveTo>
                      <a:lnTo>
                        <a:pt x="1628" y="169"/>
                      </a:lnTo>
                      <a:lnTo>
                        <a:pt x="1629" y="169"/>
                      </a:lnTo>
                      <a:lnTo>
                        <a:pt x="1631" y="170"/>
                      </a:lnTo>
                      <a:lnTo>
                        <a:pt x="1631" y="172"/>
                      </a:lnTo>
                      <a:lnTo>
                        <a:pt x="1628" y="170"/>
                      </a:lnTo>
                      <a:lnTo>
                        <a:pt x="1627" y="168"/>
                      </a:lnTo>
                      <a:close/>
                      <a:moveTo>
                        <a:pt x="849" y="156"/>
                      </a:moveTo>
                      <a:lnTo>
                        <a:pt x="850" y="156"/>
                      </a:lnTo>
                      <a:lnTo>
                        <a:pt x="850" y="160"/>
                      </a:lnTo>
                      <a:lnTo>
                        <a:pt x="847" y="160"/>
                      </a:lnTo>
                      <a:lnTo>
                        <a:pt x="847" y="159"/>
                      </a:lnTo>
                      <a:lnTo>
                        <a:pt x="848" y="159"/>
                      </a:lnTo>
                      <a:lnTo>
                        <a:pt x="849" y="156"/>
                      </a:lnTo>
                      <a:close/>
                      <a:moveTo>
                        <a:pt x="1734" y="155"/>
                      </a:moveTo>
                      <a:lnTo>
                        <a:pt x="1737" y="155"/>
                      </a:lnTo>
                      <a:lnTo>
                        <a:pt x="1737" y="156"/>
                      </a:lnTo>
                      <a:lnTo>
                        <a:pt x="1737" y="156"/>
                      </a:lnTo>
                      <a:lnTo>
                        <a:pt x="1737" y="157"/>
                      </a:lnTo>
                      <a:lnTo>
                        <a:pt x="1737" y="159"/>
                      </a:lnTo>
                      <a:lnTo>
                        <a:pt x="1735" y="159"/>
                      </a:lnTo>
                      <a:lnTo>
                        <a:pt x="1734" y="159"/>
                      </a:lnTo>
                      <a:lnTo>
                        <a:pt x="1734" y="155"/>
                      </a:lnTo>
                      <a:close/>
                      <a:moveTo>
                        <a:pt x="1624" y="136"/>
                      </a:moveTo>
                      <a:lnTo>
                        <a:pt x="1627" y="136"/>
                      </a:lnTo>
                      <a:lnTo>
                        <a:pt x="1628" y="138"/>
                      </a:lnTo>
                      <a:lnTo>
                        <a:pt x="1631" y="140"/>
                      </a:lnTo>
                      <a:lnTo>
                        <a:pt x="1632" y="140"/>
                      </a:lnTo>
                      <a:lnTo>
                        <a:pt x="1632" y="140"/>
                      </a:lnTo>
                      <a:lnTo>
                        <a:pt x="1633" y="140"/>
                      </a:lnTo>
                      <a:lnTo>
                        <a:pt x="1635" y="140"/>
                      </a:lnTo>
                      <a:lnTo>
                        <a:pt x="1636" y="140"/>
                      </a:lnTo>
                      <a:lnTo>
                        <a:pt x="1636" y="140"/>
                      </a:lnTo>
                      <a:lnTo>
                        <a:pt x="1636" y="140"/>
                      </a:lnTo>
                      <a:lnTo>
                        <a:pt x="1637" y="140"/>
                      </a:lnTo>
                      <a:lnTo>
                        <a:pt x="1637" y="140"/>
                      </a:lnTo>
                      <a:lnTo>
                        <a:pt x="1640" y="140"/>
                      </a:lnTo>
                      <a:lnTo>
                        <a:pt x="1641" y="140"/>
                      </a:lnTo>
                      <a:lnTo>
                        <a:pt x="1644" y="140"/>
                      </a:lnTo>
                      <a:lnTo>
                        <a:pt x="1644" y="141"/>
                      </a:lnTo>
                      <a:lnTo>
                        <a:pt x="1645" y="143"/>
                      </a:lnTo>
                      <a:lnTo>
                        <a:pt x="1646" y="143"/>
                      </a:lnTo>
                      <a:lnTo>
                        <a:pt x="1646" y="145"/>
                      </a:lnTo>
                      <a:lnTo>
                        <a:pt x="1648" y="147"/>
                      </a:lnTo>
                      <a:lnTo>
                        <a:pt x="1648" y="149"/>
                      </a:lnTo>
                      <a:lnTo>
                        <a:pt x="1650" y="149"/>
                      </a:lnTo>
                      <a:lnTo>
                        <a:pt x="1652" y="151"/>
                      </a:lnTo>
                      <a:lnTo>
                        <a:pt x="1653" y="151"/>
                      </a:lnTo>
                      <a:lnTo>
                        <a:pt x="1653" y="152"/>
                      </a:lnTo>
                      <a:lnTo>
                        <a:pt x="1653" y="153"/>
                      </a:lnTo>
                      <a:lnTo>
                        <a:pt x="1653" y="153"/>
                      </a:lnTo>
                      <a:lnTo>
                        <a:pt x="1654" y="153"/>
                      </a:lnTo>
                      <a:lnTo>
                        <a:pt x="1656" y="155"/>
                      </a:lnTo>
                      <a:lnTo>
                        <a:pt x="1656" y="157"/>
                      </a:lnTo>
                      <a:lnTo>
                        <a:pt x="1658" y="159"/>
                      </a:lnTo>
                      <a:lnTo>
                        <a:pt x="1659" y="160"/>
                      </a:lnTo>
                      <a:lnTo>
                        <a:pt x="1661" y="160"/>
                      </a:lnTo>
                      <a:lnTo>
                        <a:pt x="1661" y="161"/>
                      </a:lnTo>
                      <a:lnTo>
                        <a:pt x="1663" y="161"/>
                      </a:lnTo>
                      <a:lnTo>
                        <a:pt x="1665" y="162"/>
                      </a:lnTo>
                      <a:lnTo>
                        <a:pt x="1665" y="162"/>
                      </a:lnTo>
                      <a:lnTo>
                        <a:pt x="1666" y="164"/>
                      </a:lnTo>
                      <a:lnTo>
                        <a:pt x="1666" y="165"/>
                      </a:lnTo>
                      <a:lnTo>
                        <a:pt x="1666" y="166"/>
                      </a:lnTo>
                      <a:lnTo>
                        <a:pt x="1666" y="166"/>
                      </a:lnTo>
                      <a:lnTo>
                        <a:pt x="1669" y="166"/>
                      </a:lnTo>
                      <a:lnTo>
                        <a:pt x="1669" y="172"/>
                      </a:lnTo>
                      <a:lnTo>
                        <a:pt x="1670" y="173"/>
                      </a:lnTo>
                      <a:lnTo>
                        <a:pt x="1673" y="176"/>
                      </a:lnTo>
                      <a:lnTo>
                        <a:pt x="1674" y="177"/>
                      </a:lnTo>
                      <a:lnTo>
                        <a:pt x="1674" y="176"/>
                      </a:lnTo>
                      <a:lnTo>
                        <a:pt x="1675" y="174"/>
                      </a:lnTo>
                      <a:lnTo>
                        <a:pt x="1675" y="174"/>
                      </a:lnTo>
                      <a:lnTo>
                        <a:pt x="1675" y="174"/>
                      </a:lnTo>
                      <a:lnTo>
                        <a:pt x="1676" y="176"/>
                      </a:lnTo>
                      <a:lnTo>
                        <a:pt x="1678" y="177"/>
                      </a:lnTo>
                      <a:lnTo>
                        <a:pt x="1678" y="178"/>
                      </a:lnTo>
                      <a:lnTo>
                        <a:pt x="1679" y="181"/>
                      </a:lnTo>
                      <a:lnTo>
                        <a:pt x="1683" y="183"/>
                      </a:lnTo>
                      <a:lnTo>
                        <a:pt x="1683" y="187"/>
                      </a:lnTo>
                      <a:lnTo>
                        <a:pt x="1684" y="187"/>
                      </a:lnTo>
                      <a:lnTo>
                        <a:pt x="1684" y="187"/>
                      </a:lnTo>
                      <a:lnTo>
                        <a:pt x="1684" y="189"/>
                      </a:lnTo>
                      <a:lnTo>
                        <a:pt x="1687" y="189"/>
                      </a:lnTo>
                      <a:lnTo>
                        <a:pt x="1687" y="190"/>
                      </a:lnTo>
                      <a:lnTo>
                        <a:pt x="1688" y="190"/>
                      </a:lnTo>
                      <a:lnTo>
                        <a:pt x="1690" y="190"/>
                      </a:lnTo>
                      <a:lnTo>
                        <a:pt x="1690" y="189"/>
                      </a:lnTo>
                      <a:lnTo>
                        <a:pt x="1691" y="187"/>
                      </a:lnTo>
                      <a:lnTo>
                        <a:pt x="1691" y="187"/>
                      </a:lnTo>
                      <a:lnTo>
                        <a:pt x="1691" y="186"/>
                      </a:lnTo>
                      <a:lnTo>
                        <a:pt x="1692" y="186"/>
                      </a:lnTo>
                      <a:lnTo>
                        <a:pt x="1692" y="187"/>
                      </a:lnTo>
                      <a:lnTo>
                        <a:pt x="1692" y="187"/>
                      </a:lnTo>
                      <a:lnTo>
                        <a:pt x="1692" y="190"/>
                      </a:lnTo>
                      <a:lnTo>
                        <a:pt x="1692" y="190"/>
                      </a:lnTo>
                      <a:lnTo>
                        <a:pt x="1691" y="191"/>
                      </a:lnTo>
                      <a:lnTo>
                        <a:pt x="1695" y="191"/>
                      </a:lnTo>
                      <a:lnTo>
                        <a:pt x="1695" y="194"/>
                      </a:lnTo>
                      <a:lnTo>
                        <a:pt x="1696" y="195"/>
                      </a:lnTo>
                      <a:lnTo>
                        <a:pt x="1696" y="195"/>
                      </a:lnTo>
                      <a:lnTo>
                        <a:pt x="1696" y="196"/>
                      </a:lnTo>
                      <a:lnTo>
                        <a:pt x="1697" y="196"/>
                      </a:lnTo>
                      <a:lnTo>
                        <a:pt x="1697" y="198"/>
                      </a:lnTo>
                      <a:lnTo>
                        <a:pt x="1697" y="198"/>
                      </a:lnTo>
                      <a:lnTo>
                        <a:pt x="1697" y="199"/>
                      </a:lnTo>
                      <a:lnTo>
                        <a:pt x="1699" y="199"/>
                      </a:lnTo>
                      <a:lnTo>
                        <a:pt x="1699" y="200"/>
                      </a:lnTo>
                      <a:lnTo>
                        <a:pt x="1697" y="202"/>
                      </a:lnTo>
                      <a:lnTo>
                        <a:pt x="1696" y="203"/>
                      </a:lnTo>
                      <a:lnTo>
                        <a:pt x="1696" y="204"/>
                      </a:lnTo>
                      <a:lnTo>
                        <a:pt x="1696" y="210"/>
                      </a:lnTo>
                      <a:lnTo>
                        <a:pt x="1697" y="210"/>
                      </a:lnTo>
                      <a:lnTo>
                        <a:pt x="1697" y="210"/>
                      </a:lnTo>
                      <a:lnTo>
                        <a:pt x="1699" y="211"/>
                      </a:lnTo>
                      <a:lnTo>
                        <a:pt x="1699" y="211"/>
                      </a:lnTo>
                      <a:lnTo>
                        <a:pt x="1700" y="211"/>
                      </a:lnTo>
                      <a:lnTo>
                        <a:pt x="1700" y="210"/>
                      </a:lnTo>
                      <a:lnTo>
                        <a:pt x="1701" y="210"/>
                      </a:lnTo>
                      <a:lnTo>
                        <a:pt x="1701" y="211"/>
                      </a:lnTo>
                      <a:lnTo>
                        <a:pt x="1701" y="211"/>
                      </a:lnTo>
                      <a:lnTo>
                        <a:pt x="1704" y="211"/>
                      </a:lnTo>
                      <a:lnTo>
                        <a:pt x="1707" y="211"/>
                      </a:lnTo>
                      <a:lnTo>
                        <a:pt x="1705" y="213"/>
                      </a:lnTo>
                      <a:lnTo>
                        <a:pt x="1705" y="216"/>
                      </a:lnTo>
                      <a:lnTo>
                        <a:pt x="1705" y="217"/>
                      </a:lnTo>
                      <a:lnTo>
                        <a:pt x="1705" y="217"/>
                      </a:lnTo>
                      <a:lnTo>
                        <a:pt x="1707" y="219"/>
                      </a:lnTo>
                      <a:lnTo>
                        <a:pt x="1708" y="220"/>
                      </a:lnTo>
                      <a:lnTo>
                        <a:pt x="1708" y="220"/>
                      </a:lnTo>
                      <a:lnTo>
                        <a:pt x="1708" y="221"/>
                      </a:lnTo>
                      <a:lnTo>
                        <a:pt x="1708" y="223"/>
                      </a:lnTo>
                      <a:lnTo>
                        <a:pt x="1708" y="223"/>
                      </a:lnTo>
                      <a:lnTo>
                        <a:pt x="1708" y="223"/>
                      </a:lnTo>
                      <a:lnTo>
                        <a:pt x="1709" y="224"/>
                      </a:lnTo>
                      <a:lnTo>
                        <a:pt x="1709" y="224"/>
                      </a:lnTo>
                      <a:lnTo>
                        <a:pt x="1709" y="224"/>
                      </a:lnTo>
                      <a:lnTo>
                        <a:pt x="1711" y="224"/>
                      </a:lnTo>
                      <a:lnTo>
                        <a:pt x="1712" y="224"/>
                      </a:lnTo>
                      <a:lnTo>
                        <a:pt x="1713" y="224"/>
                      </a:lnTo>
                      <a:lnTo>
                        <a:pt x="1714" y="224"/>
                      </a:lnTo>
                      <a:lnTo>
                        <a:pt x="1714" y="224"/>
                      </a:lnTo>
                      <a:lnTo>
                        <a:pt x="1716" y="224"/>
                      </a:lnTo>
                      <a:lnTo>
                        <a:pt x="1716" y="229"/>
                      </a:lnTo>
                      <a:lnTo>
                        <a:pt x="1717" y="229"/>
                      </a:lnTo>
                      <a:lnTo>
                        <a:pt x="1717" y="231"/>
                      </a:lnTo>
                      <a:lnTo>
                        <a:pt x="1717" y="231"/>
                      </a:lnTo>
                      <a:lnTo>
                        <a:pt x="1718" y="232"/>
                      </a:lnTo>
                      <a:lnTo>
                        <a:pt x="1718" y="232"/>
                      </a:lnTo>
                      <a:lnTo>
                        <a:pt x="1720" y="233"/>
                      </a:lnTo>
                      <a:lnTo>
                        <a:pt x="1720" y="234"/>
                      </a:lnTo>
                      <a:lnTo>
                        <a:pt x="1718" y="236"/>
                      </a:lnTo>
                      <a:lnTo>
                        <a:pt x="1718" y="238"/>
                      </a:lnTo>
                      <a:lnTo>
                        <a:pt x="1717" y="240"/>
                      </a:lnTo>
                      <a:lnTo>
                        <a:pt x="1717" y="242"/>
                      </a:lnTo>
                      <a:lnTo>
                        <a:pt x="1717" y="242"/>
                      </a:lnTo>
                      <a:lnTo>
                        <a:pt x="1717" y="245"/>
                      </a:lnTo>
                      <a:lnTo>
                        <a:pt x="1717" y="245"/>
                      </a:lnTo>
                      <a:lnTo>
                        <a:pt x="1717" y="245"/>
                      </a:lnTo>
                      <a:lnTo>
                        <a:pt x="1717" y="254"/>
                      </a:lnTo>
                      <a:lnTo>
                        <a:pt x="1717" y="254"/>
                      </a:lnTo>
                      <a:lnTo>
                        <a:pt x="1717" y="254"/>
                      </a:lnTo>
                      <a:lnTo>
                        <a:pt x="1713" y="253"/>
                      </a:lnTo>
                      <a:lnTo>
                        <a:pt x="1713" y="254"/>
                      </a:lnTo>
                      <a:lnTo>
                        <a:pt x="1711" y="254"/>
                      </a:lnTo>
                      <a:lnTo>
                        <a:pt x="1709" y="254"/>
                      </a:lnTo>
                      <a:lnTo>
                        <a:pt x="1708" y="254"/>
                      </a:lnTo>
                      <a:lnTo>
                        <a:pt x="1705" y="253"/>
                      </a:lnTo>
                      <a:lnTo>
                        <a:pt x="1705" y="254"/>
                      </a:lnTo>
                      <a:lnTo>
                        <a:pt x="1707" y="255"/>
                      </a:lnTo>
                      <a:lnTo>
                        <a:pt x="1708" y="257"/>
                      </a:lnTo>
                      <a:lnTo>
                        <a:pt x="1704" y="257"/>
                      </a:lnTo>
                      <a:lnTo>
                        <a:pt x="1703" y="255"/>
                      </a:lnTo>
                      <a:lnTo>
                        <a:pt x="1701" y="254"/>
                      </a:lnTo>
                      <a:lnTo>
                        <a:pt x="1700" y="254"/>
                      </a:lnTo>
                      <a:lnTo>
                        <a:pt x="1699" y="253"/>
                      </a:lnTo>
                      <a:lnTo>
                        <a:pt x="1697" y="250"/>
                      </a:lnTo>
                      <a:lnTo>
                        <a:pt x="1695" y="250"/>
                      </a:lnTo>
                      <a:lnTo>
                        <a:pt x="1693" y="249"/>
                      </a:lnTo>
                      <a:lnTo>
                        <a:pt x="1690" y="248"/>
                      </a:lnTo>
                      <a:lnTo>
                        <a:pt x="1688" y="244"/>
                      </a:lnTo>
                      <a:lnTo>
                        <a:pt x="1687" y="244"/>
                      </a:lnTo>
                      <a:lnTo>
                        <a:pt x="1687" y="242"/>
                      </a:lnTo>
                      <a:lnTo>
                        <a:pt x="1687" y="242"/>
                      </a:lnTo>
                      <a:lnTo>
                        <a:pt x="1687" y="240"/>
                      </a:lnTo>
                      <a:lnTo>
                        <a:pt x="1686" y="240"/>
                      </a:lnTo>
                      <a:lnTo>
                        <a:pt x="1686" y="237"/>
                      </a:lnTo>
                      <a:lnTo>
                        <a:pt x="1684" y="237"/>
                      </a:lnTo>
                      <a:lnTo>
                        <a:pt x="1683" y="233"/>
                      </a:lnTo>
                      <a:lnTo>
                        <a:pt x="1682" y="233"/>
                      </a:lnTo>
                      <a:lnTo>
                        <a:pt x="1682" y="232"/>
                      </a:lnTo>
                      <a:lnTo>
                        <a:pt x="1680" y="231"/>
                      </a:lnTo>
                      <a:lnTo>
                        <a:pt x="1680" y="228"/>
                      </a:lnTo>
                      <a:lnTo>
                        <a:pt x="1679" y="227"/>
                      </a:lnTo>
                      <a:lnTo>
                        <a:pt x="1679" y="227"/>
                      </a:lnTo>
                      <a:lnTo>
                        <a:pt x="1679" y="225"/>
                      </a:lnTo>
                      <a:lnTo>
                        <a:pt x="1678" y="225"/>
                      </a:lnTo>
                      <a:lnTo>
                        <a:pt x="1678" y="223"/>
                      </a:lnTo>
                      <a:lnTo>
                        <a:pt x="1675" y="221"/>
                      </a:lnTo>
                      <a:lnTo>
                        <a:pt x="1675" y="216"/>
                      </a:lnTo>
                      <a:lnTo>
                        <a:pt x="1674" y="216"/>
                      </a:lnTo>
                      <a:lnTo>
                        <a:pt x="1674" y="213"/>
                      </a:lnTo>
                      <a:lnTo>
                        <a:pt x="1673" y="213"/>
                      </a:lnTo>
                      <a:lnTo>
                        <a:pt x="1671" y="211"/>
                      </a:lnTo>
                      <a:lnTo>
                        <a:pt x="1671" y="211"/>
                      </a:lnTo>
                      <a:lnTo>
                        <a:pt x="1671" y="210"/>
                      </a:lnTo>
                      <a:lnTo>
                        <a:pt x="1670" y="210"/>
                      </a:lnTo>
                      <a:lnTo>
                        <a:pt x="1670" y="210"/>
                      </a:lnTo>
                      <a:lnTo>
                        <a:pt x="1670" y="210"/>
                      </a:lnTo>
                      <a:lnTo>
                        <a:pt x="1670" y="208"/>
                      </a:lnTo>
                      <a:lnTo>
                        <a:pt x="1669" y="207"/>
                      </a:lnTo>
                      <a:lnTo>
                        <a:pt x="1669" y="206"/>
                      </a:lnTo>
                      <a:lnTo>
                        <a:pt x="1667" y="206"/>
                      </a:lnTo>
                      <a:lnTo>
                        <a:pt x="1667" y="204"/>
                      </a:lnTo>
                      <a:lnTo>
                        <a:pt x="1666" y="204"/>
                      </a:lnTo>
                      <a:lnTo>
                        <a:pt x="1666" y="203"/>
                      </a:lnTo>
                      <a:lnTo>
                        <a:pt x="1663" y="202"/>
                      </a:lnTo>
                      <a:lnTo>
                        <a:pt x="1663" y="200"/>
                      </a:lnTo>
                      <a:lnTo>
                        <a:pt x="1663" y="200"/>
                      </a:lnTo>
                      <a:lnTo>
                        <a:pt x="1662" y="199"/>
                      </a:lnTo>
                      <a:lnTo>
                        <a:pt x="1661" y="196"/>
                      </a:lnTo>
                      <a:lnTo>
                        <a:pt x="1659" y="196"/>
                      </a:lnTo>
                      <a:lnTo>
                        <a:pt x="1659" y="195"/>
                      </a:lnTo>
                      <a:lnTo>
                        <a:pt x="1658" y="195"/>
                      </a:lnTo>
                      <a:lnTo>
                        <a:pt x="1657" y="195"/>
                      </a:lnTo>
                      <a:lnTo>
                        <a:pt x="1657" y="193"/>
                      </a:lnTo>
                      <a:lnTo>
                        <a:pt x="1657" y="193"/>
                      </a:lnTo>
                      <a:lnTo>
                        <a:pt x="1657" y="191"/>
                      </a:lnTo>
                      <a:lnTo>
                        <a:pt x="1656" y="191"/>
                      </a:lnTo>
                      <a:lnTo>
                        <a:pt x="1656" y="187"/>
                      </a:lnTo>
                      <a:lnTo>
                        <a:pt x="1654" y="187"/>
                      </a:lnTo>
                      <a:lnTo>
                        <a:pt x="1654" y="185"/>
                      </a:lnTo>
                      <a:lnTo>
                        <a:pt x="1654" y="183"/>
                      </a:lnTo>
                      <a:lnTo>
                        <a:pt x="1654" y="181"/>
                      </a:lnTo>
                      <a:lnTo>
                        <a:pt x="1654" y="179"/>
                      </a:lnTo>
                      <a:lnTo>
                        <a:pt x="1652" y="178"/>
                      </a:lnTo>
                      <a:lnTo>
                        <a:pt x="1649" y="176"/>
                      </a:lnTo>
                      <a:lnTo>
                        <a:pt x="1645" y="176"/>
                      </a:lnTo>
                      <a:lnTo>
                        <a:pt x="1644" y="170"/>
                      </a:lnTo>
                      <a:lnTo>
                        <a:pt x="1642" y="169"/>
                      </a:lnTo>
                      <a:lnTo>
                        <a:pt x="1642" y="168"/>
                      </a:lnTo>
                      <a:lnTo>
                        <a:pt x="1641" y="168"/>
                      </a:lnTo>
                      <a:lnTo>
                        <a:pt x="1641" y="166"/>
                      </a:lnTo>
                      <a:lnTo>
                        <a:pt x="1641" y="166"/>
                      </a:lnTo>
                      <a:lnTo>
                        <a:pt x="1640" y="165"/>
                      </a:lnTo>
                      <a:lnTo>
                        <a:pt x="1637" y="162"/>
                      </a:lnTo>
                      <a:lnTo>
                        <a:pt x="1637" y="160"/>
                      </a:lnTo>
                      <a:lnTo>
                        <a:pt x="1636" y="160"/>
                      </a:lnTo>
                      <a:lnTo>
                        <a:pt x="1636" y="159"/>
                      </a:lnTo>
                      <a:lnTo>
                        <a:pt x="1635" y="159"/>
                      </a:lnTo>
                      <a:lnTo>
                        <a:pt x="1635" y="159"/>
                      </a:lnTo>
                      <a:lnTo>
                        <a:pt x="1633" y="159"/>
                      </a:lnTo>
                      <a:lnTo>
                        <a:pt x="1632" y="156"/>
                      </a:lnTo>
                      <a:lnTo>
                        <a:pt x="1629" y="155"/>
                      </a:lnTo>
                      <a:lnTo>
                        <a:pt x="1629" y="153"/>
                      </a:lnTo>
                      <a:lnTo>
                        <a:pt x="1628" y="153"/>
                      </a:lnTo>
                      <a:lnTo>
                        <a:pt x="1628" y="152"/>
                      </a:lnTo>
                      <a:lnTo>
                        <a:pt x="1625" y="151"/>
                      </a:lnTo>
                      <a:lnTo>
                        <a:pt x="1625" y="149"/>
                      </a:lnTo>
                      <a:lnTo>
                        <a:pt x="1624" y="148"/>
                      </a:lnTo>
                      <a:lnTo>
                        <a:pt x="1624" y="147"/>
                      </a:lnTo>
                      <a:lnTo>
                        <a:pt x="1623" y="147"/>
                      </a:lnTo>
                      <a:lnTo>
                        <a:pt x="1623" y="145"/>
                      </a:lnTo>
                      <a:lnTo>
                        <a:pt x="1623" y="145"/>
                      </a:lnTo>
                      <a:lnTo>
                        <a:pt x="1623" y="144"/>
                      </a:lnTo>
                      <a:lnTo>
                        <a:pt x="1621" y="143"/>
                      </a:lnTo>
                      <a:lnTo>
                        <a:pt x="1621" y="136"/>
                      </a:lnTo>
                      <a:lnTo>
                        <a:pt x="1624" y="136"/>
                      </a:lnTo>
                      <a:close/>
                      <a:moveTo>
                        <a:pt x="1856" y="128"/>
                      </a:moveTo>
                      <a:lnTo>
                        <a:pt x="1857" y="128"/>
                      </a:lnTo>
                      <a:lnTo>
                        <a:pt x="1857" y="130"/>
                      </a:lnTo>
                      <a:lnTo>
                        <a:pt x="1857" y="130"/>
                      </a:lnTo>
                      <a:lnTo>
                        <a:pt x="1857" y="130"/>
                      </a:lnTo>
                      <a:lnTo>
                        <a:pt x="1856" y="128"/>
                      </a:lnTo>
                      <a:close/>
                      <a:moveTo>
                        <a:pt x="1814" y="126"/>
                      </a:moveTo>
                      <a:lnTo>
                        <a:pt x="1815" y="126"/>
                      </a:lnTo>
                      <a:lnTo>
                        <a:pt x="1815" y="126"/>
                      </a:lnTo>
                      <a:lnTo>
                        <a:pt x="1815" y="127"/>
                      </a:lnTo>
                      <a:lnTo>
                        <a:pt x="1817" y="127"/>
                      </a:lnTo>
                      <a:lnTo>
                        <a:pt x="1817" y="128"/>
                      </a:lnTo>
                      <a:lnTo>
                        <a:pt x="1819" y="128"/>
                      </a:lnTo>
                      <a:lnTo>
                        <a:pt x="1819" y="127"/>
                      </a:lnTo>
                      <a:lnTo>
                        <a:pt x="1820" y="127"/>
                      </a:lnTo>
                      <a:lnTo>
                        <a:pt x="1820" y="130"/>
                      </a:lnTo>
                      <a:lnTo>
                        <a:pt x="1823" y="130"/>
                      </a:lnTo>
                      <a:lnTo>
                        <a:pt x="1823" y="130"/>
                      </a:lnTo>
                      <a:lnTo>
                        <a:pt x="1824" y="131"/>
                      </a:lnTo>
                      <a:lnTo>
                        <a:pt x="1824" y="132"/>
                      </a:lnTo>
                      <a:lnTo>
                        <a:pt x="1824" y="134"/>
                      </a:lnTo>
                      <a:lnTo>
                        <a:pt x="1824" y="136"/>
                      </a:lnTo>
                      <a:lnTo>
                        <a:pt x="1824" y="136"/>
                      </a:lnTo>
                      <a:lnTo>
                        <a:pt x="1824" y="136"/>
                      </a:lnTo>
                      <a:lnTo>
                        <a:pt x="1827" y="136"/>
                      </a:lnTo>
                      <a:lnTo>
                        <a:pt x="1827" y="139"/>
                      </a:lnTo>
                      <a:lnTo>
                        <a:pt x="1830" y="139"/>
                      </a:lnTo>
                      <a:lnTo>
                        <a:pt x="1831" y="139"/>
                      </a:lnTo>
                      <a:lnTo>
                        <a:pt x="1831" y="140"/>
                      </a:lnTo>
                      <a:lnTo>
                        <a:pt x="1831" y="141"/>
                      </a:lnTo>
                      <a:lnTo>
                        <a:pt x="1832" y="141"/>
                      </a:lnTo>
                      <a:lnTo>
                        <a:pt x="1832" y="143"/>
                      </a:lnTo>
                      <a:lnTo>
                        <a:pt x="1834" y="143"/>
                      </a:lnTo>
                      <a:lnTo>
                        <a:pt x="1835" y="145"/>
                      </a:lnTo>
                      <a:lnTo>
                        <a:pt x="1834" y="145"/>
                      </a:lnTo>
                      <a:lnTo>
                        <a:pt x="1832" y="147"/>
                      </a:lnTo>
                      <a:lnTo>
                        <a:pt x="1831" y="147"/>
                      </a:lnTo>
                      <a:lnTo>
                        <a:pt x="1831" y="148"/>
                      </a:lnTo>
                      <a:lnTo>
                        <a:pt x="1828" y="148"/>
                      </a:lnTo>
                      <a:lnTo>
                        <a:pt x="1828" y="148"/>
                      </a:lnTo>
                      <a:lnTo>
                        <a:pt x="1828" y="148"/>
                      </a:lnTo>
                      <a:lnTo>
                        <a:pt x="1828" y="148"/>
                      </a:lnTo>
                      <a:lnTo>
                        <a:pt x="1827" y="148"/>
                      </a:lnTo>
                      <a:lnTo>
                        <a:pt x="1827" y="148"/>
                      </a:lnTo>
                      <a:lnTo>
                        <a:pt x="1827" y="148"/>
                      </a:lnTo>
                      <a:lnTo>
                        <a:pt x="1826" y="148"/>
                      </a:lnTo>
                      <a:lnTo>
                        <a:pt x="1826" y="151"/>
                      </a:lnTo>
                      <a:lnTo>
                        <a:pt x="1828" y="151"/>
                      </a:lnTo>
                      <a:lnTo>
                        <a:pt x="1828" y="153"/>
                      </a:lnTo>
                      <a:lnTo>
                        <a:pt x="1826" y="155"/>
                      </a:lnTo>
                      <a:lnTo>
                        <a:pt x="1826" y="156"/>
                      </a:lnTo>
                      <a:lnTo>
                        <a:pt x="1824" y="156"/>
                      </a:lnTo>
                      <a:lnTo>
                        <a:pt x="1823" y="156"/>
                      </a:lnTo>
                      <a:lnTo>
                        <a:pt x="1822" y="156"/>
                      </a:lnTo>
                      <a:lnTo>
                        <a:pt x="1819" y="155"/>
                      </a:lnTo>
                      <a:lnTo>
                        <a:pt x="1819" y="157"/>
                      </a:lnTo>
                      <a:lnTo>
                        <a:pt x="1818" y="157"/>
                      </a:lnTo>
                      <a:lnTo>
                        <a:pt x="1818" y="159"/>
                      </a:lnTo>
                      <a:lnTo>
                        <a:pt x="1822" y="160"/>
                      </a:lnTo>
                      <a:lnTo>
                        <a:pt x="1820" y="161"/>
                      </a:lnTo>
                      <a:lnTo>
                        <a:pt x="1820" y="162"/>
                      </a:lnTo>
                      <a:lnTo>
                        <a:pt x="1819" y="164"/>
                      </a:lnTo>
                      <a:lnTo>
                        <a:pt x="1818" y="164"/>
                      </a:lnTo>
                      <a:lnTo>
                        <a:pt x="1818" y="166"/>
                      </a:lnTo>
                      <a:lnTo>
                        <a:pt x="1820" y="168"/>
                      </a:lnTo>
                      <a:lnTo>
                        <a:pt x="1822" y="169"/>
                      </a:lnTo>
                      <a:lnTo>
                        <a:pt x="1822" y="169"/>
                      </a:lnTo>
                      <a:lnTo>
                        <a:pt x="1822" y="173"/>
                      </a:lnTo>
                      <a:lnTo>
                        <a:pt x="1823" y="173"/>
                      </a:lnTo>
                      <a:lnTo>
                        <a:pt x="1823" y="174"/>
                      </a:lnTo>
                      <a:lnTo>
                        <a:pt x="1823" y="174"/>
                      </a:lnTo>
                      <a:lnTo>
                        <a:pt x="1823" y="176"/>
                      </a:lnTo>
                      <a:lnTo>
                        <a:pt x="1823" y="176"/>
                      </a:lnTo>
                      <a:lnTo>
                        <a:pt x="1823" y="177"/>
                      </a:lnTo>
                      <a:lnTo>
                        <a:pt x="1823" y="177"/>
                      </a:lnTo>
                      <a:lnTo>
                        <a:pt x="1822" y="181"/>
                      </a:lnTo>
                      <a:lnTo>
                        <a:pt x="1823" y="181"/>
                      </a:lnTo>
                      <a:lnTo>
                        <a:pt x="1823" y="182"/>
                      </a:lnTo>
                      <a:lnTo>
                        <a:pt x="1827" y="186"/>
                      </a:lnTo>
                      <a:lnTo>
                        <a:pt x="1830" y="187"/>
                      </a:lnTo>
                      <a:lnTo>
                        <a:pt x="1831" y="190"/>
                      </a:lnTo>
                      <a:lnTo>
                        <a:pt x="1828" y="190"/>
                      </a:lnTo>
                      <a:lnTo>
                        <a:pt x="1826" y="191"/>
                      </a:lnTo>
                      <a:lnTo>
                        <a:pt x="1822" y="191"/>
                      </a:lnTo>
                      <a:lnTo>
                        <a:pt x="1820" y="194"/>
                      </a:lnTo>
                      <a:lnTo>
                        <a:pt x="1820" y="198"/>
                      </a:lnTo>
                      <a:lnTo>
                        <a:pt x="1822" y="198"/>
                      </a:lnTo>
                      <a:lnTo>
                        <a:pt x="1820" y="200"/>
                      </a:lnTo>
                      <a:lnTo>
                        <a:pt x="1820" y="202"/>
                      </a:lnTo>
                      <a:lnTo>
                        <a:pt x="1822" y="202"/>
                      </a:lnTo>
                      <a:lnTo>
                        <a:pt x="1822" y="202"/>
                      </a:lnTo>
                      <a:lnTo>
                        <a:pt x="1820" y="202"/>
                      </a:lnTo>
                      <a:lnTo>
                        <a:pt x="1820" y="204"/>
                      </a:lnTo>
                      <a:lnTo>
                        <a:pt x="1819" y="204"/>
                      </a:lnTo>
                      <a:lnTo>
                        <a:pt x="1819" y="206"/>
                      </a:lnTo>
                      <a:lnTo>
                        <a:pt x="1818" y="207"/>
                      </a:lnTo>
                      <a:lnTo>
                        <a:pt x="1818" y="207"/>
                      </a:lnTo>
                      <a:lnTo>
                        <a:pt x="1818" y="207"/>
                      </a:lnTo>
                      <a:lnTo>
                        <a:pt x="1818" y="207"/>
                      </a:lnTo>
                      <a:lnTo>
                        <a:pt x="1819" y="208"/>
                      </a:lnTo>
                      <a:lnTo>
                        <a:pt x="1819" y="210"/>
                      </a:lnTo>
                      <a:lnTo>
                        <a:pt x="1819" y="211"/>
                      </a:lnTo>
                      <a:lnTo>
                        <a:pt x="1818" y="212"/>
                      </a:lnTo>
                      <a:lnTo>
                        <a:pt x="1817" y="213"/>
                      </a:lnTo>
                      <a:lnTo>
                        <a:pt x="1815" y="216"/>
                      </a:lnTo>
                      <a:lnTo>
                        <a:pt x="1814" y="217"/>
                      </a:lnTo>
                      <a:lnTo>
                        <a:pt x="1815" y="219"/>
                      </a:lnTo>
                      <a:lnTo>
                        <a:pt x="1817" y="220"/>
                      </a:lnTo>
                      <a:lnTo>
                        <a:pt x="1817" y="223"/>
                      </a:lnTo>
                      <a:lnTo>
                        <a:pt x="1817" y="223"/>
                      </a:lnTo>
                      <a:lnTo>
                        <a:pt x="1815" y="224"/>
                      </a:lnTo>
                      <a:lnTo>
                        <a:pt x="1815" y="224"/>
                      </a:lnTo>
                      <a:lnTo>
                        <a:pt x="1815" y="224"/>
                      </a:lnTo>
                      <a:lnTo>
                        <a:pt x="1814" y="224"/>
                      </a:lnTo>
                      <a:lnTo>
                        <a:pt x="1814" y="224"/>
                      </a:lnTo>
                      <a:lnTo>
                        <a:pt x="1813" y="225"/>
                      </a:lnTo>
                      <a:lnTo>
                        <a:pt x="1811" y="227"/>
                      </a:lnTo>
                      <a:lnTo>
                        <a:pt x="1811" y="228"/>
                      </a:lnTo>
                      <a:lnTo>
                        <a:pt x="1811" y="228"/>
                      </a:lnTo>
                      <a:lnTo>
                        <a:pt x="1811" y="228"/>
                      </a:lnTo>
                      <a:lnTo>
                        <a:pt x="1810" y="228"/>
                      </a:lnTo>
                      <a:lnTo>
                        <a:pt x="1809" y="233"/>
                      </a:lnTo>
                      <a:lnTo>
                        <a:pt x="1809" y="233"/>
                      </a:lnTo>
                      <a:lnTo>
                        <a:pt x="1809" y="233"/>
                      </a:lnTo>
                      <a:lnTo>
                        <a:pt x="1803" y="234"/>
                      </a:lnTo>
                      <a:lnTo>
                        <a:pt x="1803" y="234"/>
                      </a:lnTo>
                      <a:lnTo>
                        <a:pt x="1802" y="234"/>
                      </a:lnTo>
                      <a:lnTo>
                        <a:pt x="1802" y="236"/>
                      </a:lnTo>
                      <a:lnTo>
                        <a:pt x="1801" y="236"/>
                      </a:lnTo>
                      <a:lnTo>
                        <a:pt x="1801" y="236"/>
                      </a:lnTo>
                      <a:lnTo>
                        <a:pt x="1800" y="236"/>
                      </a:lnTo>
                      <a:lnTo>
                        <a:pt x="1800" y="237"/>
                      </a:lnTo>
                      <a:lnTo>
                        <a:pt x="1798" y="237"/>
                      </a:lnTo>
                      <a:lnTo>
                        <a:pt x="1797" y="237"/>
                      </a:lnTo>
                      <a:lnTo>
                        <a:pt x="1796" y="236"/>
                      </a:lnTo>
                      <a:lnTo>
                        <a:pt x="1796" y="234"/>
                      </a:lnTo>
                      <a:lnTo>
                        <a:pt x="1792" y="234"/>
                      </a:lnTo>
                      <a:lnTo>
                        <a:pt x="1792" y="233"/>
                      </a:lnTo>
                      <a:lnTo>
                        <a:pt x="1790" y="233"/>
                      </a:lnTo>
                      <a:lnTo>
                        <a:pt x="1790" y="233"/>
                      </a:lnTo>
                      <a:lnTo>
                        <a:pt x="1788" y="234"/>
                      </a:lnTo>
                      <a:lnTo>
                        <a:pt x="1786" y="234"/>
                      </a:lnTo>
                      <a:lnTo>
                        <a:pt x="1785" y="233"/>
                      </a:lnTo>
                      <a:lnTo>
                        <a:pt x="1784" y="233"/>
                      </a:lnTo>
                      <a:lnTo>
                        <a:pt x="1783" y="232"/>
                      </a:lnTo>
                      <a:lnTo>
                        <a:pt x="1781" y="234"/>
                      </a:lnTo>
                      <a:lnTo>
                        <a:pt x="1779" y="234"/>
                      </a:lnTo>
                      <a:lnTo>
                        <a:pt x="1779" y="234"/>
                      </a:lnTo>
                      <a:lnTo>
                        <a:pt x="1772" y="234"/>
                      </a:lnTo>
                      <a:lnTo>
                        <a:pt x="1772" y="231"/>
                      </a:lnTo>
                      <a:lnTo>
                        <a:pt x="1769" y="231"/>
                      </a:lnTo>
                      <a:lnTo>
                        <a:pt x="1768" y="231"/>
                      </a:lnTo>
                      <a:lnTo>
                        <a:pt x="1768" y="229"/>
                      </a:lnTo>
                      <a:lnTo>
                        <a:pt x="1767" y="229"/>
                      </a:lnTo>
                      <a:lnTo>
                        <a:pt x="1765" y="231"/>
                      </a:lnTo>
                      <a:lnTo>
                        <a:pt x="1765" y="231"/>
                      </a:lnTo>
                      <a:lnTo>
                        <a:pt x="1764" y="232"/>
                      </a:lnTo>
                      <a:lnTo>
                        <a:pt x="1764" y="232"/>
                      </a:lnTo>
                      <a:lnTo>
                        <a:pt x="1762" y="232"/>
                      </a:lnTo>
                      <a:lnTo>
                        <a:pt x="1760" y="231"/>
                      </a:lnTo>
                      <a:lnTo>
                        <a:pt x="1758" y="231"/>
                      </a:lnTo>
                      <a:lnTo>
                        <a:pt x="1758" y="228"/>
                      </a:lnTo>
                      <a:lnTo>
                        <a:pt x="1756" y="225"/>
                      </a:lnTo>
                      <a:lnTo>
                        <a:pt x="1756" y="223"/>
                      </a:lnTo>
                      <a:lnTo>
                        <a:pt x="1755" y="223"/>
                      </a:lnTo>
                      <a:lnTo>
                        <a:pt x="1755" y="215"/>
                      </a:lnTo>
                      <a:lnTo>
                        <a:pt x="1754" y="215"/>
                      </a:lnTo>
                      <a:lnTo>
                        <a:pt x="1752" y="211"/>
                      </a:lnTo>
                      <a:lnTo>
                        <a:pt x="1750" y="212"/>
                      </a:lnTo>
                      <a:lnTo>
                        <a:pt x="1748" y="213"/>
                      </a:lnTo>
                      <a:lnTo>
                        <a:pt x="1747" y="213"/>
                      </a:lnTo>
                      <a:lnTo>
                        <a:pt x="1747" y="212"/>
                      </a:lnTo>
                      <a:lnTo>
                        <a:pt x="1748" y="211"/>
                      </a:lnTo>
                      <a:lnTo>
                        <a:pt x="1748" y="210"/>
                      </a:lnTo>
                      <a:lnTo>
                        <a:pt x="1746" y="210"/>
                      </a:lnTo>
                      <a:lnTo>
                        <a:pt x="1747" y="207"/>
                      </a:lnTo>
                      <a:lnTo>
                        <a:pt x="1747" y="206"/>
                      </a:lnTo>
                      <a:lnTo>
                        <a:pt x="1746" y="206"/>
                      </a:lnTo>
                      <a:lnTo>
                        <a:pt x="1746" y="204"/>
                      </a:lnTo>
                      <a:lnTo>
                        <a:pt x="1745" y="204"/>
                      </a:lnTo>
                      <a:lnTo>
                        <a:pt x="1745" y="203"/>
                      </a:lnTo>
                      <a:lnTo>
                        <a:pt x="1746" y="203"/>
                      </a:lnTo>
                      <a:lnTo>
                        <a:pt x="1745" y="198"/>
                      </a:lnTo>
                      <a:lnTo>
                        <a:pt x="1743" y="196"/>
                      </a:lnTo>
                      <a:lnTo>
                        <a:pt x="1743" y="194"/>
                      </a:lnTo>
                      <a:lnTo>
                        <a:pt x="1742" y="194"/>
                      </a:lnTo>
                      <a:lnTo>
                        <a:pt x="1743" y="191"/>
                      </a:lnTo>
                      <a:lnTo>
                        <a:pt x="1743" y="191"/>
                      </a:lnTo>
                      <a:lnTo>
                        <a:pt x="1743" y="190"/>
                      </a:lnTo>
                      <a:lnTo>
                        <a:pt x="1743" y="189"/>
                      </a:lnTo>
                      <a:lnTo>
                        <a:pt x="1743" y="187"/>
                      </a:lnTo>
                      <a:lnTo>
                        <a:pt x="1743" y="187"/>
                      </a:lnTo>
                      <a:lnTo>
                        <a:pt x="1745" y="185"/>
                      </a:lnTo>
                      <a:lnTo>
                        <a:pt x="1746" y="181"/>
                      </a:lnTo>
                      <a:lnTo>
                        <a:pt x="1748" y="181"/>
                      </a:lnTo>
                      <a:lnTo>
                        <a:pt x="1748" y="177"/>
                      </a:lnTo>
                      <a:lnTo>
                        <a:pt x="1751" y="178"/>
                      </a:lnTo>
                      <a:lnTo>
                        <a:pt x="1752" y="178"/>
                      </a:lnTo>
                      <a:lnTo>
                        <a:pt x="1754" y="179"/>
                      </a:lnTo>
                      <a:lnTo>
                        <a:pt x="1754" y="181"/>
                      </a:lnTo>
                      <a:lnTo>
                        <a:pt x="1756" y="179"/>
                      </a:lnTo>
                      <a:lnTo>
                        <a:pt x="1756" y="179"/>
                      </a:lnTo>
                      <a:lnTo>
                        <a:pt x="1759" y="181"/>
                      </a:lnTo>
                      <a:lnTo>
                        <a:pt x="1759" y="182"/>
                      </a:lnTo>
                      <a:lnTo>
                        <a:pt x="1763" y="183"/>
                      </a:lnTo>
                      <a:lnTo>
                        <a:pt x="1763" y="181"/>
                      </a:lnTo>
                      <a:lnTo>
                        <a:pt x="1763" y="181"/>
                      </a:lnTo>
                      <a:lnTo>
                        <a:pt x="1763" y="181"/>
                      </a:lnTo>
                      <a:lnTo>
                        <a:pt x="1765" y="181"/>
                      </a:lnTo>
                      <a:lnTo>
                        <a:pt x="1765" y="178"/>
                      </a:lnTo>
                      <a:lnTo>
                        <a:pt x="1765" y="176"/>
                      </a:lnTo>
                      <a:lnTo>
                        <a:pt x="1767" y="176"/>
                      </a:lnTo>
                      <a:lnTo>
                        <a:pt x="1767" y="174"/>
                      </a:lnTo>
                      <a:lnTo>
                        <a:pt x="1765" y="173"/>
                      </a:lnTo>
                      <a:lnTo>
                        <a:pt x="1765" y="172"/>
                      </a:lnTo>
                      <a:lnTo>
                        <a:pt x="1767" y="172"/>
                      </a:lnTo>
                      <a:lnTo>
                        <a:pt x="1768" y="172"/>
                      </a:lnTo>
                      <a:lnTo>
                        <a:pt x="1769" y="170"/>
                      </a:lnTo>
                      <a:lnTo>
                        <a:pt x="1769" y="169"/>
                      </a:lnTo>
                      <a:lnTo>
                        <a:pt x="1771" y="169"/>
                      </a:lnTo>
                      <a:lnTo>
                        <a:pt x="1775" y="169"/>
                      </a:lnTo>
                      <a:lnTo>
                        <a:pt x="1775" y="168"/>
                      </a:lnTo>
                      <a:lnTo>
                        <a:pt x="1777" y="168"/>
                      </a:lnTo>
                      <a:lnTo>
                        <a:pt x="1777" y="168"/>
                      </a:lnTo>
                      <a:lnTo>
                        <a:pt x="1783" y="168"/>
                      </a:lnTo>
                      <a:lnTo>
                        <a:pt x="1783" y="166"/>
                      </a:lnTo>
                      <a:lnTo>
                        <a:pt x="1784" y="166"/>
                      </a:lnTo>
                      <a:lnTo>
                        <a:pt x="1784" y="165"/>
                      </a:lnTo>
                      <a:lnTo>
                        <a:pt x="1784" y="164"/>
                      </a:lnTo>
                      <a:lnTo>
                        <a:pt x="1785" y="164"/>
                      </a:lnTo>
                      <a:lnTo>
                        <a:pt x="1785" y="162"/>
                      </a:lnTo>
                      <a:lnTo>
                        <a:pt x="1786" y="162"/>
                      </a:lnTo>
                      <a:lnTo>
                        <a:pt x="1786" y="161"/>
                      </a:lnTo>
                      <a:lnTo>
                        <a:pt x="1788" y="160"/>
                      </a:lnTo>
                      <a:lnTo>
                        <a:pt x="1788" y="159"/>
                      </a:lnTo>
                      <a:lnTo>
                        <a:pt x="1788" y="159"/>
                      </a:lnTo>
                      <a:lnTo>
                        <a:pt x="1788" y="157"/>
                      </a:lnTo>
                      <a:lnTo>
                        <a:pt x="1789" y="157"/>
                      </a:lnTo>
                      <a:lnTo>
                        <a:pt x="1789" y="156"/>
                      </a:lnTo>
                      <a:lnTo>
                        <a:pt x="1790" y="156"/>
                      </a:lnTo>
                      <a:lnTo>
                        <a:pt x="1790" y="153"/>
                      </a:lnTo>
                      <a:lnTo>
                        <a:pt x="1790" y="153"/>
                      </a:lnTo>
                      <a:lnTo>
                        <a:pt x="1793" y="153"/>
                      </a:lnTo>
                      <a:lnTo>
                        <a:pt x="1796" y="153"/>
                      </a:lnTo>
                      <a:lnTo>
                        <a:pt x="1796" y="152"/>
                      </a:lnTo>
                      <a:lnTo>
                        <a:pt x="1797" y="152"/>
                      </a:lnTo>
                      <a:lnTo>
                        <a:pt x="1798" y="149"/>
                      </a:lnTo>
                      <a:lnTo>
                        <a:pt x="1802" y="149"/>
                      </a:lnTo>
                      <a:lnTo>
                        <a:pt x="1802" y="148"/>
                      </a:lnTo>
                      <a:lnTo>
                        <a:pt x="1803" y="148"/>
                      </a:lnTo>
                      <a:lnTo>
                        <a:pt x="1805" y="147"/>
                      </a:lnTo>
                      <a:lnTo>
                        <a:pt x="1805" y="145"/>
                      </a:lnTo>
                      <a:lnTo>
                        <a:pt x="1805" y="145"/>
                      </a:lnTo>
                      <a:lnTo>
                        <a:pt x="1805" y="143"/>
                      </a:lnTo>
                      <a:lnTo>
                        <a:pt x="1802" y="143"/>
                      </a:lnTo>
                      <a:lnTo>
                        <a:pt x="1803" y="141"/>
                      </a:lnTo>
                      <a:lnTo>
                        <a:pt x="1805" y="140"/>
                      </a:lnTo>
                      <a:lnTo>
                        <a:pt x="1805" y="140"/>
                      </a:lnTo>
                      <a:lnTo>
                        <a:pt x="1806" y="138"/>
                      </a:lnTo>
                      <a:lnTo>
                        <a:pt x="1807" y="138"/>
                      </a:lnTo>
                      <a:lnTo>
                        <a:pt x="1809" y="138"/>
                      </a:lnTo>
                      <a:lnTo>
                        <a:pt x="1809" y="136"/>
                      </a:lnTo>
                      <a:lnTo>
                        <a:pt x="1809" y="135"/>
                      </a:lnTo>
                      <a:lnTo>
                        <a:pt x="1810" y="135"/>
                      </a:lnTo>
                      <a:lnTo>
                        <a:pt x="1810" y="134"/>
                      </a:lnTo>
                      <a:lnTo>
                        <a:pt x="1811" y="132"/>
                      </a:lnTo>
                      <a:lnTo>
                        <a:pt x="1811" y="131"/>
                      </a:lnTo>
                      <a:lnTo>
                        <a:pt x="1813" y="131"/>
                      </a:lnTo>
                      <a:lnTo>
                        <a:pt x="1813" y="130"/>
                      </a:lnTo>
                      <a:lnTo>
                        <a:pt x="1813" y="130"/>
                      </a:lnTo>
                      <a:lnTo>
                        <a:pt x="1813" y="127"/>
                      </a:lnTo>
                      <a:lnTo>
                        <a:pt x="1813" y="127"/>
                      </a:lnTo>
                      <a:lnTo>
                        <a:pt x="1814" y="126"/>
                      </a:lnTo>
                      <a:lnTo>
                        <a:pt x="1814" y="126"/>
                      </a:lnTo>
                      <a:close/>
                      <a:moveTo>
                        <a:pt x="1610" y="123"/>
                      </a:moveTo>
                      <a:lnTo>
                        <a:pt x="1612" y="123"/>
                      </a:lnTo>
                      <a:lnTo>
                        <a:pt x="1612" y="126"/>
                      </a:lnTo>
                      <a:lnTo>
                        <a:pt x="1611" y="126"/>
                      </a:lnTo>
                      <a:lnTo>
                        <a:pt x="1610" y="123"/>
                      </a:lnTo>
                      <a:close/>
                      <a:moveTo>
                        <a:pt x="657" y="118"/>
                      </a:moveTo>
                      <a:lnTo>
                        <a:pt x="658" y="118"/>
                      </a:lnTo>
                      <a:lnTo>
                        <a:pt x="658" y="119"/>
                      </a:lnTo>
                      <a:lnTo>
                        <a:pt x="658" y="119"/>
                      </a:lnTo>
                      <a:lnTo>
                        <a:pt x="658" y="119"/>
                      </a:lnTo>
                      <a:lnTo>
                        <a:pt x="657" y="119"/>
                      </a:lnTo>
                      <a:lnTo>
                        <a:pt x="657" y="119"/>
                      </a:lnTo>
                      <a:lnTo>
                        <a:pt x="657" y="119"/>
                      </a:lnTo>
                      <a:lnTo>
                        <a:pt x="657" y="119"/>
                      </a:lnTo>
                      <a:lnTo>
                        <a:pt x="657" y="118"/>
                      </a:lnTo>
                      <a:close/>
                      <a:moveTo>
                        <a:pt x="57" y="117"/>
                      </a:moveTo>
                      <a:lnTo>
                        <a:pt x="58" y="118"/>
                      </a:lnTo>
                      <a:lnTo>
                        <a:pt x="58" y="118"/>
                      </a:lnTo>
                      <a:lnTo>
                        <a:pt x="58" y="118"/>
                      </a:lnTo>
                      <a:lnTo>
                        <a:pt x="57" y="118"/>
                      </a:lnTo>
                      <a:lnTo>
                        <a:pt x="57" y="117"/>
                      </a:lnTo>
                      <a:close/>
                      <a:moveTo>
                        <a:pt x="56" y="117"/>
                      </a:moveTo>
                      <a:lnTo>
                        <a:pt x="57" y="118"/>
                      </a:lnTo>
                      <a:lnTo>
                        <a:pt x="57" y="118"/>
                      </a:lnTo>
                      <a:lnTo>
                        <a:pt x="57" y="118"/>
                      </a:lnTo>
                      <a:lnTo>
                        <a:pt x="57" y="118"/>
                      </a:lnTo>
                      <a:lnTo>
                        <a:pt x="56" y="119"/>
                      </a:lnTo>
                      <a:lnTo>
                        <a:pt x="56" y="119"/>
                      </a:lnTo>
                      <a:lnTo>
                        <a:pt x="56" y="117"/>
                      </a:lnTo>
                      <a:close/>
                      <a:moveTo>
                        <a:pt x="43" y="117"/>
                      </a:moveTo>
                      <a:lnTo>
                        <a:pt x="44" y="118"/>
                      </a:lnTo>
                      <a:lnTo>
                        <a:pt x="44" y="118"/>
                      </a:lnTo>
                      <a:lnTo>
                        <a:pt x="44" y="119"/>
                      </a:lnTo>
                      <a:lnTo>
                        <a:pt x="44" y="119"/>
                      </a:lnTo>
                      <a:lnTo>
                        <a:pt x="43" y="118"/>
                      </a:lnTo>
                      <a:lnTo>
                        <a:pt x="43" y="117"/>
                      </a:lnTo>
                      <a:close/>
                      <a:moveTo>
                        <a:pt x="231" y="104"/>
                      </a:moveTo>
                      <a:lnTo>
                        <a:pt x="234" y="104"/>
                      </a:lnTo>
                      <a:lnTo>
                        <a:pt x="234" y="104"/>
                      </a:lnTo>
                      <a:lnTo>
                        <a:pt x="234" y="105"/>
                      </a:lnTo>
                      <a:lnTo>
                        <a:pt x="231" y="105"/>
                      </a:lnTo>
                      <a:lnTo>
                        <a:pt x="231" y="104"/>
                      </a:lnTo>
                      <a:close/>
                      <a:moveTo>
                        <a:pt x="1891" y="101"/>
                      </a:moveTo>
                      <a:lnTo>
                        <a:pt x="1892" y="101"/>
                      </a:lnTo>
                      <a:lnTo>
                        <a:pt x="1894" y="101"/>
                      </a:lnTo>
                      <a:lnTo>
                        <a:pt x="1895" y="105"/>
                      </a:lnTo>
                      <a:lnTo>
                        <a:pt x="1896" y="109"/>
                      </a:lnTo>
                      <a:lnTo>
                        <a:pt x="1898" y="113"/>
                      </a:lnTo>
                      <a:lnTo>
                        <a:pt x="1898" y="118"/>
                      </a:lnTo>
                      <a:lnTo>
                        <a:pt x="1896" y="118"/>
                      </a:lnTo>
                      <a:lnTo>
                        <a:pt x="1896" y="119"/>
                      </a:lnTo>
                      <a:lnTo>
                        <a:pt x="1895" y="119"/>
                      </a:lnTo>
                      <a:lnTo>
                        <a:pt x="1895" y="121"/>
                      </a:lnTo>
                      <a:lnTo>
                        <a:pt x="1895" y="121"/>
                      </a:lnTo>
                      <a:lnTo>
                        <a:pt x="1895" y="122"/>
                      </a:lnTo>
                      <a:lnTo>
                        <a:pt x="1894" y="122"/>
                      </a:lnTo>
                      <a:lnTo>
                        <a:pt x="1892" y="123"/>
                      </a:lnTo>
                      <a:lnTo>
                        <a:pt x="1891" y="124"/>
                      </a:lnTo>
                      <a:lnTo>
                        <a:pt x="1891" y="127"/>
                      </a:lnTo>
                      <a:lnTo>
                        <a:pt x="1892" y="130"/>
                      </a:lnTo>
                      <a:lnTo>
                        <a:pt x="1894" y="132"/>
                      </a:lnTo>
                      <a:lnTo>
                        <a:pt x="1892" y="132"/>
                      </a:lnTo>
                      <a:lnTo>
                        <a:pt x="1892" y="132"/>
                      </a:lnTo>
                      <a:lnTo>
                        <a:pt x="1892" y="132"/>
                      </a:lnTo>
                      <a:lnTo>
                        <a:pt x="1892" y="128"/>
                      </a:lnTo>
                      <a:lnTo>
                        <a:pt x="1891" y="128"/>
                      </a:lnTo>
                      <a:lnTo>
                        <a:pt x="1891" y="130"/>
                      </a:lnTo>
                      <a:lnTo>
                        <a:pt x="1889" y="130"/>
                      </a:lnTo>
                      <a:lnTo>
                        <a:pt x="1890" y="132"/>
                      </a:lnTo>
                      <a:lnTo>
                        <a:pt x="1890" y="132"/>
                      </a:lnTo>
                      <a:lnTo>
                        <a:pt x="1890" y="134"/>
                      </a:lnTo>
                      <a:lnTo>
                        <a:pt x="1891" y="134"/>
                      </a:lnTo>
                      <a:lnTo>
                        <a:pt x="1891" y="136"/>
                      </a:lnTo>
                      <a:lnTo>
                        <a:pt x="1890" y="138"/>
                      </a:lnTo>
                      <a:lnTo>
                        <a:pt x="1890" y="139"/>
                      </a:lnTo>
                      <a:lnTo>
                        <a:pt x="1889" y="140"/>
                      </a:lnTo>
                      <a:lnTo>
                        <a:pt x="1887" y="140"/>
                      </a:lnTo>
                      <a:lnTo>
                        <a:pt x="1886" y="140"/>
                      </a:lnTo>
                      <a:lnTo>
                        <a:pt x="1886" y="140"/>
                      </a:lnTo>
                      <a:lnTo>
                        <a:pt x="1886" y="140"/>
                      </a:lnTo>
                      <a:lnTo>
                        <a:pt x="1886" y="138"/>
                      </a:lnTo>
                      <a:lnTo>
                        <a:pt x="1886" y="138"/>
                      </a:lnTo>
                      <a:lnTo>
                        <a:pt x="1886" y="138"/>
                      </a:lnTo>
                      <a:lnTo>
                        <a:pt x="1886" y="136"/>
                      </a:lnTo>
                      <a:lnTo>
                        <a:pt x="1885" y="138"/>
                      </a:lnTo>
                      <a:lnTo>
                        <a:pt x="1882" y="138"/>
                      </a:lnTo>
                      <a:lnTo>
                        <a:pt x="1881" y="138"/>
                      </a:lnTo>
                      <a:lnTo>
                        <a:pt x="1879" y="136"/>
                      </a:lnTo>
                      <a:lnTo>
                        <a:pt x="1877" y="135"/>
                      </a:lnTo>
                      <a:lnTo>
                        <a:pt x="1874" y="134"/>
                      </a:lnTo>
                      <a:lnTo>
                        <a:pt x="1874" y="131"/>
                      </a:lnTo>
                      <a:lnTo>
                        <a:pt x="1874" y="128"/>
                      </a:lnTo>
                      <a:lnTo>
                        <a:pt x="1874" y="126"/>
                      </a:lnTo>
                      <a:lnTo>
                        <a:pt x="1875" y="126"/>
                      </a:lnTo>
                      <a:lnTo>
                        <a:pt x="1875" y="124"/>
                      </a:lnTo>
                      <a:lnTo>
                        <a:pt x="1877" y="124"/>
                      </a:lnTo>
                      <a:lnTo>
                        <a:pt x="1877" y="122"/>
                      </a:lnTo>
                      <a:lnTo>
                        <a:pt x="1877" y="122"/>
                      </a:lnTo>
                      <a:lnTo>
                        <a:pt x="1877" y="122"/>
                      </a:lnTo>
                      <a:lnTo>
                        <a:pt x="1874" y="122"/>
                      </a:lnTo>
                      <a:lnTo>
                        <a:pt x="1874" y="121"/>
                      </a:lnTo>
                      <a:lnTo>
                        <a:pt x="1873" y="121"/>
                      </a:lnTo>
                      <a:lnTo>
                        <a:pt x="1872" y="121"/>
                      </a:lnTo>
                      <a:lnTo>
                        <a:pt x="1872" y="122"/>
                      </a:lnTo>
                      <a:lnTo>
                        <a:pt x="1868" y="121"/>
                      </a:lnTo>
                      <a:lnTo>
                        <a:pt x="1868" y="122"/>
                      </a:lnTo>
                      <a:lnTo>
                        <a:pt x="1865" y="122"/>
                      </a:lnTo>
                      <a:lnTo>
                        <a:pt x="1864" y="121"/>
                      </a:lnTo>
                      <a:lnTo>
                        <a:pt x="1864" y="119"/>
                      </a:lnTo>
                      <a:lnTo>
                        <a:pt x="1862" y="119"/>
                      </a:lnTo>
                      <a:lnTo>
                        <a:pt x="1862" y="121"/>
                      </a:lnTo>
                      <a:lnTo>
                        <a:pt x="1861" y="121"/>
                      </a:lnTo>
                      <a:lnTo>
                        <a:pt x="1861" y="122"/>
                      </a:lnTo>
                      <a:lnTo>
                        <a:pt x="1860" y="123"/>
                      </a:lnTo>
                      <a:lnTo>
                        <a:pt x="1860" y="124"/>
                      </a:lnTo>
                      <a:lnTo>
                        <a:pt x="1857" y="124"/>
                      </a:lnTo>
                      <a:lnTo>
                        <a:pt x="1856" y="123"/>
                      </a:lnTo>
                      <a:lnTo>
                        <a:pt x="1857" y="122"/>
                      </a:lnTo>
                      <a:lnTo>
                        <a:pt x="1858" y="119"/>
                      </a:lnTo>
                      <a:lnTo>
                        <a:pt x="1858" y="119"/>
                      </a:lnTo>
                      <a:lnTo>
                        <a:pt x="1860" y="118"/>
                      </a:lnTo>
                      <a:lnTo>
                        <a:pt x="1858" y="117"/>
                      </a:lnTo>
                      <a:lnTo>
                        <a:pt x="1858" y="115"/>
                      </a:lnTo>
                      <a:lnTo>
                        <a:pt x="1858" y="114"/>
                      </a:lnTo>
                      <a:lnTo>
                        <a:pt x="1860" y="114"/>
                      </a:lnTo>
                      <a:lnTo>
                        <a:pt x="1862" y="114"/>
                      </a:lnTo>
                      <a:lnTo>
                        <a:pt x="1865" y="113"/>
                      </a:lnTo>
                      <a:lnTo>
                        <a:pt x="1865" y="110"/>
                      </a:lnTo>
                      <a:lnTo>
                        <a:pt x="1868" y="110"/>
                      </a:lnTo>
                      <a:lnTo>
                        <a:pt x="1868" y="109"/>
                      </a:lnTo>
                      <a:lnTo>
                        <a:pt x="1869" y="109"/>
                      </a:lnTo>
                      <a:lnTo>
                        <a:pt x="1870" y="109"/>
                      </a:lnTo>
                      <a:lnTo>
                        <a:pt x="1872" y="109"/>
                      </a:lnTo>
                      <a:lnTo>
                        <a:pt x="1872" y="109"/>
                      </a:lnTo>
                      <a:lnTo>
                        <a:pt x="1872" y="109"/>
                      </a:lnTo>
                      <a:lnTo>
                        <a:pt x="1872" y="113"/>
                      </a:lnTo>
                      <a:lnTo>
                        <a:pt x="1873" y="113"/>
                      </a:lnTo>
                      <a:lnTo>
                        <a:pt x="1874" y="113"/>
                      </a:lnTo>
                      <a:lnTo>
                        <a:pt x="1877" y="111"/>
                      </a:lnTo>
                      <a:lnTo>
                        <a:pt x="1877" y="110"/>
                      </a:lnTo>
                      <a:lnTo>
                        <a:pt x="1879" y="109"/>
                      </a:lnTo>
                      <a:lnTo>
                        <a:pt x="1879" y="110"/>
                      </a:lnTo>
                      <a:lnTo>
                        <a:pt x="1882" y="110"/>
                      </a:lnTo>
                      <a:lnTo>
                        <a:pt x="1883" y="109"/>
                      </a:lnTo>
                      <a:lnTo>
                        <a:pt x="1883" y="107"/>
                      </a:lnTo>
                      <a:lnTo>
                        <a:pt x="1885" y="106"/>
                      </a:lnTo>
                      <a:lnTo>
                        <a:pt x="1885" y="106"/>
                      </a:lnTo>
                      <a:lnTo>
                        <a:pt x="1886" y="106"/>
                      </a:lnTo>
                      <a:lnTo>
                        <a:pt x="1886" y="106"/>
                      </a:lnTo>
                      <a:lnTo>
                        <a:pt x="1889" y="106"/>
                      </a:lnTo>
                      <a:lnTo>
                        <a:pt x="1889" y="104"/>
                      </a:lnTo>
                      <a:lnTo>
                        <a:pt x="1890" y="104"/>
                      </a:lnTo>
                      <a:lnTo>
                        <a:pt x="1890" y="104"/>
                      </a:lnTo>
                      <a:lnTo>
                        <a:pt x="1889" y="104"/>
                      </a:lnTo>
                      <a:lnTo>
                        <a:pt x="1889" y="101"/>
                      </a:lnTo>
                      <a:lnTo>
                        <a:pt x="1890" y="101"/>
                      </a:lnTo>
                      <a:lnTo>
                        <a:pt x="1891" y="101"/>
                      </a:lnTo>
                      <a:close/>
                      <a:moveTo>
                        <a:pt x="1484" y="97"/>
                      </a:moveTo>
                      <a:lnTo>
                        <a:pt x="1487" y="97"/>
                      </a:lnTo>
                      <a:lnTo>
                        <a:pt x="1487" y="100"/>
                      </a:lnTo>
                      <a:lnTo>
                        <a:pt x="1488" y="100"/>
                      </a:lnTo>
                      <a:lnTo>
                        <a:pt x="1488" y="102"/>
                      </a:lnTo>
                      <a:lnTo>
                        <a:pt x="1489" y="102"/>
                      </a:lnTo>
                      <a:lnTo>
                        <a:pt x="1489" y="104"/>
                      </a:lnTo>
                      <a:lnTo>
                        <a:pt x="1492" y="105"/>
                      </a:lnTo>
                      <a:lnTo>
                        <a:pt x="1492" y="107"/>
                      </a:lnTo>
                      <a:lnTo>
                        <a:pt x="1493" y="107"/>
                      </a:lnTo>
                      <a:lnTo>
                        <a:pt x="1493" y="109"/>
                      </a:lnTo>
                      <a:lnTo>
                        <a:pt x="1493" y="109"/>
                      </a:lnTo>
                      <a:lnTo>
                        <a:pt x="1493" y="110"/>
                      </a:lnTo>
                      <a:lnTo>
                        <a:pt x="1495" y="110"/>
                      </a:lnTo>
                      <a:lnTo>
                        <a:pt x="1496" y="113"/>
                      </a:lnTo>
                      <a:lnTo>
                        <a:pt x="1497" y="115"/>
                      </a:lnTo>
                      <a:lnTo>
                        <a:pt x="1498" y="115"/>
                      </a:lnTo>
                      <a:lnTo>
                        <a:pt x="1500" y="121"/>
                      </a:lnTo>
                      <a:lnTo>
                        <a:pt x="1501" y="121"/>
                      </a:lnTo>
                      <a:lnTo>
                        <a:pt x="1500" y="131"/>
                      </a:lnTo>
                      <a:lnTo>
                        <a:pt x="1497" y="132"/>
                      </a:lnTo>
                      <a:lnTo>
                        <a:pt x="1497" y="134"/>
                      </a:lnTo>
                      <a:lnTo>
                        <a:pt x="1495" y="134"/>
                      </a:lnTo>
                      <a:lnTo>
                        <a:pt x="1495" y="134"/>
                      </a:lnTo>
                      <a:lnTo>
                        <a:pt x="1493" y="134"/>
                      </a:lnTo>
                      <a:lnTo>
                        <a:pt x="1493" y="135"/>
                      </a:lnTo>
                      <a:lnTo>
                        <a:pt x="1492" y="135"/>
                      </a:lnTo>
                      <a:lnTo>
                        <a:pt x="1491" y="136"/>
                      </a:lnTo>
                      <a:lnTo>
                        <a:pt x="1488" y="136"/>
                      </a:lnTo>
                      <a:lnTo>
                        <a:pt x="1488" y="136"/>
                      </a:lnTo>
                      <a:lnTo>
                        <a:pt x="1488" y="136"/>
                      </a:lnTo>
                      <a:lnTo>
                        <a:pt x="1487" y="136"/>
                      </a:lnTo>
                      <a:lnTo>
                        <a:pt x="1487" y="135"/>
                      </a:lnTo>
                      <a:lnTo>
                        <a:pt x="1485" y="135"/>
                      </a:lnTo>
                      <a:lnTo>
                        <a:pt x="1484" y="134"/>
                      </a:lnTo>
                      <a:lnTo>
                        <a:pt x="1483" y="132"/>
                      </a:lnTo>
                      <a:lnTo>
                        <a:pt x="1481" y="121"/>
                      </a:lnTo>
                      <a:lnTo>
                        <a:pt x="1480" y="121"/>
                      </a:lnTo>
                      <a:lnTo>
                        <a:pt x="1480" y="117"/>
                      </a:lnTo>
                      <a:lnTo>
                        <a:pt x="1480" y="117"/>
                      </a:lnTo>
                      <a:lnTo>
                        <a:pt x="1480" y="117"/>
                      </a:lnTo>
                      <a:lnTo>
                        <a:pt x="1480" y="115"/>
                      </a:lnTo>
                      <a:lnTo>
                        <a:pt x="1480" y="114"/>
                      </a:lnTo>
                      <a:lnTo>
                        <a:pt x="1481" y="114"/>
                      </a:lnTo>
                      <a:lnTo>
                        <a:pt x="1481" y="113"/>
                      </a:lnTo>
                      <a:lnTo>
                        <a:pt x="1483" y="113"/>
                      </a:lnTo>
                      <a:lnTo>
                        <a:pt x="1483" y="110"/>
                      </a:lnTo>
                      <a:lnTo>
                        <a:pt x="1483" y="110"/>
                      </a:lnTo>
                      <a:lnTo>
                        <a:pt x="1483" y="109"/>
                      </a:lnTo>
                      <a:lnTo>
                        <a:pt x="1484" y="109"/>
                      </a:lnTo>
                      <a:lnTo>
                        <a:pt x="1483" y="109"/>
                      </a:lnTo>
                      <a:lnTo>
                        <a:pt x="1483" y="107"/>
                      </a:lnTo>
                      <a:lnTo>
                        <a:pt x="1483" y="105"/>
                      </a:lnTo>
                      <a:lnTo>
                        <a:pt x="1483" y="105"/>
                      </a:lnTo>
                      <a:lnTo>
                        <a:pt x="1484" y="104"/>
                      </a:lnTo>
                      <a:lnTo>
                        <a:pt x="1484" y="104"/>
                      </a:lnTo>
                      <a:lnTo>
                        <a:pt x="1484" y="101"/>
                      </a:lnTo>
                      <a:lnTo>
                        <a:pt x="1483" y="101"/>
                      </a:lnTo>
                      <a:lnTo>
                        <a:pt x="1484" y="97"/>
                      </a:lnTo>
                      <a:close/>
                      <a:moveTo>
                        <a:pt x="1881" y="92"/>
                      </a:moveTo>
                      <a:lnTo>
                        <a:pt x="1882" y="93"/>
                      </a:lnTo>
                      <a:lnTo>
                        <a:pt x="1883" y="94"/>
                      </a:lnTo>
                      <a:lnTo>
                        <a:pt x="1883" y="96"/>
                      </a:lnTo>
                      <a:lnTo>
                        <a:pt x="1883" y="96"/>
                      </a:lnTo>
                      <a:lnTo>
                        <a:pt x="1882" y="96"/>
                      </a:lnTo>
                      <a:lnTo>
                        <a:pt x="1882" y="97"/>
                      </a:lnTo>
                      <a:lnTo>
                        <a:pt x="1881" y="97"/>
                      </a:lnTo>
                      <a:lnTo>
                        <a:pt x="1879" y="97"/>
                      </a:lnTo>
                      <a:lnTo>
                        <a:pt x="1878" y="96"/>
                      </a:lnTo>
                      <a:lnTo>
                        <a:pt x="1875" y="96"/>
                      </a:lnTo>
                      <a:lnTo>
                        <a:pt x="1875" y="94"/>
                      </a:lnTo>
                      <a:lnTo>
                        <a:pt x="1877" y="93"/>
                      </a:lnTo>
                      <a:lnTo>
                        <a:pt x="1878" y="93"/>
                      </a:lnTo>
                      <a:lnTo>
                        <a:pt x="1879" y="92"/>
                      </a:lnTo>
                      <a:lnTo>
                        <a:pt x="1881" y="92"/>
                      </a:lnTo>
                      <a:close/>
                      <a:moveTo>
                        <a:pt x="1864" y="88"/>
                      </a:moveTo>
                      <a:lnTo>
                        <a:pt x="1864" y="88"/>
                      </a:lnTo>
                      <a:lnTo>
                        <a:pt x="1864" y="88"/>
                      </a:lnTo>
                      <a:lnTo>
                        <a:pt x="1865" y="89"/>
                      </a:lnTo>
                      <a:lnTo>
                        <a:pt x="1864" y="89"/>
                      </a:lnTo>
                      <a:lnTo>
                        <a:pt x="1864" y="88"/>
                      </a:lnTo>
                      <a:lnTo>
                        <a:pt x="1864" y="88"/>
                      </a:lnTo>
                      <a:lnTo>
                        <a:pt x="1864" y="88"/>
                      </a:lnTo>
                      <a:lnTo>
                        <a:pt x="1864" y="88"/>
                      </a:lnTo>
                      <a:lnTo>
                        <a:pt x="1864" y="88"/>
                      </a:lnTo>
                      <a:lnTo>
                        <a:pt x="1864" y="88"/>
                      </a:lnTo>
                      <a:lnTo>
                        <a:pt x="1864" y="88"/>
                      </a:lnTo>
                      <a:close/>
                      <a:moveTo>
                        <a:pt x="1601" y="88"/>
                      </a:moveTo>
                      <a:lnTo>
                        <a:pt x="1602" y="88"/>
                      </a:lnTo>
                      <a:lnTo>
                        <a:pt x="1602" y="88"/>
                      </a:lnTo>
                      <a:lnTo>
                        <a:pt x="1602" y="88"/>
                      </a:lnTo>
                      <a:lnTo>
                        <a:pt x="1602" y="88"/>
                      </a:lnTo>
                      <a:lnTo>
                        <a:pt x="1602" y="88"/>
                      </a:lnTo>
                      <a:lnTo>
                        <a:pt x="1601" y="89"/>
                      </a:lnTo>
                      <a:lnTo>
                        <a:pt x="1601" y="88"/>
                      </a:lnTo>
                      <a:close/>
                      <a:moveTo>
                        <a:pt x="1870" y="84"/>
                      </a:moveTo>
                      <a:lnTo>
                        <a:pt x="1872" y="87"/>
                      </a:lnTo>
                      <a:lnTo>
                        <a:pt x="1872" y="87"/>
                      </a:lnTo>
                      <a:lnTo>
                        <a:pt x="1872" y="88"/>
                      </a:lnTo>
                      <a:lnTo>
                        <a:pt x="1872" y="88"/>
                      </a:lnTo>
                      <a:lnTo>
                        <a:pt x="1872" y="89"/>
                      </a:lnTo>
                      <a:lnTo>
                        <a:pt x="1872" y="89"/>
                      </a:lnTo>
                      <a:lnTo>
                        <a:pt x="1870" y="90"/>
                      </a:lnTo>
                      <a:lnTo>
                        <a:pt x="1870" y="90"/>
                      </a:lnTo>
                      <a:lnTo>
                        <a:pt x="1870" y="92"/>
                      </a:lnTo>
                      <a:lnTo>
                        <a:pt x="1869" y="93"/>
                      </a:lnTo>
                      <a:lnTo>
                        <a:pt x="1869" y="100"/>
                      </a:lnTo>
                      <a:lnTo>
                        <a:pt x="1869" y="100"/>
                      </a:lnTo>
                      <a:lnTo>
                        <a:pt x="1869" y="100"/>
                      </a:lnTo>
                      <a:lnTo>
                        <a:pt x="1869" y="101"/>
                      </a:lnTo>
                      <a:lnTo>
                        <a:pt x="1869" y="102"/>
                      </a:lnTo>
                      <a:lnTo>
                        <a:pt x="1868" y="102"/>
                      </a:lnTo>
                      <a:lnTo>
                        <a:pt x="1866" y="100"/>
                      </a:lnTo>
                      <a:lnTo>
                        <a:pt x="1865" y="100"/>
                      </a:lnTo>
                      <a:lnTo>
                        <a:pt x="1865" y="100"/>
                      </a:lnTo>
                      <a:lnTo>
                        <a:pt x="1862" y="100"/>
                      </a:lnTo>
                      <a:lnTo>
                        <a:pt x="1862" y="98"/>
                      </a:lnTo>
                      <a:lnTo>
                        <a:pt x="1861" y="97"/>
                      </a:lnTo>
                      <a:lnTo>
                        <a:pt x="1861" y="96"/>
                      </a:lnTo>
                      <a:lnTo>
                        <a:pt x="1860" y="96"/>
                      </a:lnTo>
                      <a:lnTo>
                        <a:pt x="1860" y="93"/>
                      </a:lnTo>
                      <a:lnTo>
                        <a:pt x="1865" y="92"/>
                      </a:lnTo>
                      <a:lnTo>
                        <a:pt x="1866" y="90"/>
                      </a:lnTo>
                      <a:lnTo>
                        <a:pt x="1868" y="85"/>
                      </a:lnTo>
                      <a:lnTo>
                        <a:pt x="1869" y="84"/>
                      </a:lnTo>
                      <a:lnTo>
                        <a:pt x="1870" y="84"/>
                      </a:lnTo>
                      <a:close/>
                      <a:moveTo>
                        <a:pt x="226" y="84"/>
                      </a:moveTo>
                      <a:lnTo>
                        <a:pt x="230" y="84"/>
                      </a:lnTo>
                      <a:lnTo>
                        <a:pt x="230" y="84"/>
                      </a:lnTo>
                      <a:lnTo>
                        <a:pt x="229" y="85"/>
                      </a:lnTo>
                      <a:lnTo>
                        <a:pt x="229" y="87"/>
                      </a:lnTo>
                      <a:lnTo>
                        <a:pt x="230" y="88"/>
                      </a:lnTo>
                      <a:lnTo>
                        <a:pt x="230" y="89"/>
                      </a:lnTo>
                      <a:lnTo>
                        <a:pt x="229" y="89"/>
                      </a:lnTo>
                      <a:lnTo>
                        <a:pt x="229" y="90"/>
                      </a:lnTo>
                      <a:lnTo>
                        <a:pt x="227" y="90"/>
                      </a:lnTo>
                      <a:lnTo>
                        <a:pt x="227" y="90"/>
                      </a:lnTo>
                      <a:lnTo>
                        <a:pt x="226" y="90"/>
                      </a:lnTo>
                      <a:lnTo>
                        <a:pt x="226" y="88"/>
                      </a:lnTo>
                      <a:lnTo>
                        <a:pt x="225" y="85"/>
                      </a:lnTo>
                      <a:lnTo>
                        <a:pt x="225" y="84"/>
                      </a:lnTo>
                      <a:lnTo>
                        <a:pt x="226" y="84"/>
                      </a:lnTo>
                      <a:lnTo>
                        <a:pt x="226" y="84"/>
                      </a:lnTo>
                      <a:close/>
                      <a:moveTo>
                        <a:pt x="1875" y="83"/>
                      </a:moveTo>
                      <a:lnTo>
                        <a:pt x="1877" y="83"/>
                      </a:lnTo>
                      <a:lnTo>
                        <a:pt x="1877" y="83"/>
                      </a:lnTo>
                      <a:lnTo>
                        <a:pt x="1877" y="83"/>
                      </a:lnTo>
                      <a:lnTo>
                        <a:pt x="1877" y="89"/>
                      </a:lnTo>
                      <a:lnTo>
                        <a:pt x="1877" y="89"/>
                      </a:lnTo>
                      <a:lnTo>
                        <a:pt x="1878" y="90"/>
                      </a:lnTo>
                      <a:lnTo>
                        <a:pt x="1875" y="90"/>
                      </a:lnTo>
                      <a:lnTo>
                        <a:pt x="1875" y="92"/>
                      </a:lnTo>
                      <a:lnTo>
                        <a:pt x="1873" y="92"/>
                      </a:lnTo>
                      <a:lnTo>
                        <a:pt x="1873" y="93"/>
                      </a:lnTo>
                      <a:lnTo>
                        <a:pt x="1873" y="94"/>
                      </a:lnTo>
                      <a:lnTo>
                        <a:pt x="1872" y="97"/>
                      </a:lnTo>
                      <a:lnTo>
                        <a:pt x="1870" y="97"/>
                      </a:lnTo>
                      <a:lnTo>
                        <a:pt x="1870" y="94"/>
                      </a:lnTo>
                      <a:lnTo>
                        <a:pt x="1870" y="92"/>
                      </a:lnTo>
                      <a:lnTo>
                        <a:pt x="1872" y="90"/>
                      </a:lnTo>
                      <a:lnTo>
                        <a:pt x="1873" y="89"/>
                      </a:lnTo>
                      <a:lnTo>
                        <a:pt x="1874" y="87"/>
                      </a:lnTo>
                      <a:lnTo>
                        <a:pt x="1875" y="85"/>
                      </a:lnTo>
                      <a:lnTo>
                        <a:pt x="1875" y="83"/>
                      </a:lnTo>
                      <a:close/>
                      <a:moveTo>
                        <a:pt x="204" y="81"/>
                      </a:moveTo>
                      <a:lnTo>
                        <a:pt x="205" y="81"/>
                      </a:lnTo>
                      <a:lnTo>
                        <a:pt x="205" y="83"/>
                      </a:lnTo>
                      <a:lnTo>
                        <a:pt x="205" y="83"/>
                      </a:lnTo>
                      <a:lnTo>
                        <a:pt x="205" y="83"/>
                      </a:lnTo>
                      <a:lnTo>
                        <a:pt x="204" y="83"/>
                      </a:lnTo>
                      <a:lnTo>
                        <a:pt x="204" y="83"/>
                      </a:lnTo>
                      <a:lnTo>
                        <a:pt x="204" y="81"/>
                      </a:lnTo>
                      <a:close/>
                      <a:moveTo>
                        <a:pt x="1836" y="80"/>
                      </a:moveTo>
                      <a:lnTo>
                        <a:pt x="1837" y="84"/>
                      </a:lnTo>
                      <a:lnTo>
                        <a:pt x="1836" y="84"/>
                      </a:lnTo>
                      <a:lnTo>
                        <a:pt x="1836" y="88"/>
                      </a:lnTo>
                      <a:lnTo>
                        <a:pt x="1837" y="88"/>
                      </a:lnTo>
                      <a:lnTo>
                        <a:pt x="1837" y="90"/>
                      </a:lnTo>
                      <a:lnTo>
                        <a:pt x="1835" y="90"/>
                      </a:lnTo>
                      <a:lnTo>
                        <a:pt x="1834" y="93"/>
                      </a:lnTo>
                      <a:lnTo>
                        <a:pt x="1832" y="94"/>
                      </a:lnTo>
                      <a:lnTo>
                        <a:pt x="1832" y="94"/>
                      </a:lnTo>
                      <a:lnTo>
                        <a:pt x="1830" y="96"/>
                      </a:lnTo>
                      <a:lnTo>
                        <a:pt x="1830" y="97"/>
                      </a:lnTo>
                      <a:lnTo>
                        <a:pt x="1828" y="98"/>
                      </a:lnTo>
                      <a:lnTo>
                        <a:pt x="1827" y="101"/>
                      </a:lnTo>
                      <a:lnTo>
                        <a:pt x="1826" y="104"/>
                      </a:lnTo>
                      <a:lnTo>
                        <a:pt x="1826" y="104"/>
                      </a:lnTo>
                      <a:lnTo>
                        <a:pt x="1824" y="104"/>
                      </a:lnTo>
                      <a:lnTo>
                        <a:pt x="1823" y="105"/>
                      </a:lnTo>
                      <a:lnTo>
                        <a:pt x="1822" y="105"/>
                      </a:lnTo>
                      <a:lnTo>
                        <a:pt x="1822" y="106"/>
                      </a:lnTo>
                      <a:lnTo>
                        <a:pt x="1820" y="106"/>
                      </a:lnTo>
                      <a:lnTo>
                        <a:pt x="1819" y="107"/>
                      </a:lnTo>
                      <a:lnTo>
                        <a:pt x="1818" y="107"/>
                      </a:lnTo>
                      <a:lnTo>
                        <a:pt x="1817" y="109"/>
                      </a:lnTo>
                      <a:lnTo>
                        <a:pt x="1817" y="109"/>
                      </a:lnTo>
                      <a:lnTo>
                        <a:pt x="1815" y="110"/>
                      </a:lnTo>
                      <a:lnTo>
                        <a:pt x="1814" y="110"/>
                      </a:lnTo>
                      <a:lnTo>
                        <a:pt x="1814" y="109"/>
                      </a:lnTo>
                      <a:lnTo>
                        <a:pt x="1815" y="107"/>
                      </a:lnTo>
                      <a:lnTo>
                        <a:pt x="1817" y="105"/>
                      </a:lnTo>
                      <a:lnTo>
                        <a:pt x="1817" y="105"/>
                      </a:lnTo>
                      <a:lnTo>
                        <a:pt x="1817" y="104"/>
                      </a:lnTo>
                      <a:lnTo>
                        <a:pt x="1818" y="104"/>
                      </a:lnTo>
                      <a:lnTo>
                        <a:pt x="1819" y="104"/>
                      </a:lnTo>
                      <a:lnTo>
                        <a:pt x="1819" y="104"/>
                      </a:lnTo>
                      <a:lnTo>
                        <a:pt x="1819" y="104"/>
                      </a:lnTo>
                      <a:lnTo>
                        <a:pt x="1819" y="102"/>
                      </a:lnTo>
                      <a:lnTo>
                        <a:pt x="1823" y="102"/>
                      </a:lnTo>
                      <a:lnTo>
                        <a:pt x="1823" y="100"/>
                      </a:lnTo>
                      <a:lnTo>
                        <a:pt x="1824" y="100"/>
                      </a:lnTo>
                      <a:lnTo>
                        <a:pt x="1824" y="98"/>
                      </a:lnTo>
                      <a:lnTo>
                        <a:pt x="1826" y="98"/>
                      </a:lnTo>
                      <a:lnTo>
                        <a:pt x="1827" y="96"/>
                      </a:lnTo>
                      <a:lnTo>
                        <a:pt x="1827" y="94"/>
                      </a:lnTo>
                      <a:lnTo>
                        <a:pt x="1828" y="93"/>
                      </a:lnTo>
                      <a:lnTo>
                        <a:pt x="1830" y="92"/>
                      </a:lnTo>
                      <a:lnTo>
                        <a:pt x="1830" y="92"/>
                      </a:lnTo>
                      <a:lnTo>
                        <a:pt x="1830" y="90"/>
                      </a:lnTo>
                      <a:lnTo>
                        <a:pt x="1831" y="90"/>
                      </a:lnTo>
                      <a:lnTo>
                        <a:pt x="1831" y="90"/>
                      </a:lnTo>
                      <a:lnTo>
                        <a:pt x="1830" y="89"/>
                      </a:lnTo>
                      <a:lnTo>
                        <a:pt x="1830" y="88"/>
                      </a:lnTo>
                      <a:lnTo>
                        <a:pt x="1831" y="88"/>
                      </a:lnTo>
                      <a:lnTo>
                        <a:pt x="1832" y="87"/>
                      </a:lnTo>
                      <a:lnTo>
                        <a:pt x="1832" y="85"/>
                      </a:lnTo>
                      <a:lnTo>
                        <a:pt x="1834" y="85"/>
                      </a:lnTo>
                      <a:lnTo>
                        <a:pt x="1834" y="81"/>
                      </a:lnTo>
                      <a:lnTo>
                        <a:pt x="1836" y="80"/>
                      </a:lnTo>
                      <a:close/>
                      <a:moveTo>
                        <a:pt x="1882" y="80"/>
                      </a:moveTo>
                      <a:lnTo>
                        <a:pt x="1887" y="80"/>
                      </a:lnTo>
                      <a:lnTo>
                        <a:pt x="1887" y="81"/>
                      </a:lnTo>
                      <a:lnTo>
                        <a:pt x="1889" y="81"/>
                      </a:lnTo>
                      <a:lnTo>
                        <a:pt x="1887" y="83"/>
                      </a:lnTo>
                      <a:lnTo>
                        <a:pt x="1887" y="84"/>
                      </a:lnTo>
                      <a:lnTo>
                        <a:pt x="1887" y="87"/>
                      </a:lnTo>
                      <a:lnTo>
                        <a:pt x="1889" y="87"/>
                      </a:lnTo>
                      <a:lnTo>
                        <a:pt x="1889" y="88"/>
                      </a:lnTo>
                      <a:lnTo>
                        <a:pt x="1890" y="88"/>
                      </a:lnTo>
                      <a:lnTo>
                        <a:pt x="1889" y="90"/>
                      </a:lnTo>
                      <a:lnTo>
                        <a:pt x="1890" y="92"/>
                      </a:lnTo>
                      <a:lnTo>
                        <a:pt x="1890" y="93"/>
                      </a:lnTo>
                      <a:lnTo>
                        <a:pt x="1890" y="93"/>
                      </a:lnTo>
                      <a:lnTo>
                        <a:pt x="1890" y="92"/>
                      </a:lnTo>
                      <a:lnTo>
                        <a:pt x="1887" y="92"/>
                      </a:lnTo>
                      <a:lnTo>
                        <a:pt x="1887" y="92"/>
                      </a:lnTo>
                      <a:lnTo>
                        <a:pt x="1886" y="90"/>
                      </a:lnTo>
                      <a:lnTo>
                        <a:pt x="1885" y="88"/>
                      </a:lnTo>
                      <a:lnTo>
                        <a:pt x="1883" y="87"/>
                      </a:lnTo>
                      <a:lnTo>
                        <a:pt x="1883" y="85"/>
                      </a:lnTo>
                      <a:lnTo>
                        <a:pt x="1885" y="84"/>
                      </a:lnTo>
                      <a:lnTo>
                        <a:pt x="1885" y="83"/>
                      </a:lnTo>
                      <a:lnTo>
                        <a:pt x="1882" y="83"/>
                      </a:lnTo>
                      <a:lnTo>
                        <a:pt x="1882" y="80"/>
                      </a:lnTo>
                      <a:close/>
                      <a:moveTo>
                        <a:pt x="1858" y="77"/>
                      </a:moveTo>
                      <a:lnTo>
                        <a:pt x="1861" y="77"/>
                      </a:lnTo>
                      <a:lnTo>
                        <a:pt x="1862" y="77"/>
                      </a:lnTo>
                      <a:lnTo>
                        <a:pt x="1864" y="79"/>
                      </a:lnTo>
                      <a:lnTo>
                        <a:pt x="1866" y="79"/>
                      </a:lnTo>
                      <a:lnTo>
                        <a:pt x="1866" y="81"/>
                      </a:lnTo>
                      <a:lnTo>
                        <a:pt x="1866" y="83"/>
                      </a:lnTo>
                      <a:lnTo>
                        <a:pt x="1865" y="84"/>
                      </a:lnTo>
                      <a:lnTo>
                        <a:pt x="1865" y="87"/>
                      </a:lnTo>
                      <a:lnTo>
                        <a:pt x="1862" y="87"/>
                      </a:lnTo>
                      <a:lnTo>
                        <a:pt x="1860" y="88"/>
                      </a:lnTo>
                      <a:lnTo>
                        <a:pt x="1858" y="88"/>
                      </a:lnTo>
                      <a:lnTo>
                        <a:pt x="1856" y="89"/>
                      </a:lnTo>
                      <a:lnTo>
                        <a:pt x="1856" y="85"/>
                      </a:lnTo>
                      <a:lnTo>
                        <a:pt x="1857" y="85"/>
                      </a:lnTo>
                      <a:lnTo>
                        <a:pt x="1858" y="77"/>
                      </a:lnTo>
                      <a:close/>
                      <a:moveTo>
                        <a:pt x="1603" y="75"/>
                      </a:moveTo>
                      <a:lnTo>
                        <a:pt x="1604" y="75"/>
                      </a:lnTo>
                      <a:lnTo>
                        <a:pt x="1604" y="76"/>
                      </a:lnTo>
                      <a:lnTo>
                        <a:pt x="1603" y="76"/>
                      </a:lnTo>
                      <a:lnTo>
                        <a:pt x="1603" y="76"/>
                      </a:lnTo>
                      <a:lnTo>
                        <a:pt x="1603" y="75"/>
                      </a:lnTo>
                      <a:lnTo>
                        <a:pt x="1603" y="75"/>
                      </a:lnTo>
                      <a:lnTo>
                        <a:pt x="1603" y="75"/>
                      </a:lnTo>
                      <a:close/>
                      <a:moveTo>
                        <a:pt x="1869" y="71"/>
                      </a:moveTo>
                      <a:lnTo>
                        <a:pt x="1872" y="71"/>
                      </a:lnTo>
                      <a:lnTo>
                        <a:pt x="1873" y="72"/>
                      </a:lnTo>
                      <a:lnTo>
                        <a:pt x="1874" y="73"/>
                      </a:lnTo>
                      <a:lnTo>
                        <a:pt x="1877" y="73"/>
                      </a:lnTo>
                      <a:lnTo>
                        <a:pt x="1877" y="76"/>
                      </a:lnTo>
                      <a:lnTo>
                        <a:pt x="1869" y="75"/>
                      </a:lnTo>
                      <a:lnTo>
                        <a:pt x="1869" y="71"/>
                      </a:lnTo>
                      <a:close/>
                      <a:moveTo>
                        <a:pt x="1839" y="71"/>
                      </a:moveTo>
                      <a:lnTo>
                        <a:pt x="1839" y="71"/>
                      </a:lnTo>
                      <a:lnTo>
                        <a:pt x="1840" y="72"/>
                      </a:lnTo>
                      <a:lnTo>
                        <a:pt x="1841" y="72"/>
                      </a:lnTo>
                      <a:lnTo>
                        <a:pt x="1841" y="73"/>
                      </a:lnTo>
                      <a:lnTo>
                        <a:pt x="1839" y="73"/>
                      </a:lnTo>
                      <a:lnTo>
                        <a:pt x="1837" y="71"/>
                      </a:lnTo>
                      <a:lnTo>
                        <a:pt x="1839" y="71"/>
                      </a:lnTo>
                      <a:lnTo>
                        <a:pt x="1839" y="71"/>
                      </a:lnTo>
                      <a:close/>
                      <a:moveTo>
                        <a:pt x="1604" y="68"/>
                      </a:moveTo>
                      <a:lnTo>
                        <a:pt x="1606" y="68"/>
                      </a:lnTo>
                      <a:lnTo>
                        <a:pt x="1606" y="69"/>
                      </a:lnTo>
                      <a:lnTo>
                        <a:pt x="1606" y="69"/>
                      </a:lnTo>
                      <a:lnTo>
                        <a:pt x="1606" y="71"/>
                      </a:lnTo>
                      <a:lnTo>
                        <a:pt x="1606" y="71"/>
                      </a:lnTo>
                      <a:lnTo>
                        <a:pt x="1604" y="71"/>
                      </a:lnTo>
                      <a:lnTo>
                        <a:pt x="1604" y="68"/>
                      </a:lnTo>
                      <a:close/>
                      <a:moveTo>
                        <a:pt x="6" y="68"/>
                      </a:moveTo>
                      <a:lnTo>
                        <a:pt x="9" y="71"/>
                      </a:lnTo>
                      <a:lnTo>
                        <a:pt x="10" y="72"/>
                      </a:lnTo>
                      <a:lnTo>
                        <a:pt x="13" y="73"/>
                      </a:lnTo>
                      <a:lnTo>
                        <a:pt x="14" y="75"/>
                      </a:lnTo>
                      <a:lnTo>
                        <a:pt x="14" y="76"/>
                      </a:lnTo>
                      <a:lnTo>
                        <a:pt x="15" y="77"/>
                      </a:lnTo>
                      <a:lnTo>
                        <a:pt x="15" y="80"/>
                      </a:lnTo>
                      <a:lnTo>
                        <a:pt x="9" y="79"/>
                      </a:lnTo>
                      <a:lnTo>
                        <a:pt x="9" y="77"/>
                      </a:lnTo>
                      <a:lnTo>
                        <a:pt x="7" y="76"/>
                      </a:lnTo>
                      <a:lnTo>
                        <a:pt x="7" y="75"/>
                      </a:lnTo>
                      <a:lnTo>
                        <a:pt x="7" y="73"/>
                      </a:lnTo>
                      <a:lnTo>
                        <a:pt x="6" y="73"/>
                      </a:lnTo>
                      <a:lnTo>
                        <a:pt x="6" y="68"/>
                      </a:lnTo>
                      <a:close/>
                      <a:moveTo>
                        <a:pt x="1258" y="68"/>
                      </a:moveTo>
                      <a:lnTo>
                        <a:pt x="1258" y="68"/>
                      </a:lnTo>
                      <a:lnTo>
                        <a:pt x="1258" y="69"/>
                      </a:lnTo>
                      <a:lnTo>
                        <a:pt x="1259" y="69"/>
                      </a:lnTo>
                      <a:lnTo>
                        <a:pt x="1259" y="69"/>
                      </a:lnTo>
                      <a:lnTo>
                        <a:pt x="1258" y="69"/>
                      </a:lnTo>
                      <a:lnTo>
                        <a:pt x="1258" y="71"/>
                      </a:lnTo>
                      <a:lnTo>
                        <a:pt x="1254" y="71"/>
                      </a:lnTo>
                      <a:lnTo>
                        <a:pt x="1254" y="69"/>
                      </a:lnTo>
                      <a:lnTo>
                        <a:pt x="1252" y="69"/>
                      </a:lnTo>
                      <a:lnTo>
                        <a:pt x="1252" y="69"/>
                      </a:lnTo>
                      <a:lnTo>
                        <a:pt x="1251" y="69"/>
                      </a:lnTo>
                      <a:lnTo>
                        <a:pt x="1251" y="69"/>
                      </a:lnTo>
                      <a:lnTo>
                        <a:pt x="1250" y="68"/>
                      </a:lnTo>
                      <a:lnTo>
                        <a:pt x="1255" y="69"/>
                      </a:lnTo>
                      <a:lnTo>
                        <a:pt x="1255" y="68"/>
                      </a:lnTo>
                      <a:lnTo>
                        <a:pt x="1255" y="68"/>
                      </a:lnTo>
                      <a:lnTo>
                        <a:pt x="1255" y="69"/>
                      </a:lnTo>
                      <a:lnTo>
                        <a:pt x="1255" y="69"/>
                      </a:lnTo>
                      <a:lnTo>
                        <a:pt x="1256" y="68"/>
                      </a:lnTo>
                      <a:lnTo>
                        <a:pt x="1258" y="68"/>
                      </a:lnTo>
                      <a:close/>
                      <a:moveTo>
                        <a:pt x="1857" y="67"/>
                      </a:moveTo>
                      <a:lnTo>
                        <a:pt x="1860" y="68"/>
                      </a:lnTo>
                      <a:lnTo>
                        <a:pt x="1860" y="69"/>
                      </a:lnTo>
                      <a:lnTo>
                        <a:pt x="1858" y="69"/>
                      </a:lnTo>
                      <a:lnTo>
                        <a:pt x="1857" y="68"/>
                      </a:lnTo>
                      <a:lnTo>
                        <a:pt x="1857" y="67"/>
                      </a:lnTo>
                      <a:close/>
                      <a:moveTo>
                        <a:pt x="1886" y="66"/>
                      </a:moveTo>
                      <a:lnTo>
                        <a:pt x="1886" y="66"/>
                      </a:lnTo>
                      <a:lnTo>
                        <a:pt x="1887" y="66"/>
                      </a:lnTo>
                      <a:lnTo>
                        <a:pt x="1887" y="66"/>
                      </a:lnTo>
                      <a:lnTo>
                        <a:pt x="1887" y="66"/>
                      </a:lnTo>
                      <a:lnTo>
                        <a:pt x="1887" y="68"/>
                      </a:lnTo>
                      <a:lnTo>
                        <a:pt x="1889" y="68"/>
                      </a:lnTo>
                      <a:lnTo>
                        <a:pt x="1889" y="69"/>
                      </a:lnTo>
                      <a:lnTo>
                        <a:pt x="1887" y="72"/>
                      </a:lnTo>
                      <a:lnTo>
                        <a:pt x="1887" y="73"/>
                      </a:lnTo>
                      <a:lnTo>
                        <a:pt x="1887" y="75"/>
                      </a:lnTo>
                      <a:lnTo>
                        <a:pt x="1890" y="77"/>
                      </a:lnTo>
                      <a:lnTo>
                        <a:pt x="1890" y="77"/>
                      </a:lnTo>
                      <a:lnTo>
                        <a:pt x="1890" y="79"/>
                      </a:lnTo>
                      <a:lnTo>
                        <a:pt x="1891" y="79"/>
                      </a:lnTo>
                      <a:lnTo>
                        <a:pt x="1891" y="80"/>
                      </a:lnTo>
                      <a:lnTo>
                        <a:pt x="1892" y="81"/>
                      </a:lnTo>
                      <a:lnTo>
                        <a:pt x="1891" y="81"/>
                      </a:lnTo>
                      <a:lnTo>
                        <a:pt x="1890" y="80"/>
                      </a:lnTo>
                      <a:lnTo>
                        <a:pt x="1890" y="80"/>
                      </a:lnTo>
                      <a:lnTo>
                        <a:pt x="1889" y="80"/>
                      </a:lnTo>
                      <a:lnTo>
                        <a:pt x="1889" y="80"/>
                      </a:lnTo>
                      <a:lnTo>
                        <a:pt x="1889" y="80"/>
                      </a:lnTo>
                      <a:lnTo>
                        <a:pt x="1887" y="79"/>
                      </a:lnTo>
                      <a:lnTo>
                        <a:pt x="1886" y="79"/>
                      </a:lnTo>
                      <a:lnTo>
                        <a:pt x="1886" y="79"/>
                      </a:lnTo>
                      <a:lnTo>
                        <a:pt x="1885" y="79"/>
                      </a:lnTo>
                      <a:lnTo>
                        <a:pt x="1885" y="77"/>
                      </a:lnTo>
                      <a:lnTo>
                        <a:pt x="1885" y="76"/>
                      </a:lnTo>
                      <a:lnTo>
                        <a:pt x="1885" y="75"/>
                      </a:lnTo>
                      <a:lnTo>
                        <a:pt x="1883" y="75"/>
                      </a:lnTo>
                      <a:lnTo>
                        <a:pt x="1883" y="73"/>
                      </a:lnTo>
                      <a:lnTo>
                        <a:pt x="1882" y="72"/>
                      </a:lnTo>
                      <a:lnTo>
                        <a:pt x="1882" y="71"/>
                      </a:lnTo>
                      <a:lnTo>
                        <a:pt x="1881" y="71"/>
                      </a:lnTo>
                      <a:lnTo>
                        <a:pt x="1881" y="69"/>
                      </a:lnTo>
                      <a:lnTo>
                        <a:pt x="1879" y="69"/>
                      </a:lnTo>
                      <a:lnTo>
                        <a:pt x="1879" y="68"/>
                      </a:lnTo>
                      <a:lnTo>
                        <a:pt x="1881" y="68"/>
                      </a:lnTo>
                      <a:lnTo>
                        <a:pt x="1881" y="67"/>
                      </a:lnTo>
                      <a:lnTo>
                        <a:pt x="1882" y="66"/>
                      </a:lnTo>
                      <a:lnTo>
                        <a:pt x="1883" y="66"/>
                      </a:lnTo>
                      <a:lnTo>
                        <a:pt x="1886" y="66"/>
                      </a:lnTo>
                      <a:close/>
                      <a:moveTo>
                        <a:pt x="1604" y="64"/>
                      </a:moveTo>
                      <a:lnTo>
                        <a:pt x="1604" y="64"/>
                      </a:lnTo>
                      <a:lnTo>
                        <a:pt x="1604" y="66"/>
                      </a:lnTo>
                      <a:lnTo>
                        <a:pt x="1606" y="66"/>
                      </a:lnTo>
                      <a:lnTo>
                        <a:pt x="1604" y="66"/>
                      </a:lnTo>
                      <a:lnTo>
                        <a:pt x="1604" y="64"/>
                      </a:lnTo>
                      <a:close/>
                      <a:moveTo>
                        <a:pt x="0" y="64"/>
                      </a:moveTo>
                      <a:lnTo>
                        <a:pt x="2" y="64"/>
                      </a:lnTo>
                      <a:lnTo>
                        <a:pt x="3" y="64"/>
                      </a:lnTo>
                      <a:lnTo>
                        <a:pt x="3" y="67"/>
                      </a:lnTo>
                      <a:lnTo>
                        <a:pt x="2" y="67"/>
                      </a:lnTo>
                      <a:lnTo>
                        <a:pt x="1" y="67"/>
                      </a:lnTo>
                      <a:lnTo>
                        <a:pt x="0" y="66"/>
                      </a:lnTo>
                      <a:lnTo>
                        <a:pt x="0" y="66"/>
                      </a:lnTo>
                      <a:lnTo>
                        <a:pt x="0" y="64"/>
                      </a:lnTo>
                      <a:lnTo>
                        <a:pt x="0" y="64"/>
                      </a:lnTo>
                      <a:lnTo>
                        <a:pt x="0" y="64"/>
                      </a:lnTo>
                      <a:close/>
                      <a:moveTo>
                        <a:pt x="239" y="58"/>
                      </a:moveTo>
                      <a:lnTo>
                        <a:pt x="240" y="59"/>
                      </a:lnTo>
                      <a:lnTo>
                        <a:pt x="240" y="59"/>
                      </a:lnTo>
                      <a:lnTo>
                        <a:pt x="240" y="60"/>
                      </a:lnTo>
                      <a:lnTo>
                        <a:pt x="240" y="60"/>
                      </a:lnTo>
                      <a:lnTo>
                        <a:pt x="240" y="60"/>
                      </a:lnTo>
                      <a:lnTo>
                        <a:pt x="240" y="60"/>
                      </a:lnTo>
                      <a:lnTo>
                        <a:pt x="239" y="60"/>
                      </a:lnTo>
                      <a:lnTo>
                        <a:pt x="239" y="58"/>
                      </a:lnTo>
                      <a:close/>
                      <a:moveTo>
                        <a:pt x="1847" y="56"/>
                      </a:moveTo>
                      <a:lnTo>
                        <a:pt x="1848" y="56"/>
                      </a:lnTo>
                      <a:lnTo>
                        <a:pt x="1851" y="58"/>
                      </a:lnTo>
                      <a:lnTo>
                        <a:pt x="1852" y="60"/>
                      </a:lnTo>
                      <a:lnTo>
                        <a:pt x="1853" y="63"/>
                      </a:lnTo>
                      <a:lnTo>
                        <a:pt x="1853" y="66"/>
                      </a:lnTo>
                      <a:lnTo>
                        <a:pt x="1855" y="69"/>
                      </a:lnTo>
                      <a:lnTo>
                        <a:pt x="1852" y="69"/>
                      </a:lnTo>
                      <a:lnTo>
                        <a:pt x="1852" y="69"/>
                      </a:lnTo>
                      <a:lnTo>
                        <a:pt x="1851" y="68"/>
                      </a:lnTo>
                      <a:lnTo>
                        <a:pt x="1852" y="67"/>
                      </a:lnTo>
                      <a:lnTo>
                        <a:pt x="1852" y="66"/>
                      </a:lnTo>
                      <a:lnTo>
                        <a:pt x="1852" y="66"/>
                      </a:lnTo>
                      <a:lnTo>
                        <a:pt x="1852" y="64"/>
                      </a:lnTo>
                      <a:lnTo>
                        <a:pt x="1849" y="64"/>
                      </a:lnTo>
                      <a:lnTo>
                        <a:pt x="1849" y="64"/>
                      </a:lnTo>
                      <a:lnTo>
                        <a:pt x="1848" y="64"/>
                      </a:lnTo>
                      <a:lnTo>
                        <a:pt x="1847" y="60"/>
                      </a:lnTo>
                      <a:lnTo>
                        <a:pt x="1845" y="60"/>
                      </a:lnTo>
                      <a:lnTo>
                        <a:pt x="1845" y="59"/>
                      </a:lnTo>
                      <a:lnTo>
                        <a:pt x="1843" y="58"/>
                      </a:lnTo>
                      <a:lnTo>
                        <a:pt x="1843" y="56"/>
                      </a:lnTo>
                      <a:lnTo>
                        <a:pt x="1845" y="56"/>
                      </a:lnTo>
                      <a:lnTo>
                        <a:pt x="1847" y="56"/>
                      </a:lnTo>
                      <a:close/>
                      <a:moveTo>
                        <a:pt x="1606" y="55"/>
                      </a:moveTo>
                      <a:lnTo>
                        <a:pt x="1606" y="55"/>
                      </a:lnTo>
                      <a:lnTo>
                        <a:pt x="1606" y="56"/>
                      </a:lnTo>
                      <a:lnTo>
                        <a:pt x="1606" y="58"/>
                      </a:lnTo>
                      <a:lnTo>
                        <a:pt x="1606" y="58"/>
                      </a:lnTo>
                      <a:lnTo>
                        <a:pt x="1604" y="58"/>
                      </a:lnTo>
                      <a:lnTo>
                        <a:pt x="1604" y="56"/>
                      </a:lnTo>
                      <a:lnTo>
                        <a:pt x="1606" y="55"/>
                      </a:lnTo>
                      <a:close/>
                      <a:moveTo>
                        <a:pt x="1878" y="52"/>
                      </a:moveTo>
                      <a:lnTo>
                        <a:pt x="1879" y="52"/>
                      </a:lnTo>
                      <a:lnTo>
                        <a:pt x="1879" y="54"/>
                      </a:lnTo>
                      <a:lnTo>
                        <a:pt x="1881" y="55"/>
                      </a:lnTo>
                      <a:lnTo>
                        <a:pt x="1878" y="55"/>
                      </a:lnTo>
                      <a:lnTo>
                        <a:pt x="1878" y="52"/>
                      </a:lnTo>
                      <a:close/>
                      <a:moveTo>
                        <a:pt x="227" y="42"/>
                      </a:moveTo>
                      <a:lnTo>
                        <a:pt x="230" y="42"/>
                      </a:lnTo>
                      <a:lnTo>
                        <a:pt x="230" y="43"/>
                      </a:lnTo>
                      <a:lnTo>
                        <a:pt x="231" y="45"/>
                      </a:lnTo>
                      <a:lnTo>
                        <a:pt x="231" y="46"/>
                      </a:lnTo>
                      <a:lnTo>
                        <a:pt x="229" y="46"/>
                      </a:lnTo>
                      <a:lnTo>
                        <a:pt x="229" y="45"/>
                      </a:lnTo>
                      <a:lnTo>
                        <a:pt x="227" y="42"/>
                      </a:lnTo>
                      <a:close/>
                      <a:moveTo>
                        <a:pt x="223" y="33"/>
                      </a:moveTo>
                      <a:lnTo>
                        <a:pt x="225" y="33"/>
                      </a:lnTo>
                      <a:lnTo>
                        <a:pt x="225" y="35"/>
                      </a:lnTo>
                      <a:lnTo>
                        <a:pt x="225" y="35"/>
                      </a:lnTo>
                      <a:lnTo>
                        <a:pt x="226" y="35"/>
                      </a:lnTo>
                      <a:lnTo>
                        <a:pt x="226" y="37"/>
                      </a:lnTo>
                      <a:lnTo>
                        <a:pt x="225" y="37"/>
                      </a:lnTo>
                      <a:lnTo>
                        <a:pt x="223" y="33"/>
                      </a:lnTo>
                      <a:close/>
                      <a:moveTo>
                        <a:pt x="222" y="25"/>
                      </a:moveTo>
                      <a:lnTo>
                        <a:pt x="226" y="25"/>
                      </a:lnTo>
                      <a:lnTo>
                        <a:pt x="226" y="26"/>
                      </a:lnTo>
                      <a:lnTo>
                        <a:pt x="225" y="26"/>
                      </a:lnTo>
                      <a:lnTo>
                        <a:pt x="223" y="28"/>
                      </a:lnTo>
                      <a:lnTo>
                        <a:pt x="222" y="28"/>
                      </a:lnTo>
                      <a:lnTo>
                        <a:pt x="221" y="25"/>
                      </a:lnTo>
                      <a:lnTo>
                        <a:pt x="222" y="25"/>
                      </a:lnTo>
                      <a:lnTo>
                        <a:pt x="222" y="25"/>
                      </a:lnTo>
                      <a:close/>
                      <a:moveTo>
                        <a:pt x="1851" y="0"/>
                      </a:moveTo>
                      <a:lnTo>
                        <a:pt x="1852" y="3"/>
                      </a:lnTo>
                      <a:lnTo>
                        <a:pt x="1853" y="4"/>
                      </a:lnTo>
                      <a:lnTo>
                        <a:pt x="1856" y="4"/>
                      </a:lnTo>
                      <a:lnTo>
                        <a:pt x="1857" y="4"/>
                      </a:lnTo>
                      <a:lnTo>
                        <a:pt x="1857" y="4"/>
                      </a:lnTo>
                      <a:lnTo>
                        <a:pt x="1857" y="4"/>
                      </a:lnTo>
                      <a:lnTo>
                        <a:pt x="1858" y="3"/>
                      </a:lnTo>
                      <a:lnTo>
                        <a:pt x="1858" y="1"/>
                      </a:lnTo>
                      <a:lnTo>
                        <a:pt x="1860" y="1"/>
                      </a:lnTo>
                      <a:lnTo>
                        <a:pt x="1861" y="3"/>
                      </a:lnTo>
                      <a:lnTo>
                        <a:pt x="1860" y="3"/>
                      </a:lnTo>
                      <a:lnTo>
                        <a:pt x="1860" y="4"/>
                      </a:lnTo>
                      <a:lnTo>
                        <a:pt x="1860" y="4"/>
                      </a:lnTo>
                      <a:lnTo>
                        <a:pt x="1860" y="8"/>
                      </a:lnTo>
                      <a:lnTo>
                        <a:pt x="1860" y="8"/>
                      </a:lnTo>
                      <a:lnTo>
                        <a:pt x="1858" y="8"/>
                      </a:lnTo>
                      <a:lnTo>
                        <a:pt x="1858" y="9"/>
                      </a:lnTo>
                      <a:lnTo>
                        <a:pt x="1860" y="9"/>
                      </a:lnTo>
                      <a:lnTo>
                        <a:pt x="1860" y="12"/>
                      </a:lnTo>
                      <a:lnTo>
                        <a:pt x="1862" y="13"/>
                      </a:lnTo>
                      <a:lnTo>
                        <a:pt x="1862" y="17"/>
                      </a:lnTo>
                      <a:lnTo>
                        <a:pt x="1862" y="17"/>
                      </a:lnTo>
                      <a:lnTo>
                        <a:pt x="1862" y="18"/>
                      </a:lnTo>
                      <a:lnTo>
                        <a:pt x="1864" y="20"/>
                      </a:lnTo>
                      <a:lnTo>
                        <a:pt x="1862" y="21"/>
                      </a:lnTo>
                      <a:lnTo>
                        <a:pt x="1862" y="22"/>
                      </a:lnTo>
                      <a:lnTo>
                        <a:pt x="1858" y="22"/>
                      </a:lnTo>
                      <a:lnTo>
                        <a:pt x="1858" y="25"/>
                      </a:lnTo>
                      <a:lnTo>
                        <a:pt x="1858" y="25"/>
                      </a:lnTo>
                      <a:lnTo>
                        <a:pt x="1858" y="25"/>
                      </a:lnTo>
                      <a:lnTo>
                        <a:pt x="1858" y="26"/>
                      </a:lnTo>
                      <a:lnTo>
                        <a:pt x="1858" y="26"/>
                      </a:lnTo>
                      <a:lnTo>
                        <a:pt x="1857" y="29"/>
                      </a:lnTo>
                      <a:lnTo>
                        <a:pt x="1855" y="30"/>
                      </a:lnTo>
                      <a:lnTo>
                        <a:pt x="1853" y="37"/>
                      </a:lnTo>
                      <a:lnTo>
                        <a:pt x="1855" y="37"/>
                      </a:lnTo>
                      <a:lnTo>
                        <a:pt x="1855" y="37"/>
                      </a:lnTo>
                      <a:lnTo>
                        <a:pt x="1855" y="38"/>
                      </a:lnTo>
                      <a:lnTo>
                        <a:pt x="1853" y="39"/>
                      </a:lnTo>
                      <a:lnTo>
                        <a:pt x="1853" y="41"/>
                      </a:lnTo>
                      <a:lnTo>
                        <a:pt x="1853" y="42"/>
                      </a:lnTo>
                      <a:lnTo>
                        <a:pt x="1855" y="43"/>
                      </a:lnTo>
                      <a:lnTo>
                        <a:pt x="1855" y="47"/>
                      </a:lnTo>
                      <a:lnTo>
                        <a:pt x="1855" y="47"/>
                      </a:lnTo>
                      <a:lnTo>
                        <a:pt x="1855" y="49"/>
                      </a:lnTo>
                      <a:lnTo>
                        <a:pt x="1856" y="49"/>
                      </a:lnTo>
                      <a:lnTo>
                        <a:pt x="1856" y="49"/>
                      </a:lnTo>
                      <a:lnTo>
                        <a:pt x="1858" y="50"/>
                      </a:lnTo>
                      <a:lnTo>
                        <a:pt x="1858" y="49"/>
                      </a:lnTo>
                      <a:lnTo>
                        <a:pt x="1860" y="49"/>
                      </a:lnTo>
                      <a:lnTo>
                        <a:pt x="1861" y="47"/>
                      </a:lnTo>
                      <a:lnTo>
                        <a:pt x="1865" y="47"/>
                      </a:lnTo>
                      <a:lnTo>
                        <a:pt x="1866" y="46"/>
                      </a:lnTo>
                      <a:lnTo>
                        <a:pt x="1866" y="46"/>
                      </a:lnTo>
                      <a:lnTo>
                        <a:pt x="1866" y="46"/>
                      </a:lnTo>
                      <a:lnTo>
                        <a:pt x="1866" y="47"/>
                      </a:lnTo>
                      <a:lnTo>
                        <a:pt x="1868" y="47"/>
                      </a:lnTo>
                      <a:lnTo>
                        <a:pt x="1868" y="49"/>
                      </a:lnTo>
                      <a:lnTo>
                        <a:pt x="1868" y="49"/>
                      </a:lnTo>
                      <a:lnTo>
                        <a:pt x="1868" y="51"/>
                      </a:lnTo>
                      <a:lnTo>
                        <a:pt x="1869" y="51"/>
                      </a:lnTo>
                      <a:lnTo>
                        <a:pt x="1870" y="49"/>
                      </a:lnTo>
                      <a:lnTo>
                        <a:pt x="1872" y="49"/>
                      </a:lnTo>
                      <a:lnTo>
                        <a:pt x="1873" y="50"/>
                      </a:lnTo>
                      <a:lnTo>
                        <a:pt x="1874" y="51"/>
                      </a:lnTo>
                      <a:lnTo>
                        <a:pt x="1874" y="54"/>
                      </a:lnTo>
                      <a:lnTo>
                        <a:pt x="1874" y="55"/>
                      </a:lnTo>
                      <a:lnTo>
                        <a:pt x="1874" y="56"/>
                      </a:lnTo>
                      <a:lnTo>
                        <a:pt x="1874" y="58"/>
                      </a:lnTo>
                      <a:lnTo>
                        <a:pt x="1877" y="59"/>
                      </a:lnTo>
                      <a:lnTo>
                        <a:pt x="1877" y="60"/>
                      </a:lnTo>
                      <a:lnTo>
                        <a:pt x="1877" y="62"/>
                      </a:lnTo>
                      <a:lnTo>
                        <a:pt x="1877" y="62"/>
                      </a:lnTo>
                      <a:lnTo>
                        <a:pt x="1877" y="64"/>
                      </a:lnTo>
                      <a:lnTo>
                        <a:pt x="1874" y="64"/>
                      </a:lnTo>
                      <a:lnTo>
                        <a:pt x="1874" y="63"/>
                      </a:lnTo>
                      <a:lnTo>
                        <a:pt x="1873" y="62"/>
                      </a:lnTo>
                      <a:lnTo>
                        <a:pt x="1873" y="62"/>
                      </a:lnTo>
                      <a:lnTo>
                        <a:pt x="1872" y="60"/>
                      </a:lnTo>
                      <a:lnTo>
                        <a:pt x="1872" y="62"/>
                      </a:lnTo>
                      <a:lnTo>
                        <a:pt x="1872" y="62"/>
                      </a:lnTo>
                      <a:lnTo>
                        <a:pt x="1870" y="60"/>
                      </a:lnTo>
                      <a:lnTo>
                        <a:pt x="1869" y="58"/>
                      </a:lnTo>
                      <a:lnTo>
                        <a:pt x="1869" y="58"/>
                      </a:lnTo>
                      <a:lnTo>
                        <a:pt x="1868" y="56"/>
                      </a:lnTo>
                      <a:lnTo>
                        <a:pt x="1866" y="55"/>
                      </a:lnTo>
                      <a:lnTo>
                        <a:pt x="1866" y="52"/>
                      </a:lnTo>
                      <a:lnTo>
                        <a:pt x="1864" y="52"/>
                      </a:lnTo>
                      <a:lnTo>
                        <a:pt x="1864" y="55"/>
                      </a:lnTo>
                      <a:lnTo>
                        <a:pt x="1865" y="55"/>
                      </a:lnTo>
                      <a:lnTo>
                        <a:pt x="1865" y="58"/>
                      </a:lnTo>
                      <a:lnTo>
                        <a:pt x="1865" y="58"/>
                      </a:lnTo>
                      <a:lnTo>
                        <a:pt x="1864" y="58"/>
                      </a:lnTo>
                      <a:lnTo>
                        <a:pt x="1864" y="58"/>
                      </a:lnTo>
                      <a:lnTo>
                        <a:pt x="1864" y="58"/>
                      </a:lnTo>
                      <a:lnTo>
                        <a:pt x="1862" y="54"/>
                      </a:lnTo>
                      <a:lnTo>
                        <a:pt x="1860" y="54"/>
                      </a:lnTo>
                      <a:lnTo>
                        <a:pt x="1858" y="52"/>
                      </a:lnTo>
                      <a:lnTo>
                        <a:pt x="1856" y="52"/>
                      </a:lnTo>
                      <a:lnTo>
                        <a:pt x="1855" y="52"/>
                      </a:lnTo>
                      <a:lnTo>
                        <a:pt x="1855" y="55"/>
                      </a:lnTo>
                      <a:lnTo>
                        <a:pt x="1851" y="56"/>
                      </a:lnTo>
                      <a:lnTo>
                        <a:pt x="1851" y="55"/>
                      </a:lnTo>
                      <a:lnTo>
                        <a:pt x="1849" y="55"/>
                      </a:lnTo>
                      <a:lnTo>
                        <a:pt x="1849" y="54"/>
                      </a:lnTo>
                      <a:lnTo>
                        <a:pt x="1849" y="52"/>
                      </a:lnTo>
                      <a:lnTo>
                        <a:pt x="1847" y="52"/>
                      </a:lnTo>
                      <a:lnTo>
                        <a:pt x="1847" y="50"/>
                      </a:lnTo>
                      <a:lnTo>
                        <a:pt x="1845" y="50"/>
                      </a:lnTo>
                      <a:lnTo>
                        <a:pt x="1847" y="47"/>
                      </a:lnTo>
                      <a:lnTo>
                        <a:pt x="1847" y="46"/>
                      </a:lnTo>
                      <a:lnTo>
                        <a:pt x="1848" y="45"/>
                      </a:lnTo>
                      <a:lnTo>
                        <a:pt x="1848" y="42"/>
                      </a:lnTo>
                      <a:lnTo>
                        <a:pt x="1845" y="42"/>
                      </a:lnTo>
                      <a:lnTo>
                        <a:pt x="1845" y="43"/>
                      </a:lnTo>
                      <a:lnTo>
                        <a:pt x="1845" y="45"/>
                      </a:lnTo>
                      <a:lnTo>
                        <a:pt x="1844" y="43"/>
                      </a:lnTo>
                      <a:lnTo>
                        <a:pt x="1844" y="43"/>
                      </a:lnTo>
                      <a:lnTo>
                        <a:pt x="1843" y="42"/>
                      </a:lnTo>
                      <a:lnTo>
                        <a:pt x="1841" y="42"/>
                      </a:lnTo>
                      <a:lnTo>
                        <a:pt x="1841" y="41"/>
                      </a:lnTo>
                      <a:lnTo>
                        <a:pt x="1841" y="39"/>
                      </a:lnTo>
                      <a:lnTo>
                        <a:pt x="1840" y="39"/>
                      </a:lnTo>
                      <a:lnTo>
                        <a:pt x="1840" y="34"/>
                      </a:lnTo>
                      <a:lnTo>
                        <a:pt x="1840" y="34"/>
                      </a:lnTo>
                      <a:lnTo>
                        <a:pt x="1840" y="33"/>
                      </a:lnTo>
                      <a:lnTo>
                        <a:pt x="1839" y="32"/>
                      </a:lnTo>
                      <a:lnTo>
                        <a:pt x="1837" y="28"/>
                      </a:lnTo>
                      <a:lnTo>
                        <a:pt x="1839" y="28"/>
                      </a:lnTo>
                      <a:lnTo>
                        <a:pt x="1839" y="28"/>
                      </a:lnTo>
                      <a:lnTo>
                        <a:pt x="1840" y="28"/>
                      </a:lnTo>
                      <a:lnTo>
                        <a:pt x="1841" y="29"/>
                      </a:lnTo>
                      <a:lnTo>
                        <a:pt x="1843" y="29"/>
                      </a:lnTo>
                      <a:lnTo>
                        <a:pt x="1844" y="28"/>
                      </a:lnTo>
                      <a:lnTo>
                        <a:pt x="1844" y="25"/>
                      </a:lnTo>
                      <a:lnTo>
                        <a:pt x="1843" y="25"/>
                      </a:lnTo>
                      <a:lnTo>
                        <a:pt x="1843" y="24"/>
                      </a:lnTo>
                      <a:lnTo>
                        <a:pt x="1844" y="22"/>
                      </a:lnTo>
                      <a:lnTo>
                        <a:pt x="1845" y="21"/>
                      </a:lnTo>
                      <a:lnTo>
                        <a:pt x="1845" y="20"/>
                      </a:lnTo>
                      <a:lnTo>
                        <a:pt x="1845" y="18"/>
                      </a:lnTo>
                      <a:lnTo>
                        <a:pt x="1844" y="18"/>
                      </a:lnTo>
                      <a:lnTo>
                        <a:pt x="1844" y="16"/>
                      </a:lnTo>
                      <a:lnTo>
                        <a:pt x="1844" y="16"/>
                      </a:lnTo>
                      <a:lnTo>
                        <a:pt x="1844" y="12"/>
                      </a:lnTo>
                      <a:lnTo>
                        <a:pt x="1845" y="12"/>
                      </a:lnTo>
                      <a:lnTo>
                        <a:pt x="1845" y="9"/>
                      </a:lnTo>
                      <a:lnTo>
                        <a:pt x="1845" y="9"/>
                      </a:lnTo>
                      <a:lnTo>
                        <a:pt x="1845" y="8"/>
                      </a:lnTo>
                      <a:lnTo>
                        <a:pt x="1847" y="8"/>
                      </a:lnTo>
                      <a:lnTo>
                        <a:pt x="1847" y="7"/>
                      </a:lnTo>
                      <a:lnTo>
                        <a:pt x="1847" y="7"/>
                      </a:lnTo>
                      <a:lnTo>
                        <a:pt x="1845" y="5"/>
                      </a:lnTo>
                      <a:lnTo>
                        <a:pt x="1845" y="5"/>
                      </a:lnTo>
                      <a:lnTo>
                        <a:pt x="1847" y="5"/>
                      </a:lnTo>
                      <a:lnTo>
                        <a:pt x="1847" y="1"/>
                      </a:lnTo>
                      <a:lnTo>
                        <a:pt x="1848" y="1"/>
                      </a:lnTo>
                      <a:lnTo>
                        <a:pt x="1849" y="1"/>
                      </a:lnTo>
                      <a:lnTo>
                        <a:pt x="1851"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22">
                  <a:extLst>
                    <a:ext uri="{FF2B5EF4-FFF2-40B4-BE49-F238E27FC236}">
                      <a16:creationId xmlns:a16="http://schemas.microsoft.com/office/drawing/2014/main" xmlns="" id="{8926D5C7-D0F8-4AB2-9CB2-B03A5F5DBF6D}"/>
                    </a:ext>
                  </a:extLst>
                </p:cNvPr>
                <p:cNvSpPr>
                  <a:spLocks noEditPoints="1"/>
                </p:cNvSpPr>
                <p:nvPr/>
              </p:nvSpPr>
              <p:spPr bwMode="auto">
                <a:xfrm>
                  <a:off x="4219575" y="1995942"/>
                  <a:ext cx="3730625" cy="574675"/>
                </a:xfrm>
                <a:custGeom>
                  <a:avLst/>
                  <a:gdLst>
                    <a:gd name="T0" fmla="*/ 321 w 2350"/>
                    <a:gd name="T1" fmla="*/ 358 h 362"/>
                    <a:gd name="T2" fmla="*/ 1990 w 2350"/>
                    <a:gd name="T3" fmla="*/ 362 h 362"/>
                    <a:gd name="T4" fmla="*/ 381 w 2350"/>
                    <a:gd name="T5" fmla="*/ 338 h 362"/>
                    <a:gd name="T6" fmla="*/ 377 w 2350"/>
                    <a:gd name="T7" fmla="*/ 354 h 362"/>
                    <a:gd name="T8" fmla="*/ 361 w 2350"/>
                    <a:gd name="T9" fmla="*/ 350 h 362"/>
                    <a:gd name="T10" fmla="*/ 356 w 2350"/>
                    <a:gd name="T11" fmla="*/ 322 h 362"/>
                    <a:gd name="T12" fmla="*/ 297 w 2350"/>
                    <a:gd name="T13" fmla="*/ 303 h 362"/>
                    <a:gd name="T14" fmla="*/ 335 w 2350"/>
                    <a:gd name="T15" fmla="*/ 325 h 362"/>
                    <a:gd name="T16" fmla="*/ 310 w 2350"/>
                    <a:gd name="T17" fmla="*/ 322 h 362"/>
                    <a:gd name="T18" fmla="*/ 256 w 2350"/>
                    <a:gd name="T19" fmla="*/ 311 h 362"/>
                    <a:gd name="T20" fmla="*/ 2094 w 2350"/>
                    <a:gd name="T21" fmla="*/ 294 h 362"/>
                    <a:gd name="T22" fmla="*/ 2093 w 2350"/>
                    <a:gd name="T23" fmla="*/ 279 h 362"/>
                    <a:gd name="T24" fmla="*/ 2160 w 2350"/>
                    <a:gd name="T25" fmla="*/ 246 h 362"/>
                    <a:gd name="T26" fmla="*/ 855 w 2350"/>
                    <a:gd name="T27" fmla="*/ 245 h 362"/>
                    <a:gd name="T28" fmla="*/ 2177 w 2350"/>
                    <a:gd name="T29" fmla="*/ 223 h 362"/>
                    <a:gd name="T30" fmla="*/ 2182 w 2350"/>
                    <a:gd name="T31" fmla="*/ 193 h 362"/>
                    <a:gd name="T32" fmla="*/ 2169 w 2350"/>
                    <a:gd name="T33" fmla="*/ 204 h 362"/>
                    <a:gd name="T34" fmla="*/ 2172 w 2350"/>
                    <a:gd name="T35" fmla="*/ 187 h 362"/>
                    <a:gd name="T36" fmla="*/ 2189 w 2350"/>
                    <a:gd name="T37" fmla="*/ 189 h 362"/>
                    <a:gd name="T38" fmla="*/ 2198 w 2350"/>
                    <a:gd name="T39" fmla="*/ 174 h 362"/>
                    <a:gd name="T40" fmla="*/ 1242 w 2350"/>
                    <a:gd name="T41" fmla="*/ 174 h 362"/>
                    <a:gd name="T42" fmla="*/ 1310 w 2350"/>
                    <a:gd name="T43" fmla="*/ 176 h 362"/>
                    <a:gd name="T44" fmla="*/ 1245 w 2350"/>
                    <a:gd name="T45" fmla="*/ 152 h 362"/>
                    <a:gd name="T46" fmla="*/ 334 w 2350"/>
                    <a:gd name="T47" fmla="*/ 136 h 362"/>
                    <a:gd name="T48" fmla="*/ 1126 w 2350"/>
                    <a:gd name="T49" fmla="*/ 143 h 362"/>
                    <a:gd name="T50" fmla="*/ 1249 w 2350"/>
                    <a:gd name="T51" fmla="*/ 126 h 362"/>
                    <a:gd name="T52" fmla="*/ 1189 w 2350"/>
                    <a:gd name="T53" fmla="*/ 118 h 362"/>
                    <a:gd name="T54" fmla="*/ 1055 w 2350"/>
                    <a:gd name="T55" fmla="*/ 115 h 362"/>
                    <a:gd name="T56" fmla="*/ 1085 w 2350"/>
                    <a:gd name="T57" fmla="*/ 110 h 362"/>
                    <a:gd name="T58" fmla="*/ 2272 w 2350"/>
                    <a:gd name="T59" fmla="*/ 123 h 362"/>
                    <a:gd name="T60" fmla="*/ 2262 w 2350"/>
                    <a:gd name="T61" fmla="*/ 168 h 362"/>
                    <a:gd name="T62" fmla="*/ 2248 w 2350"/>
                    <a:gd name="T63" fmla="*/ 180 h 362"/>
                    <a:gd name="T64" fmla="*/ 2217 w 2350"/>
                    <a:gd name="T65" fmla="*/ 190 h 362"/>
                    <a:gd name="T66" fmla="*/ 2193 w 2350"/>
                    <a:gd name="T67" fmla="*/ 181 h 362"/>
                    <a:gd name="T68" fmla="*/ 2207 w 2350"/>
                    <a:gd name="T69" fmla="*/ 167 h 362"/>
                    <a:gd name="T70" fmla="*/ 2229 w 2350"/>
                    <a:gd name="T71" fmla="*/ 153 h 362"/>
                    <a:gd name="T72" fmla="*/ 2254 w 2350"/>
                    <a:gd name="T73" fmla="*/ 115 h 362"/>
                    <a:gd name="T74" fmla="*/ 355 w 2350"/>
                    <a:gd name="T75" fmla="*/ 100 h 362"/>
                    <a:gd name="T76" fmla="*/ 3 w 2350"/>
                    <a:gd name="T77" fmla="*/ 93 h 362"/>
                    <a:gd name="T78" fmla="*/ 2320 w 2350"/>
                    <a:gd name="T79" fmla="*/ 71 h 362"/>
                    <a:gd name="T80" fmla="*/ 328 w 2350"/>
                    <a:gd name="T81" fmla="*/ 67 h 362"/>
                    <a:gd name="T82" fmla="*/ 279 w 2350"/>
                    <a:gd name="T83" fmla="*/ 92 h 362"/>
                    <a:gd name="T84" fmla="*/ 276 w 2350"/>
                    <a:gd name="T85" fmla="*/ 84 h 362"/>
                    <a:gd name="T86" fmla="*/ 317 w 2350"/>
                    <a:gd name="T87" fmla="*/ 66 h 362"/>
                    <a:gd name="T88" fmla="*/ 298 w 2350"/>
                    <a:gd name="T89" fmla="*/ 58 h 362"/>
                    <a:gd name="T90" fmla="*/ 2321 w 2350"/>
                    <a:gd name="T91" fmla="*/ 60 h 362"/>
                    <a:gd name="T92" fmla="*/ 2282 w 2350"/>
                    <a:gd name="T93" fmla="*/ 59 h 362"/>
                    <a:gd name="T94" fmla="*/ 2288 w 2350"/>
                    <a:gd name="T95" fmla="*/ 80 h 362"/>
                    <a:gd name="T96" fmla="*/ 2259 w 2350"/>
                    <a:gd name="T97" fmla="*/ 95 h 362"/>
                    <a:gd name="T98" fmla="*/ 347 w 2350"/>
                    <a:gd name="T99" fmla="*/ 43 h 362"/>
                    <a:gd name="T100" fmla="*/ 279 w 2350"/>
                    <a:gd name="T101" fmla="*/ 45 h 362"/>
                    <a:gd name="T102" fmla="*/ 264 w 2350"/>
                    <a:gd name="T103" fmla="*/ 38 h 362"/>
                    <a:gd name="T104" fmla="*/ 241 w 2350"/>
                    <a:gd name="T105" fmla="*/ 11 h 362"/>
                    <a:gd name="T106" fmla="*/ 283 w 2350"/>
                    <a:gd name="T107" fmla="*/ 38 h 362"/>
                    <a:gd name="T108" fmla="*/ 287 w 2350"/>
                    <a:gd name="T109" fmla="*/ 54 h 362"/>
                    <a:gd name="T110" fmla="*/ 264 w 2350"/>
                    <a:gd name="T111" fmla="*/ 55 h 362"/>
                    <a:gd name="T112" fmla="*/ 239 w 2350"/>
                    <a:gd name="T113" fmla="*/ 55 h 362"/>
                    <a:gd name="T114" fmla="*/ 225 w 2350"/>
                    <a:gd name="T115" fmla="*/ 67 h 362"/>
                    <a:gd name="T116" fmla="*/ 243 w 2350"/>
                    <a:gd name="T117" fmla="*/ 38 h 362"/>
                    <a:gd name="T118" fmla="*/ 219 w 2350"/>
                    <a:gd name="T119" fmla="*/ 26 h 362"/>
                    <a:gd name="T120" fmla="*/ 188 w 2350"/>
                    <a:gd name="T121" fmla="*/ 26 h 362"/>
                    <a:gd name="T122" fmla="*/ 221 w 2350"/>
                    <a:gd name="T123" fmla="*/ 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0" h="362">
                      <a:moveTo>
                        <a:pt x="419" y="350"/>
                      </a:moveTo>
                      <a:lnTo>
                        <a:pt x="419" y="350"/>
                      </a:lnTo>
                      <a:lnTo>
                        <a:pt x="419" y="351"/>
                      </a:lnTo>
                      <a:lnTo>
                        <a:pt x="423" y="350"/>
                      </a:lnTo>
                      <a:lnTo>
                        <a:pt x="423" y="351"/>
                      </a:lnTo>
                      <a:lnTo>
                        <a:pt x="425" y="351"/>
                      </a:lnTo>
                      <a:lnTo>
                        <a:pt x="425" y="352"/>
                      </a:lnTo>
                      <a:lnTo>
                        <a:pt x="424" y="354"/>
                      </a:lnTo>
                      <a:lnTo>
                        <a:pt x="423" y="355"/>
                      </a:lnTo>
                      <a:lnTo>
                        <a:pt x="421" y="356"/>
                      </a:lnTo>
                      <a:lnTo>
                        <a:pt x="419" y="356"/>
                      </a:lnTo>
                      <a:lnTo>
                        <a:pt x="419" y="355"/>
                      </a:lnTo>
                      <a:lnTo>
                        <a:pt x="415" y="355"/>
                      </a:lnTo>
                      <a:lnTo>
                        <a:pt x="414" y="354"/>
                      </a:lnTo>
                      <a:lnTo>
                        <a:pt x="414" y="352"/>
                      </a:lnTo>
                      <a:lnTo>
                        <a:pt x="412" y="351"/>
                      </a:lnTo>
                      <a:lnTo>
                        <a:pt x="415" y="351"/>
                      </a:lnTo>
                      <a:lnTo>
                        <a:pt x="419" y="350"/>
                      </a:lnTo>
                      <a:close/>
                      <a:moveTo>
                        <a:pt x="317" y="347"/>
                      </a:moveTo>
                      <a:lnTo>
                        <a:pt x="318" y="348"/>
                      </a:lnTo>
                      <a:lnTo>
                        <a:pt x="318" y="348"/>
                      </a:lnTo>
                      <a:lnTo>
                        <a:pt x="318" y="348"/>
                      </a:lnTo>
                      <a:lnTo>
                        <a:pt x="318" y="350"/>
                      </a:lnTo>
                      <a:lnTo>
                        <a:pt x="325" y="350"/>
                      </a:lnTo>
                      <a:lnTo>
                        <a:pt x="326" y="351"/>
                      </a:lnTo>
                      <a:lnTo>
                        <a:pt x="327" y="352"/>
                      </a:lnTo>
                      <a:lnTo>
                        <a:pt x="328" y="352"/>
                      </a:lnTo>
                      <a:lnTo>
                        <a:pt x="330" y="355"/>
                      </a:lnTo>
                      <a:lnTo>
                        <a:pt x="328" y="355"/>
                      </a:lnTo>
                      <a:lnTo>
                        <a:pt x="328" y="355"/>
                      </a:lnTo>
                      <a:lnTo>
                        <a:pt x="325" y="355"/>
                      </a:lnTo>
                      <a:lnTo>
                        <a:pt x="323" y="358"/>
                      </a:lnTo>
                      <a:lnTo>
                        <a:pt x="322" y="358"/>
                      </a:lnTo>
                      <a:lnTo>
                        <a:pt x="321" y="358"/>
                      </a:lnTo>
                      <a:lnTo>
                        <a:pt x="321" y="356"/>
                      </a:lnTo>
                      <a:lnTo>
                        <a:pt x="315" y="356"/>
                      </a:lnTo>
                      <a:lnTo>
                        <a:pt x="315" y="355"/>
                      </a:lnTo>
                      <a:lnTo>
                        <a:pt x="314" y="354"/>
                      </a:lnTo>
                      <a:lnTo>
                        <a:pt x="313" y="352"/>
                      </a:lnTo>
                      <a:lnTo>
                        <a:pt x="310" y="352"/>
                      </a:lnTo>
                      <a:lnTo>
                        <a:pt x="310" y="351"/>
                      </a:lnTo>
                      <a:lnTo>
                        <a:pt x="309" y="351"/>
                      </a:lnTo>
                      <a:lnTo>
                        <a:pt x="310" y="350"/>
                      </a:lnTo>
                      <a:lnTo>
                        <a:pt x="311" y="348"/>
                      </a:lnTo>
                      <a:lnTo>
                        <a:pt x="313" y="348"/>
                      </a:lnTo>
                      <a:lnTo>
                        <a:pt x="315" y="348"/>
                      </a:lnTo>
                      <a:lnTo>
                        <a:pt x="317" y="347"/>
                      </a:lnTo>
                      <a:close/>
                      <a:moveTo>
                        <a:pt x="1999" y="341"/>
                      </a:moveTo>
                      <a:lnTo>
                        <a:pt x="1999" y="341"/>
                      </a:lnTo>
                      <a:lnTo>
                        <a:pt x="2000" y="342"/>
                      </a:lnTo>
                      <a:lnTo>
                        <a:pt x="2001" y="346"/>
                      </a:lnTo>
                      <a:lnTo>
                        <a:pt x="2000" y="346"/>
                      </a:lnTo>
                      <a:lnTo>
                        <a:pt x="2000" y="346"/>
                      </a:lnTo>
                      <a:lnTo>
                        <a:pt x="1999" y="347"/>
                      </a:lnTo>
                      <a:lnTo>
                        <a:pt x="1999" y="347"/>
                      </a:lnTo>
                      <a:lnTo>
                        <a:pt x="1999" y="350"/>
                      </a:lnTo>
                      <a:lnTo>
                        <a:pt x="1998" y="350"/>
                      </a:lnTo>
                      <a:lnTo>
                        <a:pt x="1998" y="352"/>
                      </a:lnTo>
                      <a:lnTo>
                        <a:pt x="1996" y="352"/>
                      </a:lnTo>
                      <a:lnTo>
                        <a:pt x="1996" y="354"/>
                      </a:lnTo>
                      <a:lnTo>
                        <a:pt x="1998" y="355"/>
                      </a:lnTo>
                      <a:lnTo>
                        <a:pt x="1996" y="355"/>
                      </a:lnTo>
                      <a:lnTo>
                        <a:pt x="1996" y="355"/>
                      </a:lnTo>
                      <a:lnTo>
                        <a:pt x="1995" y="356"/>
                      </a:lnTo>
                      <a:lnTo>
                        <a:pt x="1994" y="356"/>
                      </a:lnTo>
                      <a:lnTo>
                        <a:pt x="1992" y="359"/>
                      </a:lnTo>
                      <a:lnTo>
                        <a:pt x="1990" y="360"/>
                      </a:lnTo>
                      <a:lnTo>
                        <a:pt x="1990" y="362"/>
                      </a:lnTo>
                      <a:lnTo>
                        <a:pt x="1986" y="362"/>
                      </a:lnTo>
                      <a:lnTo>
                        <a:pt x="1986" y="362"/>
                      </a:lnTo>
                      <a:lnTo>
                        <a:pt x="1986" y="362"/>
                      </a:lnTo>
                      <a:lnTo>
                        <a:pt x="1984" y="360"/>
                      </a:lnTo>
                      <a:lnTo>
                        <a:pt x="1982" y="360"/>
                      </a:lnTo>
                      <a:lnTo>
                        <a:pt x="1982" y="359"/>
                      </a:lnTo>
                      <a:lnTo>
                        <a:pt x="1981" y="359"/>
                      </a:lnTo>
                      <a:lnTo>
                        <a:pt x="1979" y="358"/>
                      </a:lnTo>
                      <a:lnTo>
                        <a:pt x="1978" y="356"/>
                      </a:lnTo>
                      <a:lnTo>
                        <a:pt x="1977" y="355"/>
                      </a:lnTo>
                      <a:lnTo>
                        <a:pt x="1977" y="352"/>
                      </a:lnTo>
                      <a:lnTo>
                        <a:pt x="1977" y="350"/>
                      </a:lnTo>
                      <a:lnTo>
                        <a:pt x="1977" y="350"/>
                      </a:lnTo>
                      <a:lnTo>
                        <a:pt x="1977" y="350"/>
                      </a:lnTo>
                      <a:lnTo>
                        <a:pt x="1978" y="348"/>
                      </a:lnTo>
                      <a:lnTo>
                        <a:pt x="1979" y="348"/>
                      </a:lnTo>
                      <a:lnTo>
                        <a:pt x="1981" y="347"/>
                      </a:lnTo>
                      <a:lnTo>
                        <a:pt x="1983" y="347"/>
                      </a:lnTo>
                      <a:lnTo>
                        <a:pt x="1983" y="346"/>
                      </a:lnTo>
                      <a:lnTo>
                        <a:pt x="1983" y="345"/>
                      </a:lnTo>
                      <a:lnTo>
                        <a:pt x="1983" y="345"/>
                      </a:lnTo>
                      <a:lnTo>
                        <a:pt x="1986" y="343"/>
                      </a:lnTo>
                      <a:lnTo>
                        <a:pt x="1987" y="343"/>
                      </a:lnTo>
                      <a:lnTo>
                        <a:pt x="1987" y="343"/>
                      </a:lnTo>
                      <a:lnTo>
                        <a:pt x="1990" y="343"/>
                      </a:lnTo>
                      <a:lnTo>
                        <a:pt x="1990" y="343"/>
                      </a:lnTo>
                      <a:lnTo>
                        <a:pt x="1992" y="342"/>
                      </a:lnTo>
                      <a:lnTo>
                        <a:pt x="1992" y="342"/>
                      </a:lnTo>
                      <a:lnTo>
                        <a:pt x="1999" y="341"/>
                      </a:lnTo>
                      <a:close/>
                      <a:moveTo>
                        <a:pt x="374" y="335"/>
                      </a:moveTo>
                      <a:lnTo>
                        <a:pt x="374" y="337"/>
                      </a:lnTo>
                      <a:lnTo>
                        <a:pt x="374" y="337"/>
                      </a:lnTo>
                      <a:lnTo>
                        <a:pt x="380" y="337"/>
                      </a:lnTo>
                      <a:lnTo>
                        <a:pt x="381" y="338"/>
                      </a:lnTo>
                      <a:lnTo>
                        <a:pt x="383" y="338"/>
                      </a:lnTo>
                      <a:lnTo>
                        <a:pt x="385" y="339"/>
                      </a:lnTo>
                      <a:lnTo>
                        <a:pt x="386" y="339"/>
                      </a:lnTo>
                      <a:lnTo>
                        <a:pt x="386" y="341"/>
                      </a:lnTo>
                      <a:lnTo>
                        <a:pt x="386" y="341"/>
                      </a:lnTo>
                      <a:lnTo>
                        <a:pt x="387" y="341"/>
                      </a:lnTo>
                      <a:lnTo>
                        <a:pt x="387" y="342"/>
                      </a:lnTo>
                      <a:lnTo>
                        <a:pt x="389" y="342"/>
                      </a:lnTo>
                      <a:lnTo>
                        <a:pt x="390" y="343"/>
                      </a:lnTo>
                      <a:lnTo>
                        <a:pt x="390" y="343"/>
                      </a:lnTo>
                      <a:lnTo>
                        <a:pt x="393" y="343"/>
                      </a:lnTo>
                      <a:lnTo>
                        <a:pt x="395" y="343"/>
                      </a:lnTo>
                      <a:lnTo>
                        <a:pt x="397" y="343"/>
                      </a:lnTo>
                      <a:lnTo>
                        <a:pt x="398" y="345"/>
                      </a:lnTo>
                      <a:lnTo>
                        <a:pt x="399" y="346"/>
                      </a:lnTo>
                      <a:lnTo>
                        <a:pt x="400" y="347"/>
                      </a:lnTo>
                      <a:lnTo>
                        <a:pt x="400" y="350"/>
                      </a:lnTo>
                      <a:lnTo>
                        <a:pt x="399" y="350"/>
                      </a:lnTo>
                      <a:lnTo>
                        <a:pt x="397" y="350"/>
                      </a:lnTo>
                      <a:lnTo>
                        <a:pt x="397" y="350"/>
                      </a:lnTo>
                      <a:lnTo>
                        <a:pt x="395" y="350"/>
                      </a:lnTo>
                      <a:lnTo>
                        <a:pt x="395" y="350"/>
                      </a:lnTo>
                      <a:lnTo>
                        <a:pt x="387" y="350"/>
                      </a:lnTo>
                      <a:lnTo>
                        <a:pt x="387" y="351"/>
                      </a:lnTo>
                      <a:lnTo>
                        <a:pt x="387" y="351"/>
                      </a:lnTo>
                      <a:lnTo>
                        <a:pt x="386" y="352"/>
                      </a:lnTo>
                      <a:lnTo>
                        <a:pt x="385" y="352"/>
                      </a:lnTo>
                      <a:lnTo>
                        <a:pt x="381" y="352"/>
                      </a:lnTo>
                      <a:lnTo>
                        <a:pt x="378" y="351"/>
                      </a:lnTo>
                      <a:lnTo>
                        <a:pt x="376" y="350"/>
                      </a:lnTo>
                      <a:lnTo>
                        <a:pt x="376" y="350"/>
                      </a:lnTo>
                      <a:lnTo>
                        <a:pt x="377" y="350"/>
                      </a:lnTo>
                      <a:lnTo>
                        <a:pt x="377" y="354"/>
                      </a:lnTo>
                      <a:lnTo>
                        <a:pt x="377" y="354"/>
                      </a:lnTo>
                      <a:lnTo>
                        <a:pt x="376" y="355"/>
                      </a:lnTo>
                      <a:lnTo>
                        <a:pt x="376" y="356"/>
                      </a:lnTo>
                      <a:lnTo>
                        <a:pt x="373" y="356"/>
                      </a:lnTo>
                      <a:lnTo>
                        <a:pt x="373" y="356"/>
                      </a:lnTo>
                      <a:lnTo>
                        <a:pt x="373" y="356"/>
                      </a:lnTo>
                      <a:lnTo>
                        <a:pt x="373" y="356"/>
                      </a:lnTo>
                      <a:lnTo>
                        <a:pt x="372" y="356"/>
                      </a:lnTo>
                      <a:lnTo>
                        <a:pt x="372" y="355"/>
                      </a:lnTo>
                      <a:lnTo>
                        <a:pt x="372" y="355"/>
                      </a:lnTo>
                      <a:lnTo>
                        <a:pt x="372" y="355"/>
                      </a:lnTo>
                      <a:lnTo>
                        <a:pt x="372" y="355"/>
                      </a:lnTo>
                      <a:lnTo>
                        <a:pt x="370" y="354"/>
                      </a:lnTo>
                      <a:lnTo>
                        <a:pt x="370" y="352"/>
                      </a:lnTo>
                      <a:lnTo>
                        <a:pt x="356" y="352"/>
                      </a:lnTo>
                      <a:lnTo>
                        <a:pt x="355" y="352"/>
                      </a:lnTo>
                      <a:lnTo>
                        <a:pt x="353" y="352"/>
                      </a:lnTo>
                      <a:lnTo>
                        <a:pt x="351" y="354"/>
                      </a:lnTo>
                      <a:lnTo>
                        <a:pt x="348" y="352"/>
                      </a:lnTo>
                      <a:lnTo>
                        <a:pt x="348" y="352"/>
                      </a:lnTo>
                      <a:lnTo>
                        <a:pt x="347" y="352"/>
                      </a:lnTo>
                      <a:lnTo>
                        <a:pt x="345" y="351"/>
                      </a:lnTo>
                      <a:lnTo>
                        <a:pt x="345" y="350"/>
                      </a:lnTo>
                      <a:lnTo>
                        <a:pt x="345" y="348"/>
                      </a:lnTo>
                      <a:lnTo>
                        <a:pt x="348" y="347"/>
                      </a:lnTo>
                      <a:lnTo>
                        <a:pt x="348" y="347"/>
                      </a:lnTo>
                      <a:lnTo>
                        <a:pt x="348" y="347"/>
                      </a:lnTo>
                      <a:lnTo>
                        <a:pt x="348" y="347"/>
                      </a:lnTo>
                      <a:lnTo>
                        <a:pt x="351" y="347"/>
                      </a:lnTo>
                      <a:lnTo>
                        <a:pt x="352" y="348"/>
                      </a:lnTo>
                      <a:lnTo>
                        <a:pt x="355" y="348"/>
                      </a:lnTo>
                      <a:lnTo>
                        <a:pt x="355" y="348"/>
                      </a:lnTo>
                      <a:lnTo>
                        <a:pt x="360" y="348"/>
                      </a:lnTo>
                      <a:lnTo>
                        <a:pt x="360" y="350"/>
                      </a:lnTo>
                      <a:lnTo>
                        <a:pt x="361" y="350"/>
                      </a:lnTo>
                      <a:lnTo>
                        <a:pt x="361" y="350"/>
                      </a:lnTo>
                      <a:lnTo>
                        <a:pt x="364" y="351"/>
                      </a:lnTo>
                      <a:lnTo>
                        <a:pt x="364" y="350"/>
                      </a:lnTo>
                      <a:lnTo>
                        <a:pt x="365" y="350"/>
                      </a:lnTo>
                      <a:lnTo>
                        <a:pt x="365" y="347"/>
                      </a:lnTo>
                      <a:lnTo>
                        <a:pt x="364" y="347"/>
                      </a:lnTo>
                      <a:lnTo>
                        <a:pt x="364" y="346"/>
                      </a:lnTo>
                      <a:lnTo>
                        <a:pt x="363" y="346"/>
                      </a:lnTo>
                      <a:lnTo>
                        <a:pt x="363" y="345"/>
                      </a:lnTo>
                      <a:lnTo>
                        <a:pt x="361" y="345"/>
                      </a:lnTo>
                      <a:lnTo>
                        <a:pt x="361" y="342"/>
                      </a:lnTo>
                      <a:lnTo>
                        <a:pt x="361" y="341"/>
                      </a:lnTo>
                      <a:lnTo>
                        <a:pt x="363" y="339"/>
                      </a:lnTo>
                      <a:lnTo>
                        <a:pt x="361" y="339"/>
                      </a:lnTo>
                      <a:lnTo>
                        <a:pt x="360" y="338"/>
                      </a:lnTo>
                      <a:lnTo>
                        <a:pt x="359" y="337"/>
                      </a:lnTo>
                      <a:lnTo>
                        <a:pt x="357" y="337"/>
                      </a:lnTo>
                      <a:lnTo>
                        <a:pt x="363" y="337"/>
                      </a:lnTo>
                      <a:lnTo>
                        <a:pt x="364" y="337"/>
                      </a:lnTo>
                      <a:lnTo>
                        <a:pt x="365" y="338"/>
                      </a:lnTo>
                      <a:lnTo>
                        <a:pt x="365" y="338"/>
                      </a:lnTo>
                      <a:lnTo>
                        <a:pt x="365" y="338"/>
                      </a:lnTo>
                      <a:lnTo>
                        <a:pt x="366" y="338"/>
                      </a:lnTo>
                      <a:lnTo>
                        <a:pt x="368" y="338"/>
                      </a:lnTo>
                      <a:lnTo>
                        <a:pt x="369" y="338"/>
                      </a:lnTo>
                      <a:lnTo>
                        <a:pt x="370" y="338"/>
                      </a:lnTo>
                      <a:lnTo>
                        <a:pt x="370" y="338"/>
                      </a:lnTo>
                      <a:lnTo>
                        <a:pt x="372" y="338"/>
                      </a:lnTo>
                      <a:lnTo>
                        <a:pt x="373" y="337"/>
                      </a:lnTo>
                      <a:lnTo>
                        <a:pt x="373" y="337"/>
                      </a:lnTo>
                      <a:lnTo>
                        <a:pt x="374" y="335"/>
                      </a:lnTo>
                      <a:close/>
                      <a:moveTo>
                        <a:pt x="355" y="322"/>
                      </a:moveTo>
                      <a:lnTo>
                        <a:pt x="356" y="322"/>
                      </a:lnTo>
                      <a:lnTo>
                        <a:pt x="356" y="322"/>
                      </a:lnTo>
                      <a:lnTo>
                        <a:pt x="355" y="322"/>
                      </a:lnTo>
                      <a:lnTo>
                        <a:pt x="355" y="322"/>
                      </a:lnTo>
                      <a:lnTo>
                        <a:pt x="355" y="322"/>
                      </a:lnTo>
                      <a:close/>
                      <a:moveTo>
                        <a:pt x="271" y="311"/>
                      </a:moveTo>
                      <a:lnTo>
                        <a:pt x="275" y="312"/>
                      </a:lnTo>
                      <a:lnTo>
                        <a:pt x="273" y="317"/>
                      </a:lnTo>
                      <a:lnTo>
                        <a:pt x="272" y="317"/>
                      </a:lnTo>
                      <a:lnTo>
                        <a:pt x="271" y="317"/>
                      </a:lnTo>
                      <a:lnTo>
                        <a:pt x="268" y="318"/>
                      </a:lnTo>
                      <a:lnTo>
                        <a:pt x="268" y="318"/>
                      </a:lnTo>
                      <a:lnTo>
                        <a:pt x="268" y="317"/>
                      </a:lnTo>
                      <a:lnTo>
                        <a:pt x="270" y="317"/>
                      </a:lnTo>
                      <a:lnTo>
                        <a:pt x="271" y="316"/>
                      </a:lnTo>
                      <a:lnTo>
                        <a:pt x="271" y="313"/>
                      </a:lnTo>
                      <a:lnTo>
                        <a:pt x="270" y="313"/>
                      </a:lnTo>
                      <a:lnTo>
                        <a:pt x="270" y="312"/>
                      </a:lnTo>
                      <a:lnTo>
                        <a:pt x="271" y="311"/>
                      </a:lnTo>
                      <a:close/>
                      <a:moveTo>
                        <a:pt x="271" y="299"/>
                      </a:moveTo>
                      <a:lnTo>
                        <a:pt x="275" y="300"/>
                      </a:lnTo>
                      <a:lnTo>
                        <a:pt x="275" y="300"/>
                      </a:lnTo>
                      <a:lnTo>
                        <a:pt x="275" y="299"/>
                      </a:lnTo>
                      <a:lnTo>
                        <a:pt x="280" y="299"/>
                      </a:lnTo>
                      <a:lnTo>
                        <a:pt x="281" y="301"/>
                      </a:lnTo>
                      <a:lnTo>
                        <a:pt x="283" y="301"/>
                      </a:lnTo>
                      <a:lnTo>
                        <a:pt x="283" y="301"/>
                      </a:lnTo>
                      <a:lnTo>
                        <a:pt x="284" y="300"/>
                      </a:lnTo>
                      <a:lnTo>
                        <a:pt x="284" y="300"/>
                      </a:lnTo>
                      <a:lnTo>
                        <a:pt x="289" y="300"/>
                      </a:lnTo>
                      <a:lnTo>
                        <a:pt x="289" y="301"/>
                      </a:lnTo>
                      <a:lnTo>
                        <a:pt x="293" y="300"/>
                      </a:lnTo>
                      <a:lnTo>
                        <a:pt x="294" y="303"/>
                      </a:lnTo>
                      <a:lnTo>
                        <a:pt x="296" y="303"/>
                      </a:lnTo>
                      <a:lnTo>
                        <a:pt x="297" y="303"/>
                      </a:lnTo>
                      <a:lnTo>
                        <a:pt x="297" y="303"/>
                      </a:lnTo>
                      <a:lnTo>
                        <a:pt x="298" y="303"/>
                      </a:lnTo>
                      <a:lnTo>
                        <a:pt x="298" y="303"/>
                      </a:lnTo>
                      <a:lnTo>
                        <a:pt x="300" y="304"/>
                      </a:lnTo>
                      <a:lnTo>
                        <a:pt x="301" y="304"/>
                      </a:lnTo>
                      <a:lnTo>
                        <a:pt x="301" y="308"/>
                      </a:lnTo>
                      <a:lnTo>
                        <a:pt x="304" y="308"/>
                      </a:lnTo>
                      <a:lnTo>
                        <a:pt x="304" y="309"/>
                      </a:lnTo>
                      <a:lnTo>
                        <a:pt x="306" y="309"/>
                      </a:lnTo>
                      <a:lnTo>
                        <a:pt x="306" y="311"/>
                      </a:lnTo>
                      <a:lnTo>
                        <a:pt x="311" y="311"/>
                      </a:lnTo>
                      <a:lnTo>
                        <a:pt x="311" y="311"/>
                      </a:lnTo>
                      <a:lnTo>
                        <a:pt x="313" y="311"/>
                      </a:lnTo>
                      <a:lnTo>
                        <a:pt x="313" y="312"/>
                      </a:lnTo>
                      <a:lnTo>
                        <a:pt x="314" y="312"/>
                      </a:lnTo>
                      <a:lnTo>
                        <a:pt x="315" y="312"/>
                      </a:lnTo>
                      <a:lnTo>
                        <a:pt x="315" y="313"/>
                      </a:lnTo>
                      <a:lnTo>
                        <a:pt x="319" y="313"/>
                      </a:lnTo>
                      <a:lnTo>
                        <a:pt x="321" y="316"/>
                      </a:lnTo>
                      <a:lnTo>
                        <a:pt x="322" y="318"/>
                      </a:lnTo>
                      <a:lnTo>
                        <a:pt x="325" y="317"/>
                      </a:lnTo>
                      <a:lnTo>
                        <a:pt x="325" y="320"/>
                      </a:lnTo>
                      <a:lnTo>
                        <a:pt x="326" y="320"/>
                      </a:lnTo>
                      <a:lnTo>
                        <a:pt x="326" y="320"/>
                      </a:lnTo>
                      <a:lnTo>
                        <a:pt x="326" y="321"/>
                      </a:lnTo>
                      <a:lnTo>
                        <a:pt x="326" y="321"/>
                      </a:lnTo>
                      <a:lnTo>
                        <a:pt x="327" y="321"/>
                      </a:lnTo>
                      <a:lnTo>
                        <a:pt x="328" y="322"/>
                      </a:lnTo>
                      <a:lnTo>
                        <a:pt x="328" y="322"/>
                      </a:lnTo>
                      <a:lnTo>
                        <a:pt x="331" y="321"/>
                      </a:lnTo>
                      <a:lnTo>
                        <a:pt x="332" y="321"/>
                      </a:lnTo>
                      <a:lnTo>
                        <a:pt x="332" y="321"/>
                      </a:lnTo>
                      <a:lnTo>
                        <a:pt x="332" y="322"/>
                      </a:lnTo>
                      <a:lnTo>
                        <a:pt x="335" y="322"/>
                      </a:lnTo>
                      <a:lnTo>
                        <a:pt x="335" y="325"/>
                      </a:lnTo>
                      <a:lnTo>
                        <a:pt x="334" y="326"/>
                      </a:lnTo>
                      <a:lnTo>
                        <a:pt x="336" y="326"/>
                      </a:lnTo>
                      <a:lnTo>
                        <a:pt x="338" y="328"/>
                      </a:lnTo>
                      <a:lnTo>
                        <a:pt x="339" y="328"/>
                      </a:lnTo>
                      <a:lnTo>
                        <a:pt x="340" y="328"/>
                      </a:lnTo>
                      <a:lnTo>
                        <a:pt x="340" y="328"/>
                      </a:lnTo>
                      <a:lnTo>
                        <a:pt x="343" y="328"/>
                      </a:lnTo>
                      <a:lnTo>
                        <a:pt x="344" y="328"/>
                      </a:lnTo>
                      <a:lnTo>
                        <a:pt x="345" y="329"/>
                      </a:lnTo>
                      <a:lnTo>
                        <a:pt x="345" y="329"/>
                      </a:lnTo>
                      <a:lnTo>
                        <a:pt x="347" y="330"/>
                      </a:lnTo>
                      <a:lnTo>
                        <a:pt x="347" y="331"/>
                      </a:lnTo>
                      <a:lnTo>
                        <a:pt x="345" y="331"/>
                      </a:lnTo>
                      <a:lnTo>
                        <a:pt x="345" y="333"/>
                      </a:lnTo>
                      <a:lnTo>
                        <a:pt x="344" y="333"/>
                      </a:lnTo>
                      <a:lnTo>
                        <a:pt x="343" y="333"/>
                      </a:lnTo>
                      <a:lnTo>
                        <a:pt x="343" y="334"/>
                      </a:lnTo>
                      <a:lnTo>
                        <a:pt x="342" y="334"/>
                      </a:lnTo>
                      <a:lnTo>
                        <a:pt x="342" y="334"/>
                      </a:lnTo>
                      <a:lnTo>
                        <a:pt x="340" y="334"/>
                      </a:lnTo>
                      <a:lnTo>
                        <a:pt x="336" y="334"/>
                      </a:lnTo>
                      <a:lnTo>
                        <a:pt x="332" y="334"/>
                      </a:lnTo>
                      <a:lnTo>
                        <a:pt x="330" y="334"/>
                      </a:lnTo>
                      <a:lnTo>
                        <a:pt x="330" y="335"/>
                      </a:lnTo>
                      <a:lnTo>
                        <a:pt x="317" y="337"/>
                      </a:lnTo>
                      <a:lnTo>
                        <a:pt x="317" y="334"/>
                      </a:lnTo>
                      <a:lnTo>
                        <a:pt x="318" y="333"/>
                      </a:lnTo>
                      <a:lnTo>
                        <a:pt x="318" y="333"/>
                      </a:lnTo>
                      <a:lnTo>
                        <a:pt x="319" y="333"/>
                      </a:lnTo>
                      <a:lnTo>
                        <a:pt x="321" y="329"/>
                      </a:lnTo>
                      <a:lnTo>
                        <a:pt x="314" y="326"/>
                      </a:lnTo>
                      <a:lnTo>
                        <a:pt x="314" y="326"/>
                      </a:lnTo>
                      <a:lnTo>
                        <a:pt x="311" y="325"/>
                      </a:lnTo>
                      <a:lnTo>
                        <a:pt x="310" y="322"/>
                      </a:lnTo>
                      <a:lnTo>
                        <a:pt x="309" y="321"/>
                      </a:lnTo>
                      <a:lnTo>
                        <a:pt x="309" y="317"/>
                      </a:lnTo>
                      <a:lnTo>
                        <a:pt x="300" y="317"/>
                      </a:lnTo>
                      <a:lnTo>
                        <a:pt x="298" y="314"/>
                      </a:lnTo>
                      <a:lnTo>
                        <a:pt x="296" y="314"/>
                      </a:lnTo>
                      <a:lnTo>
                        <a:pt x="296" y="314"/>
                      </a:lnTo>
                      <a:lnTo>
                        <a:pt x="293" y="313"/>
                      </a:lnTo>
                      <a:lnTo>
                        <a:pt x="293" y="312"/>
                      </a:lnTo>
                      <a:lnTo>
                        <a:pt x="293" y="311"/>
                      </a:lnTo>
                      <a:lnTo>
                        <a:pt x="292" y="311"/>
                      </a:lnTo>
                      <a:lnTo>
                        <a:pt x="289" y="311"/>
                      </a:lnTo>
                      <a:lnTo>
                        <a:pt x="289" y="309"/>
                      </a:lnTo>
                      <a:lnTo>
                        <a:pt x="288" y="309"/>
                      </a:lnTo>
                      <a:lnTo>
                        <a:pt x="288" y="308"/>
                      </a:lnTo>
                      <a:lnTo>
                        <a:pt x="284" y="308"/>
                      </a:lnTo>
                      <a:lnTo>
                        <a:pt x="284" y="308"/>
                      </a:lnTo>
                      <a:lnTo>
                        <a:pt x="280" y="307"/>
                      </a:lnTo>
                      <a:lnTo>
                        <a:pt x="280" y="304"/>
                      </a:lnTo>
                      <a:lnTo>
                        <a:pt x="277" y="304"/>
                      </a:lnTo>
                      <a:lnTo>
                        <a:pt x="275" y="303"/>
                      </a:lnTo>
                      <a:lnTo>
                        <a:pt x="272" y="303"/>
                      </a:lnTo>
                      <a:lnTo>
                        <a:pt x="271" y="305"/>
                      </a:lnTo>
                      <a:lnTo>
                        <a:pt x="270" y="305"/>
                      </a:lnTo>
                      <a:lnTo>
                        <a:pt x="268" y="305"/>
                      </a:lnTo>
                      <a:lnTo>
                        <a:pt x="267" y="307"/>
                      </a:lnTo>
                      <a:lnTo>
                        <a:pt x="266" y="308"/>
                      </a:lnTo>
                      <a:lnTo>
                        <a:pt x="266" y="309"/>
                      </a:lnTo>
                      <a:lnTo>
                        <a:pt x="264" y="309"/>
                      </a:lnTo>
                      <a:lnTo>
                        <a:pt x="263" y="309"/>
                      </a:lnTo>
                      <a:lnTo>
                        <a:pt x="263" y="312"/>
                      </a:lnTo>
                      <a:lnTo>
                        <a:pt x="256" y="313"/>
                      </a:lnTo>
                      <a:lnTo>
                        <a:pt x="256" y="312"/>
                      </a:lnTo>
                      <a:lnTo>
                        <a:pt x="256" y="311"/>
                      </a:lnTo>
                      <a:lnTo>
                        <a:pt x="256" y="311"/>
                      </a:lnTo>
                      <a:lnTo>
                        <a:pt x="256" y="311"/>
                      </a:lnTo>
                      <a:lnTo>
                        <a:pt x="259" y="311"/>
                      </a:lnTo>
                      <a:lnTo>
                        <a:pt x="258" y="308"/>
                      </a:lnTo>
                      <a:lnTo>
                        <a:pt x="260" y="305"/>
                      </a:lnTo>
                      <a:lnTo>
                        <a:pt x="262" y="304"/>
                      </a:lnTo>
                      <a:lnTo>
                        <a:pt x="262" y="303"/>
                      </a:lnTo>
                      <a:lnTo>
                        <a:pt x="264" y="303"/>
                      </a:lnTo>
                      <a:lnTo>
                        <a:pt x="264" y="303"/>
                      </a:lnTo>
                      <a:lnTo>
                        <a:pt x="266" y="301"/>
                      </a:lnTo>
                      <a:lnTo>
                        <a:pt x="267" y="300"/>
                      </a:lnTo>
                      <a:lnTo>
                        <a:pt x="270" y="300"/>
                      </a:lnTo>
                      <a:lnTo>
                        <a:pt x="270" y="300"/>
                      </a:lnTo>
                      <a:lnTo>
                        <a:pt x="271" y="300"/>
                      </a:lnTo>
                      <a:lnTo>
                        <a:pt x="271" y="299"/>
                      </a:lnTo>
                      <a:close/>
                      <a:moveTo>
                        <a:pt x="310" y="283"/>
                      </a:moveTo>
                      <a:lnTo>
                        <a:pt x="313" y="283"/>
                      </a:lnTo>
                      <a:lnTo>
                        <a:pt x="313" y="283"/>
                      </a:lnTo>
                      <a:lnTo>
                        <a:pt x="313" y="284"/>
                      </a:lnTo>
                      <a:lnTo>
                        <a:pt x="314" y="286"/>
                      </a:lnTo>
                      <a:lnTo>
                        <a:pt x="314" y="286"/>
                      </a:lnTo>
                      <a:lnTo>
                        <a:pt x="314" y="288"/>
                      </a:lnTo>
                      <a:lnTo>
                        <a:pt x="314" y="288"/>
                      </a:lnTo>
                      <a:lnTo>
                        <a:pt x="311" y="288"/>
                      </a:lnTo>
                      <a:lnTo>
                        <a:pt x="310" y="287"/>
                      </a:lnTo>
                      <a:lnTo>
                        <a:pt x="308" y="287"/>
                      </a:lnTo>
                      <a:lnTo>
                        <a:pt x="309" y="286"/>
                      </a:lnTo>
                      <a:lnTo>
                        <a:pt x="309" y="284"/>
                      </a:lnTo>
                      <a:lnTo>
                        <a:pt x="310" y="283"/>
                      </a:lnTo>
                      <a:close/>
                      <a:moveTo>
                        <a:pt x="2093" y="279"/>
                      </a:moveTo>
                      <a:lnTo>
                        <a:pt x="2096" y="279"/>
                      </a:lnTo>
                      <a:lnTo>
                        <a:pt x="2097" y="282"/>
                      </a:lnTo>
                      <a:lnTo>
                        <a:pt x="2098" y="283"/>
                      </a:lnTo>
                      <a:lnTo>
                        <a:pt x="2096" y="288"/>
                      </a:lnTo>
                      <a:lnTo>
                        <a:pt x="2094" y="294"/>
                      </a:lnTo>
                      <a:lnTo>
                        <a:pt x="2093" y="299"/>
                      </a:lnTo>
                      <a:lnTo>
                        <a:pt x="2093" y="303"/>
                      </a:lnTo>
                      <a:lnTo>
                        <a:pt x="2092" y="303"/>
                      </a:lnTo>
                      <a:lnTo>
                        <a:pt x="2092" y="305"/>
                      </a:lnTo>
                      <a:lnTo>
                        <a:pt x="2092" y="305"/>
                      </a:lnTo>
                      <a:lnTo>
                        <a:pt x="2092" y="308"/>
                      </a:lnTo>
                      <a:lnTo>
                        <a:pt x="2088" y="311"/>
                      </a:lnTo>
                      <a:lnTo>
                        <a:pt x="2088" y="312"/>
                      </a:lnTo>
                      <a:lnTo>
                        <a:pt x="2088" y="312"/>
                      </a:lnTo>
                      <a:lnTo>
                        <a:pt x="2087" y="314"/>
                      </a:lnTo>
                      <a:lnTo>
                        <a:pt x="2085" y="313"/>
                      </a:lnTo>
                      <a:lnTo>
                        <a:pt x="2084" y="312"/>
                      </a:lnTo>
                      <a:lnTo>
                        <a:pt x="2083" y="311"/>
                      </a:lnTo>
                      <a:lnTo>
                        <a:pt x="2081" y="309"/>
                      </a:lnTo>
                      <a:lnTo>
                        <a:pt x="2080" y="301"/>
                      </a:lnTo>
                      <a:lnTo>
                        <a:pt x="2081" y="300"/>
                      </a:lnTo>
                      <a:lnTo>
                        <a:pt x="2081" y="297"/>
                      </a:lnTo>
                      <a:lnTo>
                        <a:pt x="2084" y="296"/>
                      </a:lnTo>
                      <a:lnTo>
                        <a:pt x="2084" y="295"/>
                      </a:lnTo>
                      <a:lnTo>
                        <a:pt x="2085" y="295"/>
                      </a:lnTo>
                      <a:lnTo>
                        <a:pt x="2084" y="295"/>
                      </a:lnTo>
                      <a:lnTo>
                        <a:pt x="2085" y="291"/>
                      </a:lnTo>
                      <a:lnTo>
                        <a:pt x="2085" y="291"/>
                      </a:lnTo>
                      <a:lnTo>
                        <a:pt x="2085" y="290"/>
                      </a:lnTo>
                      <a:lnTo>
                        <a:pt x="2089" y="287"/>
                      </a:lnTo>
                      <a:lnTo>
                        <a:pt x="2089" y="286"/>
                      </a:lnTo>
                      <a:lnTo>
                        <a:pt x="2089" y="286"/>
                      </a:lnTo>
                      <a:lnTo>
                        <a:pt x="2089" y="284"/>
                      </a:lnTo>
                      <a:lnTo>
                        <a:pt x="2091" y="284"/>
                      </a:lnTo>
                      <a:lnTo>
                        <a:pt x="2091" y="283"/>
                      </a:lnTo>
                      <a:lnTo>
                        <a:pt x="2091" y="282"/>
                      </a:lnTo>
                      <a:lnTo>
                        <a:pt x="2092" y="280"/>
                      </a:lnTo>
                      <a:lnTo>
                        <a:pt x="2093" y="280"/>
                      </a:lnTo>
                      <a:lnTo>
                        <a:pt x="2093" y="279"/>
                      </a:lnTo>
                      <a:close/>
                      <a:moveTo>
                        <a:pt x="2152" y="262"/>
                      </a:moveTo>
                      <a:lnTo>
                        <a:pt x="2152" y="263"/>
                      </a:lnTo>
                      <a:lnTo>
                        <a:pt x="2152" y="263"/>
                      </a:lnTo>
                      <a:lnTo>
                        <a:pt x="2152" y="263"/>
                      </a:lnTo>
                      <a:lnTo>
                        <a:pt x="2151" y="265"/>
                      </a:lnTo>
                      <a:lnTo>
                        <a:pt x="2149" y="265"/>
                      </a:lnTo>
                      <a:lnTo>
                        <a:pt x="2149" y="266"/>
                      </a:lnTo>
                      <a:lnTo>
                        <a:pt x="2148" y="266"/>
                      </a:lnTo>
                      <a:lnTo>
                        <a:pt x="2148" y="265"/>
                      </a:lnTo>
                      <a:lnTo>
                        <a:pt x="2148" y="265"/>
                      </a:lnTo>
                      <a:lnTo>
                        <a:pt x="2148" y="263"/>
                      </a:lnTo>
                      <a:lnTo>
                        <a:pt x="2148" y="263"/>
                      </a:lnTo>
                      <a:lnTo>
                        <a:pt x="2152" y="262"/>
                      </a:lnTo>
                      <a:close/>
                      <a:moveTo>
                        <a:pt x="2142" y="261"/>
                      </a:moveTo>
                      <a:lnTo>
                        <a:pt x="2143" y="261"/>
                      </a:lnTo>
                      <a:lnTo>
                        <a:pt x="2143" y="263"/>
                      </a:lnTo>
                      <a:lnTo>
                        <a:pt x="2143" y="263"/>
                      </a:lnTo>
                      <a:lnTo>
                        <a:pt x="2143" y="262"/>
                      </a:lnTo>
                      <a:lnTo>
                        <a:pt x="2142" y="262"/>
                      </a:lnTo>
                      <a:lnTo>
                        <a:pt x="2142" y="261"/>
                      </a:lnTo>
                      <a:close/>
                      <a:moveTo>
                        <a:pt x="869" y="249"/>
                      </a:moveTo>
                      <a:lnTo>
                        <a:pt x="872" y="249"/>
                      </a:lnTo>
                      <a:lnTo>
                        <a:pt x="872" y="250"/>
                      </a:lnTo>
                      <a:lnTo>
                        <a:pt x="873" y="250"/>
                      </a:lnTo>
                      <a:lnTo>
                        <a:pt x="872" y="253"/>
                      </a:lnTo>
                      <a:lnTo>
                        <a:pt x="869" y="253"/>
                      </a:lnTo>
                      <a:lnTo>
                        <a:pt x="869" y="252"/>
                      </a:lnTo>
                      <a:lnTo>
                        <a:pt x="869" y="252"/>
                      </a:lnTo>
                      <a:lnTo>
                        <a:pt x="869" y="249"/>
                      </a:lnTo>
                      <a:close/>
                      <a:moveTo>
                        <a:pt x="2160" y="246"/>
                      </a:moveTo>
                      <a:lnTo>
                        <a:pt x="2161" y="246"/>
                      </a:lnTo>
                      <a:lnTo>
                        <a:pt x="2161" y="246"/>
                      </a:lnTo>
                      <a:lnTo>
                        <a:pt x="2160" y="246"/>
                      </a:lnTo>
                      <a:lnTo>
                        <a:pt x="2160" y="246"/>
                      </a:lnTo>
                      <a:lnTo>
                        <a:pt x="2160" y="246"/>
                      </a:lnTo>
                      <a:close/>
                      <a:moveTo>
                        <a:pt x="865" y="246"/>
                      </a:moveTo>
                      <a:lnTo>
                        <a:pt x="865" y="246"/>
                      </a:lnTo>
                      <a:lnTo>
                        <a:pt x="864" y="246"/>
                      </a:lnTo>
                      <a:lnTo>
                        <a:pt x="863" y="248"/>
                      </a:lnTo>
                      <a:lnTo>
                        <a:pt x="861" y="248"/>
                      </a:lnTo>
                      <a:lnTo>
                        <a:pt x="861" y="249"/>
                      </a:lnTo>
                      <a:lnTo>
                        <a:pt x="861" y="250"/>
                      </a:lnTo>
                      <a:lnTo>
                        <a:pt x="860" y="250"/>
                      </a:lnTo>
                      <a:lnTo>
                        <a:pt x="860" y="250"/>
                      </a:lnTo>
                      <a:lnTo>
                        <a:pt x="860" y="250"/>
                      </a:lnTo>
                      <a:lnTo>
                        <a:pt x="859" y="250"/>
                      </a:lnTo>
                      <a:lnTo>
                        <a:pt x="859" y="248"/>
                      </a:lnTo>
                      <a:lnTo>
                        <a:pt x="861" y="248"/>
                      </a:lnTo>
                      <a:lnTo>
                        <a:pt x="863" y="246"/>
                      </a:lnTo>
                      <a:lnTo>
                        <a:pt x="865" y="246"/>
                      </a:lnTo>
                      <a:close/>
                      <a:moveTo>
                        <a:pt x="885" y="245"/>
                      </a:moveTo>
                      <a:lnTo>
                        <a:pt x="886" y="245"/>
                      </a:lnTo>
                      <a:lnTo>
                        <a:pt x="886" y="245"/>
                      </a:lnTo>
                      <a:lnTo>
                        <a:pt x="886" y="245"/>
                      </a:lnTo>
                      <a:lnTo>
                        <a:pt x="886" y="249"/>
                      </a:lnTo>
                      <a:lnTo>
                        <a:pt x="886" y="249"/>
                      </a:lnTo>
                      <a:lnTo>
                        <a:pt x="886" y="249"/>
                      </a:lnTo>
                      <a:lnTo>
                        <a:pt x="885" y="250"/>
                      </a:lnTo>
                      <a:lnTo>
                        <a:pt x="884" y="250"/>
                      </a:lnTo>
                      <a:lnTo>
                        <a:pt x="882" y="250"/>
                      </a:lnTo>
                      <a:lnTo>
                        <a:pt x="882" y="250"/>
                      </a:lnTo>
                      <a:lnTo>
                        <a:pt x="884" y="249"/>
                      </a:lnTo>
                      <a:lnTo>
                        <a:pt x="885" y="248"/>
                      </a:lnTo>
                      <a:lnTo>
                        <a:pt x="885" y="245"/>
                      </a:lnTo>
                      <a:close/>
                      <a:moveTo>
                        <a:pt x="855" y="244"/>
                      </a:moveTo>
                      <a:lnTo>
                        <a:pt x="855" y="244"/>
                      </a:lnTo>
                      <a:lnTo>
                        <a:pt x="855" y="244"/>
                      </a:lnTo>
                      <a:lnTo>
                        <a:pt x="855" y="245"/>
                      </a:lnTo>
                      <a:lnTo>
                        <a:pt x="855" y="245"/>
                      </a:lnTo>
                      <a:lnTo>
                        <a:pt x="855" y="244"/>
                      </a:lnTo>
                      <a:close/>
                      <a:moveTo>
                        <a:pt x="887" y="241"/>
                      </a:moveTo>
                      <a:lnTo>
                        <a:pt x="889" y="241"/>
                      </a:lnTo>
                      <a:lnTo>
                        <a:pt x="889" y="242"/>
                      </a:lnTo>
                      <a:lnTo>
                        <a:pt x="887" y="242"/>
                      </a:lnTo>
                      <a:lnTo>
                        <a:pt x="887" y="241"/>
                      </a:lnTo>
                      <a:close/>
                      <a:moveTo>
                        <a:pt x="204" y="231"/>
                      </a:moveTo>
                      <a:lnTo>
                        <a:pt x="205" y="231"/>
                      </a:lnTo>
                      <a:lnTo>
                        <a:pt x="205" y="232"/>
                      </a:lnTo>
                      <a:lnTo>
                        <a:pt x="207" y="232"/>
                      </a:lnTo>
                      <a:lnTo>
                        <a:pt x="207" y="235"/>
                      </a:lnTo>
                      <a:lnTo>
                        <a:pt x="205" y="235"/>
                      </a:lnTo>
                      <a:lnTo>
                        <a:pt x="205" y="235"/>
                      </a:lnTo>
                      <a:lnTo>
                        <a:pt x="205" y="236"/>
                      </a:lnTo>
                      <a:lnTo>
                        <a:pt x="204" y="235"/>
                      </a:lnTo>
                      <a:lnTo>
                        <a:pt x="203" y="233"/>
                      </a:lnTo>
                      <a:lnTo>
                        <a:pt x="203" y="232"/>
                      </a:lnTo>
                      <a:lnTo>
                        <a:pt x="204" y="231"/>
                      </a:lnTo>
                      <a:close/>
                      <a:moveTo>
                        <a:pt x="191" y="225"/>
                      </a:moveTo>
                      <a:lnTo>
                        <a:pt x="192" y="225"/>
                      </a:lnTo>
                      <a:lnTo>
                        <a:pt x="192" y="228"/>
                      </a:lnTo>
                      <a:lnTo>
                        <a:pt x="192" y="228"/>
                      </a:lnTo>
                      <a:lnTo>
                        <a:pt x="192" y="228"/>
                      </a:lnTo>
                      <a:lnTo>
                        <a:pt x="191" y="227"/>
                      </a:lnTo>
                      <a:lnTo>
                        <a:pt x="191" y="225"/>
                      </a:lnTo>
                      <a:close/>
                      <a:moveTo>
                        <a:pt x="2170" y="224"/>
                      </a:moveTo>
                      <a:lnTo>
                        <a:pt x="2172" y="224"/>
                      </a:lnTo>
                      <a:lnTo>
                        <a:pt x="2172" y="224"/>
                      </a:lnTo>
                      <a:lnTo>
                        <a:pt x="2172" y="224"/>
                      </a:lnTo>
                      <a:lnTo>
                        <a:pt x="2170" y="224"/>
                      </a:lnTo>
                      <a:lnTo>
                        <a:pt x="2170" y="224"/>
                      </a:lnTo>
                      <a:close/>
                      <a:moveTo>
                        <a:pt x="2177" y="223"/>
                      </a:moveTo>
                      <a:lnTo>
                        <a:pt x="2177" y="223"/>
                      </a:lnTo>
                      <a:lnTo>
                        <a:pt x="2177" y="223"/>
                      </a:lnTo>
                      <a:lnTo>
                        <a:pt x="2177" y="223"/>
                      </a:lnTo>
                      <a:lnTo>
                        <a:pt x="2177" y="224"/>
                      </a:lnTo>
                      <a:lnTo>
                        <a:pt x="2174" y="225"/>
                      </a:lnTo>
                      <a:lnTo>
                        <a:pt x="2176" y="223"/>
                      </a:lnTo>
                      <a:lnTo>
                        <a:pt x="2176" y="223"/>
                      </a:lnTo>
                      <a:lnTo>
                        <a:pt x="2177" y="223"/>
                      </a:lnTo>
                      <a:close/>
                      <a:moveTo>
                        <a:pt x="2093" y="211"/>
                      </a:moveTo>
                      <a:lnTo>
                        <a:pt x="2094" y="211"/>
                      </a:lnTo>
                      <a:lnTo>
                        <a:pt x="2094" y="214"/>
                      </a:lnTo>
                      <a:lnTo>
                        <a:pt x="2094" y="214"/>
                      </a:lnTo>
                      <a:lnTo>
                        <a:pt x="2094" y="212"/>
                      </a:lnTo>
                      <a:lnTo>
                        <a:pt x="2094" y="212"/>
                      </a:lnTo>
                      <a:lnTo>
                        <a:pt x="2093" y="212"/>
                      </a:lnTo>
                      <a:lnTo>
                        <a:pt x="2093" y="211"/>
                      </a:lnTo>
                      <a:close/>
                      <a:moveTo>
                        <a:pt x="2139" y="190"/>
                      </a:moveTo>
                      <a:lnTo>
                        <a:pt x="2138" y="191"/>
                      </a:lnTo>
                      <a:lnTo>
                        <a:pt x="2138" y="193"/>
                      </a:lnTo>
                      <a:lnTo>
                        <a:pt x="2136" y="194"/>
                      </a:lnTo>
                      <a:lnTo>
                        <a:pt x="2134" y="194"/>
                      </a:lnTo>
                      <a:lnTo>
                        <a:pt x="2134" y="193"/>
                      </a:lnTo>
                      <a:lnTo>
                        <a:pt x="2135" y="191"/>
                      </a:lnTo>
                      <a:lnTo>
                        <a:pt x="2136" y="191"/>
                      </a:lnTo>
                      <a:lnTo>
                        <a:pt x="2139" y="190"/>
                      </a:lnTo>
                      <a:close/>
                      <a:moveTo>
                        <a:pt x="2173" y="184"/>
                      </a:moveTo>
                      <a:lnTo>
                        <a:pt x="2174" y="185"/>
                      </a:lnTo>
                      <a:lnTo>
                        <a:pt x="2177" y="185"/>
                      </a:lnTo>
                      <a:lnTo>
                        <a:pt x="2177" y="187"/>
                      </a:lnTo>
                      <a:lnTo>
                        <a:pt x="2182" y="187"/>
                      </a:lnTo>
                      <a:lnTo>
                        <a:pt x="2182" y="191"/>
                      </a:lnTo>
                      <a:lnTo>
                        <a:pt x="2181" y="193"/>
                      </a:lnTo>
                      <a:lnTo>
                        <a:pt x="2181" y="193"/>
                      </a:lnTo>
                      <a:lnTo>
                        <a:pt x="2181" y="193"/>
                      </a:lnTo>
                      <a:lnTo>
                        <a:pt x="2182" y="193"/>
                      </a:lnTo>
                      <a:lnTo>
                        <a:pt x="2182" y="193"/>
                      </a:lnTo>
                      <a:lnTo>
                        <a:pt x="2183" y="195"/>
                      </a:lnTo>
                      <a:lnTo>
                        <a:pt x="2185" y="197"/>
                      </a:lnTo>
                      <a:lnTo>
                        <a:pt x="2185" y="198"/>
                      </a:lnTo>
                      <a:lnTo>
                        <a:pt x="2183" y="199"/>
                      </a:lnTo>
                      <a:lnTo>
                        <a:pt x="2182" y="201"/>
                      </a:lnTo>
                      <a:lnTo>
                        <a:pt x="2182" y="201"/>
                      </a:lnTo>
                      <a:lnTo>
                        <a:pt x="2182" y="203"/>
                      </a:lnTo>
                      <a:lnTo>
                        <a:pt x="2181" y="203"/>
                      </a:lnTo>
                      <a:lnTo>
                        <a:pt x="2181" y="204"/>
                      </a:lnTo>
                      <a:lnTo>
                        <a:pt x="2181" y="204"/>
                      </a:lnTo>
                      <a:lnTo>
                        <a:pt x="2181" y="208"/>
                      </a:lnTo>
                      <a:lnTo>
                        <a:pt x="2180" y="208"/>
                      </a:lnTo>
                      <a:lnTo>
                        <a:pt x="2180" y="211"/>
                      </a:lnTo>
                      <a:lnTo>
                        <a:pt x="2177" y="214"/>
                      </a:lnTo>
                      <a:lnTo>
                        <a:pt x="2177" y="215"/>
                      </a:lnTo>
                      <a:lnTo>
                        <a:pt x="2177" y="216"/>
                      </a:lnTo>
                      <a:lnTo>
                        <a:pt x="2174" y="216"/>
                      </a:lnTo>
                      <a:lnTo>
                        <a:pt x="2174" y="218"/>
                      </a:lnTo>
                      <a:lnTo>
                        <a:pt x="2173" y="218"/>
                      </a:lnTo>
                      <a:lnTo>
                        <a:pt x="2173" y="214"/>
                      </a:lnTo>
                      <a:lnTo>
                        <a:pt x="2173" y="210"/>
                      </a:lnTo>
                      <a:lnTo>
                        <a:pt x="2172" y="211"/>
                      </a:lnTo>
                      <a:lnTo>
                        <a:pt x="2172" y="212"/>
                      </a:lnTo>
                      <a:lnTo>
                        <a:pt x="2172" y="215"/>
                      </a:lnTo>
                      <a:lnTo>
                        <a:pt x="2168" y="214"/>
                      </a:lnTo>
                      <a:lnTo>
                        <a:pt x="2168" y="212"/>
                      </a:lnTo>
                      <a:lnTo>
                        <a:pt x="2169" y="212"/>
                      </a:lnTo>
                      <a:lnTo>
                        <a:pt x="2169" y="211"/>
                      </a:lnTo>
                      <a:lnTo>
                        <a:pt x="2168" y="211"/>
                      </a:lnTo>
                      <a:lnTo>
                        <a:pt x="2168" y="210"/>
                      </a:lnTo>
                      <a:lnTo>
                        <a:pt x="2168" y="208"/>
                      </a:lnTo>
                      <a:lnTo>
                        <a:pt x="2169" y="206"/>
                      </a:lnTo>
                      <a:lnTo>
                        <a:pt x="2169" y="204"/>
                      </a:lnTo>
                      <a:lnTo>
                        <a:pt x="2169" y="204"/>
                      </a:lnTo>
                      <a:lnTo>
                        <a:pt x="2169" y="204"/>
                      </a:lnTo>
                      <a:lnTo>
                        <a:pt x="2173" y="203"/>
                      </a:lnTo>
                      <a:lnTo>
                        <a:pt x="2173" y="201"/>
                      </a:lnTo>
                      <a:lnTo>
                        <a:pt x="2174" y="201"/>
                      </a:lnTo>
                      <a:lnTo>
                        <a:pt x="2173" y="195"/>
                      </a:lnTo>
                      <a:lnTo>
                        <a:pt x="2170" y="195"/>
                      </a:lnTo>
                      <a:lnTo>
                        <a:pt x="2173" y="201"/>
                      </a:lnTo>
                      <a:lnTo>
                        <a:pt x="2172" y="202"/>
                      </a:lnTo>
                      <a:lnTo>
                        <a:pt x="2172" y="202"/>
                      </a:lnTo>
                      <a:lnTo>
                        <a:pt x="2170" y="202"/>
                      </a:lnTo>
                      <a:lnTo>
                        <a:pt x="2170" y="201"/>
                      </a:lnTo>
                      <a:lnTo>
                        <a:pt x="2169" y="202"/>
                      </a:lnTo>
                      <a:lnTo>
                        <a:pt x="2168" y="202"/>
                      </a:lnTo>
                      <a:lnTo>
                        <a:pt x="2168" y="202"/>
                      </a:lnTo>
                      <a:lnTo>
                        <a:pt x="2166" y="201"/>
                      </a:lnTo>
                      <a:lnTo>
                        <a:pt x="2165" y="199"/>
                      </a:lnTo>
                      <a:lnTo>
                        <a:pt x="2164" y="197"/>
                      </a:lnTo>
                      <a:lnTo>
                        <a:pt x="2166" y="197"/>
                      </a:lnTo>
                      <a:lnTo>
                        <a:pt x="2166" y="199"/>
                      </a:lnTo>
                      <a:lnTo>
                        <a:pt x="2168" y="199"/>
                      </a:lnTo>
                      <a:lnTo>
                        <a:pt x="2168" y="197"/>
                      </a:lnTo>
                      <a:lnTo>
                        <a:pt x="2166" y="194"/>
                      </a:lnTo>
                      <a:lnTo>
                        <a:pt x="2164" y="194"/>
                      </a:lnTo>
                      <a:lnTo>
                        <a:pt x="2164" y="191"/>
                      </a:lnTo>
                      <a:lnTo>
                        <a:pt x="2164" y="191"/>
                      </a:lnTo>
                      <a:lnTo>
                        <a:pt x="2163" y="190"/>
                      </a:lnTo>
                      <a:lnTo>
                        <a:pt x="2164" y="190"/>
                      </a:lnTo>
                      <a:lnTo>
                        <a:pt x="2164" y="189"/>
                      </a:lnTo>
                      <a:lnTo>
                        <a:pt x="2166" y="189"/>
                      </a:lnTo>
                      <a:lnTo>
                        <a:pt x="2166" y="190"/>
                      </a:lnTo>
                      <a:lnTo>
                        <a:pt x="2169" y="189"/>
                      </a:lnTo>
                      <a:lnTo>
                        <a:pt x="2169" y="186"/>
                      </a:lnTo>
                      <a:lnTo>
                        <a:pt x="2172" y="187"/>
                      </a:lnTo>
                      <a:lnTo>
                        <a:pt x="2172" y="185"/>
                      </a:lnTo>
                      <a:lnTo>
                        <a:pt x="2173" y="185"/>
                      </a:lnTo>
                      <a:lnTo>
                        <a:pt x="2173" y="184"/>
                      </a:lnTo>
                      <a:close/>
                      <a:moveTo>
                        <a:pt x="2207" y="181"/>
                      </a:moveTo>
                      <a:lnTo>
                        <a:pt x="2208" y="181"/>
                      </a:lnTo>
                      <a:lnTo>
                        <a:pt x="2208" y="182"/>
                      </a:lnTo>
                      <a:lnTo>
                        <a:pt x="2207" y="182"/>
                      </a:lnTo>
                      <a:lnTo>
                        <a:pt x="2207" y="181"/>
                      </a:lnTo>
                      <a:close/>
                      <a:moveTo>
                        <a:pt x="2204" y="180"/>
                      </a:moveTo>
                      <a:lnTo>
                        <a:pt x="2206" y="184"/>
                      </a:lnTo>
                      <a:lnTo>
                        <a:pt x="2208" y="184"/>
                      </a:lnTo>
                      <a:lnTo>
                        <a:pt x="2208" y="187"/>
                      </a:lnTo>
                      <a:lnTo>
                        <a:pt x="2207" y="187"/>
                      </a:lnTo>
                      <a:lnTo>
                        <a:pt x="2206" y="190"/>
                      </a:lnTo>
                      <a:lnTo>
                        <a:pt x="2204" y="193"/>
                      </a:lnTo>
                      <a:lnTo>
                        <a:pt x="2203" y="193"/>
                      </a:lnTo>
                      <a:lnTo>
                        <a:pt x="2202" y="190"/>
                      </a:lnTo>
                      <a:lnTo>
                        <a:pt x="2200" y="191"/>
                      </a:lnTo>
                      <a:lnTo>
                        <a:pt x="2200" y="193"/>
                      </a:lnTo>
                      <a:lnTo>
                        <a:pt x="2197" y="193"/>
                      </a:lnTo>
                      <a:lnTo>
                        <a:pt x="2197" y="195"/>
                      </a:lnTo>
                      <a:lnTo>
                        <a:pt x="2195" y="198"/>
                      </a:lnTo>
                      <a:lnTo>
                        <a:pt x="2195" y="201"/>
                      </a:lnTo>
                      <a:lnTo>
                        <a:pt x="2190" y="197"/>
                      </a:lnTo>
                      <a:lnTo>
                        <a:pt x="2190" y="197"/>
                      </a:lnTo>
                      <a:lnTo>
                        <a:pt x="2190" y="194"/>
                      </a:lnTo>
                      <a:lnTo>
                        <a:pt x="2190" y="194"/>
                      </a:lnTo>
                      <a:lnTo>
                        <a:pt x="2190" y="194"/>
                      </a:lnTo>
                      <a:lnTo>
                        <a:pt x="2190" y="193"/>
                      </a:lnTo>
                      <a:lnTo>
                        <a:pt x="2189" y="193"/>
                      </a:lnTo>
                      <a:lnTo>
                        <a:pt x="2189" y="191"/>
                      </a:lnTo>
                      <a:lnTo>
                        <a:pt x="2187" y="191"/>
                      </a:lnTo>
                      <a:lnTo>
                        <a:pt x="2187" y="190"/>
                      </a:lnTo>
                      <a:lnTo>
                        <a:pt x="2189" y="189"/>
                      </a:lnTo>
                      <a:lnTo>
                        <a:pt x="2190" y="189"/>
                      </a:lnTo>
                      <a:lnTo>
                        <a:pt x="2190" y="187"/>
                      </a:lnTo>
                      <a:lnTo>
                        <a:pt x="2191" y="186"/>
                      </a:lnTo>
                      <a:lnTo>
                        <a:pt x="2191" y="185"/>
                      </a:lnTo>
                      <a:lnTo>
                        <a:pt x="2193" y="184"/>
                      </a:lnTo>
                      <a:lnTo>
                        <a:pt x="2195" y="182"/>
                      </a:lnTo>
                      <a:lnTo>
                        <a:pt x="2195" y="184"/>
                      </a:lnTo>
                      <a:lnTo>
                        <a:pt x="2197" y="184"/>
                      </a:lnTo>
                      <a:lnTo>
                        <a:pt x="2197" y="184"/>
                      </a:lnTo>
                      <a:lnTo>
                        <a:pt x="2197" y="184"/>
                      </a:lnTo>
                      <a:lnTo>
                        <a:pt x="2198" y="184"/>
                      </a:lnTo>
                      <a:lnTo>
                        <a:pt x="2198" y="184"/>
                      </a:lnTo>
                      <a:lnTo>
                        <a:pt x="2198" y="184"/>
                      </a:lnTo>
                      <a:lnTo>
                        <a:pt x="2198" y="184"/>
                      </a:lnTo>
                      <a:lnTo>
                        <a:pt x="2199" y="182"/>
                      </a:lnTo>
                      <a:lnTo>
                        <a:pt x="2199" y="182"/>
                      </a:lnTo>
                      <a:lnTo>
                        <a:pt x="2199" y="181"/>
                      </a:lnTo>
                      <a:lnTo>
                        <a:pt x="2204" y="180"/>
                      </a:lnTo>
                      <a:close/>
                      <a:moveTo>
                        <a:pt x="323" y="173"/>
                      </a:moveTo>
                      <a:lnTo>
                        <a:pt x="326" y="173"/>
                      </a:lnTo>
                      <a:lnTo>
                        <a:pt x="326" y="173"/>
                      </a:lnTo>
                      <a:lnTo>
                        <a:pt x="325" y="173"/>
                      </a:lnTo>
                      <a:lnTo>
                        <a:pt x="325" y="174"/>
                      </a:lnTo>
                      <a:lnTo>
                        <a:pt x="323" y="174"/>
                      </a:lnTo>
                      <a:lnTo>
                        <a:pt x="323" y="174"/>
                      </a:lnTo>
                      <a:lnTo>
                        <a:pt x="323" y="173"/>
                      </a:lnTo>
                      <a:close/>
                      <a:moveTo>
                        <a:pt x="2197" y="172"/>
                      </a:moveTo>
                      <a:lnTo>
                        <a:pt x="2197" y="173"/>
                      </a:lnTo>
                      <a:lnTo>
                        <a:pt x="2195" y="173"/>
                      </a:lnTo>
                      <a:lnTo>
                        <a:pt x="2195" y="174"/>
                      </a:lnTo>
                      <a:lnTo>
                        <a:pt x="2197" y="174"/>
                      </a:lnTo>
                      <a:lnTo>
                        <a:pt x="2197" y="176"/>
                      </a:lnTo>
                      <a:lnTo>
                        <a:pt x="2198" y="176"/>
                      </a:lnTo>
                      <a:lnTo>
                        <a:pt x="2198" y="174"/>
                      </a:lnTo>
                      <a:lnTo>
                        <a:pt x="2199" y="174"/>
                      </a:lnTo>
                      <a:lnTo>
                        <a:pt x="2198" y="172"/>
                      </a:lnTo>
                      <a:lnTo>
                        <a:pt x="2197" y="172"/>
                      </a:lnTo>
                      <a:close/>
                      <a:moveTo>
                        <a:pt x="2198" y="168"/>
                      </a:moveTo>
                      <a:lnTo>
                        <a:pt x="2199" y="168"/>
                      </a:lnTo>
                      <a:lnTo>
                        <a:pt x="2199" y="169"/>
                      </a:lnTo>
                      <a:lnTo>
                        <a:pt x="2198" y="169"/>
                      </a:lnTo>
                      <a:lnTo>
                        <a:pt x="2198" y="169"/>
                      </a:lnTo>
                      <a:lnTo>
                        <a:pt x="2198" y="169"/>
                      </a:lnTo>
                      <a:lnTo>
                        <a:pt x="2197" y="169"/>
                      </a:lnTo>
                      <a:lnTo>
                        <a:pt x="2197" y="168"/>
                      </a:lnTo>
                      <a:lnTo>
                        <a:pt x="2198" y="168"/>
                      </a:lnTo>
                      <a:lnTo>
                        <a:pt x="2198" y="168"/>
                      </a:lnTo>
                      <a:close/>
                      <a:moveTo>
                        <a:pt x="1253" y="167"/>
                      </a:moveTo>
                      <a:lnTo>
                        <a:pt x="1254" y="168"/>
                      </a:lnTo>
                      <a:lnTo>
                        <a:pt x="1254" y="168"/>
                      </a:lnTo>
                      <a:lnTo>
                        <a:pt x="1254" y="168"/>
                      </a:lnTo>
                      <a:lnTo>
                        <a:pt x="1253" y="168"/>
                      </a:lnTo>
                      <a:lnTo>
                        <a:pt x="1253" y="167"/>
                      </a:lnTo>
                      <a:close/>
                      <a:moveTo>
                        <a:pt x="1223" y="167"/>
                      </a:moveTo>
                      <a:lnTo>
                        <a:pt x="1224" y="167"/>
                      </a:lnTo>
                      <a:lnTo>
                        <a:pt x="1224" y="168"/>
                      </a:lnTo>
                      <a:lnTo>
                        <a:pt x="1225" y="168"/>
                      </a:lnTo>
                      <a:lnTo>
                        <a:pt x="1227" y="169"/>
                      </a:lnTo>
                      <a:lnTo>
                        <a:pt x="1234" y="169"/>
                      </a:lnTo>
                      <a:lnTo>
                        <a:pt x="1234" y="170"/>
                      </a:lnTo>
                      <a:lnTo>
                        <a:pt x="1242" y="169"/>
                      </a:lnTo>
                      <a:lnTo>
                        <a:pt x="1242" y="172"/>
                      </a:lnTo>
                      <a:lnTo>
                        <a:pt x="1245" y="172"/>
                      </a:lnTo>
                      <a:lnTo>
                        <a:pt x="1246" y="172"/>
                      </a:lnTo>
                      <a:lnTo>
                        <a:pt x="1246" y="173"/>
                      </a:lnTo>
                      <a:lnTo>
                        <a:pt x="1246" y="173"/>
                      </a:lnTo>
                      <a:lnTo>
                        <a:pt x="1245" y="173"/>
                      </a:lnTo>
                      <a:lnTo>
                        <a:pt x="1242" y="174"/>
                      </a:lnTo>
                      <a:lnTo>
                        <a:pt x="1241" y="174"/>
                      </a:lnTo>
                      <a:lnTo>
                        <a:pt x="1240" y="174"/>
                      </a:lnTo>
                      <a:lnTo>
                        <a:pt x="1240" y="174"/>
                      </a:lnTo>
                      <a:lnTo>
                        <a:pt x="1238" y="173"/>
                      </a:lnTo>
                      <a:lnTo>
                        <a:pt x="1238" y="173"/>
                      </a:lnTo>
                      <a:lnTo>
                        <a:pt x="1238" y="174"/>
                      </a:lnTo>
                      <a:lnTo>
                        <a:pt x="1237" y="174"/>
                      </a:lnTo>
                      <a:lnTo>
                        <a:pt x="1237" y="174"/>
                      </a:lnTo>
                      <a:lnTo>
                        <a:pt x="1233" y="174"/>
                      </a:lnTo>
                      <a:lnTo>
                        <a:pt x="1232" y="173"/>
                      </a:lnTo>
                      <a:lnTo>
                        <a:pt x="1228" y="172"/>
                      </a:lnTo>
                      <a:lnTo>
                        <a:pt x="1224" y="172"/>
                      </a:lnTo>
                      <a:lnTo>
                        <a:pt x="1220" y="170"/>
                      </a:lnTo>
                      <a:lnTo>
                        <a:pt x="1220" y="168"/>
                      </a:lnTo>
                      <a:lnTo>
                        <a:pt x="1221" y="168"/>
                      </a:lnTo>
                      <a:lnTo>
                        <a:pt x="1221" y="168"/>
                      </a:lnTo>
                      <a:lnTo>
                        <a:pt x="1223" y="168"/>
                      </a:lnTo>
                      <a:lnTo>
                        <a:pt x="1223" y="167"/>
                      </a:lnTo>
                      <a:close/>
                      <a:moveTo>
                        <a:pt x="1321" y="165"/>
                      </a:moveTo>
                      <a:lnTo>
                        <a:pt x="1321" y="165"/>
                      </a:lnTo>
                      <a:lnTo>
                        <a:pt x="1319" y="167"/>
                      </a:lnTo>
                      <a:lnTo>
                        <a:pt x="1317" y="168"/>
                      </a:lnTo>
                      <a:lnTo>
                        <a:pt x="1316" y="169"/>
                      </a:lnTo>
                      <a:lnTo>
                        <a:pt x="1316" y="170"/>
                      </a:lnTo>
                      <a:lnTo>
                        <a:pt x="1314" y="170"/>
                      </a:lnTo>
                      <a:lnTo>
                        <a:pt x="1314" y="170"/>
                      </a:lnTo>
                      <a:lnTo>
                        <a:pt x="1316" y="170"/>
                      </a:lnTo>
                      <a:lnTo>
                        <a:pt x="1316" y="172"/>
                      </a:lnTo>
                      <a:lnTo>
                        <a:pt x="1314" y="173"/>
                      </a:lnTo>
                      <a:lnTo>
                        <a:pt x="1314" y="173"/>
                      </a:lnTo>
                      <a:lnTo>
                        <a:pt x="1313" y="174"/>
                      </a:lnTo>
                      <a:lnTo>
                        <a:pt x="1313" y="174"/>
                      </a:lnTo>
                      <a:lnTo>
                        <a:pt x="1310" y="174"/>
                      </a:lnTo>
                      <a:lnTo>
                        <a:pt x="1310" y="176"/>
                      </a:lnTo>
                      <a:lnTo>
                        <a:pt x="1308" y="177"/>
                      </a:lnTo>
                      <a:lnTo>
                        <a:pt x="1304" y="177"/>
                      </a:lnTo>
                      <a:lnTo>
                        <a:pt x="1302" y="176"/>
                      </a:lnTo>
                      <a:lnTo>
                        <a:pt x="1301" y="176"/>
                      </a:lnTo>
                      <a:lnTo>
                        <a:pt x="1300" y="174"/>
                      </a:lnTo>
                      <a:lnTo>
                        <a:pt x="1299" y="173"/>
                      </a:lnTo>
                      <a:lnTo>
                        <a:pt x="1301" y="172"/>
                      </a:lnTo>
                      <a:lnTo>
                        <a:pt x="1302" y="170"/>
                      </a:lnTo>
                      <a:lnTo>
                        <a:pt x="1305" y="170"/>
                      </a:lnTo>
                      <a:lnTo>
                        <a:pt x="1306" y="170"/>
                      </a:lnTo>
                      <a:lnTo>
                        <a:pt x="1305" y="169"/>
                      </a:lnTo>
                      <a:lnTo>
                        <a:pt x="1308" y="169"/>
                      </a:lnTo>
                      <a:lnTo>
                        <a:pt x="1308" y="169"/>
                      </a:lnTo>
                      <a:lnTo>
                        <a:pt x="1308" y="169"/>
                      </a:lnTo>
                      <a:lnTo>
                        <a:pt x="1309" y="169"/>
                      </a:lnTo>
                      <a:lnTo>
                        <a:pt x="1309" y="169"/>
                      </a:lnTo>
                      <a:lnTo>
                        <a:pt x="1313" y="169"/>
                      </a:lnTo>
                      <a:lnTo>
                        <a:pt x="1313" y="168"/>
                      </a:lnTo>
                      <a:lnTo>
                        <a:pt x="1316" y="168"/>
                      </a:lnTo>
                      <a:lnTo>
                        <a:pt x="1317" y="167"/>
                      </a:lnTo>
                      <a:lnTo>
                        <a:pt x="1321" y="165"/>
                      </a:lnTo>
                      <a:close/>
                      <a:moveTo>
                        <a:pt x="1209" y="155"/>
                      </a:moveTo>
                      <a:lnTo>
                        <a:pt x="1211" y="155"/>
                      </a:lnTo>
                      <a:lnTo>
                        <a:pt x="1211" y="155"/>
                      </a:lnTo>
                      <a:lnTo>
                        <a:pt x="1211" y="155"/>
                      </a:lnTo>
                      <a:lnTo>
                        <a:pt x="1211" y="157"/>
                      </a:lnTo>
                      <a:lnTo>
                        <a:pt x="1209" y="157"/>
                      </a:lnTo>
                      <a:lnTo>
                        <a:pt x="1209" y="155"/>
                      </a:lnTo>
                      <a:close/>
                      <a:moveTo>
                        <a:pt x="1245" y="152"/>
                      </a:moveTo>
                      <a:lnTo>
                        <a:pt x="1246" y="152"/>
                      </a:lnTo>
                      <a:lnTo>
                        <a:pt x="1246" y="152"/>
                      </a:lnTo>
                      <a:lnTo>
                        <a:pt x="1245" y="152"/>
                      </a:lnTo>
                      <a:lnTo>
                        <a:pt x="1245" y="152"/>
                      </a:lnTo>
                      <a:lnTo>
                        <a:pt x="1245" y="152"/>
                      </a:lnTo>
                      <a:close/>
                      <a:moveTo>
                        <a:pt x="1257" y="152"/>
                      </a:moveTo>
                      <a:lnTo>
                        <a:pt x="1257" y="152"/>
                      </a:lnTo>
                      <a:lnTo>
                        <a:pt x="1257" y="152"/>
                      </a:lnTo>
                      <a:lnTo>
                        <a:pt x="1255" y="153"/>
                      </a:lnTo>
                      <a:lnTo>
                        <a:pt x="1255" y="153"/>
                      </a:lnTo>
                      <a:lnTo>
                        <a:pt x="1255" y="153"/>
                      </a:lnTo>
                      <a:lnTo>
                        <a:pt x="1254" y="152"/>
                      </a:lnTo>
                      <a:lnTo>
                        <a:pt x="1255" y="152"/>
                      </a:lnTo>
                      <a:lnTo>
                        <a:pt x="1257" y="152"/>
                      </a:lnTo>
                      <a:close/>
                      <a:moveTo>
                        <a:pt x="1247" y="151"/>
                      </a:moveTo>
                      <a:lnTo>
                        <a:pt x="1249" y="151"/>
                      </a:lnTo>
                      <a:lnTo>
                        <a:pt x="1249" y="152"/>
                      </a:lnTo>
                      <a:lnTo>
                        <a:pt x="1247" y="152"/>
                      </a:lnTo>
                      <a:lnTo>
                        <a:pt x="1247" y="151"/>
                      </a:lnTo>
                      <a:close/>
                      <a:moveTo>
                        <a:pt x="2135" y="151"/>
                      </a:moveTo>
                      <a:lnTo>
                        <a:pt x="2135" y="151"/>
                      </a:lnTo>
                      <a:lnTo>
                        <a:pt x="2135" y="151"/>
                      </a:lnTo>
                      <a:lnTo>
                        <a:pt x="2136" y="151"/>
                      </a:lnTo>
                      <a:lnTo>
                        <a:pt x="2136" y="153"/>
                      </a:lnTo>
                      <a:lnTo>
                        <a:pt x="2135" y="153"/>
                      </a:lnTo>
                      <a:lnTo>
                        <a:pt x="2135" y="151"/>
                      </a:lnTo>
                      <a:close/>
                      <a:moveTo>
                        <a:pt x="1245" y="142"/>
                      </a:moveTo>
                      <a:lnTo>
                        <a:pt x="1247" y="142"/>
                      </a:lnTo>
                      <a:lnTo>
                        <a:pt x="1247" y="143"/>
                      </a:lnTo>
                      <a:lnTo>
                        <a:pt x="1245" y="143"/>
                      </a:lnTo>
                      <a:lnTo>
                        <a:pt x="1245" y="142"/>
                      </a:lnTo>
                      <a:close/>
                      <a:moveTo>
                        <a:pt x="334" y="136"/>
                      </a:moveTo>
                      <a:lnTo>
                        <a:pt x="335" y="136"/>
                      </a:lnTo>
                      <a:lnTo>
                        <a:pt x="335" y="138"/>
                      </a:lnTo>
                      <a:lnTo>
                        <a:pt x="335" y="139"/>
                      </a:lnTo>
                      <a:lnTo>
                        <a:pt x="334" y="140"/>
                      </a:lnTo>
                      <a:lnTo>
                        <a:pt x="334" y="140"/>
                      </a:lnTo>
                      <a:lnTo>
                        <a:pt x="334" y="139"/>
                      </a:lnTo>
                      <a:lnTo>
                        <a:pt x="334" y="136"/>
                      </a:lnTo>
                      <a:close/>
                      <a:moveTo>
                        <a:pt x="1123" y="136"/>
                      </a:moveTo>
                      <a:lnTo>
                        <a:pt x="1124" y="138"/>
                      </a:lnTo>
                      <a:lnTo>
                        <a:pt x="1128" y="136"/>
                      </a:lnTo>
                      <a:lnTo>
                        <a:pt x="1128" y="138"/>
                      </a:lnTo>
                      <a:lnTo>
                        <a:pt x="1130" y="138"/>
                      </a:lnTo>
                      <a:lnTo>
                        <a:pt x="1130" y="139"/>
                      </a:lnTo>
                      <a:lnTo>
                        <a:pt x="1141" y="138"/>
                      </a:lnTo>
                      <a:lnTo>
                        <a:pt x="1143" y="136"/>
                      </a:lnTo>
                      <a:lnTo>
                        <a:pt x="1145" y="136"/>
                      </a:lnTo>
                      <a:lnTo>
                        <a:pt x="1145" y="138"/>
                      </a:lnTo>
                      <a:lnTo>
                        <a:pt x="1145" y="139"/>
                      </a:lnTo>
                      <a:lnTo>
                        <a:pt x="1144" y="139"/>
                      </a:lnTo>
                      <a:lnTo>
                        <a:pt x="1144" y="139"/>
                      </a:lnTo>
                      <a:lnTo>
                        <a:pt x="1144" y="142"/>
                      </a:lnTo>
                      <a:lnTo>
                        <a:pt x="1145" y="143"/>
                      </a:lnTo>
                      <a:lnTo>
                        <a:pt x="1145" y="144"/>
                      </a:lnTo>
                      <a:lnTo>
                        <a:pt x="1144" y="144"/>
                      </a:lnTo>
                      <a:lnTo>
                        <a:pt x="1144" y="147"/>
                      </a:lnTo>
                      <a:lnTo>
                        <a:pt x="1143" y="148"/>
                      </a:lnTo>
                      <a:lnTo>
                        <a:pt x="1143" y="150"/>
                      </a:lnTo>
                      <a:lnTo>
                        <a:pt x="1143" y="150"/>
                      </a:lnTo>
                      <a:lnTo>
                        <a:pt x="1143" y="150"/>
                      </a:lnTo>
                      <a:lnTo>
                        <a:pt x="1143" y="150"/>
                      </a:lnTo>
                      <a:lnTo>
                        <a:pt x="1143" y="152"/>
                      </a:lnTo>
                      <a:lnTo>
                        <a:pt x="1140" y="152"/>
                      </a:lnTo>
                      <a:lnTo>
                        <a:pt x="1139" y="151"/>
                      </a:lnTo>
                      <a:lnTo>
                        <a:pt x="1137" y="151"/>
                      </a:lnTo>
                      <a:lnTo>
                        <a:pt x="1136" y="148"/>
                      </a:lnTo>
                      <a:lnTo>
                        <a:pt x="1134" y="148"/>
                      </a:lnTo>
                      <a:lnTo>
                        <a:pt x="1134" y="147"/>
                      </a:lnTo>
                      <a:lnTo>
                        <a:pt x="1130" y="147"/>
                      </a:lnTo>
                      <a:lnTo>
                        <a:pt x="1130" y="146"/>
                      </a:lnTo>
                      <a:lnTo>
                        <a:pt x="1128" y="144"/>
                      </a:lnTo>
                      <a:lnTo>
                        <a:pt x="1126" y="143"/>
                      </a:lnTo>
                      <a:lnTo>
                        <a:pt x="1124" y="143"/>
                      </a:lnTo>
                      <a:lnTo>
                        <a:pt x="1124" y="143"/>
                      </a:lnTo>
                      <a:lnTo>
                        <a:pt x="1123" y="142"/>
                      </a:lnTo>
                      <a:lnTo>
                        <a:pt x="1123" y="142"/>
                      </a:lnTo>
                      <a:lnTo>
                        <a:pt x="1120" y="142"/>
                      </a:lnTo>
                      <a:lnTo>
                        <a:pt x="1120" y="139"/>
                      </a:lnTo>
                      <a:lnTo>
                        <a:pt x="1120" y="136"/>
                      </a:lnTo>
                      <a:lnTo>
                        <a:pt x="1123" y="136"/>
                      </a:lnTo>
                      <a:close/>
                      <a:moveTo>
                        <a:pt x="1192" y="135"/>
                      </a:moveTo>
                      <a:lnTo>
                        <a:pt x="1194" y="135"/>
                      </a:lnTo>
                      <a:lnTo>
                        <a:pt x="1195" y="136"/>
                      </a:lnTo>
                      <a:lnTo>
                        <a:pt x="1196" y="136"/>
                      </a:lnTo>
                      <a:lnTo>
                        <a:pt x="1196" y="136"/>
                      </a:lnTo>
                      <a:lnTo>
                        <a:pt x="1196" y="136"/>
                      </a:lnTo>
                      <a:lnTo>
                        <a:pt x="1195" y="138"/>
                      </a:lnTo>
                      <a:lnTo>
                        <a:pt x="1195" y="138"/>
                      </a:lnTo>
                      <a:lnTo>
                        <a:pt x="1195" y="138"/>
                      </a:lnTo>
                      <a:lnTo>
                        <a:pt x="1194" y="138"/>
                      </a:lnTo>
                      <a:lnTo>
                        <a:pt x="1194" y="136"/>
                      </a:lnTo>
                      <a:lnTo>
                        <a:pt x="1194" y="136"/>
                      </a:lnTo>
                      <a:lnTo>
                        <a:pt x="1192" y="136"/>
                      </a:lnTo>
                      <a:lnTo>
                        <a:pt x="1192" y="135"/>
                      </a:lnTo>
                      <a:close/>
                      <a:moveTo>
                        <a:pt x="1242" y="132"/>
                      </a:moveTo>
                      <a:lnTo>
                        <a:pt x="1244" y="132"/>
                      </a:lnTo>
                      <a:lnTo>
                        <a:pt x="1244" y="134"/>
                      </a:lnTo>
                      <a:lnTo>
                        <a:pt x="1244" y="135"/>
                      </a:lnTo>
                      <a:lnTo>
                        <a:pt x="1244" y="135"/>
                      </a:lnTo>
                      <a:lnTo>
                        <a:pt x="1245" y="135"/>
                      </a:lnTo>
                      <a:lnTo>
                        <a:pt x="1242" y="135"/>
                      </a:lnTo>
                      <a:lnTo>
                        <a:pt x="1242" y="132"/>
                      </a:lnTo>
                      <a:close/>
                      <a:moveTo>
                        <a:pt x="1247" y="123"/>
                      </a:moveTo>
                      <a:lnTo>
                        <a:pt x="1247" y="125"/>
                      </a:lnTo>
                      <a:lnTo>
                        <a:pt x="1247" y="126"/>
                      </a:lnTo>
                      <a:lnTo>
                        <a:pt x="1249" y="126"/>
                      </a:lnTo>
                      <a:lnTo>
                        <a:pt x="1247" y="127"/>
                      </a:lnTo>
                      <a:lnTo>
                        <a:pt x="1246" y="127"/>
                      </a:lnTo>
                      <a:lnTo>
                        <a:pt x="1246" y="126"/>
                      </a:lnTo>
                      <a:lnTo>
                        <a:pt x="1245" y="126"/>
                      </a:lnTo>
                      <a:lnTo>
                        <a:pt x="1245" y="125"/>
                      </a:lnTo>
                      <a:lnTo>
                        <a:pt x="1245" y="125"/>
                      </a:lnTo>
                      <a:lnTo>
                        <a:pt x="1244" y="125"/>
                      </a:lnTo>
                      <a:lnTo>
                        <a:pt x="1244" y="123"/>
                      </a:lnTo>
                      <a:lnTo>
                        <a:pt x="1247" y="123"/>
                      </a:lnTo>
                      <a:close/>
                      <a:moveTo>
                        <a:pt x="1024" y="119"/>
                      </a:moveTo>
                      <a:lnTo>
                        <a:pt x="1024" y="119"/>
                      </a:lnTo>
                      <a:lnTo>
                        <a:pt x="1024" y="121"/>
                      </a:lnTo>
                      <a:lnTo>
                        <a:pt x="1024" y="122"/>
                      </a:lnTo>
                      <a:lnTo>
                        <a:pt x="1022" y="122"/>
                      </a:lnTo>
                      <a:lnTo>
                        <a:pt x="1022" y="123"/>
                      </a:lnTo>
                      <a:lnTo>
                        <a:pt x="1021" y="123"/>
                      </a:lnTo>
                      <a:lnTo>
                        <a:pt x="1021" y="123"/>
                      </a:lnTo>
                      <a:lnTo>
                        <a:pt x="1021" y="122"/>
                      </a:lnTo>
                      <a:lnTo>
                        <a:pt x="1021" y="122"/>
                      </a:lnTo>
                      <a:lnTo>
                        <a:pt x="1021" y="122"/>
                      </a:lnTo>
                      <a:lnTo>
                        <a:pt x="1022" y="121"/>
                      </a:lnTo>
                      <a:lnTo>
                        <a:pt x="1024" y="119"/>
                      </a:lnTo>
                      <a:close/>
                      <a:moveTo>
                        <a:pt x="1483" y="118"/>
                      </a:moveTo>
                      <a:lnTo>
                        <a:pt x="1483" y="118"/>
                      </a:lnTo>
                      <a:lnTo>
                        <a:pt x="1483" y="119"/>
                      </a:lnTo>
                      <a:lnTo>
                        <a:pt x="1484" y="119"/>
                      </a:lnTo>
                      <a:lnTo>
                        <a:pt x="1484" y="119"/>
                      </a:lnTo>
                      <a:lnTo>
                        <a:pt x="1484" y="121"/>
                      </a:lnTo>
                      <a:lnTo>
                        <a:pt x="1483" y="121"/>
                      </a:lnTo>
                      <a:lnTo>
                        <a:pt x="1483" y="121"/>
                      </a:lnTo>
                      <a:lnTo>
                        <a:pt x="1482" y="122"/>
                      </a:lnTo>
                      <a:lnTo>
                        <a:pt x="1482" y="119"/>
                      </a:lnTo>
                      <a:lnTo>
                        <a:pt x="1483" y="118"/>
                      </a:lnTo>
                      <a:close/>
                      <a:moveTo>
                        <a:pt x="1189" y="118"/>
                      </a:moveTo>
                      <a:lnTo>
                        <a:pt x="1189" y="118"/>
                      </a:lnTo>
                      <a:lnTo>
                        <a:pt x="1189" y="119"/>
                      </a:lnTo>
                      <a:lnTo>
                        <a:pt x="1190" y="119"/>
                      </a:lnTo>
                      <a:lnTo>
                        <a:pt x="1190" y="119"/>
                      </a:lnTo>
                      <a:lnTo>
                        <a:pt x="1190" y="119"/>
                      </a:lnTo>
                      <a:lnTo>
                        <a:pt x="1189" y="119"/>
                      </a:lnTo>
                      <a:lnTo>
                        <a:pt x="1189" y="119"/>
                      </a:lnTo>
                      <a:lnTo>
                        <a:pt x="1189" y="118"/>
                      </a:lnTo>
                      <a:close/>
                      <a:moveTo>
                        <a:pt x="1041" y="113"/>
                      </a:moveTo>
                      <a:lnTo>
                        <a:pt x="1041" y="113"/>
                      </a:lnTo>
                      <a:lnTo>
                        <a:pt x="1042" y="113"/>
                      </a:lnTo>
                      <a:lnTo>
                        <a:pt x="1042" y="115"/>
                      </a:lnTo>
                      <a:lnTo>
                        <a:pt x="1042" y="115"/>
                      </a:lnTo>
                      <a:lnTo>
                        <a:pt x="1043" y="115"/>
                      </a:lnTo>
                      <a:lnTo>
                        <a:pt x="1043" y="117"/>
                      </a:lnTo>
                      <a:lnTo>
                        <a:pt x="1045" y="118"/>
                      </a:lnTo>
                      <a:lnTo>
                        <a:pt x="1042" y="118"/>
                      </a:lnTo>
                      <a:lnTo>
                        <a:pt x="1041" y="119"/>
                      </a:lnTo>
                      <a:lnTo>
                        <a:pt x="1039" y="122"/>
                      </a:lnTo>
                      <a:lnTo>
                        <a:pt x="1038" y="122"/>
                      </a:lnTo>
                      <a:lnTo>
                        <a:pt x="1037" y="118"/>
                      </a:lnTo>
                      <a:lnTo>
                        <a:pt x="1038" y="117"/>
                      </a:lnTo>
                      <a:lnTo>
                        <a:pt x="1038" y="115"/>
                      </a:lnTo>
                      <a:lnTo>
                        <a:pt x="1038" y="114"/>
                      </a:lnTo>
                      <a:lnTo>
                        <a:pt x="1037" y="114"/>
                      </a:lnTo>
                      <a:lnTo>
                        <a:pt x="1038" y="114"/>
                      </a:lnTo>
                      <a:lnTo>
                        <a:pt x="1038" y="113"/>
                      </a:lnTo>
                      <a:lnTo>
                        <a:pt x="1039" y="113"/>
                      </a:lnTo>
                      <a:lnTo>
                        <a:pt x="1041" y="113"/>
                      </a:lnTo>
                      <a:close/>
                      <a:moveTo>
                        <a:pt x="1055" y="113"/>
                      </a:moveTo>
                      <a:lnTo>
                        <a:pt x="1056" y="113"/>
                      </a:lnTo>
                      <a:lnTo>
                        <a:pt x="1058" y="115"/>
                      </a:lnTo>
                      <a:lnTo>
                        <a:pt x="1055" y="115"/>
                      </a:lnTo>
                      <a:lnTo>
                        <a:pt x="1055" y="115"/>
                      </a:lnTo>
                      <a:lnTo>
                        <a:pt x="1054" y="114"/>
                      </a:lnTo>
                      <a:lnTo>
                        <a:pt x="1052" y="114"/>
                      </a:lnTo>
                      <a:lnTo>
                        <a:pt x="1054" y="113"/>
                      </a:lnTo>
                      <a:lnTo>
                        <a:pt x="1055" y="113"/>
                      </a:lnTo>
                      <a:close/>
                      <a:moveTo>
                        <a:pt x="1093" y="100"/>
                      </a:moveTo>
                      <a:lnTo>
                        <a:pt x="1093" y="100"/>
                      </a:lnTo>
                      <a:lnTo>
                        <a:pt x="1093" y="100"/>
                      </a:lnTo>
                      <a:lnTo>
                        <a:pt x="1094" y="101"/>
                      </a:lnTo>
                      <a:lnTo>
                        <a:pt x="1096" y="101"/>
                      </a:lnTo>
                      <a:lnTo>
                        <a:pt x="1096" y="102"/>
                      </a:lnTo>
                      <a:lnTo>
                        <a:pt x="1096" y="104"/>
                      </a:lnTo>
                      <a:lnTo>
                        <a:pt x="1097" y="105"/>
                      </a:lnTo>
                      <a:lnTo>
                        <a:pt x="1098" y="106"/>
                      </a:lnTo>
                      <a:lnTo>
                        <a:pt x="1098" y="108"/>
                      </a:lnTo>
                      <a:lnTo>
                        <a:pt x="1098" y="110"/>
                      </a:lnTo>
                      <a:lnTo>
                        <a:pt x="1097" y="112"/>
                      </a:lnTo>
                      <a:lnTo>
                        <a:pt x="1097" y="114"/>
                      </a:lnTo>
                      <a:lnTo>
                        <a:pt x="1097" y="117"/>
                      </a:lnTo>
                      <a:lnTo>
                        <a:pt x="1097" y="119"/>
                      </a:lnTo>
                      <a:lnTo>
                        <a:pt x="1096" y="122"/>
                      </a:lnTo>
                      <a:lnTo>
                        <a:pt x="1096" y="123"/>
                      </a:lnTo>
                      <a:lnTo>
                        <a:pt x="1096" y="125"/>
                      </a:lnTo>
                      <a:lnTo>
                        <a:pt x="1093" y="125"/>
                      </a:lnTo>
                      <a:lnTo>
                        <a:pt x="1093" y="126"/>
                      </a:lnTo>
                      <a:lnTo>
                        <a:pt x="1092" y="126"/>
                      </a:lnTo>
                      <a:lnTo>
                        <a:pt x="1090" y="126"/>
                      </a:lnTo>
                      <a:lnTo>
                        <a:pt x="1090" y="126"/>
                      </a:lnTo>
                      <a:lnTo>
                        <a:pt x="1088" y="126"/>
                      </a:lnTo>
                      <a:lnTo>
                        <a:pt x="1088" y="123"/>
                      </a:lnTo>
                      <a:lnTo>
                        <a:pt x="1086" y="123"/>
                      </a:lnTo>
                      <a:lnTo>
                        <a:pt x="1086" y="122"/>
                      </a:lnTo>
                      <a:lnTo>
                        <a:pt x="1086" y="122"/>
                      </a:lnTo>
                      <a:lnTo>
                        <a:pt x="1085" y="110"/>
                      </a:lnTo>
                      <a:lnTo>
                        <a:pt x="1085" y="110"/>
                      </a:lnTo>
                      <a:lnTo>
                        <a:pt x="1085" y="109"/>
                      </a:lnTo>
                      <a:lnTo>
                        <a:pt x="1084" y="108"/>
                      </a:lnTo>
                      <a:lnTo>
                        <a:pt x="1084" y="108"/>
                      </a:lnTo>
                      <a:lnTo>
                        <a:pt x="1084" y="106"/>
                      </a:lnTo>
                      <a:lnTo>
                        <a:pt x="1084" y="106"/>
                      </a:lnTo>
                      <a:lnTo>
                        <a:pt x="1084" y="105"/>
                      </a:lnTo>
                      <a:lnTo>
                        <a:pt x="1085" y="105"/>
                      </a:lnTo>
                      <a:lnTo>
                        <a:pt x="1086" y="102"/>
                      </a:lnTo>
                      <a:lnTo>
                        <a:pt x="1088" y="102"/>
                      </a:lnTo>
                      <a:lnTo>
                        <a:pt x="1089" y="101"/>
                      </a:lnTo>
                      <a:lnTo>
                        <a:pt x="1090" y="101"/>
                      </a:lnTo>
                      <a:lnTo>
                        <a:pt x="1090" y="101"/>
                      </a:lnTo>
                      <a:lnTo>
                        <a:pt x="1092" y="100"/>
                      </a:lnTo>
                      <a:lnTo>
                        <a:pt x="1093" y="100"/>
                      </a:lnTo>
                      <a:close/>
                      <a:moveTo>
                        <a:pt x="2262" y="98"/>
                      </a:moveTo>
                      <a:lnTo>
                        <a:pt x="2262" y="100"/>
                      </a:lnTo>
                      <a:lnTo>
                        <a:pt x="2262" y="100"/>
                      </a:lnTo>
                      <a:lnTo>
                        <a:pt x="2262" y="101"/>
                      </a:lnTo>
                      <a:lnTo>
                        <a:pt x="2262" y="102"/>
                      </a:lnTo>
                      <a:lnTo>
                        <a:pt x="2263" y="102"/>
                      </a:lnTo>
                      <a:lnTo>
                        <a:pt x="2263" y="102"/>
                      </a:lnTo>
                      <a:lnTo>
                        <a:pt x="2267" y="104"/>
                      </a:lnTo>
                      <a:lnTo>
                        <a:pt x="2267" y="104"/>
                      </a:lnTo>
                      <a:lnTo>
                        <a:pt x="2269" y="105"/>
                      </a:lnTo>
                      <a:lnTo>
                        <a:pt x="2269" y="106"/>
                      </a:lnTo>
                      <a:lnTo>
                        <a:pt x="2270" y="109"/>
                      </a:lnTo>
                      <a:lnTo>
                        <a:pt x="2270" y="109"/>
                      </a:lnTo>
                      <a:lnTo>
                        <a:pt x="2270" y="110"/>
                      </a:lnTo>
                      <a:lnTo>
                        <a:pt x="2271" y="110"/>
                      </a:lnTo>
                      <a:lnTo>
                        <a:pt x="2271" y="112"/>
                      </a:lnTo>
                      <a:lnTo>
                        <a:pt x="2272" y="112"/>
                      </a:lnTo>
                      <a:lnTo>
                        <a:pt x="2272" y="122"/>
                      </a:lnTo>
                      <a:lnTo>
                        <a:pt x="2272" y="122"/>
                      </a:lnTo>
                      <a:lnTo>
                        <a:pt x="2272" y="123"/>
                      </a:lnTo>
                      <a:lnTo>
                        <a:pt x="2271" y="125"/>
                      </a:lnTo>
                      <a:lnTo>
                        <a:pt x="2271" y="125"/>
                      </a:lnTo>
                      <a:lnTo>
                        <a:pt x="2271" y="126"/>
                      </a:lnTo>
                      <a:lnTo>
                        <a:pt x="2270" y="129"/>
                      </a:lnTo>
                      <a:lnTo>
                        <a:pt x="2269" y="129"/>
                      </a:lnTo>
                      <a:lnTo>
                        <a:pt x="2269" y="130"/>
                      </a:lnTo>
                      <a:lnTo>
                        <a:pt x="2269" y="131"/>
                      </a:lnTo>
                      <a:lnTo>
                        <a:pt x="2269" y="132"/>
                      </a:lnTo>
                      <a:lnTo>
                        <a:pt x="2265" y="132"/>
                      </a:lnTo>
                      <a:lnTo>
                        <a:pt x="2263" y="138"/>
                      </a:lnTo>
                      <a:lnTo>
                        <a:pt x="2263" y="143"/>
                      </a:lnTo>
                      <a:lnTo>
                        <a:pt x="2263" y="146"/>
                      </a:lnTo>
                      <a:lnTo>
                        <a:pt x="2265" y="146"/>
                      </a:lnTo>
                      <a:lnTo>
                        <a:pt x="2263" y="146"/>
                      </a:lnTo>
                      <a:lnTo>
                        <a:pt x="2263" y="150"/>
                      </a:lnTo>
                      <a:lnTo>
                        <a:pt x="2263" y="150"/>
                      </a:lnTo>
                      <a:lnTo>
                        <a:pt x="2263" y="151"/>
                      </a:lnTo>
                      <a:lnTo>
                        <a:pt x="2262" y="151"/>
                      </a:lnTo>
                      <a:lnTo>
                        <a:pt x="2262" y="153"/>
                      </a:lnTo>
                      <a:lnTo>
                        <a:pt x="2262" y="153"/>
                      </a:lnTo>
                      <a:lnTo>
                        <a:pt x="2262" y="155"/>
                      </a:lnTo>
                      <a:lnTo>
                        <a:pt x="2261" y="155"/>
                      </a:lnTo>
                      <a:lnTo>
                        <a:pt x="2261" y="155"/>
                      </a:lnTo>
                      <a:lnTo>
                        <a:pt x="2262" y="155"/>
                      </a:lnTo>
                      <a:lnTo>
                        <a:pt x="2262" y="157"/>
                      </a:lnTo>
                      <a:lnTo>
                        <a:pt x="2262" y="157"/>
                      </a:lnTo>
                      <a:lnTo>
                        <a:pt x="2262" y="161"/>
                      </a:lnTo>
                      <a:lnTo>
                        <a:pt x="2259" y="163"/>
                      </a:lnTo>
                      <a:lnTo>
                        <a:pt x="2259" y="163"/>
                      </a:lnTo>
                      <a:lnTo>
                        <a:pt x="2261" y="164"/>
                      </a:lnTo>
                      <a:lnTo>
                        <a:pt x="2262" y="164"/>
                      </a:lnTo>
                      <a:lnTo>
                        <a:pt x="2265" y="165"/>
                      </a:lnTo>
                      <a:lnTo>
                        <a:pt x="2265" y="167"/>
                      </a:lnTo>
                      <a:lnTo>
                        <a:pt x="2262" y="168"/>
                      </a:lnTo>
                      <a:lnTo>
                        <a:pt x="2261" y="170"/>
                      </a:lnTo>
                      <a:lnTo>
                        <a:pt x="2261" y="172"/>
                      </a:lnTo>
                      <a:lnTo>
                        <a:pt x="2259" y="174"/>
                      </a:lnTo>
                      <a:lnTo>
                        <a:pt x="2257" y="176"/>
                      </a:lnTo>
                      <a:lnTo>
                        <a:pt x="2257" y="173"/>
                      </a:lnTo>
                      <a:lnTo>
                        <a:pt x="2255" y="170"/>
                      </a:lnTo>
                      <a:lnTo>
                        <a:pt x="2257" y="169"/>
                      </a:lnTo>
                      <a:lnTo>
                        <a:pt x="2257" y="169"/>
                      </a:lnTo>
                      <a:lnTo>
                        <a:pt x="2258" y="168"/>
                      </a:lnTo>
                      <a:lnTo>
                        <a:pt x="2258" y="167"/>
                      </a:lnTo>
                      <a:lnTo>
                        <a:pt x="2258" y="165"/>
                      </a:lnTo>
                      <a:lnTo>
                        <a:pt x="2258" y="165"/>
                      </a:lnTo>
                      <a:lnTo>
                        <a:pt x="2258" y="165"/>
                      </a:lnTo>
                      <a:lnTo>
                        <a:pt x="2257" y="165"/>
                      </a:lnTo>
                      <a:lnTo>
                        <a:pt x="2255" y="165"/>
                      </a:lnTo>
                      <a:lnTo>
                        <a:pt x="2254" y="169"/>
                      </a:lnTo>
                      <a:lnTo>
                        <a:pt x="2254" y="169"/>
                      </a:lnTo>
                      <a:lnTo>
                        <a:pt x="2254" y="172"/>
                      </a:lnTo>
                      <a:lnTo>
                        <a:pt x="2254" y="172"/>
                      </a:lnTo>
                      <a:lnTo>
                        <a:pt x="2254" y="174"/>
                      </a:lnTo>
                      <a:lnTo>
                        <a:pt x="2253" y="174"/>
                      </a:lnTo>
                      <a:lnTo>
                        <a:pt x="2253" y="173"/>
                      </a:lnTo>
                      <a:lnTo>
                        <a:pt x="2252" y="173"/>
                      </a:lnTo>
                      <a:lnTo>
                        <a:pt x="2250" y="173"/>
                      </a:lnTo>
                      <a:lnTo>
                        <a:pt x="2250" y="173"/>
                      </a:lnTo>
                      <a:lnTo>
                        <a:pt x="2250" y="173"/>
                      </a:lnTo>
                      <a:lnTo>
                        <a:pt x="2250" y="173"/>
                      </a:lnTo>
                      <a:lnTo>
                        <a:pt x="2250" y="173"/>
                      </a:lnTo>
                      <a:lnTo>
                        <a:pt x="2250" y="176"/>
                      </a:lnTo>
                      <a:lnTo>
                        <a:pt x="2249" y="178"/>
                      </a:lnTo>
                      <a:lnTo>
                        <a:pt x="2249" y="181"/>
                      </a:lnTo>
                      <a:lnTo>
                        <a:pt x="2248" y="181"/>
                      </a:lnTo>
                      <a:lnTo>
                        <a:pt x="2248" y="181"/>
                      </a:lnTo>
                      <a:lnTo>
                        <a:pt x="2248" y="180"/>
                      </a:lnTo>
                      <a:lnTo>
                        <a:pt x="2246" y="180"/>
                      </a:lnTo>
                      <a:lnTo>
                        <a:pt x="2246" y="176"/>
                      </a:lnTo>
                      <a:lnTo>
                        <a:pt x="2245" y="176"/>
                      </a:lnTo>
                      <a:lnTo>
                        <a:pt x="2244" y="177"/>
                      </a:lnTo>
                      <a:lnTo>
                        <a:pt x="2244" y="177"/>
                      </a:lnTo>
                      <a:lnTo>
                        <a:pt x="2241" y="177"/>
                      </a:lnTo>
                      <a:lnTo>
                        <a:pt x="2241" y="180"/>
                      </a:lnTo>
                      <a:lnTo>
                        <a:pt x="2238" y="180"/>
                      </a:lnTo>
                      <a:lnTo>
                        <a:pt x="2237" y="180"/>
                      </a:lnTo>
                      <a:lnTo>
                        <a:pt x="2236" y="178"/>
                      </a:lnTo>
                      <a:lnTo>
                        <a:pt x="2236" y="178"/>
                      </a:lnTo>
                      <a:lnTo>
                        <a:pt x="2236" y="178"/>
                      </a:lnTo>
                      <a:lnTo>
                        <a:pt x="2236" y="178"/>
                      </a:lnTo>
                      <a:lnTo>
                        <a:pt x="2235" y="180"/>
                      </a:lnTo>
                      <a:lnTo>
                        <a:pt x="2235" y="180"/>
                      </a:lnTo>
                      <a:lnTo>
                        <a:pt x="2233" y="181"/>
                      </a:lnTo>
                      <a:lnTo>
                        <a:pt x="2231" y="181"/>
                      </a:lnTo>
                      <a:lnTo>
                        <a:pt x="2231" y="180"/>
                      </a:lnTo>
                      <a:lnTo>
                        <a:pt x="2232" y="180"/>
                      </a:lnTo>
                      <a:lnTo>
                        <a:pt x="2232" y="178"/>
                      </a:lnTo>
                      <a:lnTo>
                        <a:pt x="2232" y="177"/>
                      </a:lnTo>
                      <a:lnTo>
                        <a:pt x="2228" y="177"/>
                      </a:lnTo>
                      <a:lnTo>
                        <a:pt x="2228" y="177"/>
                      </a:lnTo>
                      <a:lnTo>
                        <a:pt x="2225" y="177"/>
                      </a:lnTo>
                      <a:lnTo>
                        <a:pt x="2225" y="180"/>
                      </a:lnTo>
                      <a:lnTo>
                        <a:pt x="2227" y="180"/>
                      </a:lnTo>
                      <a:lnTo>
                        <a:pt x="2227" y="182"/>
                      </a:lnTo>
                      <a:lnTo>
                        <a:pt x="2225" y="182"/>
                      </a:lnTo>
                      <a:lnTo>
                        <a:pt x="2224" y="185"/>
                      </a:lnTo>
                      <a:lnTo>
                        <a:pt x="2223" y="185"/>
                      </a:lnTo>
                      <a:lnTo>
                        <a:pt x="2221" y="187"/>
                      </a:lnTo>
                      <a:lnTo>
                        <a:pt x="2220" y="187"/>
                      </a:lnTo>
                      <a:lnTo>
                        <a:pt x="2219" y="189"/>
                      </a:lnTo>
                      <a:lnTo>
                        <a:pt x="2217" y="190"/>
                      </a:lnTo>
                      <a:lnTo>
                        <a:pt x="2216" y="190"/>
                      </a:lnTo>
                      <a:lnTo>
                        <a:pt x="2214" y="190"/>
                      </a:lnTo>
                      <a:lnTo>
                        <a:pt x="2214" y="190"/>
                      </a:lnTo>
                      <a:lnTo>
                        <a:pt x="2212" y="189"/>
                      </a:lnTo>
                      <a:lnTo>
                        <a:pt x="2212" y="187"/>
                      </a:lnTo>
                      <a:lnTo>
                        <a:pt x="2211" y="186"/>
                      </a:lnTo>
                      <a:lnTo>
                        <a:pt x="2211" y="185"/>
                      </a:lnTo>
                      <a:lnTo>
                        <a:pt x="2211" y="185"/>
                      </a:lnTo>
                      <a:lnTo>
                        <a:pt x="2211" y="184"/>
                      </a:lnTo>
                      <a:lnTo>
                        <a:pt x="2211" y="182"/>
                      </a:lnTo>
                      <a:lnTo>
                        <a:pt x="2211" y="181"/>
                      </a:lnTo>
                      <a:lnTo>
                        <a:pt x="2211" y="181"/>
                      </a:lnTo>
                      <a:lnTo>
                        <a:pt x="2212" y="181"/>
                      </a:lnTo>
                      <a:lnTo>
                        <a:pt x="2212" y="180"/>
                      </a:lnTo>
                      <a:lnTo>
                        <a:pt x="2214" y="180"/>
                      </a:lnTo>
                      <a:lnTo>
                        <a:pt x="2214" y="178"/>
                      </a:lnTo>
                      <a:lnTo>
                        <a:pt x="2210" y="178"/>
                      </a:lnTo>
                      <a:lnTo>
                        <a:pt x="2210" y="177"/>
                      </a:lnTo>
                      <a:lnTo>
                        <a:pt x="2207" y="177"/>
                      </a:lnTo>
                      <a:lnTo>
                        <a:pt x="2207" y="177"/>
                      </a:lnTo>
                      <a:lnTo>
                        <a:pt x="2203" y="178"/>
                      </a:lnTo>
                      <a:lnTo>
                        <a:pt x="2203" y="178"/>
                      </a:lnTo>
                      <a:lnTo>
                        <a:pt x="2203" y="178"/>
                      </a:lnTo>
                      <a:lnTo>
                        <a:pt x="2202" y="178"/>
                      </a:lnTo>
                      <a:lnTo>
                        <a:pt x="2200" y="178"/>
                      </a:lnTo>
                      <a:lnTo>
                        <a:pt x="2200" y="178"/>
                      </a:lnTo>
                      <a:lnTo>
                        <a:pt x="2200" y="178"/>
                      </a:lnTo>
                      <a:lnTo>
                        <a:pt x="2199" y="178"/>
                      </a:lnTo>
                      <a:lnTo>
                        <a:pt x="2198" y="180"/>
                      </a:lnTo>
                      <a:lnTo>
                        <a:pt x="2195" y="180"/>
                      </a:lnTo>
                      <a:lnTo>
                        <a:pt x="2195" y="181"/>
                      </a:lnTo>
                      <a:lnTo>
                        <a:pt x="2194" y="181"/>
                      </a:lnTo>
                      <a:lnTo>
                        <a:pt x="2194" y="181"/>
                      </a:lnTo>
                      <a:lnTo>
                        <a:pt x="2193" y="181"/>
                      </a:lnTo>
                      <a:lnTo>
                        <a:pt x="2191" y="181"/>
                      </a:lnTo>
                      <a:lnTo>
                        <a:pt x="2190" y="181"/>
                      </a:lnTo>
                      <a:lnTo>
                        <a:pt x="2189" y="181"/>
                      </a:lnTo>
                      <a:lnTo>
                        <a:pt x="2187" y="184"/>
                      </a:lnTo>
                      <a:lnTo>
                        <a:pt x="2186" y="184"/>
                      </a:lnTo>
                      <a:lnTo>
                        <a:pt x="2186" y="184"/>
                      </a:lnTo>
                      <a:lnTo>
                        <a:pt x="2185" y="184"/>
                      </a:lnTo>
                      <a:lnTo>
                        <a:pt x="2176" y="184"/>
                      </a:lnTo>
                      <a:lnTo>
                        <a:pt x="2174" y="181"/>
                      </a:lnTo>
                      <a:lnTo>
                        <a:pt x="2176" y="181"/>
                      </a:lnTo>
                      <a:lnTo>
                        <a:pt x="2176" y="180"/>
                      </a:lnTo>
                      <a:lnTo>
                        <a:pt x="2176" y="180"/>
                      </a:lnTo>
                      <a:lnTo>
                        <a:pt x="2177" y="178"/>
                      </a:lnTo>
                      <a:lnTo>
                        <a:pt x="2177" y="178"/>
                      </a:lnTo>
                      <a:lnTo>
                        <a:pt x="2178" y="181"/>
                      </a:lnTo>
                      <a:lnTo>
                        <a:pt x="2186" y="178"/>
                      </a:lnTo>
                      <a:lnTo>
                        <a:pt x="2187" y="177"/>
                      </a:lnTo>
                      <a:lnTo>
                        <a:pt x="2187" y="174"/>
                      </a:lnTo>
                      <a:lnTo>
                        <a:pt x="2189" y="173"/>
                      </a:lnTo>
                      <a:lnTo>
                        <a:pt x="2190" y="173"/>
                      </a:lnTo>
                      <a:lnTo>
                        <a:pt x="2191" y="172"/>
                      </a:lnTo>
                      <a:lnTo>
                        <a:pt x="2193" y="172"/>
                      </a:lnTo>
                      <a:lnTo>
                        <a:pt x="2193" y="169"/>
                      </a:lnTo>
                      <a:lnTo>
                        <a:pt x="2194" y="169"/>
                      </a:lnTo>
                      <a:lnTo>
                        <a:pt x="2195" y="169"/>
                      </a:lnTo>
                      <a:lnTo>
                        <a:pt x="2197" y="168"/>
                      </a:lnTo>
                      <a:lnTo>
                        <a:pt x="2197" y="172"/>
                      </a:lnTo>
                      <a:lnTo>
                        <a:pt x="2198" y="170"/>
                      </a:lnTo>
                      <a:lnTo>
                        <a:pt x="2198" y="170"/>
                      </a:lnTo>
                      <a:lnTo>
                        <a:pt x="2199" y="169"/>
                      </a:lnTo>
                      <a:lnTo>
                        <a:pt x="2199" y="169"/>
                      </a:lnTo>
                      <a:lnTo>
                        <a:pt x="2204" y="169"/>
                      </a:lnTo>
                      <a:lnTo>
                        <a:pt x="2206" y="167"/>
                      </a:lnTo>
                      <a:lnTo>
                        <a:pt x="2207" y="167"/>
                      </a:lnTo>
                      <a:lnTo>
                        <a:pt x="2208" y="167"/>
                      </a:lnTo>
                      <a:lnTo>
                        <a:pt x="2210" y="167"/>
                      </a:lnTo>
                      <a:lnTo>
                        <a:pt x="2212" y="167"/>
                      </a:lnTo>
                      <a:lnTo>
                        <a:pt x="2212" y="168"/>
                      </a:lnTo>
                      <a:lnTo>
                        <a:pt x="2214" y="168"/>
                      </a:lnTo>
                      <a:lnTo>
                        <a:pt x="2215" y="169"/>
                      </a:lnTo>
                      <a:lnTo>
                        <a:pt x="2216" y="169"/>
                      </a:lnTo>
                      <a:lnTo>
                        <a:pt x="2217" y="167"/>
                      </a:lnTo>
                      <a:lnTo>
                        <a:pt x="2220" y="165"/>
                      </a:lnTo>
                      <a:lnTo>
                        <a:pt x="2220" y="164"/>
                      </a:lnTo>
                      <a:lnTo>
                        <a:pt x="2219" y="164"/>
                      </a:lnTo>
                      <a:lnTo>
                        <a:pt x="2219" y="160"/>
                      </a:lnTo>
                      <a:lnTo>
                        <a:pt x="2221" y="160"/>
                      </a:lnTo>
                      <a:lnTo>
                        <a:pt x="2221" y="156"/>
                      </a:lnTo>
                      <a:lnTo>
                        <a:pt x="2223" y="156"/>
                      </a:lnTo>
                      <a:lnTo>
                        <a:pt x="2223" y="153"/>
                      </a:lnTo>
                      <a:lnTo>
                        <a:pt x="2224" y="153"/>
                      </a:lnTo>
                      <a:lnTo>
                        <a:pt x="2224" y="148"/>
                      </a:lnTo>
                      <a:lnTo>
                        <a:pt x="2225" y="147"/>
                      </a:lnTo>
                      <a:lnTo>
                        <a:pt x="2228" y="144"/>
                      </a:lnTo>
                      <a:lnTo>
                        <a:pt x="2231" y="143"/>
                      </a:lnTo>
                      <a:lnTo>
                        <a:pt x="2229" y="146"/>
                      </a:lnTo>
                      <a:lnTo>
                        <a:pt x="2229" y="147"/>
                      </a:lnTo>
                      <a:lnTo>
                        <a:pt x="2228" y="148"/>
                      </a:lnTo>
                      <a:lnTo>
                        <a:pt x="2225" y="148"/>
                      </a:lnTo>
                      <a:lnTo>
                        <a:pt x="2225" y="151"/>
                      </a:lnTo>
                      <a:lnTo>
                        <a:pt x="2227" y="151"/>
                      </a:lnTo>
                      <a:lnTo>
                        <a:pt x="2227" y="152"/>
                      </a:lnTo>
                      <a:lnTo>
                        <a:pt x="2227" y="152"/>
                      </a:lnTo>
                      <a:lnTo>
                        <a:pt x="2228" y="153"/>
                      </a:lnTo>
                      <a:lnTo>
                        <a:pt x="2228" y="153"/>
                      </a:lnTo>
                      <a:lnTo>
                        <a:pt x="2229" y="153"/>
                      </a:lnTo>
                      <a:lnTo>
                        <a:pt x="2229" y="153"/>
                      </a:lnTo>
                      <a:lnTo>
                        <a:pt x="2229" y="153"/>
                      </a:lnTo>
                      <a:lnTo>
                        <a:pt x="2232" y="152"/>
                      </a:lnTo>
                      <a:lnTo>
                        <a:pt x="2232" y="151"/>
                      </a:lnTo>
                      <a:lnTo>
                        <a:pt x="2232" y="151"/>
                      </a:lnTo>
                      <a:lnTo>
                        <a:pt x="2232" y="151"/>
                      </a:lnTo>
                      <a:lnTo>
                        <a:pt x="2236" y="150"/>
                      </a:lnTo>
                      <a:lnTo>
                        <a:pt x="2236" y="150"/>
                      </a:lnTo>
                      <a:lnTo>
                        <a:pt x="2238" y="150"/>
                      </a:lnTo>
                      <a:lnTo>
                        <a:pt x="2238" y="147"/>
                      </a:lnTo>
                      <a:lnTo>
                        <a:pt x="2240" y="147"/>
                      </a:lnTo>
                      <a:lnTo>
                        <a:pt x="2240" y="146"/>
                      </a:lnTo>
                      <a:lnTo>
                        <a:pt x="2241" y="146"/>
                      </a:lnTo>
                      <a:lnTo>
                        <a:pt x="2241" y="143"/>
                      </a:lnTo>
                      <a:lnTo>
                        <a:pt x="2245" y="139"/>
                      </a:lnTo>
                      <a:lnTo>
                        <a:pt x="2245" y="138"/>
                      </a:lnTo>
                      <a:lnTo>
                        <a:pt x="2250" y="135"/>
                      </a:lnTo>
                      <a:lnTo>
                        <a:pt x="2250" y="134"/>
                      </a:lnTo>
                      <a:lnTo>
                        <a:pt x="2250" y="134"/>
                      </a:lnTo>
                      <a:lnTo>
                        <a:pt x="2250" y="132"/>
                      </a:lnTo>
                      <a:lnTo>
                        <a:pt x="2252" y="132"/>
                      </a:lnTo>
                      <a:lnTo>
                        <a:pt x="2252" y="130"/>
                      </a:lnTo>
                      <a:lnTo>
                        <a:pt x="2253" y="130"/>
                      </a:lnTo>
                      <a:lnTo>
                        <a:pt x="2254" y="125"/>
                      </a:lnTo>
                      <a:lnTo>
                        <a:pt x="2254" y="125"/>
                      </a:lnTo>
                      <a:lnTo>
                        <a:pt x="2254" y="123"/>
                      </a:lnTo>
                      <a:lnTo>
                        <a:pt x="2255" y="122"/>
                      </a:lnTo>
                      <a:lnTo>
                        <a:pt x="2257" y="121"/>
                      </a:lnTo>
                      <a:lnTo>
                        <a:pt x="2257" y="118"/>
                      </a:lnTo>
                      <a:lnTo>
                        <a:pt x="2257" y="117"/>
                      </a:lnTo>
                      <a:lnTo>
                        <a:pt x="2254" y="117"/>
                      </a:lnTo>
                      <a:lnTo>
                        <a:pt x="2253" y="118"/>
                      </a:lnTo>
                      <a:lnTo>
                        <a:pt x="2253" y="117"/>
                      </a:lnTo>
                      <a:lnTo>
                        <a:pt x="2253" y="117"/>
                      </a:lnTo>
                      <a:lnTo>
                        <a:pt x="2253" y="117"/>
                      </a:lnTo>
                      <a:lnTo>
                        <a:pt x="2254" y="115"/>
                      </a:lnTo>
                      <a:lnTo>
                        <a:pt x="2255" y="114"/>
                      </a:lnTo>
                      <a:lnTo>
                        <a:pt x="2255" y="112"/>
                      </a:lnTo>
                      <a:lnTo>
                        <a:pt x="2255" y="109"/>
                      </a:lnTo>
                      <a:lnTo>
                        <a:pt x="2254" y="109"/>
                      </a:lnTo>
                      <a:lnTo>
                        <a:pt x="2255" y="106"/>
                      </a:lnTo>
                      <a:lnTo>
                        <a:pt x="2257" y="106"/>
                      </a:lnTo>
                      <a:lnTo>
                        <a:pt x="2257" y="105"/>
                      </a:lnTo>
                      <a:lnTo>
                        <a:pt x="2258" y="104"/>
                      </a:lnTo>
                      <a:lnTo>
                        <a:pt x="2259" y="101"/>
                      </a:lnTo>
                      <a:lnTo>
                        <a:pt x="2258" y="100"/>
                      </a:lnTo>
                      <a:lnTo>
                        <a:pt x="2261" y="100"/>
                      </a:lnTo>
                      <a:lnTo>
                        <a:pt x="2262" y="98"/>
                      </a:lnTo>
                      <a:close/>
                      <a:moveTo>
                        <a:pt x="359" y="98"/>
                      </a:moveTo>
                      <a:lnTo>
                        <a:pt x="364" y="98"/>
                      </a:lnTo>
                      <a:lnTo>
                        <a:pt x="364" y="98"/>
                      </a:lnTo>
                      <a:lnTo>
                        <a:pt x="369" y="98"/>
                      </a:lnTo>
                      <a:lnTo>
                        <a:pt x="369" y="98"/>
                      </a:lnTo>
                      <a:lnTo>
                        <a:pt x="369" y="98"/>
                      </a:lnTo>
                      <a:lnTo>
                        <a:pt x="368" y="98"/>
                      </a:lnTo>
                      <a:lnTo>
                        <a:pt x="368" y="100"/>
                      </a:lnTo>
                      <a:lnTo>
                        <a:pt x="368" y="100"/>
                      </a:lnTo>
                      <a:lnTo>
                        <a:pt x="366" y="101"/>
                      </a:lnTo>
                      <a:lnTo>
                        <a:pt x="365" y="101"/>
                      </a:lnTo>
                      <a:lnTo>
                        <a:pt x="364" y="102"/>
                      </a:lnTo>
                      <a:lnTo>
                        <a:pt x="363" y="101"/>
                      </a:lnTo>
                      <a:lnTo>
                        <a:pt x="363" y="101"/>
                      </a:lnTo>
                      <a:lnTo>
                        <a:pt x="360" y="102"/>
                      </a:lnTo>
                      <a:lnTo>
                        <a:pt x="357" y="102"/>
                      </a:lnTo>
                      <a:lnTo>
                        <a:pt x="357" y="104"/>
                      </a:lnTo>
                      <a:lnTo>
                        <a:pt x="352" y="104"/>
                      </a:lnTo>
                      <a:lnTo>
                        <a:pt x="352" y="101"/>
                      </a:lnTo>
                      <a:lnTo>
                        <a:pt x="353" y="101"/>
                      </a:lnTo>
                      <a:lnTo>
                        <a:pt x="353" y="101"/>
                      </a:lnTo>
                      <a:lnTo>
                        <a:pt x="355" y="100"/>
                      </a:lnTo>
                      <a:lnTo>
                        <a:pt x="356" y="100"/>
                      </a:lnTo>
                      <a:lnTo>
                        <a:pt x="356" y="100"/>
                      </a:lnTo>
                      <a:lnTo>
                        <a:pt x="357" y="100"/>
                      </a:lnTo>
                      <a:lnTo>
                        <a:pt x="357" y="98"/>
                      </a:lnTo>
                      <a:lnTo>
                        <a:pt x="359" y="98"/>
                      </a:lnTo>
                      <a:lnTo>
                        <a:pt x="359" y="98"/>
                      </a:lnTo>
                      <a:close/>
                      <a:moveTo>
                        <a:pt x="2269" y="96"/>
                      </a:moveTo>
                      <a:lnTo>
                        <a:pt x="2269" y="98"/>
                      </a:lnTo>
                      <a:lnTo>
                        <a:pt x="2266" y="98"/>
                      </a:lnTo>
                      <a:lnTo>
                        <a:pt x="2266" y="97"/>
                      </a:lnTo>
                      <a:lnTo>
                        <a:pt x="2267" y="96"/>
                      </a:lnTo>
                      <a:lnTo>
                        <a:pt x="2269" y="96"/>
                      </a:lnTo>
                      <a:close/>
                      <a:moveTo>
                        <a:pt x="387" y="87"/>
                      </a:moveTo>
                      <a:lnTo>
                        <a:pt x="387" y="88"/>
                      </a:lnTo>
                      <a:lnTo>
                        <a:pt x="385" y="88"/>
                      </a:lnTo>
                      <a:lnTo>
                        <a:pt x="385" y="87"/>
                      </a:lnTo>
                      <a:lnTo>
                        <a:pt x="387" y="87"/>
                      </a:lnTo>
                      <a:close/>
                      <a:moveTo>
                        <a:pt x="0" y="85"/>
                      </a:moveTo>
                      <a:lnTo>
                        <a:pt x="1" y="85"/>
                      </a:lnTo>
                      <a:lnTo>
                        <a:pt x="1" y="88"/>
                      </a:lnTo>
                      <a:lnTo>
                        <a:pt x="3" y="89"/>
                      </a:lnTo>
                      <a:lnTo>
                        <a:pt x="5" y="89"/>
                      </a:lnTo>
                      <a:lnTo>
                        <a:pt x="5" y="88"/>
                      </a:lnTo>
                      <a:lnTo>
                        <a:pt x="5" y="88"/>
                      </a:lnTo>
                      <a:lnTo>
                        <a:pt x="6" y="88"/>
                      </a:lnTo>
                      <a:lnTo>
                        <a:pt x="6" y="89"/>
                      </a:lnTo>
                      <a:lnTo>
                        <a:pt x="6" y="91"/>
                      </a:lnTo>
                      <a:lnTo>
                        <a:pt x="6" y="92"/>
                      </a:lnTo>
                      <a:lnTo>
                        <a:pt x="8" y="92"/>
                      </a:lnTo>
                      <a:lnTo>
                        <a:pt x="8" y="95"/>
                      </a:lnTo>
                      <a:lnTo>
                        <a:pt x="8" y="95"/>
                      </a:lnTo>
                      <a:lnTo>
                        <a:pt x="6" y="96"/>
                      </a:lnTo>
                      <a:lnTo>
                        <a:pt x="5" y="96"/>
                      </a:lnTo>
                      <a:lnTo>
                        <a:pt x="3" y="93"/>
                      </a:lnTo>
                      <a:lnTo>
                        <a:pt x="0" y="91"/>
                      </a:lnTo>
                      <a:lnTo>
                        <a:pt x="0" y="88"/>
                      </a:lnTo>
                      <a:lnTo>
                        <a:pt x="0" y="85"/>
                      </a:lnTo>
                      <a:close/>
                      <a:moveTo>
                        <a:pt x="1092" y="76"/>
                      </a:moveTo>
                      <a:lnTo>
                        <a:pt x="1093" y="76"/>
                      </a:lnTo>
                      <a:lnTo>
                        <a:pt x="1096" y="84"/>
                      </a:lnTo>
                      <a:lnTo>
                        <a:pt x="1096" y="84"/>
                      </a:lnTo>
                      <a:lnTo>
                        <a:pt x="1096" y="87"/>
                      </a:lnTo>
                      <a:lnTo>
                        <a:pt x="1096" y="88"/>
                      </a:lnTo>
                      <a:lnTo>
                        <a:pt x="1094" y="88"/>
                      </a:lnTo>
                      <a:lnTo>
                        <a:pt x="1094" y="92"/>
                      </a:lnTo>
                      <a:lnTo>
                        <a:pt x="1092" y="97"/>
                      </a:lnTo>
                      <a:lnTo>
                        <a:pt x="1092" y="97"/>
                      </a:lnTo>
                      <a:lnTo>
                        <a:pt x="1092" y="97"/>
                      </a:lnTo>
                      <a:lnTo>
                        <a:pt x="1090" y="97"/>
                      </a:lnTo>
                      <a:lnTo>
                        <a:pt x="1089" y="96"/>
                      </a:lnTo>
                      <a:lnTo>
                        <a:pt x="1088" y="95"/>
                      </a:lnTo>
                      <a:lnTo>
                        <a:pt x="1085" y="93"/>
                      </a:lnTo>
                      <a:lnTo>
                        <a:pt x="1085" y="92"/>
                      </a:lnTo>
                      <a:lnTo>
                        <a:pt x="1085" y="89"/>
                      </a:lnTo>
                      <a:lnTo>
                        <a:pt x="1085" y="88"/>
                      </a:lnTo>
                      <a:lnTo>
                        <a:pt x="1085" y="88"/>
                      </a:lnTo>
                      <a:lnTo>
                        <a:pt x="1085" y="87"/>
                      </a:lnTo>
                      <a:lnTo>
                        <a:pt x="1085" y="87"/>
                      </a:lnTo>
                      <a:lnTo>
                        <a:pt x="1085" y="87"/>
                      </a:lnTo>
                      <a:lnTo>
                        <a:pt x="1085" y="83"/>
                      </a:lnTo>
                      <a:lnTo>
                        <a:pt x="1088" y="81"/>
                      </a:lnTo>
                      <a:lnTo>
                        <a:pt x="1089" y="80"/>
                      </a:lnTo>
                      <a:lnTo>
                        <a:pt x="1092" y="79"/>
                      </a:lnTo>
                      <a:lnTo>
                        <a:pt x="1092" y="76"/>
                      </a:lnTo>
                      <a:close/>
                      <a:moveTo>
                        <a:pt x="2317" y="70"/>
                      </a:moveTo>
                      <a:lnTo>
                        <a:pt x="2320" y="71"/>
                      </a:lnTo>
                      <a:lnTo>
                        <a:pt x="2320" y="71"/>
                      </a:lnTo>
                      <a:lnTo>
                        <a:pt x="2320" y="71"/>
                      </a:lnTo>
                      <a:lnTo>
                        <a:pt x="2318" y="72"/>
                      </a:lnTo>
                      <a:lnTo>
                        <a:pt x="2318" y="72"/>
                      </a:lnTo>
                      <a:lnTo>
                        <a:pt x="2318" y="72"/>
                      </a:lnTo>
                      <a:lnTo>
                        <a:pt x="2318" y="71"/>
                      </a:lnTo>
                      <a:lnTo>
                        <a:pt x="2317" y="71"/>
                      </a:lnTo>
                      <a:lnTo>
                        <a:pt x="2317" y="71"/>
                      </a:lnTo>
                      <a:lnTo>
                        <a:pt x="2317" y="70"/>
                      </a:lnTo>
                      <a:close/>
                      <a:moveTo>
                        <a:pt x="2313" y="63"/>
                      </a:moveTo>
                      <a:lnTo>
                        <a:pt x="2316" y="63"/>
                      </a:lnTo>
                      <a:lnTo>
                        <a:pt x="2314" y="64"/>
                      </a:lnTo>
                      <a:lnTo>
                        <a:pt x="2313" y="66"/>
                      </a:lnTo>
                      <a:lnTo>
                        <a:pt x="2312" y="66"/>
                      </a:lnTo>
                      <a:lnTo>
                        <a:pt x="2310" y="67"/>
                      </a:lnTo>
                      <a:lnTo>
                        <a:pt x="2310" y="68"/>
                      </a:lnTo>
                      <a:lnTo>
                        <a:pt x="2310" y="70"/>
                      </a:lnTo>
                      <a:lnTo>
                        <a:pt x="2309" y="71"/>
                      </a:lnTo>
                      <a:lnTo>
                        <a:pt x="2308" y="71"/>
                      </a:lnTo>
                      <a:lnTo>
                        <a:pt x="2308" y="70"/>
                      </a:lnTo>
                      <a:lnTo>
                        <a:pt x="2309" y="68"/>
                      </a:lnTo>
                      <a:lnTo>
                        <a:pt x="2310" y="66"/>
                      </a:lnTo>
                      <a:lnTo>
                        <a:pt x="2312" y="64"/>
                      </a:lnTo>
                      <a:lnTo>
                        <a:pt x="2313" y="63"/>
                      </a:lnTo>
                      <a:close/>
                      <a:moveTo>
                        <a:pt x="332" y="55"/>
                      </a:moveTo>
                      <a:lnTo>
                        <a:pt x="332" y="55"/>
                      </a:lnTo>
                      <a:lnTo>
                        <a:pt x="332" y="60"/>
                      </a:lnTo>
                      <a:lnTo>
                        <a:pt x="330" y="60"/>
                      </a:lnTo>
                      <a:lnTo>
                        <a:pt x="330" y="63"/>
                      </a:lnTo>
                      <a:lnTo>
                        <a:pt x="330" y="63"/>
                      </a:lnTo>
                      <a:lnTo>
                        <a:pt x="330" y="64"/>
                      </a:lnTo>
                      <a:lnTo>
                        <a:pt x="330" y="64"/>
                      </a:lnTo>
                      <a:lnTo>
                        <a:pt x="328" y="66"/>
                      </a:lnTo>
                      <a:lnTo>
                        <a:pt x="328" y="67"/>
                      </a:lnTo>
                      <a:lnTo>
                        <a:pt x="328" y="67"/>
                      </a:lnTo>
                      <a:lnTo>
                        <a:pt x="328" y="67"/>
                      </a:lnTo>
                      <a:lnTo>
                        <a:pt x="328" y="70"/>
                      </a:lnTo>
                      <a:lnTo>
                        <a:pt x="325" y="70"/>
                      </a:lnTo>
                      <a:lnTo>
                        <a:pt x="322" y="71"/>
                      </a:lnTo>
                      <a:lnTo>
                        <a:pt x="321" y="72"/>
                      </a:lnTo>
                      <a:lnTo>
                        <a:pt x="317" y="71"/>
                      </a:lnTo>
                      <a:lnTo>
                        <a:pt x="315" y="72"/>
                      </a:lnTo>
                      <a:lnTo>
                        <a:pt x="311" y="72"/>
                      </a:lnTo>
                      <a:lnTo>
                        <a:pt x="311" y="71"/>
                      </a:lnTo>
                      <a:lnTo>
                        <a:pt x="310" y="71"/>
                      </a:lnTo>
                      <a:lnTo>
                        <a:pt x="309" y="71"/>
                      </a:lnTo>
                      <a:lnTo>
                        <a:pt x="308" y="72"/>
                      </a:lnTo>
                      <a:lnTo>
                        <a:pt x="306" y="72"/>
                      </a:lnTo>
                      <a:lnTo>
                        <a:pt x="305" y="72"/>
                      </a:lnTo>
                      <a:lnTo>
                        <a:pt x="302" y="72"/>
                      </a:lnTo>
                      <a:lnTo>
                        <a:pt x="301" y="72"/>
                      </a:lnTo>
                      <a:lnTo>
                        <a:pt x="302" y="75"/>
                      </a:lnTo>
                      <a:lnTo>
                        <a:pt x="304" y="76"/>
                      </a:lnTo>
                      <a:lnTo>
                        <a:pt x="301" y="79"/>
                      </a:lnTo>
                      <a:lnTo>
                        <a:pt x="301" y="80"/>
                      </a:lnTo>
                      <a:lnTo>
                        <a:pt x="298" y="81"/>
                      </a:lnTo>
                      <a:lnTo>
                        <a:pt x="298" y="83"/>
                      </a:lnTo>
                      <a:lnTo>
                        <a:pt x="297" y="83"/>
                      </a:lnTo>
                      <a:lnTo>
                        <a:pt x="296" y="84"/>
                      </a:lnTo>
                      <a:lnTo>
                        <a:pt x="293" y="84"/>
                      </a:lnTo>
                      <a:lnTo>
                        <a:pt x="293" y="84"/>
                      </a:lnTo>
                      <a:lnTo>
                        <a:pt x="292" y="84"/>
                      </a:lnTo>
                      <a:lnTo>
                        <a:pt x="291" y="85"/>
                      </a:lnTo>
                      <a:lnTo>
                        <a:pt x="289" y="85"/>
                      </a:lnTo>
                      <a:lnTo>
                        <a:pt x="289" y="87"/>
                      </a:lnTo>
                      <a:lnTo>
                        <a:pt x="288" y="87"/>
                      </a:lnTo>
                      <a:lnTo>
                        <a:pt x="288" y="87"/>
                      </a:lnTo>
                      <a:lnTo>
                        <a:pt x="281" y="88"/>
                      </a:lnTo>
                      <a:lnTo>
                        <a:pt x="280" y="91"/>
                      </a:lnTo>
                      <a:lnTo>
                        <a:pt x="279" y="92"/>
                      </a:lnTo>
                      <a:lnTo>
                        <a:pt x="276" y="93"/>
                      </a:lnTo>
                      <a:lnTo>
                        <a:pt x="276" y="93"/>
                      </a:lnTo>
                      <a:lnTo>
                        <a:pt x="273" y="93"/>
                      </a:lnTo>
                      <a:lnTo>
                        <a:pt x="273" y="95"/>
                      </a:lnTo>
                      <a:lnTo>
                        <a:pt x="268" y="95"/>
                      </a:lnTo>
                      <a:lnTo>
                        <a:pt x="268" y="93"/>
                      </a:lnTo>
                      <a:lnTo>
                        <a:pt x="267" y="93"/>
                      </a:lnTo>
                      <a:lnTo>
                        <a:pt x="267" y="93"/>
                      </a:lnTo>
                      <a:lnTo>
                        <a:pt x="270" y="93"/>
                      </a:lnTo>
                      <a:lnTo>
                        <a:pt x="270" y="92"/>
                      </a:lnTo>
                      <a:lnTo>
                        <a:pt x="267" y="92"/>
                      </a:lnTo>
                      <a:lnTo>
                        <a:pt x="267" y="91"/>
                      </a:lnTo>
                      <a:lnTo>
                        <a:pt x="267" y="91"/>
                      </a:lnTo>
                      <a:lnTo>
                        <a:pt x="266" y="91"/>
                      </a:lnTo>
                      <a:lnTo>
                        <a:pt x="266" y="89"/>
                      </a:lnTo>
                      <a:lnTo>
                        <a:pt x="266" y="89"/>
                      </a:lnTo>
                      <a:lnTo>
                        <a:pt x="264" y="89"/>
                      </a:lnTo>
                      <a:lnTo>
                        <a:pt x="263" y="91"/>
                      </a:lnTo>
                      <a:lnTo>
                        <a:pt x="263" y="87"/>
                      </a:lnTo>
                      <a:lnTo>
                        <a:pt x="266" y="85"/>
                      </a:lnTo>
                      <a:lnTo>
                        <a:pt x="267" y="85"/>
                      </a:lnTo>
                      <a:lnTo>
                        <a:pt x="270" y="80"/>
                      </a:lnTo>
                      <a:lnTo>
                        <a:pt x="270" y="78"/>
                      </a:lnTo>
                      <a:lnTo>
                        <a:pt x="270" y="78"/>
                      </a:lnTo>
                      <a:lnTo>
                        <a:pt x="270" y="78"/>
                      </a:lnTo>
                      <a:lnTo>
                        <a:pt x="272" y="78"/>
                      </a:lnTo>
                      <a:lnTo>
                        <a:pt x="272" y="79"/>
                      </a:lnTo>
                      <a:lnTo>
                        <a:pt x="271" y="80"/>
                      </a:lnTo>
                      <a:lnTo>
                        <a:pt x="270" y="81"/>
                      </a:lnTo>
                      <a:lnTo>
                        <a:pt x="268" y="83"/>
                      </a:lnTo>
                      <a:lnTo>
                        <a:pt x="268" y="85"/>
                      </a:lnTo>
                      <a:lnTo>
                        <a:pt x="273" y="85"/>
                      </a:lnTo>
                      <a:lnTo>
                        <a:pt x="275" y="84"/>
                      </a:lnTo>
                      <a:lnTo>
                        <a:pt x="276" y="84"/>
                      </a:lnTo>
                      <a:lnTo>
                        <a:pt x="276" y="84"/>
                      </a:lnTo>
                      <a:lnTo>
                        <a:pt x="277" y="83"/>
                      </a:lnTo>
                      <a:lnTo>
                        <a:pt x="279" y="81"/>
                      </a:lnTo>
                      <a:lnTo>
                        <a:pt x="279" y="81"/>
                      </a:lnTo>
                      <a:lnTo>
                        <a:pt x="279" y="81"/>
                      </a:lnTo>
                      <a:lnTo>
                        <a:pt x="279" y="81"/>
                      </a:lnTo>
                      <a:lnTo>
                        <a:pt x="279" y="81"/>
                      </a:lnTo>
                      <a:lnTo>
                        <a:pt x="280" y="81"/>
                      </a:lnTo>
                      <a:lnTo>
                        <a:pt x="280" y="80"/>
                      </a:lnTo>
                      <a:lnTo>
                        <a:pt x="281" y="80"/>
                      </a:lnTo>
                      <a:lnTo>
                        <a:pt x="284" y="78"/>
                      </a:lnTo>
                      <a:lnTo>
                        <a:pt x="291" y="78"/>
                      </a:lnTo>
                      <a:lnTo>
                        <a:pt x="291" y="76"/>
                      </a:lnTo>
                      <a:lnTo>
                        <a:pt x="292" y="75"/>
                      </a:lnTo>
                      <a:lnTo>
                        <a:pt x="292" y="75"/>
                      </a:lnTo>
                      <a:lnTo>
                        <a:pt x="293" y="74"/>
                      </a:lnTo>
                      <a:lnTo>
                        <a:pt x="298" y="74"/>
                      </a:lnTo>
                      <a:lnTo>
                        <a:pt x="298" y="75"/>
                      </a:lnTo>
                      <a:lnTo>
                        <a:pt x="300" y="75"/>
                      </a:lnTo>
                      <a:lnTo>
                        <a:pt x="301" y="74"/>
                      </a:lnTo>
                      <a:lnTo>
                        <a:pt x="301" y="72"/>
                      </a:lnTo>
                      <a:lnTo>
                        <a:pt x="300" y="71"/>
                      </a:lnTo>
                      <a:lnTo>
                        <a:pt x="297" y="71"/>
                      </a:lnTo>
                      <a:lnTo>
                        <a:pt x="297" y="70"/>
                      </a:lnTo>
                      <a:lnTo>
                        <a:pt x="298" y="68"/>
                      </a:lnTo>
                      <a:lnTo>
                        <a:pt x="298" y="68"/>
                      </a:lnTo>
                      <a:lnTo>
                        <a:pt x="300" y="68"/>
                      </a:lnTo>
                      <a:lnTo>
                        <a:pt x="300" y="67"/>
                      </a:lnTo>
                      <a:lnTo>
                        <a:pt x="300" y="67"/>
                      </a:lnTo>
                      <a:lnTo>
                        <a:pt x="304" y="66"/>
                      </a:lnTo>
                      <a:lnTo>
                        <a:pt x="304" y="64"/>
                      </a:lnTo>
                      <a:lnTo>
                        <a:pt x="315" y="64"/>
                      </a:lnTo>
                      <a:lnTo>
                        <a:pt x="315" y="66"/>
                      </a:lnTo>
                      <a:lnTo>
                        <a:pt x="317" y="66"/>
                      </a:lnTo>
                      <a:lnTo>
                        <a:pt x="318" y="67"/>
                      </a:lnTo>
                      <a:lnTo>
                        <a:pt x="319" y="67"/>
                      </a:lnTo>
                      <a:lnTo>
                        <a:pt x="321" y="66"/>
                      </a:lnTo>
                      <a:lnTo>
                        <a:pt x="322" y="64"/>
                      </a:lnTo>
                      <a:lnTo>
                        <a:pt x="323" y="64"/>
                      </a:lnTo>
                      <a:lnTo>
                        <a:pt x="323" y="63"/>
                      </a:lnTo>
                      <a:lnTo>
                        <a:pt x="321" y="64"/>
                      </a:lnTo>
                      <a:lnTo>
                        <a:pt x="319" y="64"/>
                      </a:lnTo>
                      <a:lnTo>
                        <a:pt x="318" y="63"/>
                      </a:lnTo>
                      <a:lnTo>
                        <a:pt x="318" y="62"/>
                      </a:lnTo>
                      <a:lnTo>
                        <a:pt x="315" y="62"/>
                      </a:lnTo>
                      <a:lnTo>
                        <a:pt x="314" y="60"/>
                      </a:lnTo>
                      <a:lnTo>
                        <a:pt x="314" y="60"/>
                      </a:lnTo>
                      <a:lnTo>
                        <a:pt x="314" y="60"/>
                      </a:lnTo>
                      <a:lnTo>
                        <a:pt x="319" y="59"/>
                      </a:lnTo>
                      <a:lnTo>
                        <a:pt x="319" y="60"/>
                      </a:lnTo>
                      <a:lnTo>
                        <a:pt x="321" y="60"/>
                      </a:lnTo>
                      <a:lnTo>
                        <a:pt x="321" y="60"/>
                      </a:lnTo>
                      <a:lnTo>
                        <a:pt x="327" y="60"/>
                      </a:lnTo>
                      <a:lnTo>
                        <a:pt x="328" y="59"/>
                      </a:lnTo>
                      <a:lnTo>
                        <a:pt x="331" y="58"/>
                      </a:lnTo>
                      <a:lnTo>
                        <a:pt x="332" y="55"/>
                      </a:lnTo>
                      <a:close/>
                      <a:moveTo>
                        <a:pt x="301" y="55"/>
                      </a:moveTo>
                      <a:lnTo>
                        <a:pt x="301" y="55"/>
                      </a:lnTo>
                      <a:lnTo>
                        <a:pt x="301" y="58"/>
                      </a:lnTo>
                      <a:lnTo>
                        <a:pt x="302" y="58"/>
                      </a:lnTo>
                      <a:lnTo>
                        <a:pt x="301" y="59"/>
                      </a:lnTo>
                      <a:lnTo>
                        <a:pt x="301" y="59"/>
                      </a:lnTo>
                      <a:lnTo>
                        <a:pt x="301" y="60"/>
                      </a:lnTo>
                      <a:lnTo>
                        <a:pt x="300" y="60"/>
                      </a:lnTo>
                      <a:lnTo>
                        <a:pt x="298" y="60"/>
                      </a:lnTo>
                      <a:lnTo>
                        <a:pt x="298" y="60"/>
                      </a:lnTo>
                      <a:lnTo>
                        <a:pt x="298" y="59"/>
                      </a:lnTo>
                      <a:lnTo>
                        <a:pt x="298" y="58"/>
                      </a:lnTo>
                      <a:lnTo>
                        <a:pt x="300" y="57"/>
                      </a:lnTo>
                      <a:lnTo>
                        <a:pt x="301" y="55"/>
                      </a:lnTo>
                      <a:close/>
                      <a:moveTo>
                        <a:pt x="356" y="53"/>
                      </a:moveTo>
                      <a:lnTo>
                        <a:pt x="356" y="53"/>
                      </a:lnTo>
                      <a:lnTo>
                        <a:pt x="357" y="54"/>
                      </a:lnTo>
                      <a:lnTo>
                        <a:pt x="356" y="57"/>
                      </a:lnTo>
                      <a:lnTo>
                        <a:pt x="356" y="59"/>
                      </a:lnTo>
                      <a:lnTo>
                        <a:pt x="355" y="59"/>
                      </a:lnTo>
                      <a:lnTo>
                        <a:pt x="356" y="53"/>
                      </a:lnTo>
                      <a:close/>
                      <a:moveTo>
                        <a:pt x="462" y="47"/>
                      </a:moveTo>
                      <a:lnTo>
                        <a:pt x="463" y="47"/>
                      </a:lnTo>
                      <a:lnTo>
                        <a:pt x="463" y="49"/>
                      </a:lnTo>
                      <a:lnTo>
                        <a:pt x="462" y="49"/>
                      </a:lnTo>
                      <a:lnTo>
                        <a:pt x="462" y="47"/>
                      </a:lnTo>
                      <a:close/>
                      <a:moveTo>
                        <a:pt x="280" y="47"/>
                      </a:moveTo>
                      <a:lnTo>
                        <a:pt x="280" y="50"/>
                      </a:lnTo>
                      <a:lnTo>
                        <a:pt x="283" y="50"/>
                      </a:lnTo>
                      <a:lnTo>
                        <a:pt x="283" y="49"/>
                      </a:lnTo>
                      <a:lnTo>
                        <a:pt x="280" y="47"/>
                      </a:lnTo>
                      <a:close/>
                      <a:moveTo>
                        <a:pt x="2334" y="46"/>
                      </a:moveTo>
                      <a:lnTo>
                        <a:pt x="2335" y="46"/>
                      </a:lnTo>
                      <a:lnTo>
                        <a:pt x="2335" y="47"/>
                      </a:lnTo>
                      <a:lnTo>
                        <a:pt x="2335" y="47"/>
                      </a:lnTo>
                      <a:lnTo>
                        <a:pt x="2335" y="51"/>
                      </a:lnTo>
                      <a:lnTo>
                        <a:pt x="2335" y="53"/>
                      </a:lnTo>
                      <a:lnTo>
                        <a:pt x="2334" y="54"/>
                      </a:lnTo>
                      <a:lnTo>
                        <a:pt x="2333" y="54"/>
                      </a:lnTo>
                      <a:lnTo>
                        <a:pt x="2333" y="55"/>
                      </a:lnTo>
                      <a:lnTo>
                        <a:pt x="2330" y="55"/>
                      </a:lnTo>
                      <a:lnTo>
                        <a:pt x="2327" y="57"/>
                      </a:lnTo>
                      <a:lnTo>
                        <a:pt x="2326" y="57"/>
                      </a:lnTo>
                      <a:lnTo>
                        <a:pt x="2325" y="58"/>
                      </a:lnTo>
                      <a:lnTo>
                        <a:pt x="2322" y="59"/>
                      </a:lnTo>
                      <a:lnTo>
                        <a:pt x="2321" y="60"/>
                      </a:lnTo>
                      <a:lnTo>
                        <a:pt x="2321" y="60"/>
                      </a:lnTo>
                      <a:lnTo>
                        <a:pt x="2321" y="60"/>
                      </a:lnTo>
                      <a:lnTo>
                        <a:pt x="2320" y="60"/>
                      </a:lnTo>
                      <a:lnTo>
                        <a:pt x="2320" y="60"/>
                      </a:lnTo>
                      <a:lnTo>
                        <a:pt x="2320" y="59"/>
                      </a:lnTo>
                      <a:lnTo>
                        <a:pt x="2320" y="59"/>
                      </a:lnTo>
                      <a:lnTo>
                        <a:pt x="2321" y="59"/>
                      </a:lnTo>
                      <a:lnTo>
                        <a:pt x="2321" y="59"/>
                      </a:lnTo>
                      <a:lnTo>
                        <a:pt x="2321" y="59"/>
                      </a:lnTo>
                      <a:lnTo>
                        <a:pt x="2321" y="58"/>
                      </a:lnTo>
                      <a:lnTo>
                        <a:pt x="2324" y="57"/>
                      </a:lnTo>
                      <a:lnTo>
                        <a:pt x="2325" y="54"/>
                      </a:lnTo>
                      <a:lnTo>
                        <a:pt x="2326" y="54"/>
                      </a:lnTo>
                      <a:lnTo>
                        <a:pt x="2326" y="54"/>
                      </a:lnTo>
                      <a:lnTo>
                        <a:pt x="2327" y="53"/>
                      </a:lnTo>
                      <a:lnTo>
                        <a:pt x="2327" y="53"/>
                      </a:lnTo>
                      <a:lnTo>
                        <a:pt x="2330" y="51"/>
                      </a:lnTo>
                      <a:lnTo>
                        <a:pt x="2330" y="54"/>
                      </a:lnTo>
                      <a:lnTo>
                        <a:pt x="2331" y="54"/>
                      </a:lnTo>
                      <a:lnTo>
                        <a:pt x="2331" y="54"/>
                      </a:lnTo>
                      <a:lnTo>
                        <a:pt x="2331" y="53"/>
                      </a:lnTo>
                      <a:lnTo>
                        <a:pt x="2334" y="46"/>
                      </a:lnTo>
                      <a:close/>
                      <a:moveTo>
                        <a:pt x="2272" y="46"/>
                      </a:moveTo>
                      <a:lnTo>
                        <a:pt x="2272" y="47"/>
                      </a:lnTo>
                      <a:lnTo>
                        <a:pt x="2274" y="47"/>
                      </a:lnTo>
                      <a:lnTo>
                        <a:pt x="2274" y="49"/>
                      </a:lnTo>
                      <a:lnTo>
                        <a:pt x="2275" y="49"/>
                      </a:lnTo>
                      <a:lnTo>
                        <a:pt x="2276" y="53"/>
                      </a:lnTo>
                      <a:lnTo>
                        <a:pt x="2278" y="53"/>
                      </a:lnTo>
                      <a:lnTo>
                        <a:pt x="2278" y="53"/>
                      </a:lnTo>
                      <a:lnTo>
                        <a:pt x="2279" y="54"/>
                      </a:lnTo>
                      <a:lnTo>
                        <a:pt x="2279" y="54"/>
                      </a:lnTo>
                      <a:lnTo>
                        <a:pt x="2280" y="57"/>
                      </a:lnTo>
                      <a:lnTo>
                        <a:pt x="2282" y="59"/>
                      </a:lnTo>
                      <a:lnTo>
                        <a:pt x="2283" y="62"/>
                      </a:lnTo>
                      <a:lnTo>
                        <a:pt x="2284" y="64"/>
                      </a:lnTo>
                      <a:lnTo>
                        <a:pt x="2291" y="66"/>
                      </a:lnTo>
                      <a:lnTo>
                        <a:pt x="2291" y="66"/>
                      </a:lnTo>
                      <a:lnTo>
                        <a:pt x="2293" y="64"/>
                      </a:lnTo>
                      <a:lnTo>
                        <a:pt x="2295" y="64"/>
                      </a:lnTo>
                      <a:lnTo>
                        <a:pt x="2295" y="64"/>
                      </a:lnTo>
                      <a:lnTo>
                        <a:pt x="2296" y="66"/>
                      </a:lnTo>
                      <a:lnTo>
                        <a:pt x="2296" y="67"/>
                      </a:lnTo>
                      <a:lnTo>
                        <a:pt x="2296" y="67"/>
                      </a:lnTo>
                      <a:lnTo>
                        <a:pt x="2297" y="68"/>
                      </a:lnTo>
                      <a:lnTo>
                        <a:pt x="2299" y="68"/>
                      </a:lnTo>
                      <a:lnTo>
                        <a:pt x="2301" y="68"/>
                      </a:lnTo>
                      <a:lnTo>
                        <a:pt x="2304" y="68"/>
                      </a:lnTo>
                      <a:lnTo>
                        <a:pt x="2304" y="70"/>
                      </a:lnTo>
                      <a:lnTo>
                        <a:pt x="2303" y="71"/>
                      </a:lnTo>
                      <a:lnTo>
                        <a:pt x="2303" y="72"/>
                      </a:lnTo>
                      <a:lnTo>
                        <a:pt x="2304" y="72"/>
                      </a:lnTo>
                      <a:lnTo>
                        <a:pt x="2304" y="72"/>
                      </a:lnTo>
                      <a:lnTo>
                        <a:pt x="2304" y="72"/>
                      </a:lnTo>
                      <a:lnTo>
                        <a:pt x="2305" y="72"/>
                      </a:lnTo>
                      <a:lnTo>
                        <a:pt x="2305" y="75"/>
                      </a:lnTo>
                      <a:lnTo>
                        <a:pt x="2307" y="75"/>
                      </a:lnTo>
                      <a:lnTo>
                        <a:pt x="2307" y="75"/>
                      </a:lnTo>
                      <a:lnTo>
                        <a:pt x="2307" y="76"/>
                      </a:lnTo>
                      <a:lnTo>
                        <a:pt x="2305" y="76"/>
                      </a:lnTo>
                      <a:lnTo>
                        <a:pt x="2303" y="78"/>
                      </a:lnTo>
                      <a:lnTo>
                        <a:pt x="2301" y="78"/>
                      </a:lnTo>
                      <a:lnTo>
                        <a:pt x="2299" y="78"/>
                      </a:lnTo>
                      <a:lnTo>
                        <a:pt x="2299" y="80"/>
                      </a:lnTo>
                      <a:lnTo>
                        <a:pt x="2297" y="79"/>
                      </a:lnTo>
                      <a:lnTo>
                        <a:pt x="2296" y="79"/>
                      </a:lnTo>
                      <a:lnTo>
                        <a:pt x="2293" y="78"/>
                      </a:lnTo>
                      <a:lnTo>
                        <a:pt x="2288" y="80"/>
                      </a:lnTo>
                      <a:lnTo>
                        <a:pt x="2284" y="88"/>
                      </a:lnTo>
                      <a:lnTo>
                        <a:pt x="2276" y="88"/>
                      </a:lnTo>
                      <a:lnTo>
                        <a:pt x="2276" y="88"/>
                      </a:lnTo>
                      <a:lnTo>
                        <a:pt x="2276" y="88"/>
                      </a:lnTo>
                      <a:lnTo>
                        <a:pt x="2275" y="88"/>
                      </a:lnTo>
                      <a:lnTo>
                        <a:pt x="2275" y="85"/>
                      </a:lnTo>
                      <a:lnTo>
                        <a:pt x="2274" y="85"/>
                      </a:lnTo>
                      <a:lnTo>
                        <a:pt x="2272" y="83"/>
                      </a:lnTo>
                      <a:lnTo>
                        <a:pt x="2270" y="83"/>
                      </a:lnTo>
                      <a:lnTo>
                        <a:pt x="2269" y="83"/>
                      </a:lnTo>
                      <a:lnTo>
                        <a:pt x="2267" y="84"/>
                      </a:lnTo>
                      <a:lnTo>
                        <a:pt x="2267" y="84"/>
                      </a:lnTo>
                      <a:lnTo>
                        <a:pt x="2267" y="84"/>
                      </a:lnTo>
                      <a:lnTo>
                        <a:pt x="2266" y="84"/>
                      </a:lnTo>
                      <a:lnTo>
                        <a:pt x="2266" y="84"/>
                      </a:lnTo>
                      <a:lnTo>
                        <a:pt x="2265" y="83"/>
                      </a:lnTo>
                      <a:lnTo>
                        <a:pt x="2265" y="83"/>
                      </a:lnTo>
                      <a:lnTo>
                        <a:pt x="2263" y="83"/>
                      </a:lnTo>
                      <a:lnTo>
                        <a:pt x="2263" y="84"/>
                      </a:lnTo>
                      <a:lnTo>
                        <a:pt x="2261" y="84"/>
                      </a:lnTo>
                      <a:lnTo>
                        <a:pt x="2261" y="88"/>
                      </a:lnTo>
                      <a:lnTo>
                        <a:pt x="2265" y="88"/>
                      </a:lnTo>
                      <a:lnTo>
                        <a:pt x="2265" y="89"/>
                      </a:lnTo>
                      <a:lnTo>
                        <a:pt x="2266" y="91"/>
                      </a:lnTo>
                      <a:lnTo>
                        <a:pt x="2267" y="91"/>
                      </a:lnTo>
                      <a:lnTo>
                        <a:pt x="2267" y="91"/>
                      </a:lnTo>
                      <a:lnTo>
                        <a:pt x="2267" y="91"/>
                      </a:lnTo>
                      <a:lnTo>
                        <a:pt x="2267" y="92"/>
                      </a:lnTo>
                      <a:lnTo>
                        <a:pt x="2267" y="92"/>
                      </a:lnTo>
                      <a:lnTo>
                        <a:pt x="2267" y="92"/>
                      </a:lnTo>
                      <a:lnTo>
                        <a:pt x="2263" y="92"/>
                      </a:lnTo>
                      <a:lnTo>
                        <a:pt x="2262" y="93"/>
                      </a:lnTo>
                      <a:lnTo>
                        <a:pt x="2259" y="95"/>
                      </a:lnTo>
                      <a:lnTo>
                        <a:pt x="2259" y="95"/>
                      </a:lnTo>
                      <a:lnTo>
                        <a:pt x="2257" y="95"/>
                      </a:lnTo>
                      <a:lnTo>
                        <a:pt x="2257" y="88"/>
                      </a:lnTo>
                      <a:lnTo>
                        <a:pt x="2255" y="88"/>
                      </a:lnTo>
                      <a:lnTo>
                        <a:pt x="2255" y="85"/>
                      </a:lnTo>
                      <a:lnTo>
                        <a:pt x="2254" y="81"/>
                      </a:lnTo>
                      <a:lnTo>
                        <a:pt x="2255" y="81"/>
                      </a:lnTo>
                      <a:lnTo>
                        <a:pt x="2257" y="80"/>
                      </a:lnTo>
                      <a:lnTo>
                        <a:pt x="2258" y="80"/>
                      </a:lnTo>
                      <a:lnTo>
                        <a:pt x="2259" y="76"/>
                      </a:lnTo>
                      <a:lnTo>
                        <a:pt x="2258" y="75"/>
                      </a:lnTo>
                      <a:lnTo>
                        <a:pt x="2258" y="75"/>
                      </a:lnTo>
                      <a:lnTo>
                        <a:pt x="2258" y="75"/>
                      </a:lnTo>
                      <a:lnTo>
                        <a:pt x="2258" y="74"/>
                      </a:lnTo>
                      <a:lnTo>
                        <a:pt x="2259" y="74"/>
                      </a:lnTo>
                      <a:lnTo>
                        <a:pt x="2259" y="75"/>
                      </a:lnTo>
                      <a:lnTo>
                        <a:pt x="2262" y="75"/>
                      </a:lnTo>
                      <a:lnTo>
                        <a:pt x="2263" y="76"/>
                      </a:lnTo>
                      <a:lnTo>
                        <a:pt x="2265" y="76"/>
                      </a:lnTo>
                      <a:lnTo>
                        <a:pt x="2266" y="78"/>
                      </a:lnTo>
                      <a:lnTo>
                        <a:pt x="2267" y="76"/>
                      </a:lnTo>
                      <a:lnTo>
                        <a:pt x="2269" y="76"/>
                      </a:lnTo>
                      <a:lnTo>
                        <a:pt x="2269" y="68"/>
                      </a:lnTo>
                      <a:lnTo>
                        <a:pt x="2271" y="67"/>
                      </a:lnTo>
                      <a:lnTo>
                        <a:pt x="2271" y="62"/>
                      </a:lnTo>
                      <a:lnTo>
                        <a:pt x="2271" y="60"/>
                      </a:lnTo>
                      <a:lnTo>
                        <a:pt x="2272" y="58"/>
                      </a:lnTo>
                      <a:lnTo>
                        <a:pt x="2272" y="57"/>
                      </a:lnTo>
                      <a:lnTo>
                        <a:pt x="2271" y="55"/>
                      </a:lnTo>
                      <a:lnTo>
                        <a:pt x="2270" y="53"/>
                      </a:lnTo>
                      <a:lnTo>
                        <a:pt x="2269" y="50"/>
                      </a:lnTo>
                      <a:lnTo>
                        <a:pt x="2269" y="50"/>
                      </a:lnTo>
                      <a:lnTo>
                        <a:pt x="2269" y="49"/>
                      </a:lnTo>
                      <a:lnTo>
                        <a:pt x="2272" y="46"/>
                      </a:lnTo>
                      <a:close/>
                      <a:moveTo>
                        <a:pt x="347" y="43"/>
                      </a:moveTo>
                      <a:lnTo>
                        <a:pt x="351" y="45"/>
                      </a:lnTo>
                      <a:lnTo>
                        <a:pt x="351" y="45"/>
                      </a:lnTo>
                      <a:lnTo>
                        <a:pt x="353" y="45"/>
                      </a:lnTo>
                      <a:lnTo>
                        <a:pt x="351" y="46"/>
                      </a:lnTo>
                      <a:lnTo>
                        <a:pt x="348" y="47"/>
                      </a:lnTo>
                      <a:lnTo>
                        <a:pt x="345" y="49"/>
                      </a:lnTo>
                      <a:lnTo>
                        <a:pt x="344" y="49"/>
                      </a:lnTo>
                      <a:lnTo>
                        <a:pt x="344" y="49"/>
                      </a:lnTo>
                      <a:lnTo>
                        <a:pt x="347" y="47"/>
                      </a:lnTo>
                      <a:lnTo>
                        <a:pt x="348" y="47"/>
                      </a:lnTo>
                      <a:lnTo>
                        <a:pt x="348" y="45"/>
                      </a:lnTo>
                      <a:lnTo>
                        <a:pt x="345" y="45"/>
                      </a:lnTo>
                      <a:lnTo>
                        <a:pt x="345" y="43"/>
                      </a:lnTo>
                      <a:lnTo>
                        <a:pt x="347" y="43"/>
                      </a:lnTo>
                      <a:lnTo>
                        <a:pt x="347" y="43"/>
                      </a:lnTo>
                      <a:close/>
                      <a:moveTo>
                        <a:pt x="237" y="41"/>
                      </a:moveTo>
                      <a:lnTo>
                        <a:pt x="237" y="42"/>
                      </a:lnTo>
                      <a:lnTo>
                        <a:pt x="237" y="43"/>
                      </a:lnTo>
                      <a:lnTo>
                        <a:pt x="237" y="43"/>
                      </a:lnTo>
                      <a:lnTo>
                        <a:pt x="238" y="43"/>
                      </a:lnTo>
                      <a:lnTo>
                        <a:pt x="238" y="42"/>
                      </a:lnTo>
                      <a:lnTo>
                        <a:pt x="238" y="42"/>
                      </a:lnTo>
                      <a:lnTo>
                        <a:pt x="238" y="42"/>
                      </a:lnTo>
                      <a:lnTo>
                        <a:pt x="238" y="42"/>
                      </a:lnTo>
                      <a:lnTo>
                        <a:pt x="238" y="41"/>
                      </a:lnTo>
                      <a:lnTo>
                        <a:pt x="238" y="41"/>
                      </a:lnTo>
                      <a:lnTo>
                        <a:pt x="238" y="41"/>
                      </a:lnTo>
                      <a:lnTo>
                        <a:pt x="237" y="41"/>
                      </a:lnTo>
                      <a:close/>
                      <a:moveTo>
                        <a:pt x="268" y="40"/>
                      </a:moveTo>
                      <a:lnTo>
                        <a:pt x="270" y="42"/>
                      </a:lnTo>
                      <a:lnTo>
                        <a:pt x="271" y="42"/>
                      </a:lnTo>
                      <a:lnTo>
                        <a:pt x="273" y="43"/>
                      </a:lnTo>
                      <a:lnTo>
                        <a:pt x="276" y="43"/>
                      </a:lnTo>
                      <a:lnTo>
                        <a:pt x="279" y="45"/>
                      </a:lnTo>
                      <a:lnTo>
                        <a:pt x="279" y="43"/>
                      </a:lnTo>
                      <a:lnTo>
                        <a:pt x="279" y="43"/>
                      </a:lnTo>
                      <a:lnTo>
                        <a:pt x="279" y="43"/>
                      </a:lnTo>
                      <a:lnTo>
                        <a:pt x="279" y="43"/>
                      </a:lnTo>
                      <a:lnTo>
                        <a:pt x="279" y="43"/>
                      </a:lnTo>
                      <a:lnTo>
                        <a:pt x="276" y="42"/>
                      </a:lnTo>
                      <a:lnTo>
                        <a:pt x="275" y="41"/>
                      </a:lnTo>
                      <a:lnTo>
                        <a:pt x="272" y="41"/>
                      </a:lnTo>
                      <a:lnTo>
                        <a:pt x="268" y="40"/>
                      </a:lnTo>
                      <a:close/>
                      <a:moveTo>
                        <a:pt x="2350" y="38"/>
                      </a:moveTo>
                      <a:lnTo>
                        <a:pt x="2350" y="41"/>
                      </a:lnTo>
                      <a:lnTo>
                        <a:pt x="2348" y="41"/>
                      </a:lnTo>
                      <a:lnTo>
                        <a:pt x="2348" y="45"/>
                      </a:lnTo>
                      <a:lnTo>
                        <a:pt x="2347" y="45"/>
                      </a:lnTo>
                      <a:lnTo>
                        <a:pt x="2346" y="46"/>
                      </a:lnTo>
                      <a:lnTo>
                        <a:pt x="2343" y="47"/>
                      </a:lnTo>
                      <a:lnTo>
                        <a:pt x="2343" y="47"/>
                      </a:lnTo>
                      <a:lnTo>
                        <a:pt x="2342" y="47"/>
                      </a:lnTo>
                      <a:lnTo>
                        <a:pt x="2343" y="45"/>
                      </a:lnTo>
                      <a:lnTo>
                        <a:pt x="2344" y="45"/>
                      </a:lnTo>
                      <a:lnTo>
                        <a:pt x="2344" y="43"/>
                      </a:lnTo>
                      <a:lnTo>
                        <a:pt x="2344" y="42"/>
                      </a:lnTo>
                      <a:lnTo>
                        <a:pt x="2344" y="41"/>
                      </a:lnTo>
                      <a:lnTo>
                        <a:pt x="2346" y="41"/>
                      </a:lnTo>
                      <a:lnTo>
                        <a:pt x="2346" y="41"/>
                      </a:lnTo>
                      <a:lnTo>
                        <a:pt x="2347" y="41"/>
                      </a:lnTo>
                      <a:lnTo>
                        <a:pt x="2347" y="41"/>
                      </a:lnTo>
                      <a:lnTo>
                        <a:pt x="2347" y="40"/>
                      </a:lnTo>
                      <a:lnTo>
                        <a:pt x="2350" y="38"/>
                      </a:lnTo>
                      <a:close/>
                      <a:moveTo>
                        <a:pt x="263" y="38"/>
                      </a:moveTo>
                      <a:lnTo>
                        <a:pt x="263" y="40"/>
                      </a:lnTo>
                      <a:lnTo>
                        <a:pt x="263" y="40"/>
                      </a:lnTo>
                      <a:lnTo>
                        <a:pt x="264" y="40"/>
                      </a:lnTo>
                      <a:lnTo>
                        <a:pt x="264" y="38"/>
                      </a:lnTo>
                      <a:lnTo>
                        <a:pt x="263" y="38"/>
                      </a:lnTo>
                      <a:close/>
                      <a:moveTo>
                        <a:pt x="213" y="8"/>
                      </a:moveTo>
                      <a:lnTo>
                        <a:pt x="213" y="9"/>
                      </a:lnTo>
                      <a:lnTo>
                        <a:pt x="213" y="9"/>
                      </a:lnTo>
                      <a:lnTo>
                        <a:pt x="215" y="9"/>
                      </a:lnTo>
                      <a:lnTo>
                        <a:pt x="215" y="9"/>
                      </a:lnTo>
                      <a:lnTo>
                        <a:pt x="215" y="8"/>
                      </a:lnTo>
                      <a:lnTo>
                        <a:pt x="215" y="8"/>
                      </a:lnTo>
                      <a:lnTo>
                        <a:pt x="215" y="8"/>
                      </a:lnTo>
                      <a:lnTo>
                        <a:pt x="215" y="8"/>
                      </a:lnTo>
                      <a:lnTo>
                        <a:pt x="215" y="8"/>
                      </a:lnTo>
                      <a:lnTo>
                        <a:pt x="213" y="8"/>
                      </a:lnTo>
                      <a:close/>
                      <a:moveTo>
                        <a:pt x="224" y="2"/>
                      </a:moveTo>
                      <a:lnTo>
                        <a:pt x="224" y="3"/>
                      </a:lnTo>
                      <a:lnTo>
                        <a:pt x="225" y="3"/>
                      </a:lnTo>
                      <a:lnTo>
                        <a:pt x="225" y="3"/>
                      </a:lnTo>
                      <a:lnTo>
                        <a:pt x="224" y="2"/>
                      </a:lnTo>
                      <a:close/>
                      <a:moveTo>
                        <a:pt x="222" y="0"/>
                      </a:moveTo>
                      <a:lnTo>
                        <a:pt x="226" y="2"/>
                      </a:lnTo>
                      <a:lnTo>
                        <a:pt x="226" y="0"/>
                      </a:lnTo>
                      <a:lnTo>
                        <a:pt x="230" y="0"/>
                      </a:lnTo>
                      <a:lnTo>
                        <a:pt x="232" y="2"/>
                      </a:lnTo>
                      <a:lnTo>
                        <a:pt x="233" y="2"/>
                      </a:lnTo>
                      <a:lnTo>
                        <a:pt x="233" y="2"/>
                      </a:lnTo>
                      <a:lnTo>
                        <a:pt x="234" y="0"/>
                      </a:lnTo>
                      <a:lnTo>
                        <a:pt x="234" y="0"/>
                      </a:lnTo>
                      <a:lnTo>
                        <a:pt x="236" y="0"/>
                      </a:lnTo>
                      <a:lnTo>
                        <a:pt x="237" y="4"/>
                      </a:lnTo>
                      <a:lnTo>
                        <a:pt x="237" y="4"/>
                      </a:lnTo>
                      <a:lnTo>
                        <a:pt x="237" y="7"/>
                      </a:lnTo>
                      <a:lnTo>
                        <a:pt x="238" y="7"/>
                      </a:lnTo>
                      <a:lnTo>
                        <a:pt x="238" y="8"/>
                      </a:lnTo>
                      <a:lnTo>
                        <a:pt x="239" y="9"/>
                      </a:lnTo>
                      <a:lnTo>
                        <a:pt x="241" y="11"/>
                      </a:lnTo>
                      <a:lnTo>
                        <a:pt x="242" y="12"/>
                      </a:lnTo>
                      <a:lnTo>
                        <a:pt x="242" y="13"/>
                      </a:lnTo>
                      <a:lnTo>
                        <a:pt x="247" y="13"/>
                      </a:lnTo>
                      <a:lnTo>
                        <a:pt x="247" y="13"/>
                      </a:lnTo>
                      <a:lnTo>
                        <a:pt x="249" y="13"/>
                      </a:lnTo>
                      <a:lnTo>
                        <a:pt x="249" y="13"/>
                      </a:lnTo>
                      <a:lnTo>
                        <a:pt x="250" y="15"/>
                      </a:lnTo>
                      <a:lnTo>
                        <a:pt x="250" y="15"/>
                      </a:lnTo>
                      <a:lnTo>
                        <a:pt x="250" y="16"/>
                      </a:lnTo>
                      <a:lnTo>
                        <a:pt x="250" y="16"/>
                      </a:lnTo>
                      <a:lnTo>
                        <a:pt x="250" y="19"/>
                      </a:lnTo>
                      <a:lnTo>
                        <a:pt x="251" y="19"/>
                      </a:lnTo>
                      <a:lnTo>
                        <a:pt x="253" y="20"/>
                      </a:lnTo>
                      <a:lnTo>
                        <a:pt x="254" y="21"/>
                      </a:lnTo>
                      <a:lnTo>
                        <a:pt x="253" y="23"/>
                      </a:lnTo>
                      <a:lnTo>
                        <a:pt x="253" y="25"/>
                      </a:lnTo>
                      <a:lnTo>
                        <a:pt x="254" y="25"/>
                      </a:lnTo>
                      <a:lnTo>
                        <a:pt x="255" y="30"/>
                      </a:lnTo>
                      <a:lnTo>
                        <a:pt x="259" y="32"/>
                      </a:lnTo>
                      <a:lnTo>
                        <a:pt x="260" y="34"/>
                      </a:lnTo>
                      <a:lnTo>
                        <a:pt x="263" y="34"/>
                      </a:lnTo>
                      <a:lnTo>
                        <a:pt x="263" y="36"/>
                      </a:lnTo>
                      <a:lnTo>
                        <a:pt x="264" y="36"/>
                      </a:lnTo>
                      <a:lnTo>
                        <a:pt x="264" y="34"/>
                      </a:lnTo>
                      <a:lnTo>
                        <a:pt x="264" y="34"/>
                      </a:lnTo>
                      <a:lnTo>
                        <a:pt x="264" y="36"/>
                      </a:lnTo>
                      <a:lnTo>
                        <a:pt x="271" y="36"/>
                      </a:lnTo>
                      <a:lnTo>
                        <a:pt x="271" y="36"/>
                      </a:lnTo>
                      <a:lnTo>
                        <a:pt x="272" y="36"/>
                      </a:lnTo>
                      <a:lnTo>
                        <a:pt x="272" y="37"/>
                      </a:lnTo>
                      <a:lnTo>
                        <a:pt x="277" y="37"/>
                      </a:lnTo>
                      <a:lnTo>
                        <a:pt x="279" y="38"/>
                      </a:lnTo>
                      <a:lnTo>
                        <a:pt x="281" y="40"/>
                      </a:lnTo>
                      <a:lnTo>
                        <a:pt x="283" y="38"/>
                      </a:lnTo>
                      <a:lnTo>
                        <a:pt x="285" y="38"/>
                      </a:lnTo>
                      <a:lnTo>
                        <a:pt x="288" y="37"/>
                      </a:lnTo>
                      <a:lnTo>
                        <a:pt x="288" y="38"/>
                      </a:lnTo>
                      <a:lnTo>
                        <a:pt x="288" y="40"/>
                      </a:lnTo>
                      <a:lnTo>
                        <a:pt x="289" y="40"/>
                      </a:lnTo>
                      <a:lnTo>
                        <a:pt x="289" y="40"/>
                      </a:lnTo>
                      <a:lnTo>
                        <a:pt x="291" y="40"/>
                      </a:lnTo>
                      <a:lnTo>
                        <a:pt x="291" y="41"/>
                      </a:lnTo>
                      <a:lnTo>
                        <a:pt x="292" y="41"/>
                      </a:lnTo>
                      <a:lnTo>
                        <a:pt x="292" y="42"/>
                      </a:lnTo>
                      <a:lnTo>
                        <a:pt x="296" y="42"/>
                      </a:lnTo>
                      <a:lnTo>
                        <a:pt x="296" y="46"/>
                      </a:lnTo>
                      <a:lnTo>
                        <a:pt x="296" y="49"/>
                      </a:lnTo>
                      <a:lnTo>
                        <a:pt x="297" y="50"/>
                      </a:lnTo>
                      <a:lnTo>
                        <a:pt x="300" y="51"/>
                      </a:lnTo>
                      <a:lnTo>
                        <a:pt x="298" y="54"/>
                      </a:lnTo>
                      <a:lnTo>
                        <a:pt x="297" y="54"/>
                      </a:lnTo>
                      <a:lnTo>
                        <a:pt x="297" y="54"/>
                      </a:lnTo>
                      <a:lnTo>
                        <a:pt x="296" y="54"/>
                      </a:lnTo>
                      <a:lnTo>
                        <a:pt x="296" y="54"/>
                      </a:lnTo>
                      <a:lnTo>
                        <a:pt x="296" y="54"/>
                      </a:lnTo>
                      <a:lnTo>
                        <a:pt x="294" y="54"/>
                      </a:lnTo>
                      <a:lnTo>
                        <a:pt x="294" y="55"/>
                      </a:lnTo>
                      <a:lnTo>
                        <a:pt x="296" y="55"/>
                      </a:lnTo>
                      <a:lnTo>
                        <a:pt x="296" y="57"/>
                      </a:lnTo>
                      <a:lnTo>
                        <a:pt x="296" y="57"/>
                      </a:lnTo>
                      <a:lnTo>
                        <a:pt x="296" y="58"/>
                      </a:lnTo>
                      <a:lnTo>
                        <a:pt x="293" y="58"/>
                      </a:lnTo>
                      <a:lnTo>
                        <a:pt x="292" y="58"/>
                      </a:lnTo>
                      <a:lnTo>
                        <a:pt x="292" y="57"/>
                      </a:lnTo>
                      <a:lnTo>
                        <a:pt x="288" y="55"/>
                      </a:lnTo>
                      <a:lnTo>
                        <a:pt x="288" y="55"/>
                      </a:lnTo>
                      <a:lnTo>
                        <a:pt x="287" y="55"/>
                      </a:lnTo>
                      <a:lnTo>
                        <a:pt x="287" y="54"/>
                      </a:lnTo>
                      <a:lnTo>
                        <a:pt x="285" y="54"/>
                      </a:lnTo>
                      <a:lnTo>
                        <a:pt x="285" y="54"/>
                      </a:lnTo>
                      <a:lnTo>
                        <a:pt x="285" y="53"/>
                      </a:lnTo>
                      <a:lnTo>
                        <a:pt x="284" y="53"/>
                      </a:lnTo>
                      <a:lnTo>
                        <a:pt x="284" y="55"/>
                      </a:lnTo>
                      <a:lnTo>
                        <a:pt x="283" y="55"/>
                      </a:lnTo>
                      <a:lnTo>
                        <a:pt x="281" y="57"/>
                      </a:lnTo>
                      <a:lnTo>
                        <a:pt x="280" y="58"/>
                      </a:lnTo>
                      <a:lnTo>
                        <a:pt x="279" y="59"/>
                      </a:lnTo>
                      <a:lnTo>
                        <a:pt x="279" y="59"/>
                      </a:lnTo>
                      <a:lnTo>
                        <a:pt x="277" y="64"/>
                      </a:lnTo>
                      <a:lnTo>
                        <a:pt x="279" y="64"/>
                      </a:lnTo>
                      <a:lnTo>
                        <a:pt x="277" y="71"/>
                      </a:lnTo>
                      <a:lnTo>
                        <a:pt x="275" y="72"/>
                      </a:lnTo>
                      <a:lnTo>
                        <a:pt x="273" y="75"/>
                      </a:lnTo>
                      <a:lnTo>
                        <a:pt x="272" y="72"/>
                      </a:lnTo>
                      <a:lnTo>
                        <a:pt x="271" y="70"/>
                      </a:lnTo>
                      <a:lnTo>
                        <a:pt x="271" y="66"/>
                      </a:lnTo>
                      <a:lnTo>
                        <a:pt x="270" y="63"/>
                      </a:lnTo>
                      <a:lnTo>
                        <a:pt x="268" y="63"/>
                      </a:lnTo>
                      <a:lnTo>
                        <a:pt x="268" y="63"/>
                      </a:lnTo>
                      <a:lnTo>
                        <a:pt x="268" y="63"/>
                      </a:lnTo>
                      <a:lnTo>
                        <a:pt x="264" y="63"/>
                      </a:lnTo>
                      <a:lnTo>
                        <a:pt x="264" y="64"/>
                      </a:lnTo>
                      <a:lnTo>
                        <a:pt x="260" y="67"/>
                      </a:lnTo>
                      <a:lnTo>
                        <a:pt x="260" y="67"/>
                      </a:lnTo>
                      <a:lnTo>
                        <a:pt x="260" y="66"/>
                      </a:lnTo>
                      <a:lnTo>
                        <a:pt x="260" y="67"/>
                      </a:lnTo>
                      <a:lnTo>
                        <a:pt x="260" y="66"/>
                      </a:lnTo>
                      <a:lnTo>
                        <a:pt x="260" y="66"/>
                      </a:lnTo>
                      <a:lnTo>
                        <a:pt x="260" y="64"/>
                      </a:lnTo>
                      <a:lnTo>
                        <a:pt x="262" y="62"/>
                      </a:lnTo>
                      <a:lnTo>
                        <a:pt x="263" y="58"/>
                      </a:lnTo>
                      <a:lnTo>
                        <a:pt x="264" y="55"/>
                      </a:lnTo>
                      <a:lnTo>
                        <a:pt x="264" y="53"/>
                      </a:lnTo>
                      <a:lnTo>
                        <a:pt x="263" y="53"/>
                      </a:lnTo>
                      <a:lnTo>
                        <a:pt x="263" y="51"/>
                      </a:lnTo>
                      <a:lnTo>
                        <a:pt x="262" y="50"/>
                      </a:lnTo>
                      <a:lnTo>
                        <a:pt x="262" y="49"/>
                      </a:lnTo>
                      <a:lnTo>
                        <a:pt x="263" y="47"/>
                      </a:lnTo>
                      <a:lnTo>
                        <a:pt x="263" y="47"/>
                      </a:lnTo>
                      <a:lnTo>
                        <a:pt x="262" y="47"/>
                      </a:lnTo>
                      <a:lnTo>
                        <a:pt x="262" y="46"/>
                      </a:lnTo>
                      <a:lnTo>
                        <a:pt x="260" y="45"/>
                      </a:lnTo>
                      <a:lnTo>
                        <a:pt x="258" y="43"/>
                      </a:lnTo>
                      <a:lnTo>
                        <a:pt x="256" y="43"/>
                      </a:lnTo>
                      <a:lnTo>
                        <a:pt x="254" y="41"/>
                      </a:lnTo>
                      <a:lnTo>
                        <a:pt x="253" y="41"/>
                      </a:lnTo>
                      <a:lnTo>
                        <a:pt x="251" y="42"/>
                      </a:lnTo>
                      <a:lnTo>
                        <a:pt x="250" y="42"/>
                      </a:lnTo>
                      <a:lnTo>
                        <a:pt x="250" y="42"/>
                      </a:lnTo>
                      <a:lnTo>
                        <a:pt x="250" y="45"/>
                      </a:lnTo>
                      <a:lnTo>
                        <a:pt x="249" y="46"/>
                      </a:lnTo>
                      <a:lnTo>
                        <a:pt x="249" y="46"/>
                      </a:lnTo>
                      <a:lnTo>
                        <a:pt x="247" y="46"/>
                      </a:lnTo>
                      <a:lnTo>
                        <a:pt x="247" y="46"/>
                      </a:lnTo>
                      <a:lnTo>
                        <a:pt x="246" y="47"/>
                      </a:lnTo>
                      <a:lnTo>
                        <a:pt x="246" y="49"/>
                      </a:lnTo>
                      <a:lnTo>
                        <a:pt x="245" y="50"/>
                      </a:lnTo>
                      <a:lnTo>
                        <a:pt x="243" y="51"/>
                      </a:lnTo>
                      <a:lnTo>
                        <a:pt x="243" y="51"/>
                      </a:lnTo>
                      <a:lnTo>
                        <a:pt x="243" y="51"/>
                      </a:lnTo>
                      <a:lnTo>
                        <a:pt x="242" y="51"/>
                      </a:lnTo>
                      <a:lnTo>
                        <a:pt x="242" y="50"/>
                      </a:lnTo>
                      <a:lnTo>
                        <a:pt x="241" y="50"/>
                      </a:lnTo>
                      <a:lnTo>
                        <a:pt x="241" y="51"/>
                      </a:lnTo>
                      <a:lnTo>
                        <a:pt x="239" y="53"/>
                      </a:lnTo>
                      <a:lnTo>
                        <a:pt x="239" y="55"/>
                      </a:lnTo>
                      <a:lnTo>
                        <a:pt x="239" y="57"/>
                      </a:lnTo>
                      <a:lnTo>
                        <a:pt x="239" y="59"/>
                      </a:lnTo>
                      <a:lnTo>
                        <a:pt x="238" y="60"/>
                      </a:lnTo>
                      <a:lnTo>
                        <a:pt x="238" y="60"/>
                      </a:lnTo>
                      <a:lnTo>
                        <a:pt x="237" y="60"/>
                      </a:lnTo>
                      <a:lnTo>
                        <a:pt x="237" y="71"/>
                      </a:lnTo>
                      <a:lnTo>
                        <a:pt x="238" y="71"/>
                      </a:lnTo>
                      <a:lnTo>
                        <a:pt x="238" y="72"/>
                      </a:lnTo>
                      <a:lnTo>
                        <a:pt x="238" y="72"/>
                      </a:lnTo>
                      <a:lnTo>
                        <a:pt x="238" y="78"/>
                      </a:lnTo>
                      <a:lnTo>
                        <a:pt x="238" y="78"/>
                      </a:lnTo>
                      <a:lnTo>
                        <a:pt x="238" y="79"/>
                      </a:lnTo>
                      <a:lnTo>
                        <a:pt x="237" y="80"/>
                      </a:lnTo>
                      <a:lnTo>
                        <a:pt x="236" y="84"/>
                      </a:lnTo>
                      <a:lnTo>
                        <a:pt x="234" y="84"/>
                      </a:lnTo>
                      <a:lnTo>
                        <a:pt x="234" y="87"/>
                      </a:lnTo>
                      <a:lnTo>
                        <a:pt x="234" y="87"/>
                      </a:lnTo>
                      <a:lnTo>
                        <a:pt x="233" y="88"/>
                      </a:lnTo>
                      <a:lnTo>
                        <a:pt x="232" y="89"/>
                      </a:lnTo>
                      <a:lnTo>
                        <a:pt x="229" y="89"/>
                      </a:lnTo>
                      <a:lnTo>
                        <a:pt x="228" y="88"/>
                      </a:lnTo>
                      <a:lnTo>
                        <a:pt x="226" y="88"/>
                      </a:lnTo>
                      <a:lnTo>
                        <a:pt x="225" y="81"/>
                      </a:lnTo>
                      <a:lnTo>
                        <a:pt x="225" y="81"/>
                      </a:lnTo>
                      <a:lnTo>
                        <a:pt x="225" y="78"/>
                      </a:lnTo>
                      <a:lnTo>
                        <a:pt x="224" y="78"/>
                      </a:lnTo>
                      <a:lnTo>
                        <a:pt x="224" y="75"/>
                      </a:lnTo>
                      <a:lnTo>
                        <a:pt x="224" y="75"/>
                      </a:lnTo>
                      <a:lnTo>
                        <a:pt x="224" y="72"/>
                      </a:lnTo>
                      <a:lnTo>
                        <a:pt x="224" y="72"/>
                      </a:lnTo>
                      <a:lnTo>
                        <a:pt x="224" y="71"/>
                      </a:lnTo>
                      <a:lnTo>
                        <a:pt x="224" y="71"/>
                      </a:lnTo>
                      <a:lnTo>
                        <a:pt x="224" y="67"/>
                      </a:lnTo>
                      <a:lnTo>
                        <a:pt x="225" y="67"/>
                      </a:lnTo>
                      <a:lnTo>
                        <a:pt x="225" y="62"/>
                      </a:lnTo>
                      <a:lnTo>
                        <a:pt x="226" y="62"/>
                      </a:lnTo>
                      <a:lnTo>
                        <a:pt x="226" y="60"/>
                      </a:lnTo>
                      <a:lnTo>
                        <a:pt x="228" y="60"/>
                      </a:lnTo>
                      <a:lnTo>
                        <a:pt x="229" y="54"/>
                      </a:lnTo>
                      <a:lnTo>
                        <a:pt x="230" y="54"/>
                      </a:lnTo>
                      <a:lnTo>
                        <a:pt x="230" y="53"/>
                      </a:lnTo>
                      <a:lnTo>
                        <a:pt x="230" y="50"/>
                      </a:lnTo>
                      <a:lnTo>
                        <a:pt x="229" y="51"/>
                      </a:lnTo>
                      <a:lnTo>
                        <a:pt x="226" y="53"/>
                      </a:lnTo>
                      <a:lnTo>
                        <a:pt x="226" y="54"/>
                      </a:lnTo>
                      <a:lnTo>
                        <a:pt x="225" y="57"/>
                      </a:lnTo>
                      <a:lnTo>
                        <a:pt x="222" y="57"/>
                      </a:lnTo>
                      <a:lnTo>
                        <a:pt x="224" y="54"/>
                      </a:lnTo>
                      <a:lnTo>
                        <a:pt x="224" y="53"/>
                      </a:lnTo>
                      <a:lnTo>
                        <a:pt x="225" y="50"/>
                      </a:lnTo>
                      <a:lnTo>
                        <a:pt x="226" y="50"/>
                      </a:lnTo>
                      <a:lnTo>
                        <a:pt x="228" y="46"/>
                      </a:lnTo>
                      <a:lnTo>
                        <a:pt x="229" y="46"/>
                      </a:lnTo>
                      <a:lnTo>
                        <a:pt x="230" y="42"/>
                      </a:lnTo>
                      <a:lnTo>
                        <a:pt x="230" y="42"/>
                      </a:lnTo>
                      <a:lnTo>
                        <a:pt x="232" y="42"/>
                      </a:lnTo>
                      <a:lnTo>
                        <a:pt x="232" y="40"/>
                      </a:lnTo>
                      <a:lnTo>
                        <a:pt x="234" y="40"/>
                      </a:lnTo>
                      <a:lnTo>
                        <a:pt x="234" y="41"/>
                      </a:lnTo>
                      <a:lnTo>
                        <a:pt x="236" y="41"/>
                      </a:lnTo>
                      <a:lnTo>
                        <a:pt x="236" y="40"/>
                      </a:lnTo>
                      <a:lnTo>
                        <a:pt x="237" y="40"/>
                      </a:lnTo>
                      <a:lnTo>
                        <a:pt x="238" y="40"/>
                      </a:lnTo>
                      <a:lnTo>
                        <a:pt x="238" y="40"/>
                      </a:lnTo>
                      <a:lnTo>
                        <a:pt x="239" y="40"/>
                      </a:lnTo>
                      <a:lnTo>
                        <a:pt x="241" y="38"/>
                      </a:lnTo>
                      <a:lnTo>
                        <a:pt x="243" y="38"/>
                      </a:lnTo>
                      <a:lnTo>
                        <a:pt x="243" y="38"/>
                      </a:lnTo>
                      <a:lnTo>
                        <a:pt x="243" y="38"/>
                      </a:lnTo>
                      <a:lnTo>
                        <a:pt x="243" y="37"/>
                      </a:lnTo>
                      <a:lnTo>
                        <a:pt x="245" y="36"/>
                      </a:lnTo>
                      <a:lnTo>
                        <a:pt x="246" y="37"/>
                      </a:lnTo>
                      <a:lnTo>
                        <a:pt x="249" y="38"/>
                      </a:lnTo>
                      <a:lnTo>
                        <a:pt x="250" y="38"/>
                      </a:lnTo>
                      <a:lnTo>
                        <a:pt x="253" y="38"/>
                      </a:lnTo>
                      <a:lnTo>
                        <a:pt x="253" y="37"/>
                      </a:lnTo>
                      <a:lnTo>
                        <a:pt x="255" y="37"/>
                      </a:lnTo>
                      <a:lnTo>
                        <a:pt x="255" y="38"/>
                      </a:lnTo>
                      <a:lnTo>
                        <a:pt x="259" y="38"/>
                      </a:lnTo>
                      <a:lnTo>
                        <a:pt x="258" y="37"/>
                      </a:lnTo>
                      <a:lnTo>
                        <a:pt x="256" y="34"/>
                      </a:lnTo>
                      <a:lnTo>
                        <a:pt x="255" y="33"/>
                      </a:lnTo>
                      <a:lnTo>
                        <a:pt x="250" y="33"/>
                      </a:lnTo>
                      <a:lnTo>
                        <a:pt x="250" y="28"/>
                      </a:lnTo>
                      <a:lnTo>
                        <a:pt x="249" y="28"/>
                      </a:lnTo>
                      <a:lnTo>
                        <a:pt x="249" y="28"/>
                      </a:lnTo>
                      <a:lnTo>
                        <a:pt x="247" y="28"/>
                      </a:lnTo>
                      <a:lnTo>
                        <a:pt x="247" y="29"/>
                      </a:lnTo>
                      <a:lnTo>
                        <a:pt x="246" y="29"/>
                      </a:lnTo>
                      <a:lnTo>
                        <a:pt x="246" y="29"/>
                      </a:lnTo>
                      <a:lnTo>
                        <a:pt x="239" y="30"/>
                      </a:lnTo>
                      <a:lnTo>
                        <a:pt x="238" y="32"/>
                      </a:lnTo>
                      <a:lnTo>
                        <a:pt x="233" y="32"/>
                      </a:lnTo>
                      <a:lnTo>
                        <a:pt x="233" y="33"/>
                      </a:lnTo>
                      <a:lnTo>
                        <a:pt x="232" y="32"/>
                      </a:lnTo>
                      <a:lnTo>
                        <a:pt x="232" y="32"/>
                      </a:lnTo>
                      <a:lnTo>
                        <a:pt x="228" y="32"/>
                      </a:lnTo>
                      <a:lnTo>
                        <a:pt x="226" y="28"/>
                      </a:lnTo>
                      <a:lnTo>
                        <a:pt x="226" y="28"/>
                      </a:lnTo>
                      <a:lnTo>
                        <a:pt x="225" y="25"/>
                      </a:lnTo>
                      <a:lnTo>
                        <a:pt x="221" y="26"/>
                      </a:lnTo>
                      <a:lnTo>
                        <a:pt x="219" y="26"/>
                      </a:lnTo>
                      <a:lnTo>
                        <a:pt x="219" y="26"/>
                      </a:lnTo>
                      <a:lnTo>
                        <a:pt x="217" y="26"/>
                      </a:lnTo>
                      <a:lnTo>
                        <a:pt x="219" y="25"/>
                      </a:lnTo>
                      <a:lnTo>
                        <a:pt x="219" y="24"/>
                      </a:lnTo>
                      <a:lnTo>
                        <a:pt x="220" y="24"/>
                      </a:lnTo>
                      <a:lnTo>
                        <a:pt x="220" y="24"/>
                      </a:lnTo>
                      <a:lnTo>
                        <a:pt x="220" y="24"/>
                      </a:lnTo>
                      <a:lnTo>
                        <a:pt x="221" y="24"/>
                      </a:lnTo>
                      <a:lnTo>
                        <a:pt x="222" y="23"/>
                      </a:lnTo>
                      <a:lnTo>
                        <a:pt x="224" y="21"/>
                      </a:lnTo>
                      <a:lnTo>
                        <a:pt x="224" y="21"/>
                      </a:lnTo>
                      <a:lnTo>
                        <a:pt x="225" y="21"/>
                      </a:lnTo>
                      <a:lnTo>
                        <a:pt x="224" y="19"/>
                      </a:lnTo>
                      <a:lnTo>
                        <a:pt x="221" y="19"/>
                      </a:lnTo>
                      <a:lnTo>
                        <a:pt x="220" y="20"/>
                      </a:lnTo>
                      <a:lnTo>
                        <a:pt x="219" y="20"/>
                      </a:lnTo>
                      <a:lnTo>
                        <a:pt x="216" y="21"/>
                      </a:lnTo>
                      <a:lnTo>
                        <a:pt x="216" y="24"/>
                      </a:lnTo>
                      <a:lnTo>
                        <a:pt x="215" y="24"/>
                      </a:lnTo>
                      <a:lnTo>
                        <a:pt x="211" y="26"/>
                      </a:lnTo>
                      <a:lnTo>
                        <a:pt x="205" y="28"/>
                      </a:lnTo>
                      <a:lnTo>
                        <a:pt x="204" y="29"/>
                      </a:lnTo>
                      <a:lnTo>
                        <a:pt x="200" y="29"/>
                      </a:lnTo>
                      <a:lnTo>
                        <a:pt x="200" y="29"/>
                      </a:lnTo>
                      <a:lnTo>
                        <a:pt x="199" y="28"/>
                      </a:lnTo>
                      <a:lnTo>
                        <a:pt x="198" y="28"/>
                      </a:lnTo>
                      <a:lnTo>
                        <a:pt x="198" y="26"/>
                      </a:lnTo>
                      <a:lnTo>
                        <a:pt x="198" y="26"/>
                      </a:lnTo>
                      <a:lnTo>
                        <a:pt x="195" y="26"/>
                      </a:lnTo>
                      <a:lnTo>
                        <a:pt x="192" y="28"/>
                      </a:lnTo>
                      <a:lnTo>
                        <a:pt x="191" y="28"/>
                      </a:lnTo>
                      <a:lnTo>
                        <a:pt x="191" y="28"/>
                      </a:lnTo>
                      <a:lnTo>
                        <a:pt x="191" y="26"/>
                      </a:lnTo>
                      <a:lnTo>
                        <a:pt x="188" y="26"/>
                      </a:lnTo>
                      <a:lnTo>
                        <a:pt x="190" y="24"/>
                      </a:lnTo>
                      <a:lnTo>
                        <a:pt x="191" y="24"/>
                      </a:lnTo>
                      <a:lnTo>
                        <a:pt x="192" y="24"/>
                      </a:lnTo>
                      <a:lnTo>
                        <a:pt x="194" y="21"/>
                      </a:lnTo>
                      <a:lnTo>
                        <a:pt x="196" y="21"/>
                      </a:lnTo>
                      <a:lnTo>
                        <a:pt x="196" y="20"/>
                      </a:lnTo>
                      <a:lnTo>
                        <a:pt x="199" y="19"/>
                      </a:lnTo>
                      <a:lnTo>
                        <a:pt x="201" y="17"/>
                      </a:lnTo>
                      <a:lnTo>
                        <a:pt x="204" y="16"/>
                      </a:lnTo>
                      <a:lnTo>
                        <a:pt x="204" y="16"/>
                      </a:lnTo>
                      <a:lnTo>
                        <a:pt x="207" y="15"/>
                      </a:lnTo>
                      <a:lnTo>
                        <a:pt x="208" y="13"/>
                      </a:lnTo>
                      <a:lnTo>
                        <a:pt x="209" y="13"/>
                      </a:lnTo>
                      <a:lnTo>
                        <a:pt x="211" y="11"/>
                      </a:lnTo>
                      <a:lnTo>
                        <a:pt x="212" y="11"/>
                      </a:lnTo>
                      <a:lnTo>
                        <a:pt x="212" y="7"/>
                      </a:lnTo>
                      <a:lnTo>
                        <a:pt x="212" y="7"/>
                      </a:lnTo>
                      <a:lnTo>
                        <a:pt x="212" y="7"/>
                      </a:lnTo>
                      <a:lnTo>
                        <a:pt x="216" y="7"/>
                      </a:lnTo>
                      <a:lnTo>
                        <a:pt x="216" y="7"/>
                      </a:lnTo>
                      <a:lnTo>
                        <a:pt x="217" y="6"/>
                      </a:lnTo>
                      <a:lnTo>
                        <a:pt x="217" y="6"/>
                      </a:lnTo>
                      <a:lnTo>
                        <a:pt x="219" y="6"/>
                      </a:lnTo>
                      <a:lnTo>
                        <a:pt x="219" y="3"/>
                      </a:lnTo>
                      <a:lnTo>
                        <a:pt x="220" y="3"/>
                      </a:lnTo>
                      <a:lnTo>
                        <a:pt x="220" y="3"/>
                      </a:lnTo>
                      <a:lnTo>
                        <a:pt x="220" y="2"/>
                      </a:lnTo>
                      <a:lnTo>
                        <a:pt x="220" y="2"/>
                      </a:lnTo>
                      <a:lnTo>
                        <a:pt x="221" y="4"/>
                      </a:lnTo>
                      <a:lnTo>
                        <a:pt x="220" y="4"/>
                      </a:lnTo>
                      <a:lnTo>
                        <a:pt x="221" y="4"/>
                      </a:lnTo>
                      <a:lnTo>
                        <a:pt x="221" y="4"/>
                      </a:lnTo>
                      <a:lnTo>
                        <a:pt x="221" y="4"/>
                      </a:lnTo>
                      <a:lnTo>
                        <a:pt x="221" y="6"/>
                      </a:lnTo>
                      <a:lnTo>
                        <a:pt x="222" y="3"/>
                      </a:lnTo>
                      <a:lnTo>
                        <a:pt x="222" y="3"/>
                      </a:lnTo>
                      <a:lnTo>
                        <a:pt x="221" y="2"/>
                      </a:lnTo>
                      <a:lnTo>
                        <a:pt x="221" y="2"/>
                      </a:lnTo>
                      <a:lnTo>
                        <a:pt x="222" y="2"/>
                      </a:lnTo>
                      <a:lnTo>
                        <a:pt x="222"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23">
                  <a:extLst>
                    <a:ext uri="{FF2B5EF4-FFF2-40B4-BE49-F238E27FC236}">
                      <a16:creationId xmlns:a16="http://schemas.microsoft.com/office/drawing/2014/main" xmlns="" id="{E34B921B-3D0B-4790-951D-053CC860DF5D}"/>
                    </a:ext>
                  </a:extLst>
                </p:cNvPr>
                <p:cNvSpPr>
                  <a:spLocks noEditPoints="1"/>
                </p:cNvSpPr>
                <p:nvPr/>
              </p:nvSpPr>
              <p:spPr bwMode="auto">
                <a:xfrm>
                  <a:off x="3149600" y="1853067"/>
                  <a:ext cx="5502275" cy="214313"/>
                </a:xfrm>
                <a:custGeom>
                  <a:avLst/>
                  <a:gdLst>
                    <a:gd name="T0" fmla="*/ 1149 w 3466"/>
                    <a:gd name="T1" fmla="*/ 132 h 135"/>
                    <a:gd name="T2" fmla="*/ 963 w 3466"/>
                    <a:gd name="T3" fmla="*/ 123 h 135"/>
                    <a:gd name="T4" fmla="*/ 1124 w 3466"/>
                    <a:gd name="T5" fmla="*/ 127 h 135"/>
                    <a:gd name="T6" fmla="*/ 1143 w 3466"/>
                    <a:gd name="T7" fmla="*/ 123 h 135"/>
                    <a:gd name="T8" fmla="*/ 1140 w 3466"/>
                    <a:gd name="T9" fmla="*/ 122 h 135"/>
                    <a:gd name="T10" fmla="*/ 586 w 3466"/>
                    <a:gd name="T11" fmla="*/ 113 h 135"/>
                    <a:gd name="T12" fmla="*/ 1112 w 3466"/>
                    <a:gd name="T13" fmla="*/ 77 h 135"/>
                    <a:gd name="T14" fmla="*/ 570 w 3466"/>
                    <a:gd name="T15" fmla="*/ 75 h 135"/>
                    <a:gd name="T16" fmla="*/ 893 w 3466"/>
                    <a:gd name="T17" fmla="*/ 81 h 135"/>
                    <a:gd name="T18" fmla="*/ 548 w 3466"/>
                    <a:gd name="T19" fmla="*/ 69 h 135"/>
                    <a:gd name="T20" fmla="*/ 581 w 3466"/>
                    <a:gd name="T21" fmla="*/ 94 h 135"/>
                    <a:gd name="T22" fmla="*/ 546 w 3466"/>
                    <a:gd name="T23" fmla="*/ 77 h 135"/>
                    <a:gd name="T24" fmla="*/ 3276 w 3466"/>
                    <a:gd name="T25" fmla="*/ 64 h 135"/>
                    <a:gd name="T26" fmla="*/ 1033 w 3466"/>
                    <a:gd name="T27" fmla="*/ 67 h 135"/>
                    <a:gd name="T28" fmla="*/ 3304 w 3466"/>
                    <a:gd name="T29" fmla="*/ 58 h 135"/>
                    <a:gd name="T30" fmla="*/ 1178 w 3466"/>
                    <a:gd name="T31" fmla="*/ 81 h 135"/>
                    <a:gd name="T32" fmla="*/ 1194 w 3466"/>
                    <a:gd name="T33" fmla="*/ 84 h 135"/>
                    <a:gd name="T34" fmla="*/ 1209 w 3466"/>
                    <a:gd name="T35" fmla="*/ 94 h 135"/>
                    <a:gd name="T36" fmla="*/ 1221 w 3466"/>
                    <a:gd name="T37" fmla="*/ 97 h 135"/>
                    <a:gd name="T38" fmla="*/ 1217 w 3466"/>
                    <a:gd name="T39" fmla="*/ 110 h 135"/>
                    <a:gd name="T40" fmla="*/ 1200 w 3466"/>
                    <a:gd name="T41" fmla="*/ 109 h 135"/>
                    <a:gd name="T42" fmla="*/ 1181 w 3466"/>
                    <a:gd name="T43" fmla="*/ 103 h 135"/>
                    <a:gd name="T44" fmla="*/ 1166 w 3466"/>
                    <a:gd name="T45" fmla="*/ 93 h 135"/>
                    <a:gd name="T46" fmla="*/ 1169 w 3466"/>
                    <a:gd name="T47" fmla="*/ 82 h 135"/>
                    <a:gd name="T48" fmla="*/ 3263 w 3466"/>
                    <a:gd name="T49" fmla="*/ 59 h 135"/>
                    <a:gd name="T50" fmla="*/ 3368 w 3466"/>
                    <a:gd name="T51" fmla="*/ 51 h 135"/>
                    <a:gd name="T52" fmla="*/ 794 w 3466"/>
                    <a:gd name="T53" fmla="*/ 51 h 135"/>
                    <a:gd name="T54" fmla="*/ 98 w 3466"/>
                    <a:gd name="T55" fmla="*/ 52 h 135"/>
                    <a:gd name="T56" fmla="*/ 51 w 3466"/>
                    <a:gd name="T57" fmla="*/ 48 h 135"/>
                    <a:gd name="T58" fmla="*/ 3210 w 3466"/>
                    <a:gd name="T59" fmla="*/ 43 h 135"/>
                    <a:gd name="T60" fmla="*/ 162 w 3466"/>
                    <a:gd name="T61" fmla="*/ 42 h 135"/>
                    <a:gd name="T62" fmla="*/ 1063 w 3466"/>
                    <a:gd name="T63" fmla="*/ 46 h 135"/>
                    <a:gd name="T64" fmla="*/ 0 w 3466"/>
                    <a:gd name="T65" fmla="*/ 37 h 135"/>
                    <a:gd name="T66" fmla="*/ 523 w 3466"/>
                    <a:gd name="T67" fmla="*/ 37 h 135"/>
                    <a:gd name="T68" fmla="*/ 501 w 3466"/>
                    <a:gd name="T69" fmla="*/ 39 h 135"/>
                    <a:gd name="T70" fmla="*/ 789 w 3466"/>
                    <a:gd name="T71" fmla="*/ 51 h 135"/>
                    <a:gd name="T72" fmla="*/ 1110 w 3466"/>
                    <a:gd name="T73" fmla="*/ 31 h 135"/>
                    <a:gd name="T74" fmla="*/ 2963 w 3466"/>
                    <a:gd name="T75" fmla="*/ 48 h 135"/>
                    <a:gd name="T76" fmla="*/ 2967 w 3466"/>
                    <a:gd name="T77" fmla="*/ 90 h 135"/>
                    <a:gd name="T78" fmla="*/ 2957 w 3466"/>
                    <a:gd name="T79" fmla="*/ 127 h 135"/>
                    <a:gd name="T80" fmla="*/ 2950 w 3466"/>
                    <a:gd name="T81" fmla="*/ 96 h 135"/>
                    <a:gd name="T82" fmla="*/ 191 w 3466"/>
                    <a:gd name="T83" fmla="*/ 27 h 135"/>
                    <a:gd name="T84" fmla="*/ 498 w 3466"/>
                    <a:gd name="T85" fmla="*/ 26 h 135"/>
                    <a:gd name="T86" fmla="*/ 1071 w 3466"/>
                    <a:gd name="T87" fmla="*/ 29 h 135"/>
                    <a:gd name="T88" fmla="*/ 2912 w 3466"/>
                    <a:gd name="T89" fmla="*/ 18 h 135"/>
                    <a:gd name="T90" fmla="*/ 815 w 3466"/>
                    <a:gd name="T91" fmla="*/ 46 h 135"/>
                    <a:gd name="T92" fmla="*/ 815 w 3466"/>
                    <a:gd name="T93" fmla="*/ 52 h 135"/>
                    <a:gd name="T94" fmla="*/ 797 w 3466"/>
                    <a:gd name="T95" fmla="*/ 29 h 135"/>
                    <a:gd name="T96" fmla="*/ 1797 w 3466"/>
                    <a:gd name="T97" fmla="*/ 20 h 135"/>
                    <a:gd name="T98" fmla="*/ 3437 w 3466"/>
                    <a:gd name="T99" fmla="*/ 20 h 135"/>
                    <a:gd name="T100" fmla="*/ 1030 w 3466"/>
                    <a:gd name="T101" fmla="*/ 16 h 135"/>
                    <a:gd name="T102" fmla="*/ 209 w 3466"/>
                    <a:gd name="T103" fmla="*/ 20 h 135"/>
                    <a:gd name="T104" fmla="*/ 1622 w 3466"/>
                    <a:gd name="T105" fmla="*/ 16 h 135"/>
                    <a:gd name="T106" fmla="*/ 1626 w 3466"/>
                    <a:gd name="T107" fmla="*/ 41 h 135"/>
                    <a:gd name="T108" fmla="*/ 1598 w 3466"/>
                    <a:gd name="T109" fmla="*/ 61 h 135"/>
                    <a:gd name="T110" fmla="*/ 1599 w 3466"/>
                    <a:gd name="T111" fmla="*/ 46 h 135"/>
                    <a:gd name="T112" fmla="*/ 1599 w 3466"/>
                    <a:gd name="T113" fmla="*/ 31 h 135"/>
                    <a:gd name="T114" fmla="*/ 1611 w 3466"/>
                    <a:gd name="T115" fmla="*/ 17 h 135"/>
                    <a:gd name="T116" fmla="*/ 498 w 3466"/>
                    <a:gd name="T117" fmla="*/ 9 h 135"/>
                    <a:gd name="T118" fmla="*/ 247 w 3466"/>
                    <a:gd name="T119" fmla="*/ 6 h 135"/>
                    <a:gd name="T120" fmla="*/ 1787 w 3466"/>
                    <a:gd name="T121" fmla="*/ 14 h 135"/>
                    <a:gd name="T122" fmla="*/ 1029 w 3466"/>
                    <a:gd name="T123" fmla="*/ 0 h 135"/>
                    <a:gd name="T124" fmla="*/ 3443 w 3466"/>
                    <a:gd name="T125" fmla="*/ 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6" h="135">
                      <a:moveTo>
                        <a:pt x="2225" y="128"/>
                      </a:moveTo>
                      <a:lnTo>
                        <a:pt x="2226" y="130"/>
                      </a:lnTo>
                      <a:lnTo>
                        <a:pt x="2226" y="130"/>
                      </a:lnTo>
                      <a:lnTo>
                        <a:pt x="2225" y="130"/>
                      </a:lnTo>
                      <a:lnTo>
                        <a:pt x="2225" y="128"/>
                      </a:lnTo>
                      <a:close/>
                      <a:moveTo>
                        <a:pt x="1078" y="128"/>
                      </a:moveTo>
                      <a:lnTo>
                        <a:pt x="1078" y="128"/>
                      </a:lnTo>
                      <a:lnTo>
                        <a:pt x="1078" y="130"/>
                      </a:lnTo>
                      <a:lnTo>
                        <a:pt x="1078" y="130"/>
                      </a:lnTo>
                      <a:lnTo>
                        <a:pt x="1078" y="128"/>
                      </a:lnTo>
                      <a:close/>
                      <a:moveTo>
                        <a:pt x="1150" y="123"/>
                      </a:moveTo>
                      <a:lnTo>
                        <a:pt x="1152" y="124"/>
                      </a:lnTo>
                      <a:lnTo>
                        <a:pt x="1152" y="124"/>
                      </a:lnTo>
                      <a:lnTo>
                        <a:pt x="1152" y="124"/>
                      </a:lnTo>
                      <a:lnTo>
                        <a:pt x="1153" y="124"/>
                      </a:lnTo>
                      <a:lnTo>
                        <a:pt x="1153" y="127"/>
                      </a:lnTo>
                      <a:lnTo>
                        <a:pt x="1150" y="127"/>
                      </a:lnTo>
                      <a:lnTo>
                        <a:pt x="1150" y="128"/>
                      </a:lnTo>
                      <a:lnTo>
                        <a:pt x="1150" y="128"/>
                      </a:lnTo>
                      <a:lnTo>
                        <a:pt x="1152" y="128"/>
                      </a:lnTo>
                      <a:lnTo>
                        <a:pt x="1152" y="128"/>
                      </a:lnTo>
                      <a:lnTo>
                        <a:pt x="1152" y="128"/>
                      </a:lnTo>
                      <a:lnTo>
                        <a:pt x="1152" y="128"/>
                      </a:lnTo>
                      <a:lnTo>
                        <a:pt x="1152" y="128"/>
                      </a:lnTo>
                      <a:lnTo>
                        <a:pt x="1153" y="128"/>
                      </a:lnTo>
                      <a:lnTo>
                        <a:pt x="1153" y="128"/>
                      </a:lnTo>
                      <a:lnTo>
                        <a:pt x="1153" y="130"/>
                      </a:lnTo>
                      <a:lnTo>
                        <a:pt x="1153" y="130"/>
                      </a:lnTo>
                      <a:lnTo>
                        <a:pt x="1150" y="130"/>
                      </a:lnTo>
                      <a:lnTo>
                        <a:pt x="1150" y="131"/>
                      </a:lnTo>
                      <a:lnTo>
                        <a:pt x="1149" y="131"/>
                      </a:lnTo>
                      <a:lnTo>
                        <a:pt x="1149" y="132"/>
                      </a:lnTo>
                      <a:lnTo>
                        <a:pt x="1148" y="133"/>
                      </a:lnTo>
                      <a:lnTo>
                        <a:pt x="1145" y="133"/>
                      </a:lnTo>
                      <a:lnTo>
                        <a:pt x="1144" y="133"/>
                      </a:lnTo>
                      <a:lnTo>
                        <a:pt x="1144" y="133"/>
                      </a:lnTo>
                      <a:lnTo>
                        <a:pt x="1144" y="133"/>
                      </a:lnTo>
                      <a:lnTo>
                        <a:pt x="1144" y="131"/>
                      </a:lnTo>
                      <a:lnTo>
                        <a:pt x="1145" y="131"/>
                      </a:lnTo>
                      <a:lnTo>
                        <a:pt x="1146" y="128"/>
                      </a:lnTo>
                      <a:lnTo>
                        <a:pt x="1144" y="128"/>
                      </a:lnTo>
                      <a:lnTo>
                        <a:pt x="1145" y="127"/>
                      </a:lnTo>
                      <a:lnTo>
                        <a:pt x="1146" y="126"/>
                      </a:lnTo>
                      <a:lnTo>
                        <a:pt x="1146" y="126"/>
                      </a:lnTo>
                      <a:lnTo>
                        <a:pt x="1148" y="126"/>
                      </a:lnTo>
                      <a:lnTo>
                        <a:pt x="1150" y="126"/>
                      </a:lnTo>
                      <a:lnTo>
                        <a:pt x="1150" y="123"/>
                      </a:lnTo>
                      <a:close/>
                      <a:moveTo>
                        <a:pt x="3034" y="123"/>
                      </a:moveTo>
                      <a:lnTo>
                        <a:pt x="3035" y="123"/>
                      </a:lnTo>
                      <a:lnTo>
                        <a:pt x="3035" y="123"/>
                      </a:lnTo>
                      <a:lnTo>
                        <a:pt x="3034" y="123"/>
                      </a:lnTo>
                      <a:lnTo>
                        <a:pt x="3034" y="123"/>
                      </a:lnTo>
                      <a:lnTo>
                        <a:pt x="3034" y="123"/>
                      </a:lnTo>
                      <a:close/>
                      <a:moveTo>
                        <a:pt x="967" y="122"/>
                      </a:moveTo>
                      <a:lnTo>
                        <a:pt x="970" y="122"/>
                      </a:lnTo>
                      <a:lnTo>
                        <a:pt x="971" y="122"/>
                      </a:lnTo>
                      <a:lnTo>
                        <a:pt x="972" y="123"/>
                      </a:lnTo>
                      <a:lnTo>
                        <a:pt x="971" y="124"/>
                      </a:lnTo>
                      <a:lnTo>
                        <a:pt x="971" y="124"/>
                      </a:lnTo>
                      <a:lnTo>
                        <a:pt x="971" y="126"/>
                      </a:lnTo>
                      <a:lnTo>
                        <a:pt x="970" y="126"/>
                      </a:lnTo>
                      <a:lnTo>
                        <a:pt x="970" y="124"/>
                      </a:lnTo>
                      <a:lnTo>
                        <a:pt x="966" y="124"/>
                      </a:lnTo>
                      <a:lnTo>
                        <a:pt x="963" y="123"/>
                      </a:lnTo>
                      <a:lnTo>
                        <a:pt x="963" y="122"/>
                      </a:lnTo>
                      <a:lnTo>
                        <a:pt x="967" y="122"/>
                      </a:lnTo>
                      <a:lnTo>
                        <a:pt x="967" y="122"/>
                      </a:lnTo>
                      <a:close/>
                      <a:moveTo>
                        <a:pt x="3039" y="118"/>
                      </a:moveTo>
                      <a:lnTo>
                        <a:pt x="3039" y="119"/>
                      </a:lnTo>
                      <a:lnTo>
                        <a:pt x="3038" y="122"/>
                      </a:lnTo>
                      <a:lnTo>
                        <a:pt x="3037" y="123"/>
                      </a:lnTo>
                      <a:lnTo>
                        <a:pt x="3035" y="123"/>
                      </a:lnTo>
                      <a:lnTo>
                        <a:pt x="3035" y="122"/>
                      </a:lnTo>
                      <a:lnTo>
                        <a:pt x="3037" y="120"/>
                      </a:lnTo>
                      <a:lnTo>
                        <a:pt x="3037" y="118"/>
                      </a:lnTo>
                      <a:lnTo>
                        <a:pt x="3039" y="118"/>
                      </a:lnTo>
                      <a:close/>
                      <a:moveTo>
                        <a:pt x="1114" y="115"/>
                      </a:moveTo>
                      <a:lnTo>
                        <a:pt x="1112" y="118"/>
                      </a:lnTo>
                      <a:lnTo>
                        <a:pt x="1112" y="120"/>
                      </a:lnTo>
                      <a:lnTo>
                        <a:pt x="1115" y="120"/>
                      </a:lnTo>
                      <a:lnTo>
                        <a:pt x="1115" y="122"/>
                      </a:lnTo>
                      <a:lnTo>
                        <a:pt x="1118" y="122"/>
                      </a:lnTo>
                      <a:lnTo>
                        <a:pt x="1118" y="120"/>
                      </a:lnTo>
                      <a:lnTo>
                        <a:pt x="1119" y="120"/>
                      </a:lnTo>
                      <a:lnTo>
                        <a:pt x="1119" y="123"/>
                      </a:lnTo>
                      <a:lnTo>
                        <a:pt x="1128" y="122"/>
                      </a:lnTo>
                      <a:lnTo>
                        <a:pt x="1128" y="123"/>
                      </a:lnTo>
                      <a:lnTo>
                        <a:pt x="1127" y="123"/>
                      </a:lnTo>
                      <a:lnTo>
                        <a:pt x="1127" y="124"/>
                      </a:lnTo>
                      <a:lnTo>
                        <a:pt x="1128" y="126"/>
                      </a:lnTo>
                      <a:lnTo>
                        <a:pt x="1129" y="126"/>
                      </a:lnTo>
                      <a:lnTo>
                        <a:pt x="1128" y="127"/>
                      </a:lnTo>
                      <a:lnTo>
                        <a:pt x="1127" y="128"/>
                      </a:lnTo>
                      <a:lnTo>
                        <a:pt x="1126" y="128"/>
                      </a:lnTo>
                      <a:lnTo>
                        <a:pt x="1124" y="127"/>
                      </a:lnTo>
                      <a:lnTo>
                        <a:pt x="1124" y="127"/>
                      </a:lnTo>
                      <a:lnTo>
                        <a:pt x="1124" y="126"/>
                      </a:lnTo>
                      <a:lnTo>
                        <a:pt x="1124" y="126"/>
                      </a:lnTo>
                      <a:lnTo>
                        <a:pt x="1126" y="124"/>
                      </a:lnTo>
                      <a:lnTo>
                        <a:pt x="1126" y="123"/>
                      </a:lnTo>
                      <a:lnTo>
                        <a:pt x="1124" y="123"/>
                      </a:lnTo>
                      <a:lnTo>
                        <a:pt x="1124" y="124"/>
                      </a:lnTo>
                      <a:lnTo>
                        <a:pt x="1122" y="124"/>
                      </a:lnTo>
                      <a:lnTo>
                        <a:pt x="1122" y="126"/>
                      </a:lnTo>
                      <a:lnTo>
                        <a:pt x="1120" y="126"/>
                      </a:lnTo>
                      <a:lnTo>
                        <a:pt x="1118" y="126"/>
                      </a:lnTo>
                      <a:lnTo>
                        <a:pt x="1115" y="124"/>
                      </a:lnTo>
                      <a:lnTo>
                        <a:pt x="1114" y="124"/>
                      </a:lnTo>
                      <a:lnTo>
                        <a:pt x="1112" y="122"/>
                      </a:lnTo>
                      <a:lnTo>
                        <a:pt x="1110" y="122"/>
                      </a:lnTo>
                      <a:lnTo>
                        <a:pt x="1110" y="119"/>
                      </a:lnTo>
                      <a:lnTo>
                        <a:pt x="1110" y="119"/>
                      </a:lnTo>
                      <a:lnTo>
                        <a:pt x="1110" y="118"/>
                      </a:lnTo>
                      <a:lnTo>
                        <a:pt x="1111" y="118"/>
                      </a:lnTo>
                      <a:lnTo>
                        <a:pt x="1112" y="116"/>
                      </a:lnTo>
                      <a:lnTo>
                        <a:pt x="1112" y="116"/>
                      </a:lnTo>
                      <a:lnTo>
                        <a:pt x="1111" y="116"/>
                      </a:lnTo>
                      <a:lnTo>
                        <a:pt x="1112" y="115"/>
                      </a:lnTo>
                      <a:lnTo>
                        <a:pt x="1114" y="115"/>
                      </a:lnTo>
                      <a:close/>
                      <a:moveTo>
                        <a:pt x="1152" y="114"/>
                      </a:moveTo>
                      <a:lnTo>
                        <a:pt x="1152" y="114"/>
                      </a:lnTo>
                      <a:lnTo>
                        <a:pt x="1150" y="114"/>
                      </a:lnTo>
                      <a:lnTo>
                        <a:pt x="1150" y="116"/>
                      </a:lnTo>
                      <a:lnTo>
                        <a:pt x="1146" y="116"/>
                      </a:lnTo>
                      <a:lnTo>
                        <a:pt x="1145" y="119"/>
                      </a:lnTo>
                      <a:lnTo>
                        <a:pt x="1144" y="119"/>
                      </a:lnTo>
                      <a:lnTo>
                        <a:pt x="1144" y="122"/>
                      </a:lnTo>
                      <a:lnTo>
                        <a:pt x="1143" y="123"/>
                      </a:lnTo>
                      <a:lnTo>
                        <a:pt x="1141" y="124"/>
                      </a:lnTo>
                      <a:lnTo>
                        <a:pt x="1144" y="124"/>
                      </a:lnTo>
                      <a:lnTo>
                        <a:pt x="1143" y="126"/>
                      </a:lnTo>
                      <a:lnTo>
                        <a:pt x="1143" y="127"/>
                      </a:lnTo>
                      <a:lnTo>
                        <a:pt x="1141" y="128"/>
                      </a:lnTo>
                      <a:lnTo>
                        <a:pt x="1140" y="128"/>
                      </a:lnTo>
                      <a:lnTo>
                        <a:pt x="1140" y="131"/>
                      </a:lnTo>
                      <a:lnTo>
                        <a:pt x="1140" y="133"/>
                      </a:lnTo>
                      <a:lnTo>
                        <a:pt x="1141" y="133"/>
                      </a:lnTo>
                      <a:lnTo>
                        <a:pt x="1141" y="133"/>
                      </a:lnTo>
                      <a:lnTo>
                        <a:pt x="1141" y="133"/>
                      </a:lnTo>
                      <a:lnTo>
                        <a:pt x="1141" y="133"/>
                      </a:lnTo>
                      <a:lnTo>
                        <a:pt x="1141" y="133"/>
                      </a:lnTo>
                      <a:lnTo>
                        <a:pt x="1140" y="133"/>
                      </a:lnTo>
                      <a:lnTo>
                        <a:pt x="1140" y="135"/>
                      </a:lnTo>
                      <a:lnTo>
                        <a:pt x="1139" y="135"/>
                      </a:lnTo>
                      <a:lnTo>
                        <a:pt x="1139" y="133"/>
                      </a:lnTo>
                      <a:lnTo>
                        <a:pt x="1137" y="133"/>
                      </a:lnTo>
                      <a:lnTo>
                        <a:pt x="1136" y="132"/>
                      </a:lnTo>
                      <a:lnTo>
                        <a:pt x="1135" y="130"/>
                      </a:lnTo>
                      <a:lnTo>
                        <a:pt x="1135" y="127"/>
                      </a:lnTo>
                      <a:lnTo>
                        <a:pt x="1137" y="126"/>
                      </a:lnTo>
                      <a:lnTo>
                        <a:pt x="1137" y="126"/>
                      </a:lnTo>
                      <a:lnTo>
                        <a:pt x="1136" y="124"/>
                      </a:lnTo>
                      <a:lnTo>
                        <a:pt x="1136" y="123"/>
                      </a:lnTo>
                      <a:lnTo>
                        <a:pt x="1137" y="123"/>
                      </a:lnTo>
                      <a:lnTo>
                        <a:pt x="1139" y="122"/>
                      </a:lnTo>
                      <a:lnTo>
                        <a:pt x="1139" y="122"/>
                      </a:lnTo>
                      <a:lnTo>
                        <a:pt x="1139" y="122"/>
                      </a:lnTo>
                      <a:lnTo>
                        <a:pt x="1139" y="120"/>
                      </a:lnTo>
                      <a:lnTo>
                        <a:pt x="1139" y="122"/>
                      </a:lnTo>
                      <a:lnTo>
                        <a:pt x="1140" y="122"/>
                      </a:lnTo>
                      <a:lnTo>
                        <a:pt x="1140" y="120"/>
                      </a:lnTo>
                      <a:lnTo>
                        <a:pt x="1140" y="120"/>
                      </a:lnTo>
                      <a:lnTo>
                        <a:pt x="1140" y="118"/>
                      </a:lnTo>
                      <a:lnTo>
                        <a:pt x="1141" y="116"/>
                      </a:lnTo>
                      <a:lnTo>
                        <a:pt x="1143" y="114"/>
                      </a:lnTo>
                      <a:lnTo>
                        <a:pt x="1144" y="115"/>
                      </a:lnTo>
                      <a:lnTo>
                        <a:pt x="1145" y="116"/>
                      </a:lnTo>
                      <a:lnTo>
                        <a:pt x="1148" y="115"/>
                      </a:lnTo>
                      <a:lnTo>
                        <a:pt x="1150" y="115"/>
                      </a:lnTo>
                      <a:lnTo>
                        <a:pt x="1152" y="114"/>
                      </a:lnTo>
                      <a:close/>
                      <a:moveTo>
                        <a:pt x="1191" y="110"/>
                      </a:moveTo>
                      <a:lnTo>
                        <a:pt x="1194" y="110"/>
                      </a:lnTo>
                      <a:lnTo>
                        <a:pt x="1194" y="113"/>
                      </a:lnTo>
                      <a:lnTo>
                        <a:pt x="1192" y="114"/>
                      </a:lnTo>
                      <a:lnTo>
                        <a:pt x="1192" y="114"/>
                      </a:lnTo>
                      <a:lnTo>
                        <a:pt x="1192" y="114"/>
                      </a:lnTo>
                      <a:lnTo>
                        <a:pt x="1192" y="114"/>
                      </a:lnTo>
                      <a:lnTo>
                        <a:pt x="1191" y="113"/>
                      </a:lnTo>
                      <a:lnTo>
                        <a:pt x="1191" y="110"/>
                      </a:lnTo>
                      <a:lnTo>
                        <a:pt x="1191" y="110"/>
                      </a:lnTo>
                      <a:lnTo>
                        <a:pt x="1191" y="110"/>
                      </a:lnTo>
                      <a:lnTo>
                        <a:pt x="1191" y="110"/>
                      </a:lnTo>
                      <a:lnTo>
                        <a:pt x="1191" y="110"/>
                      </a:lnTo>
                      <a:lnTo>
                        <a:pt x="1191" y="110"/>
                      </a:lnTo>
                      <a:close/>
                      <a:moveTo>
                        <a:pt x="589" y="109"/>
                      </a:moveTo>
                      <a:lnTo>
                        <a:pt x="589" y="110"/>
                      </a:lnTo>
                      <a:lnTo>
                        <a:pt x="590" y="110"/>
                      </a:lnTo>
                      <a:lnTo>
                        <a:pt x="590" y="110"/>
                      </a:lnTo>
                      <a:lnTo>
                        <a:pt x="587" y="111"/>
                      </a:lnTo>
                      <a:lnTo>
                        <a:pt x="587" y="111"/>
                      </a:lnTo>
                      <a:lnTo>
                        <a:pt x="586" y="111"/>
                      </a:lnTo>
                      <a:lnTo>
                        <a:pt x="586" y="113"/>
                      </a:lnTo>
                      <a:lnTo>
                        <a:pt x="586" y="113"/>
                      </a:lnTo>
                      <a:lnTo>
                        <a:pt x="586" y="113"/>
                      </a:lnTo>
                      <a:lnTo>
                        <a:pt x="585" y="114"/>
                      </a:lnTo>
                      <a:lnTo>
                        <a:pt x="585" y="111"/>
                      </a:lnTo>
                      <a:lnTo>
                        <a:pt x="586" y="110"/>
                      </a:lnTo>
                      <a:lnTo>
                        <a:pt x="589" y="109"/>
                      </a:lnTo>
                      <a:close/>
                      <a:moveTo>
                        <a:pt x="1136" y="105"/>
                      </a:moveTo>
                      <a:lnTo>
                        <a:pt x="1136" y="106"/>
                      </a:lnTo>
                      <a:lnTo>
                        <a:pt x="1133" y="107"/>
                      </a:lnTo>
                      <a:lnTo>
                        <a:pt x="1133" y="107"/>
                      </a:lnTo>
                      <a:lnTo>
                        <a:pt x="1131" y="109"/>
                      </a:lnTo>
                      <a:lnTo>
                        <a:pt x="1131" y="107"/>
                      </a:lnTo>
                      <a:lnTo>
                        <a:pt x="1133" y="106"/>
                      </a:lnTo>
                      <a:lnTo>
                        <a:pt x="1133" y="106"/>
                      </a:lnTo>
                      <a:lnTo>
                        <a:pt x="1136" y="105"/>
                      </a:lnTo>
                      <a:close/>
                      <a:moveTo>
                        <a:pt x="3058" y="96"/>
                      </a:moveTo>
                      <a:lnTo>
                        <a:pt x="3058" y="96"/>
                      </a:lnTo>
                      <a:lnTo>
                        <a:pt x="3058" y="97"/>
                      </a:lnTo>
                      <a:lnTo>
                        <a:pt x="3058" y="97"/>
                      </a:lnTo>
                      <a:lnTo>
                        <a:pt x="3058" y="97"/>
                      </a:lnTo>
                      <a:lnTo>
                        <a:pt x="3058" y="96"/>
                      </a:lnTo>
                      <a:close/>
                      <a:moveTo>
                        <a:pt x="3064" y="86"/>
                      </a:moveTo>
                      <a:lnTo>
                        <a:pt x="3064" y="88"/>
                      </a:lnTo>
                      <a:lnTo>
                        <a:pt x="3064" y="89"/>
                      </a:lnTo>
                      <a:lnTo>
                        <a:pt x="3063" y="89"/>
                      </a:lnTo>
                      <a:lnTo>
                        <a:pt x="3063" y="89"/>
                      </a:lnTo>
                      <a:lnTo>
                        <a:pt x="3063" y="88"/>
                      </a:lnTo>
                      <a:lnTo>
                        <a:pt x="3063" y="88"/>
                      </a:lnTo>
                      <a:lnTo>
                        <a:pt x="3063" y="88"/>
                      </a:lnTo>
                      <a:lnTo>
                        <a:pt x="3064" y="86"/>
                      </a:lnTo>
                      <a:close/>
                      <a:moveTo>
                        <a:pt x="1109" y="77"/>
                      </a:moveTo>
                      <a:lnTo>
                        <a:pt x="1112" y="77"/>
                      </a:lnTo>
                      <a:lnTo>
                        <a:pt x="1115" y="78"/>
                      </a:lnTo>
                      <a:lnTo>
                        <a:pt x="1119" y="80"/>
                      </a:lnTo>
                      <a:lnTo>
                        <a:pt x="1123" y="81"/>
                      </a:lnTo>
                      <a:lnTo>
                        <a:pt x="1123" y="81"/>
                      </a:lnTo>
                      <a:lnTo>
                        <a:pt x="1124" y="81"/>
                      </a:lnTo>
                      <a:lnTo>
                        <a:pt x="1124" y="82"/>
                      </a:lnTo>
                      <a:lnTo>
                        <a:pt x="1124" y="82"/>
                      </a:lnTo>
                      <a:lnTo>
                        <a:pt x="1126" y="84"/>
                      </a:lnTo>
                      <a:lnTo>
                        <a:pt x="1126" y="84"/>
                      </a:lnTo>
                      <a:lnTo>
                        <a:pt x="1127" y="85"/>
                      </a:lnTo>
                      <a:lnTo>
                        <a:pt x="1127" y="85"/>
                      </a:lnTo>
                      <a:lnTo>
                        <a:pt x="1129" y="86"/>
                      </a:lnTo>
                      <a:lnTo>
                        <a:pt x="1131" y="88"/>
                      </a:lnTo>
                      <a:lnTo>
                        <a:pt x="1131" y="88"/>
                      </a:lnTo>
                      <a:lnTo>
                        <a:pt x="1132" y="88"/>
                      </a:lnTo>
                      <a:lnTo>
                        <a:pt x="1132" y="88"/>
                      </a:lnTo>
                      <a:lnTo>
                        <a:pt x="1132" y="89"/>
                      </a:lnTo>
                      <a:lnTo>
                        <a:pt x="1132" y="89"/>
                      </a:lnTo>
                      <a:lnTo>
                        <a:pt x="1131" y="90"/>
                      </a:lnTo>
                      <a:lnTo>
                        <a:pt x="1128" y="90"/>
                      </a:lnTo>
                      <a:lnTo>
                        <a:pt x="1127" y="89"/>
                      </a:lnTo>
                      <a:lnTo>
                        <a:pt x="1123" y="89"/>
                      </a:lnTo>
                      <a:lnTo>
                        <a:pt x="1123" y="88"/>
                      </a:lnTo>
                      <a:lnTo>
                        <a:pt x="1115" y="85"/>
                      </a:lnTo>
                      <a:lnTo>
                        <a:pt x="1115" y="84"/>
                      </a:lnTo>
                      <a:lnTo>
                        <a:pt x="1115" y="84"/>
                      </a:lnTo>
                      <a:lnTo>
                        <a:pt x="1112" y="81"/>
                      </a:lnTo>
                      <a:lnTo>
                        <a:pt x="1111" y="80"/>
                      </a:lnTo>
                      <a:lnTo>
                        <a:pt x="1109" y="80"/>
                      </a:lnTo>
                      <a:lnTo>
                        <a:pt x="1109" y="77"/>
                      </a:lnTo>
                      <a:close/>
                      <a:moveTo>
                        <a:pt x="570" y="75"/>
                      </a:moveTo>
                      <a:lnTo>
                        <a:pt x="570" y="75"/>
                      </a:lnTo>
                      <a:lnTo>
                        <a:pt x="572" y="76"/>
                      </a:lnTo>
                      <a:lnTo>
                        <a:pt x="573" y="77"/>
                      </a:lnTo>
                      <a:lnTo>
                        <a:pt x="574" y="80"/>
                      </a:lnTo>
                      <a:lnTo>
                        <a:pt x="572" y="78"/>
                      </a:lnTo>
                      <a:lnTo>
                        <a:pt x="570" y="77"/>
                      </a:lnTo>
                      <a:lnTo>
                        <a:pt x="570" y="75"/>
                      </a:lnTo>
                      <a:close/>
                      <a:moveTo>
                        <a:pt x="3076" y="73"/>
                      </a:moveTo>
                      <a:lnTo>
                        <a:pt x="3076" y="75"/>
                      </a:lnTo>
                      <a:lnTo>
                        <a:pt x="3076" y="75"/>
                      </a:lnTo>
                      <a:lnTo>
                        <a:pt x="3076" y="75"/>
                      </a:lnTo>
                      <a:lnTo>
                        <a:pt x="3076" y="76"/>
                      </a:lnTo>
                      <a:lnTo>
                        <a:pt x="3073" y="77"/>
                      </a:lnTo>
                      <a:lnTo>
                        <a:pt x="3072" y="77"/>
                      </a:lnTo>
                      <a:lnTo>
                        <a:pt x="3070" y="78"/>
                      </a:lnTo>
                      <a:lnTo>
                        <a:pt x="3068" y="76"/>
                      </a:lnTo>
                      <a:lnTo>
                        <a:pt x="3072" y="76"/>
                      </a:lnTo>
                      <a:lnTo>
                        <a:pt x="3073" y="75"/>
                      </a:lnTo>
                      <a:lnTo>
                        <a:pt x="3076" y="73"/>
                      </a:lnTo>
                      <a:close/>
                      <a:moveTo>
                        <a:pt x="895" y="73"/>
                      </a:moveTo>
                      <a:lnTo>
                        <a:pt x="896" y="75"/>
                      </a:lnTo>
                      <a:lnTo>
                        <a:pt x="898" y="77"/>
                      </a:lnTo>
                      <a:lnTo>
                        <a:pt x="899" y="80"/>
                      </a:lnTo>
                      <a:lnTo>
                        <a:pt x="899" y="82"/>
                      </a:lnTo>
                      <a:lnTo>
                        <a:pt x="899" y="82"/>
                      </a:lnTo>
                      <a:lnTo>
                        <a:pt x="898" y="84"/>
                      </a:lnTo>
                      <a:lnTo>
                        <a:pt x="896" y="84"/>
                      </a:lnTo>
                      <a:lnTo>
                        <a:pt x="896" y="82"/>
                      </a:lnTo>
                      <a:lnTo>
                        <a:pt x="895" y="82"/>
                      </a:lnTo>
                      <a:lnTo>
                        <a:pt x="894" y="82"/>
                      </a:lnTo>
                      <a:lnTo>
                        <a:pt x="894" y="82"/>
                      </a:lnTo>
                      <a:lnTo>
                        <a:pt x="893" y="81"/>
                      </a:lnTo>
                      <a:lnTo>
                        <a:pt x="893" y="81"/>
                      </a:lnTo>
                      <a:lnTo>
                        <a:pt x="894" y="81"/>
                      </a:lnTo>
                      <a:lnTo>
                        <a:pt x="894" y="80"/>
                      </a:lnTo>
                      <a:lnTo>
                        <a:pt x="893" y="80"/>
                      </a:lnTo>
                      <a:lnTo>
                        <a:pt x="893" y="81"/>
                      </a:lnTo>
                      <a:lnTo>
                        <a:pt x="891" y="81"/>
                      </a:lnTo>
                      <a:lnTo>
                        <a:pt x="890" y="78"/>
                      </a:lnTo>
                      <a:lnTo>
                        <a:pt x="891" y="77"/>
                      </a:lnTo>
                      <a:lnTo>
                        <a:pt x="891" y="75"/>
                      </a:lnTo>
                      <a:lnTo>
                        <a:pt x="893" y="75"/>
                      </a:lnTo>
                      <a:lnTo>
                        <a:pt x="894" y="73"/>
                      </a:lnTo>
                      <a:lnTo>
                        <a:pt x="895" y="73"/>
                      </a:lnTo>
                      <a:close/>
                      <a:moveTo>
                        <a:pt x="561" y="72"/>
                      </a:moveTo>
                      <a:lnTo>
                        <a:pt x="564" y="72"/>
                      </a:lnTo>
                      <a:lnTo>
                        <a:pt x="564" y="73"/>
                      </a:lnTo>
                      <a:lnTo>
                        <a:pt x="563" y="73"/>
                      </a:lnTo>
                      <a:lnTo>
                        <a:pt x="563" y="72"/>
                      </a:lnTo>
                      <a:lnTo>
                        <a:pt x="561" y="72"/>
                      </a:lnTo>
                      <a:lnTo>
                        <a:pt x="561" y="72"/>
                      </a:lnTo>
                      <a:close/>
                      <a:moveTo>
                        <a:pt x="1669" y="71"/>
                      </a:moveTo>
                      <a:lnTo>
                        <a:pt x="1671" y="71"/>
                      </a:lnTo>
                      <a:lnTo>
                        <a:pt x="1671" y="71"/>
                      </a:lnTo>
                      <a:lnTo>
                        <a:pt x="1670" y="71"/>
                      </a:lnTo>
                      <a:lnTo>
                        <a:pt x="1670" y="72"/>
                      </a:lnTo>
                      <a:lnTo>
                        <a:pt x="1670" y="72"/>
                      </a:lnTo>
                      <a:lnTo>
                        <a:pt x="1669" y="72"/>
                      </a:lnTo>
                      <a:lnTo>
                        <a:pt x="1669" y="71"/>
                      </a:lnTo>
                      <a:close/>
                      <a:moveTo>
                        <a:pt x="539" y="65"/>
                      </a:moveTo>
                      <a:lnTo>
                        <a:pt x="539" y="67"/>
                      </a:lnTo>
                      <a:lnTo>
                        <a:pt x="542" y="67"/>
                      </a:lnTo>
                      <a:lnTo>
                        <a:pt x="543" y="68"/>
                      </a:lnTo>
                      <a:lnTo>
                        <a:pt x="548" y="69"/>
                      </a:lnTo>
                      <a:lnTo>
                        <a:pt x="548" y="69"/>
                      </a:lnTo>
                      <a:lnTo>
                        <a:pt x="551" y="69"/>
                      </a:lnTo>
                      <a:lnTo>
                        <a:pt x="551" y="71"/>
                      </a:lnTo>
                      <a:lnTo>
                        <a:pt x="552" y="71"/>
                      </a:lnTo>
                      <a:lnTo>
                        <a:pt x="555" y="71"/>
                      </a:lnTo>
                      <a:lnTo>
                        <a:pt x="557" y="71"/>
                      </a:lnTo>
                      <a:lnTo>
                        <a:pt x="559" y="71"/>
                      </a:lnTo>
                      <a:lnTo>
                        <a:pt x="560" y="71"/>
                      </a:lnTo>
                      <a:lnTo>
                        <a:pt x="560" y="72"/>
                      </a:lnTo>
                      <a:lnTo>
                        <a:pt x="563" y="73"/>
                      </a:lnTo>
                      <a:lnTo>
                        <a:pt x="563" y="75"/>
                      </a:lnTo>
                      <a:lnTo>
                        <a:pt x="564" y="76"/>
                      </a:lnTo>
                      <a:lnTo>
                        <a:pt x="567" y="76"/>
                      </a:lnTo>
                      <a:lnTo>
                        <a:pt x="567" y="80"/>
                      </a:lnTo>
                      <a:lnTo>
                        <a:pt x="577" y="82"/>
                      </a:lnTo>
                      <a:lnTo>
                        <a:pt x="580" y="86"/>
                      </a:lnTo>
                      <a:lnTo>
                        <a:pt x="581" y="86"/>
                      </a:lnTo>
                      <a:lnTo>
                        <a:pt x="581" y="88"/>
                      </a:lnTo>
                      <a:lnTo>
                        <a:pt x="582" y="89"/>
                      </a:lnTo>
                      <a:lnTo>
                        <a:pt x="584" y="90"/>
                      </a:lnTo>
                      <a:lnTo>
                        <a:pt x="584" y="92"/>
                      </a:lnTo>
                      <a:lnTo>
                        <a:pt x="584" y="92"/>
                      </a:lnTo>
                      <a:lnTo>
                        <a:pt x="585" y="92"/>
                      </a:lnTo>
                      <a:lnTo>
                        <a:pt x="586" y="93"/>
                      </a:lnTo>
                      <a:lnTo>
                        <a:pt x="586" y="94"/>
                      </a:lnTo>
                      <a:lnTo>
                        <a:pt x="586" y="96"/>
                      </a:lnTo>
                      <a:lnTo>
                        <a:pt x="584" y="96"/>
                      </a:lnTo>
                      <a:lnTo>
                        <a:pt x="584" y="96"/>
                      </a:lnTo>
                      <a:lnTo>
                        <a:pt x="584" y="96"/>
                      </a:lnTo>
                      <a:lnTo>
                        <a:pt x="582" y="96"/>
                      </a:lnTo>
                      <a:lnTo>
                        <a:pt x="582" y="96"/>
                      </a:lnTo>
                      <a:lnTo>
                        <a:pt x="581" y="96"/>
                      </a:lnTo>
                      <a:lnTo>
                        <a:pt x="581" y="94"/>
                      </a:lnTo>
                      <a:lnTo>
                        <a:pt x="573" y="94"/>
                      </a:lnTo>
                      <a:lnTo>
                        <a:pt x="572" y="93"/>
                      </a:lnTo>
                      <a:lnTo>
                        <a:pt x="569" y="93"/>
                      </a:lnTo>
                      <a:lnTo>
                        <a:pt x="569" y="92"/>
                      </a:lnTo>
                      <a:lnTo>
                        <a:pt x="568" y="92"/>
                      </a:lnTo>
                      <a:lnTo>
                        <a:pt x="567" y="90"/>
                      </a:lnTo>
                      <a:lnTo>
                        <a:pt x="565" y="90"/>
                      </a:lnTo>
                      <a:lnTo>
                        <a:pt x="565" y="89"/>
                      </a:lnTo>
                      <a:lnTo>
                        <a:pt x="565" y="88"/>
                      </a:lnTo>
                      <a:lnTo>
                        <a:pt x="567" y="88"/>
                      </a:lnTo>
                      <a:lnTo>
                        <a:pt x="565" y="86"/>
                      </a:lnTo>
                      <a:lnTo>
                        <a:pt x="563" y="86"/>
                      </a:lnTo>
                      <a:lnTo>
                        <a:pt x="563" y="86"/>
                      </a:lnTo>
                      <a:lnTo>
                        <a:pt x="560" y="85"/>
                      </a:lnTo>
                      <a:lnTo>
                        <a:pt x="560" y="84"/>
                      </a:lnTo>
                      <a:lnTo>
                        <a:pt x="560" y="82"/>
                      </a:lnTo>
                      <a:lnTo>
                        <a:pt x="559" y="82"/>
                      </a:lnTo>
                      <a:lnTo>
                        <a:pt x="557" y="82"/>
                      </a:lnTo>
                      <a:lnTo>
                        <a:pt x="557" y="81"/>
                      </a:lnTo>
                      <a:lnTo>
                        <a:pt x="556" y="81"/>
                      </a:lnTo>
                      <a:lnTo>
                        <a:pt x="556" y="81"/>
                      </a:lnTo>
                      <a:lnTo>
                        <a:pt x="552" y="82"/>
                      </a:lnTo>
                      <a:lnTo>
                        <a:pt x="552" y="81"/>
                      </a:lnTo>
                      <a:lnTo>
                        <a:pt x="551" y="81"/>
                      </a:lnTo>
                      <a:lnTo>
                        <a:pt x="552" y="80"/>
                      </a:lnTo>
                      <a:lnTo>
                        <a:pt x="552" y="80"/>
                      </a:lnTo>
                      <a:lnTo>
                        <a:pt x="552" y="77"/>
                      </a:lnTo>
                      <a:lnTo>
                        <a:pt x="550" y="76"/>
                      </a:lnTo>
                      <a:lnTo>
                        <a:pt x="547" y="76"/>
                      </a:lnTo>
                      <a:lnTo>
                        <a:pt x="546" y="76"/>
                      </a:lnTo>
                      <a:lnTo>
                        <a:pt x="546" y="77"/>
                      </a:lnTo>
                      <a:lnTo>
                        <a:pt x="546" y="77"/>
                      </a:lnTo>
                      <a:lnTo>
                        <a:pt x="544" y="76"/>
                      </a:lnTo>
                      <a:lnTo>
                        <a:pt x="543" y="76"/>
                      </a:lnTo>
                      <a:lnTo>
                        <a:pt x="543" y="75"/>
                      </a:lnTo>
                      <a:lnTo>
                        <a:pt x="543" y="75"/>
                      </a:lnTo>
                      <a:lnTo>
                        <a:pt x="543" y="75"/>
                      </a:lnTo>
                      <a:lnTo>
                        <a:pt x="543" y="76"/>
                      </a:lnTo>
                      <a:lnTo>
                        <a:pt x="539" y="77"/>
                      </a:lnTo>
                      <a:lnTo>
                        <a:pt x="539" y="76"/>
                      </a:lnTo>
                      <a:lnTo>
                        <a:pt x="539" y="76"/>
                      </a:lnTo>
                      <a:lnTo>
                        <a:pt x="538" y="75"/>
                      </a:lnTo>
                      <a:lnTo>
                        <a:pt x="538" y="72"/>
                      </a:lnTo>
                      <a:lnTo>
                        <a:pt x="538" y="72"/>
                      </a:lnTo>
                      <a:lnTo>
                        <a:pt x="538" y="72"/>
                      </a:lnTo>
                      <a:lnTo>
                        <a:pt x="538" y="71"/>
                      </a:lnTo>
                      <a:lnTo>
                        <a:pt x="536" y="69"/>
                      </a:lnTo>
                      <a:lnTo>
                        <a:pt x="536" y="68"/>
                      </a:lnTo>
                      <a:lnTo>
                        <a:pt x="536" y="67"/>
                      </a:lnTo>
                      <a:lnTo>
                        <a:pt x="538" y="65"/>
                      </a:lnTo>
                      <a:lnTo>
                        <a:pt x="539" y="65"/>
                      </a:lnTo>
                      <a:close/>
                      <a:moveTo>
                        <a:pt x="1187" y="65"/>
                      </a:moveTo>
                      <a:lnTo>
                        <a:pt x="1188" y="65"/>
                      </a:lnTo>
                      <a:lnTo>
                        <a:pt x="1188" y="65"/>
                      </a:lnTo>
                      <a:lnTo>
                        <a:pt x="1187" y="65"/>
                      </a:lnTo>
                      <a:lnTo>
                        <a:pt x="1187" y="65"/>
                      </a:lnTo>
                      <a:lnTo>
                        <a:pt x="1187" y="65"/>
                      </a:lnTo>
                      <a:close/>
                      <a:moveTo>
                        <a:pt x="3276" y="61"/>
                      </a:moveTo>
                      <a:lnTo>
                        <a:pt x="3278" y="61"/>
                      </a:lnTo>
                      <a:lnTo>
                        <a:pt x="3278" y="63"/>
                      </a:lnTo>
                      <a:lnTo>
                        <a:pt x="3279" y="63"/>
                      </a:lnTo>
                      <a:lnTo>
                        <a:pt x="3279" y="63"/>
                      </a:lnTo>
                      <a:lnTo>
                        <a:pt x="3279" y="64"/>
                      </a:lnTo>
                      <a:lnTo>
                        <a:pt x="3276" y="64"/>
                      </a:lnTo>
                      <a:lnTo>
                        <a:pt x="3276" y="63"/>
                      </a:lnTo>
                      <a:lnTo>
                        <a:pt x="3276" y="63"/>
                      </a:lnTo>
                      <a:lnTo>
                        <a:pt x="3276" y="63"/>
                      </a:lnTo>
                      <a:lnTo>
                        <a:pt x="3276" y="61"/>
                      </a:lnTo>
                      <a:close/>
                      <a:moveTo>
                        <a:pt x="1043" y="61"/>
                      </a:moveTo>
                      <a:lnTo>
                        <a:pt x="1043" y="63"/>
                      </a:lnTo>
                      <a:lnTo>
                        <a:pt x="1042" y="64"/>
                      </a:lnTo>
                      <a:lnTo>
                        <a:pt x="1040" y="65"/>
                      </a:lnTo>
                      <a:lnTo>
                        <a:pt x="1039" y="65"/>
                      </a:lnTo>
                      <a:lnTo>
                        <a:pt x="1040" y="63"/>
                      </a:lnTo>
                      <a:lnTo>
                        <a:pt x="1043" y="61"/>
                      </a:lnTo>
                      <a:close/>
                      <a:moveTo>
                        <a:pt x="1716" y="59"/>
                      </a:moveTo>
                      <a:lnTo>
                        <a:pt x="1720" y="60"/>
                      </a:lnTo>
                      <a:lnTo>
                        <a:pt x="1720" y="60"/>
                      </a:lnTo>
                      <a:lnTo>
                        <a:pt x="1720" y="61"/>
                      </a:lnTo>
                      <a:lnTo>
                        <a:pt x="1720" y="61"/>
                      </a:lnTo>
                      <a:lnTo>
                        <a:pt x="1720" y="61"/>
                      </a:lnTo>
                      <a:lnTo>
                        <a:pt x="1717" y="61"/>
                      </a:lnTo>
                      <a:lnTo>
                        <a:pt x="1716" y="61"/>
                      </a:lnTo>
                      <a:lnTo>
                        <a:pt x="1716" y="60"/>
                      </a:lnTo>
                      <a:lnTo>
                        <a:pt x="1716" y="59"/>
                      </a:lnTo>
                      <a:close/>
                      <a:moveTo>
                        <a:pt x="1037" y="59"/>
                      </a:moveTo>
                      <a:lnTo>
                        <a:pt x="1038" y="59"/>
                      </a:lnTo>
                      <a:lnTo>
                        <a:pt x="1038" y="59"/>
                      </a:lnTo>
                      <a:lnTo>
                        <a:pt x="1038" y="59"/>
                      </a:lnTo>
                      <a:lnTo>
                        <a:pt x="1039" y="59"/>
                      </a:lnTo>
                      <a:lnTo>
                        <a:pt x="1038" y="61"/>
                      </a:lnTo>
                      <a:lnTo>
                        <a:pt x="1037" y="63"/>
                      </a:lnTo>
                      <a:lnTo>
                        <a:pt x="1037" y="64"/>
                      </a:lnTo>
                      <a:lnTo>
                        <a:pt x="1034" y="65"/>
                      </a:lnTo>
                      <a:lnTo>
                        <a:pt x="1034" y="67"/>
                      </a:lnTo>
                      <a:lnTo>
                        <a:pt x="1033" y="67"/>
                      </a:lnTo>
                      <a:lnTo>
                        <a:pt x="1033" y="67"/>
                      </a:lnTo>
                      <a:lnTo>
                        <a:pt x="1031" y="67"/>
                      </a:lnTo>
                      <a:lnTo>
                        <a:pt x="1031" y="68"/>
                      </a:lnTo>
                      <a:lnTo>
                        <a:pt x="1031" y="68"/>
                      </a:lnTo>
                      <a:lnTo>
                        <a:pt x="1030" y="68"/>
                      </a:lnTo>
                      <a:lnTo>
                        <a:pt x="1026" y="68"/>
                      </a:lnTo>
                      <a:lnTo>
                        <a:pt x="1026" y="67"/>
                      </a:lnTo>
                      <a:lnTo>
                        <a:pt x="1029" y="67"/>
                      </a:lnTo>
                      <a:lnTo>
                        <a:pt x="1030" y="64"/>
                      </a:lnTo>
                      <a:lnTo>
                        <a:pt x="1031" y="63"/>
                      </a:lnTo>
                      <a:lnTo>
                        <a:pt x="1033" y="61"/>
                      </a:lnTo>
                      <a:lnTo>
                        <a:pt x="1035" y="60"/>
                      </a:lnTo>
                      <a:lnTo>
                        <a:pt x="1037" y="59"/>
                      </a:lnTo>
                      <a:close/>
                      <a:moveTo>
                        <a:pt x="3312" y="58"/>
                      </a:moveTo>
                      <a:lnTo>
                        <a:pt x="3312" y="58"/>
                      </a:lnTo>
                      <a:lnTo>
                        <a:pt x="3313" y="59"/>
                      </a:lnTo>
                      <a:lnTo>
                        <a:pt x="3312" y="59"/>
                      </a:lnTo>
                      <a:lnTo>
                        <a:pt x="3312" y="59"/>
                      </a:lnTo>
                      <a:lnTo>
                        <a:pt x="3312" y="60"/>
                      </a:lnTo>
                      <a:lnTo>
                        <a:pt x="3309" y="60"/>
                      </a:lnTo>
                      <a:lnTo>
                        <a:pt x="3309" y="59"/>
                      </a:lnTo>
                      <a:lnTo>
                        <a:pt x="3310" y="59"/>
                      </a:lnTo>
                      <a:lnTo>
                        <a:pt x="3310" y="59"/>
                      </a:lnTo>
                      <a:lnTo>
                        <a:pt x="3312" y="58"/>
                      </a:lnTo>
                      <a:close/>
                      <a:moveTo>
                        <a:pt x="3304" y="58"/>
                      </a:moveTo>
                      <a:lnTo>
                        <a:pt x="3305" y="58"/>
                      </a:lnTo>
                      <a:lnTo>
                        <a:pt x="3306" y="59"/>
                      </a:lnTo>
                      <a:lnTo>
                        <a:pt x="3308" y="59"/>
                      </a:lnTo>
                      <a:lnTo>
                        <a:pt x="3308" y="59"/>
                      </a:lnTo>
                      <a:lnTo>
                        <a:pt x="3308" y="61"/>
                      </a:lnTo>
                      <a:lnTo>
                        <a:pt x="3304" y="61"/>
                      </a:lnTo>
                      <a:lnTo>
                        <a:pt x="3304" y="58"/>
                      </a:lnTo>
                      <a:close/>
                      <a:moveTo>
                        <a:pt x="1183" y="55"/>
                      </a:moveTo>
                      <a:lnTo>
                        <a:pt x="1183" y="56"/>
                      </a:lnTo>
                      <a:lnTo>
                        <a:pt x="1184" y="56"/>
                      </a:lnTo>
                      <a:lnTo>
                        <a:pt x="1186" y="56"/>
                      </a:lnTo>
                      <a:lnTo>
                        <a:pt x="1186" y="56"/>
                      </a:lnTo>
                      <a:lnTo>
                        <a:pt x="1188" y="55"/>
                      </a:lnTo>
                      <a:lnTo>
                        <a:pt x="1188" y="58"/>
                      </a:lnTo>
                      <a:lnTo>
                        <a:pt x="1187" y="58"/>
                      </a:lnTo>
                      <a:lnTo>
                        <a:pt x="1186" y="58"/>
                      </a:lnTo>
                      <a:lnTo>
                        <a:pt x="1186" y="59"/>
                      </a:lnTo>
                      <a:lnTo>
                        <a:pt x="1183" y="59"/>
                      </a:lnTo>
                      <a:lnTo>
                        <a:pt x="1183" y="60"/>
                      </a:lnTo>
                      <a:lnTo>
                        <a:pt x="1186" y="60"/>
                      </a:lnTo>
                      <a:lnTo>
                        <a:pt x="1186" y="63"/>
                      </a:lnTo>
                      <a:lnTo>
                        <a:pt x="1184" y="64"/>
                      </a:lnTo>
                      <a:lnTo>
                        <a:pt x="1183" y="64"/>
                      </a:lnTo>
                      <a:lnTo>
                        <a:pt x="1183" y="65"/>
                      </a:lnTo>
                      <a:lnTo>
                        <a:pt x="1181" y="64"/>
                      </a:lnTo>
                      <a:lnTo>
                        <a:pt x="1181" y="71"/>
                      </a:lnTo>
                      <a:lnTo>
                        <a:pt x="1178" y="72"/>
                      </a:lnTo>
                      <a:lnTo>
                        <a:pt x="1178" y="75"/>
                      </a:lnTo>
                      <a:lnTo>
                        <a:pt x="1178" y="75"/>
                      </a:lnTo>
                      <a:lnTo>
                        <a:pt x="1178" y="76"/>
                      </a:lnTo>
                      <a:lnTo>
                        <a:pt x="1178" y="76"/>
                      </a:lnTo>
                      <a:lnTo>
                        <a:pt x="1178" y="76"/>
                      </a:lnTo>
                      <a:lnTo>
                        <a:pt x="1178" y="77"/>
                      </a:lnTo>
                      <a:lnTo>
                        <a:pt x="1178" y="77"/>
                      </a:lnTo>
                      <a:lnTo>
                        <a:pt x="1179" y="80"/>
                      </a:lnTo>
                      <a:lnTo>
                        <a:pt x="1178" y="80"/>
                      </a:lnTo>
                      <a:lnTo>
                        <a:pt x="1178" y="81"/>
                      </a:lnTo>
                      <a:lnTo>
                        <a:pt x="1178" y="81"/>
                      </a:lnTo>
                      <a:lnTo>
                        <a:pt x="1178" y="81"/>
                      </a:lnTo>
                      <a:lnTo>
                        <a:pt x="1178" y="81"/>
                      </a:lnTo>
                      <a:lnTo>
                        <a:pt x="1178" y="81"/>
                      </a:lnTo>
                      <a:lnTo>
                        <a:pt x="1179" y="81"/>
                      </a:lnTo>
                      <a:lnTo>
                        <a:pt x="1179" y="81"/>
                      </a:lnTo>
                      <a:lnTo>
                        <a:pt x="1179" y="78"/>
                      </a:lnTo>
                      <a:lnTo>
                        <a:pt x="1181" y="78"/>
                      </a:lnTo>
                      <a:lnTo>
                        <a:pt x="1181" y="77"/>
                      </a:lnTo>
                      <a:lnTo>
                        <a:pt x="1182" y="77"/>
                      </a:lnTo>
                      <a:lnTo>
                        <a:pt x="1182" y="76"/>
                      </a:lnTo>
                      <a:lnTo>
                        <a:pt x="1183" y="76"/>
                      </a:lnTo>
                      <a:lnTo>
                        <a:pt x="1183" y="75"/>
                      </a:lnTo>
                      <a:lnTo>
                        <a:pt x="1184" y="75"/>
                      </a:lnTo>
                      <a:lnTo>
                        <a:pt x="1184" y="76"/>
                      </a:lnTo>
                      <a:lnTo>
                        <a:pt x="1187" y="76"/>
                      </a:lnTo>
                      <a:lnTo>
                        <a:pt x="1188" y="77"/>
                      </a:lnTo>
                      <a:lnTo>
                        <a:pt x="1190" y="77"/>
                      </a:lnTo>
                      <a:lnTo>
                        <a:pt x="1188" y="77"/>
                      </a:lnTo>
                      <a:lnTo>
                        <a:pt x="1188" y="77"/>
                      </a:lnTo>
                      <a:lnTo>
                        <a:pt x="1188" y="77"/>
                      </a:lnTo>
                      <a:lnTo>
                        <a:pt x="1188" y="78"/>
                      </a:lnTo>
                      <a:lnTo>
                        <a:pt x="1187" y="80"/>
                      </a:lnTo>
                      <a:lnTo>
                        <a:pt x="1184" y="81"/>
                      </a:lnTo>
                      <a:lnTo>
                        <a:pt x="1187" y="81"/>
                      </a:lnTo>
                      <a:lnTo>
                        <a:pt x="1187" y="81"/>
                      </a:lnTo>
                      <a:lnTo>
                        <a:pt x="1190" y="81"/>
                      </a:lnTo>
                      <a:lnTo>
                        <a:pt x="1188" y="84"/>
                      </a:lnTo>
                      <a:lnTo>
                        <a:pt x="1190" y="84"/>
                      </a:lnTo>
                      <a:lnTo>
                        <a:pt x="1190" y="82"/>
                      </a:lnTo>
                      <a:lnTo>
                        <a:pt x="1192" y="82"/>
                      </a:lnTo>
                      <a:lnTo>
                        <a:pt x="1194" y="85"/>
                      </a:lnTo>
                      <a:lnTo>
                        <a:pt x="1194" y="84"/>
                      </a:lnTo>
                      <a:lnTo>
                        <a:pt x="1194" y="84"/>
                      </a:lnTo>
                      <a:lnTo>
                        <a:pt x="1194" y="84"/>
                      </a:lnTo>
                      <a:lnTo>
                        <a:pt x="1195" y="84"/>
                      </a:lnTo>
                      <a:lnTo>
                        <a:pt x="1194" y="81"/>
                      </a:lnTo>
                      <a:lnTo>
                        <a:pt x="1198" y="82"/>
                      </a:lnTo>
                      <a:lnTo>
                        <a:pt x="1198" y="81"/>
                      </a:lnTo>
                      <a:lnTo>
                        <a:pt x="1199" y="81"/>
                      </a:lnTo>
                      <a:lnTo>
                        <a:pt x="1200" y="80"/>
                      </a:lnTo>
                      <a:lnTo>
                        <a:pt x="1200" y="80"/>
                      </a:lnTo>
                      <a:lnTo>
                        <a:pt x="1200" y="81"/>
                      </a:lnTo>
                      <a:lnTo>
                        <a:pt x="1200" y="81"/>
                      </a:lnTo>
                      <a:lnTo>
                        <a:pt x="1200" y="81"/>
                      </a:lnTo>
                      <a:lnTo>
                        <a:pt x="1200" y="82"/>
                      </a:lnTo>
                      <a:lnTo>
                        <a:pt x="1204" y="82"/>
                      </a:lnTo>
                      <a:lnTo>
                        <a:pt x="1204" y="80"/>
                      </a:lnTo>
                      <a:lnTo>
                        <a:pt x="1205" y="80"/>
                      </a:lnTo>
                      <a:lnTo>
                        <a:pt x="1207" y="81"/>
                      </a:lnTo>
                      <a:lnTo>
                        <a:pt x="1208" y="82"/>
                      </a:lnTo>
                      <a:lnTo>
                        <a:pt x="1208" y="84"/>
                      </a:lnTo>
                      <a:lnTo>
                        <a:pt x="1207" y="86"/>
                      </a:lnTo>
                      <a:lnTo>
                        <a:pt x="1205" y="88"/>
                      </a:lnTo>
                      <a:lnTo>
                        <a:pt x="1204" y="88"/>
                      </a:lnTo>
                      <a:lnTo>
                        <a:pt x="1205" y="89"/>
                      </a:lnTo>
                      <a:lnTo>
                        <a:pt x="1205" y="89"/>
                      </a:lnTo>
                      <a:lnTo>
                        <a:pt x="1207" y="89"/>
                      </a:lnTo>
                      <a:lnTo>
                        <a:pt x="1207" y="92"/>
                      </a:lnTo>
                      <a:lnTo>
                        <a:pt x="1208" y="92"/>
                      </a:lnTo>
                      <a:lnTo>
                        <a:pt x="1209" y="90"/>
                      </a:lnTo>
                      <a:lnTo>
                        <a:pt x="1209" y="90"/>
                      </a:lnTo>
                      <a:lnTo>
                        <a:pt x="1209" y="92"/>
                      </a:lnTo>
                      <a:lnTo>
                        <a:pt x="1208" y="93"/>
                      </a:lnTo>
                      <a:lnTo>
                        <a:pt x="1208" y="94"/>
                      </a:lnTo>
                      <a:lnTo>
                        <a:pt x="1209" y="94"/>
                      </a:lnTo>
                      <a:lnTo>
                        <a:pt x="1209" y="96"/>
                      </a:lnTo>
                      <a:lnTo>
                        <a:pt x="1209" y="94"/>
                      </a:lnTo>
                      <a:lnTo>
                        <a:pt x="1211" y="94"/>
                      </a:lnTo>
                      <a:lnTo>
                        <a:pt x="1211" y="94"/>
                      </a:lnTo>
                      <a:lnTo>
                        <a:pt x="1212" y="94"/>
                      </a:lnTo>
                      <a:lnTo>
                        <a:pt x="1212" y="93"/>
                      </a:lnTo>
                      <a:lnTo>
                        <a:pt x="1215" y="94"/>
                      </a:lnTo>
                      <a:lnTo>
                        <a:pt x="1216" y="92"/>
                      </a:lnTo>
                      <a:lnTo>
                        <a:pt x="1216" y="92"/>
                      </a:lnTo>
                      <a:lnTo>
                        <a:pt x="1216" y="93"/>
                      </a:lnTo>
                      <a:lnTo>
                        <a:pt x="1218" y="92"/>
                      </a:lnTo>
                      <a:lnTo>
                        <a:pt x="1218" y="93"/>
                      </a:lnTo>
                      <a:lnTo>
                        <a:pt x="1217" y="94"/>
                      </a:lnTo>
                      <a:lnTo>
                        <a:pt x="1216" y="96"/>
                      </a:lnTo>
                      <a:lnTo>
                        <a:pt x="1215" y="97"/>
                      </a:lnTo>
                      <a:lnTo>
                        <a:pt x="1215" y="98"/>
                      </a:lnTo>
                      <a:lnTo>
                        <a:pt x="1215" y="98"/>
                      </a:lnTo>
                      <a:lnTo>
                        <a:pt x="1216" y="99"/>
                      </a:lnTo>
                      <a:lnTo>
                        <a:pt x="1217" y="99"/>
                      </a:lnTo>
                      <a:lnTo>
                        <a:pt x="1216" y="101"/>
                      </a:lnTo>
                      <a:lnTo>
                        <a:pt x="1215" y="102"/>
                      </a:lnTo>
                      <a:lnTo>
                        <a:pt x="1213" y="102"/>
                      </a:lnTo>
                      <a:lnTo>
                        <a:pt x="1213" y="103"/>
                      </a:lnTo>
                      <a:lnTo>
                        <a:pt x="1215" y="103"/>
                      </a:lnTo>
                      <a:lnTo>
                        <a:pt x="1215" y="105"/>
                      </a:lnTo>
                      <a:lnTo>
                        <a:pt x="1217" y="105"/>
                      </a:lnTo>
                      <a:lnTo>
                        <a:pt x="1218" y="105"/>
                      </a:lnTo>
                      <a:lnTo>
                        <a:pt x="1218" y="101"/>
                      </a:lnTo>
                      <a:lnTo>
                        <a:pt x="1220" y="99"/>
                      </a:lnTo>
                      <a:lnTo>
                        <a:pt x="1221" y="98"/>
                      </a:lnTo>
                      <a:lnTo>
                        <a:pt x="1221" y="97"/>
                      </a:lnTo>
                      <a:lnTo>
                        <a:pt x="1221" y="97"/>
                      </a:lnTo>
                      <a:lnTo>
                        <a:pt x="1221" y="97"/>
                      </a:lnTo>
                      <a:lnTo>
                        <a:pt x="1222" y="97"/>
                      </a:lnTo>
                      <a:lnTo>
                        <a:pt x="1222" y="99"/>
                      </a:lnTo>
                      <a:lnTo>
                        <a:pt x="1221" y="101"/>
                      </a:lnTo>
                      <a:lnTo>
                        <a:pt x="1220" y="102"/>
                      </a:lnTo>
                      <a:lnTo>
                        <a:pt x="1220" y="106"/>
                      </a:lnTo>
                      <a:lnTo>
                        <a:pt x="1222" y="106"/>
                      </a:lnTo>
                      <a:lnTo>
                        <a:pt x="1222" y="106"/>
                      </a:lnTo>
                      <a:lnTo>
                        <a:pt x="1222" y="106"/>
                      </a:lnTo>
                      <a:lnTo>
                        <a:pt x="1224" y="105"/>
                      </a:lnTo>
                      <a:lnTo>
                        <a:pt x="1224" y="103"/>
                      </a:lnTo>
                      <a:lnTo>
                        <a:pt x="1222" y="103"/>
                      </a:lnTo>
                      <a:lnTo>
                        <a:pt x="1224" y="102"/>
                      </a:lnTo>
                      <a:lnTo>
                        <a:pt x="1225" y="102"/>
                      </a:lnTo>
                      <a:lnTo>
                        <a:pt x="1225" y="103"/>
                      </a:lnTo>
                      <a:lnTo>
                        <a:pt x="1224" y="105"/>
                      </a:lnTo>
                      <a:lnTo>
                        <a:pt x="1224" y="105"/>
                      </a:lnTo>
                      <a:lnTo>
                        <a:pt x="1224" y="106"/>
                      </a:lnTo>
                      <a:lnTo>
                        <a:pt x="1222" y="106"/>
                      </a:lnTo>
                      <a:lnTo>
                        <a:pt x="1222" y="110"/>
                      </a:lnTo>
                      <a:lnTo>
                        <a:pt x="1222" y="110"/>
                      </a:lnTo>
                      <a:lnTo>
                        <a:pt x="1222" y="111"/>
                      </a:lnTo>
                      <a:lnTo>
                        <a:pt x="1221" y="113"/>
                      </a:lnTo>
                      <a:lnTo>
                        <a:pt x="1220" y="113"/>
                      </a:lnTo>
                      <a:lnTo>
                        <a:pt x="1217" y="114"/>
                      </a:lnTo>
                      <a:lnTo>
                        <a:pt x="1217" y="114"/>
                      </a:lnTo>
                      <a:lnTo>
                        <a:pt x="1217" y="114"/>
                      </a:lnTo>
                      <a:lnTo>
                        <a:pt x="1216" y="114"/>
                      </a:lnTo>
                      <a:lnTo>
                        <a:pt x="1216" y="113"/>
                      </a:lnTo>
                      <a:lnTo>
                        <a:pt x="1217" y="111"/>
                      </a:lnTo>
                      <a:lnTo>
                        <a:pt x="1217" y="110"/>
                      </a:lnTo>
                      <a:lnTo>
                        <a:pt x="1217" y="110"/>
                      </a:lnTo>
                      <a:lnTo>
                        <a:pt x="1216" y="109"/>
                      </a:lnTo>
                      <a:lnTo>
                        <a:pt x="1215" y="109"/>
                      </a:lnTo>
                      <a:lnTo>
                        <a:pt x="1213" y="110"/>
                      </a:lnTo>
                      <a:lnTo>
                        <a:pt x="1212" y="113"/>
                      </a:lnTo>
                      <a:lnTo>
                        <a:pt x="1212" y="113"/>
                      </a:lnTo>
                      <a:lnTo>
                        <a:pt x="1211" y="113"/>
                      </a:lnTo>
                      <a:lnTo>
                        <a:pt x="1211" y="113"/>
                      </a:lnTo>
                      <a:lnTo>
                        <a:pt x="1211" y="113"/>
                      </a:lnTo>
                      <a:lnTo>
                        <a:pt x="1211" y="107"/>
                      </a:lnTo>
                      <a:lnTo>
                        <a:pt x="1212" y="107"/>
                      </a:lnTo>
                      <a:lnTo>
                        <a:pt x="1213" y="107"/>
                      </a:lnTo>
                      <a:lnTo>
                        <a:pt x="1213" y="107"/>
                      </a:lnTo>
                      <a:lnTo>
                        <a:pt x="1213" y="107"/>
                      </a:lnTo>
                      <a:lnTo>
                        <a:pt x="1213" y="105"/>
                      </a:lnTo>
                      <a:lnTo>
                        <a:pt x="1212" y="103"/>
                      </a:lnTo>
                      <a:lnTo>
                        <a:pt x="1211" y="102"/>
                      </a:lnTo>
                      <a:lnTo>
                        <a:pt x="1211" y="101"/>
                      </a:lnTo>
                      <a:lnTo>
                        <a:pt x="1209" y="101"/>
                      </a:lnTo>
                      <a:lnTo>
                        <a:pt x="1209" y="102"/>
                      </a:lnTo>
                      <a:lnTo>
                        <a:pt x="1208" y="103"/>
                      </a:lnTo>
                      <a:lnTo>
                        <a:pt x="1208" y="105"/>
                      </a:lnTo>
                      <a:lnTo>
                        <a:pt x="1205" y="105"/>
                      </a:lnTo>
                      <a:lnTo>
                        <a:pt x="1204" y="105"/>
                      </a:lnTo>
                      <a:lnTo>
                        <a:pt x="1203" y="106"/>
                      </a:lnTo>
                      <a:lnTo>
                        <a:pt x="1204" y="109"/>
                      </a:lnTo>
                      <a:lnTo>
                        <a:pt x="1203" y="109"/>
                      </a:lnTo>
                      <a:lnTo>
                        <a:pt x="1201" y="110"/>
                      </a:lnTo>
                      <a:lnTo>
                        <a:pt x="1199" y="111"/>
                      </a:lnTo>
                      <a:lnTo>
                        <a:pt x="1196" y="113"/>
                      </a:lnTo>
                      <a:lnTo>
                        <a:pt x="1198" y="110"/>
                      </a:lnTo>
                      <a:lnTo>
                        <a:pt x="1198" y="109"/>
                      </a:lnTo>
                      <a:lnTo>
                        <a:pt x="1200" y="109"/>
                      </a:lnTo>
                      <a:lnTo>
                        <a:pt x="1200" y="106"/>
                      </a:lnTo>
                      <a:lnTo>
                        <a:pt x="1201" y="106"/>
                      </a:lnTo>
                      <a:lnTo>
                        <a:pt x="1203" y="103"/>
                      </a:lnTo>
                      <a:lnTo>
                        <a:pt x="1204" y="103"/>
                      </a:lnTo>
                      <a:lnTo>
                        <a:pt x="1204" y="101"/>
                      </a:lnTo>
                      <a:lnTo>
                        <a:pt x="1203" y="101"/>
                      </a:lnTo>
                      <a:lnTo>
                        <a:pt x="1203" y="102"/>
                      </a:lnTo>
                      <a:lnTo>
                        <a:pt x="1201" y="102"/>
                      </a:lnTo>
                      <a:lnTo>
                        <a:pt x="1200" y="103"/>
                      </a:lnTo>
                      <a:lnTo>
                        <a:pt x="1200" y="105"/>
                      </a:lnTo>
                      <a:lnTo>
                        <a:pt x="1199" y="105"/>
                      </a:lnTo>
                      <a:lnTo>
                        <a:pt x="1196" y="105"/>
                      </a:lnTo>
                      <a:lnTo>
                        <a:pt x="1196" y="105"/>
                      </a:lnTo>
                      <a:lnTo>
                        <a:pt x="1198" y="103"/>
                      </a:lnTo>
                      <a:lnTo>
                        <a:pt x="1198" y="101"/>
                      </a:lnTo>
                      <a:lnTo>
                        <a:pt x="1194" y="101"/>
                      </a:lnTo>
                      <a:lnTo>
                        <a:pt x="1194" y="102"/>
                      </a:lnTo>
                      <a:lnTo>
                        <a:pt x="1190" y="102"/>
                      </a:lnTo>
                      <a:lnTo>
                        <a:pt x="1190" y="103"/>
                      </a:lnTo>
                      <a:lnTo>
                        <a:pt x="1190" y="103"/>
                      </a:lnTo>
                      <a:lnTo>
                        <a:pt x="1190" y="102"/>
                      </a:lnTo>
                      <a:lnTo>
                        <a:pt x="1184" y="103"/>
                      </a:lnTo>
                      <a:lnTo>
                        <a:pt x="1184" y="101"/>
                      </a:lnTo>
                      <a:lnTo>
                        <a:pt x="1184" y="101"/>
                      </a:lnTo>
                      <a:lnTo>
                        <a:pt x="1184" y="101"/>
                      </a:lnTo>
                      <a:lnTo>
                        <a:pt x="1184" y="101"/>
                      </a:lnTo>
                      <a:lnTo>
                        <a:pt x="1183" y="102"/>
                      </a:lnTo>
                      <a:lnTo>
                        <a:pt x="1183" y="102"/>
                      </a:lnTo>
                      <a:lnTo>
                        <a:pt x="1183" y="102"/>
                      </a:lnTo>
                      <a:lnTo>
                        <a:pt x="1183" y="103"/>
                      </a:lnTo>
                      <a:lnTo>
                        <a:pt x="1181" y="103"/>
                      </a:lnTo>
                      <a:lnTo>
                        <a:pt x="1181" y="103"/>
                      </a:lnTo>
                      <a:lnTo>
                        <a:pt x="1181" y="103"/>
                      </a:lnTo>
                      <a:lnTo>
                        <a:pt x="1179" y="103"/>
                      </a:lnTo>
                      <a:lnTo>
                        <a:pt x="1179" y="102"/>
                      </a:lnTo>
                      <a:lnTo>
                        <a:pt x="1177" y="102"/>
                      </a:lnTo>
                      <a:lnTo>
                        <a:pt x="1177" y="102"/>
                      </a:lnTo>
                      <a:lnTo>
                        <a:pt x="1177" y="102"/>
                      </a:lnTo>
                      <a:lnTo>
                        <a:pt x="1177" y="102"/>
                      </a:lnTo>
                      <a:lnTo>
                        <a:pt x="1175" y="102"/>
                      </a:lnTo>
                      <a:lnTo>
                        <a:pt x="1175" y="102"/>
                      </a:lnTo>
                      <a:lnTo>
                        <a:pt x="1174" y="102"/>
                      </a:lnTo>
                      <a:lnTo>
                        <a:pt x="1174" y="102"/>
                      </a:lnTo>
                      <a:lnTo>
                        <a:pt x="1174" y="102"/>
                      </a:lnTo>
                      <a:lnTo>
                        <a:pt x="1173" y="102"/>
                      </a:lnTo>
                      <a:lnTo>
                        <a:pt x="1173" y="102"/>
                      </a:lnTo>
                      <a:lnTo>
                        <a:pt x="1171" y="102"/>
                      </a:lnTo>
                      <a:lnTo>
                        <a:pt x="1167" y="102"/>
                      </a:lnTo>
                      <a:lnTo>
                        <a:pt x="1167" y="102"/>
                      </a:lnTo>
                      <a:lnTo>
                        <a:pt x="1165" y="102"/>
                      </a:lnTo>
                      <a:lnTo>
                        <a:pt x="1163" y="103"/>
                      </a:lnTo>
                      <a:lnTo>
                        <a:pt x="1161" y="105"/>
                      </a:lnTo>
                      <a:lnTo>
                        <a:pt x="1161" y="103"/>
                      </a:lnTo>
                      <a:lnTo>
                        <a:pt x="1160" y="103"/>
                      </a:lnTo>
                      <a:lnTo>
                        <a:pt x="1157" y="99"/>
                      </a:lnTo>
                      <a:lnTo>
                        <a:pt x="1158" y="99"/>
                      </a:lnTo>
                      <a:lnTo>
                        <a:pt x="1160" y="98"/>
                      </a:lnTo>
                      <a:lnTo>
                        <a:pt x="1161" y="97"/>
                      </a:lnTo>
                      <a:lnTo>
                        <a:pt x="1163" y="96"/>
                      </a:lnTo>
                      <a:lnTo>
                        <a:pt x="1163" y="93"/>
                      </a:lnTo>
                      <a:lnTo>
                        <a:pt x="1165" y="93"/>
                      </a:lnTo>
                      <a:lnTo>
                        <a:pt x="1165" y="94"/>
                      </a:lnTo>
                      <a:lnTo>
                        <a:pt x="1166" y="93"/>
                      </a:lnTo>
                      <a:lnTo>
                        <a:pt x="1166" y="93"/>
                      </a:lnTo>
                      <a:lnTo>
                        <a:pt x="1166" y="93"/>
                      </a:lnTo>
                      <a:lnTo>
                        <a:pt x="1166" y="93"/>
                      </a:lnTo>
                      <a:lnTo>
                        <a:pt x="1166" y="93"/>
                      </a:lnTo>
                      <a:lnTo>
                        <a:pt x="1166" y="92"/>
                      </a:lnTo>
                      <a:lnTo>
                        <a:pt x="1165" y="92"/>
                      </a:lnTo>
                      <a:lnTo>
                        <a:pt x="1163" y="92"/>
                      </a:lnTo>
                      <a:lnTo>
                        <a:pt x="1162" y="92"/>
                      </a:lnTo>
                      <a:lnTo>
                        <a:pt x="1161" y="92"/>
                      </a:lnTo>
                      <a:lnTo>
                        <a:pt x="1161" y="90"/>
                      </a:lnTo>
                      <a:lnTo>
                        <a:pt x="1161" y="90"/>
                      </a:lnTo>
                      <a:lnTo>
                        <a:pt x="1161" y="89"/>
                      </a:lnTo>
                      <a:lnTo>
                        <a:pt x="1163" y="89"/>
                      </a:lnTo>
                      <a:lnTo>
                        <a:pt x="1163" y="90"/>
                      </a:lnTo>
                      <a:lnTo>
                        <a:pt x="1163" y="90"/>
                      </a:lnTo>
                      <a:lnTo>
                        <a:pt x="1163" y="89"/>
                      </a:lnTo>
                      <a:lnTo>
                        <a:pt x="1163" y="89"/>
                      </a:lnTo>
                      <a:lnTo>
                        <a:pt x="1166" y="90"/>
                      </a:lnTo>
                      <a:lnTo>
                        <a:pt x="1165" y="89"/>
                      </a:lnTo>
                      <a:lnTo>
                        <a:pt x="1165" y="88"/>
                      </a:lnTo>
                      <a:lnTo>
                        <a:pt x="1165" y="88"/>
                      </a:lnTo>
                      <a:lnTo>
                        <a:pt x="1165" y="88"/>
                      </a:lnTo>
                      <a:lnTo>
                        <a:pt x="1166" y="85"/>
                      </a:lnTo>
                      <a:lnTo>
                        <a:pt x="1167" y="85"/>
                      </a:lnTo>
                      <a:lnTo>
                        <a:pt x="1169" y="86"/>
                      </a:lnTo>
                      <a:lnTo>
                        <a:pt x="1170" y="86"/>
                      </a:lnTo>
                      <a:lnTo>
                        <a:pt x="1170" y="88"/>
                      </a:lnTo>
                      <a:lnTo>
                        <a:pt x="1171" y="85"/>
                      </a:lnTo>
                      <a:lnTo>
                        <a:pt x="1171" y="85"/>
                      </a:lnTo>
                      <a:lnTo>
                        <a:pt x="1173" y="85"/>
                      </a:lnTo>
                      <a:lnTo>
                        <a:pt x="1173" y="84"/>
                      </a:lnTo>
                      <a:lnTo>
                        <a:pt x="1171" y="82"/>
                      </a:lnTo>
                      <a:lnTo>
                        <a:pt x="1169" y="82"/>
                      </a:lnTo>
                      <a:lnTo>
                        <a:pt x="1167" y="81"/>
                      </a:lnTo>
                      <a:lnTo>
                        <a:pt x="1169" y="81"/>
                      </a:lnTo>
                      <a:lnTo>
                        <a:pt x="1169" y="80"/>
                      </a:lnTo>
                      <a:lnTo>
                        <a:pt x="1170" y="80"/>
                      </a:lnTo>
                      <a:lnTo>
                        <a:pt x="1170" y="80"/>
                      </a:lnTo>
                      <a:lnTo>
                        <a:pt x="1171" y="73"/>
                      </a:lnTo>
                      <a:lnTo>
                        <a:pt x="1170" y="73"/>
                      </a:lnTo>
                      <a:lnTo>
                        <a:pt x="1170" y="71"/>
                      </a:lnTo>
                      <a:lnTo>
                        <a:pt x="1171" y="71"/>
                      </a:lnTo>
                      <a:lnTo>
                        <a:pt x="1171" y="69"/>
                      </a:lnTo>
                      <a:lnTo>
                        <a:pt x="1171" y="69"/>
                      </a:lnTo>
                      <a:lnTo>
                        <a:pt x="1171" y="68"/>
                      </a:lnTo>
                      <a:lnTo>
                        <a:pt x="1171" y="68"/>
                      </a:lnTo>
                      <a:lnTo>
                        <a:pt x="1171" y="68"/>
                      </a:lnTo>
                      <a:lnTo>
                        <a:pt x="1171" y="67"/>
                      </a:lnTo>
                      <a:lnTo>
                        <a:pt x="1171" y="67"/>
                      </a:lnTo>
                      <a:lnTo>
                        <a:pt x="1171" y="64"/>
                      </a:lnTo>
                      <a:lnTo>
                        <a:pt x="1174" y="63"/>
                      </a:lnTo>
                      <a:lnTo>
                        <a:pt x="1177" y="63"/>
                      </a:lnTo>
                      <a:lnTo>
                        <a:pt x="1175" y="61"/>
                      </a:lnTo>
                      <a:lnTo>
                        <a:pt x="1175" y="61"/>
                      </a:lnTo>
                      <a:lnTo>
                        <a:pt x="1175" y="60"/>
                      </a:lnTo>
                      <a:lnTo>
                        <a:pt x="1177" y="59"/>
                      </a:lnTo>
                      <a:lnTo>
                        <a:pt x="1177" y="58"/>
                      </a:lnTo>
                      <a:lnTo>
                        <a:pt x="1178" y="58"/>
                      </a:lnTo>
                      <a:lnTo>
                        <a:pt x="1181" y="56"/>
                      </a:lnTo>
                      <a:lnTo>
                        <a:pt x="1183" y="55"/>
                      </a:lnTo>
                      <a:close/>
                      <a:moveTo>
                        <a:pt x="3265" y="55"/>
                      </a:moveTo>
                      <a:lnTo>
                        <a:pt x="3265" y="56"/>
                      </a:lnTo>
                      <a:lnTo>
                        <a:pt x="3265" y="58"/>
                      </a:lnTo>
                      <a:lnTo>
                        <a:pt x="3263" y="59"/>
                      </a:lnTo>
                      <a:lnTo>
                        <a:pt x="3263" y="59"/>
                      </a:lnTo>
                      <a:lnTo>
                        <a:pt x="3262" y="59"/>
                      </a:lnTo>
                      <a:lnTo>
                        <a:pt x="3262" y="58"/>
                      </a:lnTo>
                      <a:lnTo>
                        <a:pt x="3263" y="56"/>
                      </a:lnTo>
                      <a:lnTo>
                        <a:pt x="3265" y="55"/>
                      </a:lnTo>
                      <a:close/>
                      <a:moveTo>
                        <a:pt x="63" y="54"/>
                      </a:moveTo>
                      <a:lnTo>
                        <a:pt x="64" y="54"/>
                      </a:lnTo>
                      <a:lnTo>
                        <a:pt x="65" y="55"/>
                      </a:lnTo>
                      <a:lnTo>
                        <a:pt x="66" y="58"/>
                      </a:lnTo>
                      <a:lnTo>
                        <a:pt x="66" y="58"/>
                      </a:lnTo>
                      <a:lnTo>
                        <a:pt x="66" y="58"/>
                      </a:lnTo>
                      <a:lnTo>
                        <a:pt x="65" y="58"/>
                      </a:lnTo>
                      <a:lnTo>
                        <a:pt x="64" y="56"/>
                      </a:lnTo>
                      <a:lnTo>
                        <a:pt x="63" y="56"/>
                      </a:lnTo>
                      <a:lnTo>
                        <a:pt x="63" y="56"/>
                      </a:lnTo>
                      <a:lnTo>
                        <a:pt x="61" y="55"/>
                      </a:lnTo>
                      <a:lnTo>
                        <a:pt x="63" y="54"/>
                      </a:lnTo>
                      <a:close/>
                      <a:moveTo>
                        <a:pt x="3337" y="52"/>
                      </a:moveTo>
                      <a:lnTo>
                        <a:pt x="3337" y="54"/>
                      </a:lnTo>
                      <a:lnTo>
                        <a:pt x="3337" y="54"/>
                      </a:lnTo>
                      <a:lnTo>
                        <a:pt x="3337" y="56"/>
                      </a:lnTo>
                      <a:lnTo>
                        <a:pt x="3331" y="56"/>
                      </a:lnTo>
                      <a:lnTo>
                        <a:pt x="3331" y="55"/>
                      </a:lnTo>
                      <a:lnTo>
                        <a:pt x="3334" y="54"/>
                      </a:lnTo>
                      <a:lnTo>
                        <a:pt x="3335" y="54"/>
                      </a:lnTo>
                      <a:lnTo>
                        <a:pt x="3337" y="52"/>
                      </a:lnTo>
                      <a:close/>
                      <a:moveTo>
                        <a:pt x="3369" y="51"/>
                      </a:moveTo>
                      <a:lnTo>
                        <a:pt x="3369" y="52"/>
                      </a:lnTo>
                      <a:lnTo>
                        <a:pt x="3367" y="52"/>
                      </a:lnTo>
                      <a:lnTo>
                        <a:pt x="3367" y="51"/>
                      </a:lnTo>
                      <a:lnTo>
                        <a:pt x="3368" y="51"/>
                      </a:lnTo>
                      <a:lnTo>
                        <a:pt x="3368" y="51"/>
                      </a:lnTo>
                      <a:lnTo>
                        <a:pt x="3368" y="51"/>
                      </a:lnTo>
                      <a:lnTo>
                        <a:pt x="3369" y="51"/>
                      </a:lnTo>
                      <a:close/>
                      <a:moveTo>
                        <a:pt x="796" y="51"/>
                      </a:moveTo>
                      <a:lnTo>
                        <a:pt x="797" y="52"/>
                      </a:lnTo>
                      <a:lnTo>
                        <a:pt x="798" y="52"/>
                      </a:lnTo>
                      <a:lnTo>
                        <a:pt x="798" y="54"/>
                      </a:lnTo>
                      <a:lnTo>
                        <a:pt x="798" y="54"/>
                      </a:lnTo>
                      <a:lnTo>
                        <a:pt x="798" y="55"/>
                      </a:lnTo>
                      <a:lnTo>
                        <a:pt x="801" y="54"/>
                      </a:lnTo>
                      <a:lnTo>
                        <a:pt x="801" y="58"/>
                      </a:lnTo>
                      <a:lnTo>
                        <a:pt x="801" y="59"/>
                      </a:lnTo>
                      <a:lnTo>
                        <a:pt x="802" y="60"/>
                      </a:lnTo>
                      <a:lnTo>
                        <a:pt x="803" y="61"/>
                      </a:lnTo>
                      <a:lnTo>
                        <a:pt x="805" y="65"/>
                      </a:lnTo>
                      <a:lnTo>
                        <a:pt x="806" y="67"/>
                      </a:lnTo>
                      <a:lnTo>
                        <a:pt x="807" y="68"/>
                      </a:lnTo>
                      <a:lnTo>
                        <a:pt x="807" y="69"/>
                      </a:lnTo>
                      <a:lnTo>
                        <a:pt x="806" y="71"/>
                      </a:lnTo>
                      <a:lnTo>
                        <a:pt x="806" y="72"/>
                      </a:lnTo>
                      <a:lnTo>
                        <a:pt x="802" y="72"/>
                      </a:lnTo>
                      <a:lnTo>
                        <a:pt x="801" y="61"/>
                      </a:lnTo>
                      <a:lnTo>
                        <a:pt x="798" y="61"/>
                      </a:lnTo>
                      <a:lnTo>
                        <a:pt x="798" y="59"/>
                      </a:lnTo>
                      <a:lnTo>
                        <a:pt x="797" y="58"/>
                      </a:lnTo>
                      <a:lnTo>
                        <a:pt x="796" y="56"/>
                      </a:lnTo>
                      <a:lnTo>
                        <a:pt x="794" y="56"/>
                      </a:lnTo>
                      <a:lnTo>
                        <a:pt x="794" y="55"/>
                      </a:lnTo>
                      <a:lnTo>
                        <a:pt x="794" y="54"/>
                      </a:lnTo>
                      <a:lnTo>
                        <a:pt x="793" y="54"/>
                      </a:lnTo>
                      <a:lnTo>
                        <a:pt x="793" y="51"/>
                      </a:lnTo>
                      <a:lnTo>
                        <a:pt x="794" y="51"/>
                      </a:lnTo>
                      <a:lnTo>
                        <a:pt x="794" y="51"/>
                      </a:lnTo>
                      <a:lnTo>
                        <a:pt x="794" y="51"/>
                      </a:lnTo>
                      <a:lnTo>
                        <a:pt x="796" y="51"/>
                      </a:lnTo>
                      <a:close/>
                      <a:moveTo>
                        <a:pt x="91" y="50"/>
                      </a:moveTo>
                      <a:lnTo>
                        <a:pt x="95" y="50"/>
                      </a:lnTo>
                      <a:lnTo>
                        <a:pt x="95" y="51"/>
                      </a:lnTo>
                      <a:lnTo>
                        <a:pt x="94" y="51"/>
                      </a:lnTo>
                      <a:lnTo>
                        <a:pt x="94" y="52"/>
                      </a:lnTo>
                      <a:lnTo>
                        <a:pt x="94" y="52"/>
                      </a:lnTo>
                      <a:lnTo>
                        <a:pt x="94" y="52"/>
                      </a:lnTo>
                      <a:lnTo>
                        <a:pt x="94" y="54"/>
                      </a:lnTo>
                      <a:lnTo>
                        <a:pt x="93" y="54"/>
                      </a:lnTo>
                      <a:lnTo>
                        <a:pt x="93" y="52"/>
                      </a:lnTo>
                      <a:lnTo>
                        <a:pt x="93" y="51"/>
                      </a:lnTo>
                      <a:lnTo>
                        <a:pt x="91" y="50"/>
                      </a:lnTo>
                      <a:close/>
                      <a:moveTo>
                        <a:pt x="127" y="50"/>
                      </a:moveTo>
                      <a:lnTo>
                        <a:pt x="129" y="50"/>
                      </a:lnTo>
                      <a:lnTo>
                        <a:pt x="129" y="50"/>
                      </a:lnTo>
                      <a:lnTo>
                        <a:pt x="127" y="50"/>
                      </a:lnTo>
                      <a:lnTo>
                        <a:pt x="127" y="50"/>
                      </a:lnTo>
                      <a:close/>
                      <a:moveTo>
                        <a:pt x="103" y="50"/>
                      </a:moveTo>
                      <a:lnTo>
                        <a:pt x="104" y="50"/>
                      </a:lnTo>
                      <a:lnTo>
                        <a:pt x="103" y="54"/>
                      </a:lnTo>
                      <a:lnTo>
                        <a:pt x="102" y="54"/>
                      </a:lnTo>
                      <a:lnTo>
                        <a:pt x="102" y="51"/>
                      </a:lnTo>
                      <a:lnTo>
                        <a:pt x="102" y="51"/>
                      </a:lnTo>
                      <a:lnTo>
                        <a:pt x="102" y="50"/>
                      </a:lnTo>
                      <a:lnTo>
                        <a:pt x="103" y="50"/>
                      </a:lnTo>
                      <a:close/>
                      <a:moveTo>
                        <a:pt x="99" y="50"/>
                      </a:moveTo>
                      <a:lnTo>
                        <a:pt x="101" y="50"/>
                      </a:lnTo>
                      <a:lnTo>
                        <a:pt x="99" y="52"/>
                      </a:lnTo>
                      <a:lnTo>
                        <a:pt x="98" y="52"/>
                      </a:lnTo>
                      <a:lnTo>
                        <a:pt x="98" y="52"/>
                      </a:lnTo>
                      <a:lnTo>
                        <a:pt x="98" y="52"/>
                      </a:lnTo>
                      <a:lnTo>
                        <a:pt x="98" y="51"/>
                      </a:lnTo>
                      <a:lnTo>
                        <a:pt x="98" y="50"/>
                      </a:lnTo>
                      <a:lnTo>
                        <a:pt x="99" y="50"/>
                      </a:lnTo>
                      <a:close/>
                      <a:moveTo>
                        <a:pt x="535" y="48"/>
                      </a:moveTo>
                      <a:lnTo>
                        <a:pt x="536" y="48"/>
                      </a:lnTo>
                      <a:lnTo>
                        <a:pt x="536" y="51"/>
                      </a:lnTo>
                      <a:lnTo>
                        <a:pt x="535" y="51"/>
                      </a:lnTo>
                      <a:lnTo>
                        <a:pt x="535" y="48"/>
                      </a:lnTo>
                      <a:close/>
                      <a:moveTo>
                        <a:pt x="133" y="48"/>
                      </a:moveTo>
                      <a:lnTo>
                        <a:pt x="135" y="48"/>
                      </a:lnTo>
                      <a:lnTo>
                        <a:pt x="136" y="50"/>
                      </a:lnTo>
                      <a:lnTo>
                        <a:pt x="136" y="50"/>
                      </a:lnTo>
                      <a:lnTo>
                        <a:pt x="133" y="50"/>
                      </a:lnTo>
                      <a:lnTo>
                        <a:pt x="133" y="48"/>
                      </a:lnTo>
                      <a:close/>
                      <a:moveTo>
                        <a:pt x="68" y="48"/>
                      </a:moveTo>
                      <a:lnTo>
                        <a:pt x="70" y="48"/>
                      </a:lnTo>
                      <a:lnTo>
                        <a:pt x="70" y="50"/>
                      </a:lnTo>
                      <a:lnTo>
                        <a:pt x="70" y="51"/>
                      </a:lnTo>
                      <a:lnTo>
                        <a:pt x="68" y="51"/>
                      </a:lnTo>
                      <a:lnTo>
                        <a:pt x="68" y="50"/>
                      </a:lnTo>
                      <a:lnTo>
                        <a:pt x="68" y="48"/>
                      </a:lnTo>
                      <a:lnTo>
                        <a:pt x="68" y="48"/>
                      </a:lnTo>
                      <a:lnTo>
                        <a:pt x="68" y="48"/>
                      </a:lnTo>
                      <a:close/>
                      <a:moveTo>
                        <a:pt x="52" y="48"/>
                      </a:moveTo>
                      <a:lnTo>
                        <a:pt x="52" y="50"/>
                      </a:lnTo>
                      <a:lnTo>
                        <a:pt x="52" y="51"/>
                      </a:lnTo>
                      <a:lnTo>
                        <a:pt x="52" y="51"/>
                      </a:lnTo>
                      <a:lnTo>
                        <a:pt x="52" y="51"/>
                      </a:lnTo>
                      <a:lnTo>
                        <a:pt x="49" y="51"/>
                      </a:lnTo>
                      <a:lnTo>
                        <a:pt x="49" y="50"/>
                      </a:lnTo>
                      <a:lnTo>
                        <a:pt x="51" y="48"/>
                      </a:lnTo>
                      <a:lnTo>
                        <a:pt x="51" y="48"/>
                      </a:lnTo>
                      <a:lnTo>
                        <a:pt x="51" y="48"/>
                      </a:lnTo>
                      <a:lnTo>
                        <a:pt x="52" y="48"/>
                      </a:lnTo>
                      <a:close/>
                      <a:moveTo>
                        <a:pt x="1602" y="46"/>
                      </a:moveTo>
                      <a:lnTo>
                        <a:pt x="1602" y="46"/>
                      </a:lnTo>
                      <a:lnTo>
                        <a:pt x="1602" y="47"/>
                      </a:lnTo>
                      <a:lnTo>
                        <a:pt x="1601" y="48"/>
                      </a:lnTo>
                      <a:lnTo>
                        <a:pt x="1602" y="48"/>
                      </a:lnTo>
                      <a:lnTo>
                        <a:pt x="1603" y="47"/>
                      </a:lnTo>
                      <a:lnTo>
                        <a:pt x="1603" y="47"/>
                      </a:lnTo>
                      <a:lnTo>
                        <a:pt x="1603" y="47"/>
                      </a:lnTo>
                      <a:lnTo>
                        <a:pt x="1605" y="46"/>
                      </a:lnTo>
                      <a:lnTo>
                        <a:pt x="1602" y="46"/>
                      </a:lnTo>
                      <a:close/>
                      <a:moveTo>
                        <a:pt x="531" y="44"/>
                      </a:moveTo>
                      <a:lnTo>
                        <a:pt x="533" y="44"/>
                      </a:lnTo>
                      <a:lnTo>
                        <a:pt x="533" y="46"/>
                      </a:lnTo>
                      <a:lnTo>
                        <a:pt x="533" y="46"/>
                      </a:lnTo>
                      <a:lnTo>
                        <a:pt x="533" y="46"/>
                      </a:lnTo>
                      <a:lnTo>
                        <a:pt x="531" y="46"/>
                      </a:lnTo>
                      <a:lnTo>
                        <a:pt x="531" y="46"/>
                      </a:lnTo>
                      <a:lnTo>
                        <a:pt x="531" y="46"/>
                      </a:lnTo>
                      <a:lnTo>
                        <a:pt x="531" y="44"/>
                      </a:lnTo>
                      <a:lnTo>
                        <a:pt x="531" y="44"/>
                      </a:lnTo>
                      <a:close/>
                      <a:moveTo>
                        <a:pt x="121" y="44"/>
                      </a:moveTo>
                      <a:lnTo>
                        <a:pt x="124" y="44"/>
                      </a:lnTo>
                      <a:lnTo>
                        <a:pt x="124" y="46"/>
                      </a:lnTo>
                      <a:lnTo>
                        <a:pt x="123" y="46"/>
                      </a:lnTo>
                      <a:lnTo>
                        <a:pt x="121" y="48"/>
                      </a:lnTo>
                      <a:lnTo>
                        <a:pt x="119" y="48"/>
                      </a:lnTo>
                      <a:lnTo>
                        <a:pt x="119" y="47"/>
                      </a:lnTo>
                      <a:lnTo>
                        <a:pt x="121" y="47"/>
                      </a:lnTo>
                      <a:lnTo>
                        <a:pt x="121" y="44"/>
                      </a:lnTo>
                      <a:close/>
                      <a:moveTo>
                        <a:pt x="3210" y="43"/>
                      </a:moveTo>
                      <a:lnTo>
                        <a:pt x="3211" y="44"/>
                      </a:lnTo>
                      <a:lnTo>
                        <a:pt x="3214" y="44"/>
                      </a:lnTo>
                      <a:lnTo>
                        <a:pt x="3216" y="44"/>
                      </a:lnTo>
                      <a:lnTo>
                        <a:pt x="3216" y="46"/>
                      </a:lnTo>
                      <a:lnTo>
                        <a:pt x="3212" y="47"/>
                      </a:lnTo>
                      <a:lnTo>
                        <a:pt x="3212" y="46"/>
                      </a:lnTo>
                      <a:lnTo>
                        <a:pt x="3211" y="46"/>
                      </a:lnTo>
                      <a:lnTo>
                        <a:pt x="3211" y="44"/>
                      </a:lnTo>
                      <a:lnTo>
                        <a:pt x="3210" y="44"/>
                      </a:lnTo>
                      <a:lnTo>
                        <a:pt x="3210" y="43"/>
                      </a:lnTo>
                      <a:close/>
                      <a:moveTo>
                        <a:pt x="157" y="43"/>
                      </a:moveTo>
                      <a:lnTo>
                        <a:pt x="157" y="44"/>
                      </a:lnTo>
                      <a:lnTo>
                        <a:pt x="154" y="44"/>
                      </a:lnTo>
                      <a:lnTo>
                        <a:pt x="154" y="43"/>
                      </a:lnTo>
                      <a:lnTo>
                        <a:pt x="154" y="43"/>
                      </a:lnTo>
                      <a:lnTo>
                        <a:pt x="155" y="43"/>
                      </a:lnTo>
                      <a:lnTo>
                        <a:pt x="155" y="43"/>
                      </a:lnTo>
                      <a:lnTo>
                        <a:pt x="157" y="43"/>
                      </a:lnTo>
                      <a:close/>
                      <a:moveTo>
                        <a:pt x="2639" y="42"/>
                      </a:moveTo>
                      <a:lnTo>
                        <a:pt x="2640" y="42"/>
                      </a:lnTo>
                      <a:lnTo>
                        <a:pt x="2640" y="42"/>
                      </a:lnTo>
                      <a:lnTo>
                        <a:pt x="2640" y="42"/>
                      </a:lnTo>
                      <a:lnTo>
                        <a:pt x="2639" y="43"/>
                      </a:lnTo>
                      <a:lnTo>
                        <a:pt x="2639" y="43"/>
                      </a:lnTo>
                      <a:lnTo>
                        <a:pt x="2639" y="43"/>
                      </a:lnTo>
                      <a:lnTo>
                        <a:pt x="2639" y="42"/>
                      </a:lnTo>
                      <a:close/>
                      <a:moveTo>
                        <a:pt x="161" y="41"/>
                      </a:moveTo>
                      <a:lnTo>
                        <a:pt x="162" y="41"/>
                      </a:lnTo>
                      <a:lnTo>
                        <a:pt x="162" y="42"/>
                      </a:lnTo>
                      <a:lnTo>
                        <a:pt x="162" y="42"/>
                      </a:lnTo>
                      <a:lnTo>
                        <a:pt x="162" y="42"/>
                      </a:lnTo>
                      <a:lnTo>
                        <a:pt x="162" y="42"/>
                      </a:lnTo>
                      <a:lnTo>
                        <a:pt x="162" y="42"/>
                      </a:lnTo>
                      <a:lnTo>
                        <a:pt x="162" y="42"/>
                      </a:lnTo>
                      <a:lnTo>
                        <a:pt x="161" y="42"/>
                      </a:lnTo>
                      <a:lnTo>
                        <a:pt x="161" y="42"/>
                      </a:lnTo>
                      <a:lnTo>
                        <a:pt x="161" y="41"/>
                      </a:lnTo>
                      <a:close/>
                      <a:moveTo>
                        <a:pt x="3393" y="38"/>
                      </a:moveTo>
                      <a:lnTo>
                        <a:pt x="3394" y="38"/>
                      </a:lnTo>
                      <a:lnTo>
                        <a:pt x="3390" y="43"/>
                      </a:lnTo>
                      <a:lnTo>
                        <a:pt x="3389" y="44"/>
                      </a:lnTo>
                      <a:lnTo>
                        <a:pt x="3389" y="47"/>
                      </a:lnTo>
                      <a:lnTo>
                        <a:pt x="3386" y="47"/>
                      </a:lnTo>
                      <a:lnTo>
                        <a:pt x="3386" y="48"/>
                      </a:lnTo>
                      <a:lnTo>
                        <a:pt x="3385" y="48"/>
                      </a:lnTo>
                      <a:lnTo>
                        <a:pt x="3385" y="47"/>
                      </a:lnTo>
                      <a:lnTo>
                        <a:pt x="3386" y="46"/>
                      </a:lnTo>
                      <a:lnTo>
                        <a:pt x="3388" y="42"/>
                      </a:lnTo>
                      <a:lnTo>
                        <a:pt x="3390" y="42"/>
                      </a:lnTo>
                      <a:lnTo>
                        <a:pt x="3390" y="41"/>
                      </a:lnTo>
                      <a:lnTo>
                        <a:pt x="3389" y="41"/>
                      </a:lnTo>
                      <a:lnTo>
                        <a:pt x="3389" y="41"/>
                      </a:lnTo>
                      <a:lnTo>
                        <a:pt x="3389" y="39"/>
                      </a:lnTo>
                      <a:lnTo>
                        <a:pt x="3392" y="39"/>
                      </a:lnTo>
                      <a:lnTo>
                        <a:pt x="3393" y="38"/>
                      </a:lnTo>
                      <a:lnTo>
                        <a:pt x="3393" y="38"/>
                      </a:lnTo>
                      <a:close/>
                      <a:moveTo>
                        <a:pt x="1065" y="38"/>
                      </a:moveTo>
                      <a:lnTo>
                        <a:pt x="1067" y="39"/>
                      </a:lnTo>
                      <a:lnTo>
                        <a:pt x="1067" y="42"/>
                      </a:lnTo>
                      <a:lnTo>
                        <a:pt x="1065" y="44"/>
                      </a:lnTo>
                      <a:lnTo>
                        <a:pt x="1065" y="44"/>
                      </a:lnTo>
                      <a:lnTo>
                        <a:pt x="1063" y="44"/>
                      </a:lnTo>
                      <a:lnTo>
                        <a:pt x="1063" y="44"/>
                      </a:lnTo>
                      <a:lnTo>
                        <a:pt x="1063" y="46"/>
                      </a:lnTo>
                      <a:lnTo>
                        <a:pt x="1061" y="46"/>
                      </a:lnTo>
                      <a:lnTo>
                        <a:pt x="1061" y="46"/>
                      </a:lnTo>
                      <a:lnTo>
                        <a:pt x="1061" y="46"/>
                      </a:lnTo>
                      <a:lnTo>
                        <a:pt x="1061" y="46"/>
                      </a:lnTo>
                      <a:lnTo>
                        <a:pt x="1060" y="46"/>
                      </a:lnTo>
                      <a:lnTo>
                        <a:pt x="1061" y="43"/>
                      </a:lnTo>
                      <a:lnTo>
                        <a:pt x="1063" y="41"/>
                      </a:lnTo>
                      <a:lnTo>
                        <a:pt x="1064" y="39"/>
                      </a:lnTo>
                      <a:lnTo>
                        <a:pt x="1065" y="38"/>
                      </a:lnTo>
                      <a:close/>
                      <a:moveTo>
                        <a:pt x="958" y="37"/>
                      </a:moveTo>
                      <a:lnTo>
                        <a:pt x="958" y="38"/>
                      </a:lnTo>
                      <a:lnTo>
                        <a:pt x="959" y="39"/>
                      </a:lnTo>
                      <a:lnTo>
                        <a:pt x="961" y="39"/>
                      </a:lnTo>
                      <a:lnTo>
                        <a:pt x="962" y="41"/>
                      </a:lnTo>
                      <a:lnTo>
                        <a:pt x="962" y="43"/>
                      </a:lnTo>
                      <a:lnTo>
                        <a:pt x="959" y="42"/>
                      </a:lnTo>
                      <a:lnTo>
                        <a:pt x="957" y="42"/>
                      </a:lnTo>
                      <a:lnTo>
                        <a:pt x="954" y="41"/>
                      </a:lnTo>
                      <a:lnTo>
                        <a:pt x="954" y="41"/>
                      </a:lnTo>
                      <a:lnTo>
                        <a:pt x="954" y="39"/>
                      </a:lnTo>
                      <a:lnTo>
                        <a:pt x="953" y="39"/>
                      </a:lnTo>
                      <a:lnTo>
                        <a:pt x="954" y="39"/>
                      </a:lnTo>
                      <a:lnTo>
                        <a:pt x="954" y="38"/>
                      </a:lnTo>
                      <a:lnTo>
                        <a:pt x="954" y="38"/>
                      </a:lnTo>
                      <a:lnTo>
                        <a:pt x="958" y="37"/>
                      </a:lnTo>
                      <a:close/>
                      <a:moveTo>
                        <a:pt x="1" y="37"/>
                      </a:moveTo>
                      <a:lnTo>
                        <a:pt x="2" y="37"/>
                      </a:lnTo>
                      <a:lnTo>
                        <a:pt x="2" y="38"/>
                      </a:lnTo>
                      <a:lnTo>
                        <a:pt x="1" y="38"/>
                      </a:lnTo>
                      <a:lnTo>
                        <a:pt x="1" y="38"/>
                      </a:lnTo>
                      <a:lnTo>
                        <a:pt x="1" y="38"/>
                      </a:lnTo>
                      <a:lnTo>
                        <a:pt x="0" y="37"/>
                      </a:lnTo>
                      <a:lnTo>
                        <a:pt x="0" y="37"/>
                      </a:lnTo>
                      <a:lnTo>
                        <a:pt x="1" y="37"/>
                      </a:lnTo>
                      <a:lnTo>
                        <a:pt x="1" y="37"/>
                      </a:lnTo>
                      <a:close/>
                      <a:moveTo>
                        <a:pt x="3403" y="37"/>
                      </a:moveTo>
                      <a:lnTo>
                        <a:pt x="3405" y="37"/>
                      </a:lnTo>
                      <a:lnTo>
                        <a:pt x="3406" y="37"/>
                      </a:lnTo>
                      <a:lnTo>
                        <a:pt x="3405" y="39"/>
                      </a:lnTo>
                      <a:lnTo>
                        <a:pt x="3403" y="41"/>
                      </a:lnTo>
                      <a:lnTo>
                        <a:pt x="3403" y="42"/>
                      </a:lnTo>
                      <a:lnTo>
                        <a:pt x="3401" y="42"/>
                      </a:lnTo>
                      <a:lnTo>
                        <a:pt x="3399" y="43"/>
                      </a:lnTo>
                      <a:lnTo>
                        <a:pt x="3398" y="42"/>
                      </a:lnTo>
                      <a:lnTo>
                        <a:pt x="3399" y="42"/>
                      </a:lnTo>
                      <a:lnTo>
                        <a:pt x="3401" y="41"/>
                      </a:lnTo>
                      <a:lnTo>
                        <a:pt x="3402" y="38"/>
                      </a:lnTo>
                      <a:lnTo>
                        <a:pt x="3402" y="38"/>
                      </a:lnTo>
                      <a:lnTo>
                        <a:pt x="3402" y="38"/>
                      </a:lnTo>
                      <a:lnTo>
                        <a:pt x="3402" y="37"/>
                      </a:lnTo>
                      <a:lnTo>
                        <a:pt x="3403" y="37"/>
                      </a:lnTo>
                      <a:lnTo>
                        <a:pt x="3403" y="37"/>
                      </a:lnTo>
                      <a:close/>
                      <a:moveTo>
                        <a:pt x="1739" y="37"/>
                      </a:moveTo>
                      <a:lnTo>
                        <a:pt x="1739" y="38"/>
                      </a:lnTo>
                      <a:lnTo>
                        <a:pt x="1736" y="38"/>
                      </a:lnTo>
                      <a:lnTo>
                        <a:pt x="1736" y="38"/>
                      </a:lnTo>
                      <a:lnTo>
                        <a:pt x="1736" y="38"/>
                      </a:lnTo>
                      <a:lnTo>
                        <a:pt x="1736" y="37"/>
                      </a:lnTo>
                      <a:lnTo>
                        <a:pt x="1739" y="37"/>
                      </a:lnTo>
                      <a:close/>
                      <a:moveTo>
                        <a:pt x="523" y="35"/>
                      </a:moveTo>
                      <a:lnTo>
                        <a:pt x="525" y="35"/>
                      </a:lnTo>
                      <a:lnTo>
                        <a:pt x="525" y="37"/>
                      </a:lnTo>
                      <a:lnTo>
                        <a:pt x="523" y="37"/>
                      </a:lnTo>
                      <a:lnTo>
                        <a:pt x="523" y="37"/>
                      </a:lnTo>
                      <a:lnTo>
                        <a:pt x="523" y="35"/>
                      </a:lnTo>
                      <a:close/>
                      <a:moveTo>
                        <a:pt x="504" y="35"/>
                      </a:moveTo>
                      <a:lnTo>
                        <a:pt x="505" y="35"/>
                      </a:lnTo>
                      <a:lnTo>
                        <a:pt x="505" y="35"/>
                      </a:lnTo>
                      <a:lnTo>
                        <a:pt x="505" y="35"/>
                      </a:lnTo>
                      <a:lnTo>
                        <a:pt x="506" y="37"/>
                      </a:lnTo>
                      <a:lnTo>
                        <a:pt x="506" y="38"/>
                      </a:lnTo>
                      <a:lnTo>
                        <a:pt x="506" y="38"/>
                      </a:lnTo>
                      <a:lnTo>
                        <a:pt x="506" y="38"/>
                      </a:lnTo>
                      <a:lnTo>
                        <a:pt x="508" y="38"/>
                      </a:lnTo>
                      <a:lnTo>
                        <a:pt x="508" y="39"/>
                      </a:lnTo>
                      <a:lnTo>
                        <a:pt x="509" y="41"/>
                      </a:lnTo>
                      <a:lnTo>
                        <a:pt x="508" y="42"/>
                      </a:lnTo>
                      <a:lnTo>
                        <a:pt x="508" y="42"/>
                      </a:lnTo>
                      <a:lnTo>
                        <a:pt x="508" y="42"/>
                      </a:lnTo>
                      <a:lnTo>
                        <a:pt x="509" y="43"/>
                      </a:lnTo>
                      <a:lnTo>
                        <a:pt x="510" y="43"/>
                      </a:lnTo>
                      <a:lnTo>
                        <a:pt x="510" y="43"/>
                      </a:lnTo>
                      <a:lnTo>
                        <a:pt x="510" y="43"/>
                      </a:lnTo>
                      <a:lnTo>
                        <a:pt x="509" y="44"/>
                      </a:lnTo>
                      <a:lnTo>
                        <a:pt x="508" y="44"/>
                      </a:lnTo>
                      <a:lnTo>
                        <a:pt x="509" y="47"/>
                      </a:lnTo>
                      <a:lnTo>
                        <a:pt x="509" y="47"/>
                      </a:lnTo>
                      <a:lnTo>
                        <a:pt x="510" y="50"/>
                      </a:lnTo>
                      <a:lnTo>
                        <a:pt x="508" y="48"/>
                      </a:lnTo>
                      <a:lnTo>
                        <a:pt x="508" y="48"/>
                      </a:lnTo>
                      <a:lnTo>
                        <a:pt x="506" y="47"/>
                      </a:lnTo>
                      <a:lnTo>
                        <a:pt x="504" y="46"/>
                      </a:lnTo>
                      <a:lnTo>
                        <a:pt x="502" y="44"/>
                      </a:lnTo>
                      <a:lnTo>
                        <a:pt x="501" y="42"/>
                      </a:lnTo>
                      <a:lnTo>
                        <a:pt x="500" y="39"/>
                      </a:lnTo>
                      <a:lnTo>
                        <a:pt x="501" y="39"/>
                      </a:lnTo>
                      <a:lnTo>
                        <a:pt x="501" y="39"/>
                      </a:lnTo>
                      <a:lnTo>
                        <a:pt x="501" y="39"/>
                      </a:lnTo>
                      <a:lnTo>
                        <a:pt x="500" y="39"/>
                      </a:lnTo>
                      <a:lnTo>
                        <a:pt x="500" y="37"/>
                      </a:lnTo>
                      <a:lnTo>
                        <a:pt x="501" y="37"/>
                      </a:lnTo>
                      <a:lnTo>
                        <a:pt x="501" y="37"/>
                      </a:lnTo>
                      <a:lnTo>
                        <a:pt x="502" y="37"/>
                      </a:lnTo>
                      <a:lnTo>
                        <a:pt x="502" y="37"/>
                      </a:lnTo>
                      <a:lnTo>
                        <a:pt x="504" y="35"/>
                      </a:lnTo>
                      <a:close/>
                      <a:moveTo>
                        <a:pt x="180" y="31"/>
                      </a:moveTo>
                      <a:lnTo>
                        <a:pt x="180" y="34"/>
                      </a:lnTo>
                      <a:lnTo>
                        <a:pt x="178" y="35"/>
                      </a:lnTo>
                      <a:lnTo>
                        <a:pt x="175" y="37"/>
                      </a:lnTo>
                      <a:lnTo>
                        <a:pt x="175" y="39"/>
                      </a:lnTo>
                      <a:lnTo>
                        <a:pt x="174" y="39"/>
                      </a:lnTo>
                      <a:lnTo>
                        <a:pt x="174" y="35"/>
                      </a:lnTo>
                      <a:lnTo>
                        <a:pt x="176" y="34"/>
                      </a:lnTo>
                      <a:lnTo>
                        <a:pt x="176" y="33"/>
                      </a:lnTo>
                      <a:lnTo>
                        <a:pt x="180" y="31"/>
                      </a:lnTo>
                      <a:close/>
                      <a:moveTo>
                        <a:pt x="786" y="31"/>
                      </a:moveTo>
                      <a:lnTo>
                        <a:pt x="789" y="31"/>
                      </a:lnTo>
                      <a:lnTo>
                        <a:pt x="789" y="31"/>
                      </a:lnTo>
                      <a:lnTo>
                        <a:pt x="789" y="33"/>
                      </a:lnTo>
                      <a:lnTo>
                        <a:pt x="789" y="34"/>
                      </a:lnTo>
                      <a:lnTo>
                        <a:pt x="788" y="34"/>
                      </a:lnTo>
                      <a:lnTo>
                        <a:pt x="790" y="37"/>
                      </a:lnTo>
                      <a:lnTo>
                        <a:pt x="792" y="37"/>
                      </a:lnTo>
                      <a:lnTo>
                        <a:pt x="792" y="42"/>
                      </a:lnTo>
                      <a:lnTo>
                        <a:pt x="792" y="46"/>
                      </a:lnTo>
                      <a:lnTo>
                        <a:pt x="792" y="51"/>
                      </a:lnTo>
                      <a:lnTo>
                        <a:pt x="790" y="51"/>
                      </a:lnTo>
                      <a:lnTo>
                        <a:pt x="789" y="51"/>
                      </a:lnTo>
                      <a:lnTo>
                        <a:pt x="788" y="48"/>
                      </a:lnTo>
                      <a:lnTo>
                        <a:pt x="786" y="48"/>
                      </a:lnTo>
                      <a:lnTo>
                        <a:pt x="786" y="47"/>
                      </a:lnTo>
                      <a:lnTo>
                        <a:pt x="788" y="46"/>
                      </a:lnTo>
                      <a:lnTo>
                        <a:pt x="788" y="44"/>
                      </a:lnTo>
                      <a:lnTo>
                        <a:pt x="788" y="42"/>
                      </a:lnTo>
                      <a:lnTo>
                        <a:pt x="788" y="41"/>
                      </a:lnTo>
                      <a:lnTo>
                        <a:pt x="786" y="39"/>
                      </a:lnTo>
                      <a:lnTo>
                        <a:pt x="786" y="39"/>
                      </a:lnTo>
                      <a:lnTo>
                        <a:pt x="785" y="39"/>
                      </a:lnTo>
                      <a:lnTo>
                        <a:pt x="785" y="38"/>
                      </a:lnTo>
                      <a:lnTo>
                        <a:pt x="784" y="37"/>
                      </a:lnTo>
                      <a:lnTo>
                        <a:pt x="783" y="37"/>
                      </a:lnTo>
                      <a:lnTo>
                        <a:pt x="783" y="35"/>
                      </a:lnTo>
                      <a:lnTo>
                        <a:pt x="781" y="35"/>
                      </a:lnTo>
                      <a:lnTo>
                        <a:pt x="781" y="35"/>
                      </a:lnTo>
                      <a:lnTo>
                        <a:pt x="781" y="35"/>
                      </a:lnTo>
                      <a:lnTo>
                        <a:pt x="781" y="35"/>
                      </a:lnTo>
                      <a:lnTo>
                        <a:pt x="781" y="35"/>
                      </a:lnTo>
                      <a:lnTo>
                        <a:pt x="784" y="34"/>
                      </a:lnTo>
                      <a:lnTo>
                        <a:pt x="786" y="34"/>
                      </a:lnTo>
                      <a:lnTo>
                        <a:pt x="788" y="34"/>
                      </a:lnTo>
                      <a:lnTo>
                        <a:pt x="786" y="34"/>
                      </a:lnTo>
                      <a:lnTo>
                        <a:pt x="786" y="33"/>
                      </a:lnTo>
                      <a:lnTo>
                        <a:pt x="786" y="31"/>
                      </a:lnTo>
                      <a:lnTo>
                        <a:pt x="786" y="31"/>
                      </a:lnTo>
                      <a:lnTo>
                        <a:pt x="786" y="31"/>
                      </a:lnTo>
                      <a:lnTo>
                        <a:pt x="786" y="31"/>
                      </a:lnTo>
                      <a:lnTo>
                        <a:pt x="786" y="31"/>
                      </a:lnTo>
                      <a:lnTo>
                        <a:pt x="786" y="31"/>
                      </a:lnTo>
                      <a:close/>
                      <a:moveTo>
                        <a:pt x="1109" y="30"/>
                      </a:moveTo>
                      <a:lnTo>
                        <a:pt x="1110" y="31"/>
                      </a:lnTo>
                      <a:lnTo>
                        <a:pt x="1111" y="31"/>
                      </a:lnTo>
                      <a:lnTo>
                        <a:pt x="1112" y="33"/>
                      </a:lnTo>
                      <a:lnTo>
                        <a:pt x="1114" y="33"/>
                      </a:lnTo>
                      <a:lnTo>
                        <a:pt x="1114" y="35"/>
                      </a:lnTo>
                      <a:lnTo>
                        <a:pt x="1112" y="35"/>
                      </a:lnTo>
                      <a:lnTo>
                        <a:pt x="1110" y="37"/>
                      </a:lnTo>
                      <a:lnTo>
                        <a:pt x="1110" y="35"/>
                      </a:lnTo>
                      <a:lnTo>
                        <a:pt x="1109" y="34"/>
                      </a:lnTo>
                      <a:lnTo>
                        <a:pt x="1109" y="33"/>
                      </a:lnTo>
                      <a:lnTo>
                        <a:pt x="1109" y="30"/>
                      </a:lnTo>
                      <a:close/>
                      <a:moveTo>
                        <a:pt x="533" y="29"/>
                      </a:moveTo>
                      <a:lnTo>
                        <a:pt x="533" y="29"/>
                      </a:lnTo>
                      <a:lnTo>
                        <a:pt x="533" y="30"/>
                      </a:lnTo>
                      <a:lnTo>
                        <a:pt x="533" y="30"/>
                      </a:lnTo>
                      <a:lnTo>
                        <a:pt x="533" y="29"/>
                      </a:lnTo>
                      <a:close/>
                      <a:moveTo>
                        <a:pt x="2958" y="29"/>
                      </a:moveTo>
                      <a:lnTo>
                        <a:pt x="2960" y="29"/>
                      </a:lnTo>
                      <a:lnTo>
                        <a:pt x="2960" y="30"/>
                      </a:lnTo>
                      <a:lnTo>
                        <a:pt x="2960" y="31"/>
                      </a:lnTo>
                      <a:lnTo>
                        <a:pt x="2961" y="31"/>
                      </a:lnTo>
                      <a:lnTo>
                        <a:pt x="2961" y="33"/>
                      </a:lnTo>
                      <a:lnTo>
                        <a:pt x="2961" y="33"/>
                      </a:lnTo>
                      <a:lnTo>
                        <a:pt x="2961" y="37"/>
                      </a:lnTo>
                      <a:lnTo>
                        <a:pt x="2960" y="38"/>
                      </a:lnTo>
                      <a:lnTo>
                        <a:pt x="2961" y="39"/>
                      </a:lnTo>
                      <a:lnTo>
                        <a:pt x="2960" y="39"/>
                      </a:lnTo>
                      <a:lnTo>
                        <a:pt x="2960" y="43"/>
                      </a:lnTo>
                      <a:lnTo>
                        <a:pt x="2961" y="43"/>
                      </a:lnTo>
                      <a:lnTo>
                        <a:pt x="2961" y="44"/>
                      </a:lnTo>
                      <a:lnTo>
                        <a:pt x="2961" y="44"/>
                      </a:lnTo>
                      <a:lnTo>
                        <a:pt x="2962" y="47"/>
                      </a:lnTo>
                      <a:lnTo>
                        <a:pt x="2963" y="48"/>
                      </a:lnTo>
                      <a:lnTo>
                        <a:pt x="2963" y="50"/>
                      </a:lnTo>
                      <a:lnTo>
                        <a:pt x="2965" y="50"/>
                      </a:lnTo>
                      <a:lnTo>
                        <a:pt x="2965" y="51"/>
                      </a:lnTo>
                      <a:lnTo>
                        <a:pt x="2963" y="54"/>
                      </a:lnTo>
                      <a:lnTo>
                        <a:pt x="2963" y="56"/>
                      </a:lnTo>
                      <a:lnTo>
                        <a:pt x="2962" y="58"/>
                      </a:lnTo>
                      <a:lnTo>
                        <a:pt x="2962" y="60"/>
                      </a:lnTo>
                      <a:lnTo>
                        <a:pt x="2963" y="60"/>
                      </a:lnTo>
                      <a:lnTo>
                        <a:pt x="2962" y="69"/>
                      </a:lnTo>
                      <a:lnTo>
                        <a:pt x="2963" y="69"/>
                      </a:lnTo>
                      <a:lnTo>
                        <a:pt x="2963" y="71"/>
                      </a:lnTo>
                      <a:lnTo>
                        <a:pt x="2965" y="72"/>
                      </a:lnTo>
                      <a:lnTo>
                        <a:pt x="2965" y="76"/>
                      </a:lnTo>
                      <a:lnTo>
                        <a:pt x="2965" y="77"/>
                      </a:lnTo>
                      <a:lnTo>
                        <a:pt x="2963" y="77"/>
                      </a:lnTo>
                      <a:lnTo>
                        <a:pt x="2963" y="81"/>
                      </a:lnTo>
                      <a:lnTo>
                        <a:pt x="2965" y="82"/>
                      </a:lnTo>
                      <a:lnTo>
                        <a:pt x="2966" y="85"/>
                      </a:lnTo>
                      <a:lnTo>
                        <a:pt x="2969" y="85"/>
                      </a:lnTo>
                      <a:lnTo>
                        <a:pt x="2969" y="86"/>
                      </a:lnTo>
                      <a:lnTo>
                        <a:pt x="2970" y="88"/>
                      </a:lnTo>
                      <a:lnTo>
                        <a:pt x="2970" y="90"/>
                      </a:lnTo>
                      <a:lnTo>
                        <a:pt x="2971" y="90"/>
                      </a:lnTo>
                      <a:lnTo>
                        <a:pt x="2971" y="90"/>
                      </a:lnTo>
                      <a:lnTo>
                        <a:pt x="2971" y="92"/>
                      </a:lnTo>
                      <a:lnTo>
                        <a:pt x="2973" y="92"/>
                      </a:lnTo>
                      <a:lnTo>
                        <a:pt x="2973" y="96"/>
                      </a:lnTo>
                      <a:lnTo>
                        <a:pt x="2971" y="96"/>
                      </a:lnTo>
                      <a:lnTo>
                        <a:pt x="2970" y="93"/>
                      </a:lnTo>
                      <a:lnTo>
                        <a:pt x="2969" y="92"/>
                      </a:lnTo>
                      <a:lnTo>
                        <a:pt x="2969" y="90"/>
                      </a:lnTo>
                      <a:lnTo>
                        <a:pt x="2967" y="90"/>
                      </a:lnTo>
                      <a:lnTo>
                        <a:pt x="2966" y="89"/>
                      </a:lnTo>
                      <a:lnTo>
                        <a:pt x="2961" y="90"/>
                      </a:lnTo>
                      <a:lnTo>
                        <a:pt x="2961" y="90"/>
                      </a:lnTo>
                      <a:lnTo>
                        <a:pt x="2961" y="92"/>
                      </a:lnTo>
                      <a:lnTo>
                        <a:pt x="2960" y="94"/>
                      </a:lnTo>
                      <a:lnTo>
                        <a:pt x="2958" y="96"/>
                      </a:lnTo>
                      <a:lnTo>
                        <a:pt x="2958" y="101"/>
                      </a:lnTo>
                      <a:lnTo>
                        <a:pt x="2958" y="101"/>
                      </a:lnTo>
                      <a:lnTo>
                        <a:pt x="2958" y="103"/>
                      </a:lnTo>
                      <a:lnTo>
                        <a:pt x="2957" y="105"/>
                      </a:lnTo>
                      <a:lnTo>
                        <a:pt x="2956" y="113"/>
                      </a:lnTo>
                      <a:lnTo>
                        <a:pt x="2956" y="113"/>
                      </a:lnTo>
                      <a:lnTo>
                        <a:pt x="2956" y="113"/>
                      </a:lnTo>
                      <a:lnTo>
                        <a:pt x="2956" y="114"/>
                      </a:lnTo>
                      <a:lnTo>
                        <a:pt x="2956" y="114"/>
                      </a:lnTo>
                      <a:lnTo>
                        <a:pt x="2956" y="116"/>
                      </a:lnTo>
                      <a:lnTo>
                        <a:pt x="2957" y="116"/>
                      </a:lnTo>
                      <a:lnTo>
                        <a:pt x="2957" y="119"/>
                      </a:lnTo>
                      <a:lnTo>
                        <a:pt x="2958" y="119"/>
                      </a:lnTo>
                      <a:lnTo>
                        <a:pt x="2958" y="122"/>
                      </a:lnTo>
                      <a:lnTo>
                        <a:pt x="2958" y="122"/>
                      </a:lnTo>
                      <a:lnTo>
                        <a:pt x="2960" y="124"/>
                      </a:lnTo>
                      <a:lnTo>
                        <a:pt x="2961" y="124"/>
                      </a:lnTo>
                      <a:lnTo>
                        <a:pt x="2961" y="128"/>
                      </a:lnTo>
                      <a:lnTo>
                        <a:pt x="2962" y="128"/>
                      </a:lnTo>
                      <a:lnTo>
                        <a:pt x="2962" y="130"/>
                      </a:lnTo>
                      <a:lnTo>
                        <a:pt x="2963" y="130"/>
                      </a:lnTo>
                      <a:lnTo>
                        <a:pt x="2962" y="133"/>
                      </a:lnTo>
                      <a:lnTo>
                        <a:pt x="2961" y="133"/>
                      </a:lnTo>
                      <a:lnTo>
                        <a:pt x="2961" y="131"/>
                      </a:lnTo>
                      <a:lnTo>
                        <a:pt x="2958" y="130"/>
                      </a:lnTo>
                      <a:lnTo>
                        <a:pt x="2957" y="127"/>
                      </a:lnTo>
                      <a:lnTo>
                        <a:pt x="2956" y="124"/>
                      </a:lnTo>
                      <a:lnTo>
                        <a:pt x="2953" y="124"/>
                      </a:lnTo>
                      <a:lnTo>
                        <a:pt x="2953" y="126"/>
                      </a:lnTo>
                      <a:lnTo>
                        <a:pt x="2952" y="127"/>
                      </a:lnTo>
                      <a:lnTo>
                        <a:pt x="2952" y="128"/>
                      </a:lnTo>
                      <a:lnTo>
                        <a:pt x="2950" y="128"/>
                      </a:lnTo>
                      <a:lnTo>
                        <a:pt x="2950" y="131"/>
                      </a:lnTo>
                      <a:lnTo>
                        <a:pt x="2950" y="132"/>
                      </a:lnTo>
                      <a:lnTo>
                        <a:pt x="2950" y="132"/>
                      </a:lnTo>
                      <a:lnTo>
                        <a:pt x="2948" y="132"/>
                      </a:lnTo>
                      <a:lnTo>
                        <a:pt x="2948" y="132"/>
                      </a:lnTo>
                      <a:lnTo>
                        <a:pt x="2949" y="132"/>
                      </a:lnTo>
                      <a:lnTo>
                        <a:pt x="2949" y="128"/>
                      </a:lnTo>
                      <a:lnTo>
                        <a:pt x="2949" y="128"/>
                      </a:lnTo>
                      <a:lnTo>
                        <a:pt x="2949" y="124"/>
                      </a:lnTo>
                      <a:lnTo>
                        <a:pt x="2950" y="124"/>
                      </a:lnTo>
                      <a:lnTo>
                        <a:pt x="2950" y="120"/>
                      </a:lnTo>
                      <a:lnTo>
                        <a:pt x="2950" y="120"/>
                      </a:lnTo>
                      <a:lnTo>
                        <a:pt x="2950" y="116"/>
                      </a:lnTo>
                      <a:lnTo>
                        <a:pt x="2950" y="116"/>
                      </a:lnTo>
                      <a:lnTo>
                        <a:pt x="2950" y="115"/>
                      </a:lnTo>
                      <a:lnTo>
                        <a:pt x="2952" y="115"/>
                      </a:lnTo>
                      <a:lnTo>
                        <a:pt x="2952" y="109"/>
                      </a:lnTo>
                      <a:lnTo>
                        <a:pt x="2952" y="106"/>
                      </a:lnTo>
                      <a:lnTo>
                        <a:pt x="2950" y="105"/>
                      </a:lnTo>
                      <a:lnTo>
                        <a:pt x="2950" y="102"/>
                      </a:lnTo>
                      <a:lnTo>
                        <a:pt x="2950" y="101"/>
                      </a:lnTo>
                      <a:lnTo>
                        <a:pt x="2950" y="101"/>
                      </a:lnTo>
                      <a:lnTo>
                        <a:pt x="2950" y="99"/>
                      </a:lnTo>
                      <a:lnTo>
                        <a:pt x="2952" y="99"/>
                      </a:lnTo>
                      <a:lnTo>
                        <a:pt x="2952" y="98"/>
                      </a:lnTo>
                      <a:lnTo>
                        <a:pt x="2950" y="96"/>
                      </a:lnTo>
                      <a:lnTo>
                        <a:pt x="2950" y="94"/>
                      </a:lnTo>
                      <a:lnTo>
                        <a:pt x="2950" y="92"/>
                      </a:lnTo>
                      <a:lnTo>
                        <a:pt x="2952" y="92"/>
                      </a:lnTo>
                      <a:lnTo>
                        <a:pt x="2952" y="84"/>
                      </a:lnTo>
                      <a:lnTo>
                        <a:pt x="2952" y="84"/>
                      </a:lnTo>
                      <a:lnTo>
                        <a:pt x="2952" y="76"/>
                      </a:lnTo>
                      <a:lnTo>
                        <a:pt x="2950" y="76"/>
                      </a:lnTo>
                      <a:lnTo>
                        <a:pt x="2952" y="69"/>
                      </a:lnTo>
                      <a:lnTo>
                        <a:pt x="2950" y="69"/>
                      </a:lnTo>
                      <a:lnTo>
                        <a:pt x="2950" y="67"/>
                      </a:lnTo>
                      <a:lnTo>
                        <a:pt x="2950" y="67"/>
                      </a:lnTo>
                      <a:lnTo>
                        <a:pt x="2950" y="65"/>
                      </a:lnTo>
                      <a:lnTo>
                        <a:pt x="2949" y="65"/>
                      </a:lnTo>
                      <a:lnTo>
                        <a:pt x="2949" y="59"/>
                      </a:lnTo>
                      <a:lnTo>
                        <a:pt x="2949" y="59"/>
                      </a:lnTo>
                      <a:lnTo>
                        <a:pt x="2949" y="56"/>
                      </a:lnTo>
                      <a:lnTo>
                        <a:pt x="2950" y="56"/>
                      </a:lnTo>
                      <a:lnTo>
                        <a:pt x="2949" y="50"/>
                      </a:lnTo>
                      <a:lnTo>
                        <a:pt x="2952" y="48"/>
                      </a:lnTo>
                      <a:lnTo>
                        <a:pt x="2952" y="46"/>
                      </a:lnTo>
                      <a:lnTo>
                        <a:pt x="2952" y="46"/>
                      </a:lnTo>
                      <a:lnTo>
                        <a:pt x="2953" y="44"/>
                      </a:lnTo>
                      <a:lnTo>
                        <a:pt x="2954" y="44"/>
                      </a:lnTo>
                      <a:lnTo>
                        <a:pt x="2956" y="43"/>
                      </a:lnTo>
                      <a:lnTo>
                        <a:pt x="2957" y="43"/>
                      </a:lnTo>
                      <a:lnTo>
                        <a:pt x="2957" y="39"/>
                      </a:lnTo>
                      <a:lnTo>
                        <a:pt x="2956" y="39"/>
                      </a:lnTo>
                      <a:lnTo>
                        <a:pt x="2954" y="31"/>
                      </a:lnTo>
                      <a:lnTo>
                        <a:pt x="2957" y="31"/>
                      </a:lnTo>
                      <a:lnTo>
                        <a:pt x="2958" y="30"/>
                      </a:lnTo>
                      <a:lnTo>
                        <a:pt x="2958" y="29"/>
                      </a:lnTo>
                      <a:close/>
                      <a:moveTo>
                        <a:pt x="191" y="27"/>
                      </a:moveTo>
                      <a:lnTo>
                        <a:pt x="192" y="29"/>
                      </a:lnTo>
                      <a:lnTo>
                        <a:pt x="192" y="29"/>
                      </a:lnTo>
                      <a:lnTo>
                        <a:pt x="193" y="29"/>
                      </a:lnTo>
                      <a:lnTo>
                        <a:pt x="192" y="31"/>
                      </a:lnTo>
                      <a:lnTo>
                        <a:pt x="190" y="34"/>
                      </a:lnTo>
                      <a:lnTo>
                        <a:pt x="187" y="35"/>
                      </a:lnTo>
                      <a:lnTo>
                        <a:pt x="184" y="35"/>
                      </a:lnTo>
                      <a:lnTo>
                        <a:pt x="184" y="34"/>
                      </a:lnTo>
                      <a:lnTo>
                        <a:pt x="187" y="34"/>
                      </a:lnTo>
                      <a:lnTo>
                        <a:pt x="188" y="33"/>
                      </a:lnTo>
                      <a:lnTo>
                        <a:pt x="190" y="31"/>
                      </a:lnTo>
                      <a:lnTo>
                        <a:pt x="188" y="30"/>
                      </a:lnTo>
                      <a:lnTo>
                        <a:pt x="187" y="29"/>
                      </a:lnTo>
                      <a:lnTo>
                        <a:pt x="188" y="29"/>
                      </a:lnTo>
                      <a:lnTo>
                        <a:pt x="188" y="29"/>
                      </a:lnTo>
                      <a:lnTo>
                        <a:pt x="191" y="27"/>
                      </a:lnTo>
                      <a:close/>
                      <a:moveTo>
                        <a:pt x="517" y="26"/>
                      </a:moveTo>
                      <a:lnTo>
                        <a:pt x="519" y="26"/>
                      </a:lnTo>
                      <a:lnTo>
                        <a:pt x="519" y="27"/>
                      </a:lnTo>
                      <a:lnTo>
                        <a:pt x="518" y="27"/>
                      </a:lnTo>
                      <a:lnTo>
                        <a:pt x="518" y="27"/>
                      </a:lnTo>
                      <a:lnTo>
                        <a:pt x="517" y="27"/>
                      </a:lnTo>
                      <a:lnTo>
                        <a:pt x="517" y="27"/>
                      </a:lnTo>
                      <a:lnTo>
                        <a:pt x="517" y="27"/>
                      </a:lnTo>
                      <a:lnTo>
                        <a:pt x="517" y="26"/>
                      </a:lnTo>
                      <a:lnTo>
                        <a:pt x="517" y="26"/>
                      </a:lnTo>
                      <a:close/>
                      <a:moveTo>
                        <a:pt x="495" y="25"/>
                      </a:moveTo>
                      <a:lnTo>
                        <a:pt x="496" y="25"/>
                      </a:lnTo>
                      <a:lnTo>
                        <a:pt x="497" y="25"/>
                      </a:lnTo>
                      <a:lnTo>
                        <a:pt x="498" y="26"/>
                      </a:lnTo>
                      <a:lnTo>
                        <a:pt x="498" y="26"/>
                      </a:lnTo>
                      <a:lnTo>
                        <a:pt x="498" y="26"/>
                      </a:lnTo>
                      <a:lnTo>
                        <a:pt x="500" y="26"/>
                      </a:lnTo>
                      <a:lnTo>
                        <a:pt x="500" y="25"/>
                      </a:lnTo>
                      <a:lnTo>
                        <a:pt x="504" y="25"/>
                      </a:lnTo>
                      <a:lnTo>
                        <a:pt x="505" y="25"/>
                      </a:lnTo>
                      <a:lnTo>
                        <a:pt x="505" y="25"/>
                      </a:lnTo>
                      <a:lnTo>
                        <a:pt x="505" y="27"/>
                      </a:lnTo>
                      <a:lnTo>
                        <a:pt x="504" y="30"/>
                      </a:lnTo>
                      <a:lnTo>
                        <a:pt x="504" y="34"/>
                      </a:lnTo>
                      <a:lnTo>
                        <a:pt x="502" y="34"/>
                      </a:lnTo>
                      <a:lnTo>
                        <a:pt x="502" y="35"/>
                      </a:lnTo>
                      <a:lnTo>
                        <a:pt x="501" y="35"/>
                      </a:lnTo>
                      <a:lnTo>
                        <a:pt x="501" y="35"/>
                      </a:lnTo>
                      <a:lnTo>
                        <a:pt x="500" y="37"/>
                      </a:lnTo>
                      <a:lnTo>
                        <a:pt x="498" y="37"/>
                      </a:lnTo>
                      <a:lnTo>
                        <a:pt x="497" y="37"/>
                      </a:lnTo>
                      <a:lnTo>
                        <a:pt x="497" y="35"/>
                      </a:lnTo>
                      <a:lnTo>
                        <a:pt x="497" y="34"/>
                      </a:lnTo>
                      <a:lnTo>
                        <a:pt x="497" y="34"/>
                      </a:lnTo>
                      <a:lnTo>
                        <a:pt x="496" y="34"/>
                      </a:lnTo>
                      <a:lnTo>
                        <a:pt x="496" y="34"/>
                      </a:lnTo>
                      <a:lnTo>
                        <a:pt x="496" y="34"/>
                      </a:lnTo>
                      <a:lnTo>
                        <a:pt x="496" y="30"/>
                      </a:lnTo>
                      <a:lnTo>
                        <a:pt x="495" y="29"/>
                      </a:lnTo>
                      <a:lnTo>
                        <a:pt x="495" y="25"/>
                      </a:lnTo>
                      <a:close/>
                      <a:moveTo>
                        <a:pt x="1073" y="21"/>
                      </a:moveTo>
                      <a:lnTo>
                        <a:pt x="1074" y="21"/>
                      </a:lnTo>
                      <a:lnTo>
                        <a:pt x="1074" y="26"/>
                      </a:lnTo>
                      <a:lnTo>
                        <a:pt x="1073" y="26"/>
                      </a:lnTo>
                      <a:lnTo>
                        <a:pt x="1073" y="27"/>
                      </a:lnTo>
                      <a:lnTo>
                        <a:pt x="1073" y="29"/>
                      </a:lnTo>
                      <a:lnTo>
                        <a:pt x="1073" y="29"/>
                      </a:lnTo>
                      <a:lnTo>
                        <a:pt x="1071" y="29"/>
                      </a:lnTo>
                      <a:lnTo>
                        <a:pt x="1071" y="30"/>
                      </a:lnTo>
                      <a:lnTo>
                        <a:pt x="1071" y="30"/>
                      </a:lnTo>
                      <a:lnTo>
                        <a:pt x="1071" y="25"/>
                      </a:lnTo>
                      <a:lnTo>
                        <a:pt x="1073" y="24"/>
                      </a:lnTo>
                      <a:lnTo>
                        <a:pt x="1073" y="21"/>
                      </a:lnTo>
                      <a:lnTo>
                        <a:pt x="1073" y="21"/>
                      </a:lnTo>
                      <a:lnTo>
                        <a:pt x="1073" y="21"/>
                      </a:lnTo>
                      <a:close/>
                      <a:moveTo>
                        <a:pt x="3431" y="20"/>
                      </a:moveTo>
                      <a:lnTo>
                        <a:pt x="3431" y="21"/>
                      </a:lnTo>
                      <a:lnTo>
                        <a:pt x="3432" y="21"/>
                      </a:lnTo>
                      <a:lnTo>
                        <a:pt x="3433" y="22"/>
                      </a:lnTo>
                      <a:lnTo>
                        <a:pt x="3433" y="24"/>
                      </a:lnTo>
                      <a:lnTo>
                        <a:pt x="3432" y="24"/>
                      </a:lnTo>
                      <a:lnTo>
                        <a:pt x="3432" y="24"/>
                      </a:lnTo>
                      <a:lnTo>
                        <a:pt x="3431" y="25"/>
                      </a:lnTo>
                      <a:lnTo>
                        <a:pt x="3431" y="25"/>
                      </a:lnTo>
                      <a:lnTo>
                        <a:pt x="3424" y="25"/>
                      </a:lnTo>
                      <a:lnTo>
                        <a:pt x="3424" y="26"/>
                      </a:lnTo>
                      <a:lnTo>
                        <a:pt x="3423" y="26"/>
                      </a:lnTo>
                      <a:lnTo>
                        <a:pt x="3423" y="27"/>
                      </a:lnTo>
                      <a:lnTo>
                        <a:pt x="3422" y="27"/>
                      </a:lnTo>
                      <a:lnTo>
                        <a:pt x="3419" y="27"/>
                      </a:lnTo>
                      <a:lnTo>
                        <a:pt x="3419" y="26"/>
                      </a:lnTo>
                      <a:lnTo>
                        <a:pt x="3422" y="24"/>
                      </a:lnTo>
                      <a:lnTo>
                        <a:pt x="3423" y="21"/>
                      </a:lnTo>
                      <a:lnTo>
                        <a:pt x="3426" y="21"/>
                      </a:lnTo>
                      <a:lnTo>
                        <a:pt x="3428" y="21"/>
                      </a:lnTo>
                      <a:lnTo>
                        <a:pt x="3431" y="20"/>
                      </a:lnTo>
                      <a:close/>
                      <a:moveTo>
                        <a:pt x="2911" y="18"/>
                      </a:moveTo>
                      <a:lnTo>
                        <a:pt x="2911" y="18"/>
                      </a:lnTo>
                      <a:lnTo>
                        <a:pt x="2911" y="18"/>
                      </a:lnTo>
                      <a:lnTo>
                        <a:pt x="2912" y="18"/>
                      </a:lnTo>
                      <a:lnTo>
                        <a:pt x="2912" y="20"/>
                      </a:lnTo>
                      <a:lnTo>
                        <a:pt x="2914" y="21"/>
                      </a:lnTo>
                      <a:lnTo>
                        <a:pt x="2915" y="22"/>
                      </a:lnTo>
                      <a:lnTo>
                        <a:pt x="2914" y="22"/>
                      </a:lnTo>
                      <a:lnTo>
                        <a:pt x="2912" y="25"/>
                      </a:lnTo>
                      <a:lnTo>
                        <a:pt x="2910" y="25"/>
                      </a:lnTo>
                      <a:lnTo>
                        <a:pt x="2907" y="24"/>
                      </a:lnTo>
                      <a:lnTo>
                        <a:pt x="2907" y="21"/>
                      </a:lnTo>
                      <a:lnTo>
                        <a:pt x="2909" y="20"/>
                      </a:lnTo>
                      <a:lnTo>
                        <a:pt x="2911" y="18"/>
                      </a:lnTo>
                      <a:close/>
                      <a:moveTo>
                        <a:pt x="805" y="18"/>
                      </a:moveTo>
                      <a:lnTo>
                        <a:pt x="805" y="18"/>
                      </a:lnTo>
                      <a:lnTo>
                        <a:pt x="805" y="21"/>
                      </a:lnTo>
                      <a:lnTo>
                        <a:pt x="807" y="21"/>
                      </a:lnTo>
                      <a:lnTo>
                        <a:pt x="807" y="24"/>
                      </a:lnTo>
                      <a:lnTo>
                        <a:pt x="807" y="26"/>
                      </a:lnTo>
                      <a:lnTo>
                        <a:pt x="807" y="29"/>
                      </a:lnTo>
                      <a:lnTo>
                        <a:pt x="809" y="29"/>
                      </a:lnTo>
                      <a:lnTo>
                        <a:pt x="809" y="31"/>
                      </a:lnTo>
                      <a:lnTo>
                        <a:pt x="809" y="31"/>
                      </a:lnTo>
                      <a:lnTo>
                        <a:pt x="809" y="33"/>
                      </a:lnTo>
                      <a:lnTo>
                        <a:pt x="810" y="33"/>
                      </a:lnTo>
                      <a:lnTo>
                        <a:pt x="810" y="35"/>
                      </a:lnTo>
                      <a:lnTo>
                        <a:pt x="813" y="37"/>
                      </a:lnTo>
                      <a:lnTo>
                        <a:pt x="813" y="39"/>
                      </a:lnTo>
                      <a:lnTo>
                        <a:pt x="814" y="39"/>
                      </a:lnTo>
                      <a:lnTo>
                        <a:pt x="814" y="42"/>
                      </a:lnTo>
                      <a:lnTo>
                        <a:pt x="815" y="43"/>
                      </a:lnTo>
                      <a:lnTo>
                        <a:pt x="815" y="44"/>
                      </a:lnTo>
                      <a:lnTo>
                        <a:pt x="815" y="44"/>
                      </a:lnTo>
                      <a:lnTo>
                        <a:pt x="815" y="46"/>
                      </a:lnTo>
                      <a:lnTo>
                        <a:pt x="815" y="46"/>
                      </a:lnTo>
                      <a:lnTo>
                        <a:pt x="815" y="47"/>
                      </a:lnTo>
                      <a:lnTo>
                        <a:pt x="817" y="47"/>
                      </a:lnTo>
                      <a:lnTo>
                        <a:pt x="817" y="51"/>
                      </a:lnTo>
                      <a:lnTo>
                        <a:pt x="819" y="52"/>
                      </a:lnTo>
                      <a:lnTo>
                        <a:pt x="821" y="54"/>
                      </a:lnTo>
                      <a:lnTo>
                        <a:pt x="822" y="55"/>
                      </a:lnTo>
                      <a:lnTo>
                        <a:pt x="823" y="55"/>
                      </a:lnTo>
                      <a:lnTo>
                        <a:pt x="826" y="55"/>
                      </a:lnTo>
                      <a:lnTo>
                        <a:pt x="824" y="58"/>
                      </a:lnTo>
                      <a:lnTo>
                        <a:pt x="823" y="59"/>
                      </a:lnTo>
                      <a:lnTo>
                        <a:pt x="823" y="60"/>
                      </a:lnTo>
                      <a:lnTo>
                        <a:pt x="823" y="63"/>
                      </a:lnTo>
                      <a:lnTo>
                        <a:pt x="824" y="63"/>
                      </a:lnTo>
                      <a:lnTo>
                        <a:pt x="824" y="65"/>
                      </a:lnTo>
                      <a:lnTo>
                        <a:pt x="824" y="65"/>
                      </a:lnTo>
                      <a:lnTo>
                        <a:pt x="824" y="67"/>
                      </a:lnTo>
                      <a:lnTo>
                        <a:pt x="822" y="67"/>
                      </a:lnTo>
                      <a:lnTo>
                        <a:pt x="822" y="69"/>
                      </a:lnTo>
                      <a:lnTo>
                        <a:pt x="818" y="69"/>
                      </a:lnTo>
                      <a:lnTo>
                        <a:pt x="818" y="64"/>
                      </a:lnTo>
                      <a:lnTo>
                        <a:pt x="817" y="64"/>
                      </a:lnTo>
                      <a:lnTo>
                        <a:pt x="817" y="60"/>
                      </a:lnTo>
                      <a:lnTo>
                        <a:pt x="818" y="60"/>
                      </a:lnTo>
                      <a:lnTo>
                        <a:pt x="818" y="60"/>
                      </a:lnTo>
                      <a:lnTo>
                        <a:pt x="818" y="59"/>
                      </a:lnTo>
                      <a:lnTo>
                        <a:pt x="817" y="59"/>
                      </a:lnTo>
                      <a:lnTo>
                        <a:pt x="817" y="59"/>
                      </a:lnTo>
                      <a:lnTo>
                        <a:pt x="817" y="55"/>
                      </a:lnTo>
                      <a:lnTo>
                        <a:pt x="814" y="55"/>
                      </a:lnTo>
                      <a:lnTo>
                        <a:pt x="814" y="55"/>
                      </a:lnTo>
                      <a:lnTo>
                        <a:pt x="815" y="55"/>
                      </a:lnTo>
                      <a:lnTo>
                        <a:pt x="815" y="52"/>
                      </a:lnTo>
                      <a:lnTo>
                        <a:pt x="814" y="51"/>
                      </a:lnTo>
                      <a:lnTo>
                        <a:pt x="810" y="51"/>
                      </a:lnTo>
                      <a:lnTo>
                        <a:pt x="810" y="48"/>
                      </a:lnTo>
                      <a:lnTo>
                        <a:pt x="810" y="48"/>
                      </a:lnTo>
                      <a:lnTo>
                        <a:pt x="811" y="47"/>
                      </a:lnTo>
                      <a:lnTo>
                        <a:pt x="811" y="47"/>
                      </a:lnTo>
                      <a:lnTo>
                        <a:pt x="811" y="46"/>
                      </a:lnTo>
                      <a:lnTo>
                        <a:pt x="810" y="46"/>
                      </a:lnTo>
                      <a:lnTo>
                        <a:pt x="810" y="44"/>
                      </a:lnTo>
                      <a:lnTo>
                        <a:pt x="810" y="43"/>
                      </a:lnTo>
                      <a:lnTo>
                        <a:pt x="809" y="44"/>
                      </a:lnTo>
                      <a:lnTo>
                        <a:pt x="807" y="44"/>
                      </a:lnTo>
                      <a:lnTo>
                        <a:pt x="807" y="44"/>
                      </a:lnTo>
                      <a:lnTo>
                        <a:pt x="805" y="43"/>
                      </a:lnTo>
                      <a:lnTo>
                        <a:pt x="802" y="41"/>
                      </a:lnTo>
                      <a:lnTo>
                        <a:pt x="800" y="39"/>
                      </a:lnTo>
                      <a:lnTo>
                        <a:pt x="800" y="38"/>
                      </a:lnTo>
                      <a:lnTo>
                        <a:pt x="800" y="38"/>
                      </a:lnTo>
                      <a:lnTo>
                        <a:pt x="798" y="38"/>
                      </a:lnTo>
                      <a:lnTo>
                        <a:pt x="798" y="35"/>
                      </a:lnTo>
                      <a:lnTo>
                        <a:pt x="800" y="35"/>
                      </a:lnTo>
                      <a:lnTo>
                        <a:pt x="801" y="34"/>
                      </a:lnTo>
                      <a:lnTo>
                        <a:pt x="801" y="34"/>
                      </a:lnTo>
                      <a:lnTo>
                        <a:pt x="797" y="34"/>
                      </a:lnTo>
                      <a:lnTo>
                        <a:pt x="797" y="33"/>
                      </a:lnTo>
                      <a:lnTo>
                        <a:pt x="796" y="33"/>
                      </a:lnTo>
                      <a:lnTo>
                        <a:pt x="796" y="31"/>
                      </a:lnTo>
                      <a:lnTo>
                        <a:pt x="794" y="31"/>
                      </a:lnTo>
                      <a:lnTo>
                        <a:pt x="794" y="30"/>
                      </a:lnTo>
                      <a:lnTo>
                        <a:pt x="796" y="30"/>
                      </a:lnTo>
                      <a:lnTo>
                        <a:pt x="796" y="29"/>
                      </a:lnTo>
                      <a:lnTo>
                        <a:pt x="797" y="29"/>
                      </a:lnTo>
                      <a:lnTo>
                        <a:pt x="797" y="26"/>
                      </a:lnTo>
                      <a:lnTo>
                        <a:pt x="798" y="25"/>
                      </a:lnTo>
                      <a:lnTo>
                        <a:pt x="800" y="22"/>
                      </a:lnTo>
                      <a:lnTo>
                        <a:pt x="800" y="22"/>
                      </a:lnTo>
                      <a:lnTo>
                        <a:pt x="800" y="22"/>
                      </a:lnTo>
                      <a:lnTo>
                        <a:pt x="801" y="22"/>
                      </a:lnTo>
                      <a:lnTo>
                        <a:pt x="803" y="22"/>
                      </a:lnTo>
                      <a:lnTo>
                        <a:pt x="803" y="22"/>
                      </a:lnTo>
                      <a:lnTo>
                        <a:pt x="803" y="20"/>
                      </a:lnTo>
                      <a:lnTo>
                        <a:pt x="803" y="20"/>
                      </a:lnTo>
                      <a:lnTo>
                        <a:pt x="803" y="20"/>
                      </a:lnTo>
                      <a:lnTo>
                        <a:pt x="803" y="20"/>
                      </a:lnTo>
                      <a:lnTo>
                        <a:pt x="803" y="18"/>
                      </a:lnTo>
                      <a:lnTo>
                        <a:pt x="805" y="18"/>
                      </a:lnTo>
                      <a:lnTo>
                        <a:pt x="805" y="18"/>
                      </a:lnTo>
                      <a:lnTo>
                        <a:pt x="805" y="18"/>
                      </a:lnTo>
                      <a:lnTo>
                        <a:pt x="805" y="18"/>
                      </a:lnTo>
                      <a:lnTo>
                        <a:pt x="805" y="18"/>
                      </a:lnTo>
                      <a:close/>
                      <a:moveTo>
                        <a:pt x="3462" y="17"/>
                      </a:moveTo>
                      <a:lnTo>
                        <a:pt x="3465" y="17"/>
                      </a:lnTo>
                      <a:lnTo>
                        <a:pt x="3462" y="22"/>
                      </a:lnTo>
                      <a:lnTo>
                        <a:pt x="3461" y="22"/>
                      </a:lnTo>
                      <a:lnTo>
                        <a:pt x="3461" y="22"/>
                      </a:lnTo>
                      <a:lnTo>
                        <a:pt x="3461" y="21"/>
                      </a:lnTo>
                      <a:lnTo>
                        <a:pt x="3460" y="21"/>
                      </a:lnTo>
                      <a:lnTo>
                        <a:pt x="3461" y="20"/>
                      </a:lnTo>
                      <a:lnTo>
                        <a:pt x="3462" y="18"/>
                      </a:lnTo>
                      <a:lnTo>
                        <a:pt x="3462" y="17"/>
                      </a:lnTo>
                      <a:close/>
                      <a:moveTo>
                        <a:pt x="1798" y="17"/>
                      </a:moveTo>
                      <a:lnTo>
                        <a:pt x="1798" y="18"/>
                      </a:lnTo>
                      <a:lnTo>
                        <a:pt x="1797" y="18"/>
                      </a:lnTo>
                      <a:lnTo>
                        <a:pt x="1797" y="20"/>
                      </a:lnTo>
                      <a:lnTo>
                        <a:pt x="1797" y="20"/>
                      </a:lnTo>
                      <a:lnTo>
                        <a:pt x="1794" y="21"/>
                      </a:lnTo>
                      <a:lnTo>
                        <a:pt x="1793" y="22"/>
                      </a:lnTo>
                      <a:lnTo>
                        <a:pt x="1792" y="22"/>
                      </a:lnTo>
                      <a:lnTo>
                        <a:pt x="1792" y="24"/>
                      </a:lnTo>
                      <a:lnTo>
                        <a:pt x="1792" y="24"/>
                      </a:lnTo>
                      <a:lnTo>
                        <a:pt x="1791" y="24"/>
                      </a:lnTo>
                      <a:lnTo>
                        <a:pt x="1789" y="24"/>
                      </a:lnTo>
                      <a:lnTo>
                        <a:pt x="1789" y="24"/>
                      </a:lnTo>
                      <a:lnTo>
                        <a:pt x="1789" y="24"/>
                      </a:lnTo>
                      <a:lnTo>
                        <a:pt x="1787" y="25"/>
                      </a:lnTo>
                      <a:lnTo>
                        <a:pt x="1785" y="24"/>
                      </a:lnTo>
                      <a:lnTo>
                        <a:pt x="1784" y="22"/>
                      </a:lnTo>
                      <a:lnTo>
                        <a:pt x="1784" y="21"/>
                      </a:lnTo>
                      <a:lnTo>
                        <a:pt x="1785" y="21"/>
                      </a:lnTo>
                      <a:lnTo>
                        <a:pt x="1784" y="18"/>
                      </a:lnTo>
                      <a:lnTo>
                        <a:pt x="1787" y="20"/>
                      </a:lnTo>
                      <a:lnTo>
                        <a:pt x="1788" y="20"/>
                      </a:lnTo>
                      <a:lnTo>
                        <a:pt x="1789" y="21"/>
                      </a:lnTo>
                      <a:lnTo>
                        <a:pt x="1789" y="20"/>
                      </a:lnTo>
                      <a:lnTo>
                        <a:pt x="1789" y="20"/>
                      </a:lnTo>
                      <a:lnTo>
                        <a:pt x="1792" y="18"/>
                      </a:lnTo>
                      <a:lnTo>
                        <a:pt x="1792" y="18"/>
                      </a:lnTo>
                      <a:lnTo>
                        <a:pt x="1798" y="17"/>
                      </a:lnTo>
                      <a:close/>
                      <a:moveTo>
                        <a:pt x="3437" y="17"/>
                      </a:moveTo>
                      <a:lnTo>
                        <a:pt x="3440" y="17"/>
                      </a:lnTo>
                      <a:lnTo>
                        <a:pt x="3440" y="20"/>
                      </a:lnTo>
                      <a:lnTo>
                        <a:pt x="3439" y="20"/>
                      </a:lnTo>
                      <a:lnTo>
                        <a:pt x="3439" y="20"/>
                      </a:lnTo>
                      <a:lnTo>
                        <a:pt x="3439" y="20"/>
                      </a:lnTo>
                      <a:lnTo>
                        <a:pt x="3439" y="18"/>
                      </a:lnTo>
                      <a:lnTo>
                        <a:pt x="3437" y="20"/>
                      </a:lnTo>
                      <a:lnTo>
                        <a:pt x="3437" y="17"/>
                      </a:lnTo>
                      <a:close/>
                      <a:moveTo>
                        <a:pt x="1781" y="17"/>
                      </a:moveTo>
                      <a:lnTo>
                        <a:pt x="1783" y="17"/>
                      </a:lnTo>
                      <a:lnTo>
                        <a:pt x="1783" y="20"/>
                      </a:lnTo>
                      <a:lnTo>
                        <a:pt x="1781" y="20"/>
                      </a:lnTo>
                      <a:lnTo>
                        <a:pt x="1781" y="22"/>
                      </a:lnTo>
                      <a:lnTo>
                        <a:pt x="1780" y="22"/>
                      </a:lnTo>
                      <a:lnTo>
                        <a:pt x="1780" y="22"/>
                      </a:lnTo>
                      <a:lnTo>
                        <a:pt x="1780" y="22"/>
                      </a:lnTo>
                      <a:lnTo>
                        <a:pt x="1779" y="22"/>
                      </a:lnTo>
                      <a:lnTo>
                        <a:pt x="1781" y="17"/>
                      </a:lnTo>
                      <a:close/>
                      <a:moveTo>
                        <a:pt x="3457" y="14"/>
                      </a:moveTo>
                      <a:lnTo>
                        <a:pt x="3460" y="14"/>
                      </a:lnTo>
                      <a:lnTo>
                        <a:pt x="3460" y="17"/>
                      </a:lnTo>
                      <a:lnTo>
                        <a:pt x="3458" y="17"/>
                      </a:lnTo>
                      <a:lnTo>
                        <a:pt x="3458" y="17"/>
                      </a:lnTo>
                      <a:lnTo>
                        <a:pt x="3458" y="17"/>
                      </a:lnTo>
                      <a:lnTo>
                        <a:pt x="3457" y="17"/>
                      </a:lnTo>
                      <a:lnTo>
                        <a:pt x="3457" y="16"/>
                      </a:lnTo>
                      <a:lnTo>
                        <a:pt x="3457" y="16"/>
                      </a:lnTo>
                      <a:lnTo>
                        <a:pt x="3457" y="14"/>
                      </a:lnTo>
                      <a:close/>
                      <a:moveTo>
                        <a:pt x="1030" y="14"/>
                      </a:moveTo>
                      <a:lnTo>
                        <a:pt x="1031" y="16"/>
                      </a:lnTo>
                      <a:lnTo>
                        <a:pt x="1031" y="16"/>
                      </a:lnTo>
                      <a:lnTo>
                        <a:pt x="1031" y="16"/>
                      </a:lnTo>
                      <a:lnTo>
                        <a:pt x="1031" y="16"/>
                      </a:lnTo>
                      <a:lnTo>
                        <a:pt x="1031" y="16"/>
                      </a:lnTo>
                      <a:lnTo>
                        <a:pt x="1031" y="16"/>
                      </a:lnTo>
                      <a:lnTo>
                        <a:pt x="1031" y="16"/>
                      </a:lnTo>
                      <a:lnTo>
                        <a:pt x="1031" y="16"/>
                      </a:lnTo>
                      <a:lnTo>
                        <a:pt x="1030" y="16"/>
                      </a:lnTo>
                      <a:lnTo>
                        <a:pt x="1030" y="16"/>
                      </a:lnTo>
                      <a:lnTo>
                        <a:pt x="1029" y="16"/>
                      </a:lnTo>
                      <a:lnTo>
                        <a:pt x="1030" y="16"/>
                      </a:lnTo>
                      <a:lnTo>
                        <a:pt x="1030" y="16"/>
                      </a:lnTo>
                      <a:lnTo>
                        <a:pt x="1030" y="14"/>
                      </a:lnTo>
                      <a:close/>
                      <a:moveTo>
                        <a:pt x="231" y="12"/>
                      </a:moveTo>
                      <a:lnTo>
                        <a:pt x="230" y="14"/>
                      </a:lnTo>
                      <a:lnTo>
                        <a:pt x="230" y="14"/>
                      </a:lnTo>
                      <a:lnTo>
                        <a:pt x="227" y="14"/>
                      </a:lnTo>
                      <a:lnTo>
                        <a:pt x="227" y="14"/>
                      </a:lnTo>
                      <a:lnTo>
                        <a:pt x="229" y="13"/>
                      </a:lnTo>
                      <a:lnTo>
                        <a:pt x="230" y="13"/>
                      </a:lnTo>
                      <a:lnTo>
                        <a:pt x="230" y="13"/>
                      </a:lnTo>
                      <a:lnTo>
                        <a:pt x="230" y="13"/>
                      </a:lnTo>
                      <a:lnTo>
                        <a:pt x="231" y="12"/>
                      </a:lnTo>
                      <a:close/>
                      <a:moveTo>
                        <a:pt x="220" y="12"/>
                      </a:moveTo>
                      <a:lnTo>
                        <a:pt x="221" y="13"/>
                      </a:lnTo>
                      <a:lnTo>
                        <a:pt x="221" y="13"/>
                      </a:lnTo>
                      <a:lnTo>
                        <a:pt x="221" y="14"/>
                      </a:lnTo>
                      <a:lnTo>
                        <a:pt x="221" y="14"/>
                      </a:lnTo>
                      <a:lnTo>
                        <a:pt x="221" y="14"/>
                      </a:lnTo>
                      <a:lnTo>
                        <a:pt x="221" y="14"/>
                      </a:lnTo>
                      <a:lnTo>
                        <a:pt x="221" y="14"/>
                      </a:lnTo>
                      <a:lnTo>
                        <a:pt x="220" y="16"/>
                      </a:lnTo>
                      <a:lnTo>
                        <a:pt x="218" y="16"/>
                      </a:lnTo>
                      <a:lnTo>
                        <a:pt x="218" y="16"/>
                      </a:lnTo>
                      <a:lnTo>
                        <a:pt x="217" y="16"/>
                      </a:lnTo>
                      <a:lnTo>
                        <a:pt x="214" y="16"/>
                      </a:lnTo>
                      <a:lnTo>
                        <a:pt x="214" y="17"/>
                      </a:lnTo>
                      <a:lnTo>
                        <a:pt x="212" y="17"/>
                      </a:lnTo>
                      <a:lnTo>
                        <a:pt x="212" y="18"/>
                      </a:lnTo>
                      <a:lnTo>
                        <a:pt x="210" y="18"/>
                      </a:lnTo>
                      <a:lnTo>
                        <a:pt x="209" y="20"/>
                      </a:lnTo>
                      <a:lnTo>
                        <a:pt x="207" y="20"/>
                      </a:lnTo>
                      <a:lnTo>
                        <a:pt x="208" y="17"/>
                      </a:lnTo>
                      <a:lnTo>
                        <a:pt x="208" y="17"/>
                      </a:lnTo>
                      <a:lnTo>
                        <a:pt x="209" y="17"/>
                      </a:lnTo>
                      <a:lnTo>
                        <a:pt x="210" y="16"/>
                      </a:lnTo>
                      <a:lnTo>
                        <a:pt x="210" y="13"/>
                      </a:lnTo>
                      <a:lnTo>
                        <a:pt x="213" y="13"/>
                      </a:lnTo>
                      <a:lnTo>
                        <a:pt x="216" y="13"/>
                      </a:lnTo>
                      <a:lnTo>
                        <a:pt x="217" y="12"/>
                      </a:lnTo>
                      <a:lnTo>
                        <a:pt x="220" y="12"/>
                      </a:lnTo>
                      <a:close/>
                      <a:moveTo>
                        <a:pt x="1815" y="10"/>
                      </a:moveTo>
                      <a:lnTo>
                        <a:pt x="1818" y="12"/>
                      </a:lnTo>
                      <a:lnTo>
                        <a:pt x="1819" y="12"/>
                      </a:lnTo>
                      <a:lnTo>
                        <a:pt x="1821" y="13"/>
                      </a:lnTo>
                      <a:lnTo>
                        <a:pt x="1821" y="16"/>
                      </a:lnTo>
                      <a:lnTo>
                        <a:pt x="1821" y="16"/>
                      </a:lnTo>
                      <a:lnTo>
                        <a:pt x="1818" y="16"/>
                      </a:lnTo>
                      <a:lnTo>
                        <a:pt x="1818" y="16"/>
                      </a:lnTo>
                      <a:lnTo>
                        <a:pt x="1817" y="14"/>
                      </a:lnTo>
                      <a:lnTo>
                        <a:pt x="1817" y="14"/>
                      </a:lnTo>
                      <a:lnTo>
                        <a:pt x="1815" y="13"/>
                      </a:lnTo>
                      <a:lnTo>
                        <a:pt x="1815" y="10"/>
                      </a:lnTo>
                      <a:close/>
                      <a:moveTo>
                        <a:pt x="1620" y="10"/>
                      </a:moveTo>
                      <a:lnTo>
                        <a:pt x="1620" y="10"/>
                      </a:lnTo>
                      <a:lnTo>
                        <a:pt x="1622" y="12"/>
                      </a:lnTo>
                      <a:lnTo>
                        <a:pt x="1622" y="12"/>
                      </a:lnTo>
                      <a:lnTo>
                        <a:pt x="1623" y="12"/>
                      </a:lnTo>
                      <a:lnTo>
                        <a:pt x="1623" y="14"/>
                      </a:lnTo>
                      <a:lnTo>
                        <a:pt x="1622" y="16"/>
                      </a:lnTo>
                      <a:lnTo>
                        <a:pt x="1620" y="16"/>
                      </a:lnTo>
                      <a:lnTo>
                        <a:pt x="1620" y="17"/>
                      </a:lnTo>
                      <a:lnTo>
                        <a:pt x="1622" y="16"/>
                      </a:lnTo>
                      <a:lnTo>
                        <a:pt x="1624" y="16"/>
                      </a:lnTo>
                      <a:lnTo>
                        <a:pt x="1626" y="14"/>
                      </a:lnTo>
                      <a:lnTo>
                        <a:pt x="1627" y="13"/>
                      </a:lnTo>
                      <a:lnTo>
                        <a:pt x="1630" y="13"/>
                      </a:lnTo>
                      <a:lnTo>
                        <a:pt x="1630" y="14"/>
                      </a:lnTo>
                      <a:lnTo>
                        <a:pt x="1631" y="14"/>
                      </a:lnTo>
                      <a:lnTo>
                        <a:pt x="1631" y="17"/>
                      </a:lnTo>
                      <a:lnTo>
                        <a:pt x="1630" y="18"/>
                      </a:lnTo>
                      <a:lnTo>
                        <a:pt x="1630" y="18"/>
                      </a:lnTo>
                      <a:lnTo>
                        <a:pt x="1632" y="18"/>
                      </a:lnTo>
                      <a:lnTo>
                        <a:pt x="1632" y="24"/>
                      </a:lnTo>
                      <a:lnTo>
                        <a:pt x="1635" y="24"/>
                      </a:lnTo>
                      <a:lnTo>
                        <a:pt x="1635" y="25"/>
                      </a:lnTo>
                      <a:lnTo>
                        <a:pt x="1632" y="26"/>
                      </a:lnTo>
                      <a:lnTo>
                        <a:pt x="1631" y="26"/>
                      </a:lnTo>
                      <a:lnTo>
                        <a:pt x="1628" y="26"/>
                      </a:lnTo>
                      <a:lnTo>
                        <a:pt x="1627" y="26"/>
                      </a:lnTo>
                      <a:lnTo>
                        <a:pt x="1627" y="27"/>
                      </a:lnTo>
                      <a:lnTo>
                        <a:pt x="1627" y="27"/>
                      </a:lnTo>
                      <a:lnTo>
                        <a:pt x="1627" y="29"/>
                      </a:lnTo>
                      <a:lnTo>
                        <a:pt x="1624" y="29"/>
                      </a:lnTo>
                      <a:lnTo>
                        <a:pt x="1626" y="33"/>
                      </a:lnTo>
                      <a:lnTo>
                        <a:pt x="1626" y="33"/>
                      </a:lnTo>
                      <a:lnTo>
                        <a:pt x="1624" y="34"/>
                      </a:lnTo>
                      <a:lnTo>
                        <a:pt x="1624" y="35"/>
                      </a:lnTo>
                      <a:lnTo>
                        <a:pt x="1626" y="35"/>
                      </a:lnTo>
                      <a:lnTo>
                        <a:pt x="1626" y="35"/>
                      </a:lnTo>
                      <a:lnTo>
                        <a:pt x="1624" y="35"/>
                      </a:lnTo>
                      <a:lnTo>
                        <a:pt x="1624" y="37"/>
                      </a:lnTo>
                      <a:lnTo>
                        <a:pt x="1626" y="37"/>
                      </a:lnTo>
                      <a:lnTo>
                        <a:pt x="1626" y="39"/>
                      </a:lnTo>
                      <a:lnTo>
                        <a:pt x="1626" y="41"/>
                      </a:lnTo>
                      <a:lnTo>
                        <a:pt x="1627" y="41"/>
                      </a:lnTo>
                      <a:lnTo>
                        <a:pt x="1627" y="43"/>
                      </a:lnTo>
                      <a:lnTo>
                        <a:pt x="1626" y="43"/>
                      </a:lnTo>
                      <a:lnTo>
                        <a:pt x="1627" y="47"/>
                      </a:lnTo>
                      <a:lnTo>
                        <a:pt x="1626" y="47"/>
                      </a:lnTo>
                      <a:lnTo>
                        <a:pt x="1627" y="48"/>
                      </a:lnTo>
                      <a:lnTo>
                        <a:pt x="1626" y="48"/>
                      </a:lnTo>
                      <a:lnTo>
                        <a:pt x="1623" y="48"/>
                      </a:lnTo>
                      <a:lnTo>
                        <a:pt x="1623" y="48"/>
                      </a:lnTo>
                      <a:lnTo>
                        <a:pt x="1624" y="50"/>
                      </a:lnTo>
                      <a:lnTo>
                        <a:pt x="1624" y="50"/>
                      </a:lnTo>
                      <a:lnTo>
                        <a:pt x="1624" y="51"/>
                      </a:lnTo>
                      <a:lnTo>
                        <a:pt x="1623" y="51"/>
                      </a:lnTo>
                      <a:lnTo>
                        <a:pt x="1623" y="51"/>
                      </a:lnTo>
                      <a:lnTo>
                        <a:pt x="1622" y="50"/>
                      </a:lnTo>
                      <a:lnTo>
                        <a:pt x="1622" y="51"/>
                      </a:lnTo>
                      <a:lnTo>
                        <a:pt x="1622" y="51"/>
                      </a:lnTo>
                      <a:lnTo>
                        <a:pt x="1622" y="52"/>
                      </a:lnTo>
                      <a:lnTo>
                        <a:pt x="1618" y="52"/>
                      </a:lnTo>
                      <a:lnTo>
                        <a:pt x="1618" y="54"/>
                      </a:lnTo>
                      <a:lnTo>
                        <a:pt x="1616" y="56"/>
                      </a:lnTo>
                      <a:lnTo>
                        <a:pt x="1615" y="56"/>
                      </a:lnTo>
                      <a:lnTo>
                        <a:pt x="1615" y="58"/>
                      </a:lnTo>
                      <a:lnTo>
                        <a:pt x="1611" y="56"/>
                      </a:lnTo>
                      <a:lnTo>
                        <a:pt x="1611" y="59"/>
                      </a:lnTo>
                      <a:lnTo>
                        <a:pt x="1609" y="60"/>
                      </a:lnTo>
                      <a:lnTo>
                        <a:pt x="1607" y="60"/>
                      </a:lnTo>
                      <a:lnTo>
                        <a:pt x="1605" y="63"/>
                      </a:lnTo>
                      <a:lnTo>
                        <a:pt x="1602" y="61"/>
                      </a:lnTo>
                      <a:lnTo>
                        <a:pt x="1602" y="59"/>
                      </a:lnTo>
                      <a:lnTo>
                        <a:pt x="1599" y="60"/>
                      </a:lnTo>
                      <a:lnTo>
                        <a:pt x="1598" y="61"/>
                      </a:lnTo>
                      <a:lnTo>
                        <a:pt x="1595" y="63"/>
                      </a:lnTo>
                      <a:lnTo>
                        <a:pt x="1595" y="60"/>
                      </a:lnTo>
                      <a:lnTo>
                        <a:pt x="1597" y="60"/>
                      </a:lnTo>
                      <a:lnTo>
                        <a:pt x="1598" y="60"/>
                      </a:lnTo>
                      <a:lnTo>
                        <a:pt x="1598" y="59"/>
                      </a:lnTo>
                      <a:lnTo>
                        <a:pt x="1598" y="59"/>
                      </a:lnTo>
                      <a:lnTo>
                        <a:pt x="1595" y="59"/>
                      </a:lnTo>
                      <a:lnTo>
                        <a:pt x="1594" y="59"/>
                      </a:lnTo>
                      <a:lnTo>
                        <a:pt x="1593" y="60"/>
                      </a:lnTo>
                      <a:lnTo>
                        <a:pt x="1593" y="59"/>
                      </a:lnTo>
                      <a:lnTo>
                        <a:pt x="1593" y="59"/>
                      </a:lnTo>
                      <a:lnTo>
                        <a:pt x="1593" y="58"/>
                      </a:lnTo>
                      <a:lnTo>
                        <a:pt x="1593" y="56"/>
                      </a:lnTo>
                      <a:lnTo>
                        <a:pt x="1594" y="56"/>
                      </a:lnTo>
                      <a:lnTo>
                        <a:pt x="1593" y="56"/>
                      </a:lnTo>
                      <a:lnTo>
                        <a:pt x="1592" y="55"/>
                      </a:lnTo>
                      <a:lnTo>
                        <a:pt x="1592" y="54"/>
                      </a:lnTo>
                      <a:lnTo>
                        <a:pt x="1593" y="54"/>
                      </a:lnTo>
                      <a:lnTo>
                        <a:pt x="1593" y="52"/>
                      </a:lnTo>
                      <a:lnTo>
                        <a:pt x="1594" y="54"/>
                      </a:lnTo>
                      <a:lnTo>
                        <a:pt x="1597" y="54"/>
                      </a:lnTo>
                      <a:lnTo>
                        <a:pt x="1597" y="52"/>
                      </a:lnTo>
                      <a:lnTo>
                        <a:pt x="1595" y="52"/>
                      </a:lnTo>
                      <a:lnTo>
                        <a:pt x="1595" y="51"/>
                      </a:lnTo>
                      <a:lnTo>
                        <a:pt x="1597" y="50"/>
                      </a:lnTo>
                      <a:lnTo>
                        <a:pt x="1598" y="50"/>
                      </a:lnTo>
                      <a:lnTo>
                        <a:pt x="1599" y="48"/>
                      </a:lnTo>
                      <a:lnTo>
                        <a:pt x="1599" y="48"/>
                      </a:lnTo>
                      <a:lnTo>
                        <a:pt x="1597" y="48"/>
                      </a:lnTo>
                      <a:lnTo>
                        <a:pt x="1597" y="47"/>
                      </a:lnTo>
                      <a:lnTo>
                        <a:pt x="1598" y="47"/>
                      </a:lnTo>
                      <a:lnTo>
                        <a:pt x="1599" y="46"/>
                      </a:lnTo>
                      <a:lnTo>
                        <a:pt x="1599" y="46"/>
                      </a:lnTo>
                      <a:lnTo>
                        <a:pt x="1599" y="44"/>
                      </a:lnTo>
                      <a:lnTo>
                        <a:pt x="1601" y="44"/>
                      </a:lnTo>
                      <a:lnTo>
                        <a:pt x="1601" y="41"/>
                      </a:lnTo>
                      <a:lnTo>
                        <a:pt x="1602" y="41"/>
                      </a:lnTo>
                      <a:lnTo>
                        <a:pt x="1602" y="39"/>
                      </a:lnTo>
                      <a:lnTo>
                        <a:pt x="1603" y="39"/>
                      </a:lnTo>
                      <a:lnTo>
                        <a:pt x="1605" y="38"/>
                      </a:lnTo>
                      <a:lnTo>
                        <a:pt x="1605" y="37"/>
                      </a:lnTo>
                      <a:lnTo>
                        <a:pt x="1605" y="37"/>
                      </a:lnTo>
                      <a:lnTo>
                        <a:pt x="1605" y="37"/>
                      </a:lnTo>
                      <a:lnTo>
                        <a:pt x="1603" y="35"/>
                      </a:lnTo>
                      <a:lnTo>
                        <a:pt x="1603" y="35"/>
                      </a:lnTo>
                      <a:lnTo>
                        <a:pt x="1603" y="38"/>
                      </a:lnTo>
                      <a:lnTo>
                        <a:pt x="1599" y="38"/>
                      </a:lnTo>
                      <a:lnTo>
                        <a:pt x="1599" y="39"/>
                      </a:lnTo>
                      <a:lnTo>
                        <a:pt x="1599" y="39"/>
                      </a:lnTo>
                      <a:lnTo>
                        <a:pt x="1598" y="38"/>
                      </a:lnTo>
                      <a:lnTo>
                        <a:pt x="1597" y="38"/>
                      </a:lnTo>
                      <a:lnTo>
                        <a:pt x="1597" y="38"/>
                      </a:lnTo>
                      <a:lnTo>
                        <a:pt x="1595" y="37"/>
                      </a:lnTo>
                      <a:lnTo>
                        <a:pt x="1593" y="37"/>
                      </a:lnTo>
                      <a:lnTo>
                        <a:pt x="1593" y="34"/>
                      </a:lnTo>
                      <a:lnTo>
                        <a:pt x="1595" y="34"/>
                      </a:lnTo>
                      <a:lnTo>
                        <a:pt x="1595" y="34"/>
                      </a:lnTo>
                      <a:lnTo>
                        <a:pt x="1595" y="34"/>
                      </a:lnTo>
                      <a:lnTo>
                        <a:pt x="1595" y="33"/>
                      </a:lnTo>
                      <a:lnTo>
                        <a:pt x="1595" y="33"/>
                      </a:lnTo>
                      <a:lnTo>
                        <a:pt x="1595" y="31"/>
                      </a:lnTo>
                      <a:lnTo>
                        <a:pt x="1597" y="31"/>
                      </a:lnTo>
                      <a:lnTo>
                        <a:pt x="1597" y="31"/>
                      </a:lnTo>
                      <a:lnTo>
                        <a:pt x="1599" y="31"/>
                      </a:lnTo>
                      <a:lnTo>
                        <a:pt x="1599" y="30"/>
                      </a:lnTo>
                      <a:lnTo>
                        <a:pt x="1601" y="30"/>
                      </a:lnTo>
                      <a:lnTo>
                        <a:pt x="1599" y="27"/>
                      </a:lnTo>
                      <a:lnTo>
                        <a:pt x="1598" y="27"/>
                      </a:lnTo>
                      <a:lnTo>
                        <a:pt x="1598" y="27"/>
                      </a:lnTo>
                      <a:lnTo>
                        <a:pt x="1597" y="27"/>
                      </a:lnTo>
                      <a:lnTo>
                        <a:pt x="1597" y="25"/>
                      </a:lnTo>
                      <a:lnTo>
                        <a:pt x="1598" y="25"/>
                      </a:lnTo>
                      <a:lnTo>
                        <a:pt x="1598" y="22"/>
                      </a:lnTo>
                      <a:lnTo>
                        <a:pt x="1599" y="22"/>
                      </a:lnTo>
                      <a:lnTo>
                        <a:pt x="1599" y="24"/>
                      </a:lnTo>
                      <a:lnTo>
                        <a:pt x="1599" y="25"/>
                      </a:lnTo>
                      <a:lnTo>
                        <a:pt x="1601" y="25"/>
                      </a:lnTo>
                      <a:lnTo>
                        <a:pt x="1602" y="24"/>
                      </a:lnTo>
                      <a:lnTo>
                        <a:pt x="1603" y="24"/>
                      </a:lnTo>
                      <a:lnTo>
                        <a:pt x="1605" y="24"/>
                      </a:lnTo>
                      <a:lnTo>
                        <a:pt x="1606" y="25"/>
                      </a:lnTo>
                      <a:lnTo>
                        <a:pt x="1607" y="25"/>
                      </a:lnTo>
                      <a:lnTo>
                        <a:pt x="1607" y="25"/>
                      </a:lnTo>
                      <a:lnTo>
                        <a:pt x="1607" y="25"/>
                      </a:lnTo>
                      <a:lnTo>
                        <a:pt x="1607" y="25"/>
                      </a:lnTo>
                      <a:lnTo>
                        <a:pt x="1609" y="25"/>
                      </a:lnTo>
                      <a:lnTo>
                        <a:pt x="1607" y="22"/>
                      </a:lnTo>
                      <a:lnTo>
                        <a:pt x="1609" y="22"/>
                      </a:lnTo>
                      <a:lnTo>
                        <a:pt x="1610" y="20"/>
                      </a:lnTo>
                      <a:lnTo>
                        <a:pt x="1611" y="20"/>
                      </a:lnTo>
                      <a:lnTo>
                        <a:pt x="1611" y="20"/>
                      </a:lnTo>
                      <a:lnTo>
                        <a:pt x="1611" y="20"/>
                      </a:lnTo>
                      <a:lnTo>
                        <a:pt x="1611" y="20"/>
                      </a:lnTo>
                      <a:lnTo>
                        <a:pt x="1613" y="18"/>
                      </a:lnTo>
                      <a:lnTo>
                        <a:pt x="1611" y="18"/>
                      </a:lnTo>
                      <a:lnTo>
                        <a:pt x="1611" y="17"/>
                      </a:lnTo>
                      <a:lnTo>
                        <a:pt x="1609" y="17"/>
                      </a:lnTo>
                      <a:lnTo>
                        <a:pt x="1610" y="16"/>
                      </a:lnTo>
                      <a:lnTo>
                        <a:pt x="1611" y="16"/>
                      </a:lnTo>
                      <a:lnTo>
                        <a:pt x="1611" y="13"/>
                      </a:lnTo>
                      <a:lnTo>
                        <a:pt x="1614" y="13"/>
                      </a:lnTo>
                      <a:lnTo>
                        <a:pt x="1616" y="12"/>
                      </a:lnTo>
                      <a:lnTo>
                        <a:pt x="1616" y="12"/>
                      </a:lnTo>
                      <a:lnTo>
                        <a:pt x="1616" y="13"/>
                      </a:lnTo>
                      <a:lnTo>
                        <a:pt x="1618" y="13"/>
                      </a:lnTo>
                      <a:lnTo>
                        <a:pt x="1620" y="13"/>
                      </a:lnTo>
                      <a:lnTo>
                        <a:pt x="1620" y="10"/>
                      </a:lnTo>
                      <a:close/>
                      <a:moveTo>
                        <a:pt x="1091" y="10"/>
                      </a:moveTo>
                      <a:lnTo>
                        <a:pt x="1093" y="10"/>
                      </a:lnTo>
                      <a:lnTo>
                        <a:pt x="1093" y="10"/>
                      </a:lnTo>
                      <a:lnTo>
                        <a:pt x="1093" y="10"/>
                      </a:lnTo>
                      <a:lnTo>
                        <a:pt x="1094" y="10"/>
                      </a:lnTo>
                      <a:lnTo>
                        <a:pt x="1094" y="13"/>
                      </a:lnTo>
                      <a:lnTo>
                        <a:pt x="1093" y="13"/>
                      </a:lnTo>
                      <a:lnTo>
                        <a:pt x="1091" y="10"/>
                      </a:lnTo>
                      <a:close/>
                      <a:moveTo>
                        <a:pt x="1779" y="9"/>
                      </a:moveTo>
                      <a:lnTo>
                        <a:pt x="1779" y="9"/>
                      </a:lnTo>
                      <a:lnTo>
                        <a:pt x="1780" y="12"/>
                      </a:lnTo>
                      <a:lnTo>
                        <a:pt x="1780" y="12"/>
                      </a:lnTo>
                      <a:lnTo>
                        <a:pt x="1780" y="16"/>
                      </a:lnTo>
                      <a:lnTo>
                        <a:pt x="1776" y="16"/>
                      </a:lnTo>
                      <a:lnTo>
                        <a:pt x="1776" y="14"/>
                      </a:lnTo>
                      <a:lnTo>
                        <a:pt x="1775" y="13"/>
                      </a:lnTo>
                      <a:lnTo>
                        <a:pt x="1774" y="13"/>
                      </a:lnTo>
                      <a:lnTo>
                        <a:pt x="1774" y="10"/>
                      </a:lnTo>
                      <a:lnTo>
                        <a:pt x="1776" y="10"/>
                      </a:lnTo>
                      <a:lnTo>
                        <a:pt x="1779" y="9"/>
                      </a:lnTo>
                      <a:close/>
                      <a:moveTo>
                        <a:pt x="498" y="9"/>
                      </a:moveTo>
                      <a:lnTo>
                        <a:pt x="500" y="9"/>
                      </a:lnTo>
                      <a:lnTo>
                        <a:pt x="500" y="10"/>
                      </a:lnTo>
                      <a:lnTo>
                        <a:pt x="498" y="10"/>
                      </a:lnTo>
                      <a:lnTo>
                        <a:pt x="498" y="9"/>
                      </a:lnTo>
                      <a:close/>
                      <a:moveTo>
                        <a:pt x="254" y="9"/>
                      </a:moveTo>
                      <a:lnTo>
                        <a:pt x="254" y="10"/>
                      </a:lnTo>
                      <a:lnTo>
                        <a:pt x="252" y="12"/>
                      </a:lnTo>
                      <a:lnTo>
                        <a:pt x="252" y="12"/>
                      </a:lnTo>
                      <a:lnTo>
                        <a:pt x="252" y="12"/>
                      </a:lnTo>
                      <a:lnTo>
                        <a:pt x="251" y="13"/>
                      </a:lnTo>
                      <a:lnTo>
                        <a:pt x="251" y="10"/>
                      </a:lnTo>
                      <a:lnTo>
                        <a:pt x="254" y="9"/>
                      </a:lnTo>
                      <a:close/>
                      <a:moveTo>
                        <a:pt x="1868" y="8"/>
                      </a:moveTo>
                      <a:lnTo>
                        <a:pt x="1869" y="8"/>
                      </a:lnTo>
                      <a:lnTo>
                        <a:pt x="1869" y="9"/>
                      </a:lnTo>
                      <a:lnTo>
                        <a:pt x="1868" y="9"/>
                      </a:lnTo>
                      <a:lnTo>
                        <a:pt x="1868" y="8"/>
                      </a:lnTo>
                      <a:close/>
                      <a:moveTo>
                        <a:pt x="1633" y="8"/>
                      </a:moveTo>
                      <a:lnTo>
                        <a:pt x="1635" y="8"/>
                      </a:lnTo>
                      <a:lnTo>
                        <a:pt x="1635" y="10"/>
                      </a:lnTo>
                      <a:lnTo>
                        <a:pt x="1632" y="10"/>
                      </a:lnTo>
                      <a:lnTo>
                        <a:pt x="1633" y="9"/>
                      </a:lnTo>
                      <a:lnTo>
                        <a:pt x="1633" y="8"/>
                      </a:lnTo>
                      <a:close/>
                      <a:moveTo>
                        <a:pt x="1628" y="8"/>
                      </a:moveTo>
                      <a:lnTo>
                        <a:pt x="1628" y="8"/>
                      </a:lnTo>
                      <a:lnTo>
                        <a:pt x="1628" y="8"/>
                      </a:lnTo>
                      <a:lnTo>
                        <a:pt x="1628" y="8"/>
                      </a:lnTo>
                      <a:lnTo>
                        <a:pt x="1628" y="8"/>
                      </a:lnTo>
                      <a:lnTo>
                        <a:pt x="1628" y="8"/>
                      </a:lnTo>
                      <a:close/>
                      <a:moveTo>
                        <a:pt x="246" y="6"/>
                      </a:moveTo>
                      <a:lnTo>
                        <a:pt x="247" y="6"/>
                      </a:lnTo>
                      <a:lnTo>
                        <a:pt x="247" y="6"/>
                      </a:lnTo>
                      <a:lnTo>
                        <a:pt x="247" y="6"/>
                      </a:lnTo>
                      <a:lnTo>
                        <a:pt x="248" y="6"/>
                      </a:lnTo>
                      <a:lnTo>
                        <a:pt x="248" y="6"/>
                      </a:lnTo>
                      <a:lnTo>
                        <a:pt x="248" y="8"/>
                      </a:lnTo>
                      <a:lnTo>
                        <a:pt x="246" y="8"/>
                      </a:lnTo>
                      <a:lnTo>
                        <a:pt x="246" y="6"/>
                      </a:lnTo>
                      <a:lnTo>
                        <a:pt x="246" y="6"/>
                      </a:lnTo>
                      <a:close/>
                      <a:moveTo>
                        <a:pt x="3139" y="5"/>
                      </a:moveTo>
                      <a:lnTo>
                        <a:pt x="3139" y="5"/>
                      </a:lnTo>
                      <a:lnTo>
                        <a:pt x="3139" y="5"/>
                      </a:lnTo>
                      <a:lnTo>
                        <a:pt x="3139" y="6"/>
                      </a:lnTo>
                      <a:lnTo>
                        <a:pt x="3139" y="6"/>
                      </a:lnTo>
                      <a:lnTo>
                        <a:pt x="3139" y="5"/>
                      </a:lnTo>
                      <a:close/>
                      <a:moveTo>
                        <a:pt x="1794" y="0"/>
                      </a:moveTo>
                      <a:lnTo>
                        <a:pt x="1796" y="4"/>
                      </a:lnTo>
                      <a:lnTo>
                        <a:pt x="1796" y="8"/>
                      </a:lnTo>
                      <a:lnTo>
                        <a:pt x="1794" y="8"/>
                      </a:lnTo>
                      <a:lnTo>
                        <a:pt x="1793" y="9"/>
                      </a:lnTo>
                      <a:lnTo>
                        <a:pt x="1796" y="9"/>
                      </a:lnTo>
                      <a:lnTo>
                        <a:pt x="1796" y="10"/>
                      </a:lnTo>
                      <a:lnTo>
                        <a:pt x="1797" y="12"/>
                      </a:lnTo>
                      <a:lnTo>
                        <a:pt x="1794" y="13"/>
                      </a:lnTo>
                      <a:lnTo>
                        <a:pt x="1792" y="14"/>
                      </a:lnTo>
                      <a:lnTo>
                        <a:pt x="1792" y="16"/>
                      </a:lnTo>
                      <a:lnTo>
                        <a:pt x="1792" y="16"/>
                      </a:lnTo>
                      <a:lnTo>
                        <a:pt x="1792" y="17"/>
                      </a:lnTo>
                      <a:lnTo>
                        <a:pt x="1789" y="17"/>
                      </a:lnTo>
                      <a:lnTo>
                        <a:pt x="1789" y="14"/>
                      </a:lnTo>
                      <a:lnTo>
                        <a:pt x="1789" y="14"/>
                      </a:lnTo>
                      <a:lnTo>
                        <a:pt x="1789" y="13"/>
                      </a:lnTo>
                      <a:lnTo>
                        <a:pt x="1788" y="13"/>
                      </a:lnTo>
                      <a:lnTo>
                        <a:pt x="1787" y="14"/>
                      </a:lnTo>
                      <a:lnTo>
                        <a:pt x="1784" y="14"/>
                      </a:lnTo>
                      <a:lnTo>
                        <a:pt x="1784" y="10"/>
                      </a:lnTo>
                      <a:lnTo>
                        <a:pt x="1783" y="10"/>
                      </a:lnTo>
                      <a:lnTo>
                        <a:pt x="1781" y="9"/>
                      </a:lnTo>
                      <a:lnTo>
                        <a:pt x="1781" y="8"/>
                      </a:lnTo>
                      <a:lnTo>
                        <a:pt x="1784" y="8"/>
                      </a:lnTo>
                      <a:lnTo>
                        <a:pt x="1784" y="5"/>
                      </a:lnTo>
                      <a:lnTo>
                        <a:pt x="1788" y="5"/>
                      </a:lnTo>
                      <a:lnTo>
                        <a:pt x="1788" y="8"/>
                      </a:lnTo>
                      <a:lnTo>
                        <a:pt x="1789" y="8"/>
                      </a:lnTo>
                      <a:lnTo>
                        <a:pt x="1791" y="5"/>
                      </a:lnTo>
                      <a:lnTo>
                        <a:pt x="1791" y="5"/>
                      </a:lnTo>
                      <a:lnTo>
                        <a:pt x="1791" y="4"/>
                      </a:lnTo>
                      <a:lnTo>
                        <a:pt x="1791" y="4"/>
                      </a:lnTo>
                      <a:lnTo>
                        <a:pt x="1789" y="4"/>
                      </a:lnTo>
                      <a:lnTo>
                        <a:pt x="1789" y="1"/>
                      </a:lnTo>
                      <a:lnTo>
                        <a:pt x="1791" y="1"/>
                      </a:lnTo>
                      <a:lnTo>
                        <a:pt x="1791" y="1"/>
                      </a:lnTo>
                      <a:lnTo>
                        <a:pt x="1794" y="0"/>
                      </a:lnTo>
                      <a:close/>
                      <a:moveTo>
                        <a:pt x="1030" y="0"/>
                      </a:moveTo>
                      <a:lnTo>
                        <a:pt x="1030" y="3"/>
                      </a:lnTo>
                      <a:lnTo>
                        <a:pt x="1030" y="3"/>
                      </a:lnTo>
                      <a:lnTo>
                        <a:pt x="1030" y="3"/>
                      </a:lnTo>
                      <a:lnTo>
                        <a:pt x="1030" y="4"/>
                      </a:lnTo>
                      <a:lnTo>
                        <a:pt x="1029" y="4"/>
                      </a:lnTo>
                      <a:lnTo>
                        <a:pt x="1029" y="4"/>
                      </a:lnTo>
                      <a:lnTo>
                        <a:pt x="1029" y="4"/>
                      </a:lnTo>
                      <a:lnTo>
                        <a:pt x="1027" y="4"/>
                      </a:lnTo>
                      <a:lnTo>
                        <a:pt x="1027" y="3"/>
                      </a:lnTo>
                      <a:lnTo>
                        <a:pt x="1029" y="3"/>
                      </a:lnTo>
                      <a:lnTo>
                        <a:pt x="1029" y="1"/>
                      </a:lnTo>
                      <a:lnTo>
                        <a:pt x="1029" y="0"/>
                      </a:lnTo>
                      <a:lnTo>
                        <a:pt x="1030" y="0"/>
                      </a:lnTo>
                      <a:close/>
                      <a:moveTo>
                        <a:pt x="3466" y="0"/>
                      </a:moveTo>
                      <a:lnTo>
                        <a:pt x="3466" y="8"/>
                      </a:lnTo>
                      <a:lnTo>
                        <a:pt x="3465" y="8"/>
                      </a:lnTo>
                      <a:lnTo>
                        <a:pt x="3461" y="10"/>
                      </a:lnTo>
                      <a:lnTo>
                        <a:pt x="3460" y="10"/>
                      </a:lnTo>
                      <a:lnTo>
                        <a:pt x="3458" y="10"/>
                      </a:lnTo>
                      <a:lnTo>
                        <a:pt x="3458" y="10"/>
                      </a:lnTo>
                      <a:lnTo>
                        <a:pt x="3456" y="9"/>
                      </a:lnTo>
                      <a:lnTo>
                        <a:pt x="3456" y="12"/>
                      </a:lnTo>
                      <a:lnTo>
                        <a:pt x="3454" y="12"/>
                      </a:lnTo>
                      <a:lnTo>
                        <a:pt x="3452" y="12"/>
                      </a:lnTo>
                      <a:lnTo>
                        <a:pt x="3452" y="12"/>
                      </a:lnTo>
                      <a:lnTo>
                        <a:pt x="3450" y="10"/>
                      </a:lnTo>
                      <a:lnTo>
                        <a:pt x="3448" y="9"/>
                      </a:lnTo>
                      <a:lnTo>
                        <a:pt x="3448" y="12"/>
                      </a:lnTo>
                      <a:lnTo>
                        <a:pt x="3447" y="12"/>
                      </a:lnTo>
                      <a:lnTo>
                        <a:pt x="3447" y="13"/>
                      </a:lnTo>
                      <a:lnTo>
                        <a:pt x="3445" y="14"/>
                      </a:lnTo>
                      <a:lnTo>
                        <a:pt x="3445" y="16"/>
                      </a:lnTo>
                      <a:lnTo>
                        <a:pt x="3445" y="16"/>
                      </a:lnTo>
                      <a:lnTo>
                        <a:pt x="3445" y="17"/>
                      </a:lnTo>
                      <a:lnTo>
                        <a:pt x="3444" y="17"/>
                      </a:lnTo>
                      <a:lnTo>
                        <a:pt x="3444" y="18"/>
                      </a:lnTo>
                      <a:lnTo>
                        <a:pt x="3441" y="18"/>
                      </a:lnTo>
                      <a:lnTo>
                        <a:pt x="3441" y="17"/>
                      </a:lnTo>
                      <a:lnTo>
                        <a:pt x="3441" y="16"/>
                      </a:lnTo>
                      <a:lnTo>
                        <a:pt x="3441" y="14"/>
                      </a:lnTo>
                      <a:lnTo>
                        <a:pt x="3443" y="14"/>
                      </a:lnTo>
                      <a:lnTo>
                        <a:pt x="3443" y="12"/>
                      </a:lnTo>
                      <a:lnTo>
                        <a:pt x="3443" y="12"/>
                      </a:lnTo>
                      <a:lnTo>
                        <a:pt x="3443" y="10"/>
                      </a:lnTo>
                      <a:lnTo>
                        <a:pt x="3444" y="10"/>
                      </a:lnTo>
                      <a:lnTo>
                        <a:pt x="3444" y="10"/>
                      </a:lnTo>
                      <a:lnTo>
                        <a:pt x="3445" y="10"/>
                      </a:lnTo>
                      <a:lnTo>
                        <a:pt x="3445" y="10"/>
                      </a:lnTo>
                      <a:lnTo>
                        <a:pt x="3445" y="9"/>
                      </a:lnTo>
                      <a:lnTo>
                        <a:pt x="3447" y="9"/>
                      </a:lnTo>
                      <a:lnTo>
                        <a:pt x="3447" y="8"/>
                      </a:lnTo>
                      <a:lnTo>
                        <a:pt x="3447" y="8"/>
                      </a:lnTo>
                      <a:lnTo>
                        <a:pt x="3448" y="6"/>
                      </a:lnTo>
                      <a:lnTo>
                        <a:pt x="3448" y="6"/>
                      </a:lnTo>
                      <a:lnTo>
                        <a:pt x="3448" y="6"/>
                      </a:lnTo>
                      <a:lnTo>
                        <a:pt x="3449" y="6"/>
                      </a:lnTo>
                      <a:lnTo>
                        <a:pt x="3449" y="6"/>
                      </a:lnTo>
                      <a:lnTo>
                        <a:pt x="3449" y="5"/>
                      </a:lnTo>
                      <a:lnTo>
                        <a:pt x="3450" y="6"/>
                      </a:lnTo>
                      <a:lnTo>
                        <a:pt x="3452" y="6"/>
                      </a:lnTo>
                      <a:lnTo>
                        <a:pt x="3452" y="6"/>
                      </a:lnTo>
                      <a:lnTo>
                        <a:pt x="3452" y="6"/>
                      </a:lnTo>
                      <a:lnTo>
                        <a:pt x="3453" y="5"/>
                      </a:lnTo>
                      <a:lnTo>
                        <a:pt x="3454" y="5"/>
                      </a:lnTo>
                      <a:lnTo>
                        <a:pt x="3457" y="5"/>
                      </a:lnTo>
                      <a:lnTo>
                        <a:pt x="3457" y="8"/>
                      </a:lnTo>
                      <a:lnTo>
                        <a:pt x="3461" y="6"/>
                      </a:lnTo>
                      <a:lnTo>
                        <a:pt x="3460" y="4"/>
                      </a:lnTo>
                      <a:lnTo>
                        <a:pt x="3461" y="4"/>
                      </a:lnTo>
                      <a:lnTo>
                        <a:pt x="3461" y="1"/>
                      </a:lnTo>
                      <a:lnTo>
                        <a:pt x="3462" y="0"/>
                      </a:lnTo>
                      <a:lnTo>
                        <a:pt x="3465" y="0"/>
                      </a:lnTo>
                      <a:lnTo>
                        <a:pt x="3466"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24">
                  <a:extLst>
                    <a:ext uri="{FF2B5EF4-FFF2-40B4-BE49-F238E27FC236}">
                      <a16:creationId xmlns:a16="http://schemas.microsoft.com/office/drawing/2014/main" xmlns="" id="{99936700-8D18-4B7E-A57C-C25585519497}"/>
                    </a:ext>
                  </a:extLst>
                </p:cNvPr>
                <p:cNvSpPr>
                  <a:spLocks noEditPoints="1"/>
                </p:cNvSpPr>
                <p:nvPr/>
              </p:nvSpPr>
              <p:spPr bwMode="auto">
                <a:xfrm>
                  <a:off x="3446463" y="1683204"/>
                  <a:ext cx="5124450" cy="298450"/>
                </a:xfrm>
                <a:custGeom>
                  <a:avLst/>
                  <a:gdLst>
                    <a:gd name="T0" fmla="*/ 784 w 3228"/>
                    <a:gd name="T1" fmla="*/ 106 h 188"/>
                    <a:gd name="T2" fmla="*/ 1441 w 3228"/>
                    <a:gd name="T3" fmla="*/ 100 h 188"/>
                    <a:gd name="T4" fmla="*/ 829 w 3228"/>
                    <a:gd name="T5" fmla="*/ 103 h 188"/>
                    <a:gd name="T6" fmla="*/ 323 w 3228"/>
                    <a:gd name="T7" fmla="*/ 116 h 188"/>
                    <a:gd name="T8" fmla="*/ 306 w 3228"/>
                    <a:gd name="T9" fmla="*/ 106 h 188"/>
                    <a:gd name="T10" fmla="*/ 573 w 3228"/>
                    <a:gd name="T11" fmla="*/ 98 h 188"/>
                    <a:gd name="T12" fmla="*/ 791 w 3228"/>
                    <a:gd name="T13" fmla="*/ 99 h 188"/>
                    <a:gd name="T14" fmla="*/ 1428 w 3228"/>
                    <a:gd name="T15" fmla="*/ 89 h 188"/>
                    <a:gd name="T16" fmla="*/ 1440 w 3228"/>
                    <a:gd name="T17" fmla="*/ 90 h 188"/>
                    <a:gd name="T18" fmla="*/ 1429 w 3228"/>
                    <a:gd name="T19" fmla="*/ 85 h 188"/>
                    <a:gd name="T20" fmla="*/ 300 w 3228"/>
                    <a:gd name="T21" fmla="*/ 94 h 188"/>
                    <a:gd name="T22" fmla="*/ 301 w 3228"/>
                    <a:gd name="T23" fmla="*/ 104 h 188"/>
                    <a:gd name="T24" fmla="*/ 293 w 3228"/>
                    <a:gd name="T25" fmla="*/ 98 h 188"/>
                    <a:gd name="T26" fmla="*/ 1665 w 3228"/>
                    <a:gd name="T27" fmla="*/ 96 h 188"/>
                    <a:gd name="T28" fmla="*/ 301 w 3228"/>
                    <a:gd name="T29" fmla="*/ 81 h 188"/>
                    <a:gd name="T30" fmla="*/ 132 w 3228"/>
                    <a:gd name="T31" fmla="*/ 85 h 188"/>
                    <a:gd name="T32" fmla="*/ 114 w 3228"/>
                    <a:gd name="T33" fmla="*/ 86 h 188"/>
                    <a:gd name="T34" fmla="*/ 124 w 3228"/>
                    <a:gd name="T35" fmla="*/ 78 h 188"/>
                    <a:gd name="T36" fmla="*/ 585 w 3228"/>
                    <a:gd name="T37" fmla="*/ 83 h 188"/>
                    <a:gd name="T38" fmla="*/ 576 w 3228"/>
                    <a:gd name="T39" fmla="*/ 86 h 188"/>
                    <a:gd name="T40" fmla="*/ 298 w 3228"/>
                    <a:gd name="T41" fmla="*/ 89 h 188"/>
                    <a:gd name="T42" fmla="*/ 1702 w 3228"/>
                    <a:gd name="T43" fmla="*/ 79 h 188"/>
                    <a:gd name="T44" fmla="*/ 1441 w 3228"/>
                    <a:gd name="T45" fmla="*/ 76 h 188"/>
                    <a:gd name="T46" fmla="*/ 1462 w 3228"/>
                    <a:gd name="T47" fmla="*/ 69 h 188"/>
                    <a:gd name="T48" fmla="*/ 1470 w 3228"/>
                    <a:gd name="T49" fmla="*/ 83 h 188"/>
                    <a:gd name="T50" fmla="*/ 1471 w 3228"/>
                    <a:gd name="T51" fmla="*/ 100 h 188"/>
                    <a:gd name="T52" fmla="*/ 1487 w 3228"/>
                    <a:gd name="T53" fmla="*/ 127 h 188"/>
                    <a:gd name="T54" fmla="*/ 1501 w 3228"/>
                    <a:gd name="T55" fmla="*/ 148 h 188"/>
                    <a:gd name="T56" fmla="*/ 1511 w 3228"/>
                    <a:gd name="T57" fmla="*/ 162 h 188"/>
                    <a:gd name="T58" fmla="*/ 1496 w 3228"/>
                    <a:gd name="T59" fmla="*/ 175 h 188"/>
                    <a:gd name="T60" fmla="*/ 1462 w 3228"/>
                    <a:gd name="T61" fmla="*/ 180 h 188"/>
                    <a:gd name="T62" fmla="*/ 1457 w 3228"/>
                    <a:gd name="T63" fmla="*/ 170 h 188"/>
                    <a:gd name="T64" fmla="*/ 1454 w 3228"/>
                    <a:gd name="T65" fmla="*/ 165 h 188"/>
                    <a:gd name="T66" fmla="*/ 1456 w 3228"/>
                    <a:gd name="T67" fmla="*/ 150 h 188"/>
                    <a:gd name="T68" fmla="*/ 1462 w 3228"/>
                    <a:gd name="T69" fmla="*/ 144 h 188"/>
                    <a:gd name="T70" fmla="*/ 1466 w 3228"/>
                    <a:gd name="T71" fmla="*/ 127 h 188"/>
                    <a:gd name="T72" fmla="*/ 1453 w 3228"/>
                    <a:gd name="T73" fmla="*/ 116 h 188"/>
                    <a:gd name="T74" fmla="*/ 1446 w 3228"/>
                    <a:gd name="T75" fmla="*/ 106 h 188"/>
                    <a:gd name="T76" fmla="*/ 1446 w 3228"/>
                    <a:gd name="T77" fmla="*/ 85 h 188"/>
                    <a:gd name="T78" fmla="*/ 1462 w 3228"/>
                    <a:gd name="T79" fmla="*/ 69 h 188"/>
                    <a:gd name="T80" fmla="*/ 133 w 3228"/>
                    <a:gd name="T81" fmla="*/ 72 h 188"/>
                    <a:gd name="T82" fmla="*/ 2955 w 3228"/>
                    <a:gd name="T83" fmla="*/ 70 h 188"/>
                    <a:gd name="T84" fmla="*/ 1696 w 3228"/>
                    <a:gd name="T85" fmla="*/ 65 h 188"/>
                    <a:gd name="T86" fmla="*/ 1545 w 3228"/>
                    <a:gd name="T87" fmla="*/ 59 h 188"/>
                    <a:gd name="T88" fmla="*/ 1545 w 3228"/>
                    <a:gd name="T89" fmla="*/ 55 h 188"/>
                    <a:gd name="T90" fmla="*/ 1110 w 3228"/>
                    <a:gd name="T91" fmla="*/ 53 h 188"/>
                    <a:gd name="T92" fmla="*/ 542 w 3228"/>
                    <a:gd name="T93" fmla="*/ 55 h 188"/>
                    <a:gd name="T94" fmla="*/ 505 w 3228"/>
                    <a:gd name="T95" fmla="*/ 66 h 188"/>
                    <a:gd name="T96" fmla="*/ 3218 w 3228"/>
                    <a:gd name="T97" fmla="*/ 53 h 188"/>
                    <a:gd name="T98" fmla="*/ 3165 w 3228"/>
                    <a:gd name="T99" fmla="*/ 51 h 188"/>
                    <a:gd name="T100" fmla="*/ 1672 w 3228"/>
                    <a:gd name="T101" fmla="*/ 45 h 188"/>
                    <a:gd name="T102" fmla="*/ 1484 w 3228"/>
                    <a:gd name="T103" fmla="*/ 48 h 188"/>
                    <a:gd name="T104" fmla="*/ 13 w 3228"/>
                    <a:gd name="T105" fmla="*/ 48 h 188"/>
                    <a:gd name="T106" fmla="*/ 188 w 3228"/>
                    <a:gd name="T107" fmla="*/ 41 h 188"/>
                    <a:gd name="T108" fmla="*/ 25 w 3228"/>
                    <a:gd name="T109" fmla="*/ 34 h 188"/>
                    <a:gd name="T110" fmla="*/ 1810 w 3228"/>
                    <a:gd name="T111" fmla="*/ 24 h 188"/>
                    <a:gd name="T112" fmla="*/ 517 w 3228"/>
                    <a:gd name="T113" fmla="*/ 0 h 188"/>
                    <a:gd name="T114" fmla="*/ 499 w 3228"/>
                    <a:gd name="T115" fmla="*/ 18 h 188"/>
                    <a:gd name="T116" fmla="*/ 467 w 3228"/>
                    <a:gd name="T117" fmla="*/ 32 h 188"/>
                    <a:gd name="T118" fmla="*/ 454 w 3228"/>
                    <a:gd name="T119" fmla="*/ 24 h 188"/>
                    <a:gd name="T120" fmla="*/ 467 w 3228"/>
                    <a:gd name="T121" fmla="*/ 2 h 188"/>
                    <a:gd name="T122" fmla="*/ 504 w 3228"/>
                    <a:gd name="T123" fmla="*/ 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8" h="188">
                      <a:moveTo>
                        <a:pt x="1444" y="107"/>
                      </a:moveTo>
                      <a:lnTo>
                        <a:pt x="1445" y="107"/>
                      </a:lnTo>
                      <a:lnTo>
                        <a:pt x="1445" y="107"/>
                      </a:lnTo>
                      <a:lnTo>
                        <a:pt x="1445" y="108"/>
                      </a:lnTo>
                      <a:lnTo>
                        <a:pt x="1444" y="108"/>
                      </a:lnTo>
                      <a:lnTo>
                        <a:pt x="1444" y="110"/>
                      </a:lnTo>
                      <a:lnTo>
                        <a:pt x="1444" y="111"/>
                      </a:lnTo>
                      <a:lnTo>
                        <a:pt x="1443" y="111"/>
                      </a:lnTo>
                      <a:lnTo>
                        <a:pt x="1443" y="110"/>
                      </a:lnTo>
                      <a:lnTo>
                        <a:pt x="1443" y="110"/>
                      </a:lnTo>
                      <a:lnTo>
                        <a:pt x="1443" y="110"/>
                      </a:lnTo>
                      <a:lnTo>
                        <a:pt x="1444" y="108"/>
                      </a:lnTo>
                      <a:lnTo>
                        <a:pt x="1444" y="108"/>
                      </a:lnTo>
                      <a:lnTo>
                        <a:pt x="1444" y="107"/>
                      </a:lnTo>
                      <a:close/>
                      <a:moveTo>
                        <a:pt x="1439" y="107"/>
                      </a:moveTo>
                      <a:lnTo>
                        <a:pt x="1439" y="107"/>
                      </a:lnTo>
                      <a:lnTo>
                        <a:pt x="1439" y="107"/>
                      </a:lnTo>
                      <a:lnTo>
                        <a:pt x="1439" y="108"/>
                      </a:lnTo>
                      <a:lnTo>
                        <a:pt x="1439" y="108"/>
                      </a:lnTo>
                      <a:lnTo>
                        <a:pt x="1439" y="107"/>
                      </a:lnTo>
                      <a:close/>
                      <a:moveTo>
                        <a:pt x="787" y="104"/>
                      </a:moveTo>
                      <a:lnTo>
                        <a:pt x="785" y="104"/>
                      </a:lnTo>
                      <a:lnTo>
                        <a:pt x="785" y="106"/>
                      </a:lnTo>
                      <a:lnTo>
                        <a:pt x="784" y="106"/>
                      </a:lnTo>
                      <a:lnTo>
                        <a:pt x="784" y="104"/>
                      </a:lnTo>
                      <a:lnTo>
                        <a:pt x="785" y="104"/>
                      </a:lnTo>
                      <a:lnTo>
                        <a:pt x="787" y="104"/>
                      </a:lnTo>
                      <a:close/>
                      <a:moveTo>
                        <a:pt x="298" y="104"/>
                      </a:moveTo>
                      <a:lnTo>
                        <a:pt x="298" y="104"/>
                      </a:lnTo>
                      <a:lnTo>
                        <a:pt x="298" y="104"/>
                      </a:lnTo>
                      <a:lnTo>
                        <a:pt x="300" y="104"/>
                      </a:lnTo>
                      <a:lnTo>
                        <a:pt x="298" y="104"/>
                      </a:lnTo>
                      <a:lnTo>
                        <a:pt x="298" y="104"/>
                      </a:lnTo>
                      <a:lnTo>
                        <a:pt x="298" y="106"/>
                      </a:lnTo>
                      <a:lnTo>
                        <a:pt x="298" y="104"/>
                      </a:lnTo>
                      <a:close/>
                      <a:moveTo>
                        <a:pt x="314" y="102"/>
                      </a:moveTo>
                      <a:lnTo>
                        <a:pt x="315" y="102"/>
                      </a:lnTo>
                      <a:lnTo>
                        <a:pt x="317" y="104"/>
                      </a:lnTo>
                      <a:lnTo>
                        <a:pt x="317" y="106"/>
                      </a:lnTo>
                      <a:lnTo>
                        <a:pt x="315" y="106"/>
                      </a:lnTo>
                      <a:lnTo>
                        <a:pt x="315" y="104"/>
                      </a:lnTo>
                      <a:lnTo>
                        <a:pt x="314" y="103"/>
                      </a:lnTo>
                      <a:lnTo>
                        <a:pt x="314" y="103"/>
                      </a:lnTo>
                      <a:lnTo>
                        <a:pt x="313" y="102"/>
                      </a:lnTo>
                      <a:lnTo>
                        <a:pt x="314" y="102"/>
                      </a:lnTo>
                      <a:lnTo>
                        <a:pt x="314" y="102"/>
                      </a:lnTo>
                      <a:close/>
                      <a:moveTo>
                        <a:pt x="1440" y="100"/>
                      </a:moveTo>
                      <a:lnTo>
                        <a:pt x="1441" y="100"/>
                      </a:lnTo>
                      <a:lnTo>
                        <a:pt x="1443" y="102"/>
                      </a:lnTo>
                      <a:lnTo>
                        <a:pt x="1444" y="103"/>
                      </a:lnTo>
                      <a:lnTo>
                        <a:pt x="1444" y="104"/>
                      </a:lnTo>
                      <a:lnTo>
                        <a:pt x="1443" y="106"/>
                      </a:lnTo>
                      <a:lnTo>
                        <a:pt x="1441" y="106"/>
                      </a:lnTo>
                      <a:lnTo>
                        <a:pt x="1440" y="106"/>
                      </a:lnTo>
                      <a:lnTo>
                        <a:pt x="1440" y="106"/>
                      </a:lnTo>
                      <a:lnTo>
                        <a:pt x="1440" y="106"/>
                      </a:lnTo>
                      <a:lnTo>
                        <a:pt x="1440" y="106"/>
                      </a:lnTo>
                      <a:lnTo>
                        <a:pt x="1440" y="106"/>
                      </a:lnTo>
                      <a:lnTo>
                        <a:pt x="1439" y="106"/>
                      </a:lnTo>
                      <a:lnTo>
                        <a:pt x="1439" y="104"/>
                      </a:lnTo>
                      <a:lnTo>
                        <a:pt x="1440" y="104"/>
                      </a:lnTo>
                      <a:lnTo>
                        <a:pt x="1440" y="100"/>
                      </a:lnTo>
                      <a:close/>
                      <a:moveTo>
                        <a:pt x="830" y="100"/>
                      </a:moveTo>
                      <a:lnTo>
                        <a:pt x="831" y="100"/>
                      </a:lnTo>
                      <a:lnTo>
                        <a:pt x="832" y="102"/>
                      </a:lnTo>
                      <a:lnTo>
                        <a:pt x="834" y="102"/>
                      </a:lnTo>
                      <a:lnTo>
                        <a:pt x="835" y="103"/>
                      </a:lnTo>
                      <a:lnTo>
                        <a:pt x="835" y="104"/>
                      </a:lnTo>
                      <a:lnTo>
                        <a:pt x="832" y="104"/>
                      </a:lnTo>
                      <a:lnTo>
                        <a:pt x="832" y="104"/>
                      </a:lnTo>
                      <a:lnTo>
                        <a:pt x="831" y="103"/>
                      </a:lnTo>
                      <a:lnTo>
                        <a:pt x="829" y="103"/>
                      </a:lnTo>
                      <a:lnTo>
                        <a:pt x="829" y="102"/>
                      </a:lnTo>
                      <a:lnTo>
                        <a:pt x="830" y="100"/>
                      </a:lnTo>
                      <a:close/>
                      <a:moveTo>
                        <a:pt x="305" y="100"/>
                      </a:moveTo>
                      <a:lnTo>
                        <a:pt x="308" y="102"/>
                      </a:lnTo>
                      <a:lnTo>
                        <a:pt x="310" y="102"/>
                      </a:lnTo>
                      <a:lnTo>
                        <a:pt x="310" y="104"/>
                      </a:lnTo>
                      <a:lnTo>
                        <a:pt x="311" y="104"/>
                      </a:lnTo>
                      <a:lnTo>
                        <a:pt x="311" y="104"/>
                      </a:lnTo>
                      <a:lnTo>
                        <a:pt x="313" y="104"/>
                      </a:lnTo>
                      <a:lnTo>
                        <a:pt x="313" y="104"/>
                      </a:lnTo>
                      <a:lnTo>
                        <a:pt x="313" y="104"/>
                      </a:lnTo>
                      <a:lnTo>
                        <a:pt x="314" y="106"/>
                      </a:lnTo>
                      <a:lnTo>
                        <a:pt x="315" y="107"/>
                      </a:lnTo>
                      <a:lnTo>
                        <a:pt x="315" y="107"/>
                      </a:lnTo>
                      <a:lnTo>
                        <a:pt x="315" y="110"/>
                      </a:lnTo>
                      <a:lnTo>
                        <a:pt x="317" y="110"/>
                      </a:lnTo>
                      <a:lnTo>
                        <a:pt x="318" y="111"/>
                      </a:lnTo>
                      <a:lnTo>
                        <a:pt x="318" y="111"/>
                      </a:lnTo>
                      <a:lnTo>
                        <a:pt x="318" y="112"/>
                      </a:lnTo>
                      <a:lnTo>
                        <a:pt x="318" y="112"/>
                      </a:lnTo>
                      <a:lnTo>
                        <a:pt x="323" y="112"/>
                      </a:lnTo>
                      <a:lnTo>
                        <a:pt x="322" y="117"/>
                      </a:lnTo>
                      <a:lnTo>
                        <a:pt x="323" y="117"/>
                      </a:lnTo>
                      <a:lnTo>
                        <a:pt x="323" y="116"/>
                      </a:lnTo>
                      <a:lnTo>
                        <a:pt x="325" y="116"/>
                      </a:lnTo>
                      <a:lnTo>
                        <a:pt x="323" y="119"/>
                      </a:lnTo>
                      <a:lnTo>
                        <a:pt x="323" y="120"/>
                      </a:lnTo>
                      <a:lnTo>
                        <a:pt x="325" y="123"/>
                      </a:lnTo>
                      <a:lnTo>
                        <a:pt x="321" y="123"/>
                      </a:lnTo>
                      <a:lnTo>
                        <a:pt x="319" y="121"/>
                      </a:lnTo>
                      <a:lnTo>
                        <a:pt x="319" y="120"/>
                      </a:lnTo>
                      <a:lnTo>
                        <a:pt x="319" y="117"/>
                      </a:lnTo>
                      <a:lnTo>
                        <a:pt x="317" y="117"/>
                      </a:lnTo>
                      <a:lnTo>
                        <a:pt x="317" y="116"/>
                      </a:lnTo>
                      <a:lnTo>
                        <a:pt x="317" y="116"/>
                      </a:lnTo>
                      <a:lnTo>
                        <a:pt x="317" y="115"/>
                      </a:lnTo>
                      <a:lnTo>
                        <a:pt x="317" y="115"/>
                      </a:lnTo>
                      <a:lnTo>
                        <a:pt x="317" y="115"/>
                      </a:lnTo>
                      <a:lnTo>
                        <a:pt x="314" y="115"/>
                      </a:lnTo>
                      <a:lnTo>
                        <a:pt x="314" y="113"/>
                      </a:lnTo>
                      <a:lnTo>
                        <a:pt x="311" y="113"/>
                      </a:lnTo>
                      <a:lnTo>
                        <a:pt x="311" y="111"/>
                      </a:lnTo>
                      <a:lnTo>
                        <a:pt x="311" y="108"/>
                      </a:lnTo>
                      <a:lnTo>
                        <a:pt x="309" y="110"/>
                      </a:lnTo>
                      <a:lnTo>
                        <a:pt x="309" y="107"/>
                      </a:lnTo>
                      <a:lnTo>
                        <a:pt x="308" y="106"/>
                      </a:lnTo>
                      <a:lnTo>
                        <a:pt x="308" y="106"/>
                      </a:lnTo>
                      <a:lnTo>
                        <a:pt x="306" y="106"/>
                      </a:lnTo>
                      <a:lnTo>
                        <a:pt x="304" y="106"/>
                      </a:lnTo>
                      <a:lnTo>
                        <a:pt x="305" y="100"/>
                      </a:lnTo>
                      <a:close/>
                      <a:moveTo>
                        <a:pt x="311" y="100"/>
                      </a:moveTo>
                      <a:lnTo>
                        <a:pt x="313" y="100"/>
                      </a:lnTo>
                      <a:lnTo>
                        <a:pt x="313" y="100"/>
                      </a:lnTo>
                      <a:lnTo>
                        <a:pt x="313" y="102"/>
                      </a:lnTo>
                      <a:lnTo>
                        <a:pt x="311" y="102"/>
                      </a:lnTo>
                      <a:lnTo>
                        <a:pt x="311" y="100"/>
                      </a:lnTo>
                      <a:lnTo>
                        <a:pt x="311" y="100"/>
                      </a:lnTo>
                      <a:close/>
                      <a:moveTo>
                        <a:pt x="785" y="99"/>
                      </a:moveTo>
                      <a:lnTo>
                        <a:pt x="784" y="100"/>
                      </a:lnTo>
                      <a:lnTo>
                        <a:pt x="784" y="100"/>
                      </a:lnTo>
                      <a:lnTo>
                        <a:pt x="783" y="102"/>
                      </a:lnTo>
                      <a:lnTo>
                        <a:pt x="783" y="100"/>
                      </a:lnTo>
                      <a:lnTo>
                        <a:pt x="784" y="99"/>
                      </a:lnTo>
                      <a:lnTo>
                        <a:pt x="785" y="99"/>
                      </a:lnTo>
                      <a:close/>
                      <a:moveTo>
                        <a:pt x="315" y="99"/>
                      </a:moveTo>
                      <a:lnTo>
                        <a:pt x="317" y="99"/>
                      </a:lnTo>
                      <a:lnTo>
                        <a:pt x="317" y="102"/>
                      </a:lnTo>
                      <a:lnTo>
                        <a:pt x="315" y="100"/>
                      </a:lnTo>
                      <a:lnTo>
                        <a:pt x="315" y="100"/>
                      </a:lnTo>
                      <a:lnTo>
                        <a:pt x="315" y="99"/>
                      </a:lnTo>
                      <a:close/>
                      <a:moveTo>
                        <a:pt x="572" y="98"/>
                      </a:moveTo>
                      <a:lnTo>
                        <a:pt x="573" y="98"/>
                      </a:lnTo>
                      <a:lnTo>
                        <a:pt x="575" y="98"/>
                      </a:lnTo>
                      <a:lnTo>
                        <a:pt x="575" y="99"/>
                      </a:lnTo>
                      <a:lnTo>
                        <a:pt x="573" y="100"/>
                      </a:lnTo>
                      <a:lnTo>
                        <a:pt x="573" y="100"/>
                      </a:lnTo>
                      <a:lnTo>
                        <a:pt x="572" y="100"/>
                      </a:lnTo>
                      <a:lnTo>
                        <a:pt x="572" y="99"/>
                      </a:lnTo>
                      <a:lnTo>
                        <a:pt x="572" y="99"/>
                      </a:lnTo>
                      <a:lnTo>
                        <a:pt x="572" y="98"/>
                      </a:lnTo>
                      <a:close/>
                      <a:moveTo>
                        <a:pt x="1577" y="95"/>
                      </a:moveTo>
                      <a:lnTo>
                        <a:pt x="1577" y="96"/>
                      </a:lnTo>
                      <a:lnTo>
                        <a:pt x="1579" y="96"/>
                      </a:lnTo>
                      <a:lnTo>
                        <a:pt x="1579" y="96"/>
                      </a:lnTo>
                      <a:lnTo>
                        <a:pt x="1579" y="98"/>
                      </a:lnTo>
                      <a:lnTo>
                        <a:pt x="1577" y="98"/>
                      </a:lnTo>
                      <a:lnTo>
                        <a:pt x="1576" y="98"/>
                      </a:lnTo>
                      <a:lnTo>
                        <a:pt x="1575" y="99"/>
                      </a:lnTo>
                      <a:lnTo>
                        <a:pt x="1575" y="98"/>
                      </a:lnTo>
                      <a:lnTo>
                        <a:pt x="1576" y="98"/>
                      </a:lnTo>
                      <a:lnTo>
                        <a:pt x="1576" y="96"/>
                      </a:lnTo>
                      <a:lnTo>
                        <a:pt x="1577" y="95"/>
                      </a:lnTo>
                      <a:close/>
                      <a:moveTo>
                        <a:pt x="788" y="95"/>
                      </a:moveTo>
                      <a:lnTo>
                        <a:pt x="791" y="96"/>
                      </a:lnTo>
                      <a:lnTo>
                        <a:pt x="791" y="96"/>
                      </a:lnTo>
                      <a:lnTo>
                        <a:pt x="791" y="99"/>
                      </a:lnTo>
                      <a:lnTo>
                        <a:pt x="791" y="100"/>
                      </a:lnTo>
                      <a:lnTo>
                        <a:pt x="791" y="102"/>
                      </a:lnTo>
                      <a:lnTo>
                        <a:pt x="789" y="102"/>
                      </a:lnTo>
                      <a:lnTo>
                        <a:pt x="789" y="103"/>
                      </a:lnTo>
                      <a:lnTo>
                        <a:pt x="789" y="106"/>
                      </a:lnTo>
                      <a:lnTo>
                        <a:pt x="787" y="106"/>
                      </a:lnTo>
                      <a:lnTo>
                        <a:pt x="787" y="104"/>
                      </a:lnTo>
                      <a:lnTo>
                        <a:pt x="788" y="103"/>
                      </a:lnTo>
                      <a:lnTo>
                        <a:pt x="788" y="100"/>
                      </a:lnTo>
                      <a:lnTo>
                        <a:pt x="788" y="98"/>
                      </a:lnTo>
                      <a:lnTo>
                        <a:pt x="788" y="95"/>
                      </a:lnTo>
                      <a:close/>
                      <a:moveTo>
                        <a:pt x="787" y="95"/>
                      </a:moveTo>
                      <a:lnTo>
                        <a:pt x="787" y="95"/>
                      </a:lnTo>
                      <a:lnTo>
                        <a:pt x="785" y="96"/>
                      </a:lnTo>
                      <a:lnTo>
                        <a:pt x="785" y="98"/>
                      </a:lnTo>
                      <a:lnTo>
                        <a:pt x="783" y="98"/>
                      </a:lnTo>
                      <a:lnTo>
                        <a:pt x="783" y="95"/>
                      </a:lnTo>
                      <a:lnTo>
                        <a:pt x="787" y="95"/>
                      </a:lnTo>
                      <a:close/>
                      <a:moveTo>
                        <a:pt x="311" y="95"/>
                      </a:moveTo>
                      <a:lnTo>
                        <a:pt x="311" y="98"/>
                      </a:lnTo>
                      <a:lnTo>
                        <a:pt x="310" y="99"/>
                      </a:lnTo>
                      <a:lnTo>
                        <a:pt x="309" y="95"/>
                      </a:lnTo>
                      <a:lnTo>
                        <a:pt x="311" y="95"/>
                      </a:lnTo>
                      <a:close/>
                      <a:moveTo>
                        <a:pt x="1428" y="89"/>
                      </a:moveTo>
                      <a:lnTo>
                        <a:pt x="1431" y="89"/>
                      </a:lnTo>
                      <a:lnTo>
                        <a:pt x="1431" y="90"/>
                      </a:lnTo>
                      <a:lnTo>
                        <a:pt x="1429" y="91"/>
                      </a:lnTo>
                      <a:lnTo>
                        <a:pt x="1429" y="91"/>
                      </a:lnTo>
                      <a:lnTo>
                        <a:pt x="1428" y="91"/>
                      </a:lnTo>
                      <a:lnTo>
                        <a:pt x="1428" y="89"/>
                      </a:lnTo>
                      <a:close/>
                      <a:moveTo>
                        <a:pt x="127" y="89"/>
                      </a:moveTo>
                      <a:lnTo>
                        <a:pt x="128" y="89"/>
                      </a:lnTo>
                      <a:lnTo>
                        <a:pt x="128" y="90"/>
                      </a:lnTo>
                      <a:lnTo>
                        <a:pt x="126" y="90"/>
                      </a:lnTo>
                      <a:lnTo>
                        <a:pt x="127" y="89"/>
                      </a:lnTo>
                      <a:close/>
                      <a:moveTo>
                        <a:pt x="284" y="87"/>
                      </a:moveTo>
                      <a:lnTo>
                        <a:pt x="284" y="87"/>
                      </a:lnTo>
                      <a:lnTo>
                        <a:pt x="284" y="90"/>
                      </a:lnTo>
                      <a:lnTo>
                        <a:pt x="283" y="90"/>
                      </a:lnTo>
                      <a:lnTo>
                        <a:pt x="283" y="90"/>
                      </a:lnTo>
                      <a:lnTo>
                        <a:pt x="283" y="89"/>
                      </a:lnTo>
                      <a:lnTo>
                        <a:pt x="283" y="89"/>
                      </a:lnTo>
                      <a:lnTo>
                        <a:pt x="283" y="87"/>
                      </a:lnTo>
                      <a:lnTo>
                        <a:pt x="284" y="87"/>
                      </a:lnTo>
                      <a:close/>
                      <a:moveTo>
                        <a:pt x="1440" y="85"/>
                      </a:moveTo>
                      <a:lnTo>
                        <a:pt x="1441" y="85"/>
                      </a:lnTo>
                      <a:lnTo>
                        <a:pt x="1440" y="90"/>
                      </a:lnTo>
                      <a:lnTo>
                        <a:pt x="1440" y="90"/>
                      </a:lnTo>
                      <a:lnTo>
                        <a:pt x="1440" y="90"/>
                      </a:lnTo>
                      <a:lnTo>
                        <a:pt x="1440" y="90"/>
                      </a:lnTo>
                      <a:lnTo>
                        <a:pt x="1441" y="93"/>
                      </a:lnTo>
                      <a:lnTo>
                        <a:pt x="1444" y="94"/>
                      </a:lnTo>
                      <a:lnTo>
                        <a:pt x="1443" y="98"/>
                      </a:lnTo>
                      <a:lnTo>
                        <a:pt x="1441" y="98"/>
                      </a:lnTo>
                      <a:lnTo>
                        <a:pt x="1441" y="95"/>
                      </a:lnTo>
                      <a:lnTo>
                        <a:pt x="1440" y="95"/>
                      </a:lnTo>
                      <a:lnTo>
                        <a:pt x="1440" y="93"/>
                      </a:lnTo>
                      <a:lnTo>
                        <a:pt x="1439" y="91"/>
                      </a:lnTo>
                      <a:lnTo>
                        <a:pt x="1439" y="90"/>
                      </a:lnTo>
                      <a:lnTo>
                        <a:pt x="1437" y="87"/>
                      </a:lnTo>
                      <a:lnTo>
                        <a:pt x="1439" y="87"/>
                      </a:lnTo>
                      <a:lnTo>
                        <a:pt x="1439" y="86"/>
                      </a:lnTo>
                      <a:lnTo>
                        <a:pt x="1440" y="87"/>
                      </a:lnTo>
                      <a:lnTo>
                        <a:pt x="1440" y="86"/>
                      </a:lnTo>
                      <a:lnTo>
                        <a:pt x="1440" y="86"/>
                      </a:lnTo>
                      <a:lnTo>
                        <a:pt x="1440" y="85"/>
                      </a:lnTo>
                      <a:close/>
                      <a:moveTo>
                        <a:pt x="1429" y="85"/>
                      </a:moveTo>
                      <a:lnTo>
                        <a:pt x="1433" y="85"/>
                      </a:lnTo>
                      <a:lnTo>
                        <a:pt x="1433" y="86"/>
                      </a:lnTo>
                      <a:lnTo>
                        <a:pt x="1429" y="86"/>
                      </a:lnTo>
                      <a:lnTo>
                        <a:pt x="1429" y="86"/>
                      </a:lnTo>
                      <a:lnTo>
                        <a:pt x="1429" y="85"/>
                      </a:lnTo>
                      <a:lnTo>
                        <a:pt x="1429" y="85"/>
                      </a:lnTo>
                      <a:lnTo>
                        <a:pt x="1429" y="85"/>
                      </a:lnTo>
                      <a:close/>
                      <a:moveTo>
                        <a:pt x="287" y="85"/>
                      </a:moveTo>
                      <a:lnTo>
                        <a:pt x="288" y="85"/>
                      </a:lnTo>
                      <a:lnTo>
                        <a:pt x="288" y="85"/>
                      </a:lnTo>
                      <a:lnTo>
                        <a:pt x="288" y="85"/>
                      </a:lnTo>
                      <a:lnTo>
                        <a:pt x="291" y="86"/>
                      </a:lnTo>
                      <a:lnTo>
                        <a:pt x="291" y="86"/>
                      </a:lnTo>
                      <a:lnTo>
                        <a:pt x="292" y="87"/>
                      </a:lnTo>
                      <a:lnTo>
                        <a:pt x="293" y="87"/>
                      </a:lnTo>
                      <a:lnTo>
                        <a:pt x="294" y="90"/>
                      </a:lnTo>
                      <a:lnTo>
                        <a:pt x="294" y="91"/>
                      </a:lnTo>
                      <a:lnTo>
                        <a:pt x="296" y="94"/>
                      </a:lnTo>
                      <a:lnTo>
                        <a:pt x="296" y="94"/>
                      </a:lnTo>
                      <a:lnTo>
                        <a:pt x="297" y="95"/>
                      </a:lnTo>
                      <a:lnTo>
                        <a:pt x="298" y="94"/>
                      </a:lnTo>
                      <a:lnTo>
                        <a:pt x="300" y="95"/>
                      </a:lnTo>
                      <a:lnTo>
                        <a:pt x="300" y="95"/>
                      </a:lnTo>
                      <a:lnTo>
                        <a:pt x="300" y="96"/>
                      </a:lnTo>
                      <a:lnTo>
                        <a:pt x="302" y="98"/>
                      </a:lnTo>
                      <a:lnTo>
                        <a:pt x="302" y="95"/>
                      </a:lnTo>
                      <a:lnTo>
                        <a:pt x="301" y="95"/>
                      </a:lnTo>
                      <a:lnTo>
                        <a:pt x="300" y="94"/>
                      </a:lnTo>
                      <a:lnTo>
                        <a:pt x="300" y="94"/>
                      </a:lnTo>
                      <a:lnTo>
                        <a:pt x="301" y="93"/>
                      </a:lnTo>
                      <a:lnTo>
                        <a:pt x="301" y="91"/>
                      </a:lnTo>
                      <a:lnTo>
                        <a:pt x="300" y="91"/>
                      </a:lnTo>
                      <a:lnTo>
                        <a:pt x="300" y="90"/>
                      </a:lnTo>
                      <a:lnTo>
                        <a:pt x="304" y="90"/>
                      </a:lnTo>
                      <a:lnTo>
                        <a:pt x="304" y="91"/>
                      </a:lnTo>
                      <a:lnTo>
                        <a:pt x="306" y="91"/>
                      </a:lnTo>
                      <a:lnTo>
                        <a:pt x="308" y="94"/>
                      </a:lnTo>
                      <a:lnTo>
                        <a:pt x="308" y="96"/>
                      </a:lnTo>
                      <a:lnTo>
                        <a:pt x="305" y="96"/>
                      </a:lnTo>
                      <a:lnTo>
                        <a:pt x="305" y="96"/>
                      </a:lnTo>
                      <a:lnTo>
                        <a:pt x="306" y="98"/>
                      </a:lnTo>
                      <a:lnTo>
                        <a:pt x="306" y="99"/>
                      </a:lnTo>
                      <a:lnTo>
                        <a:pt x="306" y="99"/>
                      </a:lnTo>
                      <a:lnTo>
                        <a:pt x="306" y="99"/>
                      </a:lnTo>
                      <a:lnTo>
                        <a:pt x="304" y="99"/>
                      </a:lnTo>
                      <a:lnTo>
                        <a:pt x="304" y="98"/>
                      </a:lnTo>
                      <a:lnTo>
                        <a:pt x="302" y="98"/>
                      </a:lnTo>
                      <a:lnTo>
                        <a:pt x="302" y="99"/>
                      </a:lnTo>
                      <a:lnTo>
                        <a:pt x="302" y="99"/>
                      </a:lnTo>
                      <a:lnTo>
                        <a:pt x="302" y="103"/>
                      </a:lnTo>
                      <a:lnTo>
                        <a:pt x="301" y="103"/>
                      </a:lnTo>
                      <a:lnTo>
                        <a:pt x="301" y="104"/>
                      </a:lnTo>
                      <a:lnTo>
                        <a:pt x="301" y="104"/>
                      </a:lnTo>
                      <a:lnTo>
                        <a:pt x="301" y="103"/>
                      </a:lnTo>
                      <a:lnTo>
                        <a:pt x="300" y="103"/>
                      </a:lnTo>
                      <a:lnTo>
                        <a:pt x="300" y="102"/>
                      </a:lnTo>
                      <a:lnTo>
                        <a:pt x="300" y="100"/>
                      </a:lnTo>
                      <a:lnTo>
                        <a:pt x="300" y="100"/>
                      </a:lnTo>
                      <a:lnTo>
                        <a:pt x="301" y="99"/>
                      </a:lnTo>
                      <a:lnTo>
                        <a:pt x="298" y="99"/>
                      </a:lnTo>
                      <a:lnTo>
                        <a:pt x="297" y="96"/>
                      </a:lnTo>
                      <a:lnTo>
                        <a:pt x="297" y="96"/>
                      </a:lnTo>
                      <a:lnTo>
                        <a:pt x="297" y="96"/>
                      </a:lnTo>
                      <a:lnTo>
                        <a:pt x="297" y="98"/>
                      </a:lnTo>
                      <a:lnTo>
                        <a:pt x="296" y="98"/>
                      </a:lnTo>
                      <a:lnTo>
                        <a:pt x="296" y="98"/>
                      </a:lnTo>
                      <a:lnTo>
                        <a:pt x="296" y="99"/>
                      </a:lnTo>
                      <a:lnTo>
                        <a:pt x="297" y="99"/>
                      </a:lnTo>
                      <a:lnTo>
                        <a:pt x="297" y="99"/>
                      </a:lnTo>
                      <a:lnTo>
                        <a:pt x="296" y="99"/>
                      </a:lnTo>
                      <a:lnTo>
                        <a:pt x="296" y="99"/>
                      </a:lnTo>
                      <a:lnTo>
                        <a:pt x="296" y="99"/>
                      </a:lnTo>
                      <a:lnTo>
                        <a:pt x="296" y="99"/>
                      </a:lnTo>
                      <a:lnTo>
                        <a:pt x="294" y="100"/>
                      </a:lnTo>
                      <a:lnTo>
                        <a:pt x="294" y="99"/>
                      </a:lnTo>
                      <a:lnTo>
                        <a:pt x="293" y="98"/>
                      </a:lnTo>
                      <a:lnTo>
                        <a:pt x="293" y="98"/>
                      </a:lnTo>
                      <a:lnTo>
                        <a:pt x="292" y="98"/>
                      </a:lnTo>
                      <a:lnTo>
                        <a:pt x="292" y="95"/>
                      </a:lnTo>
                      <a:lnTo>
                        <a:pt x="291" y="95"/>
                      </a:lnTo>
                      <a:lnTo>
                        <a:pt x="289" y="94"/>
                      </a:lnTo>
                      <a:lnTo>
                        <a:pt x="289" y="94"/>
                      </a:lnTo>
                      <a:lnTo>
                        <a:pt x="289" y="93"/>
                      </a:lnTo>
                      <a:lnTo>
                        <a:pt x="288" y="93"/>
                      </a:lnTo>
                      <a:lnTo>
                        <a:pt x="288" y="90"/>
                      </a:lnTo>
                      <a:lnTo>
                        <a:pt x="287" y="90"/>
                      </a:lnTo>
                      <a:lnTo>
                        <a:pt x="287" y="87"/>
                      </a:lnTo>
                      <a:lnTo>
                        <a:pt x="287" y="85"/>
                      </a:lnTo>
                      <a:lnTo>
                        <a:pt x="287" y="85"/>
                      </a:lnTo>
                      <a:lnTo>
                        <a:pt x="287" y="85"/>
                      </a:lnTo>
                      <a:close/>
                      <a:moveTo>
                        <a:pt x="1668" y="83"/>
                      </a:moveTo>
                      <a:lnTo>
                        <a:pt x="1670" y="83"/>
                      </a:lnTo>
                      <a:lnTo>
                        <a:pt x="1670" y="85"/>
                      </a:lnTo>
                      <a:lnTo>
                        <a:pt x="1668" y="86"/>
                      </a:lnTo>
                      <a:lnTo>
                        <a:pt x="1668" y="87"/>
                      </a:lnTo>
                      <a:lnTo>
                        <a:pt x="1668" y="89"/>
                      </a:lnTo>
                      <a:lnTo>
                        <a:pt x="1666" y="91"/>
                      </a:lnTo>
                      <a:lnTo>
                        <a:pt x="1666" y="91"/>
                      </a:lnTo>
                      <a:lnTo>
                        <a:pt x="1666" y="94"/>
                      </a:lnTo>
                      <a:lnTo>
                        <a:pt x="1665" y="95"/>
                      </a:lnTo>
                      <a:lnTo>
                        <a:pt x="1665" y="96"/>
                      </a:lnTo>
                      <a:lnTo>
                        <a:pt x="1664" y="98"/>
                      </a:lnTo>
                      <a:lnTo>
                        <a:pt x="1662" y="99"/>
                      </a:lnTo>
                      <a:lnTo>
                        <a:pt x="1662" y="99"/>
                      </a:lnTo>
                      <a:lnTo>
                        <a:pt x="1662" y="99"/>
                      </a:lnTo>
                      <a:lnTo>
                        <a:pt x="1661" y="98"/>
                      </a:lnTo>
                      <a:lnTo>
                        <a:pt x="1660" y="96"/>
                      </a:lnTo>
                      <a:lnTo>
                        <a:pt x="1660" y="94"/>
                      </a:lnTo>
                      <a:lnTo>
                        <a:pt x="1659" y="91"/>
                      </a:lnTo>
                      <a:lnTo>
                        <a:pt x="1660" y="91"/>
                      </a:lnTo>
                      <a:lnTo>
                        <a:pt x="1664" y="86"/>
                      </a:lnTo>
                      <a:lnTo>
                        <a:pt x="1664" y="86"/>
                      </a:lnTo>
                      <a:lnTo>
                        <a:pt x="1665" y="86"/>
                      </a:lnTo>
                      <a:lnTo>
                        <a:pt x="1665" y="86"/>
                      </a:lnTo>
                      <a:lnTo>
                        <a:pt x="1666" y="86"/>
                      </a:lnTo>
                      <a:lnTo>
                        <a:pt x="1668" y="86"/>
                      </a:lnTo>
                      <a:lnTo>
                        <a:pt x="1668" y="86"/>
                      </a:lnTo>
                      <a:lnTo>
                        <a:pt x="1668" y="83"/>
                      </a:lnTo>
                      <a:close/>
                      <a:moveTo>
                        <a:pt x="1694" y="82"/>
                      </a:moveTo>
                      <a:lnTo>
                        <a:pt x="1695" y="82"/>
                      </a:lnTo>
                      <a:lnTo>
                        <a:pt x="1695" y="83"/>
                      </a:lnTo>
                      <a:lnTo>
                        <a:pt x="1694" y="83"/>
                      </a:lnTo>
                      <a:lnTo>
                        <a:pt x="1694" y="82"/>
                      </a:lnTo>
                      <a:close/>
                      <a:moveTo>
                        <a:pt x="301" y="81"/>
                      </a:moveTo>
                      <a:lnTo>
                        <a:pt x="301" y="81"/>
                      </a:lnTo>
                      <a:lnTo>
                        <a:pt x="301" y="81"/>
                      </a:lnTo>
                      <a:lnTo>
                        <a:pt x="301" y="82"/>
                      </a:lnTo>
                      <a:lnTo>
                        <a:pt x="301" y="82"/>
                      </a:lnTo>
                      <a:lnTo>
                        <a:pt x="301" y="81"/>
                      </a:lnTo>
                      <a:close/>
                      <a:moveTo>
                        <a:pt x="127" y="77"/>
                      </a:moveTo>
                      <a:lnTo>
                        <a:pt x="130" y="77"/>
                      </a:lnTo>
                      <a:lnTo>
                        <a:pt x="130" y="79"/>
                      </a:lnTo>
                      <a:lnTo>
                        <a:pt x="133" y="78"/>
                      </a:lnTo>
                      <a:lnTo>
                        <a:pt x="133" y="79"/>
                      </a:lnTo>
                      <a:lnTo>
                        <a:pt x="133" y="79"/>
                      </a:lnTo>
                      <a:lnTo>
                        <a:pt x="133" y="81"/>
                      </a:lnTo>
                      <a:lnTo>
                        <a:pt x="133" y="82"/>
                      </a:lnTo>
                      <a:lnTo>
                        <a:pt x="133" y="82"/>
                      </a:lnTo>
                      <a:lnTo>
                        <a:pt x="135" y="82"/>
                      </a:lnTo>
                      <a:lnTo>
                        <a:pt x="136" y="83"/>
                      </a:lnTo>
                      <a:lnTo>
                        <a:pt x="136" y="83"/>
                      </a:lnTo>
                      <a:lnTo>
                        <a:pt x="136" y="83"/>
                      </a:lnTo>
                      <a:lnTo>
                        <a:pt x="136" y="85"/>
                      </a:lnTo>
                      <a:lnTo>
                        <a:pt x="135" y="83"/>
                      </a:lnTo>
                      <a:lnTo>
                        <a:pt x="133" y="83"/>
                      </a:lnTo>
                      <a:lnTo>
                        <a:pt x="133" y="83"/>
                      </a:lnTo>
                      <a:lnTo>
                        <a:pt x="132" y="83"/>
                      </a:lnTo>
                      <a:lnTo>
                        <a:pt x="132" y="85"/>
                      </a:lnTo>
                      <a:lnTo>
                        <a:pt x="132" y="85"/>
                      </a:lnTo>
                      <a:lnTo>
                        <a:pt x="132" y="83"/>
                      </a:lnTo>
                      <a:lnTo>
                        <a:pt x="130" y="83"/>
                      </a:lnTo>
                      <a:lnTo>
                        <a:pt x="130" y="85"/>
                      </a:lnTo>
                      <a:lnTo>
                        <a:pt x="132" y="85"/>
                      </a:lnTo>
                      <a:lnTo>
                        <a:pt x="132" y="86"/>
                      </a:lnTo>
                      <a:lnTo>
                        <a:pt x="130" y="86"/>
                      </a:lnTo>
                      <a:lnTo>
                        <a:pt x="127" y="87"/>
                      </a:lnTo>
                      <a:lnTo>
                        <a:pt x="124" y="89"/>
                      </a:lnTo>
                      <a:lnTo>
                        <a:pt x="124" y="90"/>
                      </a:lnTo>
                      <a:lnTo>
                        <a:pt x="123" y="90"/>
                      </a:lnTo>
                      <a:lnTo>
                        <a:pt x="123" y="91"/>
                      </a:lnTo>
                      <a:lnTo>
                        <a:pt x="122" y="91"/>
                      </a:lnTo>
                      <a:lnTo>
                        <a:pt x="122" y="89"/>
                      </a:lnTo>
                      <a:lnTo>
                        <a:pt x="119" y="89"/>
                      </a:lnTo>
                      <a:lnTo>
                        <a:pt x="119" y="89"/>
                      </a:lnTo>
                      <a:lnTo>
                        <a:pt x="118" y="87"/>
                      </a:lnTo>
                      <a:lnTo>
                        <a:pt x="118" y="89"/>
                      </a:lnTo>
                      <a:lnTo>
                        <a:pt x="116" y="89"/>
                      </a:lnTo>
                      <a:lnTo>
                        <a:pt x="116" y="89"/>
                      </a:lnTo>
                      <a:lnTo>
                        <a:pt x="114" y="90"/>
                      </a:lnTo>
                      <a:lnTo>
                        <a:pt x="114" y="89"/>
                      </a:lnTo>
                      <a:lnTo>
                        <a:pt x="114" y="89"/>
                      </a:lnTo>
                      <a:lnTo>
                        <a:pt x="114" y="87"/>
                      </a:lnTo>
                      <a:lnTo>
                        <a:pt x="114" y="86"/>
                      </a:lnTo>
                      <a:lnTo>
                        <a:pt x="114" y="85"/>
                      </a:lnTo>
                      <a:lnTo>
                        <a:pt x="112" y="85"/>
                      </a:lnTo>
                      <a:lnTo>
                        <a:pt x="112" y="83"/>
                      </a:lnTo>
                      <a:lnTo>
                        <a:pt x="114" y="82"/>
                      </a:lnTo>
                      <a:lnTo>
                        <a:pt x="114" y="82"/>
                      </a:lnTo>
                      <a:lnTo>
                        <a:pt x="115" y="82"/>
                      </a:lnTo>
                      <a:lnTo>
                        <a:pt x="116" y="82"/>
                      </a:lnTo>
                      <a:lnTo>
                        <a:pt x="118" y="82"/>
                      </a:lnTo>
                      <a:lnTo>
                        <a:pt x="118" y="82"/>
                      </a:lnTo>
                      <a:lnTo>
                        <a:pt x="119" y="83"/>
                      </a:lnTo>
                      <a:lnTo>
                        <a:pt x="119" y="82"/>
                      </a:lnTo>
                      <a:lnTo>
                        <a:pt x="120" y="81"/>
                      </a:lnTo>
                      <a:lnTo>
                        <a:pt x="120" y="81"/>
                      </a:lnTo>
                      <a:lnTo>
                        <a:pt x="120" y="81"/>
                      </a:lnTo>
                      <a:lnTo>
                        <a:pt x="119" y="79"/>
                      </a:lnTo>
                      <a:lnTo>
                        <a:pt x="119" y="79"/>
                      </a:lnTo>
                      <a:lnTo>
                        <a:pt x="119" y="79"/>
                      </a:lnTo>
                      <a:lnTo>
                        <a:pt x="119" y="77"/>
                      </a:lnTo>
                      <a:lnTo>
                        <a:pt x="120" y="77"/>
                      </a:lnTo>
                      <a:lnTo>
                        <a:pt x="122" y="78"/>
                      </a:lnTo>
                      <a:lnTo>
                        <a:pt x="122" y="79"/>
                      </a:lnTo>
                      <a:lnTo>
                        <a:pt x="123" y="79"/>
                      </a:lnTo>
                      <a:lnTo>
                        <a:pt x="123" y="78"/>
                      </a:lnTo>
                      <a:lnTo>
                        <a:pt x="124" y="78"/>
                      </a:lnTo>
                      <a:lnTo>
                        <a:pt x="124" y="78"/>
                      </a:lnTo>
                      <a:lnTo>
                        <a:pt x="126" y="79"/>
                      </a:lnTo>
                      <a:lnTo>
                        <a:pt x="126" y="79"/>
                      </a:lnTo>
                      <a:lnTo>
                        <a:pt x="126" y="78"/>
                      </a:lnTo>
                      <a:lnTo>
                        <a:pt x="127" y="78"/>
                      </a:lnTo>
                      <a:lnTo>
                        <a:pt x="127" y="77"/>
                      </a:lnTo>
                      <a:close/>
                      <a:moveTo>
                        <a:pt x="276" y="76"/>
                      </a:moveTo>
                      <a:lnTo>
                        <a:pt x="276" y="76"/>
                      </a:lnTo>
                      <a:lnTo>
                        <a:pt x="276" y="78"/>
                      </a:lnTo>
                      <a:lnTo>
                        <a:pt x="276" y="78"/>
                      </a:lnTo>
                      <a:lnTo>
                        <a:pt x="276" y="76"/>
                      </a:lnTo>
                      <a:close/>
                      <a:moveTo>
                        <a:pt x="584" y="76"/>
                      </a:moveTo>
                      <a:lnTo>
                        <a:pt x="585" y="76"/>
                      </a:lnTo>
                      <a:lnTo>
                        <a:pt x="585" y="76"/>
                      </a:lnTo>
                      <a:lnTo>
                        <a:pt x="585" y="76"/>
                      </a:lnTo>
                      <a:lnTo>
                        <a:pt x="585" y="77"/>
                      </a:lnTo>
                      <a:lnTo>
                        <a:pt x="585" y="77"/>
                      </a:lnTo>
                      <a:lnTo>
                        <a:pt x="588" y="77"/>
                      </a:lnTo>
                      <a:lnTo>
                        <a:pt x="588" y="79"/>
                      </a:lnTo>
                      <a:lnTo>
                        <a:pt x="586" y="79"/>
                      </a:lnTo>
                      <a:lnTo>
                        <a:pt x="586" y="81"/>
                      </a:lnTo>
                      <a:lnTo>
                        <a:pt x="586" y="82"/>
                      </a:lnTo>
                      <a:lnTo>
                        <a:pt x="585" y="82"/>
                      </a:lnTo>
                      <a:lnTo>
                        <a:pt x="585" y="83"/>
                      </a:lnTo>
                      <a:lnTo>
                        <a:pt x="585" y="85"/>
                      </a:lnTo>
                      <a:lnTo>
                        <a:pt x="586" y="85"/>
                      </a:lnTo>
                      <a:lnTo>
                        <a:pt x="586" y="87"/>
                      </a:lnTo>
                      <a:lnTo>
                        <a:pt x="585" y="87"/>
                      </a:lnTo>
                      <a:lnTo>
                        <a:pt x="585" y="87"/>
                      </a:lnTo>
                      <a:lnTo>
                        <a:pt x="585" y="87"/>
                      </a:lnTo>
                      <a:lnTo>
                        <a:pt x="584" y="87"/>
                      </a:lnTo>
                      <a:lnTo>
                        <a:pt x="584" y="90"/>
                      </a:lnTo>
                      <a:lnTo>
                        <a:pt x="584" y="90"/>
                      </a:lnTo>
                      <a:lnTo>
                        <a:pt x="582" y="93"/>
                      </a:lnTo>
                      <a:lnTo>
                        <a:pt x="582" y="95"/>
                      </a:lnTo>
                      <a:lnTo>
                        <a:pt x="582" y="95"/>
                      </a:lnTo>
                      <a:lnTo>
                        <a:pt x="582" y="95"/>
                      </a:lnTo>
                      <a:lnTo>
                        <a:pt x="582" y="95"/>
                      </a:lnTo>
                      <a:lnTo>
                        <a:pt x="582" y="95"/>
                      </a:lnTo>
                      <a:lnTo>
                        <a:pt x="582" y="95"/>
                      </a:lnTo>
                      <a:lnTo>
                        <a:pt x="579" y="95"/>
                      </a:lnTo>
                      <a:lnTo>
                        <a:pt x="579" y="96"/>
                      </a:lnTo>
                      <a:lnTo>
                        <a:pt x="577" y="96"/>
                      </a:lnTo>
                      <a:lnTo>
                        <a:pt x="579" y="94"/>
                      </a:lnTo>
                      <a:lnTo>
                        <a:pt x="577" y="94"/>
                      </a:lnTo>
                      <a:lnTo>
                        <a:pt x="577" y="89"/>
                      </a:lnTo>
                      <a:lnTo>
                        <a:pt x="576" y="87"/>
                      </a:lnTo>
                      <a:lnTo>
                        <a:pt x="576" y="86"/>
                      </a:lnTo>
                      <a:lnTo>
                        <a:pt x="577" y="85"/>
                      </a:lnTo>
                      <a:lnTo>
                        <a:pt x="577" y="85"/>
                      </a:lnTo>
                      <a:lnTo>
                        <a:pt x="579" y="82"/>
                      </a:lnTo>
                      <a:lnTo>
                        <a:pt x="580" y="82"/>
                      </a:lnTo>
                      <a:lnTo>
                        <a:pt x="580" y="79"/>
                      </a:lnTo>
                      <a:lnTo>
                        <a:pt x="582" y="78"/>
                      </a:lnTo>
                      <a:lnTo>
                        <a:pt x="582" y="77"/>
                      </a:lnTo>
                      <a:lnTo>
                        <a:pt x="582" y="76"/>
                      </a:lnTo>
                      <a:lnTo>
                        <a:pt x="584" y="76"/>
                      </a:lnTo>
                      <a:close/>
                      <a:moveTo>
                        <a:pt x="293" y="74"/>
                      </a:moveTo>
                      <a:lnTo>
                        <a:pt x="296" y="74"/>
                      </a:lnTo>
                      <a:lnTo>
                        <a:pt x="298" y="76"/>
                      </a:lnTo>
                      <a:lnTo>
                        <a:pt x="298" y="76"/>
                      </a:lnTo>
                      <a:lnTo>
                        <a:pt x="300" y="77"/>
                      </a:lnTo>
                      <a:lnTo>
                        <a:pt x="300" y="77"/>
                      </a:lnTo>
                      <a:lnTo>
                        <a:pt x="300" y="78"/>
                      </a:lnTo>
                      <a:lnTo>
                        <a:pt x="300" y="78"/>
                      </a:lnTo>
                      <a:lnTo>
                        <a:pt x="298" y="79"/>
                      </a:lnTo>
                      <a:lnTo>
                        <a:pt x="298" y="81"/>
                      </a:lnTo>
                      <a:lnTo>
                        <a:pt x="300" y="81"/>
                      </a:lnTo>
                      <a:lnTo>
                        <a:pt x="301" y="86"/>
                      </a:lnTo>
                      <a:lnTo>
                        <a:pt x="301" y="86"/>
                      </a:lnTo>
                      <a:lnTo>
                        <a:pt x="300" y="89"/>
                      </a:lnTo>
                      <a:lnTo>
                        <a:pt x="298" y="89"/>
                      </a:lnTo>
                      <a:lnTo>
                        <a:pt x="298" y="89"/>
                      </a:lnTo>
                      <a:lnTo>
                        <a:pt x="298" y="89"/>
                      </a:lnTo>
                      <a:lnTo>
                        <a:pt x="298" y="89"/>
                      </a:lnTo>
                      <a:lnTo>
                        <a:pt x="297" y="90"/>
                      </a:lnTo>
                      <a:lnTo>
                        <a:pt x="297" y="90"/>
                      </a:lnTo>
                      <a:lnTo>
                        <a:pt x="297" y="89"/>
                      </a:lnTo>
                      <a:lnTo>
                        <a:pt x="296" y="89"/>
                      </a:lnTo>
                      <a:lnTo>
                        <a:pt x="297" y="85"/>
                      </a:lnTo>
                      <a:lnTo>
                        <a:pt x="294" y="83"/>
                      </a:lnTo>
                      <a:lnTo>
                        <a:pt x="294" y="78"/>
                      </a:lnTo>
                      <a:lnTo>
                        <a:pt x="293" y="77"/>
                      </a:lnTo>
                      <a:lnTo>
                        <a:pt x="293" y="76"/>
                      </a:lnTo>
                      <a:lnTo>
                        <a:pt x="292" y="74"/>
                      </a:lnTo>
                      <a:lnTo>
                        <a:pt x="293" y="74"/>
                      </a:lnTo>
                      <a:close/>
                      <a:moveTo>
                        <a:pt x="127" y="73"/>
                      </a:moveTo>
                      <a:lnTo>
                        <a:pt x="128" y="74"/>
                      </a:lnTo>
                      <a:lnTo>
                        <a:pt x="128" y="74"/>
                      </a:lnTo>
                      <a:lnTo>
                        <a:pt x="127" y="74"/>
                      </a:lnTo>
                      <a:lnTo>
                        <a:pt x="127" y="73"/>
                      </a:lnTo>
                      <a:close/>
                      <a:moveTo>
                        <a:pt x="1698" y="72"/>
                      </a:moveTo>
                      <a:lnTo>
                        <a:pt x="1706" y="73"/>
                      </a:lnTo>
                      <a:lnTo>
                        <a:pt x="1704" y="76"/>
                      </a:lnTo>
                      <a:lnTo>
                        <a:pt x="1703" y="77"/>
                      </a:lnTo>
                      <a:lnTo>
                        <a:pt x="1702" y="79"/>
                      </a:lnTo>
                      <a:lnTo>
                        <a:pt x="1699" y="79"/>
                      </a:lnTo>
                      <a:lnTo>
                        <a:pt x="1696" y="79"/>
                      </a:lnTo>
                      <a:lnTo>
                        <a:pt x="1696" y="81"/>
                      </a:lnTo>
                      <a:lnTo>
                        <a:pt x="1696" y="81"/>
                      </a:lnTo>
                      <a:lnTo>
                        <a:pt x="1695" y="81"/>
                      </a:lnTo>
                      <a:lnTo>
                        <a:pt x="1695" y="81"/>
                      </a:lnTo>
                      <a:lnTo>
                        <a:pt x="1694" y="79"/>
                      </a:lnTo>
                      <a:lnTo>
                        <a:pt x="1694" y="79"/>
                      </a:lnTo>
                      <a:lnTo>
                        <a:pt x="1693" y="78"/>
                      </a:lnTo>
                      <a:lnTo>
                        <a:pt x="1693" y="78"/>
                      </a:lnTo>
                      <a:lnTo>
                        <a:pt x="1693" y="73"/>
                      </a:lnTo>
                      <a:lnTo>
                        <a:pt x="1693" y="73"/>
                      </a:lnTo>
                      <a:lnTo>
                        <a:pt x="1694" y="74"/>
                      </a:lnTo>
                      <a:lnTo>
                        <a:pt x="1694" y="74"/>
                      </a:lnTo>
                      <a:lnTo>
                        <a:pt x="1695" y="74"/>
                      </a:lnTo>
                      <a:lnTo>
                        <a:pt x="1696" y="73"/>
                      </a:lnTo>
                      <a:lnTo>
                        <a:pt x="1696" y="73"/>
                      </a:lnTo>
                      <a:lnTo>
                        <a:pt x="1698" y="73"/>
                      </a:lnTo>
                      <a:lnTo>
                        <a:pt x="1698" y="72"/>
                      </a:lnTo>
                      <a:close/>
                      <a:moveTo>
                        <a:pt x="1441" y="72"/>
                      </a:moveTo>
                      <a:lnTo>
                        <a:pt x="1441" y="72"/>
                      </a:lnTo>
                      <a:lnTo>
                        <a:pt x="1443" y="72"/>
                      </a:lnTo>
                      <a:lnTo>
                        <a:pt x="1443" y="74"/>
                      </a:lnTo>
                      <a:lnTo>
                        <a:pt x="1441" y="76"/>
                      </a:lnTo>
                      <a:lnTo>
                        <a:pt x="1440" y="78"/>
                      </a:lnTo>
                      <a:lnTo>
                        <a:pt x="1440" y="82"/>
                      </a:lnTo>
                      <a:lnTo>
                        <a:pt x="1437" y="82"/>
                      </a:lnTo>
                      <a:lnTo>
                        <a:pt x="1436" y="83"/>
                      </a:lnTo>
                      <a:lnTo>
                        <a:pt x="1436" y="83"/>
                      </a:lnTo>
                      <a:lnTo>
                        <a:pt x="1435" y="85"/>
                      </a:lnTo>
                      <a:lnTo>
                        <a:pt x="1435" y="82"/>
                      </a:lnTo>
                      <a:lnTo>
                        <a:pt x="1435" y="82"/>
                      </a:lnTo>
                      <a:lnTo>
                        <a:pt x="1435" y="81"/>
                      </a:lnTo>
                      <a:lnTo>
                        <a:pt x="1435" y="79"/>
                      </a:lnTo>
                      <a:lnTo>
                        <a:pt x="1436" y="79"/>
                      </a:lnTo>
                      <a:lnTo>
                        <a:pt x="1436" y="79"/>
                      </a:lnTo>
                      <a:lnTo>
                        <a:pt x="1436" y="78"/>
                      </a:lnTo>
                      <a:lnTo>
                        <a:pt x="1435" y="77"/>
                      </a:lnTo>
                      <a:lnTo>
                        <a:pt x="1435" y="77"/>
                      </a:lnTo>
                      <a:lnTo>
                        <a:pt x="1435" y="76"/>
                      </a:lnTo>
                      <a:lnTo>
                        <a:pt x="1436" y="76"/>
                      </a:lnTo>
                      <a:lnTo>
                        <a:pt x="1437" y="76"/>
                      </a:lnTo>
                      <a:lnTo>
                        <a:pt x="1437" y="73"/>
                      </a:lnTo>
                      <a:lnTo>
                        <a:pt x="1439" y="72"/>
                      </a:lnTo>
                      <a:lnTo>
                        <a:pt x="1440" y="72"/>
                      </a:lnTo>
                      <a:lnTo>
                        <a:pt x="1441" y="72"/>
                      </a:lnTo>
                      <a:close/>
                      <a:moveTo>
                        <a:pt x="1462" y="69"/>
                      </a:moveTo>
                      <a:lnTo>
                        <a:pt x="1462" y="69"/>
                      </a:lnTo>
                      <a:lnTo>
                        <a:pt x="1463" y="69"/>
                      </a:lnTo>
                      <a:lnTo>
                        <a:pt x="1463" y="69"/>
                      </a:lnTo>
                      <a:lnTo>
                        <a:pt x="1465" y="69"/>
                      </a:lnTo>
                      <a:lnTo>
                        <a:pt x="1465" y="69"/>
                      </a:lnTo>
                      <a:lnTo>
                        <a:pt x="1467" y="69"/>
                      </a:lnTo>
                      <a:lnTo>
                        <a:pt x="1467" y="70"/>
                      </a:lnTo>
                      <a:lnTo>
                        <a:pt x="1469" y="72"/>
                      </a:lnTo>
                      <a:lnTo>
                        <a:pt x="1469" y="72"/>
                      </a:lnTo>
                      <a:lnTo>
                        <a:pt x="1469" y="74"/>
                      </a:lnTo>
                      <a:lnTo>
                        <a:pt x="1467" y="74"/>
                      </a:lnTo>
                      <a:lnTo>
                        <a:pt x="1467" y="76"/>
                      </a:lnTo>
                      <a:lnTo>
                        <a:pt x="1465" y="77"/>
                      </a:lnTo>
                      <a:lnTo>
                        <a:pt x="1465" y="79"/>
                      </a:lnTo>
                      <a:lnTo>
                        <a:pt x="1462" y="79"/>
                      </a:lnTo>
                      <a:lnTo>
                        <a:pt x="1461" y="81"/>
                      </a:lnTo>
                      <a:lnTo>
                        <a:pt x="1460" y="82"/>
                      </a:lnTo>
                      <a:lnTo>
                        <a:pt x="1460" y="85"/>
                      </a:lnTo>
                      <a:lnTo>
                        <a:pt x="1458" y="85"/>
                      </a:lnTo>
                      <a:lnTo>
                        <a:pt x="1460" y="85"/>
                      </a:lnTo>
                      <a:lnTo>
                        <a:pt x="1460" y="87"/>
                      </a:lnTo>
                      <a:lnTo>
                        <a:pt x="1462" y="86"/>
                      </a:lnTo>
                      <a:lnTo>
                        <a:pt x="1465" y="85"/>
                      </a:lnTo>
                      <a:lnTo>
                        <a:pt x="1467" y="83"/>
                      </a:lnTo>
                      <a:lnTo>
                        <a:pt x="1470" y="83"/>
                      </a:lnTo>
                      <a:lnTo>
                        <a:pt x="1470" y="83"/>
                      </a:lnTo>
                      <a:lnTo>
                        <a:pt x="1471" y="83"/>
                      </a:lnTo>
                      <a:lnTo>
                        <a:pt x="1471" y="85"/>
                      </a:lnTo>
                      <a:lnTo>
                        <a:pt x="1471" y="85"/>
                      </a:lnTo>
                      <a:lnTo>
                        <a:pt x="1471" y="85"/>
                      </a:lnTo>
                      <a:lnTo>
                        <a:pt x="1474" y="85"/>
                      </a:lnTo>
                      <a:lnTo>
                        <a:pt x="1474" y="83"/>
                      </a:lnTo>
                      <a:lnTo>
                        <a:pt x="1475" y="85"/>
                      </a:lnTo>
                      <a:lnTo>
                        <a:pt x="1477" y="83"/>
                      </a:lnTo>
                      <a:lnTo>
                        <a:pt x="1477" y="85"/>
                      </a:lnTo>
                      <a:lnTo>
                        <a:pt x="1478" y="85"/>
                      </a:lnTo>
                      <a:lnTo>
                        <a:pt x="1479" y="85"/>
                      </a:lnTo>
                      <a:lnTo>
                        <a:pt x="1479" y="86"/>
                      </a:lnTo>
                      <a:lnTo>
                        <a:pt x="1479" y="87"/>
                      </a:lnTo>
                      <a:lnTo>
                        <a:pt x="1478" y="87"/>
                      </a:lnTo>
                      <a:lnTo>
                        <a:pt x="1478" y="91"/>
                      </a:lnTo>
                      <a:lnTo>
                        <a:pt x="1478" y="91"/>
                      </a:lnTo>
                      <a:lnTo>
                        <a:pt x="1478" y="95"/>
                      </a:lnTo>
                      <a:lnTo>
                        <a:pt x="1474" y="98"/>
                      </a:lnTo>
                      <a:lnTo>
                        <a:pt x="1473" y="99"/>
                      </a:lnTo>
                      <a:lnTo>
                        <a:pt x="1473" y="99"/>
                      </a:lnTo>
                      <a:lnTo>
                        <a:pt x="1473" y="99"/>
                      </a:lnTo>
                      <a:lnTo>
                        <a:pt x="1473" y="100"/>
                      </a:lnTo>
                      <a:lnTo>
                        <a:pt x="1471" y="100"/>
                      </a:lnTo>
                      <a:lnTo>
                        <a:pt x="1471" y="102"/>
                      </a:lnTo>
                      <a:lnTo>
                        <a:pt x="1474" y="103"/>
                      </a:lnTo>
                      <a:lnTo>
                        <a:pt x="1474" y="107"/>
                      </a:lnTo>
                      <a:lnTo>
                        <a:pt x="1471" y="107"/>
                      </a:lnTo>
                      <a:lnTo>
                        <a:pt x="1470" y="108"/>
                      </a:lnTo>
                      <a:lnTo>
                        <a:pt x="1470" y="108"/>
                      </a:lnTo>
                      <a:lnTo>
                        <a:pt x="1470" y="110"/>
                      </a:lnTo>
                      <a:lnTo>
                        <a:pt x="1470" y="110"/>
                      </a:lnTo>
                      <a:lnTo>
                        <a:pt x="1470" y="110"/>
                      </a:lnTo>
                      <a:lnTo>
                        <a:pt x="1475" y="110"/>
                      </a:lnTo>
                      <a:lnTo>
                        <a:pt x="1477" y="113"/>
                      </a:lnTo>
                      <a:lnTo>
                        <a:pt x="1479" y="113"/>
                      </a:lnTo>
                      <a:lnTo>
                        <a:pt x="1479" y="115"/>
                      </a:lnTo>
                      <a:lnTo>
                        <a:pt x="1480" y="115"/>
                      </a:lnTo>
                      <a:lnTo>
                        <a:pt x="1480" y="115"/>
                      </a:lnTo>
                      <a:lnTo>
                        <a:pt x="1482" y="116"/>
                      </a:lnTo>
                      <a:lnTo>
                        <a:pt x="1480" y="117"/>
                      </a:lnTo>
                      <a:lnTo>
                        <a:pt x="1482" y="117"/>
                      </a:lnTo>
                      <a:lnTo>
                        <a:pt x="1483" y="117"/>
                      </a:lnTo>
                      <a:lnTo>
                        <a:pt x="1483" y="120"/>
                      </a:lnTo>
                      <a:lnTo>
                        <a:pt x="1483" y="123"/>
                      </a:lnTo>
                      <a:lnTo>
                        <a:pt x="1484" y="124"/>
                      </a:lnTo>
                      <a:lnTo>
                        <a:pt x="1486" y="127"/>
                      </a:lnTo>
                      <a:lnTo>
                        <a:pt x="1487" y="127"/>
                      </a:lnTo>
                      <a:lnTo>
                        <a:pt x="1490" y="127"/>
                      </a:lnTo>
                      <a:lnTo>
                        <a:pt x="1491" y="129"/>
                      </a:lnTo>
                      <a:lnTo>
                        <a:pt x="1491" y="129"/>
                      </a:lnTo>
                      <a:lnTo>
                        <a:pt x="1491" y="131"/>
                      </a:lnTo>
                      <a:lnTo>
                        <a:pt x="1492" y="131"/>
                      </a:lnTo>
                      <a:lnTo>
                        <a:pt x="1492" y="133"/>
                      </a:lnTo>
                      <a:lnTo>
                        <a:pt x="1496" y="133"/>
                      </a:lnTo>
                      <a:lnTo>
                        <a:pt x="1496" y="136"/>
                      </a:lnTo>
                      <a:lnTo>
                        <a:pt x="1500" y="138"/>
                      </a:lnTo>
                      <a:lnTo>
                        <a:pt x="1500" y="140"/>
                      </a:lnTo>
                      <a:lnTo>
                        <a:pt x="1498" y="140"/>
                      </a:lnTo>
                      <a:lnTo>
                        <a:pt x="1498" y="140"/>
                      </a:lnTo>
                      <a:lnTo>
                        <a:pt x="1498" y="138"/>
                      </a:lnTo>
                      <a:lnTo>
                        <a:pt x="1496" y="137"/>
                      </a:lnTo>
                      <a:lnTo>
                        <a:pt x="1495" y="137"/>
                      </a:lnTo>
                      <a:lnTo>
                        <a:pt x="1495" y="138"/>
                      </a:lnTo>
                      <a:lnTo>
                        <a:pt x="1496" y="140"/>
                      </a:lnTo>
                      <a:lnTo>
                        <a:pt x="1496" y="140"/>
                      </a:lnTo>
                      <a:lnTo>
                        <a:pt x="1496" y="141"/>
                      </a:lnTo>
                      <a:lnTo>
                        <a:pt x="1498" y="142"/>
                      </a:lnTo>
                      <a:lnTo>
                        <a:pt x="1499" y="142"/>
                      </a:lnTo>
                      <a:lnTo>
                        <a:pt x="1500" y="144"/>
                      </a:lnTo>
                      <a:lnTo>
                        <a:pt x="1500" y="146"/>
                      </a:lnTo>
                      <a:lnTo>
                        <a:pt x="1501" y="148"/>
                      </a:lnTo>
                      <a:lnTo>
                        <a:pt x="1500" y="149"/>
                      </a:lnTo>
                      <a:lnTo>
                        <a:pt x="1500" y="150"/>
                      </a:lnTo>
                      <a:lnTo>
                        <a:pt x="1500" y="151"/>
                      </a:lnTo>
                      <a:lnTo>
                        <a:pt x="1501" y="153"/>
                      </a:lnTo>
                      <a:lnTo>
                        <a:pt x="1501" y="153"/>
                      </a:lnTo>
                      <a:lnTo>
                        <a:pt x="1503" y="151"/>
                      </a:lnTo>
                      <a:lnTo>
                        <a:pt x="1503" y="150"/>
                      </a:lnTo>
                      <a:lnTo>
                        <a:pt x="1503" y="150"/>
                      </a:lnTo>
                      <a:lnTo>
                        <a:pt x="1503" y="150"/>
                      </a:lnTo>
                      <a:lnTo>
                        <a:pt x="1503" y="150"/>
                      </a:lnTo>
                      <a:lnTo>
                        <a:pt x="1503" y="150"/>
                      </a:lnTo>
                      <a:lnTo>
                        <a:pt x="1504" y="149"/>
                      </a:lnTo>
                      <a:lnTo>
                        <a:pt x="1504" y="149"/>
                      </a:lnTo>
                      <a:lnTo>
                        <a:pt x="1505" y="149"/>
                      </a:lnTo>
                      <a:lnTo>
                        <a:pt x="1505" y="149"/>
                      </a:lnTo>
                      <a:lnTo>
                        <a:pt x="1507" y="149"/>
                      </a:lnTo>
                      <a:lnTo>
                        <a:pt x="1508" y="150"/>
                      </a:lnTo>
                      <a:lnTo>
                        <a:pt x="1511" y="150"/>
                      </a:lnTo>
                      <a:lnTo>
                        <a:pt x="1512" y="150"/>
                      </a:lnTo>
                      <a:lnTo>
                        <a:pt x="1512" y="151"/>
                      </a:lnTo>
                      <a:lnTo>
                        <a:pt x="1513" y="153"/>
                      </a:lnTo>
                      <a:lnTo>
                        <a:pt x="1513" y="155"/>
                      </a:lnTo>
                      <a:lnTo>
                        <a:pt x="1512" y="159"/>
                      </a:lnTo>
                      <a:lnTo>
                        <a:pt x="1511" y="162"/>
                      </a:lnTo>
                      <a:lnTo>
                        <a:pt x="1509" y="162"/>
                      </a:lnTo>
                      <a:lnTo>
                        <a:pt x="1509" y="165"/>
                      </a:lnTo>
                      <a:lnTo>
                        <a:pt x="1505" y="163"/>
                      </a:lnTo>
                      <a:lnTo>
                        <a:pt x="1504" y="165"/>
                      </a:lnTo>
                      <a:lnTo>
                        <a:pt x="1504" y="165"/>
                      </a:lnTo>
                      <a:lnTo>
                        <a:pt x="1504" y="166"/>
                      </a:lnTo>
                      <a:lnTo>
                        <a:pt x="1501" y="166"/>
                      </a:lnTo>
                      <a:lnTo>
                        <a:pt x="1501" y="168"/>
                      </a:lnTo>
                      <a:lnTo>
                        <a:pt x="1503" y="168"/>
                      </a:lnTo>
                      <a:lnTo>
                        <a:pt x="1501" y="170"/>
                      </a:lnTo>
                      <a:lnTo>
                        <a:pt x="1504" y="170"/>
                      </a:lnTo>
                      <a:lnTo>
                        <a:pt x="1505" y="170"/>
                      </a:lnTo>
                      <a:lnTo>
                        <a:pt x="1507" y="170"/>
                      </a:lnTo>
                      <a:lnTo>
                        <a:pt x="1508" y="170"/>
                      </a:lnTo>
                      <a:lnTo>
                        <a:pt x="1508" y="171"/>
                      </a:lnTo>
                      <a:lnTo>
                        <a:pt x="1508" y="172"/>
                      </a:lnTo>
                      <a:lnTo>
                        <a:pt x="1505" y="174"/>
                      </a:lnTo>
                      <a:lnTo>
                        <a:pt x="1504" y="175"/>
                      </a:lnTo>
                      <a:lnTo>
                        <a:pt x="1504" y="175"/>
                      </a:lnTo>
                      <a:lnTo>
                        <a:pt x="1501" y="175"/>
                      </a:lnTo>
                      <a:lnTo>
                        <a:pt x="1500" y="178"/>
                      </a:lnTo>
                      <a:lnTo>
                        <a:pt x="1499" y="178"/>
                      </a:lnTo>
                      <a:lnTo>
                        <a:pt x="1499" y="176"/>
                      </a:lnTo>
                      <a:lnTo>
                        <a:pt x="1496" y="175"/>
                      </a:lnTo>
                      <a:lnTo>
                        <a:pt x="1494" y="175"/>
                      </a:lnTo>
                      <a:lnTo>
                        <a:pt x="1492" y="175"/>
                      </a:lnTo>
                      <a:lnTo>
                        <a:pt x="1492" y="175"/>
                      </a:lnTo>
                      <a:lnTo>
                        <a:pt x="1490" y="175"/>
                      </a:lnTo>
                      <a:lnTo>
                        <a:pt x="1490" y="176"/>
                      </a:lnTo>
                      <a:lnTo>
                        <a:pt x="1488" y="176"/>
                      </a:lnTo>
                      <a:lnTo>
                        <a:pt x="1488" y="176"/>
                      </a:lnTo>
                      <a:lnTo>
                        <a:pt x="1487" y="176"/>
                      </a:lnTo>
                      <a:lnTo>
                        <a:pt x="1486" y="176"/>
                      </a:lnTo>
                      <a:lnTo>
                        <a:pt x="1484" y="175"/>
                      </a:lnTo>
                      <a:lnTo>
                        <a:pt x="1482" y="175"/>
                      </a:lnTo>
                      <a:lnTo>
                        <a:pt x="1482" y="176"/>
                      </a:lnTo>
                      <a:lnTo>
                        <a:pt x="1478" y="178"/>
                      </a:lnTo>
                      <a:lnTo>
                        <a:pt x="1478" y="179"/>
                      </a:lnTo>
                      <a:lnTo>
                        <a:pt x="1474" y="179"/>
                      </a:lnTo>
                      <a:lnTo>
                        <a:pt x="1474" y="178"/>
                      </a:lnTo>
                      <a:lnTo>
                        <a:pt x="1473" y="178"/>
                      </a:lnTo>
                      <a:lnTo>
                        <a:pt x="1473" y="178"/>
                      </a:lnTo>
                      <a:lnTo>
                        <a:pt x="1467" y="178"/>
                      </a:lnTo>
                      <a:lnTo>
                        <a:pt x="1466" y="180"/>
                      </a:lnTo>
                      <a:lnTo>
                        <a:pt x="1465" y="182"/>
                      </a:lnTo>
                      <a:lnTo>
                        <a:pt x="1463" y="183"/>
                      </a:lnTo>
                      <a:lnTo>
                        <a:pt x="1462" y="183"/>
                      </a:lnTo>
                      <a:lnTo>
                        <a:pt x="1462" y="180"/>
                      </a:lnTo>
                      <a:lnTo>
                        <a:pt x="1454" y="182"/>
                      </a:lnTo>
                      <a:lnTo>
                        <a:pt x="1453" y="183"/>
                      </a:lnTo>
                      <a:lnTo>
                        <a:pt x="1453" y="183"/>
                      </a:lnTo>
                      <a:lnTo>
                        <a:pt x="1452" y="183"/>
                      </a:lnTo>
                      <a:lnTo>
                        <a:pt x="1450" y="184"/>
                      </a:lnTo>
                      <a:lnTo>
                        <a:pt x="1450" y="185"/>
                      </a:lnTo>
                      <a:lnTo>
                        <a:pt x="1449" y="187"/>
                      </a:lnTo>
                      <a:lnTo>
                        <a:pt x="1448" y="188"/>
                      </a:lnTo>
                      <a:lnTo>
                        <a:pt x="1448" y="187"/>
                      </a:lnTo>
                      <a:lnTo>
                        <a:pt x="1445" y="185"/>
                      </a:lnTo>
                      <a:lnTo>
                        <a:pt x="1443" y="185"/>
                      </a:lnTo>
                      <a:lnTo>
                        <a:pt x="1443" y="184"/>
                      </a:lnTo>
                      <a:lnTo>
                        <a:pt x="1445" y="183"/>
                      </a:lnTo>
                      <a:lnTo>
                        <a:pt x="1446" y="183"/>
                      </a:lnTo>
                      <a:lnTo>
                        <a:pt x="1448" y="182"/>
                      </a:lnTo>
                      <a:lnTo>
                        <a:pt x="1449" y="182"/>
                      </a:lnTo>
                      <a:lnTo>
                        <a:pt x="1449" y="179"/>
                      </a:lnTo>
                      <a:lnTo>
                        <a:pt x="1450" y="179"/>
                      </a:lnTo>
                      <a:lnTo>
                        <a:pt x="1453" y="176"/>
                      </a:lnTo>
                      <a:lnTo>
                        <a:pt x="1454" y="172"/>
                      </a:lnTo>
                      <a:lnTo>
                        <a:pt x="1456" y="171"/>
                      </a:lnTo>
                      <a:lnTo>
                        <a:pt x="1456" y="171"/>
                      </a:lnTo>
                      <a:lnTo>
                        <a:pt x="1456" y="171"/>
                      </a:lnTo>
                      <a:lnTo>
                        <a:pt x="1457" y="170"/>
                      </a:lnTo>
                      <a:lnTo>
                        <a:pt x="1457" y="170"/>
                      </a:lnTo>
                      <a:lnTo>
                        <a:pt x="1461" y="170"/>
                      </a:lnTo>
                      <a:lnTo>
                        <a:pt x="1461" y="170"/>
                      </a:lnTo>
                      <a:lnTo>
                        <a:pt x="1463" y="170"/>
                      </a:lnTo>
                      <a:lnTo>
                        <a:pt x="1463" y="170"/>
                      </a:lnTo>
                      <a:lnTo>
                        <a:pt x="1471" y="170"/>
                      </a:lnTo>
                      <a:lnTo>
                        <a:pt x="1471" y="170"/>
                      </a:lnTo>
                      <a:lnTo>
                        <a:pt x="1471" y="170"/>
                      </a:lnTo>
                      <a:lnTo>
                        <a:pt x="1473" y="167"/>
                      </a:lnTo>
                      <a:lnTo>
                        <a:pt x="1473" y="166"/>
                      </a:lnTo>
                      <a:lnTo>
                        <a:pt x="1473" y="166"/>
                      </a:lnTo>
                      <a:lnTo>
                        <a:pt x="1474" y="163"/>
                      </a:lnTo>
                      <a:lnTo>
                        <a:pt x="1469" y="165"/>
                      </a:lnTo>
                      <a:lnTo>
                        <a:pt x="1469" y="167"/>
                      </a:lnTo>
                      <a:lnTo>
                        <a:pt x="1467" y="167"/>
                      </a:lnTo>
                      <a:lnTo>
                        <a:pt x="1467" y="167"/>
                      </a:lnTo>
                      <a:lnTo>
                        <a:pt x="1466" y="167"/>
                      </a:lnTo>
                      <a:lnTo>
                        <a:pt x="1465" y="166"/>
                      </a:lnTo>
                      <a:lnTo>
                        <a:pt x="1463" y="165"/>
                      </a:lnTo>
                      <a:lnTo>
                        <a:pt x="1462" y="166"/>
                      </a:lnTo>
                      <a:lnTo>
                        <a:pt x="1460" y="167"/>
                      </a:lnTo>
                      <a:lnTo>
                        <a:pt x="1457" y="167"/>
                      </a:lnTo>
                      <a:lnTo>
                        <a:pt x="1457" y="165"/>
                      </a:lnTo>
                      <a:lnTo>
                        <a:pt x="1454" y="165"/>
                      </a:lnTo>
                      <a:lnTo>
                        <a:pt x="1454" y="166"/>
                      </a:lnTo>
                      <a:lnTo>
                        <a:pt x="1453" y="167"/>
                      </a:lnTo>
                      <a:lnTo>
                        <a:pt x="1450" y="167"/>
                      </a:lnTo>
                      <a:lnTo>
                        <a:pt x="1450" y="166"/>
                      </a:lnTo>
                      <a:lnTo>
                        <a:pt x="1452" y="166"/>
                      </a:lnTo>
                      <a:lnTo>
                        <a:pt x="1452" y="165"/>
                      </a:lnTo>
                      <a:lnTo>
                        <a:pt x="1449" y="165"/>
                      </a:lnTo>
                      <a:lnTo>
                        <a:pt x="1449" y="163"/>
                      </a:lnTo>
                      <a:lnTo>
                        <a:pt x="1449" y="162"/>
                      </a:lnTo>
                      <a:lnTo>
                        <a:pt x="1449" y="161"/>
                      </a:lnTo>
                      <a:lnTo>
                        <a:pt x="1452" y="161"/>
                      </a:lnTo>
                      <a:lnTo>
                        <a:pt x="1453" y="159"/>
                      </a:lnTo>
                      <a:lnTo>
                        <a:pt x="1454" y="159"/>
                      </a:lnTo>
                      <a:lnTo>
                        <a:pt x="1456" y="158"/>
                      </a:lnTo>
                      <a:lnTo>
                        <a:pt x="1456" y="158"/>
                      </a:lnTo>
                      <a:lnTo>
                        <a:pt x="1456" y="158"/>
                      </a:lnTo>
                      <a:lnTo>
                        <a:pt x="1456" y="158"/>
                      </a:lnTo>
                      <a:lnTo>
                        <a:pt x="1456" y="158"/>
                      </a:lnTo>
                      <a:lnTo>
                        <a:pt x="1457" y="157"/>
                      </a:lnTo>
                      <a:lnTo>
                        <a:pt x="1457" y="157"/>
                      </a:lnTo>
                      <a:lnTo>
                        <a:pt x="1458" y="155"/>
                      </a:lnTo>
                      <a:lnTo>
                        <a:pt x="1458" y="150"/>
                      </a:lnTo>
                      <a:lnTo>
                        <a:pt x="1457" y="150"/>
                      </a:lnTo>
                      <a:lnTo>
                        <a:pt x="1456" y="150"/>
                      </a:lnTo>
                      <a:lnTo>
                        <a:pt x="1454" y="151"/>
                      </a:lnTo>
                      <a:lnTo>
                        <a:pt x="1453" y="151"/>
                      </a:lnTo>
                      <a:lnTo>
                        <a:pt x="1453" y="150"/>
                      </a:lnTo>
                      <a:lnTo>
                        <a:pt x="1453" y="150"/>
                      </a:lnTo>
                      <a:lnTo>
                        <a:pt x="1453" y="150"/>
                      </a:lnTo>
                      <a:lnTo>
                        <a:pt x="1453" y="149"/>
                      </a:lnTo>
                      <a:lnTo>
                        <a:pt x="1456" y="149"/>
                      </a:lnTo>
                      <a:lnTo>
                        <a:pt x="1457" y="148"/>
                      </a:lnTo>
                      <a:lnTo>
                        <a:pt x="1458" y="146"/>
                      </a:lnTo>
                      <a:lnTo>
                        <a:pt x="1460" y="145"/>
                      </a:lnTo>
                      <a:lnTo>
                        <a:pt x="1460" y="144"/>
                      </a:lnTo>
                      <a:lnTo>
                        <a:pt x="1457" y="144"/>
                      </a:lnTo>
                      <a:lnTo>
                        <a:pt x="1456" y="144"/>
                      </a:lnTo>
                      <a:lnTo>
                        <a:pt x="1456" y="141"/>
                      </a:lnTo>
                      <a:lnTo>
                        <a:pt x="1456" y="141"/>
                      </a:lnTo>
                      <a:lnTo>
                        <a:pt x="1457" y="140"/>
                      </a:lnTo>
                      <a:lnTo>
                        <a:pt x="1457" y="140"/>
                      </a:lnTo>
                      <a:lnTo>
                        <a:pt x="1458" y="140"/>
                      </a:lnTo>
                      <a:lnTo>
                        <a:pt x="1460" y="140"/>
                      </a:lnTo>
                      <a:lnTo>
                        <a:pt x="1460" y="140"/>
                      </a:lnTo>
                      <a:lnTo>
                        <a:pt x="1461" y="140"/>
                      </a:lnTo>
                      <a:lnTo>
                        <a:pt x="1461" y="142"/>
                      </a:lnTo>
                      <a:lnTo>
                        <a:pt x="1461" y="142"/>
                      </a:lnTo>
                      <a:lnTo>
                        <a:pt x="1462" y="144"/>
                      </a:lnTo>
                      <a:lnTo>
                        <a:pt x="1466" y="142"/>
                      </a:lnTo>
                      <a:lnTo>
                        <a:pt x="1469" y="144"/>
                      </a:lnTo>
                      <a:lnTo>
                        <a:pt x="1469" y="142"/>
                      </a:lnTo>
                      <a:lnTo>
                        <a:pt x="1470" y="142"/>
                      </a:lnTo>
                      <a:lnTo>
                        <a:pt x="1470" y="141"/>
                      </a:lnTo>
                      <a:lnTo>
                        <a:pt x="1470" y="141"/>
                      </a:lnTo>
                      <a:lnTo>
                        <a:pt x="1470" y="137"/>
                      </a:lnTo>
                      <a:lnTo>
                        <a:pt x="1471" y="136"/>
                      </a:lnTo>
                      <a:lnTo>
                        <a:pt x="1471" y="136"/>
                      </a:lnTo>
                      <a:lnTo>
                        <a:pt x="1471" y="136"/>
                      </a:lnTo>
                      <a:lnTo>
                        <a:pt x="1471" y="134"/>
                      </a:lnTo>
                      <a:lnTo>
                        <a:pt x="1471" y="134"/>
                      </a:lnTo>
                      <a:lnTo>
                        <a:pt x="1471" y="134"/>
                      </a:lnTo>
                      <a:lnTo>
                        <a:pt x="1471" y="133"/>
                      </a:lnTo>
                      <a:lnTo>
                        <a:pt x="1471" y="131"/>
                      </a:lnTo>
                      <a:lnTo>
                        <a:pt x="1471" y="131"/>
                      </a:lnTo>
                      <a:lnTo>
                        <a:pt x="1471" y="131"/>
                      </a:lnTo>
                      <a:lnTo>
                        <a:pt x="1469" y="131"/>
                      </a:lnTo>
                      <a:lnTo>
                        <a:pt x="1469" y="131"/>
                      </a:lnTo>
                      <a:lnTo>
                        <a:pt x="1466" y="131"/>
                      </a:lnTo>
                      <a:lnTo>
                        <a:pt x="1466" y="131"/>
                      </a:lnTo>
                      <a:lnTo>
                        <a:pt x="1465" y="129"/>
                      </a:lnTo>
                      <a:lnTo>
                        <a:pt x="1465" y="127"/>
                      </a:lnTo>
                      <a:lnTo>
                        <a:pt x="1466" y="127"/>
                      </a:lnTo>
                      <a:lnTo>
                        <a:pt x="1466" y="125"/>
                      </a:lnTo>
                      <a:lnTo>
                        <a:pt x="1467" y="124"/>
                      </a:lnTo>
                      <a:lnTo>
                        <a:pt x="1469" y="124"/>
                      </a:lnTo>
                      <a:lnTo>
                        <a:pt x="1469" y="124"/>
                      </a:lnTo>
                      <a:lnTo>
                        <a:pt x="1466" y="124"/>
                      </a:lnTo>
                      <a:lnTo>
                        <a:pt x="1463" y="123"/>
                      </a:lnTo>
                      <a:lnTo>
                        <a:pt x="1463" y="123"/>
                      </a:lnTo>
                      <a:lnTo>
                        <a:pt x="1462" y="124"/>
                      </a:lnTo>
                      <a:lnTo>
                        <a:pt x="1461" y="125"/>
                      </a:lnTo>
                      <a:lnTo>
                        <a:pt x="1458" y="124"/>
                      </a:lnTo>
                      <a:lnTo>
                        <a:pt x="1456" y="123"/>
                      </a:lnTo>
                      <a:lnTo>
                        <a:pt x="1456" y="125"/>
                      </a:lnTo>
                      <a:lnTo>
                        <a:pt x="1456" y="127"/>
                      </a:lnTo>
                      <a:lnTo>
                        <a:pt x="1453" y="124"/>
                      </a:lnTo>
                      <a:lnTo>
                        <a:pt x="1453" y="124"/>
                      </a:lnTo>
                      <a:lnTo>
                        <a:pt x="1450" y="124"/>
                      </a:lnTo>
                      <a:lnTo>
                        <a:pt x="1450" y="124"/>
                      </a:lnTo>
                      <a:lnTo>
                        <a:pt x="1450" y="124"/>
                      </a:lnTo>
                      <a:lnTo>
                        <a:pt x="1450" y="123"/>
                      </a:lnTo>
                      <a:lnTo>
                        <a:pt x="1452" y="123"/>
                      </a:lnTo>
                      <a:lnTo>
                        <a:pt x="1452" y="117"/>
                      </a:lnTo>
                      <a:lnTo>
                        <a:pt x="1453" y="117"/>
                      </a:lnTo>
                      <a:lnTo>
                        <a:pt x="1453" y="116"/>
                      </a:lnTo>
                      <a:lnTo>
                        <a:pt x="1453" y="116"/>
                      </a:lnTo>
                      <a:lnTo>
                        <a:pt x="1453" y="116"/>
                      </a:lnTo>
                      <a:lnTo>
                        <a:pt x="1453" y="116"/>
                      </a:lnTo>
                      <a:lnTo>
                        <a:pt x="1453" y="116"/>
                      </a:lnTo>
                      <a:lnTo>
                        <a:pt x="1453" y="116"/>
                      </a:lnTo>
                      <a:lnTo>
                        <a:pt x="1453" y="115"/>
                      </a:lnTo>
                      <a:lnTo>
                        <a:pt x="1452" y="113"/>
                      </a:lnTo>
                      <a:lnTo>
                        <a:pt x="1452" y="112"/>
                      </a:lnTo>
                      <a:lnTo>
                        <a:pt x="1452" y="111"/>
                      </a:lnTo>
                      <a:lnTo>
                        <a:pt x="1453" y="110"/>
                      </a:lnTo>
                      <a:lnTo>
                        <a:pt x="1453" y="108"/>
                      </a:lnTo>
                      <a:lnTo>
                        <a:pt x="1452" y="108"/>
                      </a:lnTo>
                      <a:lnTo>
                        <a:pt x="1452" y="110"/>
                      </a:lnTo>
                      <a:lnTo>
                        <a:pt x="1450" y="110"/>
                      </a:lnTo>
                      <a:lnTo>
                        <a:pt x="1450" y="108"/>
                      </a:lnTo>
                      <a:lnTo>
                        <a:pt x="1449" y="108"/>
                      </a:lnTo>
                      <a:lnTo>
                        <a:pt x="1449" y="108"/>
                      </a:lnTo>
                      <a:lnTo>
                        <a:pt x="1448" y="110"/>
                      </a:lnTo>
                      <a:lnTo>
                        <a:pt x="1448" y="112"/>
                      </a:lnTo>
                      <a:lnTo>
                        <a:pt x="1446" y="112"/>
                      </a:lnTo>
                      <a:lnTo>
                        <a:pt x="1446" y="108"/>
                      </a:lnTo>
                      <a:lnTo>
                        <a:pt x="1448" y="108"/>
                      </a:lnTo>
                      <a:lnTo>
                        <a:pt x="1448" y="107"/>
                      </a:lnTo>
                      <a:lnTo>
                        <a:pt x="1446" y="106"/>
                      </a:lnTo>
                      <a:lnTo>
                        <a:pt x="1446" y="106"/>
                      </a:lnTo>
                      <a:lnTo>
                        <a:pt x="1449" y="104"/>
                      </a:lnTo>
                      <a:lnTo>
                        <a:pt x="1450" y="104"/>
                      </a:lnTo>
                      <a:lnTo>
                        <a:pt x="1450" y="102"/>
                      </a:lnTo>
                      <a:lnTo>
                        <a:pt x="1449" y="102"/>
                      </a:lnTo>
                      <a:lnTo>
                        <a:pt x="1448" y="102"/>
                      </a:lnTo>
                      <a:lnTo>
                        <a:pt x="1448" y="102"/>
                      </a:lnTo>
                      <a:lnTo>
                        <a:pt x="1446" y="102"/>
                      </a:lnTo>
                      <a:lnTo>
                        <a:pt x="1445" y="103"/>
                      </a:lnTo>
                      <a:lnTo>
                        <a:pt x="1445" y="96"/>
                      </a:lnTo>
                      <a:lnTo>
                        <a:pt x="1448" y="96"/>
                      </a:lnTo>
                      <a:lnTo>
                        <a:pt x="1448" y="95"/>
                      </a:lnTo>
                      <a:lnTo>
                        <a:pt x="1446" y="94"/>
                      </a:lnTo>
                      <a:lnTo>
                        <a:pt x="1445" y="94"/>
                      </a:lnTo>
                      <a:lnTo>
                        <a:pt x="1445" y="93"/>
                      </a:lnTo>
                      <a:lnTo>
                        <a:pt x="1446" y="93"/>
                      </a:lnTo>
                      <a:lnTo>
                        <a:pt x="1446" y="91"/>
                      </a:lnTo>
                      <a:lnTo>
                        <a:pt x="1448" y="90"/>
                      </a:lnTo>
                      <a:lnTo>
                        <a:pt x="1446" y="90"/>
                      </a:lnTo>
                      <a:lnTo>
                        <a:pt x="1446" y="89"/>
                      </a:lnTo>
                      <a:lnTo>
                        <a:pt x="1445" y="89"/>
                      </a:lnTo>
                      <a:lnTo>
                        <a:pt x="1444" y="89"/>
                      </a:lnTo>
                      <a:lnTo>
                        <a:pt x="1444" y="87"/>
                      </a:lnTo>
                      <a:lnTo>
                        <a:pt x="1448" y="86"/>
                      </a:lnTo>
                      <a:lnTo>
                        <a:pt x="1446" y="85"/>
                      </a:lnTo>
                      <a:lnTo>
                        <a:pt x="1445" y="85"/>
                      </a:lnTo>
                      <a:lnTo>
                        <a:pt x="1446" y="82"/>
                      </a:lnTo>
                      <a:lnTo>
                        <a:pt x="1450" y="83"/>
                      </a:lnTo>
                      <a:lnTo>
                        <a:pt x="1452" y="81"/>
                      </a:lnTo>
                      <a:lnTo>
                        <a:pt x="1450" y="81"/>
                      </a:lnTo>
                      <a:lnTo>
                        <a:pt x="1450" y="79"/>
                      </a:lnTo>
                      <a:lnTo>
                        <a:pt x="1450" y="78"/>
                      </a:lnTo>
                      <a:lnTo>
                        <a:pt x="1450" y="78"/>
                      </a:lnTo>
                      <a:lnTo>
                        <a:pt x="1450" y="78"/>
                      </a:lnTo>
                      <a:lnTo>
                        <a:pt x="1450" y="77"/>
                      </a:lnTo>
                      <a:lnTo>
                        <a:pt x="1452" y="77"/>
                      </a:lnTo>
                      <a:lnTo>
                        <a:pt x="1453" y="76"/>
                      </a:lnTo>
                      <a:lnTo>
                        <a:pt x="1453" y="73"/>
                      </a:lnTo>
                      <a:lnTo>
                        <a:pt x="1453" y="70"/>
                      </a:lnTo>
                      <a:lnTo>
                        <a:pt x="1456" y="70"/>
                      </a:lnTo>
                      <a:lnTo>
                        <a:pt x="1457" y="70"/>
                      </a:lnTo>
                      <a:lnTo>
                        <a:pt x="1457" y="72"/>
                      </a:lnTo>
                      <a:lnTo>
                        <a:pt x="1456" y="73"/>
                      </a:lnTo>
                      <a:lnTo>
                        <a:pt x="1457" y="73"/>
                      </a:lnTo>
                      <a:lnTo>
                        <a:pt x="1457" y="73"/>
                      </a:lnTo>
                      <a:lnTo>
                        <a:pt x="1457" y="73"/>
                      </a:lnTo>
                      <a:lnTo>
                        <a:pt x="1457" y="70"/>
                      </a:lnTo>
                      <a:lnTo>
                        <a:pt x="1460" y="72"/>
                      </a:lnTo>
                      <a:lnTo>
                        <a:pt x="1462" y="69"/>
                      </a:lnTo>
                      <a:lnTo>
                        <a:pt x="1462" y="69"/>
                      </a:lnTo>
                      <a:close/>
                      <a:moveTo>
                        <a:pt x="576" y="68"/>
                      </a:moveTo>
                      <a:lnTo>
                        <a:pt x="577" y="69"/>
                      </a:lnTo>
                      <a:lnTo>
                        <a:pt x="577" y="72"/>
                      </a:lnTo>
                      <a:lnTo>
                        <a:pt x="576" y="74"/>
                      </a:lnTo>
                      <a:lnTo>
                        <a:pt x="575" y="76"/>
                      </a:lnTo>
                      <a:lnTo>
                        <a:pt x="573" y="74"/>
                      </a:lnTo>
                      <a:lnTo>
                        <a:pt x="573" y="72"/>
                      </a:lnTo>
                      <a:lnTo>
                        <a:pt x="572" y="72"/>
                      </a:lnTo>
                      <a:lnTo>
                        <a:pt x="572" y="72"/>
                      </a:lnTo>
                      <a:lnTo>
                        <a:pt x="572" y="70"/>
                      </a:lnTo>
                      <a:lnTo>
                        <a:pt x="575" y="69"/>
                      </a:lnTo>
                      <a:lnTo>
                        <a:pt x="576" y="68"/>
                      </a:lnTo>
                      <a:close/>
                      <a:moveTo>
                        <a:pt x="130" y="68"/>
                      </a:moveTo>
                      <a:lnTo>
                        <a:pt x="133" y="68"/>
                      </a:lnTo>
                      <a:lnTo>
                        <a:pt x="133" y="69"/>
                      </a:lnTo>
                      <a:lnTo>
                        <a:pt x="135" y="69"/>
                      </a:lnTo>
                      <a:lnTo>
                        <a:pt x="135" y="72"/>
                      </a:lnTo>
                      <a:lnTo>
                        <a:pt x="136" y="72"/>
                      </a:lnTo>
                      <a:lnTo>
                        <a:pt x="136" y="72"/>
                      </a:lnTo>
                      <a:lnTo>
                        <a:pt x="135" y="72"/>
                      </a:lnTo>
                      <a:lnTo>
                        <a:pt x="135" y="73"/>
                      </a:lnTo>
                      <a:lnTo>
                        <a:pt x="133" y="72"/>
                      </a:lnTo>
                      <a:lnTo>
                        <a:pt x="133" y="72"/>
                      </a:lnTo>
                      <a:lnTo>
                        <a:pt x="131" y="72"/>
                      </a:lnTo>
                      <a:lnTo>
                        <a:pt x="131" y="73"/>
                      </a:lnTo>
                      <a:lnTo>
                        <a:pt x="130" y="73"/>
                      </a:lnTo>
                      <a:lnTo>
                        <a:pt x="130" y="73"/>
                      </a:lnTo>
                      <a:lnTo>
                        <a:pt x="127" y="73"/>
                      </a:lnTo>
                      <a:lnTo>
                        <a:pt x="128" y="70"/>
                      </a:lnTo>
                      <a:lnTo>
                        <a:pt x="130" y="69"/>
                      </a:lnTo>
                      <a:lnTo>
                        <a:pt x="130" y="68"/>
                      </a:lnTo>
                      <a:close/>
                      <a:moveTo>
                        <a:pt x="2961" y="64"/>
                      </a:moveTo>
                      <a:lnTo>
                        <a:pt x="2962" y="66"/>
                      </a:lnTo>
                      <a:lnTo>
                        <a:pt x="2962" y="68"/>
                      </a:lnTo>
                      <a:lnTo>
                        <a:pt x="2961" y="69"/>
                      </a:lnTo>
                      <a:lnTo>
                        <a:pt x="2957" y="73"/>
                      </a:lnTo>
                      <a:lnTo>
                        <a:pt x="2957" y="74"/>
                      </a:lnTo>
                      <a:lnTo>
                        <a:pt x="2956" y="74"/>
                      </a:lnTo>
                      <a:lnTo>
                        <a:pt x="2956" y="76"/>
                      </a:lnTo>
                      <a:lnTo>
                        <a:pt x="2956" y="77"/>
                      </a:lnTo>
                      <a:lnTo>
                        <a:pt x="2955" y="77"/>
                      </a:lnTo>
                      <a:lnTo>
                        <a:pt x="2955" y="77"/>
                      </a:lnTo>
                      <a:lnTo>
                        <a:pt x="2955" y="77"/>
                      </a:lnTo>
                      <a:lnTo>
                        <a:pt x="2953" y="77"/>
                      </a:lnTo>
                      <a:lnTo>
                        <a:pt x="2953" y="74"/>
                      </a:lnTo>
                      <a:lnTo>
                        <a:pt x="2955" y="73"/>
                      </a:lnTo>
                      <a:lnTo>
                        <a:pt x="2955" y="70"/>
                      </a:lnTo>
                      <a:lnTo>
                        <a:pt x="2955" y="69"/>
                      </a:lnTo>
                      <a:lnTo>
                        <a:pt x="2956" y="68"/>
                      </a:lnTo>
                      <a:lnTo>
                        <a:pt x="2957" y="66"/>
                      </a:lnTo>
                      <a:lnTo>
                        <a:pt x="2958" y="66"/>
                      </a:lnTo>
                      <a:lnTo>
                        <a:pt x="2958" y="66"/>
                      </a:lnTo>
                      <a:lnTo>
                        <a:pt x="2960" y="65"/>
                      </a:lnTo>
                      <a:lnTo>
                        <a:pt x="2961" y="64"/>
                      </a:lnTo>
                      <a:close/>
                      <a:moveTo>
                        <a:pt x="1699" y="62"/>
                      </a:moveTo>
                      <a:lnTo>
                        <a:pt x="1700" y="62"/>
                      </a:lnTo>
                      <a:lnTo>
                        <a:pt x="1700" y="64"/>
                      </a:lnTo>
                      <a:lnTo>
                        <a:pt x="1700" y="64"/>
                      </a:lnTo>
                      <a:lnTo>
                        <a:pt x="1702" y="64"/>
                      </a:lnTo>
                      <a:lnTo>
                        <a:pt x="1702" y="65"/>
                      </a:lnTo>
                      <a:lnTo>
                        <a:pt x="1702" y="66"/>
                      </a:lnTo>
                      <a:lnTo>
                        <a:pt x="1700" y="66"/>
                      </a:lnTo>
                      <a:lnTo>
                        <a:pt x="1700" y="68"/>
                      </a:lnTo>
                      <a:lnTo>
                        <a:pt x="1699" y="69"/>
                      </a:lnTo>
                      <a:lnTo>
                        <a:pt x="1698" y="69"/>
                      </a:lnTo>
                      <a:lnTo>
                        <a:pt x="1698" y="68"/>
                      </a:lnTo>
                      <a:lnTo>
                        <a:pt x="1696" y="66"/>
                      </a:lnTo>
                      <a:lnTo>
                        <a:pt x="1695" y="66"/>
                      </a:lnTo>
                      <a:lnTo>
                        <a:pt x="1696" y="65"/>
                      </a:lnTo>
                      <a:lnTo>
                        <a:pt x="1696" y="65"/>
                      </a:lnTo>
                      <a:lnTo>
                        <a:pt x="1696" y="65"/>
                      </a:lnTo>
                      <a:lnTo>
                        <a:pt x="1698" y="65"/>
                      </a:lnTo>
                      <a:lnTo>
                        <a:pt x="1698" y="65"/>
                      </a:lnTo>
                      <a:lnTo>
                        <a:pt x="1698" y="65"/>
                      </a:lnTo>
                      <a:lnTo>
                        <a:pt x="1699" y="62"/>
                      </a:lnTo>
                      <a:close/>
                      <a:moveTo>
                        <a:pt x="276" y="62"/>
                      </a:moveTo>
                      <a:lnTo>
                        <a:pt x="277" y="62"/>
                      </a:lnTo>
                      <a:lnTo>
                        <a:pt x="279" y="64"/>
                      </a:lnTo>
                      <a:lnTo>
                        <a:pt x="281" y="64"/>
                      </a:lnTo>
                      <a:lnTo>
                        <a:pt x="281" y="66"/>
                      </a:lnTo>
                      <a:lnTo>
                        <a:pt x="283" y="68"/>
                      </a:lnTo>
                      <a:lnTo>
                        <a:pt x="283" y="70"/>
                      </a:lnTo>
                      <a:lnTo>
                        <a:pt x="283" y="70"/>
                      </a:lnTo>
                      <a:lnTo>
                        <a:pt x="283" y="68"/>
                      </a:lnTo>
                      <a:lnTo>
                        <a:pt x="281" y="68"/>
                      </a:lnTo>
                      <a:lnTo>
                        <a:pt x="281" y="68"/>
                      </a:lnTo>
                      <a:lnTo>
                        <a:pt x="279" y="66"/>
                      </a:lnTo>
                      <a:lnTo>
                        <a:pt x="276" y="66"/>
                      </a:lnTo>
                      <a:lnTo>
                        <a:pt x="276" y="66"/>
                      </a:lnTo>
                      <a:lnTo>
                        <a:pt x="275" y="62"/>
                      </a:lnTo>
                      <a:lnTo>
                        <a:pt x="276" y="62"/>
                      </a:lnTo>
                      <a:lnTo>
                        <a:pt x="276" y="62"/>
                      </a:lnTo>
                      <a:close/>
                      <a:moveTo>
                        <a:pt x="1545" y="57"/>
                      </a:moveTo>
                      <a:lnTo>
                        <a:pt x="1545" y="59"/>
                      </a:lnTo>
                      <a:lnTo>
                        <a:pt x="1545" y="59"/>
                      </a:lnTo>
                      <a:lnTo>
                        <a:pt x="1545" y="59"/>
                      </a:lnTo>
                      <a:lnTo>
                        <a:pt x="1545" y="59"/>
                      </a:lnTo>
                      <a:lnTo>
                        <a:pt x="1545" y="57"/>
                      </a:lnTo>
                      <a:close/>
                      <a:moveTo>
                        <a:pt x="288" y="57"/>
                      </a:moveTo>
                      <a:lnTo>
                        <a:pt x="288" y="57"/>
                      </a:lnTo>
                      <a:lnTo>
                        <a:pt x="288" y="60"/>
                      </a:lnTo>
                      <a:lnTo>
                        <a:pt x="287" y="60"/>
                      </a:lnTo>
                      <a:lnTo>
                        <a:pt x="287" y="59"/>
                      </a:lnTo>
                      <a:lnTo>
                        <a:pt x="288" y="59"/>
                      </a:lnTo>
                      <a:lnTo>
                        <a:pt x="288" y="57"/>
                      </a:lnTo>
                      <a:close/>
                      <a:moveTo>
                        <a:pt x="82" y="57"/>
                      </a:moveTo>
                      <a:lnTo>
                        <a:pt x="84" y="59"/>
                      </a:lnTo>
                      <a:lnTo>
                        <a:pt x="84" y="59"/>
                      </a:lnTo>
                      <a:lnTo>
                        <a:pt x="84" y="59"/>
                      </a:lnTo>
                      <a:lnTo>
                        <a:pt x="84" y="60"/>
                      </a:lnTo>
                      <a:lnTo>
                        <a:pt x="82" y="60"/>
                      </a:lnTo>
                      <a:lnTo>
                        <a:pt x="82" y="57"/>
                      </a:lnTo>
                      <a:close/>
                      <a:moveTo>
                        <a:pt x="880" y="57"/>
                      </a:moveTo>
                      <a:lnTo>
                        <a:pt x="880" y="57"/>
                      </a:lnTo>
                      <a:lnTo>
                        <a:pt x="880" y="57"/>
                      </a:lnTo>
                      <a:lnTo>
                        <a:pt x="880" y="59"/>
                      </a:lnTo>
                      <a:lnTo>
                        <a:pt x="880" y="59"/>
                      </a:lnTo>
                      <a:lnTo>
                        <a:pt x="880" y="57"/>
                      </a:lnTo>
                      <a:close/>
                      <a:moveTo>
                        <a:pt x="1545" y="55"/>
                      </a:moveTo>
                      <a:lnTo>
                        <a:pt x="1546" y="55"/>
                      </a:lnTo>
                      <a:lnTo>
                        <a:pt x="1546" y="56"/>
                      </a:lnTo>
                      <a:lnTo>
                        <a:pt x="1545" y="56"/>
                      </a:lnTo>
                      <a:lnTo>
                        <a:pt x="1545" y="55"/>
                      </a:lnTo>
                      <a:close/>
                      <a:moveTo>
                        <a:pt x="1547" y="53"/>
                      </a:moveTo>
                      <a:lnTo>
                        <a:pt x="1550" y="53"/>
                      </a:lnTo>
                      <a:lnTo>
                        <a:pt x="1550" y="55"/>
                      </a:lnTo>
                      <a:lnTo>
                        <a:pt x="1549" y="55"/>
                      </a:lnTo>
                      <a:lnTo>
                        <a:pt x="1549" y="55"/>
                      </a:lnTo>
                      <a:lnTo>
                        <a:pt x="1549" y="55"/>
                      </a:lnTo>
                      <a:lnTo>
                        <a:pt x="1549" y="55"/>
                      </a:lnTo>
                      <a:lnTo>
                        <a:pt x="1547" y="53"/>
                      </a:lnTo>
                      <a:lnTo>
                        <a:pt x="1547" y="53"/>
                      </a:lnTo>
                      <a:lnTo>
                        <a:pt x="1547" y="53"/>
                      </a:lnTo>
                      <a:close/>
                      <a:moveTo>
                        <a:pt x="1543" y="52"/>
                      </a:moveTo>
                      <a:lnTo>
                        <a:pt x="1545" y="52"/>
                      </a:lnTo>
                      <a:lnTo>
                        <a:pt x="1545" y="53"/>
                      </a:lnTo>
                      <a:lnTo>
                        <a:pt x="1545" y="53"/>
                      </a:lnTo>
                      <a:lnTo>
                        <a:pt x="1543" y="53"/>
                      </a:lnTo>
                      <a:lnTo>
                        <a:pt x="1543" y="52"/>
                      </a:lnTo>
                      <a:close/>
                      <a:moveTo>
                        <a:pt x="1106" y="51"/>
                      </a:moveTo>
                      <a:lnTo>
                        <a:pt x="1107" y="52"/>
                      </a:lnTo>
                      <a:lnTo>
                        <a:pt x="1109" y="53"/>
                      </a:lnTo>
                      <a:lnTo>
                        <a:pt x="1110" y="53"/>
                      </a:lnTo>
                      <a:lnTo>
                        <a:pt x="1110" y="53"/>
                      </a:lnTo>
                      <a:lnTo>
                        <a:pt x="1109" y="53"/>
                      </a:lnTo>
                      <a:lnTo>
                        <a:pt x="1109" y="55"/>
                      </a:lnTo>
                      <a:lnTo>
                        <a:pt x="1106" y="55"/>
                      </a:lnTo>
                      <a:lnTo>
                        <a:pt x="1106" y="53"/>
                      </a:lnTo>
                      <a:lnTo>
                        <a:pt x="1106" y="52"/>
                      </a:lnTo>
                      <a:lnTo>
                        <a:pt x="1106" y="51"/>
                      </a:lnTo>
                      <a:close/>
                      <a:moveTo>
                        <a:pt x="518" y="51"/>
                      </a:moveTo>
                      <a:lnTo>
                        <a:pt x="521" y="51"/>
                      </a:lnTo>
                      <a:lnTo>
                        <a:pt x="522" y="52"/>
                      </a:lnTo>
                      <a:lnTo>
                        <a:pt x="524" y="52"/>
                      </a:lnTo>
                      <a:lnTo>
                        <a:pt x="525" y="53"/>
                      </a:lnTo>
                      <a:lnTo>
                        <a:pt x="525" y="53"/>
                      </a:lnTo>
                      <a:lnTo>
                        <a:pt x="525" y="53"/>
                      </a:lnTo>
                      <a:lnTo>
                        <a:pt x="525" y="53"/>
                      </a:lnTo>
                      <a:lnTo>
                        <a:pt x="526" y="53"/>
                      </a:lnTo>
                      <a:lnTo>
                        <a:pt x="529" y="53"/>
                      </a:lnTo>
                      <a:lnTo>
                        <a:pt x="530" y="52"/>
                      </a:lnTo>
                      <a:lnTo>
                        <a:pt x="534" y="52"/>
                      </a:lnTo>
                      <a:lnTo>
                        <a:pt x="534" y="52"/>
                      </a:lnTo>
                      <a:lnTo>
                        <a:pt x="537" y="52"/>
                      </a:lnTo>
                      <a:lnTo>
                        <a:pt x="541" y="53"/>
                      </a:lnTo>
                      <a:lnTo>
                        <a:pt x="543" y="53"/>
                      </a:lnTo>
                      <a:lnTo>
                        <a:pt x="542" y="55"/>
                      </a:lnTo>
                      <a:lnTo>
                        <a:pt x="541" y="55"/>
                      </a:lnTo>
                      <a:lnTo>
                        <a:pt x="537" y="53"/>
                      </a:lnTo>
                      <a:lnTo>
                        <a:pt x="537" y="53"/>
                      </a:lnTo>
                      <a:lnTo>
                        <a:pt x="537" y="53"/>
                      </a:lnTo>
                      <a:lnTo>
                        <a:pt x="534" y="53"/>
                      </a:lnTo>
                      <a:lnTo>
                        <a:pt x="533" y="53"/>
                      </a:lnTo>
                      <a:lnTo>
                        <a:pt x="531" y="56"/>
                      </a:lnTo>
                      <a:lnTo>
                        <a:pt x="527" y="57"/>
                      </a:lnTo>
                      <a:lnTo>
                        <a:pt x="524" y="59"/>
                      </a:lnTo>
                      <a:lnTo>
                        <a:pt x="522" y="60"/>
                      </a:lnTo>
                      <a:lnTo>
                        <a:pt x="521" y="60"/>
                      </a:lnTo>
                      <a:lnTo>
                        <a:pt x="521" y="60"/>
                      </a:lnTo>
                      <a:lnTo>
                        <a:pt x="520" y="60"/>
                      </a:lnTo>
                      <a:lnTo>
                        <a:pt x="518" y="61"/>
                      </a:lnTo>
                      <a:lnTo>
                        <a:pt x="517" y="61"/>
                      </a:lnTo>
                      <a:lnTo>
                        <a:pt x="517" y="62"/>
                      </a:lnTo>
                      <a:lnTo>
                        <a:pt x="509" y="69"/>
                      </a:lnTo>
                      <a:lnTo>
                        <a:pt x="509" y="72"/>
                      </a:lnTo>
                      <a:lnTo>
                        <a:pt x="504" y="72"/>
                      </a:lnTo>
                      <a:lnTo>
                        <a:pt x="504" y="70"/>
                      </a:lnTo>
                      <a:lnTo>
                        <a:pt x="503" y="70"/>
                      </a:lnTo>
                      <a:lnTo>
                        <a:pt x="503" y="68"/>
                      </a:lnTo>
                      <a:lnTo>
                        <a:pt x="504" y="68"/>
                      </a:lnTo>
                      <a:lnTo>
                        <a:pt x="505" y="66"/>
                      </a:lnTo>
                      <a:lnTo>
                        <a:pt x="507" y="65"/>
                      </a:lnTo>
                      <a:lnTo>
                        <a:pt x="508" y="62"/>
                      </a:lnTo>
                      <a:lnTo>
                        <a:pt x="510" y="61"/>
                      </a:lnTo>
                      <a:lnTo>
                        <a:pt x="513" y="60"/>
                      </a:lnTo>
                      <a:lnTo>
                        <a:pt x="513" y="60"/>
                      </a:lnTo>
                      <a:lnTo>
                        <a:pt x="516" y="57"/>
                      </a:lnTo>
                      <a:lnTo>
                        <a:pt x="516" y="55"/>
                      </a:lnTo>
                      <a:lnTo>
                        <a:pt x="518" y="53"/>
                      </a:lnTo>
                      <a:lnTo>
                        <a:pt x="518" y="51"/>
                      </a:lnTo>
                      <a:close/>
                      <a:moveTo>
                        <a:pt x="3224" y="51"/>
                      </a:moveTo>
                      <a:lnTo>
                        <a:pt x="3228" y="51"/>
                      </a:lnTo>
                      <a:lnTo>
                        <a:pt x="3228" y="53"/>
                      </a:lnTo>
                      <a:lnTo>
                        <a:pt x="3228" y="56"/>
                      </a:lnTo>
                      <a:lnTo>
                        <a:pt x="3226" y="56"/>
                      </a:lnTo>
                      <a:lnTo>
                        <a:pt x="3224" y="57"/>
                      </a:lnTo>
                      <a:lnTo>
                        <a:pt x="3220" y="59"/>
                      </a:lnTo>
                      <a:lnTo>
                        <a:pt x="3219" y="57"/>
                      </a:lnTo>
                      <a:lnTo>
                        <a:pt x="3218" y="56"/>
                      </a:lnTo>
                      <a:lnTo>
                        <a:pt x="3215" y="56"/>
                      </a:lnTo>
                      <a:lnTo>
                        <a:pt x="3215" y="55"/>
                      </a:lnTo>
                      <a:lnTo>
                        <a:pt x="3214" y="55"/>
                      </a:lnTo>
                      <a:lnTo>
                        <a:pt x="3214" y="53"/>
                      </a:lnTo>
                      <a:lnTo>
                        <a:pt x="3216" y="53"/>
                      </a:lnTo>
                      <a:lnTo>
                        <a:pt x="3218" y="53"/>
                      </a:lnTo>
                      <a:lnTo>
                        <a:pt x="3219" y="53"/>
                      </a:lnTo>
                      <a:lnTo>
                        <a:pt x="3219" y="53"/>
                      </a:lnTo>
                      <a:lnTo>
                        <a:pt x="3219" y="52"/>
                      </a:lnTo>
                      <a:lnTo>
                        <a:pt x="3220" y="52"/>
                      </a:lnTo>
                      <a:lnTo>
                        <a:pt x="3220" y="52"/>
                      </a:lnTo>
                      <a:lnTo>
                        <a:pt x="3223" y="52"/>
                      </a:lnTo>
                      <a:lnTo>
                        <a:pt x="3224" y="51"/>
                      </a:lnTo>
                      <a:close/>
                      <a:moveTo>
                        <a:pt x="3165" y="47"/>
                      </a:moveTo>
                      <a:lnTo>
                        <a:pt x="3169" y="48"/>
                      </a:lnTo>
                      <a:lnTo>
                        <a:pt x="3171" y="48"/>
                      </a:lnTo>
                      <a:lnTo>
                        <a:pt x="3174" y="48"/>
                      </a:lnTo>
                      <a:lnTo>
                        <a:pt x="3174" y="49"/>
                      </a:lnTo>
                      <a:lnTo>
                        <a:pt x="3174" y="51"/>
                      </a:lnTo>
                      <a:lnTo>
                        <a:pt x="3176" y="51"/>
                      </a:lnTo>
                      <a:lnTo>
                        <a:pt x="3176" y="52"/>
                      </a:lnTo>
                      <a:lnTo>
                        <a:pt x="3174" y="53"/>
                      </a:lnTo>
                      <a:lnTo>
                        <a:pt x="3172" y="55"/>
                      </a:lnTo>
                      <a:lnTo>
                        <a:pt x="3169" y="56"/>
                      </a:lnTo>
                      <a:lnTo>
                        <a:pt x="3167" y="56"/>
                      </a:lnTo>
                      <a:lnTo>
                        <a:pt x="3165" y="55"/>
                      </a:lnTo>
                      <a:lnTo>
                        <a:pt x="3165" y="53"/>
                      </a:lnTo>
                      <a:lnTo>
                        <a:pt x="3164" y="53"/>
                      </a:lnTo>
                      <a:lnTo>
                        <a:pt x="3164" y="51"/>
                      </a:lnTo>
                      <a:lnTo>
                        <a:pt x="3165" y="51"/>
                      </a:lnTo>
                      <a:lnTo>
                        <a:pt x="3165" y="49"/>
                      </a:lnTo>
                      <a:lnTo>
                        <a:pt x="3165" y="47"/>
                      </a:lnTo>
                      <a:close/>
                      <a:moveTo>
                        <a:pt x="1672" y="45"/>
                      </a:moveTo>
                      <a:lnTo>
                        <a:pt x="1674" y="47"/>
                      </a:lnTo>
                      <a:lnTo>
                        <a:pt x="1674" y="47"/>
                      </a:lnTo>
                      <a:lnTo>
                        <a:pt x="1676" y="47"/>
                      </a:lnTo>
                      <a:lnTo>
                        <a:pt x="1676" y="48"/>
                      </a:lnTo>
                      <a:lnTo>
                        <a:pt x="1677" y="49"/>
                      </a:lnTo>
                      <a:lnTo>
                        <a:pt x="1678" y="49"/>
                      </a:lnTo>
                      <a:lnTo>
                        <a:pt x="1678" y="52"/>
                      </a:lnTo>
                      <a:lnTo>
                        <a:pt x="1676" y="53"/>
                      </a:lnTo>
                      <a:lnTo>
                        <a:pt x="1676" y="52"/>
                      </a:lnTo>
                      <a:lnTo>
                        <a:pt x="1674" y="52"/>
                      </a:lnTo>
                      <a:lnTo>
                        <a:pt x="1673" y="51"/>
                      </a:lnTo>
                      <a:lnTo>
                        <a:pt x="1670" y="51"/>
                      </a:lnTo>
                      <a:lnTo>
                        <a:pt x="1672" y="49"/>
                      </a:lnTo>
                      <a:lnTo>
                        <a:pt x="1672" y="49"/>
                      </a:lnTo>
                      <a:lnTo>
                        <a:pt x="1672" y="49"/>
                      </a:lnTo>
                      <a:lnTo>
                        <a:pt x="1673" y="49"/>
                      </a:lnTo>
                      <a:lnTo>
                        <a:pt x="1673" y="48"/>
                      </a:lnTo>
                      <a:lnTo>
                        <a:pt x="1673" y="48"/>
                      </a:lnTo>
                      <a:lnTo>
                        <a:pt x="1673" y="47"/>
                      </a:lnTo>
                      <a:lnTo>
                        <a:pt x="1673" y="47"/>
                      </a:lnTo>
                      <a:lnTo>
                        <a:pt x="1672" y="45"/>
                      </a:lnTo>
                      <a:close/>
                      <a:moveTo>
                        <a:pt x="1664" y="44"/>
                      </a:moveTo>
                      <a:lnTo>
                        <a:pt x="1665" y="44"/>
                      </a:lnTo>
                      <a:lnTo>
                        <a:pt x="1665" y="45"/>
                      </a:lnTo>
                      <a:lnTo>
                        <a:pt x="1664" y="45"/>
                      </a:lnTo>
                      <a:lnTo>
                        <a:pt x="1664" y="45"/>
                      </a:lnTo>
                      <a:lnTo>
                        <a:pt x="1664" y="44"/>
                      </a:lnTo>
                      <a:close/>
                      <a:moveTo>
                        <a:pt x="1487" y="44"/>
                      </a:moveTo>
                      <a:lnTo>
                        <a:pt x="1488" y="44"/>
                      </a:lnTo>
                      <a:lnTo>
                        <a:pt x="1488" y="47"/>
                      </a:lnTo>
                      <a:lnTo>
                        <a:pt x="1488" y="47"/>
                      </a:lnTo>
                      <a:lnTo>
                        <a:pt x="1488" y="48"/>
                      </a:lnTo>
                      <a:lnTo>
                        <a:pt x="1488" y="48"/>
                      </a:lnTo>
                      <a:lnTo>
                        <a:pt x="1488" y="48"/>
                      </a:lnTo>
                      <a:lnTo>
                        <a:pt x="1488" y="51"/>
                      </a:lnTo>
                      <a:lnTo>
                        <a:pt x="1486" y="52"/>
                      </a:lnTo>
                      <a:lnTo>
                        <a:pt x="1486" y="49"/>
                      </a:lnTo>
                      <a:lnTo>
                        <a:pt x="1486" y="49"/>
                      </a:lnTo>
                      <a:lnTo>
                        <a:pt x="1486" y="51"/>
                      </a:lnTo>
                      <a:lnTo>
                        <a:pt x="1484" y="51"/>
                      </a:lnTo>
                      <a:lnTo>
                        <a:pt x="1484" y="49"/>
                      </a:lnTo>
                      <a:lnTo>
                        <a:pt x="1483" y="48"/>
                      </a:lnTo>
                      <a:lnTo>
                        <a:pt x="1484" y="48"/>
                      </a:lnTo>
                      <a:lnTo>
                        <a:pt x="1484" y="48"/>
                      </a:lnTo>
                      <a:lnTo>
                        <a:pt x="1484" y="48"/>
                      </a:lnTo>
                      <a:lnTo>
                        <a:pt x="1486" y="48"/>
                      </a:lnTo>
                      <a:lnTo>
                        <a:pt x="1486" y="47"/>
                      </a:lnTo>
                      <a:lnTo>
                        <a:pt x="1487" y="45"/>
                      </a:lnTo>
                      <a:lnTo>
                        <a:pt x="1487" y="44"/>
                      </a:lnTo>
                      <a:close/>
                      <a:moveTo>
                        <a:pt x="181" y="41"/>
                      </a:moveTo>
                      <a:lnTo>
                        <a:pt x="182" y="41"/>
                      </a:lnTo>
                      <a:lnTo>
                        <a:pt x="183" y="44"/>
                      </a:lnTo>
                      <a:lnTo>
                        <a:pt x="182" y="44"/>
                      </a:lnTo>
                      <a:lnTo>
                        <a:pt x="181" y="47"/>
                      </a:lnTo>
                      <a:lnTo>
                        <a:pt x="178" y="48"/>
                      </a:lnTo>
                      <a:lnTo>
                        <a:pt x="178" y="47"/>
                      </a:lnTo>
                      <a:lnTo>
                        <a:pt x="179" y="45"/>
                      </a:lnTo>
                      <a:lnTo>
                        <a:pt x="181" y="44"/>
                      </a:lnTo>
                      <a:lnTo>
                        <a:pt x="181" y="41"/>
                      </a:lnTo>
                      <a:close/>
                      <a:moveTo>
                        <a:pt x="10" y="41"/>
                      </a:moveTo>
                      <a:lnTo>
                        <a:pt x="16" y="41"/>
                      </a:lnTo>
                      <a:lnTo>
                        <a:pt x="16" y="43"/>
                      </a:lnTo>
                      <a:lnTo>
                        <a:pt x="16" y="44"/>
                      </a:lnTo>
                      <a:lnTo>
                        <a:pt x="16" y="45"/>
                      </a:lnTo>
                      <a:lnTo>
                        <a:pt x="16" y="47"/>
                      </a:lnTo>
                      <a:lnTo>
                        <a:pt x="16" y="47"/>
                      </a:lnTo>
                      <a:lnTo>
                        <a:pt x="16" y="47"/>
                      </a:lnTo>
                      <a:lnTo>
                        <a:pt x="14" y="47"/>
                      </a:lnTo>
                      <a:lnTo>
                        <a:pt x="13" y="48"/>
                      </a:lnTo>
                      <a:lnTo>
                        <a:pt x="13" y="49"/>
                      </a:lnTo>
                      <a:lnTo>
                        <a:pt x="12" y="49"/>
                      </a:lnTo>
                      <a:lnTo>
                        <a:pt x="12" y="49"/>
                      </a:lnTo>
                      <a:lnTo>
                        <a:pt x="12" y="49"/>
                      </a:lnTo>
                      <a:lnTo>
                        <a:pt x="10" y="49"/>
                      </a:lnTo>
                      <a:lnTo>
                        <a:pt x="10" y="49"/>
                      </a:lnTo>
                      <a:lnTo>
                        <a:pt x="1" y="47"/>
                      </a:lnTo>
                      <a:lnTo>
                        <a:pt x="1" y="47"/>
                      </a:lnTo>
                      <a:lnTo>
                        <a:pt x="0" y="45"/>
                      </a:lnTo>
                      <a:lnTo>
                        <a:pt x="0" y="44"/>
                      </a:lnTo>
                      <a:lnTo>
                        <a:pt x="3" y="44"/>
                      </a:lnTo>
                      <a:lnTo>
                        <a:pt x="4" y="44"/>
                      </a:lnTo>
                      <a:lnTo>
                        <a:pt x="5" y="44"/>
                      </a:lnTo>
                      <a:lnTo>
                        <a:pt x="5" y="44"/>
                      </a:lnTo>
                      <a:lnTo>
                        <a:pt x="6" y="44"/>
                      </a:lnTo>
                      <a:lnTo>
                        <a:pt x="6" y="44"/>
                      </a:lnTo>
                      <a:lnTo>
                        <a:pt x="6" y="44"/>
                      </a:lnTo>
                      <a:lnTo>
                        <a:pt x="8" y="44"/>
                      </a:lnTo>
                      <a:lnTo>
                        <a:pt x="8" y="43"/>
                      </a:lnTo>
                      <a:lnTo>
                        <a:pt x="10" y="43"/>
                      </a:lnTo>
                      <a:lnTo>
                        <a:pt x="10" y="41"/>
                      </a:lnTo>
                      <a:close/>
                      <a:moveTo>
                        <a:pt x="187" y="40"/>
                      </a:moveTo>
                      <a:lnTo>
                        <a:pt x="188" y="41"/>
                      </a:lnTo>
                      <a:lnTo>
                        <a:pt x="188" y="41"/>
                      </a:lnTo>
                      <a:lnTo>
                        <a:pt x="187" y="41"/>
                      </a:lnTo>
                      <a:lnTo>
                        <a:pt x="187" y="40"/>
                      </a:lnTo>
                      <a:close/>
                      <a:moveTo>
                        <a:pt x="887" y="40"/>
                      </a:moveTo>
                      <a:lnTo>
                        <a:pt x="891" y="40"/>
                      </a:lnTo>
                      <a:lnTo>
                        <a:pt x="891" y="41"/>
                      </a:lnTo>
                      <a:lnTo>
                        <a:pt x="887" y="41"/>
                      </a:lnTo>
                      <a:lnTo>
                        <a:pt x="887" y="40"/>
                      </a:lnTo>
                      <a:close/>
                      <a:moveTo>
                        <a:pt x="1492" y="39"/>
                      </a:moveTo>
                      <a:lnTo>
                        <a:pt x="1494" y="40"/>
                      </a:lnTo>
                      <a:lnTo>
                        <a:pt x="1494" y="40"/>
                      </a:lnTo>
                      <a:lnTo>
                        <a:pt x="1494" y="40"/>
                      </a:lnTo>
                      <a:lnTo>
                        <a:pt x="1492" y="40"/>
                      </a:lnTo>
                      <a:lnTo>
                        <a:pt x="1492" y="39"/>
                      </a:lnTo>
                      <a:close/>
                      <a:moveTo>
                        <a:pt x="178" y="39"/>
                      </a:moveTo>
                      <a:lnTo>
                        <a:pt x="178" y="39"/>
                      </a:lnTo>
                      <a:lnTo>
                        <a:pt x="178" y="40"/>
                      </a:lnTo>
                      <a:lnTo>
                        <a:pt x="179" y="40"/>
                      </a:lnTo>
                      <a:lnTo>
                        <a:pt x="178" y="40"/>
                      </a:lnTo>
                      <a:lnTo>
                        <a:pt x="178" y="40"/>
                      </a:lnTo>
                      <a:lnTo>
                        <a:pt x="178" y="40"/>
                      </a:lnTo>
                      <a:lnTo>
                        <a:pt x="178" y="39"/>
                      </a:lnTo>
                      <a:close/>
                      <a:moveTo>
                        <a:pt x="21" y="34"/>
                      </a:moveTo>
                      <a:lnTo>
                        <a:pt x="23" y="34"/>
                      </a:lnTo>
                      <a:lnTo>
                        <a:pt x="25" y="34"/>
                      </a:lnTo>
                      <a:lnTo>
                        <a:pt x="27" y="35"/>
                      </a:lnTo>
                      <a:lnTo>
                        <a:pt x="27" y="36"/>
                      </a:lnTo>
                      <a:lnTo>
                        <a:pt x="27" y="38"/>
                      </a:lnTo>
                      <a:lnTo>
                        <a:pt x="26" y="39"/>
                      </a:lnTo>
                      <a:lnTo>
                        <a:pt x="25" y="39"/>
                      </a:lnTo>
                      <a:lnTo>
                        <a:pt x="22" y="39"/>
                      </a:lnTo>
                      <a:lnTo>
                        <a:pt x="21" y="36"/>
                      </a:lnTo>
                      <a:lnTo>
                        <a:pt x="20" y="36"/>
                      </a:lnTo>
                      <a:lnTo>
                        <a:pt x="21" y="34"/>
                      </a:lnTo>
                      <a:close/>
                      <a:moveTo>
                        <a:pt x="919" y="26"/>
                      </a:moveTo>
                      <a:lnTo>
                        <a:pt x="918" y="27"/>
                      </a:lnTo>
                      <a:lnTo>
                        <a:pt x="916" y="28"/>
                      </a:lnTo>
                      <a:lnTo>
                        <a:pt x="914" y="28"/>
                      </a:lnTo>
                      <a:lnTo>
                        <a:pt x="914" y="26"/>
                      </a:lnTo>
                      <a:lnTo>
                        <a:pt x="915" y="26"/>
                      </a:lnTo>
                      <a:lnTo>
                        <a:pt x="919" y="26"/>
                      </a:lnTo>
                      <a:close/>
                      <a:moveTo>
                        <a:pt x="1810" y="24"/>
                      </a:moveTo>
                      <a:lnTo>
                        <a:pt x="1812" y="24"/>
                      </a:lnTo>
                      <a:lnTo>
                        <a:pt x="1812" y="27"/>
                      </a:lnTo>
                      <a:lnTo>
                        <a:pt x="1810" y="27"/>
                      </a:lnTo>
                      <a:lnTo>
                        <a:pt x="1810" y="26"/>
                      </a:lnTo>
                      <a:lnTo>
                        <a:pt x="1810" y="26"/>
                      </a:lnTo>
                      <a:lnTo>
                        <a:pt x="1810" y="26"/>
                      </a:lnTo>
                      <a:lnTo>
                        <a:pt x="1810" y="24"/>
                      </a:lnTo>
                      <a:close/>
                      <a:moveTo>
                        <a:pt x="864" y="19"/>
                      </a:moveTo>
                      <a:lnTo>
                        <a:pt x="868" y="21"/>
                      </a:lnTo>
                      <a:lnTo>
                        <a:pt x="868" y="22"/>
                      </a:lnTo>
                      <a:lnTo>
                        <a:pt x="865" y="22"/>
                      </a:lnTo>
                      <a:lnTo>
                        <a:pt x="865" y="22"/>
                      </a:lnTo>
                      <a:lnTo>
                        <a:pt x="864" y="21"/>
                      </a:lnTo>
                      <a:lnTo>
                        <a:pt x="864" y="19"/>
                      </a:lnTo>
                      <a:close/>
                      <a:moveTo>
                        <a:pt x="788" y="15"/>
                      </a:moveTo>
                      <a:lnTo>
                        <a:pt x="788" y="21"/>
                      </a:lnTo>
                      <a:lnTo>
                        <a:pt x="788" y="22"/>
                      </a:lnTo>
                      <a:lnTo>
                        <a:pt x="788" y="22"/>
                      </a:lnTo>
                      <a:lnTo>
                        <a:pt x="787" y="23"/>
                      </a:lnTo>
                      <a:lnTo>
                        <a:pt x="787" y="24"/>
                      </a:lnTo>
                      <a:lnTo>
                        <a:pt x="785" y="24"/>
                      </a:lnTo>
                      <a:lnTo>
                        <a:pt x="785" y="24"/>
                      </a:lnTo>
                      <a:lnTo>
                        <a:pt x="785" y="24"/>
                      </a:lnTo>
                      <a:lnTo>
                        <a:pt x="783" y="24"/>
                      </a:lnTo>
                      <a:lnTo>
                        <a:pt x="783" y="23"/>
                      </a:lnTo>
                      <a:lnTo>
                        <a:pt x="783" y="22"/>
                      </a:lnTo>
                      <a:lnTo>
                        <a:pt x="784" y="21"/>
                      </a:lnTo>
                      <a:lnTo>
                        <a:pt x="785" y="18"/>
                      </a:lnTo>
                      <a:lnTo>
                        <a:pt x="787" y="17"/>
                      </a:lnTo>
                      <a:lnTo>
                        <a:pt x="788" y="15"/>
                      </a:lnTo>
                      <a:close/>
                      <a:moveTo>
                        <a:pt x="517" y="0"/>
                      </a:moveTo>
                      <a:lnTo>
                        <a:pt x="518" y="0"/>
                      </a:lnTo>
                      <a:lnTo>
                        <a:pt x="518" y="1"/>
                      </a:lnTo>
                      <a:lnTo>
                        <a:pt x="521" y="1"/>
                      </a:lnTo>
                      <a:lnTo>
                        <a:pt x="521" y="2"/>
                      </a:lnTo>
                      <a:lnTo>
                        <a:pt x="516" y="1"/>
                      </a:lnTo>
                      <a:lnTo>
                        <a:pt x="517" y="2"/>
                      </a:lnTo>
                      <a:lnTo>
                        <a:pt x="517" y="4"/>
                      </a:lnTo>
                      <a:lnTo>
                        <a:pt x="518" y="5"/>
                      </a:lnTo>
                      <a:lnTo>
                        <a:pt x="516" y="5"/>
                      </a:lnTo>
                      <a:lnTo>
                        <a:pt x="513" y="6"/>
                      </a:lnTo>
                      <a:lnTo>
                        <a:pt x="513" y="7"/>
                      </a:lnTo>
                      <a:lnTo>
                        <a:pt x="512" y="9"/>
                      </a:lnTo>
                      <a:lnTo>
                        <a:pt x="509" y="9"/>
                      </a:lnTo>
                      <a:lnTo>
                        <a:pt x="509" y="10"/>
                      </a:lnTo>
                      <a:lnTo>
                        <a:pt x="507" y="13"/>
                      </a:lnTo>
                      <a:lnTo>
                        <a:pt x="507" y="14"/>
                      </a:lnTo>
                      <a:lnTo>
                        <a:pt x="505" y="14"/>
                      </a:lnTo>
                      <a:lnTo>
                        <a:pt x="505" y="14"/>
                      </a:lnTo>
                      <a:lnTo>
                        <a:pt x="504" y="14"/>
                      </a:lnTo>
                      <a:lnTo>
                        <a:pt x="503" y="14"/>
                      </a:lnTo>
                      <a:lnTo>
                        <a:pt x="503" y="15"/>
                      </a:lnTo>
                      <a:lnTo>
                        <a:pt x="500" y="15"/>
                      </a:lnTo>
                      <a:lnTo>
                        <a:pt x="500" y="17"/>
                      </a:lnTo>
                      <a:lnTo>
                        <a:pt x="499" y="18"/>
                      </a:lnTo>
                      <a:lnTo>
                        <a:pt x="497" y="18"/>
                      </a:lnTo>
                      <a:lnTo>
                        <a:pt x="495" y="22"/>
                      </a:lnTo>
                      <a:lnTo>
                        <a:pt x="493" y="22"/>
                      </a:lnTo>
                      <a:lnTo>
                        <a:pt x="493" y="23"/>
                      </a:lnTo>
                      <a:lnTo>
                        <a:pt x="493" y="24"/>
                      </a:lnTo>
                      <a:lnTo>
                        <a:pt x="491" y="24"/>
                      </a:lnTo>
                      <a:lnTo>
                        <a:pt x="490" y="26"/>
                      </a:lnTo>
                      <a:lnTo>
                        <a:pt x="488" y="26"/>
                      </a:lnTo>
                      <a:lnTo>
                        <a:pt x="487" y="26"/>
                      </a:lnTo>
                      <a:lnTo>
                        <a:pt x="487" y="24"/>
                      </a:lnTo>
                      <a:lnTo>
                        <a:pt x="484" y="24"/>
                      </a:lnTo>
                      <a:lnTo>
                        <a:pt x="483" y="24"/>
                      </a:lnTo>
                      <a:lnTo>
                        <a:pt x="482" y="26"/>
                      </a:lnTo>
                      <a:lnTo>
                        <a:pt x="482" y="27"/>
                      </a:lnTo>
                      <a:lnTo>
                        <a:pt x="480" y="28"/>
                      </a:lnTo>
                      <a:lnTo>
                        <a:pt x="480" y="28"/>
                      </a:lnTo>
                      <a:lnTo>
                        <a:pt x="480" y="30"/>
                      </a:lnTo>
                      <a:lnTo>
                        <a:pt x="476" y="31"/>
                      </a:lnTo>
                      <a:lnTo>
                        <a:pt x="476" y="32"/>
                      </a:lnTo>
                      <a:lnTo>
                        <a:pt x="475" y="32"/>
                      </a:lnTo>
                      <a:lnTo>
                        <a:pt x="474" y="31"/>
                      </a:lnTo>
                      <a:lnTo>
                        <a:pt x="472" y="31"/>
                      </a:lnTo>
                      <a:lnTo>
                        <a:pt x="472" y="32"/>
                      </a:lnTo>
                      <a:lnTo>
                        <a:pt x="467" y="32"/>
                      </a:lnTo>
                      <a:lnTo>
                        <a:pt x="467" y="32"/>
                      </a:lnTo>
                      <a:lnTo>
                        <a:pt x="465" y="32"/>
                      </a:lnTo>
                      <a:lnTo>
                        <a:pt x="465" y="32"/>
                      </a:lnTo>
                      <a:lnTo>
                        <a:pt x="463" y="32"/>
                      </a:lnTo>
                      <a:lnTo>
                        <a:pt x="463" y="34"/>
                      </a:lnTo>
                      <a:lnTo>
                        <a:pt x="462" y="34"/>
                      </a:lnTo>
                      <a:lnTo>
                        <a:pt x="461" y="34"/>
                      </a:lnTo>
                      <a:lnTo>
                        <a:pt x="459" y="32"/>
                      </a:lnTo>
                      <a:lnTo>
                        <a:pt x="458" y="28"/>
                      </a:lnTo>
                      <a:lnTo>
                        <a:pt x="455" y="28"/>
                      </a:lnTo>
                      <a:lnTo>
                        <a:pt x="453" y="28"/>
                      </a:lnTo>
                      <a:lnTo>
                        <a:pt x="453" y="27"/>
                      </a:lnTo>
                      <a:lnTo>
                        <a:pt x="450" y="27"/>
                      </a:lnTo>
                      <a:lnTo>
                        <a:pt x="450" y="27"/>
                      </a:lnTo>
                      <a:lnTo>
                        <a:pt x="449" y="27"/>
                      </a:lnTo>
                      <a:lnTo>
                        <a:pt x="449" y="26"/>
                      </a:lnTo>
                      <a:lnTo>
                        <a:pt x="448" y="24"/>
                      </a:lnTo>
                      <a:lnTo>
                        <a:pt x="448" y="24"/>
                      </a:lnTo>
                      <a:lnTo>
                        <a:pt x="446" y="24"/>
                      </a:lnTo>
                      <a:lnTo>
                        <a:pt x="446" y="23"/>
                      </a:lnTo>
                      <a:lnTo>
                        <a:pt x="446" y="23"/>
                      </a:lnTo>
                      <a:lnTo>
                        <a:pt x="450" y="23"/>
                      </a:lnTo>
                      <a:lnTo>
                        <a:pt x="450" y="24"/>
                      </a:lnTo>
                      <a:lnTo>
                        <a:pt x="454" y="24"/>
                      </a:lnTo>
                      <a:lnTo>
                        <a:pt x="454" y="24"/>
                      </a:lnTo>
                      <a:lnTo>
                        <a:pt x="457" y="24"/>
                      </a:lnTo>
                      <a:lnTo>
                        <a:pt x="461" y="23"/>
                      </a:lnTo>
                      <a:lnTo>
                        <a:pt x="463" y="21"/>
                      </a:lnTo>
                      <a:lnTo>
                        <a:pt x="466" y="18"/>
                      </a:lnTo>
                      <a:lnTo>
                        <a:pt x="467" y="17"/>
                      </a:lnTo>
                      <a:lnTo>
                        <a:pt x="474" y="17"/>
                      </a:lnTo>
                      <a:lnTo>
                        <a:pt x="474" y="14"/>
                      </a:lnTo>
                      <a:lnTo>
                        <a:pt x="472" y="14"/>
                      </a:lnTo>
                      <a:lnTo>
                        <a:pt x="471" y="14"/>
                      </a:lnTo>
                      <a:lnTo>
                        <a:pt x="471" y="11"/>
                      </a:lnTo>
                      <a:lnTo>
                        <a:pt x="469" y="11"/>
                      </a:lnTo>
                      <a:lnTo>
                        <a:pt x="469" y="10"/>
                      </a:lnTo>
                      <a:lnTo>
                        <a:pt x="469" y="7"/>
                      </a:lnTo>
                      <a:lnTo>
                        <a:pt x="467" y="7"/>
                      </a:lnTo>
                      <a:lnTo>
                        <a:pt x="467" y="6"/>
                      </a:lnTo>
                      <a:lnTo>
                        <a:pt x="467" y="6"/>
                      </a:lnTo>
                      <a:lnTo>
                        <a:pt x="467" y="5"/>
                      </a:lnTo>
                      <a:lnTo>
                        <a:pt x="466" y="5"/>
                      </a:lnTo>
                      <a:lnTo>
                        <a:pt x="466" y="4"/>
                      </a:lnTo>
                      <a:lnTo>
                        <a:pt x="465" y="2"/>
                      </a:lnTo>
                      <a:lnTo>
                        <a:pt x="463" y="1"/>
                      </a:lnTo>
                      <a:lnTo>
                        <a:pt x="467" y="1"/>
                      </a:lnTo>
                      <a:lnTo>
                        <a:pt x="467" y="2"/>
                      </a:lnTo>
                      <a:lnTo>
                        <a:pt x="471" y="2"/>
                      </a:lnTo>
                      <a:lnTo>
                        <a:pt x="471" y="2"/>
                      </a:lnTo>
                      <a:lnTo>
                        <a:pt x="471" y="2"/>
                      </a:lnTo>
                      <a:lnTo>
                        <a:pt x="471" y="4"/>
                      </a:lnTo>
                      <a:lnTo>
                        <a:pt x="472" y="5"/>
                      </a:lnTo>
                      <a:lnTo>
                        <a:pt x="475" y="4"/>
                      </a:lnTo>
                      <a:lnTo>
                        <a:pt x="476" y="6"/>
                      </a:lnTo>
                      <a:lnTo>
                        <a:pt x="475" y="6"/>
                      </a:lnTo>
                      <a:lnTo>
                        <a:pt x="475" y="9"/>
                      </a:lnTo>
                      <a:lnTo>
                        <a:pt x="476" y="9"/>
                      </a:lnTo>
                      <a:lnTo>
                        <a:pt x="476" y="11"/>
                      </a:lnTo>
                      <a:lnTo>
                        <a:pt x="476" y="13"/>
                      </a:lnTo>
                      <a:lnTo>
                        <a:pt x="478" y="13"/>
                      </a:lnTo>
                      <a:lnTo>
                        <a:pt x="478" y="13"/>
                      </a:lnTo>
                      <a:lnTo>
                        <a:pt x="478" y="13"/>
                      </a:lnTo>
                      <a:lnTo>
                        <a:pt x="480" y="13"/>
                      </a:lnTo>
                      <a:lnTo>
                        <a:pt x="486" y="13"/>
                      </a:lnTo>
                      <a:lnTo>
                        <a:pt x="490" y="13"/>
                      </a:lnTo>
                      <a:lnTo>
                        <a:pt x="493" y="13"/>
                      </a:lnTo>
                      <a:lnTo>
                        <a:pt x="499" y="10"/>
                      </a:lnTo>
                      <a:lnTo>
                        <a:pt x="499" y="9"/>
                      </a:lnTo>
                      <a:lnTo>
                        <a:pt x="499" y="9"/>
                      </a:lnTo>
                      <a:lnTo>
                        <a:pt x="500" y="6"/>
                      </a:lnTo>
                      <a:lnTo>
                        <a:pt x="504" y="6"/>
                      </a:lnTo>
                      <a:lnTo>
                        <a:pt x="508" y="2"/>
                      </a:lnTo>
                      <a:lnTo>
                        <a:pt x="509" y="2"/>
                      </a:lnTo>
                      <a:lnTo>
                        <a:pt x="509" y="1"/>
                      </a:lnTo>
                      <a:lnTo>
                        <a:pt x="513" y="1"/>
                      </a:lnTo>
                      <a:lnTo>
                        <a:pt x="513" y="1"/>
                      </a:lnTo>
                      <a:lnTo>
                        <a:pt x="517"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25">
                  <a:extLst>
                    <a:ext uri="{FF2B5EF4-FFF2-40B4-BE49-F238E27FC236}">
                      <a16:creationId xmlns:a16="http://schemas.microsoft.com/office/drawing/2014/main" xmlns="" id="{77CB7DB3-54B9-4C81-B08A-51CA91C14135}"/>
                    </a:ext>
                  </a:extLst>
                </p:cNvPr>
                <p:cNvSpPr>
                  <a:spLocks noEditPoints="1"/>
                </p:cNvSpPr>
                <p:nvPr/>
              </p:nvSpPr>
              <p:spPr bwMode="auto">
                <a:xfrm>
                  <a:off x="3384550" y="1460954"/>
                  <a:ext cx="5172075" cy="252413"/>
                </a:xfrm>
                <a:custGeom>
                  <a:avLst/>
                  <a:gdLst>
                    <a:gd name="T0" fmla="*/ 1606 w 3258"/>
                    <a:gd name="T1" fmla="*/ 147 h 159"/>
                    <a:gd name="T2" fmla="*/ 786 w 3258"/>
                    <a:gd name="T3" fmla="*/ 154 h 159"/>
                    <a:gd name="T4" fmla="*/ 961 w 3258"/>
                    <a:gd name="T5" fmla="*/ 147 h 159"/>
                    <a:gd name="T6" fmla="*/ 3240 w 3258"/>
                    <a:gd name="T7" fmla="*/ 154 h 159"/>
                    <a:gd name="T8" fmla="*/ 3216 w 3258"/>
                    <a:gd name="T9" fmla="*/ 145 h 159"/>
                    <a:gd name="T10" fmla="*/ 483 w 3258"/>
                    <a:gd name="T11" fmla="*/ 140 h 159"/>
                    <a:gd name="T12" fmla="*/ 13 w 3258"/>
                    <a:gd name="T13" fmla="*/ 133 h 159"/>
                    <a:gd name="T14" fmla="*/ 5 w 3258"/>
                    <a:gd name="T15" fmla="*/ 138 h 159"/>
                    <a:gd name="T16" fmla="*/ 954 w 3258"/>
                    <a:gd name="T17" fmla="*/ 120 h 159"/>
                    <a:gd name="T18" fmla="*/ 906 w 3258"/>
                    <a:gd name="T19" fmla="*/ 127 h 159"/>
                    <a:gd name="T20" fmla="*/ 786 w 3258"/>
                    <a:gd name="T21" fmla="*/ 119 h 159"/>
                    <a:gd name="T22" fmla="*/ 792 w 3258"/>
                    <a:gd name="T23" fmla="*/ 140 h 159"/>
                    <a:gd name="T24" fmla="*/ 769 w 3258"/>
                    <a:gd name="T25" fmla="*/ 140 h 159"/>
                    <a:gd name="T26" fmla="*/ 772 w 3258"/>
                    <a:gd name="T27" fmla="*/ 107 h 159"/>
                    <a:gd name="T28" fmla="*/ 1410 w 3258"/>
                    <a:gd name="T29" fmla="*/ 111 h 159"/>
                    <a:gd name="T30" fmla="*/ 1403 w 3258"/>
                    <a:gd name="T31" fmla="*/ 129 h 159"/>
                    <a:gd name="T32" fmla="*/ 1370 w 3258"/>
                    <a:gd name="T33" fmla="*/ 142 h 159"/>
                    <a:gd name="T34" fmla="*/ 1336 w 3258"/>
                    <a:gd name="T35" fmla="*/ 133 h 159"/>
                    <a:gd name="T36" fmla="*/ 1330 w 3258"/>
                    <a:gd name="T37" fmla="*/ 125 h 159"/>
                    <a:gd name="T38" fmla="*/ 1330 w 3258"/>
                    <a:gd name="T39" fmla="*/ 113 h 159"/>
                    <a:gd name="T40" fmla="*/ 1335 w 3258"/>
                    <a:gd name="T41" fmla="*/ 107 h 159"/>
                    <a:gd name="T42" fmla="*/ 1349 w 3258"/>
                    <a:gd name="T43" fmla="*/ 116 h 159"/>
                    <a:gd name="T44" fmla="*/ 1373 w 3258"/>
                    <a:gd name="T45" fmla="*/ 108 h 159"/>
                    <a:gd name="T46" fmla="*/ 781 w 3258"/>
                    <a:gd name="T47" fmla="*/ 98 h 159"/>
                    <a:gd name="T48" fmla="*/ 471 w 3258"/>
                    <a:gd name="T49" fmla="*/ 90 h 159"/>
                    <a:gd name="T50" fmla="*/ 481 w 3258"/>
                    <a:gd name="T51" fmla="*/ 111 h 159"/>
                    <a:gd name="T52" fmla="*/ 454 w 3258"/>
                    <a:gd name="T53" fmla="*/ 123 h 159"/>
                    <a:gd name="T54" fmla="*/ 438 w 3258"/>
                    <a:gd name="T55" fmla="*/ 116 h 159"/>
                    <a:gd name="T56" fmla="*/ 429 w 3258"/>
                    <a:gd name="T57" fmla="*/ 96 h 159"/>
                    <a:gd name="T58" fmla="*/ 903 w 3258"/>
                    <a:gd name="T59" fmla="*/ 94 h 159"/>
                    <a:gd name="T60" fmla="*/ 915 w 3258"/>
                    <a:gd name="T61" fmla="*/ 90 h 159"/>
                    <a:gd name="T62" fmla="*/ 1658 w 3258"/>
                    <a:gd name="T63" fmla="*/ 75 h 159"/>
                    <a:gd name="T64" fmla="*/ 1666 w 3258"/>
                    <a:gd name="T65" fmla="*/ 74 h 159"/>
                    <a:gd name="T66" fmla="*/ 856 w 3258"/>
                    <a:gd name="T67" fmla="*/ 79 h 159"/>
                    <a:gd name="T68" fmla="*/ 877 w 3258"/>
                    <a:gd name="T69" fmla="*/ 62 h 159"/>
                    <a:gd name="T70" fmla="*/ 1683 w 3258"/>
                    <a:gd name="T71" fmla="*/ 64 h 159"/>
                    <a:gd name="T72" fmla="*/ 832 w 3258"/>
                    <a:gd name="T73" fmla="*/ 62 h 159"/>
                    <a:gd name="T74" fmla="*/ 640 w 3258"/>
                    <a:gd name="T75" fmla="*/ 55 h 159"/>
                    <a:gd name="T76" fmla="*/ 1979 w 3258"/>
                    <a:gd name="T77" fmla="*/ 61 h 159"/>
                    <a:gd name="T78" fmla="*/ 367 w 3258"/>
                    <a:gd name="T79" fmla="*/ 49 h 159"/>
                    <a:gd name="T80" fmla="*/ 1698 w 3258"/>
                    <a:gd name="T81" fmla="*/ 48 h 159"/>
                    <a:gd name="T82" fmla="*/ 834 w 3258"/>
                    <a:gd name="T83" fmla="*/ 44 h 159"/>
                    <a:gd name="T84" fmla="*/ 678 w 3258"/>
                    <a:gd name="T85" fmla="*/ 49 h 159"/>
                    <a:gd name="T86" fmla="*/ 659 w 3258"/>
                    <a:gd name="T87" fmla="*/ 57 h 159"/>
                    <a:gd name="T88" fmla="*/ 663 w 3258"/>
                    <a:gd name="T89" fmla="*/ 41 h 159"/>
                    <a:gd name="T90" fmla="*/ 3043 w 3258"/>
                    <a:gd name="T91" fmla="*/ 41 h 159"/>
                    <a:gd name="T92" fmla="*/ 768 w 3258"/>
                    <a:gd name="T93" fmla="*/ 47 h 159"/>
                    <a:gd name="T94" fmla="*/ 2064 w 3258"/>
                    <a:gd name="T95" fmla="*/ 45 h 159"/>
                    <a:gd name="T96" fmla="*/ 913 w 3258"/>
                    <a:gd name="T97" fmla="*/ 36 h 159"/>
                    <a:gd name="T98" fmla="*/ 1735 w 3258"/>
                    <a:gd name="T99" fmla="*/ 32 h 159"/>
                    <a:gd name="T100" fmla="*/ 1746 w 3258"/>
                    <a:gd name="T101" fmla="*/ 34 h 159"/>
                    <a:gd name="T102" fmla="*/ 2882 w 3258"/>
                    <a:gd name="T103" fmla="*/ 31 h 159"/>
                    <a:gd name="T104" fmla="*/ 1288 w 3258"/>
                    <a:gd name="T105" fmla="*/ 32 h 159"/>
                    <a:gd name="T106" fmla="*/ 3148 w 3258"/>
                    <a:gd name="T107" fmla="*/ 34 h 159"/>
                    <a:gd name="T108" fmla="*/ 2884 w 3258"/>
                    <a:gd name="T109" fmla="*/ 30 h 159"/>
                    <a:gd name="T110" fmla="*/ 1739 w 3258"/>
                    <a:gd name="T111" fmla="*/ 23 h 159"/>
                    <a:gd name="T112" fmla="*/ 2876 w 3258"/>
                    <a:gd name="T113" fmla="*/ 20 h 159"/>
                    <a:gd name="T114" fmla="*/ 1061 w 3258"/>
                    <a:gd name="T115" fmla="*/ 22 h 159"/>
                    <a:gd name="T116" fmla="*/ 2675 w 3258"/>
                    <a:gd name="T117" fmla="*/ 11 h 159"/>
                    <a:gd name="T118" fmla="*/ 2658 w 3258"/>
                    <a:gd name="T119" fmla="*/ 6 h 159"/>
                    <a:gd name="T120" fmla="*/ 2661 w 3258"/>
                    <a:gd name="T121" fmla="*/ 6 h 159"/>
                    <a:gd name="T122" fmla="*/ 2238 w 3258"/>
                    <a:gd name="T123"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58" h="159">
                      <a:moveTo>
                        <a:pt x="875" y="150"/>
                      </a:moveTo>
                      <a:lnTo>
                        <a:pt x="875" y="150"/>
                      </a:lnTo>
                      <a:lnTo>
                        <a:pt x="875" y="150"/>
                      </a:lnTo>
                      <a:lnTo>
                        <a:pt x="877" y="151"/>
                      </a:lnTo>
                      <a:lnTo>
                        <a:pt x="874" y="151"/>
                      </a:lnTo>
                      <a:lnTo>
                        <a:pt x="875" y="151"/>
                      </a:lnTo>
                      <a:lnTo>
                        <a:pt x="875" y="151"/>
                      </a:lnTo>
                      <a:lnTo>
                        <a:pt x="875" y="151"/>
                      </a:lnTo>
                      <a:lnTo>
                        <a:pt x="875" y="150"/>
                      </a:lnTo>
                      <a:lnTo>
                        <a:pt x="875" y="150"/>
                      </a:lnTo>
                      <a:close/>
                      <a:moveTo>
                        <a:pt x="841" y="149"/>
                      </a:moveTo>
                      <a:lnTo>
                        <a:pt x="843" y="149"/>
                      </a:lnTo>
                      <a:lnTo>
                        <a:pt x="843" y="150"/>
                      </a:lnTo>
                      <a:lnTo>
                        <a:pt x="844" y="150"/>
                      </a:lnTo>
                      <a:lnTo>
                        <a:pt x="844" y="151"/>
                      </a:lnTo>
                      <a:lnTo>
                        <a:pt x="841" y="151"/>
                      </a:lnTo>
                      <a:lnTo>
                        <a:pt x="840" y="149"/>
                      </a:lnTo>
                      <a:lnTo>
                        <a:pt x="840" y="149"/>
                      </a:lnTo>
                      <a:lnTo>
                        <a:pt x="841" y="149"/>
                      </a:lnTo>
                      <a:lnTo>
                        <a:pt x="841" y="149"/>
                      </a:lnTo>
                      <a:lnTo>
                        <a:pt x="841" y="149"/>
                      </a:lnTo>
                      <a:close/>
                      <a:moveTo>
                        <a:pt x="849" y="147"/>
                      </a:moveTo>
                      <a:lnTo>
                        <a:pt x="852" y="147"/>
                      </a:lnTo>
                      <a:lnTo>
                        <a:pt x="852" y="149"/>
                      </a:lnTo>
                      <a:lnTo>
                        <a:pt x="852" y="149"/>
                      </a:lnTo>
                      <a:lnTo>
                        <a:pt x="852" y="151"/>
                      </a:lnTo>
                      <a:lnTo>
                        <a:pt x="852" y="151"/>
                      </a:lnTo>
                      <a:lnTo>
                        <a:pt x="851" y="151"/>
                      </a:lnTo>
                      <a:lnTo>
                        <a:pt x="851" y="151"/>
                      </a:lnTo>
                      <a:lnTo>
                        <a:pt x="851" y="150"/>
                      </a:lnTo>
                      <a:lnTo>
                        <a:pt x="849" y="147"/>
                      </a:lnTo>
                      <a:close/>
                      <a:moveTo>
                        <a:pt x="1606" y="147"/>
                      </a:moveTo>
                      <a:lnTo>
                        <a:pt x="1607" y="147"/>
                      </a:lnTo>
                      <a:lnTo>
                        <a:pt x="1607" y="149"/>
                      </a:lnTo>
                      <a:lnTo>
                        <a:pt x="1606" y="149"/>
                      </a:lnTo>
                      <a:lnTo>
                        <a:pt x="1606" y="147"/>
                      </a:lnTo>
                      <a:lnTo>
                        <a:pt x="1606" y="147"/>
                      </a:lnTo>
                      <a:lnTo>
                        <a:pt x="1606" y="147"/>
                      </a:lnTo>
                      <a:close/>
                      <a:moveTo>
                        <a:pt x="798" y="146"/>
                      </a:moveTo>
                      <a:lnTo>
                        <a:pt x="798" y="147"/>
                      </a:lnTo>
                      <a:lnTo>
                        <a:pt x="798" y="147"/>
                      </a:lnTo>
                      <a:lnTo>
                        <a:pt x="798" y="149"/>
                      </a:lnTo>
                      <a:lnTo>
                        <a:pt x="797" y="150"/>
                      </a:lnTo>
                      <a:lnTo>
                        <a:pt x="797" y="150"/>
                      </a:lnTo>
                      <a:lnTo>
                        <a:pt x="796" y="150"/>
                      </a:lnTo>
                      <a:lnTo>
                        <a:pt x="794" y="153"/>
                      </a:lnTo>
                      <a:lnTo>
                        <a:pt x="793" y="154"/>
                      </a:lnTo>
                      <a:lnTo>
                        <a:pt x="792" y="155"/>
                      </a:lnTo>
                      <a:lnTo>
                        <a:pt x="790" y="155"/>
                      </a:lnTo>
                      <a:lnTo>
                        <a:pt x="788" y="157"/>
                      </a:lnTo>
                      <a:lnTo>
                        <a:pt x="786" y="157"/>
                      </a:lnTo>
                      <a:lnTo>
                        <a:pt x="785" y="158"/>
                      </a:lnTo>
                      <a:lnTo>
                        <a:pt x="785" y="159"/>
                      </a:lnTo>
                      <a:lnTo>
                        <a:pt x="782" y="159"/>
                      </a:lnTo>
                      <a:lnTo>
                        <a:pt x="782" y="158"/>
                      </a:lnTo>
                      <a:lnTo>
                        <a:pt x="780" y="158"/>
                      </a:lnTo>
                      <a:lnTo>
                        <a:pt x="780" y="158"/>
                      </a:lnTo>
                      <a:lnTo>
                        <a:pt x="780" y="158"/>
                      </a:lnTo>
                      <a:lnTo>
                        <a:pt x="780" y="158"/>
                      </a:lnTo>
                      <a:lnTo>
                        <a:pt x="781" y="157"/>
                      </a:lnTo>
                      <a:lnTo>
                        <a:pt x="784" y="154"/>
                      </a:lnTo>
                      <a:lnTo>
                        <a:pt x="784" y="154"/>
                      </a:lnTo>
                      <a:lnTo>
                        <a:pt x="785" y="154"/>
                      </a:lnTo>
                      <a:lnTo>
                        <a:pt x="786" y="154"/>
                      </a:lnTo>
                      <a:lnTo>
                        <a:pt x="788" y="154"/>
                      </a:lnTo>
                      <a:lnTo>
                        <a:pt x="789" y="153"/>
                      </a:lnTo>
                      <a:lnTo>
                        <a:pt x="789" y="151"/>
                      </a:lnTo>
                      <a:lnTo>
                        <a:pt x="792" y="150"/>
                      </a:lnTo>
                      <a:lnTo>
                        <a:pt x="796" y="149"/>
                      </a:lnTo>
                      <a:lnTo>
                        <a:pt x="796" y="147"/>
                      </a:lnTo>
                      <a:lnTo>
                        <a:pt x="797" y="147"/>
                      </a:lnTo>
                      <a:lnTo>
                        <a:pt x="798" y="146"/>
                      </a:lnTo>
                      <a:close/>
                      <a:moveTo>
                        <a:pt x="62" y="146"/>
                      </a:moveTo>
                      <a:lnTo>
                        <a:pt x="65" y="146"/>
                      </a:lnTo>
                      <a:lnTo>
                        <a:pt x="65" y="147"/>
                      </a:lnTo>
                      <a:lnTo>
                        <a:pt x="65" y="147"/>
                      </a:lnTo>
                      <a:lnTo>
                        <a:pt x="65" y="147"/>
                      </a:lnTo>
                      <a:lnTo>
                        <a:pt x="65" y="147"/>
                      </a:lnTo>
                      <a:lnTo>
                        <a:pt x="65" y="147"/>
                      </a:lnTo>
                      <a:lnTo>
                        <a:pt x="65" y="147"/>
                      </a:lnTo>
                      <a:lnTo>
                        <a:pt x="61" y="147"/>
                      </a:lnTo>
                      <a:lnTo>
                        <a:pt x="61" y="146"/>
                      </a:lnTo>
                      <a:lnTo>
                        <a:pt x="62" y="146"/>
                      </a:lnTo>
                      <a:lnTo>
                        <a:pt x="62" y="146"/>
                      </a:lnTo>
                      <a:close/>
                      <a:moveTo>
                        <a:pt x="962" y="145"/>
                      </a:moveTo>
                      <a:lnTo>
                        <a:pt x="962" y="145"/>
                      </a:lnTo>
                      <a:lnTo>
                        <a:pt x="964" y="145"/>
                      </a:lnTo>
                      <a:lnTo>
                        <a:pt x="966" y="145"/>
                      </a:lnTo>
                      <a:lnTo>
                        <a:pt x="967" y="145"/>
                      </a:lnTo>
                      <a:lnTo>
                        <a:pt x="967" y="145"/>
                      </a:lnTo>
                      <a:lnTo>
                        <a:pt x="967" y="147"/>
                      </a:lnTo>
                      <a:lnTo>
                        <a:pt x="966" y="149"/>
                      </a:lnTo>
                      <a:lnTo>
                        <a:pt x="964" y="150"/>
                      </a:lnTo>
                      <a:lnTo>
                        <a:pt x="962" y="150"/>
                      </a:lnTo>
                      <a:lnTo>
                        <a:pt x="962" y="147"/>
                      </a:lnTo>
                      <a:lnTo>
                        <a:pt x="961" y="147"/>
                      </a:lnTo>
                      <a:lnTo>
                        <a:pt x="959" y="146"/>
                      </a:lnTo>
                      <a:lnTo>
                        <a:pt x="959" y="146"/>
                      </a:lnTo>
                      <a:lnTo>
                        <a:pt x="962" y="146"/>
                      </a:lnTo>
                      <a:lnTo>
                        <a:pt x="962" y="145"/>
                      </a:lnTo>
                      <a:close/>
                      <a:moveTo>
                        <a:pt x="841" y="145"/>
                      </a:moveTo>
                      <a:lnTo>
                        <a:pt x="843" y="145"/>
                      </a:lnTo>
                      <a:lnTo>
                        <a:pt x="843" y="146"/>
                      </a:lnTo>
                      <a:lnTo>
                        <a:pt x="844" y="146"/>
                      </a:lnTo>
                      <a:lnTo>
                        <a:pt x="844" y="146"/>
                      </a:lnTo>
                      <a:lnTo>
                        <a:pt x="843" y="146"/>
                      </a:lnTo>
                      <a:lnTo>
                        <a:pt x="843" y="146"/>
                      </a:lnTo>
                      <a:lnTo>
                        <a:pt x="841" y="146"/>
                      </a:lnTo>
                      <a:lnTo>
                        <a:pt x="840" y="146"/>
                      </a:lnTo>
                      <a:lnTo>
                        <a:pt x="841" y="145"/>
                      </a:lnTo>
                      <a:close/>
                      <a:moveTo>
                        <a:pt x="3225" y="144"/>
                      </a:moveTo>
                      <a:lnTo>
                        <a:pt x="3228" y="144"/>
                      </a:lnTo>
                      <a:lnTo>
                        <a:pt x="3228" y="145"/>
                      </a:lnTo>
                      <a:lnTo>
                        <a:pt x="3229" y="145"/>
                      </a:lnTo>
                      <a:lnTo>
                        <a:pt x="3229" y="146"/>
                      </a:lnTo>
                      <a:lnTo>
                        <a:pt x="3230" y="146"/>
                      </a:lnTo>
                      <a:lnTo>
                        <a:pt x="3232" y="147"/>
                      </a:lnTo>
                      <a:lnTo>
                        <a:pt x="3233" y="147"/>
                      </a:lnTo>
                      <a:lnTo>
                        <a:pt x="3233" y="149"/>
                      </a:lnTo>
                      <a:lnTo>
                        <a:pt x="3236" y="150"/>
                      </a:lnTo>
                      <a:lnTo>
                        <a:pt x="3236" y="150"/>
                      </a:lnTo>
                      <a:lnTo>
                        <a:pt x="3237" y="150"/>
                      </a:lnTo>
                      <a:lnTo>
                        <a:pt x="3240" y="151"/>
                      </a:lnTo>
                      <a:lnTo>
                        <a:pt x="3242" y="153"/>
                      </a:lnTo>
                      <a:lnTo>
                        <a:pt x="3242" y="153"/>
                      </a:lnTo>
                      <a:lnTo>
                        <a:pt x="3241" y="153"/>
                      </a:lnTo>
                      <a:lnTo>
                        <a:pt x="3241" y="154"/>
                      </a:lnTo>
                      <a:lnTo>
                        <a:pt x="3240" y="154"/>
                      </a:lnTo>
                      <a:lnTo>
                        <a:pt x="3238" y="154"/>
                      </a:lnTo>
                      <a:lnTo>
                        <a:pt x="3238" y="155"/>
                      </a:lnTo>
                      <a:lnTo>
                        <a:pt x="3238" y="158"/>
                      </a:lnTo>
                      <a:lnTo>
                        <a:pt x="3236" y="158"/>
                      </a:lnTo>
                      <a:lnTo>
                        <a:pt x="3236" y="158"/>
                      </a:lnTo>
                      <a:lnTo>
                        <a:pt x="3236" y="158"/>
                      </a:lnTo>
                      <a:lnTo>
                        <a:pt x="3236" y="158"/>
                      </a:lnTo>
                      <a:lnTo>
                        <a:pt x="3236" y="157"/>
                      </a:lnTo>
                      <a:lnTo>
                        <a:pt x="3236" y="155"/>
                      </a:lnTo>
                      <a:lnTo>
                        <a:pt x="3233" y="154"/>
                      </a:lnTo>
                      <a:lnTo>
                        <a:pt x="3232" y="153"/>
                      </a:lnTo>
                      <a:lnTo>
                        <a:pt x="3232" y="151"/>
                      </a:lnTo>
                      <a:lnTo>
                        <a:pt x="3230" y="151"/>
                      </a:lnTo>
                      <a:lnTo>
                        <a:pt x="3229" y="150"/>
                      </a:lnTo>
                      <a:lnTo>
                        <a:pt x="3229" y="149"/>
                      </a:lnTo>
                      <a:lnTo>
                        <a:pt x="3229" y="149"/>
                      </a:lnTo>
                      <a:lnTo>
                        <a:pt x="3224" y="149"/>
                      </a:lnTo>
                      <a:lnTo>
                        <a:pt x="3221" y="150"/>
                      </a:lnTo>
                      <a:lnTo>
                        <a:pt x="3219" y="151"/>
                      </a:lnTo>
                      <a:lnTo>
                        <a:pt x="3216" y="151"/>
                      </a:lnTo>
                      <a:lnTo>
                        <a:pt x="3215" y="151"/>
                      </a:lnTo>
                      <a:lnTo>
                        <a:pt x="3215" y="150"/>
                      </a:lnTo>
                      <a:lnTo>
                        <a:pt x="3215" y="149"/>
                      </a:lnTo>
                      <a:lnTo>
                        <a:pt x="3215" y="149"/>
                      </a:lnTo>
                      <a:lnTo>
                        <a:pt x="3215" y="149"/>
                      </a:lnTo>
                      <a:lnTo>
                        <a:pt x="3215" y="147"/>
                      </a:lnTo>
                      <a:lnTo>
                        <a:pt x="3215" y="147"/>
                      </a:lnTo>
                      <a:lnTo>
                        <a:pt x="3216" y="147"/>
                      </a:lnTo>
                      <a:lnTo>
                        <a:pt x="3216" y="146"/>
                      </a:lnTo>
                      <a:lnTo>
                        <a:pt x="3215" y="146"/>
                      </a:lnTo>
                      <a:lnTo>
                        <a:pt x="3215" y="145"/>
                      </a:lnTo>
                      <a:lnTo>
                        <a:pt x="3216" y="145"/>
                      </a:lnTo>
                      <a:lnTo>
                        <a:pt x="3216" y="145"/>
                      </a:lnTo>
                      <a:lnTo>
                        <a:pt x="3216" y="145"/>
                      </a:lnTo>
                      <a:lnTo>
                        <a:pt x="3217" y="145"/>
                      </a:lnTo>
                      <a:lnTo>
                        <a:pt x="3217" y="146"/>
                      </a:lnTo>
                      <a:lnTo>
                        <a:pt x="3219" y="147"/>
                      </a:lnTo>
                      <a:lnTo>
                        <a:pt x="3220" y="147"/>
                      </a:lnTo>
                      <a:lnTo>
                        <a:pt x="3221" y="146"/>
                      </a:lnTo>
                      <a:lnTo>
                        <a:pt x="3224" y="146"/>
                      </a:lnTo>
                      <a:lnTo>
                        <a:pt x="3225" y="146"/>
                      </a:lnTo>
                      <a:lnTo>
                        <a:pt x="3225" y="144"/>
                      </a:lnTo>
                      <a:close/>
                      <a:moveTo>
                        <a:pt x="1618" y="138"/>
                      </a:moveTo>
                      <a:lnTo>
                        <a:pt x="1618" y="138"/>
                      </a:lnTo>
                      <a:lnTo>
                        <a:pt x="1618" y="138"/>
                      </a:lnTo>
                      <a:lnTo>
                        <a:pt x="1619" y="138"/>
                      </a:lnTo>
                      <a:lnTo>
                        <a:pt x="1619" y="140"/>
                      </a:lnTo>
                      <a:lnTo>
                        <a:pt x="1618" y="140"/>
                      </a:lnTo>
                      <a:lnTo>
                        <a:pt x="1616" y="141"/>
                      </a:lnTo>
                      <a:lnTo>
                        <a:pt x="1614" y="141"/>
                      </a:lnTo>
                      <a:lnTo>
                        <a:pt x="1614" y="140"/>
                      </a:lnTo>
                      <a:lnTo>
                        <a:pt x="1615" y="138"/>
                      </a:lnTo>
                      <a:lnTo>
                        <a:pt x="1618" y="138"/>
                      </a:lnTo>
                      <a:lnTo>
                        <a:pt x="1618" y="138"/>
                      </a:lnTo>
                      <a:close/>
                      <a:moveTo>
                        <a:pt x="466" y="136"/>
                      </a:moveTo>
                      <a:lnTo>
                        <a:pt x="468" y="136"/>
                      </a:lnTo>
                      <a:lnTo>
                        <a:pt x="471" y="137"/>
                      </a:lnTo>
                      <a:lnTo>
                        <a:pt x="474" y="137"/>
                      </a:lnTo>
                      <a:lnTo>
                        <a:pt x="474" y="137"/>
                      </a:lnTo>
                      <a:lnTo>
                        <a:pt x="474" y="140"/>
                      </a:lnTo>
                      <a:lnTo>
                        <a:pt x="475" y="140"/>
                      </a:lnTo>
                      <a:lnTo>
                        <a:pt x="475" y="140"/>
                      </a:lnTo>
                      <a:lnTo>
                        <a:pt x="484" y="140"/>
                      </a:lnTo>
                      <a:lnTo>
                        <a:pt x="483" y="140"/>
                      </a:lnTo>
                      <a:lnTo>
                        <a:pt x="483" y="140"/>
                      </a:lnTo>
                      <a:lnTo>
                        <a:pt x="483" y="141"/>
                      </a:lnTo>
                      <a:lnTo>
                        <a:pt x="483" y="141"/>
                      </a:lnTo>
                      <a:lnTo>
                        <a:pt x="479" y="141"/>
                      </a:lnTo>
                      <a:lnTo>
                        <a:pt x="476" y="142"/>
                      </a:lnTo>
                      <a:lnTo>
                        <a:pt x="475" y="142"/>
                      </a:lnTo>
                      <a:lnTo>
                        <a:pt x="471" y="144"/>
                      </a:lnTo>
                      <a:lnTo>
                        <a:pt x="470" y="144"/>
                      </a:lnTo>
                      <a:lnTo>
                        <a:pt x="470" y="142"/>
                      </a:lnTo>
                      <a:lnTo>
                        <a:pt x="464" y="142"/>
                      </a:lnTo>
                      <a:lnTo>
                        <a:pt x="464" y="141"/>
                      </a:lnTo>
                      <a:lnTo>
                        <a:pt x="464" y="141"/>
                      </a:lnTo>
                      <a:lnTo>
                        <a:pt x="463" y="141"/>
                      </a:lnTo>
                      <a:lnTo>
                        <a:pt x="462" y="141"/>
                      </a:lnTo>
                      <a:lnTo>
                        <a:pt x="460" y="141"/>
                      </a:lnTo>
                      <a:lnTo>
                        <a:pt x="459" y="141"/>
                      </a:lnTo>
                      <a:lnTo>
                        <a:pt x="458" y="141"/>
                      </a:lnTo>
                      <a:lnTo>
                        <a:pt x="458" y="140"/>
                      </a:lnTo>
                      <a:lnTo>
                        <a:pt x="460" y="140"/>
                      </a:lnTo>
                      <a:lnTo>
                        <a:pt x="462" y="138"/>
                      </a:lnTo>
                      <a:lnTo>
                        <a:pt x="462" y="138"/>
                      </a:lnTo>
                      <a:lnTo>
                        <a:pt x="463" y="138"/>
                      </a:lnTo>
                      <a:lnTo>
                        <a:pt x="464" y="138"/>
                      </a:lnTo>
                      <a:lnTo>
                        <a:pt x="466" y="136"/>
                      </a:lnTo>
                      <a:close/>
                      <a:moveTo>
                        <a:pt x="877" y="136"/>
                      </a:moveTo>
                      <a:lnTo>
                        <a:pt x="878" y="136"/>
                      </a:lnTo>
                      <a:lnTo>
                        <a:pt x="878" y="137"/>
                      </a:lnTo>
                      <a:lnTo>
                        <a:pt x="877" y="137"/>
                      </a:lnTo>
                      <a:lnTo>
                        <a:pt x="877" y="136"/>
                      </a:lnTo>
                      <a:close/>
                      <a:moveTo>
                        <a:pt x="13" y="133"/>
                      </a:moveTo>
                      <a:lnTo>
                        <a:pt x="13" y="133"/>
                      </a:lnTo>
                      <a:lnTo>
                        <a:pt x="13" y="133"/>
                      </a:lnTo>
                      <a:lnTo>
                        <a:pt x="14" y="133"/>
                      </a:lnTo>
                      <a:lnTo>
                        <a:pt x="14" y="133"/>
                      </a:lnTo>
                      <a:lnTo>
                        <a:pt x="15" y="134"/>
                      </a:lnTo>
                      <a:lnTo>
                        <a:pt x="15" y="136"/>
                      </a:lnTo>
                      <a:lnTo>
                        <a:pt x="17" y="136"/>
                      </a:lnTo>
                      <a:lnTo>
                        <a:pt x="17" y="137"/>
                      </a:lnTo>
                      <a:lnTo>
                        <a:pt x="18" y="138"/>
                      </a:lnTo>
                      <a:lnTo>
                        <a:pt x="19" y="138"/>
                      </a:lnTo>
                      <a:lnTo>
                        <a:pt x="19" y="140"/>
                      </a:lnTo>
                      <a:lnTo>
                        <a:pt x="22" y="140"/>
                      </a:lnTo>
                      <a:lnTo>
                        <a:pt x="23" y="140"/>
                      </a:lnTo>
                      <a:lnTo>
                        <a:pt x="23" y="140"/>
                      </a:lnTo>
                      <a:lnTo>
                        <a:pt x="25" y="140"/>
                      </a:lnTo>
                      <a:lnTo>
                        <a:pt x="26" y="141"/>
                      </a:lnTo>
                      <a:lnTo>
                        <a:pt x="26" y="141"/>
                      </a:lnTo>
                      <a:lnTo>
                        <a:pt x="26" y="142"/>
                      </a:lnTo>
                      <a:lnTo>
                        <a:pt x="25" y="142"/>
                      </a:lnTo>
                      <a:lnTo>
                        <a:pt x="23" y="142"/>
                      </a:lnTo>
                      <a:lnTo>
                        <a:pt x="23" y="146"/>
                      </a:lnTo>
                      <a:lnTo>
                        <a:pt x="19" y="146"/>
                      </a:lnTo>
                      <a:lnTo>
                        <a:pt x="19" y="144"/>
                      </a:lnTo>
                      <a:lnTo>
                        <a:pt x="19" y="142"/>
                      </a:lnTo>
                      <a:lnTo>
                        <a:pt x="18" y="142"/>
                      </a:lnTo>
                      <a:lnTo>
                        <a:pt x="17" y="142"/>
                      </a:lnTo>
                      <a:lnTo>
                        <a:pt x="17" y="141"/>
                      </a:lnTo>
                      <a:lnTo>
                        <a:pt x="15" y="140"/>
                      </a:lnTo>
                      <a:lnTo>
                        <a:pt x="15" y="140"/>
                      </a:lnTo>
                      <a:lnTo>
                        <a:pt x="14" y="140"/>
                      </a:lnTo>
                      <a:lnTo>
                        <a:pt x="11" y="138"/>
                      </a:lnTo>
                      <a:lnTo>
                        <a:pt x="9" y="138"/>
                      </a:lnTo>
                      <a:lnTo>
                        <a:pt x="6" y="137"/>
                      </a:lnTo>
                      <a:lnTo>
                        <a:pt x="5" y="138"/>
                      </a:lnTo>
                      <a:lnTo>
                        <a:pt x="4" y="138"/>
                      </a:lnTo>
                      <a:lnTo>
                        <a:pt x="2" y="140"/>
                      </a:lnTo>
                      <a:lnTo>
                        <a:pt x="0" y="140"/>
                      </a:lnTo>
                      <a:lnTo>
                        <a:pt x="0" y="138"/>
                      </a:lnTo>
                      <a:lnTo>
                        <a:pt x="0" y="136"/>
                      </a:lnTo>
                      <a:lnTo>
                        <a:pt x="0" y="134"/>
                      </a:lnTo>
                      <a:lnTo>
                        <a:pt x="1" y="134"/>
                      </a:lnTo>
                      <a:lnTo>
                        <a:pt x="2" y="134"/>
                      </a:lnTo>
                      <a:lnTo>
                        <a:pt x="2" y="136"/>
                      </a:lnTo>
                      <a:lnTo>
                        <a:pt x="2" y="136"/>
                      </a:lnTo>
                      <a:lnTo>
                        <a:pt x="4" y="134"/>
                      </a:lnTo>
                      <a:lnTo>
                        <a:pt x="4" y="134"/>
                      </a:lnTo>
                      <a:lnTo>
                        <a:pt x="4" y="134"/>
                      </a:lnTo>
                      <a:lnTo>
                        <a:pt x="4" y="134"/>
                      </a:lnTo>
                      <a:lnTo>
                        <a:pt x="6" y="134"/>
                      </a:lnTo>
                      <a:lnTo>
                        <a:pt x="7" y="134"/>
                      </a:lnTo>
                      <a:lnTo>
                        <a:pt x="7" y="136"/>
                      </a:lnTo>
                      <a:lnTo>
                        <a:pt x="9" y="136"/>
                      </a:lnTo>
                      <a:lnTo>
                        <a:pt x="9" y="134"/>
                      </a:lnTo>
                      <a:lnTo>
                        <a:pt x="9" y="133"/>
                      </a:lnTo>
                      <a:lnTo>
                        <a:pt x="10" y="133"/>
                      </a:lnTo>
                      <a:lnTo>
                        <a:pt x="13" y="133"/>
                      </a:lnTo>
                      <a:close/>
                      <a:moveTo>
                        <a:pt x="949" y="128"/>
                      </a:moveTo>
                      <a:lnTo>
                        <a:pt x="950" y="129"/>
                      </a:lnTo>
                      <a:lnTo>
                        <a:pt x="950" y="129"/>
                      </a:lnTo>
                      <a:lnTo>
                        <a:pt x="951" y="130"/>
                      </a:lnTo>
                      <a:lnTo>
                        <a:pt x="951" y="129"/>
                      </a:lnTo>
                      <a:lnTo>
                        <a:pt x="951" y="129"/>
                      </a:lnTo>
                      <a:lnTo>
                        <a:pt x="950" y="128"/>
                      </a:lnTo>
                      <a:lnTo>
                        <a:pt x="949" y="128"/>
                      </a:lnTo>
                      <a:close/>
                      <a:moveTo>
                        <a:pt x="951" y="120"/>
                      </a:moveTo>
                      <a:lnTo>
                        <a:pt x="954" y="120"/>
                      </a:lnTo>
                      <a:lnTo>
                        <a:pt x="954" y="120"/>
                      </a:lnTo>
                      <a:lnTo>
                        <a:pt x="951" y="120"/>
                      </a:lnTo>
                      <a:lnTo>
                        <a:pt x="951" y="120"/>
                      </a:lnTo>
                      <a:close/>
                      <a:moveTo>
                        <a:pt x="1755" y="116"/>
                      </a:moveTo>
                      <a:lnTo>
                        <a:pt x="1756" y="116"/>
                      </a:lnTo>
                      <a:lnTo>
                        <a:pt x="1756" y="117"/>
                      </a:lnTo>
                      <a:lnTo>
                        <a:pt x="1756" y="117"/>
                      </a:lnTo>
                      <a:lnTo>
                        <a:pt x="1755" y="117"/>
                      </a:lnTo>
                      <a:lnTo>
                        <a:pt x="1755" y="117"/>
                      </a:lnTo>
                      <a:lnTo>
                        <a:pt x="1755" y="117"/>
                      </a:lnTo>
                      <a:lnTo>
                        <a:pt x="1755" y="116"/>
                      </a:lnTo>
                      <a:close/>
                      <a:moveTo>
                        <a:pt x="898" y="116"/>
                      </a:moveTo>
                      <a:lnTo>
                        <a:pt x="898" y="116"/>
                      </a:lnTo>
                      <a:lnTo>
                        <a:pt x="898" y="116"/>
                      </a:lnTo>
                      <a:lnTo>
                        <a:pt x="898" y="119"/>
                      </a:lnTo>
                      <a:lnTo>
                        <a:pt x="898" y="119"/>
                      </a:lnTo>
                      <a:lnTo>
                        <a:pt x="899" y="119"/>
                      </a:lnTo>
                      <a:lnTo>
                        <a:pt x="899" y="119"/>
                      </a:lnTo>
                      <a:lnTo>
                        <a:pt x="899" y="120"/>
                      </a:lnTo>
                      <a:lnTo>
                        <a:pt x="900" y="124"/>
                      </a:lnTo>
                      <a:lnTo>
                        <a:pt x="899" y="125"/>
                      </a:lnTo>
                      <a:lnTo>
                        <a:pt x="899" y="125"/>
                      </a:lnTo>
                      <a:lnTo>
                        <a:pt x="898" y="125"/>
                      </a:lnTo>
                      <a:lnTo>
                        <a:pt x="898" y="128"/>
                      </a:lnTo>
                      <a:lnTo>
                        <a:pt x="898" y="128"/>
                      </a:lnTo>
                      <a:lnTo>
                        <a:pt x="898" y="128"/>
                      </a:lnTo>
                      <a:lnTo>
                        <a:pt x="903" y="128"/>
                      </a:lnTo>
                      <a:lnTo>
                        <a:pt x="903" y="129"/>
                      </a:lnTo>
                      <a:lnTo>
                        <a:pt x="903" y="129"/>
                      </a:lnTo>
                      <a:lnTo>
                        <a:pt x="904" y="128"/>
                      </a:lnTo>
                      <a:lnTo>
                        <a:pt x="904" y="128"/>
                      </a:lnTo>
                      <a:lnTo>
                        <a:pt x="906" y="127"/>
                      </a:lnTo>
                      <a:lnTo>
                        <a:pt x="907" y="127"/>
                      </a:lnTo>
                      <a:lnTo>
                        <a:pt x="907" y="129"/>
                      </a:lnTo>
                      <a:lnTo>
                        <a:pt x="909" y="129"/>
                      </a:lnTo>
                      <a:lnTo>
                        <a:pt x="909" y="125"/>
                      </a:lnTo>
                      <a:lnTo>
                        <a:pt x="908" y="123"/>
                      </a:lnTo>
                      <a:lnTo>
                        <a:pt x="907" y="120"/>
                      </a:lnTo>
                      <a:lnTo>
                        <a:pt x="907" y="117"/>
                      </a:lnTo>
                      <a:lnTo>
                        <a:pt x="906" y="116"/>
                      </a:lnTo>
                      <a:lnTo>
                        <a:pt x="906" y="117"/>
                      </a:lnTo>
                      <a:lnTo>
                        <a:pt x="902" y="117"/>
                      </a:lnTo>
                      <a:lnTo>
                        <a:pt x="902" y="116"/>
                      </a:lnTo>
                      <a:lnTo>
                        <a:pt x="898" y="116"/>
                      </a:lnTo>
                      <a:close/>
                      <a:moveTo>
                        <a:pt x="771" y="111"/>
                      </a:moveTo>
                      <a:lnTo>
                        <a:pt x="773" y="111"/>
                      </a:lnTo>
                      <a:lnTo>
                        <a:pt x="773" y="112"/>
                      </a:lnTo>
                      <a:lnTo>
                        <a:pt x="775" y="112"/>
                      </a:lnTo>
                      <a:lnTo>
                        <a:pt x="775" y="112"/>
                      </a:lnTo>
                      <a:lnTo>
                        <a:pt x="776" y="112"/>
                      </a:lnTo>
                      <a:lnTo>
                        <a:pt x="775" y="115"/>
                      </a:lnTo>
                      <a:lnTo>
                        <a:pt x="773" y="115"/>
                      </a:lnTo>
                      <a:lnTo>
                        <a:pt x="772" y="117"/>
                      </a:lnTo>
                      <a:lnTo>
                        <a:pt x="773" y="117"/>
                      </a:lnTo>
                      <a:lnTo>
                        <a:pt x="775" y="117"/>
                      </a:lnTo>
                      <a:lnTo>
                        <a:pt x="775" y="119"/>
                      </a:lnTo>
                      <a:lnTo>
                        <a:pt x="776" y="117"/>
                      </a:lnTo>
                      <a:lnTo>
                        <a:pt x="777" y="117"/>
                      </a:lnTo>
                      <a:lnTo>
                        <a:pt x="779" y="116"/>
                      </a:lnTo>
                      <a:lnTo>
                        <a:pt x="780" y="117"/>
                      </a:lnTo>
                      <a:lnTo>
                        <a:pt x="781" y="117"/>
                      </a:lnTo>
                      <a:lnTo>
                        <a:pt x="784" y="119"/>
                      </a:lnTo>
                      <a:lnTo>
                        <a:pt x="786" y="119"/>
                      </a:lnTo>
                      <a:lnTo>
                        <a:pt x="786" y="119"/>
                      </a:lnTo>
                      <a:lnTo>
                        <a:pt x="786" y="119"/>
                      </a:lnTo>
                      <a:lnTo>
                        <a:pt x="786" y="120"/>
                      </a:lnTo>
                      <a:lnTo>
                        <a:pt x="788" y="121"/>
                      </a:lnTo>
                      <a:lnTo>
                        <a:pt x="790" y="124"/>
                      </a:lnTo>
                      <a:lnTo>
                        <a:pt x="792" y="125"/>
                      </a:lnTo>
                      <a:lnTo>
                        <a:pt x="794" y="127"/>
                      </a:lnTo>
                      <a:lnTo>
                        <a:pt x="794" y="128"/>
                      </a:lnTo>
                      <a:lnTo>
                        <a:pt x="796" y="128"/>
                      </a:lnTo>
                      <a:lnTo>
                        <a:pt x="796" y="132"/>
                      </a:lnTo>
                      <a:lnTo>
                        <a:pt x="797" y="132"/>
                      </a:lnTo>
                      <a:lnTo>
                        <a:pt x="797" y="133"/>
                      </a:lnTo>
                      <a:lnTo>
                        <a:pt x="797" y="133"/>
                      </a:lnTo>
                      <a:lnTo>
                        <a:pt x="797" y="136"/>
                      </a:lnTo>
                      <a:lnTo>
                        <a:pt x="798" y="136"/>
                      </a:lnTo>
                      <a:lnTo>
                        <a:pt x="798" y="136"/>
                      </a:lnTo>
                      <a:lnTo>
                        <a:pt x="798" y="134"/>
                      </a:lnTo>
                      <a:lnTo>
                        <a:pt x="799" y="133"/>
                      </a:lnTo>
                      <a:lnTo>
                        <a:pt x="801" y="133"/>
                      </a:lnTo>
                      <a:lnTo>
                        <a:pt x="802" y="133"/>
                      </a:lnTo>
                      <a:lnTo>
                        <a:pt x="802" y="133"/>
                      </a:lnTo>
                      <a:lnTo>
                        <a:pt x="806" y="133"/>
                      </a:lnTo>
                      <a:lnTo>
                        <a:pt x="806" y="136"/>
                      </a:lnTo>
                      <a:lnTo>
                        <a:pt x="805" y="136"/>
                      </a:lnTo>
                      <a:lnTo>
                        <a:pt x="805" y="140"/>
                      </a:lnTo>
                      <a:lnTo>
                        <a:pt x="805" y="141"/>
                      </a:lnTo>
                      <a:lnTo>
                        <a:pt x="803" y="141"/>
                      </a:lnTo>
                      <a:lnTo>
                        <a:pt x="802" y="142"/>
                      </a:lnTo>
                      <a:lnTo>
                        <a:pt x="801" y="140"/>
                      </a:lnTo>
                      <a:lnTo>
                        <a:pt x="797" y="140"/>
                      </a:lnTo>
                      <a:lnTo>
                        <a:pt x="796" y="140"/>
                      </a:lnTo>
                      <a:lnTo>
                        <a:pt x="796" y="140"/>
                      </a:lnTo>
                      <a:lnTo>
                        <a:pt x="792" y="140"/>
                      </a:lnTo>
                      <a:lnTo>
                        <a:pt x="792" y="138"/>
                      </a:lnTo>
                      <a:lnTo>
                        <a:pt x="788" y="137"/>
                      </a:lnTo>
                      <a:lnTo>
                        <a:pt x="788" y="136"/>
                      </a:lnTo>
                      <a:lnTo>
                        <a:pt x="788" y="136"/>
                      </a:lnTo>
                      <a:lnTo>
                        <a:pt x="789" y="134"/>
                      </a:lnTo>
                      <a:lnTo>
                        <a:pt x="789" y="134"/>
                      </a:lnTo>
                      <a:lnTo>
                        <a:pt x="790" y="133"/>
                      </a:lnTo>
                      <a:lnTo>
                        <a:pt x="790" y="132"/>
                      </a:lnTo>
                      <a:lnTo>
                        <a:pt x="789" y="130"/>
                      </a:lnTo>
                      <a:lnTo>
                        <a:pt x="789" y="130"/>
                      </a:lnTo>
                      <a:lnTo>
                        <a:pt x="789" y="129"/>
                      </a:lnTo>
                      <a:lnTo>
                        <a:pt x="784" y="129"/>
                      </a:lnTo>
                      <a:lnTo>
                        <a:pt x="782" y="130"/>
                      </a:lnTo>
                      <a:lnTo>
                        <a:pt x="781" y="132"/>
                      </a:lnTo>
                      <a:lnTo>
                        <a:pt x="781" y="133"/>
                      </a:lnTo>
                      <a:lnTo>
                        <a:pt x="781" y="141"/>
                      </a:lnTo>
                      <a:lnTo>
                        <a:pt x="779" y="142"/>
                      </a:lnTo>
                      <a:lnTo>
                        <a:pt x="779" y="144"/>
                      </a:lnTo>
                      <a:lnTo>
                        <a:pt x="779" y="144"/>
                      </a:lnTo>
                      <a:lnTo>
                        <a:pt x="779" y="145"/>
                      </a:lnTo>
                      <a:lnTo>
                        <a:pt x="776" y="146"/>
                      </a:lnTo>
                      <a:lnTo>
                        <a:pt x="775" y="146"/>
                      </a:lnTo>
                      <a:lnTo>
                        <a:pt x="772" y="146"/>
                      </a:lnTo>
                      <a:lnTo>
                        <a:pt x="772" y="146"/>
                      </a:lnTo>
                      <a:lnTo>
                        <a:pt x="771" y="146"/>
                      </a:lnTo>
                      <a:lnTo>
                        <a:pt x="771" y="146"/>
                      </a:lnTo>
                      <a:lnTo>
                        <a:pt x="771" y="146"/>
                      </a:lnTo>
                      <a:lnTo>
                        <a:pt x="769" y="144"/>
                      </a:lnTo>
                      <a:lnTo>
                        <a:pt x="769" y="142"/>
                      </a:lnTo>
                      <a:lnTo>
                        <a:pt x="771" y="141"/>
                      </a:lnTo>
                      <a:lnTo>
                        <a:pt x="771" y="140"/>
                      </a:lnTo>
                      <a:lnTo>
                        <a:pt x="769" y="140"/>
                      </a:lnTo>
                      <a:lnTo>
                        <a:pt x="769" y="141"/>
                      </a:lnTo>
                      <a:lnTo>
                        <a:pt x="765" y="141"/>
                      </a:lnTo>
                      <a:lnTo>
                        <a:pt x="765" y="142"/>
                      </a:lnTo>
                      <a:lnTo>
                        <a:pt x="763" y="142"/>
                      </a:lnTo>
                      <a:lnTo>
                        <a:pt x="762" y="140"/>
                      </a:lnTo>
                      <a:lnTo>
                        <a:pt x="762" y="140"/>
                      </a:lnTo>
                      <a:lnTo>
                        <a:pt x="762" y="137"/>
                      </a:lnTo>
                      <a:lnTo>
                        <a:pt x="771" y="132"/>
                      </a:lnTo>
                      <a:lnTo>
                        <a:pt x="771" y="128"/>
                      </a:lnTo>
                      <a:lnTo>
                        <a:pt x="769" y="127"/>
                      </a:lnTo>
                      <a:lnTo>
                        <a:pt x="769" y="123"/>
                      </a:lnTo>
                      <a:lnTo>
                        <a:pt x="769" y="123"/>
                      </a:lnTo>
                      <a:lnTo>
                        <a:pt x="769" y="119"/>
                      </a:lnTo>
                      <a:lnTo>
                        <a:pt x="769" y="116"/>
                      </a:lnTo>
                      <a:lnTo>
                        <a:pt x="769" y="113"/>
                      </a:lnTo>
                      <a:lnTo>
                        <a:pt x="771" y="112"/>
                      </a:lnTo>
                      <a:lnTo>
                        <a:pt x="771" y="111"/>
                      </a:lnTo>
                      <a:close/>
                      <a:moveTo>
                        <a:pt x="1660" y="108"/>
                      </a:moveTo>
                      <a:lnTo>
                        <a:pt x="1661" y="108"/>
                      </a:lnTo>
                      <a:lnTo>
                        <a:pt x="1661" y="109"/>
                      </a:lnTo>
                      <a:lnTo>
                        <a:pt x="1660" y="109"/>
                      </a:lnTo>
                      <a:lnTo>
                        <a:pt x="1660" y="108"/>
                      </a:lnTo>
                      <a:close/>
                      <a:moveTo>
                        <a:pt x="772" y="107"/>
                      </a:moveTo>
                      <a:lnTo>
                        <a:pt x="776" y="108"/>
                      </a:lnTo>
                      <a:lnTo>
                        <a:pt x="777" y="111"/>
                      </a:lnTo>
                      <a:lnTo>
                        <a:pt x="775" y="111"/>
                      </a:lnTo>
                      <a:lnTo>
                        <a:pt x="775" y="109"/>
                      </a:lnTo>
                      <a:lnTo>
                        <a:pt x="773" y="109"/>
                      </a:lnTo>
                      <a:lnTo>
                        <a:pt x="773" y="109"/>
                      </a:lnTo>
                      <a:lnTo>
                        <a:pt x="773" y="108"/>
                      </a:lnTo>
                      <a:lnTo>
                        <a:pt x="772" y="108"/>
                      </a:lnTo>
                      <a:lnTo>
                        <a:pt x="772" y="107"/>
                      </a:lnTo>
                      <a:close/>
                      <a:moveTo>
                        <a:pt x="1396" y="98"/>
                      </a:moveTo>
                      <a:lnTo>
                        <a:pt x="1396" y="99"/>
                      </a:lnTo>
                      <a:lnTo>
                        <a:pt x="1398" y="100"/>
                      </a:lnTo>
                      <a:lnTo>
                        <a:pt x="1398" y="102"/>
                      </a:lnTo>
                      <a:lnTo>
                        <a:pt x="1399" y="102"/>
                      </a:lnTo>
                      <a:lnTo>
                        <a:pt x="1399" y="102"/>
                      </a:lnTo>
                      <a:lnTo>
                        <a:pt x="1400" y="103"/>
                      </a:lnTo>
                      <a:lnTo>
                        <a:pt x="1402" y="103"/>
                      </a:lnTo>
                      <a:lnTo>
                        <a:pt x="1403" y="102"/>
                      </a:lnTo>
                      <a:lnTo>
                        <a:pt x="1403" y="102"/>
                      </a:lnTo>
                      <a:lnTo>
                        <a:pt x="1404" y="102"/>
                      </a:lnTo>
                      <a:lnTo>
                        <a:pt x="1404" y="102"/>
                      </a:lnTo>
                      <a:lnTo>
                        <a:pt x="1404" y="102"/>
                      </a:lnTo>
                      <a:lnTo>
                        <a:pt x="1406" y="102"/>
                      </a:lnTo>
                      <a:lnTo>
                        <a:pt x="1406" y="100"/>
                      </a:lnTo>
                      <a:lnTo>
                        <a:pt x="1407" y="100"/>
                      </a:lnTo>
                      <a:lnTo>
                        <a:pt x="1408" y="100"/>
                      </a:lnTo>
                      <a:lnTo>
                        <a:pt x="1408" y="100"/>
                      </a:lnTo>
                      <a:lnTo>
                        <a:pt x="1408" y="102"/>
                      </a:lnTo>
                      <a:lnTo>
                        <a:pt x="1407" y="102"/>
                      </a:lnTo>
                      <a:lnTo>
                        <a:pt x="1406" y="102"/>
                      </a:lnTo>
                      <a:lnTo>
                        <a:pt x="1406" y="103"/>
                      </a:lnTo>
                      <a:lnTo>
                        <a:pt x="1404" y="103"/>
                      </a:lnTo>
                      <a:lnTo>
                        <a:pt x="1404" y="104"/>
                      </a:lnTo>
                      <a:lnTo>
                        <a:pt x="1404" y="106"/>
                      </a:lnTo>
                      <a:lnTo>
                        <a:pt x="1406" y="107"/>
                      </a:lnTo>
                      <a:lnTo>
                        <a:pt x="1406" y="108"/>
                      </a:lnTo>
                      <a:lnTo>
                        <a:pt x="1404" y="109"/>
                      </a:lnTo>
                      <a:lnTo>
                        <a:pt x="1404" y="112"/>
                      </a:lnTo>
                      <a:lnTo>
                        <a:pt x="1407" y="111"/>
                      </a:lnTo>
                      <a:lnTo>
                        <a:pt x="1408" y="111"/>
                      </a:lnTo>
                      <a:lnTo>
                        <a:pt x="1410" y="111"/>
                      </a:lnTo>
                      <a:lnTo>
                        <a:pt x="1411" y="112"/>
                      </a:lnTo>
                      <a:lnTo>
                        <a:pt x="1412" y="112"/>
                      </a:lnTo>
                      <a:lnTo>
                        <a:pt x="1413" y="112"/>
                      </a:lnTo>
                      <a:lnTo>
                        <a:pt x="1413" y="112"/>
                      </a:lnTo>
                      <a:lnTo>
                        <a:pt x="1413" y="112"/>
                      </a:lnTo>
                      <a:lnTo>
                        <a:pt x="1415" y="115"/>
                      </a:lnTo>
                      <a:lnTo>
                        <a:pt x="1415" y="116"/>
                      </a:lnTo>
                      <a:lnTo>
                        <a:pt x="1415" y="116"/>
                      </a:lnTo>
                      <a:lnTo>
                        <a:pt x="1413" y="116"/>
                      </a:lnTo>
                      <a:lnTo>
                        <a:pt x="1413" y="116"/>
                      </a:lnTo>
                      <a:lnTo>
                        <a:pt x="1413" y="117"/>
                      </a:lnTo>
                      <a:lnTo>
                        <a:pt x="1415" y="119"/>
                      </a:lnTo>
                      <a:lnTo>
                        <a:pt x="1415" y="119"/>
                      </a:lnTo>
                      <a:lnTo>
                        <a:pt x="1415" y="119"/>
                      </a:lnTo>
                      <a:lnTo>
                        <a:pt x="1415" y="121"/>
                      </a:lnTo>
                      <a:lnTo>
                        <a:pt x="1415" y="121"/>
                      </a:lnTo>
                      <a:lnTo>
                        <a:pt x="1415" y="123"/>
                      </a:lnTo>
                      <a:lnTo>
                        <a:pt x="1412" y="123"/>
                      </a:lnTo>
                      <a:lnTo>
                        <a:pt x="1411" y="121"/>
                      </a:lnTo>
                      <a:lnTo>
                        <a:pt x="1410" y="121"/>
                      </a:lnTo>
                      <a:lnTo>
                        <a:pt x="1410" y="123"/>
                      </a:lnTo>
                      <a:lnTo>
                        <a:pt x="1410" y="123"/>
                      </a:lnTo>
                      <a:lnTo>
                        <a:pt x="1410" y="124"/>
                      </a:lnTo>
                      <a:lnTo>
                        <a:pt x="1407" y="124"/>
                      </a:lnTo>
                      <a:lnTo>
                        <a:pt x="1407" y="125"/>
                      </a:lnTo>
                      <a:lnTo>
                        <a:pt x="1406" y="125"/>
                      </a:lnTo>
                      <a:lnTo>
                        <a:pt x="1406" y="127"/>
                      </a:lnTo>
                      <a:lnTo>
                        <a:pt x="1406" y="127"/>
                      </a:lnTo>
                      <a:lnTo>
                        <a:pt x="1406" y="128"/>
                      </a:lnTo>
                      <a:lnTo>
                        <a:pt x="1406" y="128"/>
                      </a:lnTo>
                      <a:lnTo>
                        <a:pt x="1406" y="129"/>
                      </a:lnTo>
                      <a:lnTo>
                        <a:pt x="1403" y="129"/>
                      </a:lnTo>
                      <a:lnTo>
                        <a:pt x="1402" y="130"/>
                      </a:lnTo>
                      <a:lnTo>
                        <a:pt x="1400" y="130"/>
                      </a:lnTo>
                      <a:lnTo>
                        <a:pt x="1400" y="130"/>
                      </a:lnTo>
                      <a:lnTo>
                        <a:pt x="1398" y="130"/>
                      </a:lnTo>
                      <a:lnTo>
                        <a:pt x="1398" y="132"/>
                      </a:lnTo>
                      <a:lnTo>
                        <a:pt x="1396" y="132"/>
                      </a:lnTo>
                      <a:lnTo>
                        <a:pt x="1396" y="132"/>
                      </a:lnTo>
                      <a:lnTo>
                        <a:pt x="1394" y="132"/>
                      </a:lnTo>
                      <a:lnTo>
                        <a:pt x="1394" y="133"/>
                      </a:lnTo>
                      <a:lnTo>
                        <a:pt x="1393" y="133"/>
                      </a:lnTo>
                      <a:lnTo>
                        <a:pt x="1393" y="134"/>
                      </a:lnTo>
                      <a:lnTo>
                        <a:pt x="1390" y="134"/>
                      </a:lnTo>
                      <a:lnTo>
                        <a:pt x="1389" y="136"/>
                      </a:lnTo>
                      <a:lnTo>
                        <a:pt x="1387" y="134"/>
                      </a:lnTo>
                      <a:lnTo>
                        <a:pt x="1386" y="134"/>
                      </a:lnTo>
                      <a:lnTo>
                        <a:pt x="1386" y="134"/>
                      </a:lnTo>
                      <a:lnTo>
                        <a:pt x="1386" y="134"/>
                      </a:lnTo>
                      <a:lnTo>
                        <a:pt x="1386" y="137"/>
                      </a:lnTo>
                      <a:lnTo>
                        <a:pt x="1382" y="137"/>
                      </a:lnTo>
                      <a:lnTo>
                        <a:pt x="1381" y="136"/>
                      </a:lnTo>
                      <a:lnTo>
                        <a:pt x="1375" y="134"/>
                      </a:lnTo>
                      <a:lnTo>
                        <a:pt x="1375" y="137"/>
                      </a:lnTo>
                      <a:lnTo>
                        <a:pt x="1375" y="137"/>
                      </a:lnTo>
                      <a:lnTo>
                        <a:pt x="1377" y="138"/>
                      </a:lnTo>
                      <a:lnTo>
                        <a:pt x="1378" y="140"/>
                      </a:lnTo>
                      <a:lnTo>
                        <a:pt x="1377" y="140"/>
                      </a:lnTo>
                      <a:lnTo>
                        <a:pt x="1374" y="142"/>
                      </a:lnTo>
                      <a:lnTo>
                        <a:pt x="1373" y="142"/>
                      </a:lnTo>
                      <a:lnTo>
                        <a:pt x="1373" y="141"/>
                      </a:lnTo>
                      <a:lnTo>
                        <a:pt x="1373" y="141"/>
                      </a:lnTo>
                      <a:lnTo>
                        <a:pt x="1373" y="141"/>
                      </a:lnTo>
                      <a:lnTo>
                        <a:pt x="1370" y="142"/>
                      </a:lnTo>
                      <a:lnTo>
                        <a:pt x="1360" y="142"/>
                      </a:lnTo>
                      <a:lnTo>
                        <a:pt x="1360" y="141"/>
                      </a:lnTo>
                      <a:lnTo>
                        <a:pt x="1356" y="142"/>
                      </a:lnTo>
                      <a:lnTo>
                        <a:pt x="1356" y="141"/>
                      </a:lnTo>
                      <a:lnTo>
                        <a:pt x="1360" y="138"/>
                      </a:lnTo>
                      <a:lnTo>
                        <a:pt x="1360" y="138"/>
                      </a:lnTo>
                      <a:lnTo>
                        <a:pt x="1358" y="138"/>
                      </a:lnTo>
                      <a:lnTo>
                        <a:pt x="1358" y="138"/>
                      </a:lnTo>
                      <a:lnTo>
                        <a:pt x="1358" y="137"/>
                      </a:lnTo>
                      <a:lnTo>
                        <a:pt x="1353" y="137"/>
                      </a:lnTo>
                      <a:lnTo>
                        <a:pt x="1353" y="136"/>
                      </a:lnTo>
                      <a:lnTo>
                        <a:pt x="1353" y="136"/>
                      </a:lnTo>
                      <a:lnTo>
                        <a:pt x="1352" y="136"/>
                      </a:lnTo>
                      <a:lnTo>
                        <a:pt x="1351" y="136"/>
                      </a:lnTo>
                      <a:lnTo>
                        <a:pt x="1349" y="136"/>
                      </a:lnTo>
                      <a:lnTo>
                        <a:pt x="1349" y="136"/>
                      </a:lnTo>
                      <a:lnTo>
                        <a:pt x="1349" y="134"/>
                      </a:lnTo>
                      <a:lnTo>
                        <a:pt x="1348" y="134"/>
                      </a:lnTo>
                      <a:lnTo>
                        <a:pt x="1347" y="134"/>
                      </a:lnTo>
                      <a:lnTo>
                        <a:pt x="1347" y="136"/>
                      </a:lnTo>
                      <a:lnTo>
                        <a:pt x="1343" y="136"/>
                      </a:lnTo>
                      <a:lnTo>
                        <a:pt x="1343" y="136"/>
                      </a:lnTo>
                      <a:lnTo>
                        <a:pt x="1341" y="136"/>
                      </a:lnTo>
                      <a:lnTo>
                        <a:pt x="1341" y="137"/>
                      </a:lnTo>
                      <a:lnTo>
                        <a:pt x="1340" y="137"/>
                      </a:lnTo>
                      <a:lnTo>
                        <a:pt x="1339" y="136"/>
                      </a:lnTo>
                      <a:lnTo>
                        <a:pt x="1336" y="136"/>
                      </a:lnTo>
                      <a:lnTo>
                        <a:pt x="1335" y="136"/>
                      </a:lnTo>
                      <a:lnTo>
                        <a:pt x="1335" y="134"/>
                      </a:lnTo>
                      <a:lnTo>
                        <a:pt x="1335" y="134"/>
                      </a:lnTo>
                      <a:lnTo>
                        <a:pt x="1335" y="134"/>
                      </a:lnTo>
                      <a:lnTo>
                        <a:pt x="1336" y="133"/>
                      </a:lnTo>
                      <a:lnTo>
                        <a:pt x="1338" y="133"/>
                      </a:lnTo>
                      <a:lnTo>
                        <a:pt x="1339" y="133"/>
                      </a:lnTo>
                      <a:lnTo>
                        <a:pt x="1339" y="132"/>
                      </a:lnTo>
                      <a:lnTo>
                        <a:pt x="1339" y="132"/>
                      </a:lnTo>
                      <a:lnTo>
                        <a:pt x="1340" y="132"/>
                      </a:lnTo>
                      <a:lnTo>
                        <a:pt x="1341" y="133"/>
                      </a:lnTo>
                      <a:lnTo>
                        <a:pt x="1343" y="132"/>
                      </a:lnTo>
                      <a:lnTo>
                        <a:pt x="1343" y="130"/>
                      </a:lnTo>
                      <a:lnTo>
                        <a:pt x="1344" y="130"/>
                      </a:lnTo>
                      <a:lnTo>
                        <a:pt x="1345" y="129"/>
                      </a:lnTo>
                      <a:lnTo>
                        <a:pt x="1343" y="129"/>
                      </a:lnTo>
                      <a:lnTo>
                        <a:pt x="1343" y="129"/>
                      </a:lnTo>
                      <a:lnTo>
                        <a:pt x="1341" y="128"/>
                      </a:lnTo>
                      <a:lnTo>
                        <a:pt x="1341" y="128"/>
                      </a:lnTo>
                      <a:lnTo>
                        <a:pt x="1341" y="128"/>
                      </a:lnTo>
                      <a:lnTo>
                        <a:pt x="1343" y="128"/>
                      </a:lnTo>
                      <a:lnTo>
                        <a:pt x="1343" y="127"/>
                      </a:lnTo>
                      <a:lnTo>
                        <a:pt x="1341" y="127"/>
                      </a:lnTo>
                      <a:lnTo>
                        <a:pt x="1341" y="127"/>
                      </a:lnTo>
                      <a:lnTo>
                        <a:pt x="1340" y="127"/>
                      </a:lnTo>
                      <a:lnTo>
                        <a:pt x="1340" y="128"/>
                      </a:lnTo>
                      <a:lnTo>
                        <a:pt x="1340" y="128"/>
                      </a:lnTo>
                      <a:lnTo>
                        <a:pt x="1340" y="127"/>
                      </a:lnTo>
                      <a:lnTo>
                        <a:pt x="1339" y="125"/>
                      </a:lnTo>
                      <a:lnTo>
                        <a:pt x="1339" y="124"/>
                      </a:lnTo>
                      <a:lnTo>
                        <a:pt x="1332" y="124"/>
                      </a:lnTo>
                      <a:lnTo>
                        <a:pt x="1332" y="124"/>
                      </a:lnTo>
                      <a:lnTo>
                        <a:pt x="1331" y="124"/>
                      </a:lnTo>
                      <a:lnTo>
                        <a:pt x="1331" y="124"/>
                      </a:lnTo>
                      <a:lnTo>
                        <a:pt x="1331" y="124"/>
                      </a:lnTo>
                      <a:lnTo>
                        <a:pt x="1330" y="124"/>
                      </a:lnTo>
                      <a:lnTo>
                        <a:pt x="1330" y="125"/>
                      </a:lnTo>
                      <a:lnTo>
                        <a:pt x="1326" y="125"/>
                      </a:lnTo>
                      <a:lnTo>
                        <a:pt x="1326" y="124"/>
                      </a:lnTo>
                      <a:lnTo>
                        <a:pt x="1326" y="123"/>
                      </a:lnTo>
                      <a:lnTo>
                        <a:pt x="1326" y="123"/>
                      </a:lnTo>
                      <a:lnTo>
                        <a:pt x="1326" y="121"/>
                      </a:lnTo>
                      <a:lnTo>
                        <a:pt x="1326" y="121"/>
                      </a:lnTo>
                      <a:lnTo>
                        <a:pt x="1330" y="121"/>
                      </a:lnTo>
                      <a:lnTo>
                        <a:pt x="1331" y="121"/>
                      </a:lnTo>
                      <a:lnTo>
                        <a:pt x="1332" y="120"/>
                      </a:lnTo>
                      <a:lnTo>
                        <a:pt x="1334" y="119"/>
                      </a:lnTo>
                      <a:lnTo>
                        <a:pt x="1334" y="119"/>
                      </a:lnTo>
                      <a:lnTo>
                        <a:pt x="1335" y="119"/>
                      </a:lnTo>
                      <a:lnTo>
                        <a:pt x="1336" y="119"/>
                      </a:lnTo>
                      <a:lnTo>
                        <a:pt x="1339" y="119"/>
                      </a:lnTo>
                      <a:lnTo>
                        <a:pt x="1340" y="119"/>
                      </a:lnTo>
                      <a:lnTo>
                        <a:pt x="1340" y="119"/>
                      </a:lnTo>
                      <a:lnTo>
                        <a:pt x="1340" y="117"/>
                      </a:lnTo>
                      <a:lnTo>
                        <a:pt x="1341" y="117"/>
                      </a:lnTo>
                      <a:lnTo>
                        <a:pt x="1341" y="117"/>
                      </a:lnTo>
                      <a:lnTo>
                        <a:pt x="1338" y="117"/>
                      </a:lnTo>
                      <a:lnTo>
                        <a:pt x="1338" y="116"/>
                      </a:lnTo>
                      <a:lnTo>
                        <a:pt x="1338" y="115"/>
                      </a:lnTo>
                      <a:lnTo>
                        <a:pt x="1338" y="115"/>
                      </a:lnTo>
                      <a:lnTo>
                        <a:pt x="1338" y="113"/>
                      </a:lnTo>
                      <a:lnTo>
                        <a:pt x="1340" y="115"/>
                      </a:lnTo>
                      <a:lnTo>
                        <a:pt x="1340" y="113"/>
                      </a:lnTo>
                      <a:lnTo>
                        <a:pt x="1340" y="113"/>
                      </a:lnTo>
                      <a:lnTo>
                        <a:pt x="1340" y="113"/>
                      </a:lnTo>
                      <a:lnTo>
                        <a:pt x="1339" y="112"/>
                      </a:lnTo>
                      <a:lnTo>
                        <a:pt x="1338" y="111"/>
                      </a:lnTo>
                      <a:lnTo>
                        <a:pt x="1332" y="113"/>
                      </a:lnTo>
                      <a:lnTo>
                        <a:pt x="1330" y="113"/>
                      </a:lnTo>
                      <a:lnTo>
                        <a:pt x="1328" y="116"/>
                      </a:lnTo>
                      <a:lnTo>
                        <a:pt x="1323" y="115"/>
                      </a:lnTo>
                      <a:lnTo>
                        <a:pt x="1322" y="113"/>
                      </a:lnTo>
                      <a:lnTo>
                        <a:pt x="1323" y="113"/>
                      </a:lnTo>
                      <a:lnTo>
                        <a:pt x="1323" y="113"/>
                      </a:lnTo>
                      <a:lnTo>
                        <a:pt x="1326" y="113"/>
                      </a:lnTo>
                      <a:lnTo>
                        <a:pt x="1326" y="113"/>
                      </a:lnTo>
                      <a:lnTo>
                        <a:pt x="1326" y="112"/>
                      </a:lnTo>
                      <a:lnTo>
                        <a:pt x="1327" y="112"/>
                      </a:lnTo>
                      <a:lnTo>
                        <a:pt x="1327" y="112"/>
                      </a:lnTo>
                      <a:lnTo>
                        <a:pt x="1328" y="111"/>
                      </a:lnTo>
                      <a:lnTo>
                        <a:pt x="1330" y="111"/>
                      </a:lnTo>
                      <a:lnTo>
                        <a:pt x="1331" y="109"/>
                      </a:lnTo>
                      <a:lnTo>
                        <a:pt x="1331" y="106"/>
                      </a:lnTo>
                      <a:lnTo>
                        <a:pt x="1328" y="106"/>
                      </a:lnTo>
                      <a:lnTo>
                        <a:pt x="1328" y="106"/>
                      </a:lnTo>
                      <a:lnTo>
                        <a:pt x="1328" y="106"/>
                      </a:lnTo>
                      <a:lnTo>
                        <a:pt x="1328" y="104"/>
                      </a:lnTo>
                      <a:lnTo>
                        <a:pt x="1331" y="106"/>
                      </a:lnTo>
                      <a:lnTo>
                        <a:pt x="1331" y="104"/>
                      </a:lnTo>
                      <a:lnTo>
                        <a:pt x="1331" y="104"/>
                      </a:lnTo>
                      <a:lnTo>
                        <a:pt x="1331" y="104"/>
                      </a:lnTo>
                      <a:lnTo>
                        <a:pt x="1331" y="104"/>
                      </a:lnTo>
                      <a:lnTo>
                        <a:pt x="1331" y="103"/>
                      </a:lnTo>
                      <a:lnTo>
                        <a:pt x="1331" y="103"/>
                      </a:lnTo>
                      <a:lnTo>
                        <a:pt x="1331" y="103"/>
                      </a:lnTo>
                      <a:lnTo>
                        <a:pt x="1332" y="102"/>
                      </a:lnTo>
                      <a:lnTo>
                        <a:pt x="1332" y="102"/>
                      </a:lnTo>
                      <a:lnTo>
                        <a:pt x="1332" y="102"/>
                      </a:lnTo>
                      <a:lnTo>
                        <a:pt x="1334" y="106"/>
                      </a:lnTo>
                      <a:lnTo>
                        <a:pt x="1335" y="106"/>
                      </a:lnTo>
                      <a:lnTo>
                        <a:pt x="1335" y="107"/>
                      </a:lnTo>
                      <a:lnTo>
                        <a:pt x="1335" y="107"/>
                      </a:lnTo>
                      <a:lnTo>
                        <a:pt x="1339" y="107"/>
                      </a:lnTo>
                      <a:lnTo>
                        <a:pt x="1339" y="107"/>
                      </a:lnTo>
                      <a:lnTo>
                        <a:pt x="1339" y="108"/>
                      </a:lnTo>
                      <a:lnTo>
                        <a:pt x="1340" y="108"/>
                      </a:lnTo>
                      <a:lnTo>
                        <a:pt x="1341" y="108"/>
                      </a:lnTo>
                      <a:lnTo>
                        <a:pt x="1340" y="104"/>
                      </a:lnTo>
                      <a:lnTo>
                        <a:pt x="1336" y="103"/>
                      </a:lnTo>
                      <a:lnTo>
                        <a:pt x="1338" y="102"/>
                      </a:lnTo>
                      <a:lnTo>
                        <a:pt x="1338" y="102"/>
                      </a:lnTo>
                      <a:lnTo>
                        <a:pt x="1339" y="102"/>
                      </a:lnTo>
                      <a:lnTo>
                        <a:pt x="1340" y="102"/>
                      </a:lnTo>
                      <a:lnTo>
                        <a:pt x="1340" y="102"/>
                      </a:lnTo>
                      <a:lnTo>
                        <a:pt x="1343" y="100"/>
                      </a:lnTo>
                      <a:lnTo>
                        <a:pt x="1343" y="102"/>
                      </a:lnTo>
                      <a:lnTo>
                        <a:pt x="1344" y="102"/>
                      </a:lnTo>
                      <a:lnTo>
                        <a:pt x="1344" y="103"/>
                      </a:lnTo>
                      <a:lnTo>
                        <a:pt x="1345" y="104"/>
                      </a:lnTo>
                      <a:lnTo>
                        <a:pt x="1345" y="104"/>
                      </a:lnTo>
                      <a:lnTo>
                        <a:pt x="1345" y="106"/>
                      </a:lnTo>
                      <a:lnTo>
                        <a:pt x="1347" y="106"/>
                      </a:lnTo>
                      <a:lnTo>
                        <a:pt x="1347" y="107"/>
                      </a:lnTo>
                      <a:lnTo>
                        <a:pt x="1347" y="108"/>
                      </a:lnTo>
                      <a:lnTo>
                        <a:pt x="1347" y="108"/>
                      </a:lnTo>
                      <a:lnTo>
                        <a:pt x="1347" y="108"/>
                      </a:lnTo>
                      <a:lnTo>
                        <a:pt x="1348" y="111"/>
                      </a:lnTo>
                      <a:lnTo>
                        <a:pt x="1347" y="111"/>
                      </a:lnTo>
                      <a:lnTo>
                        <a:pt x="1347" y="116"/>
                      </a:lnTo>
                      <a:lnTo>
                        <a:pt x="1348" y="116"/>
                      </a:lnTo>
                      <a:lnTo>
                        <a:pt x="1348" y="116"/>
                      </a:lnTo>
                      <a:lnTo>
                        <a:pt x="1348" y="116"/>
                      </a:lnTo>
                      <a:lnTo>
                        <a:pt x="1349" y="116"/>
                      </a:lnTo>
                      <a:lnTo>
                        <a:pt x="1349" y="115"/>
                      </a:lnTo>
                      <a:lnTo>
                        <a:pt x="1351" y="115"/>
                      </a:lnTo>
                      <a:lnTo>
                        <a:pt x="1352" y="111"/>
                      </a:lnTo>
                      <a:lnTo>
                        <a:pt x="1353" y="111"/>
                      </a:lnTo>
                      <a:lnTo>
                        <a:pt x="1353" y="111"/>
                      </a:lnTo>
                      <a:lnTo>
                        <a:pt x="1353" y="111"/>
                      </a:lnTo>
                      <a:lnTo>
                        <a:pt x="1355" y="112"/>
                      </a:lnTo>
                      <a:lnTo>
                        <a:pt x="1356" y="112"/>
                      </a:lnTo>
                      <a:lnTo>
                        <a:pt x="1356" y="109"/>
                      </a:lnTo>
                      <a:lnTo>
                        <a:pt x="1356" y="107"/>
                      </a:lnTo>
                      <a:lnTo>
                        <a:pt x="1356" y="104"/>
                      </a:lnTo>
                      <a:lnTo>
                        <a:pt x="1358" y="103"/>
                      </a:lnTo>
                      <a:lnTo>
                        <a:pt x="1360" y="106"/>
                      </a:lnTo>
                      <a:lnTo>
                        <a:pt x="1360" y="107"/>
                      </a:lnTo>
                      <a:lnTo>
                        <a:pt x="1361" y="109"/>
                      </a:lnTo>
                      <a:lnTo>
                        <a:pt x="1364" y="108"/>
                      </a:lnTo>
                      <a:lnTo>
                        <a:pt x="1362" y="107"/>
                      </a:lnTo>
                      <a:lnTo>
                        <a:pt x="1362" y="106"/>
                      </a:lnTo>
                      <a:lnTo>
                        <a:pt x="1364" y="106"/>
                      </a:lnTo>
                      <a:lnTo>
                        <a:pt x="1364" y="104"/>
                      </a:lnTo>
                      <a:lnTo>
                        <a:pt x="1365" y="104"/>
                      </a:lnTo>
                      <a:lnTo>
                        <a:pt x="1366" y="104"/>
                      </a:lnTo>
                      <a:lnTo>
                        <a:pt x="1366" y="103"/>
                      </a:lnTo>
                      <a:lnTo>
                        <a:pt x="1368" y="103"/>
                      </a:lnTo>
                      <a:lnTo>
                        <a:pt x="1368" y="103"/>
                      </a:lnTo>
                      <a:lnTo>
                        <a:pt x="1369" y="102"/>
                      </a:lnTo>
                      <a:lnTo>
                        <a:pt x="1369" y="102"/>
                      </a:lnTo>
                      <a:lnTo>
                        <a:pt x="1372" y="102"/>
                      </a:lnTo>
                      <a:lnTo>
                        <a:pt x="1370" y="104"/>
                      </a:lnTo>
                      <a:lnTo>
                        <a:pt x="1372" y="104"/>
                      </a:lnTo>
                      <a:lnTo>
                        <a:pt x="1372" y="107"/>
                      </a:lnTo>
                      <a:lnTo>
                        <a:pt x="1373" y="108"/>
                      </a:lnTo>
                      <a:lnTo>
                        <a:pt x="1373" y="108"/>
                      </a:lnTo>
                      <a:lnTo>
                        <a:pt x="1374" y="108"/>
                      </a:lnTo>
                      <a:lnTo>
                        <a:pt x="1374" y="107"/>
                      </a:lnTo>
                      <a:lnTo>
                        <a:pt x="1374" y="106"/>
                      </a:lnTo>
                      <a:lnTo>
                        <a:pt x="1374" y="104"/>
                      </a:lnTo>
                      <a:lnTo>
                        <a:pt x="1373" y="103"/>
                      </a:lnTo>
                      <a:lnTo>
                        <a:pt x="1374" y="103"/>
                      </a:lnTo>
                      <a:lnTo>
                        <a:pt x="1374" y="103"/>
                      </a:lnTo>
                      <a:lnTo>
                        <a:pt x="1375" y="103"/>
                      </a:lnTo>
                      <a:lnTo>
                        <a:pt x="1375" y="103"/>
                      </a:lnTo>
                      <a:lnTo>
                        <a:pt x="1375" y="103"/>
                      </a:lnTo>
                      <a:lnTo>
                        <a:pt x="1375" y="103"/>
                      </a:lnTo>
                      <a:lnTo>
                        <a:pt x="1375" y="104"/>
                      </a:lnTo>
                      <a:lnTo>
                        <a:pt x="1375" y="104"/>
                      </a:lnTo>
                      <a:lnTo>
                        <a:pt x="1379" y="106"/>
                      </a:lnTo>
                      <a:lnTo>
                        <a:pt x="1379" y="104"/>
                      </a:lnTo>
                      <a:lnTo>
                        <a:pt x="1383" y="104"/>
                      </a:lnTo>
                      <a:lnTo>
                        <a:pt x="1385" y="103"/>
                      </a:lnTo>
                      <a:lnTo>
                        <a:pt x="1385" y="102"/>
                      </a:lnTo>
                      <a:lnTo>
                        <a:pt x="1386" y="102"/>
                      </a:lnTo>
                      <a:lnTo>
                        <a:pt x="1387" y="103"/>
                      </a:lnTo>
                      <a:lnTo>
                        <a:pt x="1387" y="103"/>
                      </a:lnTo>
                      <a:lnTo>
                        <a:pt x="1389" y="103"/>
                      </a:lnTo>
                      <a:lnTo>
                        <a:pt x="1391" y="103"/>
                      </a:lnTo>
                      <a:lnTo>
                        <a:pt x="1391" y="100"/>
                      </a:lnTo>
                      <a:lnTo>
                        <a:pt x="1391" y="98"/>
                      </a:lnTo>
                      <a:lnTo>
                        <a:pt x="1396" y="98"/>
                      </a:lnTo>
                      <a:close/>
                      <a:moveTo>
                        <a:pt x="781" y="98"/>
                      </a:moveTo>
                      <a:lnTo>
                        <a:pt x="784" y="98"/>
                      </a:lnTo>
                      <a:lnTo>
                        <a:pt x="784" y="99"/>
                      </a:lnTo>
                      <a:lnTo>
                        <a:pt x="781" y="99"/>
                      </a:lnTo>
                      <a:lnTo>
                        <a:pt x="781" y="98"/>
                      </a:lnTo>
                      <a:close/>
                      <a:moveTo>
                        <a:pt x="1336" y="96"/>
                      </a:moveTo>
                      <a:lnTo>
                        <a:pt x="1338" y="98"/>
                      </a:lnTo>
                      <a:lnTo>
                        <a:pt x="1338" y="98"/>
                      </a:lnTo>
                      <a:lnTo>
                        <a:pt x="1339" y="98"/>
                      </a:lnTo>
                      <a:lnTo>
                        <a:pt x="1340" y="98"/>
                      </a:lnTo>
                      <a:lnTo>
                        <a:pt x="1341" y="99"/>
                      </a:lnTo>
                      <a:lnTo>
                        <a:pt x="1341" y="99"/>
                      </a:lnTo>
                      <a:lnTo>
                        <a:pt x="1341" y="99"/>
                      </a:lnTo>
                      <a:lnTo>
                        <a:pt x="1338" y="99"/>
                      </a:lnTo>
                      <a:lnTo>
                        <a:pt x="1336" y="99"/>
                      </a:lnTo>
                      <a:lnTo>
                        <a:pt x="1334" y="99"/>
                      </a:lnTo>
                      <a:lnTo>
                        <a:pt x="1332" y="99"/>
                      </a:lnTo>
                      <a:lnTo>
                        <a:pt x="1332" y="98"/>
                      </a:lnTo>
                      <a:lnTo>
                        <a:pt x="1334" y="96"/>
                      </a:lnTo>
                      <a:lnTo>
                        <a:pt x="1336" y="96"/>
                      </a:lnTo>
                      <a:close/>
                      <a:moveTo>
                        <a:pt x="82" y="91"/>
                      </a:moveTo>
                      <a:lnTo>
                        <a:pt x="83" y="91"/>
                      </a:lnTo>
                      <a:lnTo>
                        <a:pt x="83" y="92"/>
                      </a:lnTo>
                      <a:lnTo>
                        <a:pt x="82" y="92"/>
                      </a:lnTo>
                      <a:lnTo>
                        <a:pt x="82" y="92"/>
                      </a:lnTo>
                      <a:lnTo>
                        <a:pt x="82" y="91"/>
                      </a:lnTo>
                      <a:lnTo>
                        <a:pt x="82" y="91"/>
                      </a:lnTo>
                      <a:lnTo>
                        <a:pt x="82" y="91"/>
                      </a:lnTo>
                      <a:close/>
                      <a:moveTo>
                        <a:pt x="462" y="87"/>
                      </a:moveTo>
                      <a:lnTo>
                        <a:pt x="463" y="87"/>
                      </a:lnTo>
                      <a:lnTo>
                        <a:pt x="463" y="87"/>
                      </a:lnTo>
                      <a:lnTo>
                        <a:pt x="467" y="87"/>
                      </a:lnTo>
                      <a:lnTo>
                        <a:pt x="467" y="89"/>
                      </a:lnTo>
                      <a:lnTo>
                        <a:pt x="470" y="89"/>
                      </a:lnTo>
                      <a:lnTo>
                        <a:pt x="470" y="89"/>
                      </a:lnTo>
                      <a:lnTo>
                        <a:pt x="471" y="89"/>
                      </a:lnTo>
                      <a:lnTo>
                        <a:pt x="471" y="90"/>
                      </a:lnTo>
                      <a:lnTo>
                        <a:pt x="476" y="90"/>
                      </a:lnTo>
                      <a:lnTo>
                        <a:pt x="476" y="91"/>
                      </a:lnTo>
                      <a:lnTo>
                        <a:pt x="472" y="91"/>
                      </a:lnTo>
                      <a:lnTo>
                        <a:pt x="470" y="91"/>
                      </a:lnTo>
                      <a:lnTo>
                        <a:pt x="467" y="92"/>
                      </a:lnTo>
                      <a:lnTo>
                        <a:pt x="464" y="94"/>
                      </a:lnTo>
                      <a:lnTo>
                        <a:pt x="463" y="94"/>
                      </a:lnTo>
                      <a:lnTo>
                        <a:pt x="464" y="95"/>
                      </a:lnTo>
                      <a:lnTo>
                        <a:pt x="466" y="95"/>
                      </a:lnTo>
                      <a:lnTo>
                        <a:pt x="467" y="95"/>
                      </a:lnTo>
                      <a:lnTo>
                        <a:pt x="470" y="95"/>
                      </a:lnTo>
                      <a:lnTo>
                        <a:pt x="470" y="96"/>
                      </a:lnTo>
                      <a:lnTo>
                        <a:pt x="474" y="96"/>
                      </a:lnTo>
                      <a:lnTo>
                        <a:pt x="474" y="98"/>
                      </a:lnTo>
                      <a:lnTo>
                        <a:pt x="475" y="98"/>
                      </a:lnTo>
                      <a:lnTo>
                        <a:pt x="475" y="98"/>
                      </a:lnTo>
                      <a:lnTo>
                        <a:pt x="477" y="99"/>
                      </a:lnTo>
                      <a:lnTo>
                        <a:pt x="480" y="98"/>
                      </a:lnTo>
                      <a:lnTo>
                        <a:pt x="483" y="98"/>
                      </a:lnTo>
                      <a:lnTo>
                        <a:pt x="484" y="96"/>
                      </a:lnTo>
                      <a:lnTo>
                        <a:pt x="485" y="98"/>
                      </a:lnTo>
                      <a:lnTo>
                        <a:pt x="487" y="98"/>
                      </a:lnTo>
                      <a:lnTo>
                        <a:pt x="487" y="98"/>
                      </a:lnTo>
                      <a:lnTo>
                        <a:pt x="487" y="102"/>
                      </a:lnTo>
                      <a:lnTo>
                        <a:pt x="485" y="103"/>
                      </a:lnTo>
                      <a:lnTo>
                        <a:pt x="483" y="106"/>
                      </a:lnTo>
                      <a:lnTo>
                        <a:pt x="484" y="107"/>
                      </a:lnTo>
                      <a:lnTo>
                        <a:pt x="484" y="108"/>
                      </a:lnTo>
                      <a:lnTo>
                        <a:pt x="485" y="109"/>
                      </a:lnTo>
                      <a:lnTo>
                        <a:pt x="484" y="109"/>
                      </a:lnTo>
                      <a:lnTo>
                        <a:pt x="483" y="111"/>
                      </a:lnTo>
                      <a:lnTo>
                        <a:pt x="481" y="111"/>
                      </a:lnTo>
                      <a:lnTo>
                        <a:pt x="480" y="111"/>
                      </a:lnTo>
                      <a:lnTo>
                        <a:pt x="477" y="111"/>
                      </a:lnTo>
                      <a:lnTo>
                        <a:pt x="475" y="111"/>
                      </a:lnTo>
                      <a:lnTo>
                        <a:pt x="474" y="109"/>
                      </a:lnTo>
                      <a:lnTo>
                        <a:pt x="474" y="108"/>
                      </a:lnTo>
                      <a:lnTo>
                        <a:pt x="470" y="109"/>
                      </a:lnTo>
                      <a:lnTo>
                        <a:pt x="470" y="109"/>
                      </a:lnTo>
                      <a:lnTo>
                        <a:pt x="468" y="109"/>
                      </a:lnTo>
                      <a:lnTo>
                        <a:pt x="468" y="112"/>
                      </a:lnTo>
                      <a:lnTo>
                        <a:pt x="470" y="113"/>
                      </a:lnTo>
                      <a:lnTo>
                        <a:pt x="471" y="113"/>
                      </a:lnTo>
                      <a:lnTo>
                        <a:pt x="474" y="115"/>
                      </a:lnTo>
                      <a:lnTo>
                        <a:pt x="475" y="115"/>
                      </a:lnTo>
                      <a:lnTo>
                        <a:pt x="476" y="116"/>
                      </a:lnTo>
                      <a:lnTo>
                        <a:pt x="476" y="117"/>
                      </a:lnTo>
                      <a:lnTo>
                        <a:pt x="476" y="117"/>
                      </a:lnTo>
                      <a:lnTo>
                        <a:pt x="475" y="116"/>
                      </a:lnTo>
                      <a:lnTo>
                        <a:pt x="475" y="116"/>
                      </a:lnTo>
                      <a:lnTo>
                        <a:pt x="472" y="116"/>
                      </a:lnTo>
                      <a:lnTo>
                        <a:pt x="472" y="116"/>
                      </a:lnTo>
                      <a:lnTo>
                        <a:pt x="471" y="116"/>
                      </a:lnTo>
                      <a:lnTo>
                        <a:pt x="468" y="116"/>
                      </a:lnTo>
                      <a:lnTo>
                        <a:pt x="466" y="116"/>
                      </a:lnTo>
                      <a:lnTo>
                        <a:pt x="463" y="117"/>
                      </a:lnTo>
                      <a:lnTo>
                        <a:pt x="460" y="119"/>
                      </a:lnTo>
                      <a:lnTo>
                        <a:pt x="459" y="119"/>
                      </a:lnTo>
                      <a:lnTo>
                        <a:pt x="459" y="120"/>
                      </a:lnTo>
                      <a:lnTo>
                        <a:pt x="458" y="120"/>
                      </a:lnTo>
                      <a:lnTo>
                        <a:pt x="457" y="121"/>
                      </a:lnTo>
                      <a:lnTo>
                        <a:pt x="455" y="123"/>
                      </a:lnTo>
                      <a:lnTo>
                        <a:pt x="454" y="123"/>
                      </a:lnTo>
                      <a:lnTo>
                        <a:pt x="454" y="123"/>
                      </a:lnTo>
                      <a:lnTo>
                        <a:pt x="454" y="124"/>
                      </a:lnTo>
                      <a:lnTo>
                        <a:pt x="453" y="124"/>
                      </a:lnTo>
                      <a:lnTo>
                        <a:pt x="453" y="120"/>
                      </a:lnTo>
                      <a:lnTo>
                        <a:pt x="455" y="120"/>
                      </a:lnTo>
                      <a:lnTo>
                        <a:pt x="455" y="120"/>
                      </a:lnTo>
                      <a:lnTo>
                        <a:pt x="458" y="119"/>
                      </a:lnTo>
                      <a:lnTo>
                        <a:pt x="458" y="117"/>
                      </a:lnTo>
                      <a:lnTo>
                        <a:pt x="459" y="117"/>
                      </a:lnTo>
                      <a:lnTo>
                        <a:pt x="460" y="116"/>
                      </a:lnTo>
                      <a:lnTo>
                        <a:pt x="462" y="115"/>
                      </a:lnTo>
                      <a:lnTo>
                        <a:pt x="463" y="115"/>
                      </a:lnTo>
                      <a:lnTo>
                        <a:pt x="466" y="115"/>
                      </a:lnTo>
                      <a:lnTo>
                        <a:pt x="466" y="113"/>
                      </a:lnTo>
                      <a:lnTo>
                        <a:pt x="464" y="112"/>
                      </a:lnTo>
                      <a:lnTo>
                        <a:pt x="463" y="112"/>
                      </a:lnTo>
                      <a:lnTo>
                        <a:pt x="458" y="112"/>
                      </a:lnTo>
                      <a:lnTo>
                        <a:pt x="458" y="112"/>
                      </a:lnTo>
                      <a:lnTo>
                        <a:pt x="457" y="113"/>
                      </a:lnTo>
                      <a:lnTo>
                        <a:pt x="454" y="115"/>
                      </a:lnTo>
                      <a:lnTo>
                        <a:pt x="453" y="115"/>
                      </a:lnTo>
                      <a:lnTo>
                        <a:pt x="453" y="116"/>
                      </a:lnTo>
                      <a:lnTo>
                        <a:pt x="451" y="117"/>
                      </a:lnTo>
                      <a:lnTo>
                        <a:pt x="451" y="120"/>
                      </a:lnTo>
                      <a:lnTo>
                        <a:pt x="451" y="120"/>
                      </a:lnTo>
                      <a:lnTo>
                        <a:pt x="450" y="121"/>
                      </a:lnTo>
                      <a:lnTo>
                        <a:pt x="450" y="123"/>
                      </a:lnTo>
                      <a:lnTo>
                        <a:pt x="441" y="120"/>
                      </a:lnTo>
                      <a:lnTo>
                        <a:pt x="441" y="120"/>
                      </a:lnTo>
                      <a:lnTo>
                        <a:pt x="439" y="119"/>
                      </a:lnTo>
                      <a:lnTo>
                        <a:pt x="437" y="117"/>
                      </a:lnTo>
                      <a:lnTo>
                        <a:pt x="437" y="116"/>
                      </a:lnTo>
                      <a:lnTo>
                        <a:pt x="438" y="116"/>
                      </a:lnTo>
                      <a:lnTo>
                        <a:pt x="439" y="116"/>
                      </a:lnTo>
                      <a:lnTo>
                        <a:pt x="439" y="115"/>
                      </a:lnTo>
                      <a:lnTo>
                        <a:pt x="439" y="115"/>
                      </a:lnTo>
                      <a:lnTo>
                        <a:pt x="439" y="113"/>
                      </a:lnTo>
                      <a:lnTo>
                        <a:pt x="438" y="112"/>
                      </a:lnTo>
                      <a:lnTo>
                        <a:pt x="441" y="111"/>
                      </a:lnTo>
                      <a:lnTo>
                        <a:pt x="442" y="109"/>
                      </a:lnTo>
                      <a:lnTo>
                        <a:pt x="443" y="109"/>
                      </a:lnTo>
                      <a:lnTo>
                        <a:pt x="443" y="108"/>
                      </a:lnTo>
                      <a:lnTo>
                        <a:pt x="443" y="108"/>
                      </a:lnTo>
                      <a:lnTo>
                        <a:pt x="445" y="108"/>
                      </a:lnTo>
                      <a:lnTo>
                        <a:pt x="443" y="106"/>
                      </a:lnTo>
                      <a:lnTo>
                        <a:pt x="442" y="103"/>
                      </a:lnTo>
                      <a:lnTo>
                        <a:pt x="439" y="102"/>
                      </a:lnTo>
                      <a:lnTo>
                        <a:pt x="439" y="102"/>
                      </a:lnTo>
                      <a:lnTo>
                        <a:pt x="442" y="102"/>
                      </a:lnTo>
                      <a:lnTo>
                        <a:pt x="445" y="103"/>
                      </a:lnTo>
                      <a:lnTo>
                        <a:pt x="449" y="103"/>
                      </a:lnTo>
                      <a:lnTo>
                        <a:pt x="451" y="103"/>
                      </a:lnTo>
                      <a:lnTo>
                        <a:pt x="451" y="103"/>
                      </a:lnTo>
                      <a:lnTo>
                        <a:pt x="451" y="100"/>
                      </a:lnTo>
                      <a:lnTo>
                        <a:pt x="450" y="100"/>
                      </a:lnTo>
                      <a:lnTo>
                        <a:pt x="449" y="99"/>
                      </a:lnTo>
                      <a:lnTo>
                        <a:pt x="447" y="98"/>
                      </a:lnTo>
                      <a:lnTo>
                        <a:pt x="447" y="96"/>
                      </a:lnTo>
                      <a:lnTo>
                        <a:pt x="439" y="96"/>
                      </a:lnTo>
                      <a:lnTo>
                        <a:pt x="439" y="96"/>
                      </a:lnTo>
                      <a:lnTo>
                        <a:pt x="436" y="96"/>
                      </a:lnTo>
                      <a:lnTo>
                        <a:pt x="436" y="95"/>
                      </a:lnTo>
                      <a:lnTo>
                        <a:pt x="433" y="95"/>
                      </a:lnTo>
                      <a:lnTo>
                        <a:pt x="433" y="96"/>
                      </a:lnTo>
                      <a:lnTo>
                        <a:pt x="429" y="96"/>
                      </a:lnTo>
                      <a:lnTo>
                        <a:pt x="429" y="92"/>
                      </a:lnTo>
                      <a:lnTo>
                        <a:pt x="430" y="92"/>
                      </a:lnTo>
                      <a:lnTo>
                        <a:pt x="432" y="92"/>
                      </a:lnTo>
                      <a:lnTo>
                        <a:pt x="433" y="92"/>
                      </a:lnTo>
                      <a:lnTo>
                        <a:pt x="436" y="92"/>
                      </a:lnTo>
                      <a:lnTo>
                        <a:pt x="436" y="91"/>
                      </a:lnTo>
                      <a:lnTo>
                        <a:pt x="438" y="91"/>
                      </a:lnTo>
                      <a:lnTo>
                        <a:pt x="439" y="92"/>
                      </a:lnTo>
                      <a:lnTo>
                        <a:pt x="442" y="92"/>
                      </a:lnTo>
                      <a:lnTo>
                        <a:pt x="443" y="92"/>
                      </a:lnTo>
                      <a:lnTo>
                        <a:pt x="443" y="91"/>
                      </a:lnTo>
                      <a:lnTo>
                        <a:pt x="445" y="91"/>
                      </a:lnTo>
                      <a:lnTo>
                        <a:pt x="445" y="91"/>
                      </a:lnTo>
                      <a:lnTo>
                        <a:pt x="450" y="91"/>
                      </a:lnTo>
                      <a:lnTo>
                        <a:pt x="450" y="90"/>
                      </a:lnTo>
                      <a:lnTo>
                        <a:pt x="451" y="90"/>
                      </a:lnTo>
                      <a:lnTo>
                        <a:pt x="451" y="90"/>
                      </a:lnTo>
                      <a:lnTo>
                        <a:pt x="454" y="90"/>
                      </a:lnTo>
                      <a:lnTo>
                        <a:pt x="454" y="89"/>
                      </a:lnTo>
                      <a:lnTo>
                        <a:pt x="458" y="89"/>
                      </a:lnTo>
                      <a:lnTo>
                        <a:pt x="458" y="89"/>
                      </a:lnTo>
                      <a:lnTo>
                        <a:pt x="462" y="87"/>
                      </a:lnTo>
                      <a:lnTo>
                        <a:pt x="462" y="87"/>
                      </a:lnTo>
                      <a:lnTo>
                        <a:pt x="462" y="87"/>
                      </a:lnTo>
                      <a:close/>
                      <a:moveTo>
                        <a:pt x="904" y="83"/>
                      </a:moveTo>
                      <a:lnTo>
                        <a:pt x="904" y="85"/>
                      </a:lnTo>
                      <a:lnTo>
                        <a:pt x="903" y="85"/>
                      </a:lnTo>
                      <a:lnTo>
                        <a:pt x="903" y="89"/>
                      </a:lnTo>
                      <a:lnTo>
                        <a:pt x="903" y="89"/>
                      </a:lnTo>
                      <a:lnTo>
                        <a:pt x="902" y="91"/>
                      </a:lnTo>
                      <a:lnTo>
                        <a:pt x="902" y="92"/>
                      </a:lnTo>
                      <a:lnTo>
                        <a:pt x="903" y="94"/>
                      </a:lnTo>
                      <a:lnTo>
                        <a:pt x="904" y="96"/>
                      </a:lnTo>
                      <a:lnTo>
                        <a:pt x="904" y="96"/>
                      </a:lnTo>
                      <a:lnTo>
                        <a:pt x="904" y="98"/>
                      </a:lnTo>
                      <a:lnTo>
                        <a:pt x="906" y="98"/>
                      </a:lnTo>
                      <a:lnTo>
                        <a:pt x="904" y="102"/>
                      </a:lnTo>
                      <a:lnTo>
                        <a:pt x="906" y="102"/>
                      </a:lnTo>
                      <a:lnTo>
                        <a:pt x="907" y="103"/>
                      </a:lnTo>
                      <a:lnTo>
                        <a:pt x="908" y="104"/>
                      </a:lnTo>
                      <a:lnTo>
                        <a:pt x="909" y="102"/>
                      </a:lnTo>
                      <a:lnTo>
                        <a:pt x="911" y="100"/>
                      </a:lnTo>
                      <a:lnTo>
                        <a:pt x="912" y="99"/>
                      </a:lnTo>
                      <a:lnTo>
                        <a:pt x="913" y="99"/>
                      </a:lnTo>
                      <a:lnTo>
                        <a:pt x="913" y="100"/>
                      </a:lnTo>
                      <a:lnTo>
                        <a:pt x="915" y="100"/>
                      </a:lnTo>
                      <a:lnTo>
                        <a:pt x="915" y="100"/>
                      </a:lnTo>
                      <a:lnTo>
                        <a:pt x="915" y="99"/>
                      </a:lnTo>
                      <a:lnTo>
                        <a:pt x="917" y="99"/>
                      </a:lnTo>
                      <a:lnTo>
                        <a:pt x="917" y="98"/>
                      </a:lnTo>
                      <a:lnTo>
                        <a:pt x="919" y="98"/>
                      </a:lnTo>
                      <a:lnTo>
                        <a:pt x="920" y="98"/>
                      </a:lnTo>
                      <a:lnTo>
                        <a:pt x="921" y="99"/>
                      </a:lnTo>
                      <a:lnTo>
                        <a:pt x="924" y="99"/>
                      </a:lnTo>
                      <a:lnTo>
                        <a:pt x="924" y="96"/>
                      </a:lnTo>
                      <a:lnTo>
                        <a:pt x="923" y="95"/>
                      </a:lnTo>
                      <a:lnTo>
                        <a:pt x="923" y="94"/>
                      </a:lnTo>
                      <a:lnTo>
                        <a:pt x="921" y="94"/>
                      </a:lnTo>
                      <a:lnTo>
                        <a:pt x="921" y="92"/>
                      </a:lnTo>
                      <a:lnTo>
                        <a:pt x="920" y="92"/>
                      </a:lnTo>
                      <a:lnTo>
                        <a:pt x="920" y="91"/>
                      </a:lnTo>
                      <a:lnTo>
                        <a:pt x="919" y="91"/>
                      </a:lnTo>
                      <a:lnTo>
                        <a:pt x="916" y="91"/>
                      </a:lnTo>
                      <a:lnTo>
                        <a:pt x="915" y="90"/>
                      </a:lnTo>
                      <a:lnTo>
                        <a:pt x="913" y="89"/>
                      </a:lnTo>
                      <a:lnTo>
                        <a:pt x="913" y="89"/>
                      </a:lnTo>
                      <a:lnTo>
                        <a:pt x="911" y="89"/>
                      </a:lnTo>
                      <a:lnTo>
                        <a:pt x="909" y="90"/>
                      </a:lnTo>
                      <a:lnTo>
                        <a:pt x="909" y="90"/>
                      </a:lnTo>
                      <a:lnTo>
                        <a:pt x="909" y="89"/>
                      </a:lnTo>
                      <a:lnTo>
                        <a:pt x="907" y="87"/>
                      </a:lnTo>
                      <a:lnTo>
                        <a:pt x="907" y="85"/>
                      </a:lnTo>
                      <a:lnTo>
                        <a:pt x="906" y="85"/>
                      </a:lnTo>
                      <a:lnTo>
                        <a:pt x="904" y="85"/>
                      </a:lnTo>
                      <a:lnTo>
                        <a:pt x="904" y="83"/>
                      </a:lnTo>
                      <a:close/>
                      <a:moveTo>
                        <a:pt x="763" y="78"/>
                      </a:moveTo>
                      <a:lnTo>
                        <a:pt x="763" y="81"/>
                      </a:lnTo>
                      <a:lnTo>
                        <a:pt x="762" y="81"/>
                      </a:lnTo>
                      <a:lnTo>
                        <a:pt x="762" y="81"/>
                      </a:lnTo>
                      <a:lnTo>
                        <a:pt x="760" y="79"/>
                      </a:lnTo>
                      <a:lnTo>
                        <a:pt x="763" y="78"/>
                      </a:lnTo>
                      <a:close/>
                      <a:moveTo>
                        <a:pt x="3257" y="77"/>
                      </a:moveTo>
                      <a:lnTo>
                        <a:pt x="3258" y="77"/>
                      </a:lnTo>
                      <a:lnTo>
                        <a:pt x="3258" y="77"/>
                      </a:lnTo>
                      <a:lnTo>
                        <a:pt x="3258" y="77"/>
                      </a:lnTo>
                      <a:lnTo>
                        <a:pt x="3258" y="77"/>
                      </a:lnTo>
                      <a:lnTo>
                        <a:pt x="3257" y="77"/>
                      </a:lnTo>
                      <a:close/>
                      <a:moveTo>
                        <a:pt x="1660" y="73"/>
                      </a:moveTo>
                      <a:lnTo>
                        <a:pt x="1662" y="73"/>
                      </a:lnTo>
                      <a:lnTo>
                        <a:pt x="1662" y="74"/>
                      </a:lnTo>
                      <a:lnTo>
                        <a:pt x="1662" y="75"/>
                      </a:lnTo>
                      <a:lnTo>
                        <a:pt x="1663" y="75"/>
                      </a:lnTo>
                      <a:lnTo>
                        <a:pt x="1662" y="75"/>
                      </a:lnTo>
                      <a:lnTo>
                        <a:pt x="1662" y="77"/>
                      </a:lnTo>
                      <a:lnTo>
                        <a:pt x="1660" y="77"/>
                      </a:lnTo>
                      <a:lnTo>
                        <a:pt x="1658" y="75"/>
                      </a:lnTo>
                      <a:lnTo>
                        <a:pt x="1660" y="74"/>
                      </a:lnTo>
                      <a:lnTo>
                        <a:pt x="1660" y="74"/>
                      </a:lnTo>
                      <a:lnTo>
                        <a:pt x="1660" y="73"/>
                      </a:lnTo>
                      <a:close/>
                      <a:moveTo>
                        <a:pt x="648" y="72"/>
                      </a:moveTo>
                      <a:lnTo>
                        <a:pt x="650" y="72"/>
                      </a:lnTo>
                      <a:lnTo>
                        <a:pt x="650" y="73"/>
                      </a:lnTo>
                      <a:lnTo>
                        <a:pt x="649" y="73"/>
                      </a:lnTo>
                      <a:lnTo>
                        <a:pt x="648" y="72"/>
                      </a:lnTo>
                      <a:close/>
                      <a:moveTo>
                        <a:pt x="877" y="70"/>
                      </a:moveTo>
                      <a:lnTo>
                        <a:pt x="877" y="72"/>
                      </a:lnTo>
                      <a:lnTo>
                        <a:pt x="877" y="72"/>
                      </a:lnTo>
                      <a:lnTo>
                        <a:pt x="878" y="72"/>
                      </a:lnTo>
                      <a:lnTo>
                        <a:pt x="878" y="73"/>
                      </a:lnTo>
                      <a:lnTo>
                        <a:pt x="878" y="74"/>
                      </a:lnTo>
                      <a:lnTo>
                        <a:pt x="878" y="74"/>
                      </a:lnTo>
                      <a:lnTo>
                        <a:pt x="878" y="74"/>
                      </a:lnTo>
                      <a:lnTo>
                        <a:pt x="878" y="75"/>
                      </a:lnTo>
                      <a:lnTo>
                        <a:pt x="873" y="75"/>
                      </a:lnTo>
                      <a:lnTo>
                        <a:pt x="873" y="74"/>
                      </a:lnTo>
                      <a:lnTo>
                        <a:pt x="871" y="72"/>
                      </a:lnTo>
                      <a:lnTo>
                        <a:pt x="873" y="72"/>
                      </a:lnTo>
                      <a:lnTo>
                        <a:pt x="874" y="72"/>
                      </a:lnTo>
                      <a:lnTo>
                        <a:pt x="877" y="70"/>
                      </a:lnTo>
                      <a:close/>
                      <a:moveTo>
                        <a:pt x="1670" y="69"/>
                      </a:moveTo>
                      <a:lnTo>
                        <a:pt x="1671" y="69"/>
                      </a:lnTo>
                      <a:lnTo>
                        <a:pt x="1671" y="70"/>
                      </a:lnTo>
                      <a:lnTo>
                        <a:pt x="1671" y="70"/>
                      </a:lnTo>
                      <a:lnTo>
                        <a:pt x="1671" y="72"/>
                      </a:lnTo>
                      <a:lnTo>
                        <a:pt x="1669" y="73"/>
                      </a:lnTo>
                      <a:lnTo>
                        <a:pt x="1667" y="74"/>
                      </a:lnTo>
                      <a:lnTo>
                        <a:pt x="1666" y="74"/>
                      </a:lnTo>
                      <a:lnTo>
                        <a:pt x="1666" y="74"/>
                      </a:lnTo>
                      <a:lnTo>
                        <a:pt x="1665" y="74"/>
                      </a:lnTo>
                      <a:lnTo>
                        <a:pt x="1665" y="73"/>
                      </a:lnTo>
                      <a:lnTo>
                        <a:pt x="1667" y="73"/>
                      </a:lnTo>
                      <a:lnTo>
                        <a:pt x="1669" y="70"/>
                      </a:lnTo>
                      <a:lnTo>
                        <a:pt x="1670" y="69"/>
                      </a:lnTo>
                      <a:close/>
                      <a:moveTo>
                        <a:pt x="45" y="69"/>
                      </a:moveTo>
                      <a:lnTo>
                        <a:pt x="47" y="69"/>
                      </a:lnTo>
                      <a:lnTo>
                        <a:pt x="47" y="69"/>
                      </a:lnTo>
                      <a:lnTo>
                        <a:pt x="47" y="69"/>
                      </a:lnTo>
                      <a:lnTo>
                        <a:pt x="47" y="69"/>
                      </a:lnTo>
                      <a:lnTo>
                        <a:pt x="45" y="69"/>
                      </a:lnTo>
                      <a:close/>
                      <a:moveTo>
                        <a:pt x="862" y="68"/>
                      </a:moveTo>
                      <a:lnTo>
                        <a:pt x="862" y="68"/>
                      </a:lnTo>
                      <a:lnTo>
                        <a:pt x="864" y="69"/>
                      </a:lnTo>
                      <a:lnTo>
                        <a:pt x="864" y="70"/>
                      </a:lnTo>
                      <a:lnTo>
                        <a:pt x="864" y="70"/>
                      </a:lnTo>
                      <a:lnTo>
                        <a:pt x="864" y="70"/>
                      </a:lnTo>
                      <a:lnTo>
                        <a:pt x="865" y="70"/>
                      </a:lnTo>
                      <a:lnTo>
                        <a:pt x="866" y="72"/>
                      </a:lnTo>
                      <a:lnTo>
                        <a:pt x="866" y="73"/>
                      </a:lnTo>
                      <a:lnTo>
                        <a:pt x="865" y="75"/>
                      </a:lnTo>
                      <a:lnTo>
                        <a:pt x="864" y="77"/>
                      </a:lnTo>
                      <a:lnTo>
                        <a:pt x="864" y="78"/>
                      </a:lnTo>
                      <a:lnTo>
                        <a:pt x="864" y="79"/>
                      </a:lnTo>
                      <a:lnTo>
                        <a:pt x="862" y="81"/>
                      </a:lnTo>
                      <a:lnTo>
                        <a:pt x="858" y="81"/>
                      </a:lnTo>
                      <a:lnTo>
                        <a:pt x="858" y="81"/>
                      </a:lnTo>
                      <a:lnTo>
                        <a:pt x="858" y="81"/>
                      </a:lnTo>
                      <a:lnTo>
                        <a:pt x="858" y="81"/>
                      </a:lnTo>
                      <a:lnTo>
                        <a:pt x="857" y="79"/>
                      </a:lnTo>
                      <a:lnTo>
                        <a:pt x="856" y="79"/>
                      </a:lnTo>
                      <a:lnTo>
                        <a:pt x="856" y="79"/>
                      </a:lnTo>
                      <a:lnTo>
                        <a:pt x="856" y="77"/>
                      </a:lnTo>
                      <a:lnTo>
                        <a:pt x="854" y="77"/>
                      </a:lnTo>
                      <a:lnTo>
                        <a:pt x="854" y="75"/>
                      </a:lnTo>
                      <a:lnTo>
                        <a:pt x="854" y="73"/>
                      </a:lnTo>
                      <a:lnTo>
                        <a:pt x="856" y="72"/>
                      </a:lnTo>
                      <a:lnTo>
                        <a:pt x="856" y="69"/>
                      </a:lnTo>
                      <a:lnTo>
                        <a:pt x="858" y="69"/>
                      </a:lnTo>
                      <a:lnTo>
                        <a:pt x="860" y="68"/>
                      </a:lnTo>
                      <a:lnTo>
                        <a:pt x="862" y="68"/>
                      </a:lnTo>
                      <a:close/>
                      <a:moveTo>
                        <a:pt x="644" y="68"/>
                      </a:moveTo>
                      <a:lnTo>
                        <a:pt x="645" y="68"/>
                      </a:lnTo>
                      <a:lnTo>
                        <a:pt x="646" y="72"/>
                      </a:lnTo>
                      <a:lnTo>
                        <a:pt x="645" y="72"/>
                      </a:lnTo>
                      <a:lnTo>
                        <a:pt x="645" y="70"/>
                      </a:lnTo>
                      <a:lnTo>
                        <a:pt x="644" y="69"/>
                      </a:lnTo>
                      <a:lnTo>
                        <a:pt x="644" y="68"/>
                      </a:lnTo>
                      <a:close/>
                      <a:moveTo>
                        <a:pt x="2051" y="66"/>
                      </a:moveTo>
                      <a:lnTo>
                        <a:pt x="2052" y="66"/>
                      </a:lnTo>
                      <a:lnTo>
                        <a:pt x="2052" y="66"/>
                      </a:lnTo>
                      <a:lnTo>
                        <a:pt x="2052" y="66"/>
                      </a:lnTo>
                      <a:lnTo>
                        <a:pt x="2052" y="68"/>
                      </a:lnTo>
                      <a:lnTo>
                        <a:pt x="2051" y="68"/>
                      </a:lnTo>
                      <a:lnTo>
                        <a:pt x="2051" y="68"/>
                      </a:lnTo>
                      <a:lnTo>
                        <a:pt x="2051" y="66"/>
                      </a:lnTo>
                      <a:close/>
                      <a:moveTo>
                        <a:pt x="1070" y="66"/>
                      </a:moveTo>
                      <a:lnTo>
                        <a:pt x="1072" y="66"/>
                      </a:lnTo>
                      <a:lnTo>
                        <a:pt x="1072" y="66"/>
                      </a:lnTo>
                      <a:lnTo>
                        <a:pt x="1072" y="66"/>
                      </a:lnTo>
                      <a:lnTo>
                        <a:pt x="1072" y="66"/>
                      </a:lnTo>
                      <a:lnTo>
                        <a:pt x="1070" y="66"/>
                      </a:lnTo>
                      <a:close/>
                      <a:moveTo>
                        <a:pt x="877" y="62"/>
                      </a:moveTo>
                      <a:lnTo>
                        <a:pt x="877" y="62"/>
                      </a:lnTo>
                      <a:lnTo>
                        <a:pt x="877" y="64"/>
                      </a:lnTo>
                      <a:lnTo>
                        <a:pt x="878" y="65"/>
                      </a:lnTo>
                      <a:lnTo>
                        <a:pt x="878" y="68"/>
                      </a:lnTo>
                      <a:lnTo>
                        <a:pt x="877" y="68"/>
                      </a:lnTo>
                      <a:lnTo>
                        <a:pt x="875" y="66"/>
                      </a:lnTo>
                      <a:lnTo>
                        <a:pt x="875" y="65"/>
                      </a:lnTo>
                      <a:lnTo>
                        <a:pt x="877" y="62"/>
                      </a:lnTo>
                      <a:close/>
                      <a:moveTo>
                        <a:pt x="1674" y="61"/>
                      </a:moveTo>
                      <a:lnTo>
                        <a:pt x="1674" y="65"/>
                      </a:lnTo>
                      <a:lnTo>
                        <a:pt x="1670" y="64"/>
                      </a:lnTo>
                      <a:lnTo>
                        <a:pt x="1670" y="64"/>
                      </a:lnTo>
                      <a:lnTo>
                        <a:pt x="1671" y="64"/>
                      </a:lnTo>
                      <a:lnTo>
                        <a:pt x="1673" y="62"/>
                      </a:lnTo>
                      <a:lnTo>
                        <a:pt x="1674" y="61"/>
                      </a:lnTo>
                      <a:close/>
                      <a:moveTo>
                        <a:pt x="602" y="61"/>
                      </a:moveTo>
                      <a:lnTo>
                        <a:pt x="602" y="62"/>
                      </a:lnTo>
                      <a:lnTo>
                        <a:pt x="602" y="62"/>
                      </a:lnTo>
                      <a:lnTo>
                        <a:pt x="602" y="65"/>
                      </a:lnTo>
                      <a:lnTo>
                        <a:pt x="601" y="65"/>
                      </a:lnTo>
                      <a:lnTo>
                        <a:pt x="599" y="65"/>
                      </a:lnTo>
                      <a:lnTo>
                        <a:pt x="597" y="64"/>
                      </a:lnTo>
                      <a:lnTo>
                        <a:pt x="595" y="62"/>
                      </a:lnTo>
                      <a:lnTo>
                        <a:pt x="598" y="62"/>
                      </a:lnTo>
                      <a:lnTo>
                        <a:pt x="599" y="62"/>
                      </a:lnTo>
                      <a:lnTo>
                        <a:pt x="601" y="62"/>
                      </a:lnTo>
                      <a:lnTo>
                        <a:pt x="602" y="61"/>
                      </a:lnTo>
                      <a:close/>
                      <a:moveTo>
                        <a:pt x="1679" y="60"/>
                      </a:moveTo>
                      <a:lnTo>
                        <a:pt x="1681" y="60"/>
                      </a:lnTo>
                      <a:lnTo>
                        <a:pt x="1681" y="64"/>
                      </a:lnTo>
                      <a:lnTo>
                        <a:pt x="1681" y="64"/>
                      </a:lnTo>
                      <a:lnTo>
                        <a:pt x="1681" y="64"/>
                      </a:lnTo>
                      <a:lnTo>
                        <a:pt x="1683" y="64"/>
                      </a:lnTo>
                      <a:lnTo>
                        <a:pt x="1683" y="62"/>
                      </a:lnTo>
                      <a:lnTo>
                        <a:pt x="1686" y="61"/>
                      </a:lnTo>
                      <a:lnTo>
                        <a:pt x="1686" y="62"/>
                      </a:lnTo>
                      <a:lnTo>
                        <a:pt x="1687" y="62"/>
                      </a:lnTo>
                      <a:lnTo>
                        <a:pt x="1687" y="64"/>
                      </a:lnTo>
                      <a:lnTo>
                        <a:pt x="1687" y="65"/>
                      </a:lnTo>
                      <a:lnTo>
                        <a:pt x="1686" y="66"/>
                      </a:lnTo>
                      <a:lnTo>
                        <a:pt x="1686" y="66"/>
                      </a:lnTo>
                      <a:lnTo>
                        <a:pt x="1686" y="68"/>
                      </a:lnTo>
                      <a:lnTo>
                        <a:pt x="1684" y="69"/>
                      </a:lnTo>
                      <a:lnTo>
                        <a:pt x="1683" y="69"/>
                      </a:lnTo>
                      <a:lnTo>
                        <a:pt x="1681" y="72"/>
                      </a:lnTo>
                      <a:lnTo>
                        <a:pt x="1681" y="72"/>
                      </a:lnTo>
                      <a:lnTo>
                        <a:pt x="1679" y="72"/>
                      </a:lnTo>
                      <a:lnTo>
                        <a:pt x="1679" y="70"/>
                      </a:lnTo>
                      <a:lnTo>
                        <a:pt x="1678" y="70"/>
                      </a:lnTo>
                      <a:lnTo>
                        <a:pt x="1678" y="73"/>
                      </a:lnTo>
                      <a:lnTo>
                        <a:pt x="1677" y="73"/>
                      </a:lnTo>
                      <a:lnTo>
                        <a:pt x="1677" y="70"/>
                      </a:lnTo>
                      <a:lnTo>
                        <a:pt x="1675" y="70"/>
                      </a:lnTo>
                      <a:lnTo>
                        <a:pt x="1674" y="70"/>
                      </a:lnTo>
                      <a:lnTo>
                        <a:pt x="1673" y="72"/>
                      </a:lnTo>
                      <a:lnTo>
                        <a:pt x="1673" y="69"/>
                      </a:lnTo>
                      <a:lnTo>
                        <a:pt x="1674" y="69"/>
                      </a:lnTo>
                      <a:lnTo>
                        <a:pt x="1674" y="66"/>
                      </a:lnTo>
                      <a:lnTo>
                        <a:pt x="1677" y="66"/>
                      </a:lnTo>
                      <a:lnTo>
                        <a:pt x="1679" y="60"/>
                      </a:lnTo>
                      <a:close/>
                      <a:moveTo>
                        <a:pt x="827" y="60"/>
                      </a:moveTo>
                      <a:lnTo>
                        <a:pt x="828" y="60"/>
                      </a:lnTo>
                      <a:lnTo>
                        <a:pt x="831" y="60"/>
                      </a:lnTo>
                      <a:lnTo>
                        <a:pt x="832" y="61"/>
                      </a:lnTo>
                      <a:lnTo>
                        <a:pt x="832" y="62"/>
                      </a:lnTo>
                      <a:lnTo>
                        <a:pt x="831" y="62"/>
                      </a:lnTo>
                      <a:lnTo>
                        <a:pt x="830" y="62"/>
                      </a:lnTo>
                      <a:lnTo>
                        <a:pt x="828" y="62"/>
                      </a:lnTo>
                      <a:lnTo>
                        <a:pt x="827" y="62"/>
                      </a:lnTo>
                      <a:lnTo>
                        <a:pt x="827" y="60"/>
                      </a:lnTo>
                      <a:close/>
                      <a:moveTo>
                        <a:pt x="628" y="57"/>
                      </a:moveTo>
                      <a:lnTo>
                        <a:pt x="628" y="58"/>
                      </a:lnTo>
                      <a:lnTo>
                        <a:pt x="629" y="58"/>
                      </a:lnTo>
                      <a:lnTo>
                        <a:pt x="629" y="58"/>
                      </a:lnTo>
                      <a:lnTo>
                        <a:pt x="629" y="60"/>
                      </a:lnTo>
                      <a:lnTo>
                        <a:pt x="628" y="60"/>
                      </a:lnTo>
                      <a:lnTo>
                        <a:pt x="627" y="61"/>
                      </a:lnTo>
                      <a:lnTo>
                        <a:pt x="625" y="61"/>
                      </a:lnTo>
                      <a:lnTo>
                        <a:pt x="625" y="61"/>
                      </a:lnTo>
                      <a:lnTo>
                        <a:pt x="624" y="61"/>
                      </a:lnTo>
                      <a:lnTo>
                        <a:pt x="624" y="58"/>
                      </a:lnTo>
                      <a:lnTo>
                        <a:pt x="627" y="58"/>
                      </a:lnTo>
                      <a:lnTo>
                        <a:pt x="627" y="58"/>
                      </a:lnTo>
                      <a:lnTo>
                        <a:pt x="628" y="57"/>
                      </a:lnTo>
                      <a:close/>
                      <a:moveTo>
                        <a:pt x="1686" y="56"/>
                      </a:moveTo>
                      <a:lnTo>
                        <a:pt x="1686" y="56"/>
                      </a:lnTo>
                      <a:lnTo>
                        <a:pt x="1686" y="57"/>
                      </a:lnTo>
                      <a:lnTo>
                        <a:pt x="1686" y="58"/>
                      </a:lnTo>
                      <a:lnTo>
                        <a:pt x="1684" y="58"/>
                      </a:lnTo>
                      <a:lnTo>
                        <a:pt x="1686" y="56"/>
                      </a:lnTo>
                      <a:close/>
                      <a:moveTo>
                        <a:pt x="1687" y="55"/>
                      </a:moveTo>
                      <a:lnTo>
                        <a:pt x="1687" y="55"/>
                      </a:lnTo>
                      <a:lnTo>
                        <a:pt x="1687" y="55"/>
                      </a:lnTo>
                      <a:lnTo>
                        <a:pt x="1687" y="56"/>
                      </a:lnTo>
                      <a:lnTo>
                        <a:pt x="1686" y="56"/>
                      </a:lnTo>
                      <a:lnTo>
                        <a:pt x="1687" y="55"/>
                      </a:lnTo>
                      <a:close/>
                      <a:moveTo>
                        <a:pt x="640" y="55"/>
                      </a:moveTo>
                      <a:lnTo>
                        <a:pt x="641" y="55"/>
                      </a:lnTo>
                      <a:lnTo>
                        <a:pt x="641" y="57"/>
                      </a:lnTo>
                      <a:lnTo>
                        <a:pt x="638" y="57"/>
                      </a:lnTo>
                      <a:lnTo>
                        <a:pt x="638" y="57"/>
                      </a:lnTo>
                      <a:lnTo>
                        <a:pt x="637" y="57"/>
                      </a:lnTo>
                      <a:lnTo>
                        <a:pt x="637" y="57"/>
                      </a:lnTo>
                      <a:lnTo>
                        <a:pt x="636" y="57"/>
                      </a:lnTo>
                      <a:lnTo>
                        <a:pt x="636" y="55"/>
                      </a:lnTo>
                      <a:lnTo>
                        <a:pt x="640" y="56"/>
                      </a:lnTo>
                      <a:lnTo>
                        <a:pt x="640" y="55"/>
                      </a:lnTo>
                      <a:close/>
                      <a:moveTo>
                        <a:pt x="2971" y="53"/>
                      </a:moveTo>
                      <a:lnTo>
                        <a:pt x="2973" y="53"/>
                      </a:lnTo>
                      <a:lnTo>
                        <a:pt x="2973" y="53"/>
                      </a:lnTo>
                      <a:lnTo>
                        <a:pt x="2973" y="55"/>
                      </a:lnTo>
                      <a:lnTo>
                        <a:pt x="2973" y="55"/>
                      </a:lnTo>
                      <a:lnTo>
                        <a:pt x="2973" y="55"/>
                      </a:lnTo>
                      <a:lnTo>
                        <a:pt x="2971" y="55"/>
                      </a:lnTo>
                      <a:lnTo>
                        <a:pt x="2971" y="53"/>
                      </a:lnTo>
                      <a:close/>
                      <a:moveTo>
                        <a:pt x="1976" y="51"/>
                      </a:moveTo>
                      <a:lnTo>
                        <a:pt x="1978" y="51"/>
                      </a:lnTo>
                      <a:lnTo>
                        <a:pt x="1979" y="51"/>
                      </a:lnTo>
                      <a:lnTo>
                        <a:pt x="1980" y="51"/>
                      </a:lnTo>
                      <a:lnTo>
                        <a:pt x="1980" y="52"/>
                      </a:lnTo>
                      <a:lnTo>
                        <a:pt x="1982" y="52"/>
                      </a:lnTo>
                      <a:lnTo>
                        <a:pt x="1983" y="53"/>
                      </a:lnTo>
                      <a:lnTo>
                        <a:pt x="1983" y="55"/>
                      </a:lnTo>
                      <a:lnTo>
                        <a:pt x="1983" y="56"/>
                      </a:lnTo>
                      <a:lnTo>
                        <a:pt x="1982" y="56"/>
                      </a:lnTo>
                      <a:lnTo>
                        <a:pt x="1982" y="58"/>
                      </a:lnTo>
                      <a:lnTo>
                        <a:pt x="1980" y="60"/>
                      </a:lnTo>
                      <a:lnTo>
                        <a:pt x="1979" y="60"/>
                      </a:lnTo>
                      <a:lnTo>
                        <a:pt x="1979" y="61"/>
                      </a:lnTo>
                      <a:lnTo>
                        <a:pt x="1979" y="61"/>
                      </a:lnTo>
                      <a:lnTo>
                        <a:pt x="1979" y="62"/>
                      </a:lnTo>
                      <a:lnTo>
                        <a:pt x="1976" y="62"/>
                      </a:lnTo>
                      <a:lnTo>
                        <a:pt x="1975" y="61"/>
                      </a:lnTo>
                      <a:lnTo>
                        <a:pt x="1974" y="61"/>
                      </a:lnTo>
                      <a:lnTo>
                        <a:pt x="1974" y="60"/>
                      </a:lnTo>
                      <a:lnTo>
                        <a:pt x="1972" y="58"/>
                      </a:lnTo>
                      <a:lnTo>
                        <a:pt x="1972" y="57"/>
                      </a:lnTo>
                      <a:lnTo>
                        <a:pt x="1971" y="57"/>
                      </a:lnTo>
                      <a:lnTo>
                        <a:pt x="1972" y="52"/>
                      </a:lnTo>
                      <a:lnTo>
                        <a:pt x="1974" y="52"/>
                      </a:lnTo>
                      <a:lnTo>
                        <a:pt x="1974" y="52"/>
                      </a:lnTo>
                      <a:lnTo>
                        <a:pt x="1975" y="51"/>
                      </a:lnTo>
                      <a:lnTo>
                        <a:pt x="1975" y="51"/>
                      </a:lnTo>
                      <a:lnTo>
                        <a:pt x="1976" y="51"/>
                      </a:lnTo>
                      <a:close/>
                      <a:moveTo>
                        <a:pt x="834" y="49"/>
                      </a:moveTo>
                      <a:lnTo>
                        <a:pt x="835" y="52"/>
                      </a:lnTo>
                      <a:lnTo>
                        <a:pt x="834" y="52"/>
                      </a:lnTo>
                      <a:lnTo>
                        <a:pt x="834" y="52"/>
                      </a:lnTo>
                      <a:lnTo>
                        <a:pt x="834" y="51"/>
                      </a:lnTo>
                      <a:lnTo>
                        <a:pt x="832" y="51"/>
                      </a:lnTo>
                      <a:lnTo>
                        <a:pt x="834" y="51"/>
                      </a:lnTo>
                      <a:lnTo>
                        <a:pt x="834" y="51"/>
                      </a:lnTo>
                      <a:lnTo>
                        <a:pt x="834" y="49"/>
                      </a:lnTo>
                      <a:close/>
                      <a:moveTo>
                        <a:pt x="635" y="49"/>
                      </a:moveTo>
                      <a:lnTo>
                        <a:pt x="636" y="51"/>
                      </a:lnTo>
                      <a:lnTo>
                        <a:pt x="636" y="51"/>
                      </a:lnTo>
                      <a:lnTo>
                        <a:pt x="637" y="52"/>
                      </a:lnTo>
                      <a:lnTo>
                        <a:pt x="636" y="52"/>
                      </a:lnTo>
                      <a:lnTo>
                        <a:pt x="635" y="51"/>
                      </a:lnTo>
                      <a:lnTo>
                        <a:pt x="635" y="49"/>
                      </a:lnTo>
                      <a:close/>
                      <a:moveTo>
                        <a:pt x="367" y="49"/>
                      </a:moveTo>
                      <a:lnTo>
                        <a:pt x="367" y="49"/>
                      </a:lnTo>
                      <a:lnTo>
                        <a:pt x="367" y="51"/>
                      </a:lnTo>
                      <a:lnTo>
                        <a:pt x="367" y="51"/>
                      </a:lnTo>
                      <a:lnTo>
                        <a:pt x="367" y="49"/>
                      </a:lnTo>
                      <a:close/>
                      <a:moveTo>
                        <a:pt x="1698" y="48"/>
                      </a:moveTo>
                      <a:lnTo>
                        <a:pt x="1698" y="49"/>
                      </a:lnTo>
                      <a:lnTo>
                        <a:pt x="1698" y="51"/>
                      </a:lnTo>
                      <a:lnTo>
                        <a:pt x="1698" y="53"/>
                      </a:lnTo>
                      <a:lnTo>
                        <a:pt x="1698" y="55"/>
                      </a:lnTo>
                      <a:lnTo>
                        <a:pt x="1698" y="56"/>
                      </a:lnTo>
                      <a:lnTo>
                        <a:pt x="1696" y="57"/>
                      </a:lnTo>
                      <a:lnTo>
                        <a:pt x="1695" y="57"/>
                      </a:lnTo>
                      <a:lnTo>
                        <a:pt x="1695" y="58"/>
                      </a:lnTo>
                      <a:lnTo>
                        <a:pt x="1695" y="58"/>
                      </a:lnTo>
                      <a:lnTo>
                        <a:pt x="1694" y="58"/>
                      </a:lnTo>
                      <a:lnTo>
                        <a:pt x="1692" y="57"/>
                      </a:lnTo>
                      <a:lnTo>
                        <a:pt x="1692" y="58"/>
                      </a:lnTo>
                      <a:lnTo>
                        <a:pt x="1691" y="60"/>
                      </a:lnTo>
                      <a:lnTo>
                        <a:pt x="1690" y="60"/>
                      </a:lnTo>
                      <a:lnTo>
                        <a:pt x="1690" y="57"/>
                      </a:lnTo>
                      <a:lnTo>
                        <a:pt x="1691" y="57"/>
                      </a:lnTo>
                      <a:lnTo>
                        <a:pt x="1691" y="57"/>
                      </a:lnTo>
                      <a:lnTo>
                        <a:pt x="1690" y="57"/>
                      </a:lnTo>
                      <a:lnTo>
                        <a:pt x="1690" y="56"/>
                      </a:lnTo>
                      <a:lnTo>
                        <a:pt x="1691" y="53"/>
                      </a:lnTo>
                      <a:lnTo>
                        <a:pt x="1692" y="52"/>
                      </a:lnTo>
                      <a:lnTo>
                        <a:pt x="1694" y="51"/>
                      </a:lnTo>
                      <a:lnTo>
                        <a:pt x="1694" y="51"/>
                      </a:lnTo>
                      <a:lnTo>
                        <a:pt x="1695" y="51"/>
                      </a:lnTo>
                      <a:lnTo>
                        <a:pt x="1696" y="49"/>
                      </a:lnTo>
                      <a:lnTo>
                        <a:pt x="1696" y="49"/>
                      </a:lnTo>
                      <a:lnTo>
                        <a:pt x="1698" y="48"/>
                      </a:lnTo>
                      <a:close/>
                      <a:moveTo>
                        <a:pt x="860" y="48"/>
                      </a:moveTo>
                      <a:lnTo>
                        <a:pt x="860" y="51"/>
                      </a:lnTo>
                      <a:lnTo>
                        <a:pt x="858" y="51"/>
                      </a:lnTo>
                      <a:lnTo>
                        <a:pt x="858" y="51"/>
                      </a:lnTo>
                      <a:lnTo>
                        <a:pt x="856" y="51"/>
                      </a:lnTo>
                      <a:lnTo>
                        <a:pt x="856" y="49"/>
                      </a:lnTo>
                      <a:lnTo>
                        <a:pt x="857" y="49"/>
                      </a:lnTo>
                      <a:lnTo>
                        <a:pt x="857" y="49"/>
                      </a:lnTo>
                      <a:lnTo>
                        <a:pt x="860" y="48"/>
                      </a:lnTo>
                      <a:close/>
                      <a:moveTo>
                        <a:pt x="2970" y="48"/>
                      </a:moveTo>
                      <a:lnTo>
                        <a:pt x="2971" y="48"/>
                      </a:lnTo>
                      <a:lnTo>
                        <a:pt x="2971" y="48"/>
                      </a:lnTo>
                      <a:lnTo>
                        <a:pt x="2971" y="49"/>
                      </a:lnTo>
                      <a:lnTo>
                        <a:pt x="2970" y="49"/>
                      </a:lnTo>
                      <a:lnTo>
                        <a:pt x="2970" y="48"/>
                      </a:lnTo>
                      <a:close/>
                      <a:moveTo>
                        <a:pt x="837" y="45"/>
                      </a:moveTo>
                      <a:lnTo>
                        <a:pt x="840" y="45"/>
                      </a:lnTo>
                      <a:lnTo>
                        <a:pt x="839" y="48"/>
                      </a:lnTo>
                      <a:lnTo>
                        <a:pt x="839" y="49"/>
                      </a:lnTo>
                      <a:lnTo>
                        <a:pt x="837" y="49"/>
                      </a:lnTo>
                      <a:lnTo>
                        <a:pt x="837" y="48"/>
                      </a:lnTo>
                      <a:lnTo>
                        <a:pt x="836" y="48"/>
                      </a:lnTo>
                      <a:lnTo>
                        <a:pt x="837" y="45"/>
                      </a:lnTo>
                      <a:close/>
                      <a:moveTo>
                        <a:pt x="819" y="45"/>
                      </a:moveTo>
                      <a:lnTo>
                        <a:pt x="819" y="45"/>
                      </a:lnTo>
                      <a:lnTo>
                        <a:pt x="819" y="45"/>
                      </a:lnTo>
                      <a:lnTo>
                        <a:pt x="819" y="47"/>
                      </a:lnTo>
                      <a:lnTo>
                        <a:pt x="819" y="47"/>
                      </a:lnTo>
                      <a:lnTo>
                        <a:pt x="819" y="45"/>
                      </a:lnTo>
                      <a:close/>
                      <a:moveTo>
                        <a:pt x="834" y="41"/>
                      </a:moveTo>
                      <a:lnTo>
                        <a:pt x="834" y="44"/>
                      </a:lnTo>
                      <a:lnTo>
                        <a:pt x="834" y="44"/>
                      </a:lnTo>
                      <a:lnTo>
                        <a:pt x="832" y="45"/>
                      </a:lnTo>
                      <a:lnTo>
                        <a:pt x="832" y="47"/>
                      </a:lnTo>
                      <a:lnTo>
                        <a:pt x="830" y="48"/>
                      </a:lnTo>
                      <a:lnTo>
                        <a:pt x="828" y="48"/>
                      </a:lnTo>
                      <a:lnTo>
                        <a:pt x="826" y="49"/>
                      </a:lnTo>
                      <a:lnTo>
                        <a:pt x="826" y="48"/>
                      </a:lnTo>
                      <a:lnTo>
                        <a:pt x="824" y="47"/>
                      </a:lnTo>
                      <a:lnTo>
                        <a:pt x="823" y="47"/>
                      </a:lnTo>
                      <a:lnTo>
                        <a:pt x="823" y="48"/>
                      </a:lnTo>
                      <a:lnTo>
                        <a:pt x="823" y="48"/>
                      </a:lnTo>
                      <a:lnTo>
                        <a:pt x="822" y="48"/>
                      </a:lnTo>
                      <a:lnTo>
                        <a:pt x="822" y="47"/>
                      </a:lnTo>
                      <a:lnTo>
                        <a:pt x="820" y="47"/>
                      </a:lnTo>
                      <a:lnTo>
                        <a:pt x="820" y="44"/>
                      </a:lnTo>
                      <a:lnTo>
                        <a:pt x="827" y="44"/>
                      </a:lnTo>
                      <a:lnTo>
                        <a:pt x="827" y="44"/>
                      </a:lnTo>
                      <a:lnTo>
                        <a:pt x="828" y="44"/>
                      </a:lnTo>
                      <a:lnTo>
                        <a:pt x="830" y="43"/>
                      </a:lnTo>
                      <a:lnTo>
                        <a:pt x="834" y="41"/>
                      </a:lnTo>
                      <a:close/>
                      <a:moveTo>
                        <a:pt x="663" y="41"/>
                      </a:moveTo>
                      <a:lnTo>
                        <a:pt x="663" y="44"/>
                      </a:lnTo>
                      <a:lnTo>
                        <a:pt x="665" y="44"/>
                      </a:lnTo>
                      <a:lnTo>
                        <a:pt x="665" y="44"/>
                      </a:lnTo>
                      <a:lnTo>
                        <a:pt x="666" y="43"/>
                      </a:lnTo>
                      <a:lnTo>
                        <a:pt x="667" y="43"/>
                      </a:lnTo>
                      <a:lnTo>
                        <a:pt x="667" y="44"/>
                      </a:lnTo>
                      <a:lnTo>
                        <a:pt x="673" y="44"/>
                      </a:lnTo>
                      <a:lnTo>
                        <a:pt x="673" y="45"/>
                      </a:lnTo>
                      <a:lnTo>
                        <a:pt x="674" y="45"/>
                      </a:lnTo>
                      <a:lnTo>
                        <a:pt x="674" y="47"/>
                      </a:lnTo>
                      <a:lnTo>
                        <a:pt x="675" y="48"/>
                      </a:lnTo>
                      <a:lnTo>
                        <a:pt x="678" y="49"/>
                      </a:lnTo>
                      <a:lnTo>
                        <a:pt x="678" y="49"/>
                      </a:lnTo>
                      <a:lnTo>
                        <a:pt x="679" y="51"/>
                      </a:lnTo>
                      <a:lnTo>
                        <a:pt x="679" y="58"/>
                      </a:lnTo>
                      <a:lnTo>
                        <a:pt x="680" y="58"/>
                      </a:lnTo>
                      <a:lnTo>
                        <a:pt x="680" y="58"/>
                      </a:lnTo>
                      <a:lnTo>
                        <a:pt x="683" y="58"/>
                      </a:lnTo>
                      <a:lnTo>
                        <a:pt x="683" y="60"/>
                      </a:lnTo>
                      <a:lnTo>
                        <a:pt x="676" y="61"/>
                      </a:lnTo>
                      <a:lnTo>
                        <a:pt x="676" y="62"/>
                      </a:lnTo>
                      <a:lnTo>
                        <a:pt x="673" y="62"/>
                      </a:lnTo>
                      <a:lnTo>
                        <a:pt x="671" y="62"/>
                      </a:lnTo>
                      <a:lnTo>
                        <a:pt x="669" y="61"/>
                      </a:lnTo>
                      <a:lnTo>
                        <a:pt x="670" y="64"/>
                      </a:lnTo>
                      <a:lnTo>
                        <a:pt x="670" y="64"/>
                      </a:lnTo>
                      <a:lnTo>
                        <a:pt x="669" y="64"/>
                      </a:lnTo>
                      <a:lnTo>
                        <a:pt x="669" y="65"/>
                      </a:lnTo>
                      <a:lnTo>
                        <a:pt x="666" y="65"/>
                      </a:lnTo>
                      <a:lnTo>
                        <a:pt x="666" y="65"/>
                      </a:lnTo>
                      <a:lnTo>
                        <a:pt x="666" y="65"/>
                      </a:lnTo>
                      <a:lnTo>
                        <a:pt x="665" y="65"/>
                      </a:lnTo>
                      <a:lnTo>
                        <a:pt x="665" y="65"/>
                      </a:lnTo>
                      <a:lnTo>
                        <a:pt x="663" y="65"/>
                      </a:lnTo>
                      <a:lnTo>
                        <a:pt x="663" y="64"/>
                      </a:lnTo>
                      <a:lnTo>
                        <a:pt x="662" y="62"/>
                      </a:lnTo>
                      <a:lnTo>
                        <a:pt x="661" y="61"/>
                      </a:lnTo>
                      <a:lnTo>
                        <a:pt x="659" y="61"/>
                      </a:lnTo>
                      <a:lnTo>
                        <a:pt x="659" y="61"/>
                      </a:lnTo>
                      <a:lnTo>
                        <a:pt x="659" y="61"/>
                      </a:lnTo>
                      <a:lnTo>
                        <a:pt x="658" y="61"/>
                      </a:lnTo>
                      <a:lnTo>
                        <a:pt x="658" y="60"/>
                      </a:lnTo>
                      <a:lnTo>
                        <a:pt x="659" y="60"/>
                      </a:lnTo>
                      <a:lnTo>
                        <a:pt x="659" y="57"/>
                      </a:lnTo>
                      <a:lnTo>
                        <a:pt x="657" y="57"/>
                      </a:lnTo>
                      <a:lnTo>
                        <a:pt x="657" y="57"/>
                      </a:lnTo>
                      <a:lnTo>
                        <a:pt x="655" y="57"/>
                      </a:lnTo>
                      <a:lnTo>
                        <a:pt x="655" y="60"/>
                      </a:lnTo>
                      <a:lnTo>
                        <a:pt x="655" y="60"/>
                      </a:lnTo>
                      <a:lnTo>
                        <a:pt x="655" y="60"/>
                      </a:lnTo>
                      <a:lnTo>
                        <a:pt x="655" y="60"/>
                      </a:lnTo>
                      <a:lnTo>
                        <a:pt x="655" y="60"/>
                      </a:lnTo>
                      <a:lnTo>
                        <a:pt x="653" y="60"/>
                      </a:lnTo>
                      <a:lnTo>
                        <a:pt x="653" y="58"/>
                      </a:lnTo>
                      <a:lnTo>
                        <a:pt x="653" y="58"/>
                      </a:lnTo>
                      <a:lnTo>
                        <a:pt x="653" y="57"/>
                      </a:lnTo>
                      <a:lnTo>
                        <a:pt x="652" y="57"/>
                      </a:lnTo>
                      <a:lnTo>
                        <a:pt x="652" y="57"/>
                      </a:lnTo>
                      <a:lnTo>
                        <a:pt x="652" y="58"/>
                      </a:lnTo>
                      <a:lnTo>
                        <a:pt x="650" y="58"/>
                      </a:lnTo>
                      <a:lnTo>
                        <a:pt x="649" y="57"/>
                      </a:lnTo>
                      <a:lnTo>
                        <a:pt x="649" y="56"/>
                      </a:lnTo>
                      <a:lnTo>
                        <a:pt x="649" y="55"/>
                      </a:lnTo>
                      <a:lnTo>
                        <a:pt x="652" y="55"/>
                      </a:lnTo>
                      <a:lnTo>
                        <a:pt x="653" y="53"/>
                      </a:lnTo>
                      <a:lnTo>
                        <a:pt x="654" y="52"/>
                      </a:lnTo>
                      <a:lnTo>
                        <a:pt x="654" y="51"/>
                      </a:lnTo>
                      <a:lnTo>
                        <a:pt x="655" y="48"/>
                      </a:lnTo>
                      <a:lnTo>
                        <a:pt x="655" y="45"/>
                      </a:lnTo>
                      <a:lnTo>
                        <a:pt x="658" y="45"/>
                      </a:lnTo>
                      <a:lnTo>
                        <a:pt x="658" y="47"/>
                      </a:lnTo>
                      <a:lnTo>
                        <a:pt x="659" y="47"/>
                      </a:lnTo>
                      <a:lnTo>
                        <a:pt x="659" y="43"/>
                      </a:lnTo>
                      <a:lnTo>
                        <a:pt x="661" y="43"/>
                      </a:lnTo>
                      <a:lnTo>
                        <a:pt x="662" y="43"/>
                      </a:lnTo>
                      <a:lnTo>
                        <a:pt x="663" y="41"/>
                      </a:lnTo>
                      <a:close/>
                      <a:moveTo>
                        <a:pt x="1705" y="41"/>
                      </a:moveTo>
                      <a:lnTo>
                        <a:pt x="1705" y="41"/>
                      </a:lnTo>
                      <a:lnTo>
                        <a:pt x="1707" y="41"/>
                      </a:lnTo>
                      <a:lnTo>
                        <a:pt x="1705" y="45"/>
                      </a:lnTo>
                      <a:lnTo>
                        <a:pt x="1705" y="45"/>
                      </a:lnTo>
                      <a:lnTo>
                        <a:pt x="1705" y="45"/>
                      </a:lnTo>
                      <a:lnTo>
                        <a:pt x="1704" y="45"/>
                      </a:lnTo>
                      <a:lnTo>
                        <a:pt x="1704" y="47"/>
                      </a:lnTo>
                      <a:lnTo>
                        <a:pt x="1703" y="47"/>
                      </a:lnTo>
                      <a:lnTo>
                        <a:pt x="1700" y="47"/>
                      </a:lnTo>
                      <a:lnTo>
                        <a:pt x="1700" y="45"/>
                      </a:lnTo>
                      <a:lnTo>
                        <a:pt x="1700" y="44"/>
                      </a:lnTo>
                      <a:lnTo>
                        <a:pt x="1700" y="44"/>
                      </a:lnTo>
                      <a:lnTo>
                        <a:pt x="1700" y="41"/>
                      </a:lnTo>
                      <a:lnTo>
                        <a:pt x="1705" y="41"/>
                      </a:lnTo>
                      <a:close/>
                      <a:moveTo>
                        <a:pt x="915" y="41"/>
                      </a:moveTo>
                      <a:lnTo>
                        <a:pt x="913" y="43"/>
                      </a:lnTo>
                      <a:lnTo>
                        <a:pt x="919" y="43"/>
                      </a:lnTo>
                      <a:lnTo>
                        <a:pt x="919" y="43"/>
                      </a:lnTo>
                      <a:lnTo>
                        <a:pt x="921" y="43"/>
                      </a:lnTo>
                      <a:lnTo>
                        <a:pt x="921" y="43"/>
                      </a:lnTo>
                      <a:lnTo>
                        <a:pt x="921" y="43"/>
                      </a:lnTo>
                      <a:lnTo>
                        <a:pt x="920" y="41"/>
                      </a:lnTo>
                      <a:lnTo>
                        <a:pt x="915" y="41"/>
                      </a:lnTo>
                      <a:close/>
                      <a:moveTo>
                        <a:pt x="720" y="40"/>
                      </a:moveTo>
                      <a:lnTo>
                        <a:pt x="720" y="41"/>
                      </a:lnTo>
                      <a:lnTo>
                        <a:pt x="720" y="41"/>
                      </a:lnTo>
                      <a:lnTo>
                        <a:pt x="720" y="41"/>
                      </a:lnTo>
                      <a:lnTo>
                        <a:pt x="720" y="41"/>
                      </a:lnTo>
                      <a:lnTo>
                        <a:pt x="720" y="40"/>
                      </a:lnTo>
                      <a:close/>
                      <a:moveTo>
                        <a:pt x="3041" y="40"/>
                      </a:moveTo>
                      <a:lnTo>
                        <a:pt x="3043" y="41"/>
                      </a:lnTo>
                      <a:lnTo>
                        <a:pt x="3045" y="43"/>
                      </a:lnTo>
                      <a:lnTo>
                        <a:pt x="3047" y="44"/>
                      </a:lnTo>
                      <a:lnTo>
                        <a:pt x="3047" y="45"/>
                      </a:lnTo>
                      <a:lnTo>
                        <a:pt x="3047" y="45"/>
                      </a:lnTo>
                      <a:lnTo>
                        <a:pt x="3047" y="45"/>
                      </a:lnTo>
                      <a:lnTo>
                        <a:pt x="3047" y="45"/>
                      </a:lnTo>
                      <a:lnTo>
                        <a:pt x="3047" y="45"/>
                      </a:lnTo>
                      <a:lnTo>
                        <a:pt x="3046" y="47"/>
                      </a:lnTo>
                      <a:lnTo>
                        <a:pt x="3045" y="47"/>
                      </a:lnTo>
                      <a:lnTo>
                        <a:pt x="3043" y="47"/>
                      </a:lnTo>
                      <a:lnTo>
                        <a:pt x="3043" y="47"/>
                      </a:lnTo>
                      <a:lnTo>
                        <a:pt x="3043" y="47"/>
                      </a:lnTo>
                      <a:lnTo>
                        <a:pt x="3042" y="47"/>
                      </a:lnTo>
                      <a:lnTo>
                        <a:pt x="3041" y="47"/>
                      </a:lnTo>
                      <a:lnTo>
                        <a:pt x="3039" y="45"/>
                      </a:lnTo>
                      <a:lnTo>
                        <a:pt x="3038" y="44"/>
                      </a:lnTo>
                      <a:lnTo>
                        <a:pt x="3038" y="43"/>
                      </a:lnTo>
                      <a:lnTo>
                        <a:pt x="3038" y="43"/>
                      </a:lnTo>
                      <a:lnTo>
                        <a:pt x="3038" y="43"/>
                      </a:lnTo>
                      <a:lnTo>
                        <a:pt x="3038" y="41"/>
                      </a:lnTo>
                      <a:lnTo>
                        <a:pt x="3041" y="40"/>
                      </a:lnTo>
                      <a:close/>
                      <a:moveTo>
                        <a:pt x="760" y="39"/>
                      </a:moveTo>
                      <a:lnTo>
                        <a:pt x="762" y="39"/>
                      </a:lnTo>
                      <a:lnTo>
                        <a:pt x="762" y="40"/>
                      </a:lnTo>
                      <a:lnTo>
                        <a:pt x="762" y="40"/>
                      </a:lnTo>
                      <a:lnTo>
                        <a:pt x="762" y="40"/>
                      </a:lnTo>
                      <a:lnTo>
                        <a:pt x="763" y="40"/>
                      </a:lnTo>
                      <a:lnTo>
                        <a:pt x="763" y="41"/>
                      </a:lnTo>
                      <a:lnTo>
                        <a:pt x="763" y="41"/>
                      </a:lnTo>
                      <a:lnTo>
                        <a:pt x="765" y="44"/>
                      </a:lnTo>
                      <a:lnTo>
                        <a:pt x="768" y="45"/>
                      </a:lnTo>
                      <a:lnTo>
                        <a:pt x="768" y="47"/>
                      </a:lnTo>
                      <a:lnTo>
                        <a:pt x="763" y="47"/>
                      </a:lnTo>
                      <a:lnTo>
                        <a:pt x="763" y="45"/>
                      </a:lnTo>
                      <a:lnTo>
                        <a:pt x="762" y="44"/>
                      </a:lnTo>
                      <a:lnTo>
                        <a:pt x="762" y="43"/>
                      </a:lnTo>
                      <a:lnTo>
                        <a:pt x="762" y="40"/>
                      </a:lnTo>
                      <a:lnTo>
                        <a:pt x="760" y="40"/>
                      </a:lnTo>
                      <a:lnTo>
                        <a:pt x="760" y="39"/>
                      </a:lnTo>
                      <a:close/>
                      <a:moveTo>
                        <a:pt x="2060" y="37"/>
                      </a:moveTo>
                      <a:lnTo>
                        <a:pt x="2064" y="37"/>
                      </a:lnTo>
                      <a:lnTo>
                        <a:pt x="2067" y="40"/>
                      </a:lnTo>
                      <a:lnTo>
                        <a:pt x="2071" y="43"/>
                      </a:lnTo>
                      <a:lnTo>
                        <a:pt x="2072" y="43"/>
                      </a:lnTo>
                      <a:lnTo>
                        <a:pt x="2072" y="44"/>
                      </a:lnTo>
                      <a:lnTo>
                        <a:pt x="2073" y="44"/>
                      </a:lnTo>
                      <a:lnTo>
                        <a:pt x="2075" y="45"/>
                      </a:lnTo>
                      <a:lnTo>
                        <a:pt x="2076" y="45"/>
                      </a:lnTo>
                      <a:lnTo>
                        <a:pt x="2077" y="47"/>
                      </a:lnTo>
                      <a:lnTo>
                        <a:pt x="2077" y="47"/>
                      </a:lnTo>
                      <a:lnTo>
                        <a:pt x="2078" y="48"/>
                      </a:lnTo>
                      <a:lnTo>
                        <a:pt x="2078" y="49"/>
                      </a:lnTo>
                      <a:lnTo>
                        <a:pt x="2077" y="49"/>
                      </a:lnTo>
                      <a:lnTo>
                        <a:pt x="2077" y="51"/>
                      </a:lnTo>
                      <a:lnTo>
                        <a:pt x="2076" y="51"/>
                      </a:lnTo>
                      <a:lnTo>
                        <a:pt x="2075" y="51"/>
                      </a:lnTo>
                      <a:lnTo>
                        <a:pt x="2075" y="49"/>
                      </a:lnTo>
                      <a:lnTo>
                        <a:pt x="2069" y="49"/>
                      </a:lnTo>
                      <a:lnTo>
                        <a:pt x="2069" y="48"/>
                      </a:lnTo>
                      <a:lnTo>
                        <a:pt x="2068" y="48"/>
                      </a:lnTo>
                      <a:lnTo>
                        <a:pt x="2067" y="47"/>
                      </a:lnTo>
                      <a:lnTo>
                        <a:pt x="2064" y="47"/>
                      </a:lnTo>
                      <a:lnTo>
                        <a:pt x="2064" y="45"/>
                      </a:lnTo>
                      <a:lnTo>
                        <a:pt x="2064" y="45"/>
                      </a:lnTo>
                      <a:lnTo>
                        <a:pt x="2063" y="47"/>
                      </a:lnTo>
                      <a:lnTo>
                        <a:pt x="2061" y="47"/>
                      </a:lnTo>
                      <a:lnTo>
                        <a:pt x="2061" y="47"/>
                      </a:lnTo>
                      <a:lnTo>
                        <a:pt x="2061" y="45"/>
                      </a:lnTo>
                      <a:lnTo>
                        <a:pt x="2060" y="44"/>
                      </a:lnTo>
                      <a:lnTo>
                        <a:pt x="2060" y="43"/>
                      </a:lnTo>
                      <a:lnTo>
                        <a:pt x="2059" y="40"/>
                      </a:lnTo>
                      <a:lnTo>
                        <a:pt x="2060" y="40"/>
                      </a:lnTo>
                      <a:lnTo>
                        <a:pt x="2060" y="40"/>
                      </a:lnTo>
                      <a:lnTo>
                        <a:pt x="2060" y="40"/>
                      </a:lnTo>
                      <a:lnTo>
                        <a:pt x="2060" y="39"/>
                      </a:lnTo>
                      <a:lnTo>
                        <a:pt x="2060" y="39"/>
                      </a:lnTo>
                      <a:lnTo>
                        <a:pt x="2060" y="37"/>
                      </a:lnTo>
                      <a:close/>
                      <a:moveTo>
                        <a:pt x="1707" y="36"/>
                      </a:moveTo>
                      <a:lnTo>
                        <a:pt x="1707" y="36"/>
                      </a:lnTo>
                      <a:lnTo>
                        <a:pt x="1709" y="37"/>
                      </a:lnTo>
                      <a:lnTo>
                        <a:pt x="1711" y="37"/>
                      </a:lnTo>
                      <a:lnTo>
                        <a:pt x="1709" y="41"/>
                      </a:lnTo>
                      <a:lnTo>
                        <a:pt x="1707" y="41"/>
                      </a:lnTo>
                      <a:lnTo>
                        <a:pt x="1705" y="40"/>
                      </a:lnTo>
                      <a:lnTo>
                        <a:pt x="1705" y="39"/>
                      </a:lnTo>
                      <a:lnTo>
                        <a:pt x="1707" y="37"/>
                      </a:lnTo>
                      <a:lnTo>
                        <a:pt x="1707" y="36"/>
                      </a:lnTo>
                      <a:close/>
                      <a:moveTo>
                        <a:pt x="913" y="36"/>
                      </a:moveTo>
                      <a:lnTo>
                        <a:pt x="913" y="36"/>
                      </a:lnTo>
                      <a:lnTo>
                        <a:pt x="913" y="36"/>
                      </a:lnTo>
                      <a:lnTo>
                        <a:pt x="913" y="36"/>
                      </a:lnTo>
                      <a:lnTo>
                        <a:pt x="912" y="37"/>
                      </a:lnTo>
                      <a:lnTo>
                        <a:pt x="912" y="39"/>
                      </a:lnTo>
                      <a:lnTo>
                        <a:pt x="913" y="39"/>
                      </a:lnTo>
                      <a:lnTo>
                        <a:pt x="913" y="36"/>
                      </a:lnTo>
                      <a:lnTo>
                        <a:pt x="913" y="36"/>
                      </a:lnTo>
                      <a:close/>
                      <a:moveTo>
                        <a:pt x="763" y="36"/>
                      </a:moveTo>
                      <a:lnTo>
                        <a:pt x="765" y="36"/>
                      </a:lnTo>
                      <a:lnTo>
                        <a:pt x="765" y="36"/>
                      </a:lnTo>
                      <a:lnTo>
                        <a:pt x="765" y="36"/>
                      </a:lnTo>
                      <a:lnTo>
                        <a:pt x="767" y="36"/>
                      </a:lnTo>
                      <a:lnTo>
                        <a:pt x="767" y="37"/>
                      </a:lnTo>
                      <a:lnTo>
                        <a:pt x="764" y="37"/>
                      </a:lnTo>
                      <a:lnTo>
                        <a:pt x="763" y="36"/>
                      </a:lnTo>
                      <a:close/>
                      <a:moveTo>
                        <a:pt x="2044" y="34"/>
                      </a:moveTo>
                      <a:lnTo>
                        <a:pt x="2046" y="35"/>
                      </a:lnTo>
                      <a:lnTo>
                        <a:pt x="2046" y="36"/>
                      </a:lnTo>
                      <a:lnTo>
                        <a:pt x="2044" y="35"/>
                      </a:lnTo>
                      <a:lnTo>
                        <a:pt x="2044" y="34"/>
                      </a:lnTo>
                      <a:close/>
                      <a:moveTo>
                        <a:pt x="1720" y="34"/>
                      </a:moveTo>
                      <a:lnTo>
                        <a:pt x="1721" y="34"/>
                      </a:lnTo>
                      <a:lnTo>
                        <a:pt x="1721" y="35"/>
                      </a:lnTo>
                      <a:lnTo>
                        <a:pt x="1721" y="37"/>
                      </a:lnTo>
                      <a:lnTo>
                        <a:pt x="1720" y="37"/>
                      </a:lnTo>
                      <a:lnTo>
                        <a:pt x="1720" y="36"/>
                      </a:lnTo>
                      <a:lnTo>
                        <a:pt x="1720" y="36"/>
                      </a:lnTo>
                      <a:lnTo>
                        <a:pt x="1720" y="36"/>
                      </a:lnTo>
                      <a:lnTo>
                        <a:pt x="1720" y="35"/>
                      </a:lnTo>
                      <a:lnTo>
                        <a:pt x="1720" y="35"/>
                      </a:lnTo>
                      <a:lnTo>
                        <a:pt x="1720" y="35"/>
                      </a:lnTo>
                      <a:lnTo>
                        <a:pt x="1720" y="34"/>
                      </a:lnTo>
                      <a:close/>
                      <a:moveTo>
                        <a:pt x="1777" y="32"/>
                      </a:moveTo>
                      <a:lnTo>
                        <a:pt x="1777" y="32"/>
                      </a:lnTo>
                      <a:lnTo>
                        <a:pt x="1777" y="32"/>
                      </a:lnTo>
                      <a:lnTo>
                        <a:pt x="1777" y="34"/>
                      </a:lnTo>
                      <a:lnTo>
                        <a:pt x="1777" y="34"/>
                      </a:lnTo>
                      <a:lnTo>
                        <a:pt x="1777" y="32"/>
                      </a:lnTo>
                      <a:close/>
                      <a:moveTo>
                        <a:pt x="1735" y="32"/>
                      </a:moveTo>
                      <a:lnTo>
                        <a:pt x="1738" y="32"/>
                      </a:lnTo>
                      <a:lnTo>
                        <a:pt x="1738" y="34"/>
                      </a:lnTo>
                      <a:lnTo>
                        <a:pt x="1735" y="34"/>
                      </a:lnTo>
                      <a:lnTo>
                        <a:pt x="1735" y="32"/>
                      </a:lnTo>
                      <a:close/>
                      <a:moveTo>
                        <a:pt x="1712" y="32"/>
                      </a:moveTo>
                      <a:lnTo>
                        <a:pt x="1713" y="32"/>
                      </a:lnTo>
                      <a:lnTo>
                        <a:pt x="1715" y="34"/>
                      </a:lnTo>
                      <a:lnTo>
                        <a:pt x="1715" y="34"/>
                      </a:lnTo>
                      <a:lnTo>
                        <a:pt x="1716" y="35"/>
                      </a:lnTo>
                      <a:lnTo>
                        <a:pt x="1716" y="36"/>
                      </a:lnTo>
                      <a:lnTo>
                        <a:pt x="1713" y="36"/>
                      </a:lnTo>
                      <a:lnTo>
                        <a:pt x="1713" y="35"/>
                      </a:lnTo>
                      <a:lnTo>
                        <a:pt x="1713" y="34"/>
                      </a:lnTo>
                      <a:lnTo>
                        <a:pt x="1712" y="32"/>
                      </a:lnTo>
                      <a:close/>
                      <a:moveTo>
                        <a:pt x="2876" y="31"/>
                      </a:moveTo>
                      <a:lnTo>
                        <a:pt x="2876" y="32"/>
                      </a:lnTo>
                      <a:lnTo>
                        <a:pt x="2876" y="32"/>
                      </a:lnTo>
                      <a:lnTo>
                        <a:pt x="2874" y="32"/>
                      </a:lnTo>
                      <a:lnTo>
                        <a:pt x="2874" y="32"/>
                      </a:lnTo>
                      <a:lnTo>
                        <a:pt x="2874" y="34"/>
                      </a:lnTo>
                      <a:lnTo>
                        <a:pt x="2874" y="32"/>
                      </a:lnTo>
                      <a:lnTo>
                        <a:pt x="2876" y="31"/>
                      </a:lnTo>
                      <a:close/>
                      <a:moveTo>
                        <a:pt x="906" y="30"/>
                      </a:moveTo>
                      <a:lnTo>
                        <a:pt x="906" y="34"/>
                      </a:lnTo>
                      <a:lnTo>
                        <a:pt x="908" y="34"/>
                      </a:lnTo>
                      <a:lnTo>
                        <a:pt x="908" y="32"/>
                      </a:lnTo>
                      <a:lnTo>
                        <a:pt x="908" y="31"/>
                      </a:lnTo>
                      <a:lnTo>
                        <a:pt x="909" y="31"/>
                      </a:lnTo>
                      <a:lnTo>
                        <a:pt x="906" y="30"/>
                      </a:lnTo>
                      <a:close/>
                      <a:moveTo>
                        <a:pt x="1747" y="30"/>
                      </a:moveTo>
                      <a:lnTo>
                        <a:pt x="1747" y="32"/>
                      </a:lnTo>
                      <a:lnTo>
                        <a:pt x="1746" y="34"/>
                      </a:lnTo>
                      <a:lnTo>
                        <a:pt x="1745" y="36"/>
                      </a:lnTo>
                      <a:lnTo>
                        <a:pt x="1745" y="35"/>
                      </a:lnTo>
                      <a:lnTo>
                        <a:pt x="1745" y="35"/>
                      </a:lnTo>
                      <a:lnTo>
                        <a:pt x="1745" y="35"/>
                      </a:lnTo>
                      <a:lnTo>
                        <a:pt x="1742" y="34"/>
                      </a:lnTo>
                      <a:lnTo>
                        <a:pt x="1742" y="32"/>
                      </a:lnTo>
                      <a:lnTo>
                        <a:pt x="1741" y="31"/>
                      </a:lnTo>
                      <a:lnTo>
                        <a:pt x="1742" y="31"/>
                      </a:lnTo>
                      <a:lnTo>
                        <a:pt x="1742" y="30"/>
                      </a:lnTo>
                      <a:lnTo>
                        <a:pt x="1743" y="30"/>
                      </a:lnTo>
                      <a:lnTo>
                        <a:pt x="1745" y="30"/>
                      </a:lnTo>
                      <a:lnTo>
                        <a:pt x="1745" y="30"/>
                      </a:lnTo>
                      <a:lnTo>
                        <a:pt x="1746" y="30"/>
                      </a:lnTo>
                      <a:lnTo>
                        <a:pt x="1747" y="30"/>
                      </a:lnTo>
                      <a:close/>
                      <a:moveTo>
                        <a:pt x="637" y="28"/>
                      </a:moveTo>
                      <a:lnTo>
                        <a:pt x="638" y="28"/>
                      </a:lnTo>
                      <a:lnTo>
                        <a:pt x="638" y="30"/>
                      </a:lnTo>
                      <a:lnTo>
                        <a:pt x="637" y="31"/>
                      </a:lnTo>
                      <a:lnTo>
                        <a:pt x="637" y="34"/>
                      </a:lnTo>
                      <a:lnTo>
                        <a:pt x="636" y="34"/>
                      </a:lnTo>
                      <a:lnTo>
                        <a:pt x="636" y="34"/>
                      </a:lnTo>
                      <a:lnTo>
                        <a:pt x="635" y="34"/>
                      </a:lnTo>
                      <a:lnTo>
                        <a:pt x="635" y="31"/>
                      </a:lnTo>
                      <a:lnTo>
                        <a:pt x="635" y="31"/>
                      </a:lnTo>
                      <a:lnTo>
                        <a:pt x="636" y="31"/>
                      </a:lnTo>
                      <a:lnTo>
                        <a:pt x="636" y="30"/>
                      </a:lnTo>
                      <a:lnTo>
                        <a:pt x="637" y="30"/>
                      </a:lnTo>
                      <a:lnTo>
                        <a:pt x="637" y="28"/>
                      </a:lnTo>
                      <a:close/>
                      <a:moveTo>
                        <a:pt x="2882" y="27"/>
                      </a:moveTo>
                      <a:lnTo>
                        <a:pt x="2882" y="27"/>
                      </a:lnTo>
                      <a:lnTo>
                        <a:pt x="2882" y="27"/>
                      </a:lnTo>
                      <a:lnTo>
                        <a:pt x="2882" y="31"/>
                      </a:lnTo>
                      <a:lnTo>
                        <a:pt x="2880" y="31"/>
                      </a:lnTo>
                      <a:lnTo>
                        <a:pt x="2877" y="31"/>
                      </a:lnTo>
                      <a:lnTo>
                        <a:pt x="2878" y="28"/>
                      </a:lnTo>
                      <a:lnTo>
                        <a:pt x="2880" y="27"/>
                      </a:lnTo>
                      <a:lnTo>
                        <a:pt x="2882" y="27"/>
                      </a:lnTo>
                      <a:close/>
                      <a:moveTo>
                        <a:pt x="895" y="26"/>
                      </a:moveTo>
                      <a:lnTo>
                        <a:pt x="895" y="27"/>
                      </a:lnTo>
                      <a:lnTo>
                        <a:pt x="894" y="27"/>
                      </a:lnTo>
                      <a:lnTo>
                        <a:pt x="894" y="27"/>
                      </a:lnTo>
                      <a:lnTo>
                        <a:pt x="894" y="28"/>
                      </a:lnTo>
                      <a:lnTo>
                        <a:pt x="895" y="28"/>
                      </a:lnTo>
                      <a:lnTo>
                        <a:pt x="895" y="26"/>
                      </a:lnTo>
                      <a:lnTo>
                        <a:pt x="895" y="26"/>
                      </a:lnTo>
                      <a:close/>
                      <a:moveTo>
                        <a:pt x="1310" y="26"/>
                      </a:moveTo>
                      <a:lnTo>
                        <a:pt x="1311" y="26"/>
                      </a:lnTo>
                      <a:lnTo>
                        <a:pt x="1313" y="26"/>
                      </a:lnTo>
                      <a:lnTo>
                        <a:pt x="1313" y="31"/>
                      </a:lnTo>
                      <a:lnTo>
                        <a:pt x="1311" y="31"/>
                      </a:lnTo>
                      <a:lnTo>
                        <a:pt x="1310" y="31"/>
                      </a:lnTo>
                      <a:lnTo>
                        <a:pt x="1307" y="32"/>
                      </a:lnTo>
                      <a:lnTo>
                        <a:pt x="1306" y="32"/>
                      </a:lnTo>
                      <a:lnTo>
                        <a:pt x="1306" y="31"/>
                      </a:lnTo>
                      <a:lnTo>
                        <a:pt x="1302" y="31"/>
                      </a:lnTo>
                      <a:lnTo>
                        <a:pt x="1302" y="31"/>
                      </a:lnTo>
                      <a:lnTo>
                        <a:pt x="1300" y="31"/>
                      </a:lnTo>
                      <a:lnTo>
                        <a:pt x="1300" y="31"/>
                      </a:lnTo>
                      <a:lnTo>
                        <a:pt x="1293" y="31"/>
                      </a:lnTo>
                      <a:lnTo>
                        <a:pt x="1292" y="31"/>
                      </a:lnTo>
                      <a:lnTo>
                        <a:pt x="1289" y="31"/>
                      </a:lnTo>
                      <a:lnTo>
                        <a:pt x="1288" y="32"/>
                      </a:lnTo>
                      <a:lnTo>
                        <a:pt x="1288" y="32"/>
                      </a:lnTo>
                      <a:lnTo>
                        <a:pt x="1288" y="32"/>
                      </a:lnTo>
                      <a:lnTo>
                        <a:pt x="1288" y="27"/>
                      </a:lnTo>
                      <a:lnTo>
                        <a:pt x="1292" y="28"/>
                      </a:lnTo>
                      <a:lnTo>
                        <a:pt x="1292" y="27"/>
                      </a:lnTo>
                      <a:lnTo>
                        <a:pt x="1294" y="27"/>
                      </a:lnTo>
                      <a:lnTo>
                        <a:pt x="1294" y="27"/>
                      </a:lnTo>
                      <a:lnTo>
                        <a:pt x="1302" y="27"/>
                      </a:lnTo>
                      <a:lnTo>
                        <a:pt x="1302" y="26"/>
                      </a:lnTo>
                      <a:lnTo>
                        <a:pt x="1303" y="26"/>
                      </a:lnTo>
                      <a:lnTo>
                        <a:pt x="1303" y="26"/>
                      </a:lnTo>
                      <a:lnTo>
                        <a:pt x="1303" y="27"/>
                      </a:lnTo>
                      <a:lnTo>
                        <a:pt x="1305" y="27"/>
                      </a:lnTo>
                      <a:lnTo>
                        <a:pt x="1307" y="26"/>
                      </a:lnTo>
                      <a:lnTo>
                        <a:pt x="1310" y="26"/>
                      </a:lnTo>
                      <a:close/>
                      <a:moveTo>
                        <a:pt x="3145" y="24"/>
                      </a:moveTo>
                      <a:lnTo>
                        <a:pt x="3148" y="24"/>
                      </a:lnTo>
                      <a:lnTo>
                        <a:pt x="3148" y="26"/>
                      </a:lnTo>
                      <a:lnTo>
                        <a:pt x="3151" y="26"/>
                      </a:lnTo>
                      <a:lnTo>
                        <a:pt x="3151" y="27"/>
                      </a:lnTo>
                      <a:lnTo>
                        <a:pt x="3152" y="27"/>
                      </a:lnTo>
                      <a:lnTo>
                        <a:pt x="3152" y="27"/>
                      </a:lnTo>
                      <a:lnTo>
                        <a:pt x="3157" y="27"/>
                      </a:lnTo>
                      <a:lnTo>
                        <a:pt x="3157" y="28"/>
                      </a:lnTo>
                      <a:lnTo>
                        <a:pt x="3158" y="28"/>
                      </a:lnTo>
                      <a:lnTo>
                        <a:pt x="3158" y="28"/>
                      </a:lnTo>
                      <a:lnTo>
                        <a:pt x="3162" y="28"/>
                      </a:lnTo>
                      <a:lnTo>
                        <a:pt x="3165" y="32"/>
                      </a:lnTo>
                      <a:lnTo>
                        <a:pt x="3164" y="36"/>
                      </a:lnTo>
                      <a:lnTo>
                        <a:pt x="3151" y="35"/>
                      </a:lnTo>
                      <a:lnTo>
                        <a:pt x="3151" y="35"/>
                      </a:lnTo>
                      <a:lnTo>
                        <a:pt x="3151" y="34"/>
                      </a:lnTo>
                      <a:lnTo>
                        <a:pt x="3149" y="34"/>
                      </a:lnTo>
                      <a:lnTo>
                        <a:pt x="3148" y="34"/>
                      </a:lnTo>
                      <a:lnTo>
                        <a:pt x="3148" y="35"/>
                      </a:lnTo>
                      <a:lnTo>
                        <a:pt x="3147" y="35"/>
                      </a:lnTo>
                      <a:lnTo>
                        <a:pt x="3145" y="36"/>
                      </a:lnTo>
                      <a:lnTo>
                        <a:pt x="3144" y="36"/>
                      </a:lnTo>
                      <a:lnTo>
                        <a:pt x="3143" y="36"/>
                      </a:lnTo>
                      <a:lnTo>
                        <a:pt x="3140" y="35"/>
                      </a:lnTo>
                      <a:lnTo>
                        <a:pt x="3140" y="35"/>
                      </a:lnTo>
                      <a:lnTo>
                        <a:pt x="3139" y="35"/>
                      </a:lnTo>
                      <a:lnTo>
                        <a:pt x="3139" y="36"/>
                      </a:lnTo>
                      <a:lnTo>
                        <a:pt x="3138" y="36"/>
                      </a:lnTo>
                      <a:lnTo>
                        <a:pt x="3138" y="35"/>
                      </a:lnTo>
                      <a:lnTo>
                        <a:pt x="3134" y="35"/>
                      </a:lnTo>
                      <a:lnTo>
                        <a:pt x="3134" y="34"/>
                      </a:lnTo>
                      <a:lnTo>
                        <a:pt x="3138" y="30"/>
                      </a:lnTo>
                      <a:lnTo>
                        <a:pt x="3139" y="28"/>
                      </a:lnTo>
                      <a:lnTo>
                        <a:pt x="3141" y="28"/>
                      </a:lnTo>
                      <a:lnTo>
                        <a:pt x="3141" y="27"/>
                      </a:lnTo>
                      <a:lnTo>
                        <a:pt x="3144" y="27"/>
                      </a:lnTo>
                      <a:lnTo>
                        <a:pt x="3145" y="24"/>
                      </a:lnTo>
                      <a:close/>
                      <a:moveTo>
                        <a:pt x="2886" y="24"/>
                      </a:moveTo>
                      <a:lnTo>
                        <a:pt x="2889" y="24"/>
                      </a:lnTo>
                      <a:lnTo>
                        <a:pt x="2890" y="26"/>
                      </a:lnTo>
                      <a:lnTo>
                        <a:pt x="2891" y="26"/>
                      </a:lnTo>
                      <a:lnTo>
                        <a:pt x="2895" y="31"/>
                      </a:lnTo>
                      <a:lnTo>
                        <a:pt x="2897" y="31"/>
                      </a:lnTo>
                      <a:lnTo>
                        <a:pt x="2895" y="32"/>
                      </a:lnTo>
                      <a:lnTo>
                        <a:pt x="2894" y="32"/>
                      </a:lnTo>
                      <a:lnTo>
                        <a:pt x="2891" y="34"/>
                      </a:lnTo>
                      <a:lnTo>
                        <a:pt x="2889" y="34"/>
                      </a:lnTo>
                      <a:lnTo>
                        <a:pt x="2884" y="34"/>
                      </a:lnTo>
                      <a:lnTo>
                        <a:pt x="2884" y="31"/>
                      </a:lnTo>
                      <a:lnTo>
                        <a:pt x="2884" y="30"/>
                      </a:lnTo>
                      <a:lnTo>
                        <a:pt x="2884" y="30"/>
                      </a:lnTo>
                      <a:lnTo>
                        <a:pt x="2885" y="28"/>
                      </a:lnTo>
                      <a:lnTo>
                        <a:pt x="2886" y="28"/>
                      </a:lnTo>
                      <a:lnTo>
                        <a:pt x="2886" y="24"/>
                      </a:lnTo>
                      <a:lnTo>
                        <a:pt x="2886" y="24"/>
                      </a:lnTo>
                      <a:lnTo>
                        <a:pt x="2886" y="24"/>
                      </a:lnTo>
                      <a:close/>
                      <a:moveTo>
                        <a:pt x="1751" y="23"/>
                      </a:moveTo>
                      <a:lnTo>
                        <a:pt x="1753" y="23"/>
                      </a:lnTo>
                      <a:lnTo>
                        <a:pt x="1753" y="26"/>
                      </a:lnTo>
                      <a:lnTo>
                        <a:pt x="1753" y="26"/>
                      </a:lnTo>
                      <a:lnTo>
                        <a:pt x="1754" y="26"/>
                      </a:lnTo>
                      <a:lnTo>
                        <a:pt x="1753" y="26"/>
                      </a:lnTo>
                      <a:lnTo>
                        <a:pt x="1753" y="26"/>
                      </a:lnTo>
                      <a:lnTo>
                        <a:pt x="1751" y="26"/>
                      </a:lnTo>
                      <a:lnTo>
                        <a:pt x="1751" y="23"/>
                      </a:lnTo>
                      <a:close/>
                      <a:moveTo>
                        <a:pt x="1741" y="23"/>
                      </a:moveTo>
                      <a:lnTo>
                        <a:pt x="1741" y="26"/>
                      </a:lnTo>
                      <a:lnTo>
                        <a:pt x="1738" y="28"/>
                      </a:lnTo>
                      <a:lnTo>
                        <a:pt x="1738" y="28"/>
                      </a:lnTo>
                      <a:lnTo>
                        <a:pt x="1735" y="28"/>
                      </a:lnTo>
                      <a:lnTo>
                        <a:pt x="1735" y="30"/>
                      </a:lnTo>
                      <a:lnTo>
                        <a:pt x="1733" y="30"/>
                      </a:lnTo>
                      <a:lnTo>
                        <a:pt x="1732" y="31"/>
                      </a:lnTo>
                      <a:lnTo>
                        <a:pt x="1732" y="30"/>
                      </a:lnTo>
                      <a:lnTo>
                        <a:pt x="1730" y="30"/>
                      </a:lnTo>
                      <a:lnTo>
                        <a:pt x="1730" y="28"/>
                      </a:lnTo>
                      <a:lnTo>
                        <a:pt x="1732" y="28"/>
                      </a:lnTo>
                      <a:lnTo>
                        <a:pt x="1732" y="27"/>
                      </a:lnTo>
                      <a:lnTo>
                        <a:pt x="1737" y="27"/>
                      </a:lnTo>
                      <a:lnTo>
                        <a:pt x="1738" y="24"/>
                      </a:lnTo>
                      <a:lnTo>
                        <a:pt x="1738" y="24"/>
                      </a:lnTo>
                      <a:lnTo>
                        <a:pt x="1739" y="23"/>
                      </a:lnTo>
                      <a:lnTo>
                        <a:pt x="1741" y="23"/>
                      </a:lnTo>
                      <a:close/>
                      <a:moveTo>
                        <a:pt x="2878" y="20"/>
                      </a:moveTo>
                      <a:lnTo>
                        <a:pt x="2880" y="22"/>
                      </a:lnTo>
                      <a:lnTo>
                        <a:pt x="2880" y="22"/>
                      </a:lnTo>
                      <a:lnTo>
                        <a:pt x="2880" y="23"/>
                      </a:lnTo>
                      <a:lnTo>
                        <a:pt x="2880" y="23"/>
                      </a:lnTo>
                      <a:lnTo>
                        <a:pt x="2880" y="24"/>
                      </a:lnTo>
                      <a:lnTo>
                        <a:pt x="2878" y="24"/>
                      </a:lnTo>
                      <a:lnTo>
                        <a:pt x="2878" y="26"/>
                      </a:lnTo>
                      <a:lnTo>
                        <a:pt x="2877" y="26"/>
                      </a:lnTo>
                      <a:lnTo>
                        <a:pt x="2877" y="27"/>
                      </a:lnTo>
                      <a:lnTo>
                        <a:pt x="2874" y="28"/>
                      </a:lnTo>
                      <a:lnTo>
                        <a:pt x="2874" y="30"/>
                      </a:lnTo>
                      <a:lnTo>
                        <a:pt x="2873" y="31"/>
                      </a:lnTo>
                      <a:lnTo>
                        <a:pt x="2872" y="32"/>
                      </a:lnTo>
                      <a:lnTo>
                        <a:pt x="2870" y="32"/>
                      </a:lnTo>
                      <a:lnTo>
                        <a:pt x="2870" y="34"/>
                      </a:lnTo>
                      <a:lnTo>
                        <a:pt x="2868" y="34"/>
                      </a:lnTo>
                      <a:lnTo>
                        <a:pt x="2868" y="34"/>
                      </a:lnTo>
                      <a:lnTo>
                        <a:pt x="2868" y="34"/>
                      </a:lnTo>
                      <a:lnTo>
                        <a:pt x="2868" y="34"/>
                      </a:lnTo>
                      <a:lnTo>
                        <a:pt x="2867" y="34"/>
                      </a:lnTo>
                      <a:lnTo>
                        <a:pt x="2868" y="32"/>
                      </a:lnTo>
                      <a:lnTo>
                        <a:pt x="2868" y="31"/>
                      </a:lnTo>
                      <a:lnTo>
                        <a:pt x="2872" y="28"/>
                      </a:lnTo>
                      <a:lnTo>
                        <a:pt x="2872" y="27"/>
                      </a:lnTo>
                      <a:lnTo>
                        <a:pt x="2874" y="27"/>
                      </a:lnTo>
                      <a:lnTo>
                        <a:pt x="2876" y="26"/>
                      </a:lnTo>
                      <a:lnTo>
                        <a:pt x="2877" y="24"/>
                      </a:lnTo>
                      <a:lnTo>
                        <a:pt x="2878" y="23"/>
                      </a:lnTo>
                      <a:lnTo>
                        <a:pt x="2878" y="20"/>
                      </a:lnTo>
                      <a:close/>
                      <a:moveTo>
                        <a:pt x="2876" y="20"/>
                      </a:moveTo>
                      <a:lnTo>
                        <a:pt x="2877" y="20"/>
                      </a:lnTo>
                      <a:lnTo>
                        <a:pt x="2876" y="23"/>
                      </a:lnTo>
                      <a:lnTo>
                        <a:pt x="2876" y="23"/>
                      </a:lnTo>
                      <a:lnTo>
                        <a:pt x="2876" y="22"/>
                      </a:lnTo>
                      <a:lnTo>
                        <a:pt x="2876" y="20"/>
                      </a:lnTo>
                      <a:close/>
                      <a:moveTo>
                        <a:pt x="1767" y="20"/>
                      </a:moveTo>
                      <a:lnTo>
                        <a:pt x="1771" y="23"/>
                      </a:lnTo>
                      <a:lnTo>
                        <a:pt x="1770" y="24"/>
                      </a:lnTo>
                      <a:lnTo>
                        <a:pt x="1772" y="24"/>
                      </a:lnTo>
                      <a:lnTo>
                        <a:pt x="1772" y="26"/>
                      </a:lnTo>
                      <a:lnTo>
                        <a:pt x="1771" y="26"/>
                      </a:lnTo>
                      <a:lnTo>
                        <a:pt x="1771" y="26"/>
                      </a:lnTo>
                      <a:lnTo>
                        <a:pt x="1767" y="26"/>
                      </a:lnTo>
                      <a:lnTo>
                        <a:pt x="1767" y="26"/>
                      </a:lnTo>
                      <a:lnTo>
                        <a:pt x="1766" y="27"/>
                      </a:lnTo>
                      <a:lnTo>
                        <a:pt x="1766" y="26"/>
                      </a:lnTo>
                      <a:lnTo>
                        <a:pt x="1766" y="26"/>
                      </a:lnTo>
                      <a:lnTo>
                        <a:pt x="1766" y="23"/>
                      </a:lnTo>
                      <a:lnTo>
                        <a:pt x="1767" y="23"/>
                      </a:lnTo>
                      <a:lnTo>
                        <a:pt x="1767" y="20"/>
                      </a:lnTo>
                      <a:close/>
                      <a:moveTo>
                        <a:pt x="1069" y="20"/>
                      </a:moveTo>
                      <a:lnTo>
                        <a:pt x="1072" y="20"/>
                      </a:lnTo>
                      <a:lnTo>
                        <a:pt x="1072" y="20"/>
                      </a:lnTo>
                      <a:lnTo>
                        <a:pt x="1072" y="20"/>
                      </a:lnTo>
                      <a:lnTo>
                        <a:pt x="1072" y="22"/>
                      </a:lnTo>
                      <a:lnTo>
                        <a:pt x="1069" y="22"/>
                      </a:lnTo>
                      <a:lnTo>
                        <a:pt x="1069" y="20"/>
                      </a:lnTo>
                      <a:close/>
                      <a:moveTo>
                        <a:pt x="1060" y="18"/>
                      </a:moveTo>
                      <a:lnTo>
                        <a:pt x="1061" y="18"/>
                      </a:lnTo>
                      <a:lnTo>
                        <a:pt x="1061" y="19"/>
                      </a:lnTo>
                      <a:lnTo>
                        <a:pt x="1061" y="19"/>
                      </a:lnTo>
                      <a:lnTo>
                        <a:pt x="1061" y="22"/>
                      </a:lnTo>
                      <a:lnTo>
                        <a:pt x="1060" y="22"/>
                      </a:lnTo>
                      <a:lnTo>
                        <a:pt x="1059" y="20"/>
                      </a:lnTo>
                      <a:lnTo>
                        <a:pt x="1059" y="20"/>
                      </a:lnTo>
                      <a:lnTo>
                        <a:pt x="1059" y="19"/>
                      </a:lnTo>
                      <a:lnTo>
                        <a:pt x="1060" y="19"/>
                      </a:lnTo>
                      <a:lnTo>
                        <a:pt x="1060" y="18"/>
                      </a:lnTo>
                      <a:close/>
                      <a:moveTo>
                        <a:pt x="887" y="15"/>
                      </a:moveTo>
                      <a:lnTo>
                        <a:pt x="889" y="15"/>
                      </a:lnTo>
                      <a:lnTo>
                        <a:pt x="889" y="15"/>
                      </a:lnTo>
                      <a:lnTo>
                        <a:pt x="890" y="17"/>
                      </a:lnTo>
                      <a:lnTo>
                        <a:pt x="889" y="17"/>
                      </a:lnTo>
                      <a:lnTo>
                        <a:pt x="889" y="18"/>
                      </a:lnTo>
                      <a:lnTo>
                        <a:pt x="887" y="18"/>
                      </a:lnTo>
                      <a:lnTo>
                        <a:pt x="887" y="17"/>
                      </a:lnTo>
                      <a:lnTo>
                        <a:pt x="887" y="17"/>
                      </a:lnTo>
                      <a:lnTo>
                        <a:pt x="887" y="17"/>
                      </a:lnTo>
                      <a:lnTo>
                        <a:pt x="887" y="15"/>
                      </a:lnTo>
                      <a:close/>
                      <a:moveTo>
                        <a:pt x="2681" y="14"/>
                      </a:moveTo>
                      <a:lnTo>
                        <a:pt x="2682" y="14"/>
                      </a:lnTo>
                      <a:lnTo>
                        <a:pt x="2681" y="14"/>
                      </a:lnTo>
                      <a:lnTo>
                        <a:pt x="2681" y="14"/>
                      </a:lnTo>
                      <a:lnTo>
                        <a:pt x="2681" y="14"/>
                      </a:lnTo>
                      <a:lnTo>
                        <a:pt x="2681" y="14"/>
                      </a:lnTo>
                      <a:lnTo>
                        <a:pt x="2679" y="15"/>
                      </a:lnTo>
                      <a:lnTo>
                        <a:pt x="2679" y="15"/>
                      </a:lnTo>
                      <a:lnTo>
                        <a:pt x="2681" y="14"/>
                      </a:lnTo>
                      <a:close/>
                      <a:moveTo>
                        <a:pt x="2675" y="11"/>
                      </a:moveTo>
                      <a:lnTo>
                        <a:pt x="2679" y="11"/>
                      </a:lnTo>
                      <a:lnTo>
                        <a:pt x="2679" y="13"/>
                      </a:lnTo>
                      <a:lnTo>
                        <a:pt x="2678" y="14"/>
                      </a:lnTo>
                      <a:lnTo>
                        <a:pt x="2675" y="14"/>
                      </a:lnTo>
                      <a:lnTo>
                        <a:pt x="2675" y="11"/>
                      </a:lnTo>
                      <a:close/>
                      <a:moveTo>
                        <a:pt x="2665" y="9"/>
                      </a:moveTo>
                      <a:lnTo>
                        <a:pt x="2665" y="9"/>
                      </a:lnTo>
                      <a:lnTo>
                        <a:pt x="2666" y="9"/>
                      </a:lnTo>
                      <a:lnTo>
                        <a:pt x="2666" y="13"/>
                      </a:lnTo>
                      <a:lnTo>
                        <a:pt x="2666" y="13"/>
                      </a:lnTo>
                      <a:lnTo>
                        <a:pt x="2666" y="13"/>
                      </a:lnTo>
                      <a:lnTo>
                        <a:pt x="2665" y="13"/>
                      </a:lnTo>
                      <a:lnTo>
                        <a:pt x="2664" y="11"/>
                      </a:lnTo>
                      <a:lnTo>
                        <a:pt x="2662" y="11"/>
                      </a:lnTo>
                      <a:lnTo>
                        <a:pt x="2662" y="10"/>
                      </a:lnTo>
                      <a:lnTo>
                        <a:pt x="2664" y="9"/>
                      </a:lnTo>
                      <a:lnTo>
                        <a:pt x="2664" y="9"/>
                      </a:lnTo>
                      <a:lnTo>
                        <a:pt x="2665" y="9"/>
                      </a:lnTo>
                      <a:close/>
                      <a:moveTo>
                        <a:pt x="834" y="9"/>
                      </a:moveTo>
                      <a:lnTo>
                        <a:pt x="835" y="9"/>
                      </a:lnTo>
                      <a:lnTo>
                        <a:pt x="835" y="10"/>
                      </a:lnTo>
                      <a:lnTo>
                        <a:pt x="836" y="10"/>
                      </a:lnTo>
                      <a:lnTo>
                        <a:pt x="835" y="9"/>
                      </a:lnTo>
                      <a:lnTo>
                        <a:pt x="834" y="9"/>
                      </a:lnTo>
                      <a:close/>
                      <a:moveTo>
                        <a:pt x="2674" y="6"/>
                      </a:moveTo>
                      <a:lnTo>
                        <a:pt x="2679" y="9"/>
                      </a:lnTo>
                      <a:lnTo>
                        <a:pt x="2679" y="9"/>
                      </a:lnTo>
                      <a:lnTo>
                        <a:pt x="2679" y="9"/>
                      </a:lnTo>
                      <a:lnTo>
                        <a:pt x="2679" y="10"/>
                      </a:lnTo>
                      <a:lnTo>
                        <a:pt x="2679" y="10"/>
                      </a:lnTo>
                      <a:lnTo>
                        <a:pt x="2675" y="10"/>
                      </a:lnTo>
                      <a:lnTo>
                        <a:pt x="2675" y="10"/>
                      </a:lnTo>
                      <a:lnTo>
                        <a:pt x="2671" y="9"/>
                      </a:lnTo>
                      <a:lnTo>
                        <a:pt x="2674" y="6"/>
                      </a:lnTo>
                      <a:close/>
                      <a:moveTo>
                        <a:pt x="2658" y="6"/>
                      </a:moveTo>
                      <a:lnTo>
                        <a:pt x="2658" y="6"/>
                      </a:lnTo>
                      <a:lnTo>
                        <a:pt x="2658" y="6"/>
                      </a:lnTo>
                      <a:lnTo>
                        <a:pt x="2660" y="7"/>
                      </a:lnTo>
                      <a:lnTo>
                        <a:pt x="2660" y="10"/>
                      </a:lnTo>
                      <a:lnTo>
                        <a:pt x="2653" y="10"/>
                      </a:lnTo>
                      <a:lnTo>
                        <a:pt x="2653" y="7"/>
                      </a:lnTo>
                      <a:lnTo>
                        <a:pt x="2654" y="6"/>
                      </a:lnTo>
                      <a:lnTo>
                        <a:pt x="2657" y="6"/>
                      </a:lnTo>
                      <a:lnTo>
                        <a:pt x="2657" y="6"/>
                      </a:lnTo>
                      <a:lnTo>
                        <a:pt x="2658" y="6"/>
                      </a:lnTo>
                      <a:close/>
                      <a:moveTo>
                        <a:pt x="2682" y="5"/>
                      </a:moveTo>
                      <a:lnTo>
                        <a:pt x="2683" y="5"/>
                      </a:lnTo>
                      <a:lnTo>
                        <a:pt x="2685" y="5"/>
                      </a:lnTo>
                      <a:lnTo>
                        <a:pt x="2686" y="6"/>
                      </a:lnTo>
                      <a:lnTo>
                        <a:pt x="2686" y="7"/>
                      </a:lnTo>
                      <a:lnTo>
                        <a:pt x="2686" y="10"/>
                      </a:lnTo>
                      <a:lnTo>
                        <a:pt x="2686" y="10"/>
                      </a:lnTo>
                      <a:lnTo>
                        <a:pt x="2686" y="10"/>
                      </a:lnTo>
                      <a:lnTo>
                        <a:pt x="2685" y="10"/>
                      </a:lnTo>
                      <a:lnTo>
                        <a:pt x="2683" y="9"/>
                      </a:lnTo>
                      <a:lnTo>
                        <a:pt x="2683" y="9"/>
                      </a:lnTo>
                      <a:lnTo>
                        <a:pt x="2682" y="7"/>
                      </a:lnTo>
                      <a:lnTo>
                        <a:pt x="2683" y="7"/>
                      </a:lnTo>
                      <a:lnTo>
                        <a:pt x="2682" y="6"/>
                      </a:lnTo>
                      <a:lnTo>
                        <a:pt x="2682" y="5"/>
                      </a:lnTo>
                      <a:close/>
                      <a:moveTo>
                        <a:pt x="2661" y="3"/>
                      </a:moveTo>
                      <a:lnTo>
                        <a:pt x="2662" y="5"/>
                      </a:lnTo>
                      <a:lnTo>
                        <a:pt x="2664" y="6"/>
                      </a:lnTo>
                      <a:lnTo>
                        <a:pt x="2664" y="7"/>
                      </a:lnTo>
                      <a:lnTo>
                        <a:pt x="2662" y="7"/>
                      </a:lnTo>
                      <a:lnTo>
                        <a:pt x="2662" y="7"/>
                      </a:lnTo>
                      <a:lnTo>
                        <a:pt x="2662" y="7"/>
                      </a:lnTo>
                      <a:lnTo>
                        <a:pt x="2662" y="7"/>
                      </a:lnTo>
                      <a:lnTo>
                        <a:pt x="2661" y="6"/>
                      </a:lnTo>
                      <a:lnTo>
                        <a:pt x="2661" y="5"/>
                      </a:lnTo>
                      <a:lnTo>
                        <a:pt x="2661" y="3"/>
                      </a:lnTo>
                      <a:close/>
                      <a:moveTo>
                        <a:pt x="2677" y="3"/>
                      </a:moveTo>
                      <a:lnTo>
                        <a:pt x="2678" y="3"/>
                      </a:lnTo>
                      <a:lnTo>
                        <a:pt x="2678" y="5"/>
                      </a:lnTo>
                      <a:lnTo>
                        <a:pt x="2677" y="5"/>
                      </a:lnTo>
                      <a:lnTo>
                        <a:pt x="2677" y="5"/>
                      </a:lnTo>
                      <a:lnTo>
                        <a:pt x="2677" y="5"/>
                      </a:lnTo>
                      <a:lnTo>
                        <a:pt x="2675" y="3"/>
                      </a:lnTo>
                      <a:lnTo>
                        <a:pt x="2677" y="3"/>
                      </a:lnTo>
                      <a:lnTo>
                        <a:pt x="2677" y="3"/>
                      </a:lnTo>
                      <a:lnTo>
                        <a:pt x="2677" y="3"/>
                      </a:lnTo>
                      <a:close/>
                      <a:moveTo>
                        <a:pt x="2631" y="1"/>
                      </a:moveTo>
                      <a:lnTo>
                        <a:pt x="2635" y="1"/>
                      </a:lnTo>
                      <a:lnTo>
                        <a:pt x="2635" y="2"/>
                      </a:lnTo>
                      <a:lnTo>
                        <a:pt x="2631" y="2"/>
                      </a:lnTo>
                      <a:lnTo>
                        <a:pt x="2631" y="1"/>
                      </a:lnTo>
                      <a:close/>
                      <a:moveTo>
                        <a:pt x="2671" y="1"/>
                      </a:moveTo>
                      <a:lnTo>
                        <a:pt x="2671" y="1"/>
                      </a:lnTo>
                      <a:lnTo>
                        <a:pt x="2670" y="1"/>
                      </a:lnTo>
                      <a:lnTo>
                        <a:pt x="2670" y="2"/>
                      </a:lnTo>
                      <a:lnTo>
                        <a:pt x="2669" y="3"/>
                      </a:lnTo>
                      <a:lnTo>
                        <a:pt x="2668" y="3"/>
                      </a:lnTo>
                      <a:lnTo>
                        <a:pt x="2668" y="5"/>
                      </a:lnTo>
                      <a:lnTo>
                        <a:pt x="2666" y="5"/>
                      </a:lnTo>
                      <a:lnTo>
                        <a:pt x="2666" y="3"/>
                      </a:lnTo>
                      <a:lnTo>
                        <a:pt x="2669" y="1"/>
                      </a:lnTo>
                      <a:lnTo>
                        <a:pt x="2671" y="1"/>
                      </a:lnTo>
                      <a:close/>
                      <a:moveTo>
                        <a:pt x="2234" y="0"/>
                      </a:moveTo>
                      <a:lnTo>
                        <a:pt x="2237" y="0"/>
                      </a:lnTo>
                      <a:lnTo>
                        <a:pt x="2237" y="1"/>
                      </a:lnTo>
                      <a:lnTo>
                        <a:pt x="2238" y="1"/>
                      </a:lnTo>
                      <a:lnTo>
                        <a:pt x="2239" y="1"/>
                      </a:lnTo>
                      <a:lnTo>
                        <a:pt x="2241" y="2"/>
                      </a:lnTo>
                      <a:lnTo>
                        <a:pt x="2241" y="2"/>
                      </a:lnTo>
                      <a:lnTo>
                        <a:pt x="2239" y="3"/>
                      </a:lnTo>
                      <a:lnTo>
                        <a:pt x="2239" y="5"/>
                      </a:lnTo>
                      <a:lnTo>
                        <a:pt x="2237" y="5"/>
                      </a:lnTo>
                      <a:lnTo>
                        <a:pt x="2237" y="5"/>
                      </a:lnTo>
                      <a:lnTo>
                        <a:pt x="2237" y="5"/>
                      </a:lnTo>
                      <a:lnTo>
                        <a:pt x="2236" y="5"/>
                      </a:lnTo>
                      <a:lnTo>
                        <a:pt x="2236" y="5"/>
                      </a:lnTo>
                      <a:lnTo>
                        <a:pt x="2236" y="5"/>
                      </a:lnTo>
                      <a:lnTo>
                        <a:pt x="2236" y="5"/>
                      </a:lnTo>
                      <a:lnTo>
                        <a:pt x="2233" y="5"/>
                      </a:lnTo>
                      <a:lnTo>
                        <a:pt x="2233" y="6"/>
                      </a:lnTo>
                      <a:lnTo>
                        <a:pt x="2232" y="6"/>
                      </a:lnTo>
                      <a:lnTo>
                        <a:pt x="2230" y="7"/>
                      </a:lnTo>
                      <a:lnTo>
                        <a:pt x="2229" y="7"/>
                      </a:lnTo>
                      <a:lnTo>
                        <a:pt x="2229" y="7"/>
                      </a:lnTo>
                      <a:lnTo>
                        <a:pt x="2229" y="7"/>
                      </a:lnTo>
                      <a:lnTo>
                        <a:pt x="2228" y="7"/>
                      </a:lnTo>
                      <a:lnTo>
                        <a:pt x="2228" y="5"/>
                      </a:lnTo>
                      <a:lnTo>
                        <a:pt x="2232" y="2"/>
                      </a:lnTo>
                      <a:lnTo>
                        <a:pt x="2234"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26">
                  <a:extLst>
                    <a:ext uri="{FF2B5EF4-FFF2-40B4-BE49-F238E27FC236}">
                      <a16:creationId xmlns:a16="http://schemas.microsoft.com/office/drawing/2014/main" xmlns="" id="{189FEDBA-0836-42FE-90DF-90DF9B6D6307}"/>
                    </a:ext>
                  </a:extLst>
                </p:cNvPr>
                <p:cNvSpPr>
                  <a:spLocks noEditPoints="1"/>
                </p:cNvSpPr>
                <p:nvPr/>
              </p:nvSpPr>
              <p:spPr bwMode="auto">
                <a:xfrm>
                  <a:off x="4132263" y="1422854"/>
                  <a:ext cx="3724275" cy="293688"/>
                </a:xfrm>
                <a:custGeom>
                  <a:avLst/>
                  <a:gdLst>
                    <a:gd name="T0" fmla="*/ 2200 w 2346"/>
                    <a:gd name="T1" fmla="*/ 21 h 185"/>
                    <a:gd name="T2" fmla="*/ 219 w 2346"/>
                    <a:gd name="T3" fmla="*/ 22 h 185"/>
                    <a:gd name="T4" fmla="*/ 1776 w 2346"/>
                    <a:gd name="T5" fmla="*/ 14 h 185"/>
                    <a:gd name="T6" fmla="*/ 867 w 2346"/>
                    <a:gd name="T7" fmla="*/ 21 h 185"/>
                    <a:gd name="T8" fmla="*/ 870 w 2346"/>
                    <a:gd name="T9" fmla="*/ 35 h 185"/>
                    <a:gd name="T10" fmla="*/ 847 w 2346"/>
                    <a:gd name="T11" fmla="*/ 20 h 185"/>
                    <a:gd name="T12" fmla="*/ 202 w 2346"/>
                    <a:gd name="T13" fmla="*/ 9 h 185"/>
                    <a:gd name="T14" fmla="*/ 118 w 2346"/>
                    <a:gd name="T15" fmla="*/ 20 h 185"/>
                    <a:gd name="T16" fmla="*/ 55 w 2346"/>
                    <a:gd name="T17" fmla="*/ 25 h 185"/>
                    <a:gd name="T18" fmla="*/ 89 w 2346"/>
                    <a:gd name="T19" fmla="*/ 13 h 185"/>
                    <a:gd name="T20" fmla="*/ 109 w 2346"/>
                    <a:gd name="T21" fmla="*/ 29 h 185"/>
                    <a:gd name="T22" fmla="*/ 149 w 2346"/>
                    <a:gd name="T23" fmla="*/ 56 h 185"/>
                    <a:gd name="T24" fmla="*/ 153 w 2346"/>
                    <a:gd name="T25" fmla="*/ 67 h 185"/>
                    <a:gd name="T26" fmla="*/ 145 w 2346"/>
                    <a:gd name="T27" fmla="*/ 82 h 185"/>
                    <a:gd name="T28" fmla="*/ 103 w 2346"/>
                    <a:gd name="T29" fmla="*/ 77 h 185"/>
                    <a:gd name="T30" fmla="*/ 48 w 2346"/>
                    <a:gd name="T31" fmla="*/ 86 h 185"/>
                    <a:gd name="T32" fmla="*/ 48 w 2346"/>
                    <a:gd name="T33" fmla="*/ 59 h 185"/>
                    <a:gd name="T34" fmla="*/ 47 w 2346"/>
                    <a:gd name="T35" fmla="*/ 51 h 185"/>
                    <a:gd name="T36" fmla="*/ 25 w 2346"/>
                    <a:gd name="T37" fmla="*/ 44 h 185"/>
                    <a:gd name="T38" fmla="*/ 17 w 2346"/>
                    <a:gd name="T39" fmla="*/ 42 h 185"/>
                    <a:gd name="T40" fmla="*/ 6 w 2346"/>
                    <a:gd name="T41" fmla="*/ 29 h 185"/>
                    <a:gd name="T42" fmla="*/ 38 w 2346"/>
                    <a:gd name="T43" fmla="*/ 9 h 185"/>
                    <a:gd name="T44" fmla="*/ 2174 w 2346"/>
                    <a:gd name="T45" fmla="*/ 22 h 185"/>
                    <a:gd name="T46" fmla="*/ 2344 w 2346"/>
                    <a:gd name="T47" fmla="*/ 10 h 185"/>
                    <a:gd name="T48" fmla="*/ 2322 w 2346"/>
                    <a:gd name="T49" fmla="*/ 5 h 185"/>
                    <a:gd name="T50" fmla="*/ 296 w 2346"/>
                    <a:gd name="T51" fmla="*/ 33 h 185"/>
                    <a:gd name="T52" fmla="*/ 310 w 2346"/>
                    <a:gd name="T53" fmla="*/ 27 h 185"/>
                    <a:gd name="T54" fmla="*/ 321 w 2346"/>
                    <a:gd name="T55" fmla="*/ 4 h 185"/>
                    <a:gd name="T56" fmla="*/ 339 w 2346"/>
                    <a:gd name="T57" fmla="*/ 30 h 185"/>
                    <a:gd name="T58" fmla="*/ 359 w 2346"/>
                    <a:gd name="T59" fmla="*/ 35 h 185"/>
                    <a:gd name="T60" fmla="*/ 363 w 2346"/>
                    <a:gd name="T61" fmla="*/ 21 h 185"/>
                    <a:gd name="T62" fmla="*/ 407 w 2346"/>
                    <a:gd name="T63" fmla="*/ 29 h 185"/>
                    <a:gd name="T64" fmla="*/ 420 w 2346"/>
                    <a:gd name="T65" fmla="*/ 41 h 185"/>
                    <a:gd name="T66" fmla="*/ 437 w 2346"/>
                    <a:gd name="T67" fmla="*/ 46 h 185"/>
                    <a:gd name="T68" fmla="*/ 452 w 2346"/>
                    <a:gd name="T69" fmla="*/ 55 h 185"/>
                    <a:gd name="T70" fmla="*/ 459 w 2346"/>
                    <a:gd name="T71" fmla="*/ 71 h 185"/>
                    <a:gd name="T72" fmla="*/ 455 w 2346"/>
                    <a:gd name="T73" fmla="*/ 88 h 185"/>
                    <a:gd name="T74" fmla="*/ 478 w 2346"/>
                    <a:gd name="T75" fmla="*/ 101 h 185"/>
                    <a:gd name="T76" fmla="*/ 491 w 2346"/>
                    <a:gd name="T77" fmla="*/ 101 h 185"/>
                    <a:gd name="T78" fmla="*/ 504 w 2346"/>
                    <a:gd name="T79" fmla="*/ 114 h 185"/>
                    <a:gd name="T80" fmla="*/ 520 w 2346"/>
                    <a:gd name="T81" fmla="*/ 120 h 185"/>
                    <a:gd name="T82" fmla="*/ 501 w 2346"/>
                    <a:gd name="T83" fmla="*/ 131 h 185"/>
                    <a:gd name="T84" fmla="*/ 488 w 2346"/>
                    <a:gd name="T85" fmla="*/ 135 h 185"/>
                    <a:gd name="T86" fmla="*/ 469 w 2346"/>
                    <a:gd name="T87" fmla="*/ 119 h 185"/>
                    <a:gd name="T88" fmla="*/ 457 w 2346"/>
                    <a:gd name="T89" fmla="*/ 128 h 185"/>
                    <a:gd name="T90" fmla="*/ 484 w 2346"/>
                    <a:gd name="T91" fmla="*/ 148 h 185"/>
                    <a:gd name="T92" fmla="*/ 474 w 2346"/>
                    <a:gd name="T93" fmla="*/ 161 h 185"/>
                    <a:gd name="T94" fmla="*/ 455 w 2346"/>
                    <a:gd name="T95" fmla="*/ 168 h 185"/>
                    <a:gd name="T96" fmla="*/ 466 w 2346"/>
                    <a:gd name="T97" fmla="*/ 182 h 185"/>
                    <a:gd name="T98" fmla="*/ 428 w 2346"/>
                    <a:gd name="T99" fmla="*/ 173 h 185"/>
                    <a:gd name="T100" fmla="*/ 402 w 2346"/>
                    <a:gd name="T101" fmla="*/ 157 h 185"/>
                    <a:gd name="T102" fmla="*/ 369 w 2346"/>
                    <a:gd name="T103" fmla="*/ 161 h 185"/>
                    <a:gd name="T104" fmla="*/ 404 w 2346"/>
                    <a:gd name="T105" fmla="*/ 143 h 185"/>
                    <a:gd name="T106" fmla="*/ 418 w 2346"/>
                    <a:gd name="T107" fmla="*/ 116 h 185"/>
                    <a:gd name="T108" fmla="*/ 414 w 2346"/>
                    <a:gd name="T109" fmla="*/ 89 h 185"/>
                    <a:gd name="T110" fmla="*/ 394 w 2346"/>
                    <a:gd name="T111" fmla="*/ 73 h 185"/>
                    <a:gd name="T112" fmla="*/ 378 w 2346"/>
                    <a:gd name="T113" fmla="*/ 63 h 185"/>
                    <a:gd name="T114" fmla="*/ 352 w 2346"/>
                    <a:gd name="T115" fmla="*/ 56 h 185"/>
                    <a:gd name="T116" fmla="*/ 334 w 2346"/>
                    <a:gd name="T117" fmla="*/ 58 h 185"/>
                    <a:gd name="T118" fmla="*/ 304 w 2346"/>
                    <a:gd name="T119" fmla="*/ 63 h 185"/>
                    <a:gd name="T120" fmla="*/ 279 w 2346"/>
                    <a:gd name="T121" fmla="*/ 46 h 185"/>
                    <a:gd name="T122" fmla="*/ 271 w 2346"/>
                    <a:gd name="T123" fmla="*/ 1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6" h="185">
                      <a:moveTo>
                        <a:pt x="2215" y="22"/>
                      </a:moveTo>
                      <a:lnTo>
                        <a:pt x="2215" y="26"/>
                      </a:lnTo>
                      <a:lnTo>
                        <a:pt x="2212" y="26"/>
                      </a:lnTo>
                      <a:lnTo>
                        <a:pt x="2211" y="25"/>
                      </a:lnTo>
                      <a:lnTo>
                        <a:pt x="2210" y="25"/>
                      </a:lnTo>
                      <a:lnTo>
                        <a:pt x="2208" y="25"/>
                      </a:lnTo>
                      <a:lnTo>
                        <a:pt x="2208" y="24"/>
                      </a:lnTo>
                      <a:lnTo>
                        <a:pt x="2215" y="22"/>
                      </a:lnTo>
                      <a:close/>
                      <a:moveTo>
                        <a:pt x="2183" y="22"/>
                      </a:moveTo>
                      <a:lnTo>
                        <a:pt x="2186" y="22"/>
                      </a:lnTo>
                      <a:lnTo>
                        <a:pt x="2187" y="24"/>
                      </a:lnTo>
                      <a:lnTo>
                        <a:pt x="2187" y="26"/>
                      </a:lnTo>
                      <a:lnTo>
                        <a:pt x="2185" y="25"/>
                      </a:lnTo>
                      <a:lnTo>
                        <a:pt x="2183" y="27"/>
                      </a:lnTo>
                      <a:lnTo>
                        <a:pt x="2183" y="27"/>
                      </a:lnTo>
                      <a:lnTo>
                        <a:pt x="2183" y="26"/>
                      </a:lnTo>
                      <a:lnTo>
                        <a:pt x="2182" y="26"/>
                      </a:lnTo>
                      <a:lnTo>
                        <a:pt x="2182" y="26"/>
                      </a:lnTo>
                      <a:lnTo>
                        <a:pt x="2182" y="25"/>
                      </a:lnTo>
                      <a:lnTo>
                        <a:pt x="2183" y="25"/>
                      </a:lnTo>
                      <a:lnTo>
                        <a:pt x="2183" y="25"/>
                      </a:lnTo>
                      <a:lnTo>
                        <a:pt x="2183" y="24"/>
                      </a:lnTo>
                      <a:lnTo>
                        <a:pt x="2183" y="22"/>
                      </a:lnTo>
                      <a:lnTo>
                        <a:pt x="2183" y="22"/>
                      </a:lnTo>
                      <a:lnTo>
                        <a:pt x="2183" y="22"/>
                      </a:lnTo>
                      <a:close/>
                      <a:moveTo>
                        <a:pt x="2203" y="21"/>
                      </a:moveTo>
                      <a:lnTo>
                        <a:pt x="2207" y="21"/>
                      </a:lnTo>
                      <a:lnTo>
                        <a:pt x="2207" y="22"/>
                      </a:lnTo>
                      <a:lnTo>
                        <a:pt x="2203" y="22"/>
                      </a:lnTo>
                      <a:lnTo>
                        <a:pt x="2203" y="21"/>
                      </a:lnTo>
                      <a:close/>
                      <a:moveTo>
                        <a:pt x="2199" y="21"/>
                      </a:moveTo>
                      <a:lnTo>
                        <a:pt x="2200" y="21"/>
                      </a:lnTo>
                      <a:lnTo>
                        <a:pt x="2200" y="21"/>
                      </a:lnTo>
                      <a:lnTo>
                        <a:pt x="2200" y="21"/>
                      </a:lnTo>
                      <a:lnTo>
                        <a:pt x="2200" y="21"/>
                      </a:lnTo>
                      <a:lnTo>
                        <a:pt x="2199" y="21"/>
                      </a:lnTo>
                      <a:close/>
                      <a:moveTo>
                        <a:pt x="2165" y="21"/>
                      </a:moveTo>
                      <a:lnTo>
                        <a:pt x="2166" y="21"/>
                      </a:lnTo>
                      <a:lnTo>
                        <a:pt x="2166" y="21"/>
                      </a:lnTo>
                      <a:lnTo>
                        <a:pt x="2168" y="21"/>
                      </a:lnTo>
                      <a:lnTo>
                        <a:pt x="2168" y="21"/>
                      </a:lnTo>
                      <a:lnTo>
                        <a:pt x="2168" y="22"/>
                      </a:lnTo>
                      <a:lnTo>
                        <a:pt x="2168" y="22"/>
                      </a:lnTo>
                      <a:lnTo>
                        <a:pt x="2165" y="22"/>
                      </a:lnTo>
                      <a:lnTo>
                        <a:pt x="2165" y="21"/>
                      </a:lnTo>
                      <a:close/>
                      <a:moveTo>
                        <a:pt x="2193" y="20"/>
                      </a:moveTo>
                      <a:lnTo>
                        <a:pt x="2194" y="20"/>
                      </a:lnTo>
                      <a:lnTo>
                        <a:pt x="2194" y="20"/>
                      </a:lnTo>
                      <a:lnTo>
                        <a:pt x="2194" y="20"/>
                      </a:lnTo>
                      <a:lnTo>
                        <a:pt x="2194" y="20"/>
                      </a:lnTo>
                      <a:lnTo>
                        <a:pt x="2194" y="20"/>
                      </a:lnTo>
                      <a:lnTo>
                        <a:pt x="2194" y="20"/>
                      </a:lnTo>
                      <a:lnTo>
                        <a:pt x="2194" y="21"/>
                      </a:lnTo>
                      <a:lnTo>
                        <a:pt x="2193" y="20"/>
                      </a:lnTo>
                      <a:lnTo>
                        <a:pt x="2193" y="20"/>
                      </a:lnTo>
                      <a:lnTo>
                        <a:pt x="2193" y="20"/>
                      </a:lnTo>
                      <a:close/>
                      <a:moveTo>
                        <a:pt x="2191" y="20"/>
                      </a:moveTo>
                      <a:lnTo>
                        <a:pt x="2191" y="21"/>
                      </a:lnTo>
                      <a:lnTo>
                        <a:pt x="2189" y="21"/>
                      </a:lnTo>
                      <a:lnTo>
                        <a:pt x="2189" y="21"/>
                      </a:lnTo>
                      <a:lnTo>
                        <a:pt x="2189" y="21"/>
                      </a:lnTo>
                      <a:lnTo>
                        <a:pt x="2190" y="20"/>
                      </a:lnTo>
                      <a:lnTo>
                        <a:pt x="2190" y="20"/>
                      </a:lnTo>
                      <a:lnTo>
                        <a:pt x="2191" y="20"/>
                      </a:lnTo>
                      <a:close/>
                      <a:moveTo>
                        <a:pt x="220" y="20"/>
                      </a:moveTo>
                      <a:lnTo>
                        <a:pt x="221" y="21"/>
                      </a:lnTo>
                      <a:lnTo>
                        <a:pt x="220" y="21"/>
                      </a:lnTo>
                      <a:lnTo>
                        <a:pt x="219" y="22"/>
                      </a:lnTo>
                      <a:lnTo>
                        <a:pt x="219" y="22"/>
                      </a:lnTo>
                      <a:lnTo>
                        <a:pt x="219" y="22"/>
                      </a:lnTo>
                      <a:lnTo>
                        <a:pt x="217" y="22"/>
                      </a:lnTo>
                      <a:lnTo>
                        <a:pt x="217" y="21"/>
                      </a:lnTo>
                      <a:lnTo>
                        <a:pt x="217" y="20"/>
                      </a:lnTo>
                      <a:lnTo>
                        <a:pt x="220" y="20"/>
                      </a:lnTo>
                      <a:close/>
                      <a:moveTo>
                        <a:pt x="1725" y="18"/>
                      </a:moveTo>
                      <a:lnTo>
                        <a:pt x="1727" y="18"/>
                      </a:lnTo>
                      <a:lnTo>
                        <a:pt x="1728" y="18"/>
                      </a:lnTo>
                      <a:lnTo>
                        <a:pt x="1728" y="21"/>
                      </a:lnTo>
                      <a:lnTo>
                        <a:pt x="1727" y="21"/>
                      </a:lnTo>
                      <a:lnTo>
                        <a:pt x="1727" y="20"/>
                      </a:lnTo>
                      <a:lnTo>
                        <a:pt x="1727" y="20"/>
                      </a:lnTo>
                      <a:lnTo>
                        <a:pt x="1725" y="20"/>
                      </a:lnTo>
                      <a:lnTo>
                        <a:pt x="1725" y="18"/>
                      </a:lnTo>
                      <a:close/>
                      <a:moveTo>
                        <a:pt x="2199" y="16"/>
                      </a:moveTo>
                      <a:lnTo>
                        <a:pt x="2199" y="16"/>
                      </a:lnTo>
                      <a:lnTo>
                        <a:pt x="2199" y="17"/>
                      </a:lnTo>
                      <a:lnTo>
                        <a:pt x="2199" y="17"/>
                      </a:lnTo>
                      <a:lnTo>
                        <a:pt x="2199" y="17"/>
                      </a:lnTo>
                      <a:lnTo>
                        <a:pt x="2199" y="18"/>
                      </a:lnTo>
                      <a:lnTo>
                        <a:pt x="2197" y="18"/>
                      </a:lnTo>
                      <a:lnTo>
                        <a:pt x="2197" y="17"/>
                      </a:lnTo>
                      <a:lnTo>
                        <a:pt x="2197" y="16"/>
                      </a:lnTo>
                      <a:lnTo>
                        <a:pt x="2199" y="16"/>
                      </a:lnTo>
                      <a:close/>
                      <a:moveTo>
                        <a:pt x="199" y="14"/>
                      </a:moveTo>
                      <a:lnTo>
                        <a:pt x="200" y="14"/>
                      </a:lnTo>
                      <a:lnTo>
                        <a:pt x="200" y="14"/>
                      </a:lnTo>
                      <a:lnTo>
                        <a:pt x="199" y="14"/>
                      </a:lnTo>
                      <a:lnTo>
                        <a:pt x="199" y="14"/>
                      </a:lnTo>
                      <a:lnTo>
                        <a:pt x="199" y="14"/>
                      </a:lnTo>
                      <a:close/>
                      <a:moveTo>
                        <a:pt x="1775" y="13"/>
                      </a:moveTo>
                      <a:lnTo>
                        <a:pt x="1776" y="14"/>
                      </a:lnTo>
                      <a:lnTo>
                        <a:pt x="1776" y="14"/>
                      </a:lnTo>
                      <a:lnTo>
                        <a:pt x="1778" y="18"/>
                      </a:lnTo>
                      <a:lnTo>
                        <a:pt x="1776" y="20"/>
                      </a:lnTo>
                      <a:lnTo>
                        <a:pt x="1776" y="20"/>
                      </a:lnTo>
                      <a:lnTo>
                        <a:pt x="1776" y="21"/>
                      </a:lnTo>
                      <a:lnTo>
                        <a:pt x="1772" y="21"/>
                      </a:lnTo>
                      <a:lnTo>
                        <a:pt x="1771" y="20"/>
                      </a:lnTo>
                      <a:lnTo>
                        <a:pt x="1770" y="18"/>
                      </a:lnTo>
                      <a:lnTo>
                        <a:pt x="1770" y="18"/>
                      </a:lnTo>
                      <a:lnTo>
                        <a:pt x="1768" y="16"/>
                      </a:lnTo>
                      <a:lnTo>
                        <a:pt x="1771" y="14"/>
                      </a:lnTo>
                      <a:lnTo>
                        <a:pt x="1772" y="13"/>
                      </a:lnTo>
                      <a:lnTo>
                        <a:pt x="1775" y="13"/>
                      </a:lnTo>
                      <a:close/>
                      <a:moveTo>
                        <a:pt x="853" y="10"/>
                      </a:moveTo>
                      <a:lnTo>
                        <a:pt x="856" y="12"/>
                      </a:lnTo>
                      <a:lnTo>
                        <a:pt x="857" y="13"/>
                      </a:lnTo>
                      <a:lnTo>
                        <a:pt x="860" y="14"/>
                      </a:lnTo>
                      <a:lnTo>
                        <a:pt x="863" y="14"/>
                      </a:lnTo>
                      <a:lnTo>
                        <a:pt x="863" y="16"/>
                      </a:lnTo>
                      <a:lnTo>
                        <a:pt x="863" y="17"/>
                      </a:lnTo>
                      <a:lnTo>
                        <a:pt x="861" y="17"/>
                      </a:lnTo>
                      <a:lnTo>
                        <a:pt x="869" y="17"/>
                      </a:lnTo>
                      <a:lnTo>
                        <a:pt x="868" y="20"/>
                      </a:lnTo>
                      <a:lnTo>
                        <a:pt x="865" y="20"/>
                      </a:lnTo>
                      <a:lnTo>
                        <a:pt x="864" y="20"/>
                      </a:lnTo>
                      <a:lnTo>
                        <a:pt x="863" y="21"/>
                      </a:lnTo>
                      <a:lnTo>
                        <a:pt x="863" y="21"/>
                      </a:lnTo>
                      <a:lnTo>
                        <a:pt x="863" y="22"/>
                      </a:lnTo>
                      <a:lnTo>
                        <a:pt x="864" y="22"/>
                      </a:lnTo>
                      <a:lnTo>
                        <a:pt x="864" y="21"/>
                      </a:lnTo>
                      <a:lnTo>
                        <a:pt x="865" y="21"/>
                      </a:lnTo>
                      <a:lnTo>
                        <a:pt x="865" y="21"/>
                      </a:lnTo>
                      <a:lnTo>
                        <a:pt x="865" y="21"/>
                      </a:lnTo>
                      <a:lnTo>
                        <a:pt x="867" y="21"/>
                      </a:lnTo>
                      <a:lnTo>
                        <a:pt x="867" y="21"/>
                      </a:lnTo>
                      <a:lnTo>
                        <a:pt x="869" y="20"/>
                      </a:lnTo>
                      <a:lnTo>
                        <a:pt x="872" y="21"/>
                      </a:lnTo>
                      <a:lnTo>
                        <a:pt x="876" y="22"/>
                      </a:lnTo>
                      <a:lnTo>
                        <a:pt x="876" y="24"/>
                      </a:lnTo>
                      <a:lnTo>
                        <a:pt x="874" y="24"/>
                      </a:lnTo>
                      <a:lnTo>
                        <a:pt x="874" y="24"/>
                      </a:lnTo>
                      <a:lnTo>
                        <a:pt x="874" y="26"/>
                      </a:lnTo>
                      <a:lnTo>
                        <a:pt x="874" y="26"/>
                      </a:lnTo>
                      <a:lnTo>
                        <a:pt x="873" y="26"/>
                      </a:lnTo>
                      <a:lnTo>
                        <a:pt x="870" y="27"/>
                      </a:lnTo>
                      <a:lnTo>
                        <a:pt x="869" y="26"/>
                      </a:lnTo>
                      <a:lnTo>
                        <a:pt x="868" y="25"/>
                      </a:lnTo>
                      <a:lnTo>
                        <a:pt x="865" y="25"/>
                      </a:lnTo>
                      <a:lnTo>
                        <a:pt x="865" y="25"/>
                      </a:lnTo>
                      <a:lnTo>
                        <a:pt x="865" y="26"/>
                      </a:lnTo>
                      <a:lnTo>
                        <a:pt x="867" y="26"/>
                      </a:lnTo>
                      <a:lnTo>
                        <a:pt x="867" y="26"/>
                      </a:lnTo>
                      <a:lnTo>
                        <a:pt x="869" y="27"/>
                      </a:lnTo>
                      <a:lnTo>
                        <a:pt x="872" y="29"/>
                      </a:lnTo>
                      <a:lnTo>
                        <a:pt x="874" y="29"/>
                      </a:lnTo>
                      <a:lnTo>
                        <a:pt x="874" y="30"/>
                      </a:lnTo>
                      <a:lnTo>
                        <a:pt x="873" y="31"/>
                      </a:lnTo>
                      <a:lnTo>
                        <a:pt x="872" y="33"/>
                      </a:lnTo>
                      <a:lnTo>
                        <a:pt x="874" y="33"/>
                      </a:lnTo>
                      <a:lnTo>
                        <a:pt x="876" y="34"/>
                      </a:lnTo>
                      <a:lnTo>
                        <a:pt x="877" y="35"/>
                      </a:lnTo>
                      <a:lnTo>
                        <a:pt x="877" y="35"/>
                      </a:lnTo>
                      <a:lnTo>
                        <a:pt x="877" y="35"/>
                      </a:lnTo>
                      <a:lnTo>
                        <a:pt x="876" y="37"/>
                      </a:lnTo>
                      <a:lnTo>
                        <a:pt x="876" y="37"/>
                      </a:lnTo>
                      <a:lnTo>
                        <a:pt x="872" y="37"/>
                      </a:lnTo>
                      <a:lnTo>
                        <a:pt x="870" y="37"/>
                      </a:lnTo>
                      <a:lnTo>
                        <a:pt x="870" y="35"/>
                      </a:lnTo>
                      <a:lnTo>
                        <a:pt x="870" y="35"/>
                      </a:lnTo>
                      <a:lnTo>
                        <a:pt x="869" y="35"/>
                      </a:lnTo>
                      <a:lnTo>
                        <a:pt x="869" y="35"/>
                      </a:lnTo>
                      <a:lnTo>
                        <a:pt x="868" y="35"/>
                      </a:lnTo>
                      <a:lnTo>
                        <a:pt x="868" y="34"/>
                      </a:lnTo>
                      <a:lnTo>
                        <a:pt x="865" y="34"/>
                      </a:lnTo>
                      <a:lnTo>
                        <a:pt x="865" y="33"/>
                      </a:lnTo>
                      <a:lnTo>
                        <a:pt x="863" y="33"/>
                      </a:lnTo>
                      <a:lnTo>
                        <a:pt x="861" y="31"/>
                      </a:lnTo>
                      <a:lnTo>
                        <a:pt x="860" y="31"/>
                      </a:lnTo>
                      <a:lnTo>
                        <a:pt x="860" y="30"/>
                      </a:lnTo>
                      <a:lnTo>
                        <a:pt x="857" y="30"/>
                      </a:lnTo>
                      <a:lnTo>
                        <a:pt x="857" y="27"/>
                      </a:lnTo>
                      <a:lnTo>
                        <a:pt x="857" y="27"/>
                      </a:lnTo>
                      <a:lnTo>
                        <a:pt x="857" y="26"/>
                      </a:lnTo>
                      <a:lnTo>
                        <a:pt x="859" y="25"/>
                      </a:lnTo>
                      <a:lnTo>
                        <a:pt x="857" y="25"/>
                      </a:lnTo>
                      <a:lnTo>
                        <a:pt x="857" y="25"/>
                      </a:lnTo>
                      <a:lnTo>
                        <a:pt x="857" y="25"/>
                      </a:lnTo>
                      <a:lnTo>
                        <a:pt x="857" y="25"/>
                      </a:lnTo>
                      <a:lnTo>
                        <a:pt x="856" y="25"/>
                      </a:lnTo>
                      <a:lnTo>
                        <a:pt x="856" y="24"/>
                      </a:lnTo>
                      <a:lnTo>
                        <a:pt x="859" y="22"/>
                      </a:lnTo>
                      <a:lnTo>
                        <a:pt x="859" y="22"/>
                      </a:lnTo>
                      <a:lnTo>
                        <a:pt x="856" y="21"/>
                      </a:lnTo>
                      <a:lnTo>
                        <a:pt x="853" y="21"/>
                      </a:lnTo>
                      <a:lnTo>
                        <a:pt x="853" y="21"/>
                      </a:lnTo>
                      <a:lnTo>
                        <a:pt x="852" y="21"/>
                      </a:lnTo>
                      <a:lnTo>
                        <a:pt x="852" y="21"/>
                      </a:lnTo>
                      <a:lnTo>
                        <a:pt x="851" y="21"/>
                      </a:lnTo>
                      <a:lnTo>
                        <a:pt x="850" y="20"/>
                      </a:lnTo>
                      <a:lnTo>
                        <a:pt x="850" y="20"/>
                      </a:lnTo>
                      <a:lnTo>
                        <a:pt x="848" y="18"/>
                      </a:lnTo>
                      <a:lnTo>
                        <a:pt x="847" y="18"/>
                      </a:lnTo>
                      <a:lnTo>
                        <a:pt x="847" y="20"/>
                      </a:lnTo>
                      <a:lnTo>
                        <a:pt x="846" y="21"/>
                      </a:lnTo>
                      <a:lnTo>
                        <a:pt x="846" y="21"/>
                      </a:lnTo>
                      <a:lnTo>
                        <a:pt x="842" y="22"/>
                      </a:lnTo>
                      <a:lnTo>
                        <a:pt x="840" y="24"/>
                      </a:lnTo>
                      <a:lnTo>
                        <a:pt x="839" y="24"/>
                      </a:lnTo>
                      <a:lnTo>
                        <a:pt x="836" y="25"/>
                      </a:lnTo>
                      <a:lnTo>
                        <a:pt x="836" y="24"/>
                      </a:lnTo>
                      <a:lnTo>
                        <a:pt x="835" y="24"/>
                      </a:lnTo>
                      <a:lnTo>
                        <a:pt x="835" y="22"/>
                      </a:lnTo>
                      <a:lnTo>
                        <a:pt x="831" y="22"/>
                      </a:lnTo>
                      <a:lnTo>
                        <a:pt x="831" y="20"/>
                      </a:lnTo>
                      <a:lnTo>
                        <a:pt x="832" y="17"/>
                      </a:lnTo>
                      <a:lnTo>
                        <a:pt x="834" y="17"/>
                      </a:lnTo>
                      <a:lnTo>
                        <a:pt x="834" y="16"/>
                      </a:lnTo>
                      <a:lnTo>
                        <a:pt x="835" y="16"/>
                      </a:lnTo>
                      <a:lnTo>
                        <a:pt x="836" y="16"/>
                      </a:lnTo>
                      <a:lnTo>
                        <a:pt x="836" y="16"/>
                      </a:lnTo>
                      <a:lnTo>
                        <a:pt x="843" y="16"/>
                      </a:lnTo>
                      <a:lnTo>
                        <a:pt x="843" y="17"/>
                      </a:lnTo>
                      <a:lnTo>
                        <a:pt x="846" y="17"/>
                      </a:lnTo>
                      <a:lnTo>
                        <a:pt x="846" y="17"/>
                      </a:lnTo>
                      <a:lnTo>
                        <a:pt x="844" y="16"/>
                      </a:lnTo>
                      <a:lnTo>
                        <a:pt x="844" y="14"/>
                      </a:lnTo>
                      <a:lnTo>
                        <a:pt x="846" y="13"/>
                      </a:lnTo>
                      <a:lnTo>
                        <a:pt x="846" y="13"/>
                      </a:lnTo>
                      <a:lnTo>
                        <a:pt x="848" y="13"/>
                      </a:lnTo>
                      <a:lnTo>
                        <a:pt x="848" y="12"/>
                      </a:lnTo>
                      <a:lnTo>
                        <a:pt x="850" y="12"/>
                      </a:lnTo>
                      <a:lnTo>
                        <a:pt x="851" y="10"/>
                      </a:lnTo>
                      <a:lnTo>
                        <a:pt x="853" y="10"/>
                      </a:lnTo>
                      <a:close/>
                      <a:moveTo>
                        <a:pt x="202" y="8"/>
                      </a:moveTo>
                      <a:lnTo>
                        <a:pt x="202" y="9"/>
                      </a:lnTo>
                      <a:lnTo>
                        <a:pt x="202" y="9"/>
                      </a:lnTo>
                      <a:lnTo>
                        <a:pt x="202" y="9"/>
                      </a:lnTo>
                      <a:lnTo>
                        <a:pt x="203" y="9"/>
                      </a:lnTo>
                      <a:lnTo>
                        <a:pt x="203" y="10"/>
                      </a:lnTo>
                      <a:lnTo>
                        <a:pt x="199" y="10"/>
                      </a:lnTo>
                      <a:lnTo>
                        <a:pt x="199" y="9"/>
                      </a:lnTo>
                      <a:lnTo>
                        <a:pt x="200" y="8"/>
                      </a:lnTo>
                      <a:lnTo>
                        <a:pt x="202" y="8"/>
                      </a:lnTo>
                      <a:close/>
                      <a:moveTo>
                        <a:pt x="1699" y="7"/>
                      </a:moveTo>
                      <a:lnTo>
                        <a:pt x="1700" y="8"/>
                      </a:lnTo>
                      <a:lnTo>
                        <a:pt x="1700" y="8"/>
                      </a:lnTo>
                      <a:lnTo>
                        <a:pt x="1702" y="8"/>
                      </a:lnTo>
                      <a:lnTo>
                        <a:pt x="1700" y="14"/>
                      </a:lnTo>
                      <a:lnTo>
                        <a:pt x="1696" y="14"/>
                      </a:lnTo>
                      <a:lnTo>
                        <a:pt x="1696" y="16"/>
                      </a:lnTo>
                      <a:lnTo>
                        <a:pt x="1694" y="16"/>
                      </a:lnTo>
                      <a:lnTo>
                        <a:pt x="1694" y="14"/>
                      </a:lnTo>
                      <a:lnTo>
                        <a:pt x="1694" y="13"/>
                      </a:lnTo>
                      <a:lnTo>
                        <a:pt x="1695" y="12"/>
                      </a:lnTo>
                      <a:lnTo>
                        <a:pt x="1695" y="12"/>
                      </a:lnTo>
                      <a:lnTo>
                        <a:pt x="1695" y="10"/>
                      </a:lnTo>
                      <a:lnTo>
                        <a:pt x="1695" y="9"/>
                      </a:lnTo>
                      <a:lnTo>
                        <a:pt x="1695" y="8"/>
                      </a:lnTo>
                      <a:lnTo>
                        <a:pt x="1696" y="8"/>
                      </a:lnTo>
                      <a:lnTo>
                        <a:pt x="1696" y="7"/>
                      </a:lnTo>
                      <a:lnTo>
                        <a:pt x="1699" y="7"/>
                      </a:lnTo>
                      <a:close/>
                      <a:moveTo>
                        <a:pt x="105" y="7"/>
                      </a:moveTo>
                      <a:lnTo>
                        <a:pt x="107" y="7"/>
                      </a:lnTo>
                      <a:lnTo>
                        <a:pt x="111" y="10"/>
                      </a:lnTo>
                      <a:lnTo>
                        <a:pt x="112" y="10"/>
                      </a:lnTo>
                      <a:lnTo>
                        <a:pt x="112" y="12"/>
                      </a:lnTo>
                      <a:lnTo>
                        <a:pt x="114" y="12"/>
                      </a:lnTo>
                      <a:lnTo>
                        <a:pt x="115" y="16"/>
                      </a:lnTo>
                      <a:lnTo>
                        <a:pt x="116" y="17"/>
                      </a:lnTo>
                      <a:lnTo>
                        <a:pt x="118" y="18"/>
                      </a:lnTo>
                      <a:lnTo>
                        <a:pt x="118" y="20"/>
                      </a:lnTo>
                      <a:lnTo>
                        <a:pt x="120" y="20"/>
                      </a:lnTo>
                      <a:lnTo>
                        <a:pt x="120" y="22"/>
                      </a:lnTo>
                      <a:lnTo>
                        <a:pt x="120" y="25"/>
                      </a:lnTo>
                      <a:lnTo>
                        <a:pt x="119" y="26"/>
                      </a:lnTo>
                      <a:lnTo>
                        <a:pt x="116" y="26"/>
                      </a:lnTo>
                      <a:lnTo>
                        <a:pt x="116" y="25"/>
                      </a:lnTo>
                      <a:lnTo>
                        <a:pt x="115" y="25"/>
                      </a:lnTo>
                      <a:lnTo>
                        <a:pt x="114" y="24"/>
                      </a:lnTo>
                      <a:lnTo>
                        <a:pt x="112" y="24"/>
                      </a:lnTo>
                      <a:lnTo>
                        <a:pt x="112" y="24"/>
                      </a:lnTo>
                      <a:lnTo>
                        <a:pt x="111" y="22"/>
                      </a:lnTo>
                      <a:lnTo>
                        <a:pt x="109" y="22"/>
                      </a:lnTo>
                      <a:lnTo>
                        <a:pt x="106" y="22"/>
                      </a:lnTo>
                      <a:lnTo>
                        <a:pt x="106" y="21"/>
                      </a:lnTo>
                      <a:lnTo>
                        <a:pt x="105" y="18"/>
                      </a:lnTo>
                      <a:lnTo>
                        <a:pt x="103" y="17"/>
                      </a:lnTo>
                      <a:lnTo>
                        <a:pt x="103" y="13"/>
                      </a:lnTo>
                      <a:lnTo>
                        <a:pt x="103" y="13"/>
                      </a:lnTo>
                      <a:lnTo>
                        <a:pt x="103" y="9"/>
                      </a:lnTo>
                      <a:lnTo>
                        <a:pt x="105" y="9"/>
                      </a:lnTo>
                      <a:lnTo>
                        <a:pt x="105" y="7"/>
                      </a:lnTo>
                      <a:close/>
                      <a:moveTo>
                        <a:pt x="44" y="5"/>
                      </a:moveTo>
                      <a:lnTo>
                        <a:pt x="47" y="7"/>
                      </a:lnTo>
                      <a:lnTo>
                        <a:pt x="48" y="7"/>
                      </a:lnTo>
                      <a:lnTo>
                        <a:pt x="48" y="7"/>
                      </a:lnTo>
                      <a:lnTo>
                        <a:pt x="50" y="16"/>
                      </a:lnTo>
                      <a:lnTo>
                        <a:pt x="48" y="16"/>
                      </a:lnTo>
                      <a:lnTo>
                        <a:pt x="48" y="20"/>
                      </a:lnTo>
                      <a:lnTo>
                        <a:pt x="48" y="20"/>
                      </a:lnTo>
                      <a:lnTo>
                        <a:pt x="50" y="22"/>
                      </a:lnTo>
                      <a:lnTo>
                        <a:pt x="52" y="24"/>
                      </a:lnTo>
                      <a:lnTo>
                        <a:pt x="54" y="25"/>
                      </a:lnTo>
                      <a:lnTo>
                        <a:pt x="54" y="25"/>
                      </a:lnTo>
                      <a:lnTo>
                        <a:pt x="55" y="25"/>
                      </a:lnTo>
                      <a:lnTo>
                        <a:pt x="56" y="26"/>
                      </a:lnTo>
                      <a:lnTo>
                        <a:pt x="59" y="27"/>
                      </a:lnTo>
                      <a:lnTo>
                        <a:pt x="59" y="27"/>
                      </a:lnTo>
                      <a:lnTo>
                        <a:pt x="60" y="29"/>
                      </a:lnTo>
                      <a:lnTo>
                        <a:pt x="61" y="29"/>
                      </a:lnTo>
                      <a:lnTo>
                        <a:pt x="63" y="27"/>
                      </a:lnTo>
                      <a:lnTo>
                        <a:pt x="63" y="27"/>
                      </a:lnTo>
                      <a:lnTo>
                        <a:pt x="63" y="25"/>
                      </a:lnTo>
                      <a:lnTo>
                        <a:pt x="63" y="25"/>
                      </a:lnTo>
                      <a:lnTo>
                        <a:pt x="63" y="22"/>
                      </a:lnTo>
                      <a:lnTo>
                        <a:pt x="63" y="22"/>
                      </a:lnTo>
                      <a:lnTo>
                        <a:pt x="63" y="21"/>
                      </a:lnTo>
                      <a:lnTo>
                        <a:pt x="61" y="21"/>
                      </a:lnTo>
                      <a:lnTo>
                        <a:pt x="63" y="17"/>
                      </a:lnTo>
                      <a:lnTo>
                        <a:pt x="63" y="17"/>
                      </a:lnTo>
                      <a:lnTo>
                        <a:pt x="64" y="14"/>
                      </a:lnTo>
                      <a:lnTo>
                        <a:pt x="63" y="13"/>
                      </a:lnTo>
                      <a:lnTo>
                        <a:pt x="63" y="12"/>
                      </a:lnTo>
                      <a:lnTo>
                        <a:pt x="64" y="12"/>
                      </a:lnTo>
                      <a:lnTo>
                        <a:pt x="67" y="12"/>
                      </a:lnTo>
                      <a:lnTo>
                        <a:pt x="69" y="13"/>
                      </a:lnTo>
                      <a:lnTo>
                        <a:pt x="71" y="14"/>
                      </a:lnTo>
                      <a:lnTo>
                        <a:pt x="73" y="16"/>
                      </a:lnTo>
                      <a:lnTo>
                        <a:pt x="75" y="17"/>
                      </a:lnTo>
                      <a:lnTo>
                        <a:pt x="76" y="18"/>
                      </a:lnTo>
                      <a:lnTo>
                        <a:pt x="76" y="21"/>
                      </a:lnTo>
                      <a:lnTo>
                        <a:pt x="81" y="22"/>
                      </a:lnTo>
                      <a:lnTo>
                        <a:pt x="81" y="18"/>
                      </a:lnTo>
                      <a:lnTo>
                        <a:pt x="82" y="18"/>
                      </a:lnTo>
                      <a:lnTo>
                        <a:pt x="84" y="17"/>
                      </a:lnTo>
                      <a:lnTo>
                        <a:pt x="85" y="16"/>
                      </a:lnTo>
                      <a:lnTo>
                        <a:pt x="85" y="13"/>
                      </a:lnTo>
                      <a:lnTo>
                        <a:pt x="88" y="13"/>
                      </a:lnTo>
                      <a:lnTo>
                        <a:pt x="89" y="13"/>
                      </a:lnTo>
                      <a:lnTo>
                        <a:pt x="89" y="14"/>
                      </a:lnTo>
                      <a:lnTo>
                        <a:pt x="90" y="16"/>
                      </a:lnTo>
                      <a:lnTo>
                        <a:pt x="93" y="14"/>
                      </a:lnTo>
                      <a:lnTo>
                        <a:pt x="93" y="16"/>
                      </a:lnTo>
                      <a:lnTo>
                        <a:pt x="94" y="16"/>
                      </a:lnTo>
                      <a:lnTo>
                        <a:pt x="94" y="17"/>
                      </a:lnTo>
                      <a:lnTo>
                        <a:pt x="95" y="18"/>
                      </a:lnTo>
                      <a:lnTo>
                        <a:pt x="95" y="20"/>
                      </a:lnTo>
                      <a:lnTo>
                        <a:pt x="97" y="21"/>
                      </a:lnTo>
                      <a:lnTo>
                        <a:pt x="97" y="22"/>
                      </a:lnTo>
                      <a:lnTo>
                        <a:pt x="98" y="22"/>
                      </a:lnTo>
                      <a:lnTo>
                        <a:pt x="98" y="22"/>
                      </a:lnTo>
                      <a:lnTo>
                        <a:pt x="98" y="22"/>
                      </a:lnTo>
                      <a:lnTo>
                        <a:pt x="99" y="22"/>
                      </a:lnTo>
                      <a:lnTo>
                        <a:pt x="99" y="24"/>
                      </a:lnTo>
                      <a:lnTo>
                        <a:pt x="99" y="24"/>
                      </a:lnTo>
                      <a:lnTo>
                        <a:pt x="98" y="25"/>
                      </a:lnTo>
                      <a:lnTo>
                        <a:pt x="98" y="26"/>
                      </a:lnTo>
                      <a:lnTo>
                        <a:pt x="98" y="27"/>
                      </a:lnTo>
                      <a:lnTo>
                        <a:pt x="98" y="29"/>
                      </a:lnTo>
                      <a:lnTo>
                        <a:pt x="97" y="30"/>
                      </a:lnTo>
                      <a:lnTo>
                        <a:pt x="95" y="31"/>
                      </a:lnTo>
                      <a:lnTo>
                        <a:pt x="95" y="34"/>
                      </a:lnTo>
                      <a:lnTo>
                        <a:pt x="95" y="34"/>
                      </a:lnTo>
                      <a:lnTo>
                        <a:pt x="97" y="37"/>
                      </a:lnTo>
                      <a:lnTo>
                        <a:pt x="102" y="34"/>
                      </a:lnTo>
                      <a:lnTo>
                        <a:pt x="102" y="31"/>
                      </a:lnTo>
                      <a:lnTo>
                        <a:pt x="103" y="30"/>
                      </a:lnTo>
                      <a:lnTo>
                        <a:pt x="105" y="27"/>
                      </a:lnTo>
                      <a:lnTo>
                        <a:pt x="105" y="26"/>
                      </a:lnTo>
                      <a:lnTo>
                        <a:pt x="107" y="26"/>
                      </a:lnTo>
                      <a:lnTo>
                        <a:pt x="107" y="26"/>
                      </a:lnTo>
                      <a:lnTo>
                        <a:pt x="107" y="27"/>
                      </a:lnTo>
                      <a:lnTo>
                        <a:pt x="109" y="29"/>
                      </a:lnTo>
                      <a:lnTo>
                        <a:pt x="111" y="27"/>
                      </a:lnTo>
                      <a:lnTo>
                        <a:pt x="112" y="26"/>
                      </a:lnTo>
                      <a:lnTo>
                        <a:pt x="112" y="26"/>
                      </a:lnTo>
                      <a:lnTo>
                        <a:pt x="114" y="26"/>
                      </a:lnTo>
                      <a:lnTo>
                        <a:pt x="115" y="27"/>
                      </a:lnTo>
                      <a:lnTo>
                        <a:pt x="118" y="27"/>
                      </a:lnTo>
                      <a:lnTo>
                        <a:pt x="118" y="27"/>
                      </a:lnTo>
                      <a:lnTo>
                        <a:pt x="123" y="27"/>
                      </a:lnTo>
                      <a:lnTo>
                        <a:pt x="123" y="29"/>
                      </a:lnTo>
                      <a:lnTo>
                        <a:pt x="124" y="30"/>
                      </a:lnTo>
                      <a:lnTo>
                        <a:pt x="126" y="33"/>
                      </a:lnTo>
                      <a:lnTo>
                        <a:pt x="127" y="33"/>
                      </a:lnTo>
                      <a:lnTo>
                        <a:pt x="126" y="34"/>
                      </a:lnTo>
                      <a:lnTo>
                        <a:pt x="126" y="35"/>
                      </a:lnTo>
                      <a:lnTo>
                        <a:pt x="127" y="38"/>
                      </a:lnTo>
                      <a:lnTo>
                        <a:pt x="127" y="39"/>
                      </a:lnTo>
                      <a:lnTo>
                        <a:pt x="130" y="39"/>
                      </a:lnTo>
                      <a:lnTo>
                        <a:pt x="131" y="41"/>
                      </a:lnTo>
                      <a:lnTo>
                        <a:pt x="131" y="44"/>
                      </a:lnTo>
                      <a:lnTo>
                        <a:pt x="132" y="47"/>
                      </a:lnTo>
                      <a:lnTo>
                        <a:pt x="135" y="50"/>
                      </a:lnTo>
                      <a:lnTo>
                        <a:pt x="136" y="52"/>
                      </a:lnTo>
                      <a:lnTo>
                        <a:pt x="139" y="55"/>
                      </a:lnTo>
                      <a:lnTo>
                        <a:pt x="139" y="55"/>
                      </a:lnTo>
                      <a:lnTo>
                        <a:pt x="141" y="55"/>
                      </a:lnTo>
                      <a:lnTo>
                        <a:pt x="143" y="55"/>
                      </a:lnTo>
                      <a:lnTo>
                        <a:pt x="144" y="56"/>
                      </a:lnTo>
                      <a:lnTo>
                        <a:pt x="144" y="51"/>
                      </a:lnTo>
                      <a:lnTo>
                        <a:pt x="147" y="51"/>
                      </a:lnTo>
                      <a:lnTo>
                        <a:pt x="147" y="52"/>
                      </a:lnTo>
                      <a:lnTo>
                        <a:pt x="147" y="52"/>
                      </a:lnTo>
                      <a:lnTo>
                        <a:pt x="147" y="54"/>
                      </a:lnTo>
                      <a:lnTo>
                        <a:pt x="147" y="55"/>
                      </a:lnTo>
                      <a:lnTo>
                        <a:pt x="149" y="56"/>
                      </a:lnTo>
                      <a:lnTo>
                        <a:pt x="149" y="58"/>
                      </a:lnTo>
                      <a:lnTo>
                        <a:pt x="150" y="59"/>
                      </a:lnTo>
                      <a:lnTo>
                        <a:pt x="152" y="59"/>
                      </a:lnTo>
                      <a:lnTo>
                        <a:pt x="153" y="59"/>
                      </a:lnTo>
                      <a:lnTo>
                        <a:pt x="153" y="60"/>
                      </a:lnTo>
                      <a:lnTo>
                        <a:pt x="161" y="61"/>
                      </a:lnTo>
                      <a:lnTo>
                        <a:pt x="161" y="60"/>
                      </a:lnTo>
                      <a:lnTo>
                        <a:pt x="162" y="60"/>
                      </a:lnTo>
                      <a:lnTo>
                        <a:pt x="162" y="60"/>
                      </a:lnTo>
                      <a:lnTo>
                        <a:pt x="164" y="60"/>
                      </a:lnTo>
                      <a:lnTo>
                        <a:pt x="166" y="60"/>
                      </a:lnTo>
                      <a:lnTo>
                        <a:pt x="166" y="60"/>
                      </a:lnTo>
                      <a:lnTo>
                        <a:pt x="166" y="60"/>
                      </a:lnTo>
                      <a:lnTo>
                        <a:pt x="166" y="60"/>
                      </a:lnTo>
                      <a:lnTo>
                        <a:pt x="166" y="61"/>
                      </a:lnTo>
                      <a:lnTo>
                        <a:pt x="167" y="65"/>
                      </a:lnTo>
                      <a:lnTo>
                        <a:pt x="166" y="65"/>
                      </a:lnTo>
                      <a:lnTo>
                        <a:pt x="166" y="65"/>
                      </a:lnTo>
                      <a:lnTo>
                        <a:pt x="166" y="67"/>
                      </a:lnTo>
                      <a:lnTo>
                        <a:pt x="166" y="67"/>
                      </a:lnTo>
                      <a:lnTo>
                        <a:pt x="166" y="67"/>
                      </a:lnTo>
                      <a:lnTo>
                        <a:pt x="167" y="68"/>
                      </a:lnTo>
                      <a:lnTo>
                        <a:pt x="167" y="69"/>
                      </a:lnTo>
                      <a:lnTo>
                        <a:pt x="167" y="71"/>
                      </a:lnTo>
                      <a:lnTo>
                        <a:pt x="167" y="71"/>
                      </a:lnTo>
                      <a:lnTo>
                        <a:pt x="166" y="72"/>
                      </a:lnTo>
                      <a:lnTo>
                        <a:pt x="164" y="71"/>
                      </a:lnTo>
                      <a:lnTo>
                        <a:pt x="164" y="68"/>
                      </a:lnTo>
                      <a:lnTo>
                        <a:pt x="161" y="68"/>
                      </a:lnTo>
                      <a:lnTo>
                        <a:pt x="160" y="67"/>
                      </a:lnTo>
                      <a:lnTo>
                        <a:pt x="157" y="65"/>
                      </a:lnTo>
                      <a:lnTo>
                        <a:pt x="156" y="67"/>
                      </a:lnTo>
                      <a:lnTo>
                        <a:pt x="156" y="67"/>
                      </a:lnTo>
                      <a:lnTo>
                        <a:pt x="153" y="67"/>
                      </a:lnTo>
                      <a:lnTo>
                        <a:pt x="153" y="68"/>
                      </a:lnTo>
                      <a:lnTo>
                        <a:pt x="154" y="68"/>
                      </a:lnTo>
                      <a:lnTo>
                        <a:pt x="154" y="69"/>
                      </a:lnTo>
                      <a:lnTo>
                        <a:pt x="157" y="69"/>
                      </a:lnTo>
                      <a:lnTo>
                        <a:pt x="157" y="71"/>
                      </a:lnTo>
                      <a:lnTo>
                        <a:pt x="149" y="71"/>
                      </a:lnTo>
                      <a:lnTo>
                        <a:pt x="148" y="69"/>
                      </a:lnTo>
                      <a:lnTo>
                        <a:pt x="147" y="68"/>
                      </a:lnTo>
                      <a:lnTo>
                        <a:pt x="145" y="68"/>
                      </a:lnTo>
                      <a:lnTo>
                        <a:pt x="143" y="67"/>
                      </a:lnTo>
                      <a:lnTo>
                        <a:pt x="143" y="68"/>
                      </a:lnTo>
                      <a:lnTo>
                        <a:pt x="141" y="69"/>
                      </a:lnTo>
                      <a:lnTo>
                        <a:pt x="143" y="71"/>
                      </a:lnTo>
                      <a:lnTo>
                        <a:pt x="144" y="71"/>
                      </a:lnTo>
                      <a:lnTo>
                        <a:pt x="144" y="71"/>
                      </a:lnTo>
                      <a:lnTo>
                        <a:pt x="145" y="73"/>
                      </a:lnTo>
                      <a:lnTo>
                        <a:pt x="148" y="73"/>
                      </a:lnTo>
                      <a:lnTo>
                        <a:pt x="148" y="75"/>
                      </a:lnTo>
                      <a:lnTo>
                        <a:pt x="150" y="75"/>
                      </a:lnTo>
                      <a:lnTo>
                        <a:pt x="152" y="72"/>
                      </a:lnTo>
                      <a:lnTo>
                        <a:pt x="156" y="72"/>
                      </a:lnTo>
                      <a:lnTo>
                        <a:pt x="156" y="75"/>
                      </a:lnTo>
                      <a:lnTo>
                        <a:pt x="158" y="75"/>
                      </a:lnTo>
                      <a:lnTo>
                        <a:pt x="158" y="77"/>
                      </a:lnTo>
                      <a:lnTo>
                        <a:pt x="157" y="79"/>
                      </a:lnTo>
                      <a:lnTo>
                        <a:pt x="156" y="79"/>
                      </a:lnTo>
                      <a:lnTo>
                        <a:pt x="154" y="79"/>
                      </a:lnTo>
                      <a:lnTo>
                        <a:pt x="153" y="79"/>
                      </a:lnTo>
                      <a:lnTo>
                        <a:pt x="152" y="80"/>
                      </a:lnTo>
                      <a:lnTo>
                        <a:pt x="152" y="81"/>
                      </a:lnTo>
                      <a:lnTo>
                        <a:pt x="150" y="81"/>
                      </a:lnTo>
                      <a:lnTo>
                        <a:pt x="150" y="80"/>
                      </a:lnTo>
                      <a:lnTo>
                        <a:pt x="145" y="80"/>
                      </a:lnTo>
                      <a:lnTo>
                        <a:pt x="145" y="82"/>
                      </a:lnTo>
                      <a:lnTo>
                        <a:pt x="145" y="82"/>
                      </a:lnTo>
                      <a:lnTo>
                        <a:pt x="145" y="82"/>
                      </a:lnTo>
                      <a:lnTo>
                        <a:pt x="143" y="82"/>
                      </a:lnTo>
                      <a:lnTo>
                        <a:pt x="141" y="81"/>
                      </a:lnTo>
                      <a:lnTo>
                        <a:pt x="140" y="81"/>
                      </a:lnTo>
                      <a:lnTo>
                        <a:pt x="139" y="81"/>
                      </a:lnTo>
                      <a:lnTo>
                        <a:pt x="137" y="81"/>
                      </a:lnTo>
                      <a:lnTo>
                        <a:pt x="136" y="81"/>
                      </a:lnTo>
                      <a:lnTo>
                        <a:pt x="135" y="80"/>
                      </a:lnTo>
                      <a:lnTo>
                        <a:pt x="132" y="79"/>
                      </a:lnTo>
                      <a:lnTo>
                        <a:pt x="132" y="79"/>
                      </a:lnTo>
                      <a:lnTo>
                        <a:pt x="132" y="79"/>
                      </a:lnTo>
                      <a:lnTo>
                        <a:pt x="132" y="79"/>
                      </a:lnTo>
                      <a:lnTo>
                        <a:pt x="131" y="80"/>
                      </a:lnTo>
                      <a:lnTo>
                        <a:pt x="130" y="80"/>
                      </a:lnTo>
                      <a:lnTo>
                        <a:pt x="128" y="80"/>
                      </a:lnTo>
                      <a:lnTo>
                        <a:pt x="128" y="77"/>
                      </a:lnTo>
                      <a:lnTo>
                        <a:pt x="126" y="77"/>
                      </a:lnTo>
                      <a:lnTo>
                        <a:pt x="123" y="76"/>
                      </a:lnTo>
                      <a:lnTo>
                        <a:pt x="120" y="76"/>
                      </a:lnTo>
                      <a:lnTo>
                        <a:pt x="119" y="73"/>
                      </a:lnTo>
                      <a:lnTo>
                        <a:pt x="120" y="72"/>
                      </a:lnTo>
                      <a:lnTo>
                        <a:pt x="122" y="71"/>
                      </a:lnTo>
                      <a:lnTo>
                        <a:pt x="123" y="68"/>
                      </a:lnTo>
                      <a:lnTo>
                        <a:pt x="122" y="68"/>
                      </a:lnTo>
                      <a:lnTo>
                        <a:pt x="122" y="68"/>
                      </a:lnTo>
                      <a:lnTo>
                        <a:pt x="118" y="68"/>
                      </a:lnTo>
                      <a:lnTo>
                        <a:pt x="116" y="69"/>
                      </a:lnTo>
                      <a:lnTo>
                        <a:pt x="114" y="72"/>
                      </a:lnTo>
                      <a:lnTo>
                        <a:pt x="110" y="72"/>
                      </a:lnTo>
                      <a:lnTo>
                        <a:pt x="109" y="75"/>
                      </a:lnTo>
                      <a:lnTo>
                        <a:pt x="107" y="76"/>
                      </a:lnTo>
                      <a:lnTo>
                        <a:pt x="106" y="77"/>
                      </a:lnTo>
                      <a:lnTo>
                        <a:pt x="103" y="77"/>
                      </a:lnTo>
                      <a:lnTo>
                        <a:pt x="101" y="79"/>
                      </a:lnTo>
                      <a:lnTo>
                        <a:pt x="98" y="79"/>
                      </a:lnTo>
                      <a:lnTo>
                        <a:pt x="98" y="80"/>
                      </a:lnTo>
                      <a:lnTo>
                        <a:pt x="94" y="80"/>
                      </a:lnTo>
                      <a:lnTo>
                        <a:pt x="94" y="81"/>
                      </a:lnTo>
                      <a:lnTo>
                        <a:pt x="93" y="81"/>
                      </a:lnTo>
                      <a:lnTo>
                        <a:pt x="93" y="81"/>
                      </a:lnTo>
                      <a:lnTo>
                        <a:pt x="92" y="82"/>
                      </a:lnTo>
                      <a:lnTo>
                        <a:pt x="90" y="81"/>
                      </a:lnTo>
                      <a:lnTo>
                        <a:pt x="89" y="81"/>
                      </a:lnTo>
                      <a:lnTo>
                        <a:pt x="89" y="81"/>
                      </a:lnTo>
                      <a:lnTo>
                        <a:pt x="89" y="81"/>
                      </a:lnTo>
                      <a:lnTo>
                        <a:pt x="89" y="84"/>
                      </a:lnTo>
                      <a:lnTo>
                        <a:pt x="80" y="85"/>
                      </a:lnTo>
                      <a:lnTo>
                        <a:pt x="80" y="86"/>
                      </a:lnTo>
                      <a:lnTo>
                        <a:pt x="73" y="85"/>
                      </a:lnTo>
                      <a:lnTo>
                        <a:pt x="71" y="85"/>
                      </a:lnTo>
                      <a:lnTo>
                        <a:pt x="71" y="86"/>
                      </a:lnTo>
                      <a:lnTo>
                        <a:pt x="69" y="86"/>
                      </a:lnTo>
                      <a:lnTo>
                        <a:pt x="69" y="86"/>
                      </a:lnTo>
                      <a:lnTo>
                        <a:pt x="69" y="85"/>
                      </a:lnTo>
                      <a:lnTo>
                        <a:pt x="64" y="86"/>
                      </a:lnTo>
                      <a:lnTo>
                        <a:pt x="64" y="88"/>
                      </a:lnTo>
                      <a:lnTo>
                        <a:pt x="60" y="89"/>
                      </a:lnTo>
                      <a:lnTo>
                        <a:pt x="58" y="89"/>
                      </a:lnTo>
                      <a:lnTo>
                        <a:pt x="55" y="89"/>
                      </a:lnTo>
                      <a:lnTo>
                        <a:pt x="54" y="88"/>
                      </a:lnTo>
                      <a:lnTo>
                        <a:pt x="54" y="88"/>
                      </a:lnTo>
                      <a:lnTo>
                        <a:pt x="54" y="86"/>
                      </a:lnTo>
                      <a:lnTo>
                        <a:pt x="54" y="86"/>
                      </a:lnTo>
                      <a:lnTo>
                        <a:pt x="52" y="86"/>
                      </a:lnTo>
                      <a:lnTo>
                        <a:pt x="50" y="86"/>
                      </a:lnTo>
                      <a:lnTo>
                        <a:pt x="48" y="86"/>
                      </a:lnTo>
                      <a:lnTo>
                        <a:pt x="48" y="86"/>
                      </a:lnTo>
                      <a:lnTo>
                        <a:pt x="48" y="86"/>
                      </a:lnTo>
                      <a:lnTo>
                        <a:pt x="47" y="86"/>
                      </a:lnTo>
                      <a:lnTo>
                        <a:pt x="47" y="85"/>
                      </a:lnTo>
                      <a:lnTo>
                        <a:pt x="47" y="82"/>
                      </a:lnTo>
                      <a:lnTo>
                        <a:pt x="47" y="81"/>
                      </a:lnTo>
                      <a:lnTo>
                        <a:pt x="46" y="80"/>
                      </a:lnTo>
                      <a:lnTo>
                        <a:pt x="46" y="79"/>
                      </a:lnTo>
                      <a:lnTo>
                        <a:pt x="42" y="79"/>
                      </a:lnTo>
                      <a:lnTo>
                        <a:pt x="42" y="77"/>
                      </a:lnTo>
                      <a:lnTo>
                        <a:pt x="40" y="77"/>
                      </a:lnTo>
                      <a:lnTo>
                        <a:pt x="39" y="77"/>
                      </a:lnTo>
                      <a:lnTo>
                        <a:pt x="39" y="77"/>
                      </a:lnTo>
                      <a:lnTo>
                        <a:pt x="39" y="77"/>
                      </a:lnTo>
                      <a:lnTo>
                        <a:pt x="35" y="77"/>
                      </a:lnTo>
                      <a:lnTo>
                        <a:pt x="27" y="75"/>
                      </a:lnTo>
                      <a:lnTo>
                        <a:pt x="26" y="75"/>
                      </a:lnTo>
                      <a:lnTo>
                        <a:pt x="26" y="72"/>
                      </a:lnTo>
                      <a:lnTo>
                        <a:pt x="23" y="72"/>
                      </a:lnTo>
                      <a:lnTo>
                        <a:pt x="21" y="71"/>
                      </a:lnTo>
                      <a:lnTo>
                        <a:pt x="21" y="68"/>
                      </a:lnTo>
                      <a:lnTo>
                        <a:pt x="20" y="68"/>
                      </a:lnTo>
                      <a:lnTo>
                        <a:pt x="21" y="65"/>
                      </a:lnTo>
                      <a:lnTo>
                        <a:pt x="21" y="65"/>
                      </a:lnTo>
                      <a:lnTo>
                        <a:pt x="21" y="61"/>
                      </a:lnTo>
                      <a:lnTo>
                        <a:pt x="23" y="61"/>
                      </a:lnTo>
                      <a:lnTo>
                        <a:pt x="23" y="63"/>
                      </a:lnTo>
                      <a:lnTo>
                        <a:pt x="26" y="61"/>
                      </a:lnTo>
                      <a:lnTo>
                        <a:pt x="30" y="61"/>
                      </a:lnTo>
                      <a:lnTo>
                        <a:pt x="30" y="63"/>
                      </a:lnTo>
                      <a:lnTo>
                        <a:pt x="37" y="61"/>
                      </a:lnTo>
                      <a:lnTo>
                        <a:pt x="38" y="60"/>
                      </a:lnTo>
                      <a:lnTo>
                        <a:pt x="43" y="59"/>
                      </a:lnTo>
                      <a:lnTo>
                        <a:pt x="43" y="59"/>
                      </a:lnTo>
                      <a:lnTo>
                        <a:pt x="48" y="59"/>
                      </a:lnTo>
                      <a:lnTo>
                        <a:pt x="48" y="58"/>
                      </a:lnTo>
                      <a:lnTo>
                        <a:pt x="48" y="58"/>
                      </a:lnTo>
                      <a:lnTo>
                        <a:pt x="48" y="58"/>
                      </a:lnTo>
                      <a:lnTo>
                        <a:pt x="48" y="58"/>
                      </a:lnTo>
                      <a:lnTo>
                        <a:pt x="48" y="59"/>
                      </a:lnTo>
                      <a:lnTo>
                        <a:pt x="52" y="59"/>
                      </a:lnTo>
                      <a:lnTo>
                        <a:pt x="52" y="60"/>
                      </a:lnTo>
                      <a:lnTo>
                        <a:pt x="63" y="60"/>
                      </a:lnTo>
                      <a:lnTo>
                        <a:pt x="64" y="58"/>
                      </a:lnTo>
                      <a:lnTo>
                        <a:pt x="65" y="58"/>
                      </a:lnTo>
                      <a:lnTo>
                        <a:pt x="68" y="58"/>
                      </a:lnTo>
                      <a:lnTo>
                        <a:pt x="67" y="55"/>
                      </a:lnTo>
                      <a:lnTo>
                        <a:pt x="68" y="55"/>
                      </a:lnTo>
                      <a:lnTo>
                        <a:pt x="68" y="54"/>
                      </a:lnTo>
                      <a:lnTo>
                        <a:pt x="71" y="54"/>
                      </a:lnTo>
                      <a:lnTo>
                        <a:pt x="71" y="52"/>
                      </a:lnTo>
                      <a:lnTo>
                        <a:pt x="69" y="51"/>
                      </a:lnTo>
                      <a:lnTo>
                        <a:pt x="67" y="52"/>
                      </a:lnTo>
                      <a:lnTo>
                        <a:pt x="64" y="54"/>
                      </a:lnTo>
                      <a:lnTo>
                        <a:pt x="61" y="54"/>
                      </a:lnTo>
                      <a:lnTo>
                        <a:pt x="61" y="52"/>
                      </a:lnTo>
                      <a:lnTo>
                        <a:pt x="59" y="51"/>
                      </a:lnTo>
                      <a:lnTo>
                        <a:pt x="59" y="50"/>
                      </a:lnTo>
                      <a:lnTo>
                        <a:pt x="56" y="50"/>
                      </a:lnTo>
                      <a:lnTo>
                        <a:pt x="56" y="51"/>
                      </a:lnTo>
                      <a:lnTo>
                        <a:pt x="56" y="51"/>
                      </a:lnTo>
                      <a:lnTo>
                        <a:pt x="55" y="52"/>
                      </a:lnTo>
                      <a:lnTo>
                        <a:pt x="55" y="52"/>
                      </a:lnTo>
                      <a:lnTo>
                        <a:pt x="52" y="52"/>
                      </a:lnTo>
                      <a:lnTo>
                        <a:pt x="51" y="52"/>
                      </a:lnTo>
                      <a:lnTo>
                        <a:pt x="50" y="52"/>
                      </a:lnTo>
                      <a:lnTo>
                        <a:pt x="50" y="52"/>
                      </a:lnTo>
                      <a:lnTo>
                        <a:pt x="48" y="52"/>
                      </a:lnTo>
                      <a:lnTo>
                        <a:pt x="47" y="51"/>
                      </a:lnTo>
                      <a:lnTo>
                        <a:pt x="46" y="51"/>
                      </a:lnTo>
                      <a:lnTo>
                        <a:pt x="44" y="52"/>
                      </a:lnTo>
                      <a:lnTo>
                        <a:pt x="42" y="52"/>
                      </a:lnTo>
                      <a:lnTo>
                        <a:pt x="39" y="54"/>
                      </a:lnTo>
                      <a:lnTo>
                        <a:pt x="39" y="54"/>
                      </a:lnTo>
                      <a:lnTo>
                        <a:pt x="38" y="52"/>
                      </a:lnTo>
                      <a:lnTo>
                        <a:pt x="37" y="51"/>
                      </a:lnTo>
                      <a:lnTo>
                        <a:pt x="35" y="52"/>
                      </a:lnTo>
                      <a:lnTo>
                        <a:pt x="34" y="52"/>
                      </a:lnTo>
                      <a:lnTo>
                        <a:pt x="34" y="52"/>
                      </a:lnTo>
                      <a:lnTo>
                        <a:pt x="33" y="52"/>
                      </a:lnTo>
                      <a:lnTo>
                        <a:pt x="33" y="52"/>
                      </a:lnTo>
                      <a:lnTo>
                        <a:pt x="33" y="52"/>
                      </a:lnTo>
                      <a:lnTo>
                        <a:pt x="26" y="52"/>
                      </a:lnTo>
                      <a:lnTo>
                        <a:pt x="26" y="54"/>
                      </a:lnTo>
                      <a:lnTo>
                        <a:pt x="23" y="54"/>
                      </a:lnTo>
                      <a:lnTo>
                        <a:pt x="22" y="52"/>
                      </a:lnTo>
                      <a:lnTo>
                        <a:pt x="20" y="51"/>
                      </a:lnTo>
                      <a:lnTo>
                        <a:pt x="20" y="52"/>
                      </a:lnTo>
                      <a:lnTo>
                        <a:pt x="18" y="52"/>
                      </a:lnTo>
                      <a:lnTo>
                        <a:pt x="17" y="54"/>
                      </a:lnTo>
                      <a:lnTo>
                        <a:pt x="17" y="52"/>
                      </a:lnTo>
                      <a:lnTo>
                        <a:pt x="14" y="52"/>
                      </a:lnTo>
                      <a:lnTo>
                        <a:pt x="14" y="52"/>
                      </a:lnTo>
                      <a:lnTo>
                        <a:pt x="13" y="51"/>
                      </a:lnTo>
                      <a:lnTo>
                        <a:pt x="12" y="50"/>
                      </a:lnTo>
                      <a:lnTo>
                        <a:pt x="12" y="48"/>
                      </a:lnTo>
                      <a:lnTo>
                        <a:pt x="21" y="46"/>
                      </a:lnTo>
                      <a:lnTo>
                        <a:pt x="21" y="44"/>
                      </a:lnTo>
                      <a:lnTo>
                        <a:pt x="23" y="44"/>
                      </a:lnTo>
                      <a:lnTo>
                        <a:pt x="23" y="44"/>
                      </a:lnTo>
                      <a:lnTo>
                        <a:pt x="23" y="44"/>
                      </a:lnTo>
                      <a:lnTo>
                        <a:pt x="23" y="44"/>
                      </a:lnTo>
                      <a:lnTo>
                        <a:pt x="25" y="44"/>
                      </a:lnTo>
                      <a:lnTo>
                        <a:pt x="25" y="44"/>
                      </a:lnTo>
                      <a:lnTo>
                        <a:pt x="25" y="44"/>
                      </a:lnTo>
                      <a:lnTo>
                        <a:pt x="29" y="44"/>
                      </a:lnTo>
                      <a:lnTo>
                        <a:pt x="29" y="43"/>
                      </a:lnTo>
                      <a:lnTo>
                        <a:pt x="31" y="42"/>
                      </a:lnTo>
                      <a:lnTo>
                        <a:pt x="31" y="42"/>
                      </a:lnTo>
                      <a:lnTo>
                        <a:pt x="33" y="42"/>
                      </a:lnTo>
                      <a:lnTo>
                        <a:pt x="33" y="41"/>
                      </a:lnTo>
                      <a:lnTo>
                        <a:pt x="33" y="41"/>
                      </a:lnTo>
                      <a:lnTo>
                        <a:pt x="34" y="41"/>
                      </a:lnTo>
                      <a:lnTo>
                        <a:pt x="34" y="42"/>
                      </a:lnTo>
                      <a:lnTo>
                        <a:pt x="34" y="42"/>
                      </a:lnTo>
                      <a:lnTo>
                        <a:pt x="35" y="42"/>
                      </a:lnTo>
                      <a:lnTo>
                        <a:pt x="35" y="41"/>
                      </a:lnTo>
                      <a:lnTo>
                        <a:pt x="35" y="41"/>
                      </a:lnTo>
                      <a:lnTo>
                        <a:pt x="37" y="41"/>
                      </a:lnTo>
                      <a:lnTo>
                        <a:pt x="37" y="42"/>
                      </a:lnTo>
                      <a:lnTo>
                        <a:pt x="40" y="42"/>
                      </a:lnTo>
                      <a:lnTo>
                        <a:pt x="40" y="39"/>
                      </a:lnTo>
                      <a:lnTo>
                        <a:pt x="39" y="39"/>
                      </a:lnTo>
                      <a:lnTo>
                        <a:pt x="38" y="39"/>
                      </a:lnTo>
                      <a:lnTo>
                        <a:pt x="35" y="39"/>
                      </a:lnTo>
                      <a:lnTo>
                        <a:pt x="33" y="39"/>
                      </a:lnTo>
                      <a:lnTo>
                        <a:pt x="33" y="39"/>
                      </a:lnTo>
                      <a:lnTo>
                        <a:pt x="29" y="39"/>
                      </a:lnTo>
                      <a:lnTo>
                        <a:pt x="29" y="41"/>
                      </a:lnTo>
                      <a:lnTo>
                        <a:pt x="27" y="41"/>
                      </a:lnTo>
                      <a:lnTo>
                        <a:pt x="26" y="42"/>
                      </a:lnTo>
                      <a:lnTo>
                        <a:pt x="18" y="41"/>
                      </a:lnTo>
                      <a:lnTo>
                        <a:pt x="18" y="41"/>
                      </a:lnTo>
                      <a:lnTo>
                        <a:pt x="18" y="41"/>
                      </a:lnTo>
                      <a:lnTo>
                        <a:pt x="18" y="41"/>
                      </a:lnTo>
                      <a:lnTo>
                        <a:pt x="17" y="41"/>
                      </a:lnTo>
                      <a:lnTo>
                        <a:pt x="17" y="42"/>
                      </a:lnTo>
                      <a:lnTo>
                        <a:pt x="17" y="43"/>
                      </a:lnTo>
                      <a:lnTo>
                        <a:pt x="17" y="44"/>
                      </a:lnTo>
                      <a:lnTo>
                        <a:pt x="9" y="44"/>
                      </a:lnTo>
                      <a:lnTo>
                        <a:pt x="8" y="42"/>
                      </a:lnTo>
                      <a:lnTo>
                        <a:pt x="9" y="42"/>
                      </a:lnTo>
                      <a:lnTo>
                        <a:pt x="9" y="42"/>
                      </a:lnTo>
                      <a:lnTo>
                        <a:pt x="9" y="42"/>
                      </a:lnTo>
                      <a:lnTo>
                        <a:pt x="10" y="42"/>
                      </a:lnTo>
                      <a:lnTo>
                        <a:pt x="13" y="41"/>
                      </a:lnTo>
                      <a:lnTo>
                        <a:pt x="14" y="41"/>
                      </a:lnTo>
                      <a:lnTo>
                        <a:pt x="14" y="41"/>
                      </a:lnTo>
                      <a:lnTo>
                        <a:pt x="13" y="39"/>
                      </a:lnTo>
                      <a:lnTo>
                        <a:pt x="12" y="39"/>
                      </a:lnTo>
                      <a:lnTo>
                        <a:pt x="12" y="39"/>
                      </a:lnTo>
                      <a:lnTo>
                        <a:pt x="12" y="38"/>
                      </a:lnTo>
                      <a:lnTo>
                        <a:pt x="13" y="38"/>
                      </a:lnTo>
                      <a:lnTo>
                        <a:pt x="9" y="38"/>
                      </a:lnTo>
                      <a:lnTo>
                        <a:pt x="9" y="39"/>
                      </a:lnTo>
                      <a:lnTo>
                        <a:pt x="8" y="39"/>
                      </a:lnTo>
                      <a:lnTo>
                        <a:pt x="5" y="41"/>
                      </a:lnTo>
                      <a:lnTo>
                        <a:pt x="5" y="41"/>
                      </a:lnTo>
                      <a:lnTo>
                        <a:pt x="5" y="39"/>
                      </a:lnTo>
                      <a:lnTo>
                        <a:pt x="0" y="39"/>
                      </a:lnTo>
                      <a:lnTo>
                        <a:pt x="0" y="38"/>
                      </a:lnTo>
                      <a:lnTo>
                        <a:pt x="0" y="37"/>
                      </a:lnTo>
                      <a:lnTo>
                        <a:pt x="0" y="35"/>
                      </a:lnTo>
                      <a:lnTo>
                        <a:pt x="1" y="34"/>
                      </a:lnTo>
                      <a:lnTo>
                        <a:pt x="1" y="34"/>
                      </a:lnTo>
                      <a:lnTo>
                        <a:pt x="3" y="34"/>
                      </a:lnTo>
                      <a:lnTo>
                        <a:pt x="3" y="33"/>
                      </a:lnTo>
                      <a:lnTo>
                        <a:pt x="5" y="31"/>
                      </a:lnTo>
                      <a:lnTo>
                        <a:pt x="5" y="30"/>
                      </a:lnTo>
                      <a:lnTo>
                        <a:pt x="5" y="29"/>
                      </a:lnTo>
                      <a:lnTo>
                        <a:pt x="6" y="29"/>
                      </a:lnTo>
                      <a:lnTo>
                        <a:pt x="8" y="27"/>
                      </a:lnTo>
                      <a:lnTo>
                        <a:pt x="9" y="29"/>
                      </a:lnTo>
                      <a:lnTo>
                        <a:pt x="9" y="29"/>
                      </a:lnTo>
                      <a:lnTo>
                        <a:pt x="9" y="27"/>
                      </a:lnTo>
                      <a:lnTo>
                        <a:pt x="10" y="26"/>
                      </a:lnTo>
                      <a:lnTo>
                        <a:pt x="10" y="25"/>
                      </a:lnTo>
                      <a:lnTo>
                        <a:pt x="10" y="25"/>
                      </a:lnTo>
                      <a:lnTo>
                        <a:pt x="10" y="24"/>
                      </a:lnTo>
                      <a:lnTo>
                        <a:pt x="9" y="22"/>
                      </a:lnTo>
                      <a:lnTo>
                        <a:pt x="9" y="22"/>
                      </a:lnTo>
                      <a:lnTo>
                        <a:pt x="10" y="22"/>
                      </a:lnTo>
                      <a:lnTo>
                        <a:pt x="12" y="20"/>
                      </a:lnTo>
                      <a:lnTo>
                        <a:pt x="13" y="18"/>
                      </a:lnTo>
                      <a:lnTo>
                        <a:pt x="14" y="18"/>
                      </a:lnTo>
                      <a:lnTo>
                        <a:pt x="14" y="17"/>
                      </a:lnTo>
                      <a:lnTo>
                        <a:pt x="17" y="17"/>
                      </a:lnTo>
                      <a:lnTo>
                        <a:pt x="18" y="16"/>
                      </a:lnTo>
                      <a:lnTo>
                        <a:pt x="20" y="16"/>
                      </a:lnTo>
                      <a:lnTo>
                        <a:pt x="20" y="16"/>
                      </a:lnTo>
                      <a:lnTo>
                        <a:pt x="21" y="16"/>
                      </a:lnTo>
                      <a:lnTo>
                        <a:pt x="21" y="14"/>
                      </a:lnTo>
                      <a:lnTo>
                        <a:pt x="22" y="14"/>
                      </a:lnTo>
                      <a:lnTo>
                        <a:pt x="22" y="14"/>
                      </a:lnTo>
                      <a:lnTo>
                        <a:pt x="23" y="14"/>
                      </a:lnTo>
                      <a:lnTo>
                        <a:pt x="23" y="14"/>
                      </a:lnTo>
                      <a:lnTo>
                        <a:pt x="23" y="14"/>
                      </a:lnTo>
                      <a:lnTo>
                        <a:pt x="25" y="14"/>
                      </a:lnTo>
                      <a:lnTo>
                        <a:pt x="25" y="14"/>
                      </a:lnTo>
                      <a:lnTo>
                        <a:pt x="31" y="14"/>
                      </a:lnTo>
                      <a:lnTo>
                        <a:pt x="33" y="13"/>
                      </a:lnTo>
                      <a:lnTo>
                        <a:pt x="34" y="13"/>
                      </a:lnTo>
                      <a:lnTo>
                        <a:pt x="34" y="12"/>
                      </a:lnTo>
                      <a:lnTo>
                        <a:pt x="37" y="10"/>
                      </a:lnTo>
                      <a:lnTo>
                        <a:pt x="38" y="9"/>
                      </a:lnTo>
                      <a:lnTo>
                        <a:pt x="39" y="8"/>
                      </a:lnTo>
                      <a:lnTo>
                        <a:pt x="40" y="7"/>
                      </a:lnTo>
                      <a:lnTo>
                        <a:pt x="44" y="5"/>
                      </a:lnTo>
                      <a:close/>
                      <a:moveTo>
                        <a:pt x="2173" y="5"/>
                      </a:moveTo>
                      <a:lnTo>
                        <a:pt x="2176" y="5"/>
                      </a:lnTo>
                      <a:lnTo>
                        <a:pt x="2176" y="5"/>
                      </a:lnTo>
                      <a:lnTo>
                        <a:pt x="2178" y="7"/>
                      </a:lnTo>
                      <a:lnTo>
                        <a:pt x="2178" y="8"/>
                      </a:lnTo>
                      <a:lnTo>
                        <a:pt x="2181" y="8"/>
                      </a:lnTo>
                      <a:lnTo>
                        <a:pt x="2182" y="9"/>
                      </a:lnTo>
                      <a:lnTo>
                        <a:pt x="2183" y="9"/>
                      </a:lnTo>
                      <a:lnTo>
                        <a:pt x="2185" y="10"/>
                      </a:lnTo>
                      <a:lnTo>
                        <a:pt x="2186" y="12"/>
                      </a:lnTo>
                      <a:lnTo>
                        <a:pt x="2191" y="12"/>
                      </a:lnTo>
                      <a:lnTo>
                        <a:pt x="2191" y="16"/>
                      </a:lnTo>
                      <a:lnTo>
                        <a:pt x="2187" y="17"/>
                      </a:lnTo>
                      <a:lnTo>
                        <a:pt x="2187" y="18"/>
                      </a:lnTo>
                      <a:lnTo>
                        <a:pt x="2186" y="20"/>
                      </a:lnTo>
                      <a:lnTo>
                        <a:pt x="2186" y="20"/>
                      </a:lnTo>
                      <a:lnTo>
                        <a:pt x="2182" y="21"/>
                      </a:lnTo>
                      <a:lnTo>
                        <a:pt x="2182" y="21"/>
                      </a:lnTo>
                      <a:lnTo>
                        <a:pt x="2181" y="22"/>
                      </a:lnTo>
                      <a:lnTo>
                        <a:pt x="2178" y="22"/>
                      </a:lnTo>
                      <a:lnTo>
                        <a:pt x="2176" y="22"/>
                      </a:lnTo>
                      <a:lnTo>
                        <a:pt x="2177" y="25"/>
                      </a:lnTo>
                      <a:lnTo>
                        <a:pt x="2176" y="25"/>
                      </a:lnTo>
                      <a:lnTo>
                        <a:pt x="2174" y="26"/>
                      </a:lnTo>
                      <a:lnTo>
                        <a:pt x="2172" y="26"/>
                      </a:lnTo>
                      <a:lnTo>
                        <a:pt x="2172" y="25"/>
                      </a:lnTo>
                      <a:lnTo>
                        <a:pt x="2170" y="25"/>
                      </a:lnTo>
                      <a:lnTo>
                        <a:pt x="2170" y="24"/>
                      </a:lnTo>
                      <a:lnTo>
                        <a:pt x="2172" y="24"/>
                      </a:lnTo>
                      <a:lnTo>
                        <a:pt x="2172" y="22"/>
                      </a:lnTo>
                      <a:lnTo>
                        <a:pt x="2174" y="22"/>
                      </a:lnTo>
                      <a:lnTo>
                        <a:pt x="2174" y="22"/>
                      </a:lnTo>
                      <a:lnTo>
                        <a:pt x="2172" y="21"/>
                      </a:lnTo>
                      <a:lnTo>
                        <a:pt x="2170" y="20"/>
                      </a:lnTo>
                      <a:lnTo>
                        <a:pt x="2163" y="20"/>
                      </a:lnTo>
                      <a:lnTo>
                        <a:pt x="2163" y="17"/>
                      </a:lnTo>
                      <a:lnTo>
                        <a:pt x="2161" y="16"/>
                      </a:lnTo>
                      <a:lnTo>
                        <a:pt x="2160" y="16"/>
                      </a:lnTo>
                      <a:lnTo>
                        <a:pt x="2159" y="14"/>
                      </a:lnTo>
                      <a:lnTo>
                        <a:pt x="2160" y="14"/>
                      </a:lnTo>
                      <a:lnTo>
                        <a:pt x="2159" y="10"/>
                      </a:lnTo>
                      <a:lnTo>
                        <a:pt x="2160" y="10"/>
                      </a:lnTo>
                      <a:lnTo>
                        <a:pt x="2160" y="9"/>
                      </a:lnTo>
                      <a:lnTo>
                        <a:pt x="2160" y="8"/>
                      </a:lnTo>
                      <a:lnTo>
                        <a:pt x="2163" y="8"/>
                      </a:lnTo>
                      <a:lnTo>
                        <a:pt x="2165" y="7"/>
                      </a:lnTo>
                      <a:lnTo>
                        <a:pt x="2169" y="5"/>
                      </a:lnTo>
                      <a:lnTo>
                        <a:pt x="2173" y="5"/>
                      </a:lnTo>
                      <a:close/>
                      <a:moveTo>
                        <a:pt x="2329" y="1"/>
                      </a:moveTo>
                      <a:lnTo>
                        <a:pt x="2330" y="3"/>
                      </a:lnTo>
                      <a:lnTo>
                        <a:pt x="2331" y="3"/>
                      </a:lnTo>
                      <a:lnTo>
                        <a:pt x="2331" y="3"/>
                      </a:lnTo>
                      <a:lnTo>
                        <a:pt x="2333" y="3"/>
                      </a:lnTo>
                      <a:lnTo>
                        <a:pt x="2334" y="3"/>
                      </a:lnTo>
                      <a:lnTo>
                        <a:pt x="2334" y="3"/>
                      </a:lnTo>
                      <a:lnTo>
                        <a:pt x="2337" y="4"/>
                      </a:lnTo>
                      <a:lnTo>
                        <a:pt x="2337" y="5"/>
                      </a:lnTo>
                      <a:lnTo>
                        <a:pt x="2338" y="5"/>
                      </a:lnTo>
                      <a:lnTo>
                        <a:pt x="2341" y="8"/>
                      </a:lnTo>
                      <a:lnTo>
                        <a:pt x="2342" y="8"/>
                      </a:lnTo>
                      <a:lnTo>
                        <a:pt x="2342" y="9"/>
                      </a:lnTo>
                      <a:lnTo>
                        <a:pt x="2343" y="9"/>
                      </a:lnTo>
                      <a:lnTo>
                        <a:pt x="2343" y="9"/>
                      </a:lnTo>
                      <a:lnTo>
                        <a:pt x="2343" y="9"/>
                      </a:lnTo>
                      <a:lnTo>
                        <a:pt x="2344" y="10"/>
                      </a:lnTo>
                      <a:lnTo>
                        <a:pt x="2344" y="10"/>
                      </a:lnTo>
                      <a:lnTo>
                        <a:pt x="2346" y="14"/>
                      </a:lnTo>
                      <a:lnTo>
                        <a:pt x="2344" y="14"/>
                      </a:lnTo>
                      <a:lnTo>
                        <a:pt x="2346" y="17"/>
                      </a:lnTo>
                      <a:lnTo>
                        <a:pt x="2344" y="17"/>
                      </a:lnTo>
                      <a:lnTo>
                        <a:pt x="2344" y="18"/>
                      </a:lnTo>
                      <a:lnTo>
                        <a:pt x="2341" y="18"/>
                      </a:lnTo>
                      <a:lnTo>
                        <a:pt x="2341" y="17"/>
                      </a:lnTo>
                      <a:lnTo>
                        <a:pt x="2339" y="17"/>
                      </a:lnTo>
                      <a:lnTo>
                        <a:pt x="2338" y="17"/>
                      </a:lnTo>
                      <a:lnTo>
                        <a:pt x="2337" y="17"/>
                      </a:lnTo>
                      <a:lnTo>
                        <a:pt x="2334" y="17"/>
                      </a:lnTo>
                      <a:lnTo>
                        <a:pt x="2334" y="17"/>
                      </a:lnTo>
                      <a:lnTo>
                        <a:pt x="2331" y="17"/>
                      </a:lnTo>
                      <a:lnTo>
                        <a:pt x="2331" y="16"/>
                      </a:lnTo>
                      <a:lnTo>
                        <a:pt x="2327" y="16"/>
                      </a:lnTo>
                      <a:lnTo>
                        <a:pt x="2327" y="14"/>
                      </a:lnTo>
                      <a:lnTo>
                        <a:pt x="2324" y="16"/>
                      </a:lnTo>
                      <a:lnTo>
                        <a:pt x="2324" y="16"/>
                      </a:lnTo>
                      <a:lnTo>
                        <a:pt x="2324" y="16"/>
                      </a:lnTo>
                      <a:lnTo>
                        <a:pt x="2322" y="16"/>
                      </a:lnTo>
                      <a:lnTo>
                        <a:pt x="2320" y="16"/>
                      </a:lnTo>
                      <a:lnTo>
                        <a:pt x="2318" y="14"/>
                      </a:lnTo>
                      <a:lnTo>
                        <a:pt x="2318" y="14"/>
                      </a:lnTo>
                      <a:lnTo>
                        <a:pt x="2313" y="14"/>
                      </a:lnTo>
                      <a:lnTo>
                        <a:pt x="2313" y="13"/>
                      </a:lnTo>
                      <a:lnTo>
                        <a:pt x="2313" y="13"/>
                      </a:lnTo>
                      <a:lnTo>
                        <a:pt x="2313" y="13"/>
                      </a:lnTo>
                      <a:lnTo>
                        <a:pt x="2313" y="12"/>
                      </a:lnTo>
                      <a:lnTo>
                        <a:pt x="2317" y="12"/>
                      </a:lnTo>
                      <a:lnTo>
                        <a:pt x="2318" y="9"/>
                      </a:lnTo>
                      <a:lnTo>
                        <a:pt x="2320" y="8"/>
                      </a:lnTo>
                      <a:lnTo>
                        <a:pt x="2321" y="7"/>
                      </a:lnTo>
                      <a:lnTo>
                        <a:pt x="2322" y="5"/>
                      </a:lnTo>
                      <a:lnTo>
                        <a:pt x="2322" y="5"/>
                      </a:lnTo>
                      <a:lnTo>
                        <a:pt x="2324" y="5"/>
                      </a:lnTo>
                      <a:lnTo>
                        <a:pt x="2324" y="4"/>
                      </a:lnTo>
                      <a:lnTo>
                        <a:pt x="2326" y="4"/>
                      </a:lnTo>
                      <a:lnTo>
                        <a:pt x="2326" y="4"/>
                      </a:lnTo>
                      <a:lnTo>
                        <a:pt x="2327" y="3"/>
                      </a:lnTo>
                      <a:lnTo>
                        <a:pt x="2329" y="1"/>
                      </a:lnTo>
                      <a:close/>
                      <a:moveTo>
                        <a:pt x="313" y="0"/>
                      </a:moveTo>
                      <a:lnTo>
                        <a:pt x="314" y="0"/>
                      </a:lnTo>
                      <a:lnTo>
                        <a:pt x="314" y="1"/>
                      </a:lnTo>
                      <a:lnTo>
                        <a:pt x="317" y="1"/>
                      </a:lnTo>
                      <a:lnTo>
                        <a:pt x="318" y="3"/>
                      </a:lnTo>
                      <a:lnTo>
                        <a:pt x="318" y="4"/>
                      </a:lnTo>
                      <a:lnTo>
                        <a:pt x="317" y="4"/>
                      </a:lnTo>
                      <a:lnTo>
                        <a:pt x="317" y="4"/>
                      </a:lnTo>
                      <a:lnTo>
                        <a:pt x="317" y="4"/>
                      </a:lnTo>
                      <a:lnTo>
                        <a:pt x="313" y="4"/>
                      </a:lnTo>
                      <a:lnTo>
                        <a:pt x="309" y="5"/>
                      </a:lnTo>
                      <a:lnTo>
                        <a:pt x="305" y="5"/>
                      </a:lnTo>
                      <a:lnTo>
                        <a:pt x="302" y="7"/>
                      </a:lnTo>
                      <a:lnTo>
                        <a:pt x="302" y="8"/>
                      </a:lnTo>
                      <a:lnTo>
                        <a:pt x="301" y="8"/>
                      </a:lnTo>
                      <a:lnTo>
                        <a:pt x="301" y="9"/>
                      </a:lnTo>
                      <a:lnTo>
                        <a:pt x="298" y="9"/>
                      </a:lnTo>
                      <a:lnTo>
                        <a:pt x="298" y="10"/>
                      </a:lnTo>
                      <a:lnTo>
                        <a:pt x="297" y="12"/>
                      </a:lnTo>
                      <a:lnTo>
                        <a:pt x="297" y="12"/>
                      </a:lnTo>
                      <a:lnTo>
                        <a:pt x="297" y="14"/>
                      </a:lnTo>
                      <a:lnTo>
                        <a:pt x="296" y="14"/>
                      </a:lnTo>
                      <a:lnTo>
                        <a:pt x="296" y="18"/>
                      </a:lnTo>
                      <a:lnTo>
                        <a:pt x="294" y="18"/>
                      </a:lnTo>
                      <a:lnTo>
                        <a:pt x="296" y="22"/>
                      </a:lnTo>
                      <a:lnTo>
                        <a:pt x="294" y="22"/>
                      </a:lnTo>
                      <a:lnTo>
                        <a:pt x="296" y="33"/>
                      </a:lnTo>
                      <a:lnTo>
                        <a:pt x="297" y="34"/>
                      </a:lnTo>
                      <a:lnTo>
                        <a:pt x="298" y="34"/>
                      </a:lnTo>
                      <a:lnTo>
                        <a:pt x="300" y="35"/>
                      </a:lnTo>
                      <a:lnTo>
                        <a:pt x="301" y="37"/>
                      </a:lnTo>
                      <a:lnTo>
                        <a:pt x="302" y="39"/>
                      </a:lnTo>
                      <a:lnTo>
                        <a:pt x="300" y="41"/>
                      </a:lnTo>
                      <a:lnTo>
                        <a:pt x="297" y="41"/>
                      </a:lnTo>
                      <a:lnTo>
                        <a:pt x="296" y="42"/>
                      </a:lnTo>
                      <a:lnTo>
                        <a:pt x="293" y="43"/>
                      </a:lnTo>
                      <a:lnTo>
                        <a:pt x="293" y="44"/>
                      </a:lnTo>
                      <a:lnTo>
                        <a:pt x="294" y="44"/>
                      </a:lnTo>
                      <a:lnTo>
                        <a:pt x="294" y="43"/>
                      </a:lnTo>
                      <a:lnTo>
                        <a:pt x="298" y="43"/>
                      </a:lnTo>
                      <a:lnTo>
                        <a:pt x="298" y="43"/>
                      </a:lnTo>
                      <a:lnTo>
                        <a:pt x="300" y="42"/>
                      </a:lnTo>
                      <a:lnTo>
                        <a:pt x="301" y="42"/>
                      </a:lnTo>
                      <a:lnTo>
                        <a:pt x="304" y="42"/>
                      </a:lnTo>
                      <a:lnTo>
                        <a:pt x="305" y="43"/>
                      </a:lnTo>
                      <a:lnTo>
                        <a:pt x="308" y="44"/>
                      </a:lnTo>
                      <a:lnTo>
                        <a:pt x="308" y="42"/>
                      </a:lnTo>
                      <a:lnTo>
                        <a:pt x="306" y="39"/>
                      </a:lnTo>
                      <a:lnTo>
                        <a:pt x="306" y="38"/>
                      </a:lnTo>
                      <a:lnTo>
                        <a:pt x="309" y="35"/>
                      </a:lnTo>
                      <a:lnTo>
                        <a:pt x="310" y="33"/>
                      </a:lnTo>
                      <a:lnTo>
                        <a:pt x="308" y="33"/>
                      </a:lnTo>
                      <a:lnTo>
                        <a:pt x="306" y="33"/>
                      </a:lnTo>
                      <a:lnTo>
                        <a:pt x="305" y="31"/>
                      </a:lnTo>
                      <a:lnTo>
                        <a:pt x="304" y="31"/>
                      </a:lnTo>
                      <a:lnTo>
                        <a:pt x="302" y="30"/>
                      </a:lnTo>
                      <a:lnTo>
                        <a:pt x="302" y="26"/>
                      </a:lnTo>
                      <a:lnTo>
                        <a:pt x="306" y="26"/>
                      </a:lnTo>
                      <a:lnTo>
                        <a:pt x="309" y="26"/>
                      </a:lnTo>
                      <a:lnTo>
                        <a:pt x="310" y="27"/>
                      </a:lnTo>
                      <a:lnTo>
                        <a:pt x="310" y="27"/>
                      </a:lnTo>
                      <a:lnTo>
                        <a:pt x="313" y="30"/>
                      </a:lnTo>
                      <a:lnTo>
                        <a:pt x="313" y="29"/>
                      </a:lnTo>
                      <a:lnTo>
                        <a:pt x="311" y="27"/>
                      </a:lnTo>
                      <a:lnTo>
                        <a:pt x="311" y="26"/>
                      </a:lnTo>
                      <a:lnTo>
                        <a:pt x="311" y="25"/>
                      </a:lnTo>
                      <a:lnTo>
                        <a:pt x="313" y="24"/>
                      </a:lnTo>
                      <a:lnTo>
                        <a:pt x="308" y="24"/>
                      </a:lnTo>
                      <a:lnTo>
                        <a:pt x="308" y="24"/>
                      </a:lnTo>
                      <a:lnTo>
                        <a:pt x="305" y="24"/>
                      </a:lnTo>
                      <a:lnTo>
                        <a:pt x="305" y="24"/>
                      </a:lnTo>
                      <a:lnTo>
                        <a:pt x="304" y="22"/>
                      </a:lnTo>
                      <a:lnTo>
                        <a:pt x="304" y="20"/>
                      </a:lnTo>
                      <a:lnTo>
                        <a:pt x="302" y="18"/>
                      </a:lnTo>
                      <a:lnTo>
                        <a:pt x="304" y="16"/>
                      </a:lnTo>
                      <a:lnTo>
                        <a:pt x="304" y="14"/>
                      </a:lnTo>
                      <a:lnTo>
                        <a:pt x="306" y="14"/>
                      </a:lnTo>
                      <a:lnTo>
                        <a:pt x="306" y="13"/>
                      </a:lnTo>
                      <a:lnTo>
                        <a:pt x="310" y="14"/>
                      </a:lnTo>
                      <a:lnTo>
                        <a:pt x="310" y="13"/>
                      </a:lnTo>
                      <a:lnTo>
                        <a:pt x="309" y="13"/>
                      </a:lnTo>
                      <a:lnTo>
                        <a:pt x="309" y="12"/>
                      </a:lnTo>
                      <a:lnTo>
                        <a:pt x="310" y="12"/>
                      </a:lnTo>
                      <a:lnTo>
                        <a:pt x="311" y="10"/>
                      </a:lnTo>
                      <a:lnTo>
                        <a:pt x="310" y="9"/>
                      </a:lnTo>
                      <a:lnTo>
                        <a:pt x="310" y="9"/>
                      </a:lnTo>
                      <a:lnTo>
                        <a:pt x="311" y="8"/>
                      </a:lnTo>
                      <a:lnTo>
                        <a:pt x="311" y="8"/>
                      </a:lnTo>
                      <a:lnTo>
                        <a:pt x="313" y="8"/>
                      </a:lnTo>
                      <a:lnTo>
                        <a:pt x="314" y="8"/>
                      </a:lnTo>
                      <a:lnTo>
                        <a:pt x="314" y="8"/>
                      </a:lnTo>
                      <a:lnTo>
                        <a:pt x="314" y="7"/>
                      </a:lnTo>
                      <a:lnTo>
                        <a:pt x="317" y="5"/>
                      </a:lnTo>
                      <a:lnTo>
                        <a:pt x="321" y="5"/>
                      </a:lnTo>
                      <a:lnTo>
                        <a:pt x="321" y="4"/>
                      </a:lnTo>
                      <a:lnTo>
                        <a:pt x="321" y="4"/>
                      </a:lnTo>
                      <a:lnTo>
                        <a:pt x="321" y="3"/>
                      </a:lnTo>
                      <a:lnTo>
                        <a:pt x="323" y="3"/>
                      </a:lnTo>
                      <a:lnTo>
                        <a:pt x="326" y="3"/>
                      </a:lnTo>
                      <a:lnTo>
                        <a:pt x="327" y="1"/>
                      </a:lnTo>
                      <a:lnTo>
                        <a:pt x="327" y="0"/>
                      </a:lnTo>
                      <a:lnTo>
                        <a:pt x="328" y="0"/>
                      </a:lnTo>
                      <a:lnTo>
                        <a:pt x="331" y="1"/>
                      </a:lnTo>
                      <a:lnTo>
                        <a:pt x="335" y="1"/>
                      </a:lnTo>
                      <a:lnTo>
                        <a:pt x="338" y="3"/>
                      </a:lnTo>
                      <a:lnTo>
                        <a:pt x="340" y="4"/>
                      </a:lnTo>
                      <a:lnTo>
                        <a:pt x="339" y="5"/>
                      </a:lnTo>
                      <a:lnTo>
                        <a:pt x="339" y="7"/>
                      </a:lnTo>
                      <a:lnTo>
                        <a:pt x="338" y="9"/>
                      </a:lnTo>
                      <a:lnTo>
                        <a:pt x="338" y="9"/>
                      </a:lnTo>
                      <a:lnTo>
                        <a:pt x="338" y="9"/>
                      </a:lnTo>
                      <a:lnTo>
                        <a:pt x="338" y="10"/>
                      </a:lnTo>
                      <a:lnTo>
                        <a:pt x="339" y="10"/>
                      </a:lnTo>
                      <a:lnTo>
                        <a:pt x="339" y="12"/>
                      </a:lnTo>
                      <a:lnTo>
                        <a:pt x="338" y="12"/>
                      </a:lnTo>
                      <a:lnTo>
                        <a:pt x="336" y="13"/>
                      </a:lnTo>
                      <a:lnTo>
                        <a:pt x="336" y="16"/>
                      </a:lnTo>
                      <a:lnTo>
                        <a:pt x="335" y="18"/>
                      </a:lnTo>
                      <a:lnTo>
                        <a:pt x="338" y="20"/>
                      </a:lnTo>
                      <a:lnTo>
                        <a:pt x="339" y="21"/>
                      </a:lnTo>
                      <a:lnTo>
                        <a:pt x="340" y="25"/>
                      </a:lnTo>
                      <a:lnTo>
                        <a:pt x="339" y="25"/>
                      </a:lnTo>
                      <a:lnTo>
                        <a:pt x="339" y="26"/>
                      </a:lnTo>
                      <a:lnTo>
                        <a:pt x="339" y="26"/>
                      </a:lnTo>
                      <a:lnTo>
                        <a:pt x="340" y="26"/>
                      </a:lnTo>
                      <a:lnTo>
                        <a:pt x="342" y="26"/>
                      </a:lnTo>
                      <a:lnTo>
                        <a:pt x="342" y="26"/>
                      </a:lnTo>
                      <a:lnTo>
                        <a:pt x="340" y="27"/>
                      </a:lnTo>
                      <a:lnTo>
                        <a:pt x="339" y="30"/>
                      </a:lnTo>
                      <a:lnTo>
                        <a:pt x="340" y="33"/>
                      </a:lnTo>
                      <a:lnTo>
                        <a:pt x="336" y="33"/>
                      </a:lnTo>
                      <a:lnTo>
                        <a:pt x="336" y="34"/>
                      </a:lnTo>
                      <a:lnTo>
                        <a:pt x="339" y="34"/>
                      </a:lnTo>
                      <a:lnTo>
                        <a:pt x="339" y="35"/>
                      </a:lnTo>
                      <a:lnTo>
                        <a:pt x="339" y="35"/>
                      </a:lnTo>
                      <a:lnTo>
                        <a:pt x="340" y="35"/>
                      </a:lnTo>
                      <a:lnTo>
                        <a:pt x="342" y="34"/>
                      </a:lnTo>
                      <a:lnTo>
                        <a:pt x="344" y="34"/>
                      </a:lnTo>
                      <a:lnTo>
                        <a:pt x="344" y="31"/>
                      </a:lnTo>
                      <a:lnTo>
                        <a:pt x="343" y="30"/>
                      </a:lnTo>
                      <a:lnTo>
                        <a:pt x="342" y="29"/>
                      </a:lnTo>
                      <a:lnTo>
                        <a:pt x="344" y="27"/>
                      </a:lnTo>
                      <a:lnTo>
                        <a:pt x="344" y="26"/>
                      </a:lnTo>
                      <a:lnTo>
                        <a:pt x="346" y="26"/>
                      </a:lnTo>
                      <a:lnTo>
                        <a:pt x="346" y="25"/>
                      </a:lnTo>
                      <a:lnTo>
                        <a:pt x="348" y="25"/>
                      </a:lnTo>
                      <a:lnTo>
                        <a:pt x="348" y="25"/>
                      </a:lnTo>
                      <a:lnTo>
                        <a:pt x="349" y="24"/>
                      </a:lnTo>
                      <a:lnTo>
                        <a:pt x="351" y="24"/>
                      </a:lnTo>
                      <a:lnTo>
                        <a:pt x="351" y="24"/>
                      </a:lnTo>
                      <a:lnTo>
                        <a:pt x="351" y="25"/>
                      </a:lnTo>
                      <a:lnTo>
                        <a:pt x="352" y="25"/>
                      </a:lnTo>
                      <a:lnTo>
                        <a:pt x="352" y="26"/>
                      </a:lnTo>
                      <a:lnTo>
                        <a:pt x="351" y="26"/>
                      </a:lnTo>
                      <a:lnTo>
                        <a:pt x="352" y="27"/>
                      </a:lnTo>
                      <a:lnTo>
                        <a:pt x="357" y="25"/>
                      </a:lnTo>
                      <a:lnTo>
                        <a:pt x="357" y="26"/>
                      </a:lnTo>
                      <a:lnTo>
                        <a:pt x="359" y="26"/>
                      </a:lnTo>
                      <a:lnTo>
                        <a:pt x="357" y="31"/>
                      </a:lnTo>
                      <a:lnTo>
                        <a:pt x="357" y="31"/>
                      </a:lnTo>
                      <a:lnTo>
                        <a:pt x="357" y="34"/>
                      </a:lnTo>
                      <a:lnTo>
                        <a:pt x="357" y="35"/>
                      </a:lnTo>
                      <a:lnTo>
                        <a:pt x="359" y="35"/>
                      </a:lnTo>
                      <a:lnTo>
                        <a:pt x="360" y="35"/>
                      </a:lnTo>
                      <a:lnTo>
                        <a:pt x="360" y="35"/>
                      </a:lnTo>
                      <a:lnTo>
                        <a:pt x="360" y="34"/>
                      </a:lnTo>
                      <a:lnTo>
                        <a:pt x="360" y="34"/>
                      </a:lnTo>
                      <a:lnTo>
                        <a:pt x="360" y="34"/>
                      </a:lnTo>
                      <a:lnTo>
                        <a:pt x="359" y="33"/>
                      </a:lnTo>
                      <a:lnTo>
                        <a:pt x="359" y="33"/>
                      </a:lnTo>
                      <a:lnTo>
                        <a:pt x="359" y="31"/>
                      </a:lnTo>
                      <a:lnTo>
                        <a:pt x="359" y="31"/>
                      </a:lnTo>
                      <a:lnTo>
                        <a:pt x="360" y="30"/>
                      </a:lnTo>
                      <a:lnTo>
                        <a:pt x="360" y="30"/>
                      </a:lnTo>
                      <a:lnTo>
                        <a:pt x="361" y="29"/>
                      </a:lnTo>
                      <a:lnTo>
                        <a:pt x="363" y="31"/>
                      </a:lnTo>
                      <a:lnTo>
                        <a:pt x="361" y="25"/>
                      </a:lnTo>
                      <a:lnTo>
                        <a:pt x="363" y="25"/>
                      </a:lnTo>
                      <a:lnTo>
                        <a:pt x="365" y="25"/>
                      </a:lnTo>
                      <a:lnTo>
                        <a:pt x="366" y="26"/>
                      </a:lnTo>
                      <a:lnTo>
                        <a:pt x="369" y="27"/>
                      </a:lnTo>
                      <a:lnTo>
                        <a:pt x="372" y="27"/>
                      </a:lnTo>
                      <a:lnTo>
                        <a:pt x="372" y="27"/>
                      </a:lnTo>
                      <a:lnTo>
                        <a:pt x="372" y="27"/>
                      </a:lnTo>
                      <a:lnTo>
                        <a:pt x="373" y="27"/>
                      </a:lnTo>
                      <a:lnTo>
                        <a:pt x="373" y="27"/>
                      </a:lnTo>
                      <a:lnTo>
                        <a:pt x="374" y="27"/>
                      </a:lnTo>
                      <a:lnTo>
                        <a:pt x="374" y="26"/>
                      </a:lnTo>
                      <a:lnTo>
                        <a:pt x="372" y="26"/>
                      </a:lnTo>
                      <a:lnTo>
                        <a:pt x="370" y="25"/>
                      </a:lnTo>
                      <a:lnTo>
                        <a:pt x="370" y="25"/>
                      </a:lnTo>
                      <a:lnTo>
                        <a:pt x="369" y="24"/>
                      </a:lnTo>
                      <a:lnTo>
                        <a:pt x="366" y="24"/>
                      </a:lnTo>
                      <a:lnTo>
                        <a:pt x="366" y="22"/>
                      </a:lnTo>
                      <a:lnTo>
                        <a:pt x="365" y="22"/>
                      </a:lnTo>
                      <a:lnTo>
                        <a:pt x="364" y="22"/>
                      </a:lnTo>
                      <a:lnTo>
                        <a:pt x="363" y="21"/>
                      </a:lnTo>
                      <a:lnTo>
                        <a:pt x="363" y="20"/>
                      </a:lnTo>
                      <a:lnTo>
                        <a:pt x="364" y="18"/>
                      </a:lnTo>
                      <a:lnTo>
                        <a:pt x="365" y="17"/>
                      </a:lnTo>
                      <a:lnTo>
                        <a:pt x="368" y="17"/>
                      </a:lnTo>
                      <a:lnTo>
                        <a:pt x="368" y="17"/>
                      </a:lnTo>
                      <a:lnTo>
                        <a:pt x="376" y="17"/>
                      </a:lnTo>
                      <a:lnTo>
                        <a:pt x="378" y="20"/>
                      </a:lnTo>
                      <a:lnTo>
                        <a:pt x="382" y="20"/>
                      </a:lnTo>
                      <a:lnTo>
                        <a:pt x="382" y="21"/>
                      </a:lnTo>
                      <a:lnTo>
                        <a:pt x="385" y="21"/>
                      </a:lnTo>
                      <a:lnTo>
                        <a:pt x="385" y="21"/>
                      </a:lnTo>
                      <a:lnTo>
                        <a:pt x="387" y="22"/>
                      </a:lnTo>
                      <a:lnTo>
                        <a:pt x="387" y="22"/>
                      </a:lnTo>
                      <a:lnTo>
                        <a:pt x="389" y="22"/>
                      </a:lnTo>
                      <a:lnTo>
                        <a:pt x="389" y="24"/>
                      </a:lnTo>
                      <a:lnTo>
                        <a:pt x="394" y="22"/>
                      </a:lnTo>
                      <a:lnTo>
                        <a:pt x="394" y="21"/>
                      </a:lnTo>
                      <a:lnTo>
                        <a:pt x="397" y="22"/>
                      </a:lnTo>
                      <a:lnTo>
                        <a:pt x="397" y="21"/>
                      </a:lnTo>
                      <a:lnTo>
                        <a:pt x="402" y="21"/>
                      </a:lnTo>
                      <a:lnTo>
                        <a:pt x="402" y="21"/>
                      </a:lnTo>
                      <a:lnTo>
                        <a:pt x="402" y="21"/>
                      </a:lnTo>
                      <a:lnTo>
                        <a:pt x="402" y="21"/>
                      </a:lnTo>
                      <a:lnTo>
                        <a:pt x="403" y="22"/>
                      </a:lnTo>
                      <a:lnTo>
                        <a:pt x="403" y="24"/>
                      </a:lnTo>
                      <a:lnTo>
                        <a:pt x="406" y="24"/>
                      </a:lnTo>
                      <a:lnTo>
                        <a:pt x="406" y="27"/>
                      </a:lnTo>
                      <a:lnTo>
                        <a:pt x="403" y="27"/>
                      </a:lnTo>
                      <a:lnTo>
                        <a:pt x="403" y="29"/>
                      </a:lnTo>
                      <a:lnTo>
                        <a:pt x="403" y="29"/>
                      </a:lnTo>
                      <a:lnTo>
                        <a:pt x="403" y="29"/>
                      </a:lnTo>
                      <a:lnTo>
                        <a:pt x="404" y="29"/>
                      </a:lnTo>
                      <a:lnTo>
                        <a:pt x="406" y="29"/>
                      </a:lnTo>
                      <a:lnTo>
                        <a:pt x="407" y="29"/>
                      </a:lnTo>
                      <a:lnTo>
                        <a:pt x="407" y="29"/>
                      </a:lnTo>
                      <a:lnTo>
                        <a:pt x="408" y="31"/>
                      </a:lnTo>
                      <a:lnTo>
                        <a:pt x="410" y="33"/>
                      </a:lnTo>
                      <a:lnTo>
                        <a:pt x="410" y="37"/>
                      </a:lnTo>
                      <a:lnTo>
                        <a:pt x="407" y="37"/>
                      </a:lnTo>
                      <a:lnTo>
                        <a:pt x="406" y="37"/>
                      </a:lnTo>
                      <a:lnTo>
                        <a:pt x="403" y="38"/>
                      </a:lnTo>
                      <a:lnTo>
                        <a:pt x="404" y="38"/>
                      </a:lnTo>
                      <a:lnTo>
                        <a:pt x="404" y="39"/>
                      </a:lnTo>
                      <a:lnTo>
                        <a:pt x="404" y="39"/>
                      </a:lnTo>
                      <a:lnTo>
                        <a:pt x="406" y="39"/>
                      </a:lnTo>
                      <a:lnTo>
                        <a:pt x="407" y="41"/>
                      </a:lnTo>
                      <a:lnTo>
                        <a:pt x="406" y="43"/>
                      </a:lnTo>
                      <a:lnTo>
                        <a:pt x="407" y="43"/>
                      </a:lnTo>
                      <a:lnTo>
                        <a:pt x="407" y="43"/>
                      </a:lnTo>
                      <a:lnTo>
                        <a:pt x="407" y="43"/>
                      </a:lnTo>
                      <a:lnTo>
                        <a:pt x="408" y="44"/>
                      </a:lnTo>
                      <a:lnTo>
                        <a:pt x="408" y="43"/>
                      </a:lnTo>
                      <a:lnTo>
                        <a:pt x="411" y="38"/>
                      </a:lnTo>
                      <a:lnTo>
                        <a:pt x="414" y="38"/>
                      </a:lnTo>
                      <a:lnTo>
                        <a:pt x="412" y="41"/>
                      </a:lnTo>
                      <a:lnTo>
                        <a:pt x="414" y="41"/>
                      </a:lnTo>
                      <a:lnTo>
                        <a:pt x="414" y="44"/>
                      </a:lnTo>
                      <a:lnTo>
                        <a:pt x="415" y="44"/>
                      </a:lnTo>
                      <a:lnTo>
                        <a:pt x="415" y="43"/>
                      </a:lnTo>
                      <a:lnTo>
                        <a:pt x="416" y="43"/>
                      </a:lnTo>
                      <a:lnTo>
                        <a:pt x="416" y="43"/>
                      </a:lnTo>
                      <a:lnTo>
                        <a:pt x="419" y="43"/>
                      </a:lnTo>
                      <a:lnTo>
                        <a:pt x="419" y="46"/>
                      </a:lnTo>
                      <a:lnTo>
                        <a:pt x="419" y="46"/>
                      </a:lnTo>
                      <a:lnTo>
                        <a:pt x="419" y="44"/>
                      </a:lnTo>
                      <a:lnTo>
                        <a:pt x="420" y="44"/>
                      </a:lnTo>
                      <a:lnTo>
                        <a:pt x="419" y="41"/>
                      </a:lnTo>
                      <a:lnTo>
                        <a:pt x="420" y="41"/>
                      </a:lnTo>
                      <a:lnTo>
                        <a:pt x="420" y="39"/>
                      </a:lnTo>
                      <a:lnTo>
                        <a:pt x="424" y="38"/>
                      </a:lnTo>
                      <a:lnTo>
                        <a:pt x="427" y="43"/>
                      </a:lnTo>
                      <a:lnTo>
                        <a:pt x="428" y="43"/>
                      </a:lnTo>
                      <a:lnTo>
                        <a:pt x="428" y="43"/>
                      </a:lnTo>
                      <a:lnTo>
                        <a:pt x="428" y="43"/>
                      </a:lnTo>
                      <a:lnTo>
                        <a:pt x="431" y="43"/>
                      </a:lnTo>
                      <a:lnTo>
                        <a:pt x="432" y="43"/>
                      </a:lnTo>
                      <a:lnTo>
                        <a:pt x="432" y="44"/>
                      </a:lnTo>
                      <a:lnTo>
                        <a:pt x="431" y="46"/>
                      </a:lnTo>
                      <a:lnTo>
                        <a:pt x="429" y="46"/>
                      </a:lnTo>
                      <a:lnTo>
                        <a:pt x="428" y="46"/>
                      </a:lnTo>
                      <a:lnTo>
                        <a:pt x="428" y="47"/>
                      </a:lnTo>
                      <a:lnTo>
                        <a:pt x="428" y="47"/>
                      </a:lnTo>
                      <a:lnTo>
                        <a:pt x="427" y="47"/>
                      </a:lnTo>
                      <a:lnTo>
                        <a:pt x="427" y="47"/>
                      </a:lnTo>
                      <a:lnTo>
                        <a:pt x="427" y="47"/>
                      </a:lnTo>
                      <a:lnTo>
                        <a:pt x="427" y="48"/>
                      </a:lnTo>
                      <a:lnTo>
                        <a:pt x="428" y="48"/>
                      </a:lnTo>
                      <a:lnTo>
                        <a:pt x="429" y="48"/>
                      </a:lnTo>
                      <a:lnTo>
                        <a:pt x="429" y="48"/>
                      </a:lnTo>
                      <a:lnTo>
                        <a:pt x="431" y="48"/>
                      </a:lnTo>
                      <a:lnTo>
                        <a:pt x="431" y="48"/>
                      </a:lnTo>
                      <a:lnTo>
                        <a:pt x="433" y="47"/>
                      </a:lnTo>
                      <a:lnTo>
                        <a:pt x="432" y="46"/>
                      </a:lnTo>
                      <a:lnTo>
                        <a:pt x="433" y="46"/>
                      </a:lnTo>
                      <a:lnTo>
                        <a:pt x="433" y="44"/>
                      </a:lnTo>
                      <a:lnTo>
                        <a:pt x="433" y="44"/>
                      </a:lnTo>
                      <a:lnTo>
                        <a:pt x="435" y="44"/>
                      </a:lnTo>
                      <a:lnTo>
                        <a:pt x="433" y="47"/>
                      </a:lnTo>
                      <a:lnTo>
                        <a:pt x="436" y="47"/>
                      </a:lnTo>
                      <a:lnTo>
                        <a:pt x="436" y="46"/>
                      </a:lnTo>
                      <a:lnTo>
                        <a:pt x="437" y="46"/>
                      </a:lnTo>
                      <a:lnTo>
                        <a:pt x="437" y="46"/>
                      </a:lnTo>
                      <a:lnTo>
                        <a:pt x="438" y="46"/>
                      </a:lnTo>
                      <a:lnTo>
                        <a:pt x="438" y="48"/>
                      </a:lnTo>
                      <a:lnTo>
                        <a:pt x="437" y="48"/>
                      </a:lnTo>
                      <a:lnTo>
                        <a:pt x="436" y="50"/>
                      </a:lnTo>
                      <a:lnTo>
                        <a:pt x="435" y="50"/>
                      </a:lnTo>
                      <a:lnTo>
                        <a:pt x="435" y="54"/>
                      </a:lnTo>
                      <a:lnTo>
                        <a:pt x="436" y="54"/>
                      </a:lnTo>
                      <a:lnTo>
                        <a:pt x="436" y="51"/>
                      </a:lnTo>
                      <a:lnTo>
                        <a:pt x="438" y="50"/>
                      </a:lnTo>
                      <a:lnTo>
                        <a:pt x="441" y="50"/>
                      </a:lnTo>
                      <a:lnTo>
                        <a:pt x="441" y="50"/>
                      </a:lnTo>
                      <a:lnTo>
                        <a:pt x="442" y="50"/>
                      </a:lnTo>
                      <a:lnTo>
                        <a:pt x="442" y="50"/>
                      </a:lnTo>
                      <a:lnTo>
                        <a:pt x="442" y="50"/>
                      </a:lnTo>
                      <a:lnTo>
                        <a:pt x="441" y="51"/>
                      </a:lnTo>
                      <a:lnTo>
                        <a:pt x="440" y="52"/>
                      </a:lnTo>
                      <a:lnTo>
                        <a:pt x="438" y="54"/>
                      </a:lnTo>
                      <a:lnTo>
                        <a:pt x="438" y="54"/>
                      </a:lnTo>
                      <a:lnTo>
                        <a:pt x="440" y="52"/>
                      </a:lnTo>
                      <a:lnTo>
                        <a:pt x="441" y="52"/>
                      </a:lnTo>
                      <a:lnTo>
                        <a:pt x="441" y="52"/>
                      </a:lnTo>
                      <a:lnTo>
                        <a:pt x="442" y="51"/>
                      </a:lnTo>
                      <a:lnTo>
                        <a:pt x="444" y="50"/>
                      </a:lnTo>
                      <a:lnTo>
                        <a:pt x="445" y="50"/>
                      </a:lnTo>
                      <a:lnTo>
                        <a:pt x="448" y="50"/>
                      </a:lnTo>
                      <a:lnTo>
                        <a:pt x="450" y="54"/>
                      </a:lnTo>
                      <a:lnTo>
                        <a:pt x="452" y="54"/>
                      </a:lnTo>
                      <a:lnTo>
                        <a:pt x="452" y="54"/>
                      </a:lnTo>
                      <a:lnTo>
                        <a:pt x="453" y="54"/>
                      </a:lnTo>
                      <a:lnTo>
                        <a:pt x="454" y="54"/>
                      </a:lnTo>
                      <a:lnTo>
                        <a:pt x="454" y="54"/>
                      </a:lnTo>
                      <a:lnTo>
                        <a:pt x="454" y="54"/>
                      </a:lnTo>
                      <a:lnTo>
                        <a:pt x="454" y="56"/>
                      </a:lnTo>
                      <a:lnTo>
                        <a:pt x="452" y="55"/>
                      </a:lnTo>
                      <a:lnTo>
                        <a:pt x="450" y="56"/>
                      </a:lnTo>
                      <a:lnTo>
                        <a:pt x="449" y="58"/>
                      </a:lnTo>
                      <a:lnTo>
                        <a:pt x="448" y="59"/>
                      </a:lnTo>
                      <a:lnTo>
                        <a:pt x="448" y="59"/>
                      </a:lnTo>
                      <a:lnTo>
                        <a:pt x="452" y="59"/>
                      </a:lnTo>
                      <a:lnTo>
                        <a:pt x="452" y="60"/>
                      </a:lnTo>
                      <a:lnTo>
                        <a:pt x="452" y="60"/>
                      </a:lnTo>
                      <a:lnTo>
                        <a:pt x="452" y="63"/>
                      </a:lnTo>
                      <a:lnTo>
                        <a:pt x="454" y="61"/>
                      </a:lnTo>
                      <a:lnTo>
                        <a:pt x="455" y="59"/>
                      </a:lnTo>
                      <a:lnTo>
                        <a:pt x="457" y="58"/>
                      </a:lnTo>
                      <a:lnTo>
                        <a:pt x="457" y="56"/>
                      </a:lnTo>
                      <a:lnTo>
                        <a:pt x="458" y="56"/>
                      </a:lnTo>
                      <a:lnTo>
                        <a:pt x="458" y="56"/>
                      </a:lnTo>
                      <a:lnTo>
                        <a:pt x="459" y="58"/>
                      </a:lnTo>
                      <a:lnTo>
                        <a:pt x="461" y="59"/>
                      </a:lnTo>
                      <a:lnTo>
                        <a:pt x="462" y="60"/>
                      </a:lnTo>
                      <a:lnTo>
                        <a:pt x="463" y="63"/>
                      </a:lnTo>
                      <a:lnTo>
                        <a:pt x="462" y="63"/>
                      </a:lnTo>
                      <a:lnTo>
                        <a:pt x="462" y="65"/>
                      </a:lnTo>
                      <a:lnTo>
                        <a:pt x="459" y="65"/>
                      </a:lnTo>
                      <a:lnTo>
                        <a:pt x="458" y="65"/>
                      </a:lnTo>
                      <a:lnTo>
                        <a:pt x="457" y="67"/>
                      </a:lnTo>
                      <a:lnTo>
                        <a:pt x="457" y="67"/>
                      </a:lnTo>
                      <a:lnTo>
                        <a:pt x="452" y="67"/>
                      </a:lnTo>
                      <a:lnTo>
                        <a:pt x="452" y="68"/>
                      </a:lnTo>
                      <a:lnTo>
                        <a:pt x="453" y="68"/>
                      </a:lnTo>
                      <a:lnTo>
                        <a:pt x="454" y="69"/>
                      </a:lnTo>
                      <a:lnTo>
                        <a:pt x="455" y="69"/>
                      </a:lnTo>
                      <a:lnTo>
                        <a:pt x="455" y="71"/>
                      </a:lnTo>
                      <a:lnTo>
                        <a:pt x="455" y="71"/>
                      </a:lnTo>
                      <a:lnTo>
                        <a:pt x="455" y="71"/>
                      </a:lnTo>
                      <a:lnTo>
                        <a:pt x="459" y="71"/>
                      </a:lnTo>
                      <a:lnTo>
                        <a:pt x="459" y="71"/>
                      </a:lnTo>
                      <a:lnTo>
                        <a:pt x="462" y="71"/>
                      </a:lnTo>
                      <a:lnTo>
                        <a:pt x="462" y="72"/>
                      </a:lnTo>
                      <a:lnTo>
                        <a:pt x="463" y="72"/>
                      </a:lnTo>
                      <a:lnTo>
                        <a:pt x="465" y="73"/>
                      </a:lnTo>
                      <a:lnTo>
                        <a:pt x="466" y="75"/>
                      </a:lnTo>
                      <a:lnTo>
                        <a:pt x="467" y="76"/>
                      </a:lnTo>
                      <a:lnTo>
                        <a:pt x="466" y="76"/>
                      </a:lnTo>
                      <a:lnTo>
                        <a:pt x="466" y="76"/>
                      </a:lnTo>
                      <a:lnTo>
                        <a:pt x="465" y="76"/>
                      </a:lnTo>
                      <a:lnTo>
                        <a:pt x="463" y="76"/>
                      </a:lnTo>
                      <a:lnTo>
                        <a:pt x="463" y="76"/>
                      </a:lnTo>
                      <a:lnTo>
                        <a:pt x="462" y="76"/>
                      </a:lnTo>
                      <a:lnTo>
                        <a:pt x="461" y="76"/>
                      </a:lnTo>
                      <a:lnTo>
                        <a:pt x="459" y="76"/>
                      </a:lnTo>
                      <a:lnTo>
                        <a:pt x="459" y="75"/>
                      </a:lnTo>
                      <a:lnTo>
                        <a:pt x="455" y="75"/>
                      </a:lnTo>
                      <a:lnTo>
                        <a:pt x="455" y="75"/>
                      </a:lnTo>
                      <a:lnTo>
                        <a:pt x="457" y="75"/>
                      </a:lnTo>
                      <a:lnTo>
                        <a:pt x="457" y="79"/>
                      </a:lnTo>
                      <a:lnTo>
                        <a:pt x="459" y="79"/>
                      </a:lnTo>
                      <a:lnTo>
                        <a:pt x="461" y="80"/>
                      </a:lnTo>
                      <a:lnTo>
                        <a:pt x="461" y="81"/>
                      </a:lnTo>
                      <a:lnTo>
                        <a:pt x="459" y="81"/>
                      </a:lnTo>
                      <a:lnTo>
                        <a:pt x="458" y="84"/>
                      </a:lnTo>
                      <a:lnTo>
                        <a:pt x="457" y="84"/>
                      </a:lnTo>
                      <a:lnTo>
                        <a:pt x="455" y="85"/>
                      </a:lnTo>
                      <a:lnTo>
                        <a:pt x="454" y="84"/>
                      </a:lnTo>
                      <a:lnTo>
                        <a:pt x="452" y="84"/>
                      </a:lnTo>
                      <a:lnTo>
                        <a:pt x="452" y="85"/>
                      </a:lnTo>
                      <a:lnTo>
                        <a:pt x="454" y="86"/>
                      </a:lnTo>
                      <a:lnTo>
                        <a:pt x="455" y="86"/>
                      </a:lnTo>
                      <a:lnTo>
                        <a:pt x="454" y="88"/>
                      </a:lnTo>
                      <a:lnTo>
                        <a:pt x="455" y="88"/>
                      </a:lnTo>
                      <a:lnTo>
                        <a:pt x="455" y="88"/>
                      </a:lnTo>
                      <a:lnTo>
                        <a:pt x="461" y="89"/>
                      </a:lnTo>
                      <a:lnTo>
                        <a:pt x="461" y="89"/>
                      </a:lnTo>
                      <a:lnTo>
                        <a:pt x="462" y="88"/>
                      </a:lnTo>
                      <a:lnTo>
                        <a:pt x="462" y="88"/>
                      </a:lnTo>
                      <a:lnTo>
                        <a:pt x="463" y="89"/>
                      </a:lnTo>
                      <a:lnTo>
                        <a:pt x="463" y="92"/>
                      </a:lnTo>
                      <a:lnTo>
                        <a:pt x="463" y="92"/>
                      </a:lnTo>
                      <a:lnTo>
                        <a:pt x="463" y="90"/>
                      </a:lnTo>
                      <a:lnTo>
                        <a:pt x="465" y="90"/>
                      </a:lnTo>
                      <a:lnTo>
                        <a:pt x="466" y="90"/>
                      </a:lnTo>
                      <a:lnTo>
                        <a:pt x="466" y="90"/>
                      </a:lnTo>
                      <a:lnTo>
                        <a:pt x="467" y="92"/>
                      </a:lnTo>
                      <a:lnTo>
                        <a:pt x="467" y="92"/>
                      </a:lnTo>
                      <a:lnTo>
                        <a:pt x="467" y="93"/>
                      </a:lnTo>
                      <a:lnTo>
                        <a:pt x="466" y="93"/>
                      </a:lnTo>
                      <a:lnTo>
                        <a:pt x="466" y="94"/>
                      </a:lnTo>
                      <a:lnTo>
                        <a:pt x="465" y="94"/>
                      </a:lnTo>
                      <a:lnTo>
                        <a:pt x="466" y="94"/>
                      </a:lnTo>
                      <a:lnTo>
                        <a:pt x="466" y="94"/>
                      </a:lnTo>
                      <a:lnTo>
                        <a:pt x="469" y="94"/>
                      </a:lnTo>
                      <a:lnTo>
                        <a:pt x="469" y="96"/>
                      </a:lnTo>
                      <a:lnTo>
                        <a:pt x="471" y="96"/>
                      </a:lnTo>
                      <a:lnTo>
                        <a:pt x="471" y="98"/>
                      </a:lnTo>
                      <a:lnTo>
                        <a:pt x="472" y="98"/>
                      </a:lnTo>
                      <a:lnTo>
                        <a:pt x="472" y="96"/>
                      </a:lnTo>
                      <a:lnTo>
                        <a:pt x="474" y="97"/>
                      </a:lnTo>
                      <a:lnTo>
                        <a:pt x="472" y="98"/>
                      </a:lnTo>
                      <a:lnTo>
                        <a:pt x="472" y="101"/>
                      </a:lnTo>
                      <a:lnTo>
                        <a:pt x="472" y="102"/>
                      </a:lnTo>
                      <a:lnTo>
                        <a:pt x="474" y="102"/>
                      </a:lnTo>
                      <a:lnTo>
                        <a:pt x="474" y="101"/>
                      </a:lnTo>
                      <a:lnTo>
                        <a:pt x="475" y="99"/>
                      </a:lnTo>
                      <a:lnTo>
                        <a:pt x="476" y="99"/>
                      </a:lnTo>
                      <a:lnTo>
                        <a:pt x="478" y="101"/>
                      </a:lnTo>
                      <a:lnTo>
                        <a:pt x="478" y="101"/>
                      </a:lnTo>
                      <a:lnTo>
                        <a:pt x="478" y="99"/>
                      </a:lnTo>
                      <a:lnTo>
                        <a:pt x="479" y="98"/>
                      </a:lnTo>
                      <a:lnTo>
                        <a:pt x="479" y="97"/>
                      </a:lnTo>
                      <a:lnTo>
                        <a:pt x="480" y="97"/>
                      </a:lnTo>
                      <a:lnTo>
                        <a:pt x="480" y="98"/>
                      </a:lnTo>
                      <a:lnTo>
                        <a:pt x="480" y="98"/>
                      </a:lnTo>
                      <a:lnTo>
                        <a:pt x="480" y="101"/>
                      </a:lnTo>
                      <a:lnTo>
                        <a:pt x="482" y="101"/>
                      </a:lnTo>
                      <a:lnTo>
                        <a:pt x="482" y="101"/>
                      </a:lnTo>
                      <a:lnTo>
                        <a:pt x="483" y="99"/>
                      </a:lnTo>
                      <a:lnTo>
                        <a:pt x="483" y="98"/>
                      </a:lnTo>
                      <a:lnTo>
                        <a:pt x="482" y="97"/>
                      </a:lnTo>
                      <a:lnTo>
                        <a:pt x="483" y="97"/>
                      </a:lnTo>
                      <a:lnTo>
                        <a:pt x="484" y="96"/>
                      </a:lnTo>
                      <a:lnTo>
                        <a:pt x="487" y="96"/>
                      </a:lnTo>
                      <a:lnTo>
                        <a:pt x="487" y="96"/>
                      </a:lnTo>
                      <a:lnTo>
                        <a:pt x="487" y="96"/>
                      </a:lnTo>
                      <a:lnTo>
                        <a:pt x="487" y="98"/>
                      </a:lnTo>
                      <a:lnTo>
                        <a:pt x="486" y="98"/>
                      </a:lnTo>
                      <a:lnTo>
                        <a:pt x="486" y="99"/>
                      </a:lnTo>
                      <a:lnTo>
                        <a:pt x="486" y="101"/>
                      </a:lnTo>
                      <a:lnTo>
                        <a:pt x="487" y="101"/>
                      </a:lnTo>
                      <a:lnTo>
                        <a:pt x="487" y="102"/>
                      </a:lnTo>
                      <a:lnTo>
                        <a:pt x="486" y="102"/>
                      </a:lnTo>
                      <a:lnTo>
                        <a:pt x="486" y="103"/>
                      </a:lnTo>
                      <a:lnTo>
                        <a:pt x="488" y="103"/>
                      </a:lnTo>
                      <a:lnTo>
                        <a:pt x="488" y="103"/>
                      </a:lnTo>
                      <a:lnTo>
                        <a:pt x="488" y="103"/>
                      </a:lnTo>
                      <a:lnTo>
                        <a:pt x="488" y="102"/>
                      </a:lnTo>
                      <a:lnTo>
                        <a:pt x="488" y="102"/>
                      </a:lnTo>
                      <a:lnTo>
                        <a:pt x="488" y="99"/>
                      </a:lnTo>
                      <a:lnTo>
                        <a:pt x="490" y="99"/>
                      </a:lnTo>
                      <a:lnTo>
                        <a:pt x="491" y="101"/>
                      </a:lnTo>
                      <a:lnTo>
                        <a:pt x="492" y="101"/>
                      </a:lnTo>
                      <a:lnTo>
                        <a:pt x="492" y="101"/>
                      </a:lnTo>
                      <a:lnTo>
                        <a:pt x="493" y="102"/>
                      </a:lnTo>
                      <a:lnTo>
                        <a:pt x="493" y="102"/>
                      </a:lnTo>
                      <a:lnTo>
                        <a:pt x="493" y="103"/>
                      </a:lnTo>
                      <a:lnTo>
                        <a:pt x="493" y="105"/>
                      </a:lnTo>
                      <a:lnTo>
                        <a:pt x="493" y="105"/>
                      </a:lnTo>
                      <a:lnTo>
                        <a:pt x="495" y="105"/>
                      </a:lnTo>
                      <a:lnTo>
                        <a:pt x="495" y="105"/>
                      </a:lnTo>
                      <a:lnTo>
                        <a:pt x="493" y="106"/>
                      </a:lnTo>
                      <a:lnTo>
                        <a:pt x="493" y="106"/>
                      </a:lnTo>
                      <a:lnTo>
                        <a:pt x="492" y="106"/>
                      </a:lnTo>
                      <a:lnTo>
                        <a:pt x="492" y="107"/>
                      </a:lnTo>
                      <a:lnTo>
                        <a:pt x="491" y="107"/>
                      </a:lnTo>
                      <a:lnTo>
                        <a:pt x="491" y="107"/>
                      </a:lnTo>
                      <a:lnTo>
                        <a:pt x="491" y="107"/>
                      </a:lnTo>
                      <a:lnTo>
                        <a:pt x="492" y="107"/>
                      </a:lnTo>
                      <a:lnTo>
                        <a:pt x="492" y="109"/>
                      </a:lnTo>
                      <a:lnTo>
                        <a:pt x="495" y="107"/>
                      </a:lnTo>
                      <a:lnTo>
                        <a:pt x="495" y="109"/>
                      </a:lnTo>
                      <a:lnTo>
                        <a:pt x="500" y="109"/>
                      </a:lnTo>
                      <a:lnTo>
                        <a:pt x="500" y="110"/>
                      </a:lnTo>
                      <a:lnTo>
                        <a:pt x="501" y="110"/>
                      </a:lnTo>
                      <a:lnTo>
                        <a:pt x="501" y="111"/>
                      </a:lnTo>
                      <a:lnTo>
                        <a:pt x="503" y="111"/>
                      </a:lnTo>
                      <a:lnTo>
                        <a:pt x="503" y="109"/>
                      </a:lnTo>
                      <a:lnTo>
                        <a:pt x="503" y="106"/>
                      </a:lnTo>
                      <a:lnTo>
                        <a:pt x="504" y="106"/>
                      </a:lnTo>
                      <a:lnTo>
                        <a:pt x="505" y="107"/>
                      </a:lnTo>
                      <a:lnTo>
                        <a:pt x="507" y="106"/>
                      </a:lnTo>
                      <a:lnTo>
                        <a:pt x="507" y="107"/>
                      </a:lnTo>
                      <a:lnTo>
                        <a:pt x="505" y="109"/>
                      </a:lnTo>
                      <a:lnTo>
                        <a:pt x="504" y="111"/>
                      </a:lnTo>
                      <a:lnTo>
                        <a:pt x="504" y="114"/>
                      </a:lnTo>
                      <a:lnTo>
                        <a:pt x="507" y="114"/>
                      </a:lnTo>
                      <a:lnTo>
                        <a:pt x="507" y="110"/>
                      </a:lnTo>
                      <a:lnTo>
                        <a:pt x="508" y="110"/>
                      </a:lnTo>
                      <a:lnTo>
                        <a:pt x="508" y="109"/>
                      </a:lnTo>
                      <a:lnTo>
                        <a:pt x="508" y="109"/>
                      </a:lnTo>
                      <a:lnTo>
                        <a:pt x="508" y="110"/>
                      </a:lnTo>
                      <a:lnTo>
                        <a:pt x="509" y="110"/>
                      </a:lnTo>
                      <a:lnTo>
                        <a:pt x="509" y="110"/>
                      </a:lnTo>
                      <a:lnTo>
                        <a:pt x="509" y="111"/>
                      </a:lnTo>
                      <a:lnTo>
                        <a:pt x="510" y="111"/>
                      </a:lnTo>
                      <a:lnTo>
                        <a:pt x="510" y="109"/>
                      </a:lnTo>
                      <a:lnTo>
                        <a:pt x="512" y="110"/>
                      </a:lnTo>
                      <a:lnTo>
                        <a:pt x="513" y="110"/>
                      </a:lnTo>
                      <a:lnTo>
                        <a:pt x="514" y="110"/>
                      </a:lnTo>
                      <a:lnTo>
                        <a:pt x="513" y="109"/>
                      </a:lnTo>
                      <a:lnTo>
                        <a:pt x="513" y="106"/>
                      </a:lnTo>
                      <a:lnTo>
                        <a:pt x="514" y="105"/>
                      </a:lnTo>
                      <a:lnTo>
                        <a:pt x="514" y="106"/>
                      </a:lnTo>
                      <a:lnTo>
                        <a:pt x="514" y="106"/>
                      </a:lnTo>
                      <a:lnTo>
                        <a:pt x="514" y="106"/>
                      </a:lnTo>
                      <a:lnTo>
                        <a:pt x="514" y="107"/>
                      </a:lnTo>
                      <a:lnTo>
                        <a:pt x="518" y="109"/>
                      </a:lnTo>
                      <a:lnTo>
                        <a:pt x="520" y="113"/>
                      </a:lnTo>
                      <a:lnTo>
                        <a:pt x="522" y="113"/>
                      </a:lnTo>
                      <a:lnTo>
                        <a:pt x="521" y="116"/>
                      </a:lnTo>
                      <a:lnTo>
                        <a:pt x="517" y="115"/>
                      </a:lnTo>
                      <a:lnTo>
                        <a:pt x="517" y="115"/>
                      </a:lnTo>
                      <a:lnTo>
                        <a:pt x="518" y="116"/>
                      </a:lnTo>
                      <a:lnTo>
                        <a:pt x="518" y="118"/>
                      </a:lnTo>
                      <a:lnTo>
                        <a:pt x="518" y="119"/>
                      </a:lnTo>
                      <a:lnTo>
                        <a:pt x="518" y="119"/>
                      </a:lnTo>
                      <a:lnTo>
                        <a:pt x="518" y="119"/>
                      </a:lnTo>
                      <a:lnTo>
                        <a:pt x="520" y="120"/>
                      </a:lnTo>
                      <a:lnTo>
                        <a:pt x="520" y="120"/>
                      </a:lnTo>
                      <a:lnTo>
                        <a:pt x="518" y="120"/>
                      </a:lnTo>
                      <a:lnTo>
                        <a:pt x="518" y="122"/>
                      </a:lnTo>
                      <a:lnTo>
                        <a:pt x="517" y="122"/>
                      </a:lnTo>
                      <a:lnTo>
                        <a:pt x="516" y="120"/>
                      </a:lnTo>
                      <a:lnTo>
                        <a:pt x="516" y="120"/>
                      </a:lnTo>
                      <a:lnTo>
                        <a:pt x="516" y="120"/>
                      </a:lnTo>
                      <a:lnTo>
                        <a:pt x="516" y="119"/>
                      </a:lnTo>
                      <a:lnTo>
                        <a:pt x="514" y="119"/>
                      </a:lnTo>
                      <a:lnTo>
                        <a:pt x="514" y="118"/>
                      </a:lnTo>
                      <a:lnTo>
                        <a:pt x="512" y="118"/>
                      </a:lnTo>
                      <a:lnTo>
                        <a:pt x="510" y="120"/>
                      </a:lnTo>
                      <a:lnTo>
                        <a:pt x="512" y="120"/>
                      </a:lnTo>
                      <a:lnTo>
                        <a:pt x="512" y="122"/>
                      </a:lnTo>
                      <a:lnTo>
                        <a:pt x="512" y="122"/>
                      </a:lnTo>
                      <a:lnTo>
                        <a:pt x="510" y="123"/>
                      </a:lnTo>
                      <a:lnTo>
                        <a:pt x="509" y="123"/>
                      </a:lnTo>
                      <a:lnTo>
                        <a:pt x="508" y="123"/>
                      </a:lnTo>
                      <a:lnTo>
                        <a:pt x="508" y="124"/>
                      </a:lnTo>
                      <a:lnTo>
                        <a:pt x="508" y="126"/>
                      </a:lnTo>
                      <a:lnTo>
                        <a:pt x="508" y="127"/>
                      </a:lnTo>
                      <a:lnTo>
                        <a:pt x="509" y="127"/>
                      </a:lnTo>
                      <a:lnTo>
                        <a:pt x="509" y="128"/>
                      </a:lnTo>
                      <a:lnTo>
                        <a:pt x="508" y="128"/>
                      </a:lnTo>
                      <a:lnTo>
                        <a:pt x="507" y="127"/>
                      </a:lnTo>
                      <a:lnTo>
                        <a:pt x="507" y="128"/>
                      </a:lnTo>
                      <a:lnTo>
                        <a:pt x="507" y="128"/>
                      </a:lnTo>
                      <a:lnTo>
                        <a:pt x="507" y="130"/>
                      </a:lnTo>
                      <a:lnTo>
                        <a:pt x="507" y="130"/>
                      </a:lnTo>
                      <a:lnTo>
                        <a:pt x="509" y="131"/>
                      </a:lnTo>
                      <a:lnTo>
                        <a:pt x="509" y="132"/>
                      </a:lnTo>
                      <a:lnTo>
                        <a:pt x="505" y="132"/>
                      </a:lnTo>
                      <a:lnTo>
                        <a:pt x="505" y="133"/>
                      </a:lnTo>
                      <a:lnTo>
                        <a:pt x="503" y="133"/>
                      </a:lnTo>
                      <a:lnTo>
                        <a:pt x="501" y="131"/>
                      </a:lnTo>
                      <a:lnTo>
                        <a:pt x="501" y="131"/>
                      </a:lnTo>
                      <a:lnTo>
                        <a:pt x="500" y="133"/>
                      </a:lnTo>
                      <a:lnTo>
                        <a:pt x="501" y="133"/>
                      </a:lnTo>
                      <a:lnTo>
                        <a:pt x="501" y="133"/>
                      </a:lnTo>
                      <a:lnTo>
                        <a:pt x="501" y="135"/>
                      </a:lnTo>
                      <a:lnTo>
                        <a:pt x="503" y="135"/>
                      </a:lnTo>
                      <a:lnTo>
                        <a:pt x="503" y="136"/>
                      </a:lnTo>
                      <a:lnTo>
                        <a:pt x="503" y="137"/>
                      </a:lnTo>
                      <a:lnTo>
                        <a:pt x="504" y="140"/>
                      </a:lnTo>
                      <a:lnTo>
                        <a:pt x="504" y="140"/>
                      </a:lnTo>
                      <a:lnTo>
                        <a:pt x="504" y="141"/>
                      </a:lnTo>
                      <a:lnTo>
                        <a:pt x="503" y="141"/>
                      </a:lnTo>
                      <a:lnTo>
                        <a:pt x="503" y="143"/>
                      </a:lnTo>
                      <a:lnTo>
                        <a:pt x="500" y="143"/>
                      </a:lnTo>
                      <a:lnTo>
                        <a:pt x="500" y="141"/>
                      </a:lnTo>
                      <a:lnTo>
                        <a:pt x="496" y="143"/>
                      </a:lnTo>
                      <a:lnTo>
                        <a:pt x="496" y="141"/>
                      </a:lnTo>
                      <a:lnTo>
                        <a:pt x="496" y="141"/>
                      </a:lnTo>
                      <a:lnTo>
                        <a:pt x="496" y="141"/>
                      </a:lnTo>
                      <a:lnTo>
                        <a:pt x="496" y="140"/>
                      </a:lnTo>
                      <a:lnTo>
                        <a:pt x="495" y="140"/>
                      </a:lnTo>
                      <a:lnTo>
                        <a:pt x="495" y="139"/>
                      </a:lnTo>
                      <a:lnTo>
                        <a:pt x="493" y="139"/>
                      </a:lnTo>
                      <a:lnTo>
                        <a:pt x="493" y="139"/>
                      </a:lnTo>
                      <a:lnTo>
                        <a:pt x="492" y="140"/>
                      </a:lnTo>
                      <a:lnTo>
                        <a:pt x="492" y="140"/>
                      </a:lnTo>
                      <a:lnTo>
                        <a:pt x="491" y="140"/>
                      </a:lnTo>
                      <a:lnTo>
                        <a:pt x="491" y="140"/>
                      </a:lnTo>
                      <a:lnTo>
                        <a:pt x="491" y="140"/>
                      </a:lnTo>
                      <a:lnTo>
                        <a:pt x="491" y="137"/>
                      </a:lnTo>
                      <a:lnTo>
                        <a:pt x="493" y="137"/>
                      </a:lnTo>
                      <a:lnTo>
                        <a:pt x="493" y="136"/>
                      </a:lnTo>
                      <a:lnTo>
                        <a:pt x="487" y="136"/>
                      </a:lnTo>
                      <a:lnTo>
                        <a:pt x="488" y="135"/>
                      </a:lnTo>
                      <a:lnTo>
                        <a:pt x="488" y="133"/>
                      </a:lnTo>
                      <a:lnTo>
                        <a:pt x="490" y="132"/>
                      </a:lnTo>
                      <a:lnTo>
                        <a:pt x="488" y="132"/>
                      </a:lnTo>
                      <a:lnTo>
                        <a:pt x="487" y="132"/>
                      </a:lnTo>
                      <a:lnTo>
                        <a:pt x="484" y="133"/>
                      </a:lnTo>
                      <a:lnTo>
                        <a:pt x="486" y="132"/>
                      </a:lnTo>
                      <a:lnTo>
                        <a:pt x="486" y="131"/>
                      </a:lnTo>
                      <a:lnTo>
                        <a:pt x="486" y="131"/>
                      </a:lnTo>
                      <a:lnTo>
                        <a:pt x="484" y="131"/>
                      </a:lnTo>
                      <a:lnTo>
                        <a:pt x="484" y="131"/>
                      </a:lnTo>
                      <a:lnTo>
                        <a:pt x="480" y="131"/>
                      </a:lnTo>
                      <a:lnTo>
                        <a:pt x="480" y="130"/>
                      </a:lnTo>
                      <a:lnTo>
                        <a:pt x="483" y="130"/>
                      </a:lnTo>
                      <a:lnTo>
                        <a:pt x="484" y="128"/>
                      </a:lnTo>
                      <a:lnTo>
                        <a:pt x="484" y="127"/>
                      </a:lnTo>
                      <a:lnTo>
                        <a:pt x="483" y="127"/>
                      </a:lnTo>
                      <a:lnTo>
                        <a:pt x="483" y="128"/>
                      </a:lnTo>
                      <a:lnTo>
                        <a:pt x="480" y="128"/>
                      </a:lnTo>
                      <a:lnTo>
                        <a:pt x="480" y="128"/>
                      </a:lnTo>
                      <a:lnTo>
                        <a:pt x="479" y="128"/>
                      </a:lnTo>
                      <a:lnTo>
                        <a:pt x="478" y="128"/>
                      </a:lnTo>
                      <a:lnTo>
                        <a:pt x="476" y="128"/>
                      </a:lnTo>
                      <a:lnTo>
                        <a:pt x="476" y="127"/>
                      </a:lnTo>
                      <a:lnTo>
                        <a:pt x="475" y="127"/>
                      </a:lnTo>
                      <a:lnTo>
                        <a:pt x="475" y="127"/>
                      </a:lnTo>
                      <a:lnTo>
                        <a:pt x="474" y="126"/>
                      </a:lnTo>
                      <a:lnTo>
                        <a:pt x="472" y="126"/>
                      </a:lnTo>
                      <a:lnTo>
                        <a:pt x="471" y="124"/>
                      </a:lnTo>
                      <a:lnTo>
                        <a:pt x="471" y="123"/>
                      </a:lnTo>
                      <a:lnTo>
                        <a:pt x="471" y="123"/>
                      </a:lnTo>
                      <a:lnTo>
                        <a:pt x="470" y="122"/>
                      </a:lnTo>
                      <a:lnTo>
                        <a:pt x="469" y="120"/>
                      </a:lnTo>
                      <a:lnTo>
                        <a:pt x="469" y="120"/>
                      </a:lnTo>
                      <a:lnTo>
                        <a:pt x="469" y="119"/>
                      </a:lnTo>
                      <a:lnTo>
                        <a:pt x="469" y="118"/>
                      </a:lnTo>
                      <a:lnTo>
                        <a:pt x="469" y="118"/>
                      </a:lnTo>
                      <a:lnTo>
                        <a:pt x="469" y="118"/>
                      </a:lnTo>
                      <a:lnTo>
                        <a:pt x="467" y="118"/>
                      </a:lnTo>
                      <a:lnTo>
                        <a:pt x="466" y="118"/>
                      </a:lnTo>
                      <a:lnTo>
                        <a:pt x="466" y="118"/>
                      </a:lnTo>
                      <a:lnTo>
                        <a:pt x="463" y="116"/>
                      </a:lnTo>
                      <a:lnTo>
                        <a:pt x="463" y="118"/>
                      </a:lnTo>
                      <a:lnTo>
                        <a:pt x="465" y="118"/>
                      </a:lnTo>
                      <a:lnTo>
                        <a:pt x="465" y="118"/>
                      </a:lnTo>
                      <a:lnTo>
                        <a:pt x="465" y="118"/>
                      </a:lnTo>
                      <a:lnTo>
                        <a:pt x="466" y="118"/>
                      </a:lnTo>
                      <a:lnTo>
                        <a:pt x="466" y="120"/>
                      </a:lnTo>
                      <a:lnTo>
                        <a:pt x="465" y="120"/>
                      </a:lnTo>
                      <a:lnTo>
                        <a:pt x="465" y="122"/>
                      </a:lnTo>
                      <a:lnTo>
                        <a:pt x="466" y="123"/>
                      </a:lnTo>
                      <a:lnTo>
                        <a:pt x="463" y="123"/>
                      </a:lnTo>
                      <a:lnTo>
                        <a:pt x="463" y="120"/>
                      </a:lnTo>
                      <a:lnTo>
                        <a:pt x="462" y="119"/>
                      </a:lnTo>
                      <a:lnTo>
                        <a:pt x="461" y="119"/>
                      </a:lnTo>
                      <a:lnTo>
                        <a:pt x="461" y="119"/>
                      </a:lnTo>
                      <a:lnTo>
                        <a:pt x="461" y="119"/>
                      </a:lnTo>
                      <a:lnTo>
                        <a:pt x="461" y="123"/>
                      </a:lnTo>
                      <a:lnTo>
                        <a:pt x="462" y="123"/>
                      </a:lnTo>
                      <a:lnTo>
                        <a:pt x="462" y="124"/>
                      </a:lnTo>
                      <a:lnTo>
                        <a:pt x="463" y="126"/>
                      </a:lnTo>
                      <a:lnTo>
                        <a:pt x="463" y="127"/>
                      </a:lnTo>
                      <a:lnTo>
                        <a:pt x="465" y="128"/>
                      </a:lnTo>
                      <a:lnTo>
                        <a:pt x="461" y="128"/>
                      </a:lnTo>
                      <a:lnTo>
                        <a:pt x="461" y="127"/>
                      </a:lnTo>
                      <a:lnTo>
                        <a:pt x="459" y="127"/>
                      </a:lnTo>
                      <a:lnTo>
                        <a:pt x="459" y="127"/>
                      </a:lnTo>
                      <a:lnTo>
                        <a:pt x="457" y="127"/>
                      </a:lnTo>
                      <a:lnTo>
                        <a:pt x="457" y="128"/>
                      </a:lnTo>
                      <a:lnTo>
                        <a:pt x="458" y="128"/>
                      </a:lnTo>
                      <a:lnTo>
                        <a:pt x="458" y="131"/>
                      </a:lnTo>
                      <a:lnTo>
                        <a:pt x="461" y="132"/>
                      </a:lnTo>
                      <a:lnTo>
                        <a:pt x="461" y="133"/>
                      </a:lnTo>
                      <a:lnTo>
                        <a:pt x="462" y="133"/>
                      </a:lnTo>
                      <a:lnTo>
                        <a:pt x="463" y="132"/>
                      </a:lnTo>
                      <a:lnTo>
                        <a:pt x="465" y="132"/>
                      </a:lnTo>
                      <a:lnTo>
                        <a:pt x="465" y="132"/>
                      </a:lnTo>
                      <a:lnTo>
                        <a:pt x="465" y="133"/>
                      </a:lnTo>
                      <a:lnTo>
                        <a:pt x="465" y="133"/>
                      </a:lnTo>
                      <a:lnTo>
                        <a:pt x="465" y="136"/>
                      </a:lnTo>
                      <a:lnTo>
                        <a:pt x="466" y="136"/>
                      </a:lnTo>
                      <a:lnTo>
                        <a:pt x="467" y="140"/>
                      </a:lnTo>
                      <a:lnTo>
                        <a:pt x="469" y="140"/>
                      </a:lnTo>
                      <a:lnTo>
                        <a:pt x="470" y="141"/>
                      </a:lnTo>
                      <a:lnTo>
                        <a:pt x="470" y="141"/>
                      </a:lnTo>
                      <a:lnTo>
                        <a:pt x="470" y="143"/>
                      </a:lnTo>
                      <a:lnTo>
                        <a:pt x="470" y="144"/>
                      </a:lnTo>
                      <a:lnTo>
                        <a:pt x="474" y="144"/>
                      </a:lnTo>
                      <a:lnTo>
                        <a:pt x="475" y="145"/>
                      </a:lnTo>
                      <a:lnTo>
                        <a:pt x="476" y="145"/>
                      </a:lnTo>
                      <a:lnTo>
                        <a:pt x="476" y="147"/>
                      </a:lnTo>
                      <a:lnTo>
                        <a:pt x="476" y="148"/>
                      </a:lnTo>
                      <a:lnTo>
                        <a:pt x="478" y="148"/>
                      </a:lnTo>
                      <a:lnTo>
                        <a:pt x="478" y="147"/>
                      </a:lnTo>
                      <a:lnTo>
                        <a:pt x="479" y="147"/>
                      </a:lnTo>
                      <a:lnTo>
                        <a:pt x="479" y="149"/>
                      </a:lnTo>
                      <a:lnTo>
                        <a:pt x="480" y="149"/>
                      </a:lnTo>
                      <a:lnTo>
                        <a:pt x="480" y="149"/>
                      </a:lnTo>
                      <a:lnTo>
                        <a:pt x="482" y="151"/>
                      </a:lnTo>
                      <a:lnTo>
                        <a:pt x="480" y="147"/>
                      </a:lnTo>
                      <a:lnTo>
                        <a:pt x="482" y="147"/>
                      </a:lnTo>
                      <a:lnTo>
                        <a:pt x="483" y="147"/>
                      </a:lnTo>
                      <a:lnTo>
                        <a:pt x="484" y="148"/>
                      </a:lnTo>
                      <a:lnTo>
                        <a:pt x="484" y="149"/>
                      </a:lnTo>
                      <a:lnTo>
                        <a:pt x="486" y="151"/>
                      </a:lnTo>
                      <a:lnTo>
                        <a:pt x="486" y="153"/>
                      </a:lnTo>
                      <a:lnTo>
                        <a:pt x="487" y="153"/>
                      </a:lnTo>
                      <a:lnTo>
                        <a:pt x="487" y="154"/>
                      </a:lnTo>
                      <a:lnTo>
                        <a:pt x="486" y="156"/>
                      </a:lnTo>
                      <a:lnTo>
                        <a:pt x="484" y="156"/>
                      </a:lnTo>
                      <a:lnTo>
                        <a:pt x="482" y="154"/>
                      </a:lnTo>
                      <a:lnTo>
                        <a:pt x="482" y="156"/>
                      </a:lnTo>
                      <a:lnTo>
                        <a:pt x="483" y="157"/>
                      </a:lnTo>
                      <a:lnTo>
                        <a:pt x="484" y="160"/>
                      </a:lnTo>
                      <a:lnTo>
                        <a:pt x="479" y="160"/>
                      </a:lnTo>
                      <a:lnTo>
                        <a:pt x="479" y="162"/>
                      </a:lnTo>
                      <a:lnTo>
                        <a:pt x="482" y="162"/>
                      </a:lnTo>
                      <a:lnTo>
                        <a:pt x="483" y="164"/>
                      </a:lnTo>
                      <a:lnTo>
                        <a:pt x="484" y="168"/>
                      </a:lnTo>
                      <a:lnTo>
                        <a:pt x="487" y="166"/>
                      </a:lnTo>
                      <a:lnTo>
                        <a:pt x="487" y="168"/>
                      </a:lnTo>
                      <a:lnTo>
                        <a:pt x="487" y="168"/>
                      </a:lnTo>
                      <a:lnTo>
                        <a:pt x="487" y="168"/>
                      </a:lnTo>
                      <a:lnTo>
                        <a:pt x="487" y="168"/>
                      </a:lnTo>
                      <a:lnTo>
                        <a:pt x="487" y="169"/>
                      </a:lnTo>
                      <a:lnTo>
                        <a:pt x="483" y="169"/>
                      </a:lnTo>
                      <a:lnTo>
                        <a:pt x="483" y="168"/>
                      </a:lnTo>
                      <a:lnTo>
                        <a:pt x="482" y="168"/>
                      </a:lnTo>
                      <a:lnTo>
                        <a:pt x="482" y="165"/>
                      </a:lnTo>
                      <a:lnTo>
                        <a:pt x="482" y="165"/>
                      </a:lnTo>
                      <a:lnTo>
                        <a:pt x="480" y="164"/>
                      </a:lnTo>
                      <a:lnTo>
                        <a:pt x="479" y="164"/>
                      </a:lnTo>
                      <a:lnTo>
                        <a:pt x="479" y="164"/>
                      </a:lnTo>
                      <a:lnTo>
                        <a:pt x="478" y="165"/>
                      </a:lnTo>
                      <a:lnTo>
                        <a:pt x="478" y="162"/>
                      </a:lnTo>
                      <a:lnTo>
                        <a:pt x="474" y="162"/>
                      </a:lnTo>
                      <a:lnTo>
                        <a:pt x="474" y="161"/>
                      </a:lnTo>
                      <a:lnTo>
                        <a:pt x="474" y="161"/>
                      </a:lnTo>
                      <a:lnTo>
                        <a:pt x="471" y="161"/>
                      </a:lnTo>
                      <a:lnTo>
                        <a:pt x="470" y="162"/>
                      </a:lnTo>
                      <a:lnTo>
                        <a:pt x="469" y="162"/>
                      </a:lnTo>
                      <a:lnTo>
                        <a:pt x="469" y="164"/>
                      </a:lnTo>
                      <a:lnTo>
                        <a:pt x="469" y="164"/>
                      </a:lnTo>
                      <a:lnTo>
                        <a:pt x="467" y="162"/>
                      </a:lnTo>
                      <a:lnTo>
                        <a:pt x="466" y="162"/>
                      </a:lnTo>
                      <a:lnTo>
                        <a:pt x="465" y="161"/>
                      </a:lnTo>
                      <a:lnTo>
                        <a:pt x="463" y="160"/>
                      </a:lnTo>
                      <a:lnTo>
                        <a:pt x="461" y="160"/>
                      </a:lnTo>
                      <a:lnTo>
                        <a:pt x="461" y="160"/>
                      </a:lnTo>
                      <a:lnTo>
                        <a:pt x="461" y="161"/>
                      </a:lnTo>
                      <a:lnTo>
                        <a:pt x="461" y="162"/>
                      </a:lnTo>
                      <a:lnTo>
                        <a:pt x="461" y="162"/>
                      </a:lnTo>
                      <a:lnTo>
                        <a:pt x="458" y="161"/>
                      </a:lnTo>
                      <a:lnTo>
                        <a:pt x="455" y="160"/>
                      </a:lnTo>
                      <a:lnTo>
                        <a:pt x="452" y="160"/>
                      </a:lnTo>
                      <a:lnTo>
                        <a:pt x="452" y="158"/>
                      </a:lnTo>
                      <a:lnTo>
                        <a:pt x="449" y="160"/>
                      </a:lnTo>
                      <a:lnTo>
                        <a:pt x="449" y="160"/>
                      </a:lnTo>
                      <a:lnTo>
                        <a:pt x="448" y="160"/>
                      </a:lnTo>
                      <a:lnTo>
                        <a:pt x="448" y="161"/>
                      </a:lnTo>
                      <a:lnTo>
                        <a:pt x="448" y="161"/>
                      </a:lnTo>
                      <a:lnTo>
                        <a:pt x="448" y="161"/>
                      </a:lnTo>
                      <a:lnTo>
                        <a:pt x="449" y="162"/>
                      </a:lnTo>
                      <a:lnTo>
                        <a:pt x="449" y="164"/>
                      </a:lnTo>
                      <a:lnTo>
                        <a:pt x="450" y="164"/>
                      </a:lnTo>
                      <a:lnTo>
                        <a:pt x="450" y="164"/>
                      </a:lnTo>
                      <a:lnTo>
                        <a:pt x="450" y="164"/>
                      </a:lnTo>
                      <a:lnTo>
                        <a:pt x="452" y="164"/>
                      </a:lnTo>
                      <a:lnTo>
                        <a:pt x="452" y="164"/>
                      </a:lnTo>
                      <a:lnTo>
                        <a:pt x="453" y="166"/>
                      </a:lnTo>
                      <a:lnTo>
                        <a:pt x="455" y="168"/>
                      </a:lnTo>
                      <a:lnTo>
                        <a:pt x="458" y="169"/>
                      </a:lnTo>
                      <a:lnTo>
                        <a:pt x="461" y="170"/>
                      </a:lnTo>
                      <a:lnTo>
                        <a:pt x="461" y="171"/>
                      </a:lnTo>
                      <a:lnTo>
                        <a:pt x="462" y="171"/>
                      </a:lnTo>
                      <a:lnTo>
                        <a:pt x="463" y="171"/>
                      </a:lnTo>
                      <a:lnTo>
                        <a:pt x="465" y="171"/>
                      </a:lnTo>
                      <a:lnTo>
                        <a:pt x="467" y="173"/>
                      </a:lnTo>
                      <a:lnTo>
                        <a:pt x="469" y="173"/>
                      </a:lnTo>
                      <a:lnTo>
                        <a:pt x="469" y="174"/>
                      </a:lnTo>
                      <a:lnTo>
                        <a:pt x="470" y="174"/>
                      </a:lnTo>
                      <a:lnTo>
                        <a:pt x="470" y="177"/>
                      </a:lnTo>
                      <a:lnTo>
                        <a:pt x="471" y="177"/>
                      </a:lnTo>
                      <a:lnTo>
                        <a:pt x="475" y="178"/>
                      </a:lnTo>
                      <a:lnTo>
                        <a:pt x="479" y="178"/>
                      </a:lnTo>
                      <a:lnTo>
                        <a:pt x="479" y="181"/>
                      </a:lnTo>
                      <a:lnTo>
                        <a:pt x="479" y="182"/>
                      </a:lnTo>
                      <a:lnTo>
                        <a:pt x="479" y="183"/>
                      </a:lnTo>
                      <a:lnTo>
                        <a:pt x="479" y="185"/>
                      </a:lnTo>
                      <a:lnTo>
                        <a:pt x="478" y="185"/>
                      </a:lnTo>
                      <a:lnTo>
                        <a:pt x="476" y="185"/>
                      </a:lnTo>
                      <a:lnTo>
                        <a:pt x="475" y="185"/>
                      </a:lnTo>
                      <a:lnTo>
                        <a:pt x="472" y="183"/>
                      </a:lnTo>
                      <a:lnTo>
                        <a:pt x="472" y="183"/>
                      </a:lnTo>
                      <a:lnTo>
                        <a:pt x="472" y="183"/>
                      </a:lnTo>
                      <a:lnTo>
                        <a:pt x="471" y="183"/>
                      </a:lnTo>
                      <a:lnTo>
                        <a:pt x="471" y="183"/>
                      </a:lnTo>
                      <a:lnTo>
                        <a:pt x="471" y="183"/>
                      </a:lnTo>
                      <a:lnTo>
                        <a:pt x="471" y="183"/>
                      </a:lnTo>
                      <a:lnTo>
                        <a:pt x="470" y="183"/>
                      </a:lnTo>
                      <a:lnTo>
                        <a:pt x="469" y="183"/>
                      </a:lnTo>
                      <a:lnTo>
                        <a:pt x="469" y="182"/>
                      </a:lnTo>
                      <a:lnTo>
                        <a:pt x="467" y="182"/>
                      </a:lnTo>
                      <a:lnTo>
                        <a:pt x="467" y="182"/>
                      </a:lnTo>
                      <a:lnTo>
                        <a:pt x="466" y="182"/>
                      </a:lnTo>
                      <a:lnTo>
                        <a:pt x="466" y="181"/>
                      </a:lnTo>
                      <a:lnTo>
                        <a:pt x="459" y="182"/>
                      </a:lnTo>
                      <a:lnTo>
                        <a:pt x="459" y="181"/>
                      </a:lnTo>
                      <a:lnTo>
                        <a:pt x="457" y="181"/>
                      </a:lnTo>
                      <a:lnTo>
                        <a:pt x="457" y="181"/>
                      </a:lnTo>
                      <a:lnTo>
                        <a:pt x="455" y="179"/>
                      </a:lnTo>
                      <a:lnTo>
                        <a:pt x="454" y="182"/>
                      </a:lnTo>
                      <a:lnTo>
                        <a:pt x="454" y="182"/>
                      </a:lnTo>
                      <a:lnTo>
                        <a:pt x="452" y="182"/>
                      </a:lnTo>
                      <a:lnTo>
                        <a:pt x="452" y="181"/>
                      </a:lnTo>
                      <a:lnTo>
                        <a:pt x="446" y="179"/>
                      </a:lnTo>
                      <a:lnTo>
                        <a:pt x="445" y="181"/>
                      </a:lnTo>
                      <a:lnTo>
                        <a:pt x="445" y="179"/>
                      </a:lnTo>
                      <a:lnTo>
                        <a:pt x="442" y="178"/>
                      </a:lnTo>
                      <a:lnTo>
                        <a:pt x="442" y="181"/>
                      </a:lnTo>
                      <a:lnTo>
                        <a:pt x="441" y="182"/>
                      </a:lnTo>
                      <a:lnTo>
                        <a:pt x="438" y="182"/>
                      </a:lnTo>
                      <a:lnTo>
                        <a:pt x="436" y="182"/>
                      </a:lnTo>
                      <a:lnTo>
                        <a:pt x="435" y="179"/>
                      </a:lnTo>
                      <a:lnTo>
                        <a:pt x="433" y="181"/>
                      </a:lnTo>
                      <a:lnTo>
                        <a:pt x="432" y="182"/>
                      </a:lnTo>
                      <a:lnTo>
                        <a:pt x="431" y="182"/>
                      </a:lnTo>
                      <a:lnTo>
                        <a:pt x="431" y="182"/>
                      </a:lnTo>
                      <a:lnTo>
                        <a:pt x="429" y="181"/>
                      </a:lnTo>
                      <a:lnTo>
                        <a:pt x="428" y="179"/>
                      </a:lnTo>
                      <a:lnTo>
                        <a:pt x="424" y="179"/>
                      </a:lnTo>
                      <a:lnTo>
                        <a:pt x="425" y="177"/>
                      </a:lnTo>
                      <a:lnTo>
                        <a:pt x="428" y="177"/>
                      </a:lnTo>
                      <a:lnTo>
                        <a:pt x="431" y="177"/>
                      </a:lnTo>
                      <a:lnTo>
                        <a:pt x="431" y="175"/>
                      </a:lnTo>
                      <a:lnTo>
                        <a:pt x="432" y="174"/>
                      </a:lnTo>
                      <a:lnTo>
                        <a:pt x="431" y="174"/>
                      </a:lnTo>
                      <a:lnTo>
                        <a:pt x="431" y="173"/>
                      </a:lnTo>
                      <a:lnTo>
                        <a:pt x="428" y="173"/>
                      </a:lnTo>
                      <a:lnTo>
                        <a:pt x="428" y="173"/>
                      </a:lnTo>
                      <a:lnTo>
                        <a:pt x="427" y="171"/>
                      </a:lnTo>
                      <a:lnTo>
                        <a:pt x="427" y="174"/>
                      </a:lnTo>
                      <a:lnTo>
                        <a:pt x="424" y="175"/>
                      </a:lnTo>
                      <a:lnTo>
                        <a:pt x="423" y="171"/>
                      </a:lnTo>
                      <a:lnTo>
                        <a:pt x="423" y="171"/>
                      </a:lnTo>
                      <a:lnTo>
                        <a:pt x="421" y="173"/>
                      </a:lnTo>
                      <a:lnTo>
                        <a:pt x="421" y="173"/>
                      </a:lnTo>
                      <a:lnTo>
                        <a:pt x="420" y="173"/>
                      </a:lnTo>
                      <a:lnTo>
                        <a:pt x="420" y="168"/>
                      </a:lnTo>
                      <a:lnTo>
                        <a:pt x="418" y="166"/>
                      </a:lnTo>
                      <a:lnTo>
                        <a:pt x="416" y="166"/>
                      </a:lnTo>
                      <a:lnTo>
                        <a:pt x="415" y="162"/>
                      </a:lnTo>
                      <a:lnTo>
                        <a:pt x="414" y="162"/>
                      </a:lnTo>
                      <a:lnTo>
                        <a:pt x="414" y="160"/>
                      </a:lnTo>
                      <a:lnTo>
                        <a:pt x="414" y="160"/>
                      </a:lnTo>
                      <a:lnTo>
                        <a:pt x="414" y="158"/>
                      </a:lnTo>
                      <a:lnTo>
                        <a:pt x="411" y="158"/>
                      </a:lnTo>
                      <a:lnTo>
                        <a:pt x="410" y="161"/>
                      </a:lnTo>
                      <a:lnTo>
                        <a:pt x="408" y="161"/>
                      </a:lnTo>
                      <a:lnTo>
                        <a:pt x="408" y="158"/>
                      </a:lnTo>
                      <a:lnTo>
                        <a:pt x="407" y="158"/>
                      </a:lnTo>
                      <a:lnTo>
                        <a:pt x="406" y="157"/>
                      </a:lnTo>
                      <a:lnTo>
                        <a:pt x="406" y="156"/>
                      </a:lnTo>
                      <a:lnTo>
                        <a:pt x="406" y="156"/>
                      </a:lnTo>
                      <a:lnTo>
                        <a:pt x="404" y="154"/>
                      </a:lnTo>
                      <a:lnTo>
                        <a:pt x="404" y="154"/>
                      </a:lnTo>
                      <a:lnTo>
                        <a:pt x="403" y="154"/>
                      </a:lnTo>
                      <a:lnTo>
                        <a:pt x="404" y="157"/>
                      </a:lnTo>
                      <a:lnTo>
                        <a:pt x="403" y="157"/>
                      </a:lnTo>
                      <a:lnTo>
                        <a:pt x="403" y="157"/>
                      </a:lnTo>
                      <a:lnTo>
                        <a:pt x="402" y="158"/>
                      </a:lnTo>
                      <a:lnTo>
                        <a:pt x="402" y="157"/>
                      </a:lnTo>
                      <a:lnTo>
                        <a:pt x="402" y="157"/>
                      </a:lnTo>
                      <a:lnTo>
                        <a:pt x="400" y="157"/>
                      </a:lnTo>
                      <a:lnTo>
                        <a:pt x="400" y="156"/>
                      </a:lnTo>
                      <a:lnTo>
                        <a:pt x="399" y="154"/>
                      </a:lnTo>
                      <a:lnTo>
                        <a:pt x="399" y="153"/>
                      </a:lnTo>
                      <a:lnTo>
                        <a:pt x="398" y="153"/>
                      </a:lnTo>
                      <a:lnTo>
                        <a:pt x="398" y="153"/>
                      </a:lnTo>
                      <a:lnTo>
                        <a:pt x="397" y="154"/>
                      </a:lnTo>
                      <a:lnTo>
                        <a:pt x="395" y="154"/>
                      </a:lnTo>
                      <a:lnTo>
                        <a:pt x="395" y="156"/>
                      </a:lnTo>
                      <a:lnTo>
                        <a:pt x="399" y="158"/>
                      </a:lnTo>
                      <a:lnTo>
                        <a:pt x="399" y="161"/>
                      </a:lnTo>
                      <a:lnTo>
                        <a:pt x="399" y="161"/>
                      </a:lnTo>
                      <a:lnTo>
                        <a:pt x="398" y="161"/>
                      </a:lnTo>
                      <a:lnTo>
                        <a:pt x="397" y="162"/>
                      </a:lnTo>
                      <a:lnTo>
                        <a:pt x="395" y="161"/>
                      </a:lnTo>
                      <a:lnTo>
                        <a:pt x="395" y="161"/>
                      </a:lnTo>
                      <a:lnTo>
                        <a:pt x="394" y="161"/>
                      </a:lnTo>
                      <a:lnTo>
                        <a:pt x="393" y="158"/>
                      </a:lnTo>
                      <a:lnTo>
                        <a:pt x="393" y="158"/>
                      </a:lnTo>
                      <a:lnTo>
                        <a:pt x="393" y="158"/>
                      </a:lnTo>
                      <a:lnTo>
                        <a:pt x="391" y="160"/>
                      </a:lnTo>
                      <a:lnTo>
                        <a:pt x="390" y="160"/>
                      </a:lnTo>
                      <a:lnTo>
                        <a:pt x="390" y="161"/>
                      </a:lnTo>
                      <a:lnTo>
                        <a:pt x="389" y="161"/>
                      </a:lnTo>
                      <a:lnTo>
                        <a:pt x="389" y="164"/>
                      </a:lnTo>
                      <a:lnTo>
                        <a:pt x="385" y="164"/>
                      </a:lnTo>
                      <a:lnTo>
                        <a:pt x="385" y="166"/>
                      </a:lnTo>
                      <a:lnTo>
                        <a:pt x="378" y="166"/>
                      </a:lnTo>
                      <a:lnTo>
                        <a:pt x="378" y="165"/>
                      </a:lnTo>
                      <a:lnTo>
                        <a:pt x="374" y="166"/>
                      </a:lnTo>
                      <a:lnTo>
                        <a:pt x="374" y="165"/>
                      </a:lnTo>
                      <a:lnTo>
                        <a:pt x="372" y="165"/>
                      </a:lnTo>
                      <a:lnTo>
                        <a:pt x="370" y="162"/>
                      </a:lnTo>
                      <a:lnTo>
                        <a:pt x="369" y="161"/>
                      </a:lnTo>
                      <a:lnTo>
                        <a:pt x="370" y="158"/>
                      </a:lnTo>
                      <a:lnTo>
                        <a:pt x="372" y="157"/>
                      </a:lnTo>
                      <a:lnTo>
                        <a:pt x="372" y="154"/>
                      </a:lnTo>
                      <a:lnTo>
                        <a:pt x="370" y="154"/>
                      </a:lnTo>
                      <a:lnTo>
                        <a:pt x="372" y="152"/>
                      </a:lnTo>
                      <a:lnTo>
                        <a:pt x="372" y="152"/>
                      </a:lnTo>
                      <a:lnTo>
                        <a:pt x="373" y="151"/>
                      </a:lnTo>
                      <a:lnTo>
                        <a:pt x="373" y="147"/>
                      </a:lnTo>
                      <a:lnTo>
                        <a:pt x="373" y="147"/>
                      </a:lnTo>
                      <a:lnTo>
                        <a:pt x="376" y="147"/>
                      </a:lnTo>
                      <a:lnTo>
                        <a:pt x="377" y="147"/>
                      </a:lnTo>
                      <a:lnTo>
                        <a:pt x="378" y="147"/>
                      </a:lnTo>
                      <a:lnTo>
                        <a:pt x="380" y="147"/>
                      </a:lnTo>
                      <a:lnTo>
                        <a:pt x="380" y="147"/>
                      </a:lnTo>
                      <a:lnTo>
                        <a:pt x="380" y="147"/>
                      </a:lnTo>
                      <a:lnTo>
                        <a:pt x="381" y="147"/>
                      </a:lnTo>
                      <a:lnTo>
                        <a:pt x="381" y="147"/>
                      </a:lnTo>
                      <a:lnTo>
                        <a:pt x="381" y="147"/>
                      </a:lnTo>
                      <a:lnTo>
                        <a:pt x="382" y="147"/>
                      </a:lnTo>
                      <a:lnTo>
                        <a:pt x="382" y="147"/>
                      </a:lnTo>
                      <a:lnTo>
                        <a:pt x="386" y="148"/>
                      </a:lnTo>
                      <a:lnTo>
                        <a:pt x="386" y="147"/>
                      </a:lnTo>
                      <a:lnTo>
                        <a:pt x="390" y="147"/>
                      </a:lnTo>
                      <a:lnTo>
                        <a:pt x="390" y="145"/>
                      </a:lnTo>
                      <a:lnTo>
                        <a:pt x="393" y="144"/>
                      </a:lnTo>
                      <a:lnTo>
                        <a:pt x="393" y="145"/>
                      </a:lnTo>
                      <a:lnTo>
                        <a:pt x="395" y="145"/>
                      </a:lnTo>
                      <a:lnTo>
                        <a:pt x="395" y="144"/>
                      </a:lnTo>
                      <a:lnTo>
                        <a:pt x="398" y="144"/>
                      </a:lnTo>
                      <a:lnTo>
                        <a:pt x="398" y="144"/>
                      </a:lnTo>
                      <a:lnTo>
                        <a:pt x="402" y="145"/>
                      </a:lnTo>
                      <a:lnTo>
                        <a:pt x="402" y="144"/>
                      </a:lnTo>
                      <a:lnTo>
                        <a:pt x="404" y="144"/>
                      </a:lnTo>
                      <a:lnTo>
                        <a:pt x="404" y="143"/>
                      </a:lnTo>
                      <a:lnTo>
                        <a:pt x="410" y="143"/>
                      </a:lnTo>
                      <a:lnTo>
                        <a:pt x="410" y="143"/>
                      </a:lnTo>
                      <a:lnTo>
                        <a:pt x="414" y="143"/>
                      </a:lnTo>
                      <a:lnTo>
                        <a:pt x="414" y="143"/>
                      </a:lnTo>
                      <a:lnTo>
                        <a:pt x="415" y="143"/>
                      </a:lnTo>
                      <a:lnTo>
                        <a:pt x="415" y="140"/>
                      </a:lnTo>
                      <a:lnTo>
                        <a:pt x="414" y="137"/>
                      </a:lnTo>
                      <a:lnTo>
                        <a:pt x="411" y="136"/>
                      </a:lnTo>
                      <a:lnTo>
                        <a:pt x="410" y="135"/>
                      </a:lnTo>
                      <a:lnTo>
                        <a:pt x="410" y="132"/>
                      </a:lnTo>
                      <a:lnTo>
                        <a:pt x="407" y="132"/>
                      </a:lnTo>
                      <a:lnTo>
                        <a:pt x="406" y="131"/>
                      </a:lnTo>
                      <a:lnTo>
                        <a:pt x="404" y="130"/>
                      </a:lnTo>
                      <a:lnTo>
                        <a:pt x="404" y="128"/>
                      </a:lnTo>
                      <a:lnTo>
                        <a:pt x="403" y="126"/>
                      </a:lnTo>
                      <a:lnTo>
                        <a:pt x="406" y="126"/>
                      </a:lnTo>
                      <a:lnTo>
                        <a:pt x="406" y="126"/>
                      </a:lnTo>
                      <a:lnTo>
                        <a:pt x="407" y="124"/>
                      </a:lnTo>
                      <a:lnTo>
                        <a:pt x="407" y="124"/>
                      </a:lnTo>
                      <a:lnTo>
                        <a:pt x="408" y="124"/>
                      </a:lnTo>
                      <a:lnTo>
                        <a:pt x="410" y="123"/>
                      </a:lnTo>
                      <a:lnTo>
                        <a:pt x="410" y="123"/>
                      </a:lnTo>
                      <a:lnTo>
                        <a:pt x="410" y="122"/>
                      </a:lnTo>
                      <a:lnTo>
                        <a:pt x="411" y="122"/>
                      </a:lnTo>
                      <a:lnTo>
                        <a:pt x="411" y="120"/>
                      </a:lnTo>
                      <a:lnTo>
                        <a:pt x="412" y="119"/>
                      </a:lnTo>
                      <a:lnTo>
                        <a:pt x="412" y="118"/>
                      </a:lnTo>
                      <a:lnTo>
                        <a:pt x="414" y="118"/>
                      </a:lnTo>
                      <a:lnTo>
                        <a:pt x="414" y="116"/>
                      </a:lnTo>
                      <a:lnTo>
                        <a:pt x="415" y="116"/>
                      </a:lnTo>
                      <a:lnTo>
                        <a:pt x="415" y="115"/>
                      </a:lnTo>
                      <a:lnTo>
                        <a:pt x="416" y="115"/>
                      </a:lnTo>
                      <a:lnTo>
                        <a:pt x="416" y="116"/>
                      </a:lnTo>
                      <a:lnTo>
                        <a:pt x="418" y="116"/>
                      </a:lnTo>
                      <a:lnTo>
                        <a:pt x="419" y="116"/>
                      </a:lnTo>
                      <a:lnTo>
                        <a:pt x="420" y="115"/>
                      </a:lnTo>
                      <a:lnTo>
                        <a:pt x="419" y="115"/>
                      </a:lnTo>
                      <a:lnTo>
                        <a:pt x="418" y="114"/>
                      </a:lnTo>
                      <a:lnTo>
                        <a:pt x="416" y="114"/>
                      </a:lnTo>
                      <a:lnTo>
                        <a:pt x="415" y="113"/>
                      </a:lnTo>
                      <a:lnTo>
                        <a:pt x="415" y="111"/>
                      </a:lnTo>
                      <a:lnTo>
                        <a:pt x="415" y="110"/>
                      </a:lnTo>
                      <a:lnTo>
                        <a:pt x="415" y="109"/>
                      </a:lnTo>
                      <a:lnTo>
                        <a:pt x="415" y="109"/>
                      </a:lnTo>
                      <a:lnTo>
                        <a:pt x="416" y="107"/>
                      </a:lnTo>
                      <a:lnTo>
                        <a:pt x="418" y="107"/>
                      </a:lnTo>
                      <a:lnTo>
                        <a:pt x="418" y="106"/>
                      </a:lnTo>
                      <a:lnTo>
                        <a:pt x="418" y="106"/>
                      </a:lnTo>
                      <a:lnTo>
                        <a:pt x="419" y="107"/>
                      </a:lnTo>
                      <a:lnTo>
                        <a:pt x="420" y="107"/>
                      </a:lnTo>
                      <a:lnTo>
                        <a:pt x="421" y="103"/>
                      </a:lnTo>
                      <a:lnTo>
                        <a:pt x="419" y="103"/>
                      </a:lnTo>
                      <a:lnTo>
                        <a:pt x="419" y="103"/>
                      </a:lnTo>
                      <a:lnTo>
                        <a:pt x="419" y="103"/>
                      </a:lnTo>
                      <a:lnTo>
                        <a:pt x="419" y="101"/>
                      </a:lnTo>
                      <a:lnTo>
                        <a:pt x="419" y="101"/>
                      </a:lnTo>
                      <a:lnTo>
                        <a:pt x="419" y="101"/>
                      </a:lnTo>
                      <a:lnTo>
                        <a:pt x="419" y="99"/>
                      </a:lnTo>
                      <a:lnTo>
                        <a:pt x="418" y="99"/>
                      </a:lnTo>
                      <a:lnTo>
                        <a:pt x="418" y="97"/>
                      </a:lnTo>
                      <a:lnTo>
                        <a:pt x="416" y="97"/>
                      </a:lnTo>
                      <a:lnTo>
                        <a:pt x="416" y="96"/>
                      </a:lnTo>
                      <a:lnTo>
                        <a:pt x="416" y="94"/>
                      </a:lnTo>
                      <a:lnTo>
                        <a:pt x="418" y="93"/>
                      </a:lnTo>
                      <a:lnTo>
                        <a:pt x="415" y="93"/>
                      </a:lnTo>
                      <a:lnTo>
                        <a:pt x="414" y="92"/>
                      </a:lnTo>
                      <a:lnTo>
                        <a:pt x="414" y="90"/>
                      </a:lnTo>
                      <a:lnTo>
                        <a:pt x="414" y="89"/>
                      </a:lnTo>
                      <a:lnTo>
                        <a:pt x="412" y="89"/>
                      </a:lnTo>
                      <a:lnTo>
                        <a:pt x="411" y="89"/>
                      </a:lnTo>
                      <a:lnTo>
                        <a:pt x="411" y="89"/>
                      </a:lnTo>
                      <a:lnTo>
                        <a:pt x="410" y="89"/>
                      </a:lnTo>
                      <a:lnTo>
                        <a:pt x="408" y="84"/>
                      </a:lnTo>
                      <a:lnTo>
                        <a:pt x="410" y="84"/>
                      </a:lnTo>
                      <a:lnTo>
                        <a:pt x="411" y="81"/>
                      </a:lnTo>
                      <a:lnTo>
                        <a:pt x="411" y="79"/>
                      </a:lnTo>
                      <a:lnTo>
                        <a:pt x="410" y="79"/>
                      </a:lnTo>
                      <a:lnTo>
                        <a:pt x="410" y="79"/>
                      </a:lnTo>
                      <a:lnTo>
                        <a:pt x="408" y="79"/>
                      </a:lnTo>
                      <a:lnTo>
                        <a:pt x="408" y="81"/>
                      </a:lnTo>
                      <a:lnTo>
                        <a:pt x="406" y="80"/>
                      </a:lnTo>
                      <a:lnTo>
                        <a:pt x="404" y="81"/>
                      </a:lnTo>
                      <a:lnTo>
                        <a:pt x="403" y="81"/>
                      </a:lnTo>
                      <a:lnTo>
                        <a:pt x="403" y="82"/>
                      </a:lnTo>
                      <a:lnTo>
                        <a:pt x="402" y="84"/>
                      </a:lnTo>
                      <a:lnTo>
                        <a:pt x="400" y="85"/>
                      </a:lnTo>
                      <a:lnTo>
                        <a:pt x="399" y="86"/>
                      </a:lnTo>
                      <a:lnTo>
                        <a:pt x="395" y="88"/>
                      </a:lnTo>
                      <a:lnTo>
                        <a:pt x="395" y="84"/>
                      </a:lnTo>
                      <a:lnTo>
                        <a:pt x="393" y="84"/>
                      </a:lnTo>
                      <a:lnTo>
                        <a:pt x="393" y="80"/>
                      </a:lnTo>
                      <a:lnTo>
                        <a:pt x="394" y="80"/>
                      </a:lnTo>
                      <a:lnTo>
                        <a:pt x="394" y="76"/>
                      </a:lnTo>
                      <a:lnTo>
                        <a:pt x="397" y="76"/>
                      </a:lnTo>
                      <a:lnTo>
                        <a:pt x="397" y="76"/>
                      </a:lnTo>
                      <a:lnTo>
                        <a:pt x="398" y="77"/>
                      </a:lnTo>
                      <a:lnTo>
                        <a:pt x="398" y="75"/>
                      </a:lnTo>
                      <a:lnTo>
                        <a:pt x="398" y="75"/>
                      </a:lnTo>
                      <a:lnTo>
                        <a:pt x="397" y="75"/>
                      </a:lnTo>
                      <a:lnTo>
                        <a:pt x="397" y="73"/>
                      </a:lnTo>
                      <a:lnTo>
                        <a:pt x="395" y="73"/>
                      </a:lnTo>
                      <a:lnTo>
                        <a:pt x="394" y="73"/>
                      </a:lnTo>
                      <a:lnTo>
                        <a:pt x="394" y="75"/>
                      </a:lnTo>
                      <a:lnTo>
                        <a:pt x="393" y="73"/>
                      </a:lnTo>
                      <a:lnTo>
                        <a:pt x="393" y="72"/>
                      </a:lnTo>
                      <a:lnTo>
                        <a:pt x="391" y="72"/>
                      </a:lnTo>
                      <a:lnTo>
                        <a:pt x="391" y="68"/>
                      </a:lnTo>
                      <a:lnTo>
                        <a:pt x="391" y="68"/>
                      </a:lnTo>
                      <a:lnTo>
                        <a:pt x="391" y="68"/>
                      </a:lnTo>
                      <a:lnTo>
                        <a:pt x="393" y="67"/>
                      </a:lnTo>
                      <a:lnTo>
                        <a:pt x="395" y="68"/>
                      </a:lnTo>
                      <a:lnTo>
                        <a:pt x="395" y="65"/>
                      </a:lnTo>
                      <a:lnTo>
                        <a:pt x="395" y="65"/>
                      </a:lnTo>
                      <a:lnTo>
                        <a:pt x="395" y="65"/>
                      </a:lnTo>
                      <a:lnTo>
                        <a:pt x="391" y="65"/>
                      </a:lnTo>
                      <a:lnTo>
                        <a:pt x="391" y="64"/>
                      </a:lnTo>
                      <a:lnTo>
                        <a:pt x="390" y="67"/>
                      </a:lnTo>
                      <a:lnTo>
                        <a:pt x="389" y="68"/>
                      </a:lnTo>
                      <a:lnTo>
                        <a:pt x="386" y="68"/>
                      </a:lnTo>
                      <a:lnTo>
                        <a:pt x="386" y="68"/>
                      </a:lnTo>
                      <a:lnTo>
                        <a:pt x="386" y="65"/>
                      </a:lnTo>
                      <a:lnTo>
                        <a:pt x="387" y="65"/>
                      </a:lnTo>
                      <a:lnTo>
                        <a:pt x="387" y="64"/>
                      </a:lnTo>
                      <a:lnTo>
                        <a:pt x="385" y="64"/>
                      </a:lnTo>
                      <a:lnTo>
                        <a:pt x="385" y="64"/>
                      </a:lnTo>
                      <a:lnTo>
                        <a:pt x="385" y="64"/>
                      </a:lnTo>
                      <a:lnTo>
                        <a:pt x="385" y="63"/>
                      </a:lnTo>
                      <a:lnTo>
                        <a:pt x="383" y="61"/>
                      </a:lnTo>
                      <a:lnTo>
                        <a:pt x="383" y="61"/>
                      </a:lnTo>
                      <a:lnTo>
                        <a:pt x="383" y="61"/>
                      </a:lnTo>
                      <a:lnTo>
                        <a:pt x="382" y="61"/>
                      </a:lnTo>
                      <a:lnTo>
                        <a:pt x="381" y="63"/>
                      </a:lnTo>
                      <a:lnTo>
                        <a:pt x="381" y="63"/>
                      </a:lnTo>
                      <a:lnTo>
                        <a:pt x="380" y="63"/>
                      </a:lnTo>
                      <a:lnTo>
                        <a:pt x="380" y="63"/>
                      </a:lnTo>
                      <a:lnTo>
                        <a:pt x="378" y="63"/>
                      </a:lnTo>
                      <a:lnTo>
                        <a:pt x="378" y="65"/>
                      </a:lnTo>
                      <a:lnTo>
                        <a:pt x="378" y="67"/>
                      </a:lnTo>
                      <a:lnTo>
                        <a:pt x="377" y="67"/>
                      </a:lnTo>
                      <a:lnTo>
                        <a:pt x="376" y="61"/>
                      </a:lnTo>
                      <a:lnTo>
                        <a:pt x="374" y="56"/>
                      </a:lnTo>
                      <a:lnTo>
                        <a:pt x="372" y="56"/>
                      </a:lnTo>
                      <a:lnTo>
                        <a:pt x="372" y="59"/>
                      </a:lnTo>
                      <a:lnTo>
                        <a:pt x="369" y="58"/>
                      </a:lnTo>
                      <a:lnTo>
                        <a:pt x="368" y="55"/>
                      </a:lnTo>
                      <a:lnTo>
                        <a:pt x="366" y="52"/>
                      </a:lnTo>
                      <a:lnTo>
                        <a:pt x="365" y="54"/>
                      </a:lnTo>
                      <a:lnTo>
                        <a:pt x="364" y="54"/>
                      </a:lnTo>
                      <a:lnTo>
                        <a:pt x="361" y="55"/>
                      </a:lnTo>
                      <a:lnTo>
                        <a:pt x="361" y="58"/>
                      </a:lnTo>
                      <a:lnTo>
                        <a:pt x="363" y="56"/>
                      </a:lnTo>
                      <a:lnTo>
                        <a:pt x="364" y="56"/>
                      </a:lnTo>
                      <a:lnTo>
                        <a:pt x="364" y="55"/>
                      </a:lnTo>
                      <a:lnTo>
                        <a:pt x="366" y="55"/>
                      </a:lnTo>
                      <a:lnTo>
                        <a:pt x="366" y="56"/>
                      </a:lnTo>
                      <a:lnTo>
                        <a:pt x="366" y="58"/>
                      </a:lnTo>
                      <a:lnTo>
                        <a:pt x="368" y="60"/>
                      </a:lnTo>
                      <a:lnTo>
                        <a:pt x="366" y="60"/>
                      </a:lnTo>
                      <a:lnTo>
                        <a:pt x="365" y="61"/>
                      </a:lnTo>
                      <a:lnTo>
                        <a:pt x="364" y="61"/>
                      </a:lnTo>
                      <a:lnTo>
                        <a:pt x="363" y="61"/>
                      </a:lnTo>
                      <a:lnTo>
                        <a:pt x="361" y="61"/>
                      </a:lnTo>
                      <a:lnTo>
                        <a:pt x="359" y="63"/>
                      </a:lnTo>
                      <a:lnTo>
                        <a:pt x="359" y="61"/>
                      </a:lnTo>
                      <a:lnTo>
                        <a:pt x="359" y="61"/>
                      </a:lnTo>
                      <a:lnTo>
                        <a:pt x="357" y="61"/>
                      </a:lnTo>
                      <a:lnTo>
                        <a:pt x="357" y="61"/>
                      </a:lnTo>
                      <a:lnTo>
                        <a:pt x="356" y="60"/>
                      </a:lnTo>
                      <a:lnTo>
                        <a:pt x="355" y="58"/>
                      </a:lnTo>
                      <a:lnTo>
                        <a:pt x="352" y="56"/>
                      </a:lnTo>
                      <a:lnTo>
                        <a:pt x="348" y="56"/>
                      </a:lnTo>
                      <a:lnTo>
                        <a:pt x="348" y="58"/>
                      </a:lnTo>
                      <a:lnTo>
                        <a:pt x="344" y="58"/>
                      </a:lnTo>
                      <a:lnTo>
                        <a:pt x="343" y="58"/>
                      </a:lnTo>
                      <a:lnTo>
                        <a:pt x="343" y="59"/>
                      </a:lnTo>
                      <a:lnTo>
                        <a:pt x="343" y="60"/>
                      </a:lnTo>
                      <a:lnTo>
                        <a:pt x="344" y="61"/>
                      </a:lnTo>
                      <a:lnTo>
                        <a:pt x="346" y="61"/>
                      </a:lnTo>
                      <a:lnTo>
                        <a:pt x="346" y="63"/>
                      </a:lnTo>
                      <a:lnTo>
                        <a:pt x="346" y="63"/>
                      </a:lnTo>
                      <a:lnTo>
                        <a:pt x="346" y="64"/>
                      </a:lnTo>
                      <a:lnTo>
                        <a:pt x="347" y="64"/>
                      </a:lnTo>
                      <a:lnTo>
                        <a:pt x="347" y="67"/>
                      </a:lnTo>
                      <a:lnTo>
                        <a:pt x="348" y="67"/>
                      </a:lnTo>
                      <a:lnTo>
                        <a:pt x="348" y="67"/>
                      </a:lnTo>
                      <a:lnTo>
                        <a:pt x="347" y="67"/>
                      </a:lnTo>
                      <a:lnTo>
                        <a:pt x="347" y="68"/>
                      </a:lnTo>
                      <a:lnTo>
                        <a:pt x="346" y="68"/>
                      </a:lnTo>
                      <a:lnTo>
                        <a:pt x="346" y="68"/>
                      </a:lnTo>
                      <a:lnTo>
                        <a:pt x="344" y="67"/>
                      </a:lnTo>
                      <a:lnTo>
                        <a:pt x="344" y="67"/>
                      </a:lnTo>
                      <a:lnTo>
                        <a:pt x="344" y="65"/>
                      </a:lnTo>
                      <a:lnTo>
                        <a:pt x="343" y="64"/>
                      </a:lnTo>
                      <a:lnTo>
                        <a:pt x="343" y="64"/>
                      </a:lnTo>
                      <a:lnTo>
                        <a:pt x="342" y="64"/>
                      </a:lnTo>
                      <a:lnTo>
                        <a:pt x="340" y="63"/>
                      </a:lnTo>
                      <a:lnTo>
                        <a:pt x="339" y="63"/>
                      </a:lnTo>
                      <a:lnTo>
                        <a:pt x="338" y="61"/>
                      </a:lnTo>
                      <a:lnTo>
                        <a:pt x="338" y="61"/>
                      </a:lnTo>
                      <a:lnTo>
                        <a:pt x="336" y="60"/>
                      </a:lnTo>
                      <a:lnTo>
                        <a:pt x="335" y="59"/>
                      </a:lnTo>
                      <a:lnTo>
                        <a:pt x="334" y="59"/>
                      </a:lnTo>
                      <a:lnTo>
                        <a:pt x="334" y="58"/>
                      </a:lnTo>
                      <a:lnTo>
                        <a:pt x="334" y="58"/>
                      </a:lnTo>
                      <a:lnTo>
                        <a:pt x="332" y="56"/>
                      </a:lnTo>
                      <a:lnTo>
                        <a:pt x="331" y="56"/>
                      </a:lnTo>
                      <a:lnTo>
                        <a:pt x="330" y="56"/>
                      </a:lnTo>
                      <a:lnTo>
                        <a:pt x="330" y="58"/>
                      </a:lnTo>
                      <a:lnTo>
                        <a:pt x="334" y="60"/>
                      </a:lnTo>
                      <a:lnTo>
                        <a:pt x="335" y="63"/>
                      </a:lnTo>
                      <a:lnTo>
                        <a:pt x="335" y="63"/>
                      </a:lnTo>
                      <a:lnTo>
                        <a:pt x="336" y="64"/>
                      </a:lnTo>
                      <a:lnTo>
                        <a:pt x="338" y="64"/>
                      </a:lnTo>
                      <a:lnTo>
                        <a:pt x="339" y="64"/>
                      </a:lnTo>
                      <a:lnTo>
                        <a:pt x="339" y="65"/>
                      </a:lnTo>
                      <a:lnTo>
                        <a:pt x="339" y="65"/>
                      </a:lnTo>
                      <a:lnTo>
                        <a:pt x="339" y="65"/>
                      </a:lnTo>
                      <a:lnTo>
                        <a:pt x="339" y="65"/>
                      </a:lnTo>
                      <a:lnTo>
                        <a:pt x="339" y="65"/>
                      </a:lnTo>
                      <a:lnTo>
                        <a:pt x="335" y="65"/>
                      </a:lnTo>
                      <a:lnTo>
                        <a:pt x="332" y="65"/>
                      </a:lnTo>
                      <a:lnTo>
                        <a:pt x="331" y="65"/>
                      </a:lnTo>
                      <a:lnTo>
                        <a:pt x="328" y="64"/>
                      </a:lnTo>
                      <a:lnTo>
                        <a:pt x="328" y="64"/>
                      </a:lnTo>
                      <a:lnTo>
                        <a:pt x="327" y="63"/>
                      </a:lnTo>
                      <a:lnTo>
                        <a:pt x="326" y="63"/>
                      </a:lnTo>
                      <a:lnTo>
                        <a:pt x="326" y="63"/>
                      </a:lnTo>
                      <a:lnTo>
                        <a:pt x="326" y="63"/>
                      </a:lnTo>
                      <a:lnTo>
                        <a:pt x="317" y="64"/>
                      </a:lnTo>
                      <a:lnTo>
                        <a:pt x="315" y="63"/>
                      </a:lnTo>
                      <a:lnTo>
                        <a:pt x="310" y="63"/>
                      </a:lnTo>
                      <a:lnTo>
                        <a:pt x="309" y="61"/>
                      </a:lnTo>
                      <a:lnTo>
                        <a:pt x="308" y="60"/>
                      </a:lnTo>
                      <a:lnTo>
                        <a:pt x="305" y="60"/>
                      </a:lnTo>
                      <a:lnTo>
                        <a:pt x="306" y="61"/>
                      </a:lnTo>
                      <a:lnTo>
                        <a:pt x="306" y="63"/>
                      </a:lnTo>
                      <a:lnTo>
                        <a:pt x="304" y="63"/>
                      </a:lnTo>
                      <a:lnTo>
                        <a:pt x="304" y="63"/>
                      </a:lnTo>
                      <a:lnTo>
                        <a:pt x="304" y="63"/>
                      </a:lnTo>
                      <a:lnTo>
                        <a:pt x="304" y="63"/>
                      </a:lnTo>
                      <a:lnTo>
                        <a:pt x="300" y="63"/>
                      </a:lnTo>
                      <a:lnTo>
                        <a:pt x="300" y="63"/>
                      </a:lnTo>
                      <a:lnTo>
                        <a:pt x="300" y="63"/>
                      </a:lnTo>
                      <a:lnTo>
                        <a:pt x="300" y="60"/>
                      </a:lnTo>
                      <a:lnTo>
                        <a:pt x="298" y="60"/>
                      </a:lnTo>
                      <a:lnTo>
                        <a:pt x="296" y="56"/>
                      </a:lnTo>
                      <a:lnTo>
                        <a:pt x="294" y="56"/>
                      </a:lnTo>
                      <a:lnTo>
                        <a:pt x="294" y="55"/>
                      </a:lnTo>
                      <a:lnTo>
                        <a:pt x="289" y="54"/>
                      </a:lnTo>
                      <a:lnTo>
                        <a:pt x="289" y="56"/>
                      </a:lnTo>
                      <a:lnTo>
                        <a:pt x="288" y="56"/>
                      </a:lnTo>
                      <a:lnTo>
                        <a:pt x="288" y="56"/>
                      </a:lnTo>
                      <a:lnTo>
                        <a:pt x="287" y="56"/>
                      </a:lnTo>
                      <a:lnTo>
                        <a:pt x="285" y="58"/>
                      </a:lnTo>
                      <a:lnTo>
                        <a:pt x="284" y="56"/>
                      </a:lnTo>
                      <a:lnTo>
                        <a:pt x="284" y="56"/>
                      </a:lnTo>
                      <a:lnTo>
                        <a:pt x="284" y="56"/>
                      </a:lnTo>
                      <a:lnTo>
                        <a:pt x="284" y="55"/>
                      </a:lnTo>
                      <a:lnTo>
                        <a:pt x="284" y="55"/>
                      </a:lnTo>
                      <a:lnTo>
                        <a:pt x="285" y="54"/>
                      </a:lnTo>
                      <a:lnTo>
                        <a:pt x="281" y="54"/>
                      </a:lnTo>
                      <a:lnTo>
                        <a:pt x="281" y="52"/>
                      </a:lnTo>
                      <a:lnTo>
                        <a:pt x="279" y="52"/>
                      </a:lnTo>
                      <a:lnTo>
                        <a:pt x="279" y="52"/>
                      </a:lnTo>
                      <a:lnTo>
                        <a:pt x="279" y="52"/>
                      </a:lnTo>
                      <a:lnTo>
                        <a:pt x="279" y="50"/>
                      </a:lnTo>
                      <a:lnTo>
                        <a:pt x="277" y="50"/>
                      </a:lnTo>
                      <a:lnTo>
                        <a:pt x="277" y="48"/>
                      </a:lnTo>
                      <a:lnTo>
                        <a:pt x="277" y="48"/>
                      </a:lnTo>
                      <a:lnTo>
                        <a:pt x="276" y="47"/>
                      </a:lnTo>
                      <a:lnTo>
                        <a:pt x="277" y="46"/>
                      </a:lnTo>
                      <a:lnTo>
                        <a:pt x="279" y="46"/>
                      </a:lnTo>
                      <a:lnTo>
                        <a:pt x="279" y="47"/>
                      </a:lnTo>
                      <a:lnTo>
                        <a:pt x="283" y="47"/>
                      </a:lnTo>
                      <a:lnTo>
                        <a:pt x="283" y="44"/>
                      </a:lnTo>
                      <a:lnTo>
                        <a:pt x="281" y="44"/>
                      </a:lnTo>
                      <a:lnTo>
                        <a:pt x="280" y="43"/>
                      </a:lnTo>
                      <a:lnTo>
                        <a:pt x="277" y="43"/>
                      </a:lnTo>
                      <a:lnTo>
                        <a:pt x="274" y="43"/>
                      </a:lnTo>
                      <a:lnTo>
                        <a:pt x="270" y="44"/>
                      </a:lnTo>
                      <a:lnTo>
                        <a:pt x="268" y="42"/>
                      </a:lnTo>
                      <a:lnTo>
                        <a:pt x="267" y="41"/>
                      </a:lnTo>
                      <a:lnTo>
                        <a:pt x="266" y="39"/>
                      </a:lnTo>
                      <a:lnTo>
                        <a:pt x="267" y="39"/>
                      </a:lnTo>
                      <a:lnTo>
                        <a:pt x="267" y="38"/>
                      </a:lnTo>
                      <a:lnTo>
                        <a:pt x="266" y="38"/>
                      </a:lnTo>
                      <a:lnTo>
                        <a:pt x="264" y="37"/>
                      </a:lnTo>
                      <a:lnTo>
                        <a:pt x="262" y="35"/>
                      </a:lnTo>
                      <a:lnTo>
                        <a:pt x="260" y="35"/>
                      </a:lnTo>
                      <a:lnTo>
                        <a:pt x="260" y="33"/>
                      </a:lnTo>
                      <a:lnTo>
                        <a:pt x="262" y="33"/>
                      </a:lnTo>
                      <a:lnTo>
                        <a:pt x="262" y="31"/>
                      </a:lnTo>
                      <a:lnTo>
                        <a:pt x="263" y="31"/>
                      </a:lnTo>
                      <a:lnTo>
                        <a:pt x="263" y="30"/>
                      </a:lnTo>
                      <a:lnTo>
                        <a:pt x="264" y="29"/>
                      </a:lnTo>
                      <a:lnTo>
                        <a:pt x="264" y="26"/>
                      </a:lnTo>
                      <a:lnTo>
                        <a:pt x="264" y="26"/>
                      </a:lnTo>
                      <a:lnTo>
                        <a:pt x="263" y="25"/>
                      </a:lnTo>
                      <a:lnTo>
                        <a:pt x="266" y="22"/>
                      </a:lnTo>
                      <a:lnTo>
                        <a:pt x="266" y="21"/>
                      </a:lnTo>
                      <a:lnTo>
                        <a:pt x="268" y="20"/>
                      </a:lnTo>
                      <a:lnTo>
                        <a:pt x="270" y="18"/>
                      </a:lnTo>
                      <a:lnTo>
                        <a:pt x="270" y="17"/>
                      </a:lnTo>
                      <a:lnTo>
                        <a:pt x="272" y="16"/>
                      </a:lnTo>
                      <a:lnTo>
                        <a:pt x="271" y="16"/>
                      </a:lnTo>
                      <a:lnTo>
                        <a:pt x="271" y="14"/>
                      </a:lnTo>
                      <a:lnTo>
                        <a:pt x="271" y="13"/>
                      </a:lnTo>
                      <a:lnTo>
                        <a:pt x="276" y="10"/>
                      </a:lnTo>
                      <a:lnTo>
                        <a:pt x="276" y="9"/>
                      </a:lnTo>
                      <a:lnTo>
                        <a:pt x="275" y="9"/>
                      </a:lnTo>
                      <a:lnTo>
                        <a:pt x="275" y="7"/>
                      </a:lnTo>
                      <a:lnTo>
                        <a:pt x="275" y="7"/>
                      </a:lnTo>
                      <a:lnTo>
                        <a:pt x="276" y="5"/>
                      </a:lnTo>
                      <a:lnTo>
                        <a:pt x="279" y="5"/>
                      </a:lnTo>
                      <a:lnTo>
                        <a:pt x="279" y="3"/>
                      </a:lnTo>
                      <a:lnTo>
                        <a:pt x="280" y="3"/>
                      </a:lnTo>
                      <a:lnTo>
                        <a:pt x="283" y="3"/>
                      </a:lnTo>
                      <a:lnTo>
                        <a:pt x="284" y="3"/>
                      </a:lnTo>
                      <a:lnTo>
                        <a:pt x="287" y="3"/>
                      </a:lnTo>
                      <a:lnTo>
                        <a:pt x="288" y="1"/>
                      </a:lnTo>
                      <a:lnTo>
                        <a:pt x="291" y="1"/>
                      </a:lnTo>
                      <a:lnTo>
                        <a:pt x="292" y="1"/>
                      </a:lnTo>
                      <a:lnTo>
                        <a:pt x="293" y="1"/>
                      </a:lnTo>
                      <a:lnTo>
                        <a:pt x="294" y="3"/>
                      </a:lnTo>
                      <a:lnTo>
                        <a:pt x="298" y="1"/>
                      </a:lnTo>
                      <a:lnTo>
                        <a:pt x="313" y="1"/>
                      </a:lnTo>
                      <a:lnTo>
                        <a:pt x="313" y="1"/>
                      </a:lnTo>
                      <a:lnTo>
                        <a:pt x="313"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27">
                  <a:extLst>
                    <a:ext uri="{FF2B5EF4-FFF2-40B4-BE49-F238E27FC236}">
                      <a16:creationId xmlns:a16="http://schemas.microsoft.com/office/drawing/2014/main" xmlns="" id="{E380FC0C-C65B-4014-AF20-015F7BDDE834}"/>
                    </a:ext>
                  </a:extLst>
                </p:cNvPr>
                <p:cNvSpPr>
                  <a:spLocks noEditPoints="1"/>
                </p:cNvSpPr>
                <p:nvPr/>
              </p:nvSpPr>
              <p:spPr bwMode="auto">
                <a:xfrm>
                  <a:off x="4670425" y="1418092"/>
                  <a:ext cx="3144838" cy="38100"/>
                </a:xfrm>
                <a:custGeom>
                  <a:avLst/>
                  <a:gdLst>
                    <a:gd name="T0" fmla="*/ 1979 w 1981"/>
                    <a:gd name="T1" fmla="*/ 2 h 24"/>
                    <a:gd name="T2" fmla="*/ 1979 w 1981"/>
                    <a:gd name="T3" fmla="*/ 2 h 24"/>
                    <a:gd name="T4" fmla="*/ 1979 w 1981"/>
                    <a:gd name="T5" fmla="*/ 7 h 24"/>
                    <a:gd name="T6" fmla="*/ 1978 w 1981"/>
                    <a:gd name="T7" fmla="*/ 7 h 24"/>
                    <a:gd name="T8" fmla="*/ 1977 w 1981"/>
                    <a:gd name="T9" fmla="*/ 6 h 24"/>
                    <a:gd name="T10" fmla="*/ 1975 w 1981"/>
                    <a:gd name="T11" fmla="*/ 3 h 24"/>
                    <a:gd name="T12" fmla="*/ 1977 w 1981"/>
                    <a:gd name="T13" fmla="*/ 2 h 24"/>
                    <a:gd name="T14" fmla="*/ 1733 w 1981"/>
                    <a:gd name="T15" fmla="*/ 0 h 24"/>
                    <a:gd name="T16" fmla="*/ 1732 w 1981"/>
                    <a:gd name="T17" fmla="*/ 4 h 24"/>
                    <a:gd name="T18" fmla="*/ 1729 w 1981"/>
                    <a:gd name="T19" fmla="*/ 7 h 24"/>
                    <a:gd name="T20" fmla="*/ 1727 w 1981"/>
                    <a:gd name="T21" fmla="*/ 4 h 24"/>
                    <a:gd name="T22" fmla="*/ 1728 w 1981"/>
                    <a:gd name="T23" fmla="*/ 2 h 24"/>
                    <a:gd name="T24" fmla="*/ 1732 w 1981"/>
                    <a:gd name="T25" fmla="*/ 0 h 24"/>
                    <a:gd name="T26" fmla="*/ 30 w 1981"/>
                    <a:gd name="T27" fmla="*/ 2 h 24"/>
                    <a:gd name="T28" fmla="*/ 31 w 1981"/>
                    <a:gd name="T29" fmla="*/ 3 h 24"/>
                    <a:gd name="T30" fmla="*/ 31 w 1981"/>
                    <a:gd name="T31" fmla="*/ 2 h 24"/>
                    <a:gd name="T32" fmla="*/ 34 w 1981"/>
                    <a:gd name="T33" fmla="*/ 4 h 24"/>
                    <a:gd name="T34" fmla="*/ 35 w 1981"/>
                    <a:gd name="T35" fmla="*/ 6 h 24"/>
                    <a:gd name="T36" fmla="*/ 37 w 1981"/>
                    <a:gd name="T37" fmla="*/ 10 h 24"/>
                    <a:gd name="T38" fmla="*/ 38 w 1981"/>
                    <a:gd name="T39" fmla="*/ 11 h 24"/>
                    <a:gd name="T40" fmla="*/ 39 w 1981"/>
                    <a:gd name="T41" fmla="*/ 12 h 24"/>
                    <a:gd name="T42" fmla="*/ 39 w 1981"/>
                    <a:gd name="T43" fmla="*/ 15 h 24"/>
                    <a:gd name="T44" fmla="*/ 38 w 1981"/>
                    <a:gd name="T45" fmla="*/ 16 h 24"/>
                    <a:gd name="T46" fmla="*/ 37 w 1981"/>
                    <a:gd name="T47" fmla="*/ 16 h 24"/>
                    <a:gd name="T48" fmla="*/ 33 w 1981"/>
                    <a:gd name="T49" fmla="*/ 16 h 24"/>
                    <a:gd name="T50" fmla="*/ 31 w 1981"/>
                    <a:gd name="T51" fmla="*/ 17 h 24"/>
                    <a:gd name="T52" fmla="*/ 24 w 1981"/>
                    <a:gd name="T53" fmla="*/ 21 h 24"/>
                    <a:gd name="T54" fmla="*/ 22 w 1981"/>
                    <a:gd name="T55" fmla="*/ 21 h 24"/>
                    <a:gd name="T56" fmla="*/ 21 w 1981"/>
                    <a:gd name="T57" fmla="*/ 23 h 24"/>
                    <a:gd name="T58" fmla="*/ 17 w 1981"/>
                    <a:gd name="T59" fmla="*/ 23 h 24"/>
                    <a:gd name="T60" fmla="*/ 13 w 1981"/>
                    <a:gd name="T61" fmla="*/ 23 h 24"/>
                    <a:gd name="T62" fmla="*/ 12 w 1981"/>
                    <a:gd name="T63" fmla="*/ 21 h 24"/>
                    <a:gd name="T64" fmla="*/ 9 w 1981"/>
                    <a:gd name="T65" fmla="*/ 23 h 24"/>
                    <a:gd name="T66" fmla="*/ 5 w 1981"/>
                    <a:gd name="T67" fmla="*/ 24 h 24"/>
                    <a:gd name="T68" fmla="*/ 1 w 1981"/>
                    <a:gd name="T69" fmla="*/ 21 h 24"/>
                    <a:gd name="T70" fmla="*/ 0 w 1981"/>
                    <a:gd name="T71" fmla="*/ 17 h 24"/>
                    <a:gd name="T72" fmla="*/ 1 w 1981"/>
                    <a:gd name="T73" fmla="*/ 12 h 24"/>
                    <a:gd name="T74" fmla="*/ 1 w 1981"/>
                    <a:gd name="T75" fmla="*/ 11 h 24"/>
                    <a:gd name="T76" fmla="*/ 1 w 1981"/>
                    <a:gd name="T77" fmla="*/ 10 h 24"/>
                    <a:gd name="T78" fmla="*/ 3 w 1981"/>
                    <a:gd name="T79" fmla="*/ 7 h 24"/>
                    <a:gd name="T80" fmla="*/ 5 w 1981"/>
                    <a:gd name="T81" fmla="*/ 4 h 24"/>
                    <a:gd name="T82" fmla="*/ 7 w 1981"/>
                    <a:gd name="T83" fmla="*/ 3 h 24"/>
                    <a:gd name="T84" fmla="*/ 9 w 1981"/>
                    <a:gd name="T85" fmla="*/ 2 h 24"/>
                    <a:gd name="T86" fmla="*/ 14 w 1981"/>
                    <a:gd name="T87" fmla="*/ 2 h 24"/>
                    <a:gd name="T88" fmla="*/ 16 w 1981"/>
                    <a:gd name="T89" fmla="*/ 3 h 24"/>
                    <a:gd name="T90" fmla="*/ 17 w 1981"/>
                    <a:gd name="T91" fmla="*/ 3 h 24"/>
                    <a:gd name="T92" fmla="*/ 18 w 1981"/>
                    <a:gd name="T93" fmla="*/ 4 h 24"/>
                    <a:gd name="T94" fmla="*/ 21 w 1981"/>
                    <a:gd name="T95" fmla="*/ 4 h 24"/>
                    <a:gd name="T96" fmla="*/ 21 w 1981"/>
                    <a:gd name="T97" fmla="*/ 3 h 24"/>
                    <a:gd name="T98" fmla="*/ 24 w 1981"/>
                    <a:gd name="T99" fmla="*/ 2 h 24"/>
                    <a:gd name="T100" fmla="*/ 26 w 1981"/>
                    <a:gd name="T101" fmla="*/ 2 h 24"/>
                    <a:gd name="T102" fmla="*/ 29 w 1981"/>
                    <a:gd name="T10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1" h="24">
                      <a:moveTo>
                        <a:pt x="1977" y="2"/>
                      </a:moveTo>
                      <a:lnTo>
                        <a:pt x="1979" y="2"/>
                      </a:lnTo>
                      <a:lnTo>
                        <a:pt x="1979" y="2"/>
                      </a:lnTo>
                      <a:lnTo>
                        <a:pt x="1979" y="2"/>
                      </a:lnTo>
                      <a:lnTo>
                        <a:pt x="1981" y="6"/>
                      </a:lnTo>
                      <a:lnTo>
                        <a:pt x="1979" y="7"/>
                      </a:lnTo>
                      <a:lnTo>
                        <a:pt x="1978" y="7"/>
                      </a:lnTo>
                      <a:lnTo>
                        <a:pt x="1978" y="7"/>
                      </a:lnTo>
                      <a:lnTo>
                        <a:pt x="1978" y="7"/>
                      </a:lnTo>
                      <a:lnTo>
                        <a:pt x="1977" y="6"/>
                      </a:lnTo>
                      <a:lnTo>
                        <a:pt x="1975" y="6"/>
                      </a:lnTo>
                      <a:lnTo>
                        <a:pt x="1975" y="3"/>
                      </a:lnTo>
                      <a:lnTo>
                        <a:pt x="1977" y="3"/>
                      </a:lnTo>
                      <a:lnTo>
                        <a:pt x="1977" y="2"/>
                      </a:lnTo>
                      <a:close/>
                      <a:moveTo>
                        <a:pt x="1732" y="0"/>
                      </a:moveTo>
                      <a:lnTo>
                        <a:pt x="1733" y="0"/>
                      </a:lnTo>
                      <a:lnTo>
                        <a:pt x="1733" y="3"/>
                      </a:lnTo>
                      <a:lnTo>
                        <a:pt x="1732" y="4"/>
                      </a:lnTo>
                      <a:lnTo>
                        <a:pt x="1732" y="6"/>
                      </a:lnTo>
                      <a:lnTo>
                        <a:pt x="1729" y="7"/>
                      </a:lnTo>
                      <a:lnTo>
                        <a:pt x="1727" y="7"/>
                      </a:lnTo>
                      <a:lnTo>
                        <a:pt x="1727" y="4"/>
                      </a:lnTo>
                      <a:lnTo>
                        <a:pt x="1727" y="3"/>
                      </a:lnTo>
                      <a:lnTo>
                        <a:pt x="1728" y="2"/>
                      </a:lnTo>
                      <a:lnTo>
                        <a:pt x="1731" y="2"/>
                      </a:lnTo>
                      <a:lnTo>
                        <a:pt x="1732" y="0"/>
                      </a:lnTo>
                      <a:close/>
                      <a:moveTo>
                        <a:pt x="29" y="0"/>
                      </a:moveTo>
                      <a:lnTo>
                        <a:pt x="30" y="2"/>
                      </a:lnTo>
                      <a:lnTo>
                        <a:pt x="30" y="2"/>
                      </a:lnTo>
                      <a:lnTo>
                        <a:pt x="31" y="3"/>
                      </a:lnTo>
                      <a:lnTo>
                        <a:pt x="31" y="3"/>
                      </a:lnTo>
                      <a:lnTo>
                        <a:pt x="31" y="2"/>
                      </a:lnTo>
                      <a:lnTo>
                        <a:pt x="34" y="2"/>
                      </a:lnTo>
                      <a:lnTo>
                        <a:pt x="34" y="4"/>
                      </a:lnTo>
                      <a:lnTo>
                        <a:pt x="35" y="6"/>
                      </a:lnTo>
                      <a:lnTo>
                        <a:pt x="35" y="6"/>
                      </a:lnTo>
                      <a:lnTo>
                        <a:pt x="37" y="10"/>
                      </a:lnTo>
                      <a:lnTo>
                        <a:pt x="37" y="10"/>
                      </a:lnTo>
                      <a:lnTo>
                        <a:pt x="37" y="11"/>
                      </a:lnTo>
                      <a:lnTo>
                        <a:pt x="38" y="11"/>
                      </a:lnTo>
                      <a:lnTo>
                        <a:pt x="38" y="12"/>
                      </a:lnTo>
                      <a:lnTo>
                        <a:pt x="39" y="12"/>
                      </a:lnTo>
                      <a:lnTo>
                        <a:pt x="39" y="13"/>
                      </a:lnTo>
                      <a:lnTo>
                        <a:pt x="39" y="15"/>
                      </a:lnTo>
                      <a:lnTo>
                        <a:pt x="38" y="15"/>
                      </a:lnTo>
                      <a:lnTo>
                        <a:pt x="38" y="16"/>
                      </a:lnTo>
                      <a:lnTo>
                        <a:pt x="37" y="16"/>
                      </a:lnTo>
                      <a:lnTo>
                        <a:pt x="37" y="16"/>
                      </a:lnTo>
                      <a:lnTo>
                        <a:pt x="34" y="16"/>
                      </a:lnTo>
                      <a:lnTo>
                        <a:pt x="33" y="16"/>
                      </a:lnTo>
                      <a:lnTo>
                        <a:pt x="33" y="16"/>
                      </a:lnTo>
                      <a:lnTo>
                        <a:pt x="31" y="17"/>
                      </a:lnTo>
                      <a:lnTo>
                        <a:pt x="27" y="17"/>
                      </a:lnTo>
                      <a:lnTo>
                        <a:pt x="24" y="21"/>
                      </a:lnTo>
                      <a:lnTo>
                        <a:pt x="22" y="21"/>
                      </a:lnTo>
                      <a:lnTo>
                        <a:pt x="22" y="21"/>
                      </a:lnTo>
                      <a:lnTo>
                        <a:pt x="21" y="21"/>
                      </a:lnTo>
                      <a:lnTo>
                        <a:pt x="21" y="23"/>
                      </a:lnTo>
                      <a:lnTo>
                        <a:pt x="20" y="23"/>
                      </a:lnTo>
                      <a:lnTo>
                        <a:pt x="17" y="23"/>
                      </a:lnTo>
                      <a:lnTo>
                        <a:pt x="14" y="23"/>
                      </a:lnTo>
                      <a:lnTo>
                        <a:pt x="13" y="23"/>
                      </a:lnTo>
                      <a:lnTo>
                        <a:pt x="13" y="21"/>
                      </a:lnTo>
                      <a:lnTo>
                        <a:pt x="12" y="21"/>
                      </a:lnTo>
                      <a:lnTo>
                        <a:pt x="10" y="21"/>
                      </a:lnTo>
                      <a:lnTo>
                        <a:pt x="9" y="23"/>
                      </a:lnTo>
                      <a:lnTo>
                        <a:pt x="8" y="24"/>
                      </a:lnTo>
                      <a:lnTo>
                        <a:pt x="5" y="24"/>
                      </a:lnTo>
                      <a:lnTo>
                        <a:pt x="3" y="23"/>
                      </a:lnTo>
                      <a:lnTo>
                        <a:pt x="1" y="21"/>
                      </a:lnTo>
                      <a:lnTo>
                        <a:pt x="0" y="19"/>
                      </a:lnTo>
                      <a:lnTo>
                        <a:pt x="0" y="17"/>
                      </a:lnTo>
                      <a:lnTo>
                        <a:pt x="1" y="16"/>
                      </a:lnTo>
                      <a:lnTo>
                        <a:pt x="1" y="12"/>
                      </a:lnTo>
                      <a:lnTo>
                        <a:pt x="1" y="12"/>
                      </a:lnTo>
                      <a:lnTo>
                        <a:pt x="1" y="11"/>
                      </a:lnTo>
                      <a:lnTo>
                        <a:pt x="1" y="10"/>
                      </a:lnTo>
                      <a:lnTo>
                        <a:pt x="1" y="10"/>
                      </a:lnTo>
                      <a:lnTo>
                        <a:pt x="1" y="8"/>
                      </a:lnTo>
                      <a:lnTo>
                        <a:pt x="3" y="7"/>
                      </a:lnTo>
                      <a:lnTo>
                        <a:pt x="5" y="6"/>
                      </a:lnTo>
                      <a:lnTo>
                        <a:pt x="5" y="4"/>
                      </a:lnTo>
                      <a:lnTo>
                        <a:pt x="7" y="4"/>
                      </a:lnTo>
                      <a:lnTo>
                        <a:pt x="7" y="3"/>
                      </a:lnTo>
                      <a:lnTo>
                        <a:pt x="9" y="3"/>
                      </a:lnTo>
                      <a:lnTo>
                        <a:pt x="9" y="2"/>
                      </a:lnTo>
                      <a:lnTo>
                        <a:pt x="14" y="2"/>
                      </a:lnTo>
                      <a:lnTo>
                        <a:pt x="14" y="2"/>
                      </a:lnTo>
                      <a:lnTo>
                        <a:pt x="16" y="2"/>
                      </a:lnTo>
                      <a:lnTo>
                        <a:pt x="16" y="3"/>
                      </a:lnTo>
                      <a:lnTo>
                        <a:pt x="17" y="3"/>
                      </a:lnTo>
                      <a:lnTo>
                        <a:pt x="17" y="3"/>
                      </a:lnTo>
                      <a:lnTo>
                        <a:pt x="18" y="3"/>
                      </a:lnTo>
                      <a:lnTo>
                        <a:pt x="18" y="4"/>
                      </a:lnTo>
                      <a:lnTo>
                        <a:pt x="20" y="4"/>
                      </a:lnTo>
                      <a:lnTo>
                        <a:pt x="21" y="4"/>
                      </a:lnTo>
                      <a:lnTo>
                        <a:pt x="21" y="3"/>
                      </a:lnTo>
                      <a:lnTo>
                        <a:pt x="21" y="3"/>
                      </a:lnTo>
                      <a:lnTo>
                        <a:pt x="24" y="3"/>
                      </a:lnTo>
                      <a:lnTo>
                        <a:pt x="24" y="2"/>
                      </a:lnTo>
                      <a:lnTo>
                        <a:pt x="26" y="2"/>
                      </a:lnTo>
                      <a:lnTo>
                        <a:pt x="26" y="2"/>
                      </a:lnTo>
                      <a:lnTo>
                        <a:pt x="29" y="2"/>
                      </a:lnTo>
                      <a:lnTo>
                        <a:pt x="29"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 name="Freeform 140"/>
            <p:cNvSpPr>
              <a:spLocks/>
            </p:cNvSpPr>
            <p:nvPr/>
          </p:nvSpPr>
          <p:spPr bwMode="auto">
            <a:xfrm>
              <a:off x="4057114" y="3287938"/>
              <a:ext cx="4075113" cy="927100"/>
            </a:xfrm>
            <a:custGeom>
              <a:avLst/>
              <a:gdLst>
                <a:gd name="T0" fmla="*/ 2147483646 w 2567"/>
                <a:gd name="T1" fmla="*/ 2147483646 h 584"/>
                <a:gd name="T2" fmla="*/ 2147483646 w 2567"/>
                <a:gd name="T3" fmla="*/ 2147483646 h 584"/>
                <a:gd name="T4" fmla="*/ 2147483646 w 2567"/>
                <a:gd name="T5" fmla="*/ 2147483646 h 584"/>
                <a:gd name="T6" fmla="*/ 2147483646 w 2567"/>
                <a:gd name="T7" fmla="*/ 2147483646 h 584"/>
                <a:gd name="T8" fmla="*/ 2147483646 w 2567"/>
                <a:gd name="T9" fmla="*/ 2147483646 h 584"/>
                <a:gd name="T10" fmla="*/ 2147483646 w 2567"/>
                <a:gd name="T11" fmla="*/ 2147483646 h 584"/>
                <a:gd name="T12" fmla="*/ 2147483646 w 2567"/>
                <a:gd name="T13" fmla="*/ 2147483646 h 584"/>
                <a:gd name="T14" fmla="*/ 2147483646 w 2567"/>
                <a:gd name="T15" fmla="*/ 2147483646 h 584"/>
                <a:gd name="T16" fmla="*/ 2147483646 w 2567"/>
                <a:gd name="T17" fmla="*/ 2147483646 h 584"/>
                <a:gd name="T18" fmla="*/ 2147483646 w 2567"/>
                <a:gd name="T19" fmla="*/ 2147483646 h 584"/>
                <a:gd name="T20" fmla="*/ 2147483646 w 2567"/>
                <a:gd name="T21" fmla="*/ 2147483646 h 584"/>
                <a:gd name="T22" fmla="*/ 2147483646 w 2567"/>
                <a:gd name="T23" fmla="*/ 2147483646 h 584"/>
                <a:gd name="T24" fmla="*/ 2147483646 w 2567"/>
                <a:gd name="T25" fmla="*/ 2147483646 h 584"/>
                <a:gd name="T26" fmla="*/ 2147483646 w 2567"/>
                <a:gd name="T27" fmla="*/ 2147483646 h 584"/>
                <a:gd name="T28" fmla="*/ 2147483646 w 2567"/>
                <a:gd name="T29" fmla="*/ 2147483646 h 584"/>
                <a:gd name="T30" fmla="*/ 2147483646 w 2567"/>
                <a:gd name="T31" fmla="*/ 2147483646 h 584"/>
                <a:gd name="T32" fmla="*/ 2147483646 w 2567"/>
                <a:gd name="T33" fmla="*/ 2147483646 h 584"/>
                <a:gd name="T34" fmla="*/ 2147483646 w 2567"/>
                <a:gd name="T35" fmla="*/ 2147483646 h 584"/>
                <a:gd name="T36" fmla="*/ 2147483646 w 2567"/>
                <a:gd name="T37" fmla="*/ 2147483646 h 584"/>
                <a:gd name="T38" fmla="*/ 2147483646 w 2567"/>
                <a:gd name="T39" fmla="*/ 2147483646 h 584"/>
                <a:gd name="T40" fmla="*/ 2147483646 w 2567"/>
                <a:gd name="T41" fmla="*/ 2147483646 h 584"/>
                <a:gd name="T42" fmla="*/ 2147483646 w 2567"/>
                <a:gd name="T43" fmla="*/ 2147483646 h 584"/>
                <a:gd name="T44" fmla="*/ 2147483646 w 2567"/>
                <a:gd name="T45" fmla="*/ 2147483646 h 584"/>
                <a:gd name="T46" fmla="*/ 2147483646 w 2567"/>
                <a:gd name="T47" fmla="*/ 2147483646 h 584"/>
                <a:gd name="T48" fmla="*/ 2147483646 w 2567"/>
                <a:gd name="T49" fmla="*/ 2147483646 h 584"/>
                <a:gd name="T50" fmla="*/ 2147483646 w 2567"/>
                <a:gd name="T51" fmla="*/ 2147483646 h 584"/>
                <a:gd name="T52" fmla="*/ 2147483646 w 2567"/>
                <a:gd name="T53" fmla="*/ 2147483646 h 584"/>
                <a:gd name="T54" fmla="*/ 0 w 2567"/>
                <a:gd name="T55" fmla="*/ 2147483646 h 584"/>
                <a:gd name="T56" fmla="*/ 2147483646 w 2567"/>
                <a:gd name="T57" fmla="*/ 2147483646 h 584"/>
                <a:gd name="T58" fmla="*/ 2147483646 w 2567"/>
                <a:gd name="T59" fmla="*/ 2147483646 h 584"/>
                <a:gd name="T60" fmla="*/ 2147483646 w 2567"/>
                <a:gd name="T61" fmla="*/ 2147483646 h 584"/>
                <a:gd name="T62" fmla="*/ 2147483646 w 2567"/>
                <a:gd name="T63" fmla="*/ 2147483646 h 584"/>
                <a:gd name="T64" fmla="*/ 2147483646 w 2567"/>
                <a:gd name="T65" fmla="*/ 2147483646 h 584"/>
                <a:gd name="T66" fmla="*/ 2147483646 w 2567"/>
                <a:gd name="T67" fmla="*/ 2147483646 h 584"/>
                <a:gd name="T68" fmla="*/ 2147483646 w 2567"/>
                <a:gd name="T69" fmla="*/ 2147483646 h 5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67" h="584">
                  <a:moveTo>
                    <a:pt x="1283" y="0"/>
                  </a:moveTo>
                  <a:lnTo>
                    <a:pt x="1403" y="1"/>
                  </a:lnTo>
                  <a:lnTo>
                    <a:pt x="1518" y="5"/>
                  </a:lnTo>
                  <a:lnTo>
                    <a:pt x="1631" y="11"/>
                  </a:lnTo>
                  <a:lnTo>
                    <a:pt x="1740" y="20"/>
                  </a:lnTo>
                  <a:lnTo>
                    <a:pt x="1844" y="29"/>
                  </a:lnTo>
                  <a:lnTo>
                    <a:pt x="1943" y="42"/>
                  </a:lnTo>
                  <a:lnTo>
                    <a:pt x="2037" y="56"/>
                  </a:lnTo>
                  <a:lnTo>
                    <a:pt x="2125" y="72"/>
                  </a:lnTo>
                  <a:lnTo>
                    <a:pt x="2206" y="89"/>
                  </a:lnTo>
                  <a:lnTo>
                    <a:pt x="2279" y="107"/>
                  </a:lnTo>
                  <a:lnTo>
                    <a:pt x="2346" y="128"/>
                  </a:lnTo>
                  <a:lnTo>
                    <a:pt x="2405" y="151"/>
                  </a:lnTo>
                  <a:lnTo>
                    <a:pt x="2456" y="173"/>
                  </a:lnTo>
                  <a:lnTo>
                    <a:pt x="2498" y="197"/>
                  </a:lnTo>
                  <a:lnTo>
                    <a:pt x="2567" y="168"/>
                  </a:lnTo>
                  <a:lnTo>
                    <a:pt x="2567" y="292"/>
                  </a:lnTo>
                  <a:lnTo>
                    <a:pt x="2562" y="317"/>
                  </a:lnTo>
                  <a:lnTo>
                    <a:pt x="2549" y="342"/>
                  </a:lnTo>
                  <a:lnTo>
                    <a:pt x="2525" y="365"/>
                  </a:lnTo>
                  <a:lnTo>
                    <a:pt x="2495" y="389"/>
                  </a:lnTo>
                  <a:lnTo>
                    <a:pt x="2456" y="411"/>
                  </a:lnTo>
                  <a:lnTo>
                    <a:pt x="2409" y="432"/>
                  </a:lnTo>
                  <a:lnTo>
                    <a:pt x="2355" y="453"/>
                  </a:lnTo>
                  <a:lnTo>
                    <a:pt x="2295" y="471"/>
                  </a:lnTo>
                  <a:lnTo>
                    <a:pt x="2227" y="490"/>
                  </a:lnTo>
                  <a:lnTo>
                    <a:pt x="2153" y="507"/>
                  </a:lnTo>
                  <a:lnTo>
                    <a:pt x="2075" y="521"/>
                  </a:lnTo>
                  <a:lnTo>
                    <a:pt x="1990" y="536"/>
                  </a:lnTo>
                  <a:lnTo>
                    <a:pt x="1901" y="547"/>
                  </a:lnTo>
                  <a:lnTo>
                    <a:pt x="1808" y="558"/>
                  </a:lnTo>
                  <a:lnTo>
                    <a:pt x="1710" y="567"/>
                  </a:lnTo>
                  <a:lnTo>
                    <a:pt x="1607" y="575"/>
                  </a:lnTo>
                  <a:lnTo>
                    <a:pt x="1503" y="579"/>
                  </a:lnTo>
                  <a:lnTo>
                    <a:pt x="1394" y="583"/>
                  </a:lnTo>
                  <a:lnTo>
                    <a:pt x="1283" y="584"/>
                  </a:lnTo>
                  <a:lnTo>
                    <a:pt x="1173" y="583"/>
                  </a:lnTo>
                  <a:lnTo>
                    <a:pt x="1064" y="579"/>
                  </a:lnTo>
                  <a:lnTo>
                    <a:pt x="959" y="575"/>
                  </a:lnTo>
                  <a:lnTo>
                    <a:pt x="857" y="567"/>
                  </a:lnTo>
                  <a:lnTo>
                    <a:pt x="759" y="558"/>
                  </a:lnTo>
                  <a:lnTo>
                    <a:pt x="666" y="547"/>
                  </a:lnTo>
                  <a:lnTo>
                    <a:pt x="577" y="536"/>
                  </a:lnTo>
                  <a:lnTo>
                    <a:pt x="492" y="521"/>
                  </a:lnTo>
                  <a:lnTo>
                    <a:pt x="414" y="507"/>
                  </a:lnTo>
                  <a:lnTo>
                    <a:pt x="340" y="490"/>
                  </a:lnTo>
                  <a:lnTo>
                    <a:pt x="272" y="471"/>
                  </a:lnTo>
                  <a:lnTo>
                    <a:pt x="212" y="453"/>
                  </a:lnTo>
                  <a:lnTo>
                    <a:pt x="158" y="432"/>
                  </a:lnTo>
                  <a:lnTo>
                    <a:pt x="111" y="411"/>
                  </a:lnTo>
                  <a:lnTo>
                    <a:pt x="72" y="389"/>
                  </a:lnTo>
                  <a:lnTo>
                    <a:pt x="42" y="365"/>
                  </a:lnTo>
                  <a:lnTo>
                    <a:pt x="18" y="342"/>
                  </a:lnTo>
                  <a:lnTo>
                    <a:pt x="5" y="317"/>
                  </a:lnTo>
                  <a:lnTo>
                    <a:pt x="0" y="292"/>
                  </a:lnTo>
                  <a:lnTo>
                    <a:pt x="0" y="160"/>
                  </a:lnTo>
                  <a:lnTo>
                    <a:pt x="126" y="92"/>
                  </a:lnTo>
                  <a:lnTo>
                    <a:pt x="123" y="168"/>
                  </a:lnTo>
                  <a:lnTo>
                    <a:pt x="174" y="145"/>
                  </a:lnTo>
                  <a:lnTo>
                    <a:pt x="233" y="125"/>
                  </a:lnTo>
                  <a:lnTo>
                    <a:pt x="301" y="105"/>
                  </a:lnTo>
                  <a:lnTo>
                    <a:pt x="374" y="87"/>
                  </a:lnTo>
                  <a:lnTo>
                    <a:pt x="455" y="70"/>
                  </a:lnTo>
                  <a:lnTo>
                    <a:pt x="542" y="54"/>
                  </a:lnTo>
                  <a:lnTo>
                    <a:pt x="635" y="41"/>
                  </a:lnTo>
                  <a:lnTo>
                    <a:pt x="732" y="29"/>
                  </a:lnTo>
                  <a:lnTo>
                    <a:pt x="835" y="18"/>
                  </a:lnTo>
                  <a:lnTo>
                    <a:pt x="941" y="11"/>
                  </a:lnTo>
                  <a:lnTo>
                    <a:pt x="1052" y="5"/>
                  </a:lnTo>
                  <a:lnTo>
                    <a:pt x="1166" y="1"/>
                  </a:lnTo>
                  <a:lnTo>
                    <a:pt x="1283" y="0"/>
                  </a:lnTo>
                  <a:close/>
                </a:path>
              </a:pathLst>
            </a:custGeom>
            <a:solidFill>
              <a:srgbClr val="A1B6B9"/>
            </a:solidFill>
            <a:ln w="0">
              <a:solidFill>
                <a:srgbClr val="A1B6B9"/>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9" name="Freeform 141"/>
            <p:cNvSpPr>
              <a:spLocks noEditPoints="1"/>
            </p:cNvSpPr>
            <p:nvPr/>
          </p:nvSpPr>
          <p:spPr bwMode="auto">
            <a:xfrm>
              <a:off x="4057114" y="3078388"/>
              <a:ext cx="4075113" cy="923925"/>
            </a:xfrm>
            <a:custGeom>
              <a:avLst/>
              <a:gdLst>
                <a:gd name="T0" fmla="*/ 2147483646 w 2567"/>
                <a:gd name="T1" fmla="*/ 2147483646 h 582"/>
                <a:gd name="T2" fmla="*/ 2147483646 w 2567"/>
                <a:gd name="T3" fmla="*/ 2147483646 h 582"/>
                <a:gd name="T4" fmla="*/ 2147483646 w 2567"/>
                <a:gd name="T5" fmla="*/ 2147483646 h 582"/>
                <a:gd name="T6" fmla="*/ 2147483646 w 2567"/>
                <a:gd name="T7" fmla="*/ 2147483646 h 582"/>
                <a:gd name="T8" fmla="*/ 2147483646 w 2567"/>
                <a:gd name="T9" fmla="*/ 2147483646 h 582"/>
                <a:gd name="T10" fmla="*/ 2147483646 w 2567"/>
                <a:gd name="T11" fmla="*/ 2147483646 h 582"/>
                <a:gd name="T12" fmla="*/ 2147483646 w 2567"/>
                <a:gd name="T13" fmla="*/ 2147483646 h 582"/>
                <a:gd name="T14" fmla="*/ 2147483646 w 2567"/>
                <a:gd name="T15" fmla="*/ 2147483646 h 582"/>
                <a:gd name="T16" fmla="*/ 2147483646 w 2567"/>
                <a:gd name="T17" fmla="*/ 2147483646 h 582"/>
                <a:gd name="T18" fmla="*/ 2147483646 w 2567"/>
                <a:gd name="T19" fmla="*/ 2147483646 h 582"/>
                <a:gd name="T20" fmla="*/ 2147483646 w 2567"/>
                <a:gd name="T21" fmla="*/ 2147483646 h 582"/>
                <a:gd name="T22" fmla="*/ 2147483646 w 2567"/>
                <a:gd name="T23" fmla="*/ 2147483646 h 582"/>
                <a:gd name="T24" fmla="*/ 2147483646 w 2567"/>
                <a:gd name="T25" fmla="*/ 2147483646 h 582"/>
                <a:gd name="T26" fmla="*/ 2147483646 w 2567"/>
                <a:gd name="T27" fmla="*/ 2147483646 h 582"/>
                <a:gd name="T28" fmla="*/ 2147483646 w 2567"/>
                <a:gd name="T29" fmla="*/ 2147483646 h 582"/>
                <a:gd name="T30" fmla="*/ 2147483646 w 2567"/>
                <a:gd name="T31" fmla="*/ 2147483646 h 582"/>
                <a:gd name="T32" fmla="*/ 2147483646 w 2567"/>
                <a:gd name="T33" fmla="*/ 2147483646 h 582"/>
                <a:gd name="T34" fmla="*/ 2147483646 w 2567"/>
                <a:gd name="T35" fmla="*/ 2147483646 h 582"/>
                <a:gd name="T36" fmla="*/ 2147483646 w 2567"/>
                <a:gd name="T37" fmla="*/ 2147483646 h 582"/>
                <a:gd name="T38" fmla="*/ 2147483646 w 2567"/>
                <a:gd name="T39" fmla="*/ 2147483646 h 582"/>
                <a:gd name="T40" fmla="*/ 2147483646 w 2567"/>
                <a:gd name="T41" fmla="*/ 2147483646 h 582"/>
                <a:gd name="T42" fmla="*/ 2147483646 w 2567"/>
                <a:gd name="T43" fmla="*/ 2147483646 h 582"/>
                <a:gd name="T44" fmla="*/ 2147483646 w 2567"/>
                <a:gd name="T45" fmla="*/ 2147483646 h 582"/>
                <a:gd name="T46" fmla="*/ 2147483646 w 2567"/>
                <a:gd name="T47" fmla="*/ 2147483646 h 582"/>
                <a:gd name="T48" fmla="*/ 2147483646 w 2567"/>
                <a:gd name="T49" fmla="*/ 2147483646 h 582"/>
                <a:gd name="T50" fmla="*/ 2147483646 w 2567"/>
                <a:gd name="T51" fmla="*/ 2147483646 h 582"/>
                <a:gd name="T52" fmla="*/ 2147483646 w 2567"/>
                <a:gd name="T53" fmla="*/ 2147483646 h 582"/>
                <a:gd name="T54" fmla="*/ 2147483646 w 2567"/>
                <a:gd name="T55" fmla="*/ 2147483646 h 582"/>
                <a:gd name="T56" fmla="*/ 2147483646 w 2567"/>
                <a:gd name="T57" fmla="*/ 2147483646 h 582"/>
                <a:gd name="T58" fmla="*/ 2147483646 w 2567"/>
                <a:gd name="T59" fmla="*/ 2147483646 h 582"/>
                <a:gd name="T60" fmla="*/ 2147483646 w 2567"/>
                <a:gd name="T61" fmla="*/ 2147483646 h 582"/>
                <a:gd name="T62" fmla="*/ 2147483646 w 2567"/>
                <a:gd name="T63" fmla="*/ 2147483646 h 582"/>
                <a:gd name="T64" fmla="*/ 2147483646 w 2567"/>
                <a:gd name="T65" fmla="*/ 2147483646 h 582"/>
                <a:gd name="T66" fmla="*/ 2147483646 w 2567"/>
                <a:gd name="T67" fmla="*/ 2147483646 h 582"/>
                <a:gd name="T68" fmla="*/ 2147483646 w 2567"/>
                <a:gd name="T69" fmla="*/ 2147483646 h 582"/>
                <a:gd name="T70" fmla="*/ 2147483646 w 2567"/>
                <a:gd name="T71" fmla="*/ 2147483646 h 582"/>
                <a:gd name="T72" fmla="*/ 2147483646 w 2567"/>
                <a:gd name="T73" fmla="*/ 2147483646 h 582"/>
                <a:gd name="T74" fmla="*/ 2147483646 w 2567"/>
                <a:gd name="T75" fmla="*/ 2147483646 h 582"/>
                <a:gd name="T76" fmla="*/ 2147483646 w 2567"/>
                <a:gd name="T77" fmla="*/ 2147483646 h 582"/>
                <a:gd name="T78" fmla="*/ 2147483646 w 2567"/>
                <a:gd name="T79" fmla="*/ 2147483646 h 582"/>
                <a:gd name="T80" fmla="*/ 2147483646 w 2567"/>
                <a:gd name="T81" fmla="*/ 2147483646 h 582"/>
                <a:gd name="T82" fmla="*/ 2147483646 w 2567"/>
                <a:gd name="T83" fmla="*/ 2147483646 h 582"/>
                <a:gd name="T84" fmla="*/ 2147483646 w 2567"/>
                <a:gd name="T85" fmla="*/ 2147483646 h 582"/>
                <a:gd name="T86" fmla="*/ 2147483646 w 2567"/>
                <a:gd name="T87" fmla="*/ 2147483646 h 582"/>
                <a:gd name="T88" fmla="*/ 2147483646 w 2567"/>
                <a:gd name="T89" fmla="*/ 2147483646 h 582"/>
                <a:gd name="T90" fmla="*/ 2147483646 w 2567"/>
                <a:gd name="T91" fmla="*/ 2147483646 h 582"/>
                <a:gd name="T92" fmla="*/ 2147483646 w 2567"/>
                <a:gd name="T93" fmla="*/ 2147483646 h 582"/>
                <a:gd name="T94" fmla="*/ 2147483646 w 2567"/>
                <a:gd name="T95" fmla="*/ 2147483646 h 582"/>
                <a:gd name="T96" fmla="*/ 2147483646 w 2567"/>
                <a:gd name="T97" fmla="*/ 2147483646 h 582"/>
                <a:gd name="T98" fmla="*/ 2147483646 w 2567"/>
                <a:gd name="T99" fmla="*/ 0 h 5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67" h="582">
                  <a:moveTo>
                    <a:pt x="1283" y="20"/>
                  </a:moveTo>
                  <a:lnTo>
                    <a:pt x="1182" y="21"/>
                  </a:lnTo>
                  <a:lnTo>
                    <a:pt x="1084" y="23"/>
                  </a:lnTo>
                  <a:lnTo>
                    <a:pt x="990" y="29"/>
                  </a:lnTo>
                  <a:lnTo>
                    <a:pt x="897" y="35"/>
                  </a:lnTo>
                  <a:lnTo>
                    <a:pt x="809" y="44"/>
                  </a:lnTo>
                  <a:lnTo>
                    <a:pt x="724" y="54"/>
                  </a:lnTo>
                  <a:lnTo>
                    <a:pt x="644" y="65"/>
                  </a:lnTo>
                  <a:lnTo>
                    <a:pt x="569" y="78"/>
                  </a:lnTo>
                  <a:lnTo>
                    <a:pt x="500" y="93"/>
                  </a:lnTo>
                  <a:lnTo>
                    <a:pt x="436" y="109"/>
                  </a:lnTo>
                  <a:lnTo>
                    <a:pt x="378" y="126"/>
                  </a:lnTo>
                  <a:lnTo>
                    <a:pt x="327" y="144"/>
                  </a:lnTo>
                  <a:lnTo>
                    <a:pt x="283" y="162"/>
                  </a:lnTo>
                  <a:lnTo>
                    <a:pt x="245" y="183"/>
                  </a:lnTo>
                  <a:lnTo>
                    <a:pt x="215" y="204"/>
                  </a:lnTo>
                  <a:lnTo>
                    <a:pt x="194" y="225"/>
                  </a:lnTo>
                  <a:lnTo>
                    <a:pt x="181" y="247"/>
                  </a:lnTo>
                  <a:lnTo>
                    <a:pt x="175" y="270"/>
                  </a:lnTo>
                  <a:lnTo>
                    <a:pt x="181" y="293"/>
                  </a:lnTo>
                  <a:lnTo>
                    <a:pt x="194" y="315"/>
                  </a:lnTo>
                  <a:lnTo>
                    <a:pt x="215" y="336"/>
                  </a:lnTo>
                  <a:lnTo>
                    <a:pt x="245" y="357"/>
                  </a:lnTo>
                  <a:lnTo>
                    <a:pt x="283" y="377"/>
                  </a:lnTo>
                  <a:lnTo>
                    <a:pt x="327" y="397"/>
                  </a:lnTo>
                  <a:lnTo>
                    <a:pt x="378" y="415"/>
                  </a:lnTo>
                  <a:lnTo>
                    <a:pt x="436" y="432"/>
                  </a:lnTo>
                  <a:lnTo>
                    <a:pt x="500" y="448"/>
                  </a:lnTo>
                  <a:lnTo>
                    <a:pt x="569" y="462"/>
                  </a:lnTo>
                  <a:lnTo>
                    <a:pt x="644" y="475"/>
                  </a:lnTo>
                  <a:lnTo>
                    <a:pt x="724" y="487"/>
                  </a:lnTo>
                  <a:lnTo>
                    <a:pt x="809" y="496"/>
                  </a:lnTo>
                  <a:lnTo>
                    <a:pt x="897" y="505"/>
                  </a:lnTo>
                  <a:lnTo>
                    <a:pt x="990" y="512"/>
                  </a:lnTo>
                  <a:lnTo>
                    <a:pt x="1084" y="517"/>
                  </a:lnTo>
                  <a:lnTo>
                    <a:pt x="1182" y="520"/>
                  </a:lnTo>
                  <a:lnTo>
                    <a:pt x="1283" y="521"/>
                  </a:lnTo>
                  <a:lnTo>
                    <a:pt x="1385" y="520"/>
                  </a:lnTo>
                  <a:lnTo>
                    <a:pt x="1483" y="517"/>
                  </a:lnTo>
                  <a:lnTo>
                    <a:pt x="1577" y="512"/>
                  </a:lnTo>
                  <a:lnTo>
                    <a:pt x="1670" y="505"/>
                  </a:lnTo>
                  <a:lnTo>
                    <a:pt x="1758" y="496"/>
                  </a:lnTo>
                  <a:lnTo>
                    <a:pt x="1843" y="487"/>
                  </a:lnTo>
                  <a:lnTo>
                    <a:pt x="1923" y="475"/>
                  </a:lnTo>
                  <a:lnTo>
                    <a:pt x="1998" y="462"/>
                  </a:lnTo>
                  <a:lnTo>
                    <a:pt x="2067" y="448"/>
                  </a:lnTo>
                  <a:lnTo>
                    <a:pt x="2131" y="432"/>
                  </a:lnTo>
                  <a:lnTo>
                    <a:pt x="2189" y="415"/>
                  </a:lnTo>
                  <a:lnTo>
                    <a:pt x="2240" y="397"/>
                  </a:lnTo>
                  <a:lnTo>
                    <a:pt x="2284" y="377"/>
                  </a:lnTo>
                  <a:lnTo>
                    <a:pt x="2322" y="357"/>
                  </a:lnTo>
                  <a:lnTo>
                    <a:pt x="2352" y="336"/>
                  </a:lnTo>
                  <a:lnTo>
                    <a:pt x="2373" y="315"/>
                  </a:lnTo>
                  <a:lnTo>
                    <a:pt x="2386" y="293"/>
                  </a:lnTo>
                  <a:lnTo>
                    <a:pt x="2392" y="270"/>
                  </a:lnTo>
                  <a:lnTo>
                    <a:pt x="2386" y="247"/>
                  </a:lnTo>
                  <a:lnTo>
                    <a:pt x="2373" y="225"/>
                  </a:lnTo>
                  <a:lnTo>
                    <a:pt x="2352" y="204"/>
                  </a:lnTo>
                  <a:lnTo>
                    <a:pt x="2322" y="183"/>
                  </a:lnTo>
                  <a:lnTo>
                    <a:pt x="2284" y="162"/>
                  </a:lnTo>
                  <a:lnTo>
                    <a:pt x="2240" y="144"/>
                  </a:lnTo>
                  <a:lnTo>
                    <a:pt x="2189" y="126"/>
                  </a:lnTo>
                  <a:lnTo>
                    <a:pt x="2131" y="109"/>
                  </a:lnTo>
                  <a:lnTo>
                    <a:pt x="2067" y="93"/>
                  </a:lnTo>
                  <a:lnTo>
                    <a:pt x="1998" y="78"/>
                  </a:lnTo>
                  <a:lnTo>
                    <a:pt x="1923" y="65"/>
                  </a:lnTo>
                  <a:lnTo>
                    <a:pt x="1843" y="54"/>
                  </a:lnTo>
                  <a:lnTo>
                    <a:pt x="1758" y="44"/>
                  </a:lnTo>
                  <a:lnTo>
                    <a:pt x="1670" y="35"/>
                  </a:lnTo>
                  <a:lnTo>
                    <a:pt x="1577" y="29"/>
                  </a:lnTo>
                  <a:lnTo>
                    <a:pt x="1483" y="23"/>
                  </a:lnTo>
                  <a:lnTo>
                    <a:pt x="1385" y="21"/>
                  </a:lnTo>
                  <a:lnTo>
                    <a:pt x="1283" y="20"/>
                  </a:lnTo>
                  <a:close/>
                  <a:moveTo>
                    <a:pt x="1283" y="0"/>
                  </a:moveTo>
                  <a:lnTo>
                    <a:pt x="1394" y="1"/>
                  </a:lnTo>
                  <a:lnTo>
                    <a:pt x="1503" y="4"/>
                  </a:lnTo>
                  <a:lnTo>
                    <a:pt x="1607" y="9"/>
                  </a:lnTo>
                  <a:lnTo>
                    <a:pt x="1710" y="16"/>
                  </a:lnTo>
                  <a:lnTo>
                    <a:pt x="1808" y="25"/>
                  </a:lnTo>
                  <a:lnTo>
                    <a:pt x="1901" y="35"/>
                  </a:lnTo>
                  <a:lnTo>
                    <a:pt x="1990" y="48"/>
                  </a:lnTo>
                  <a:lnTo>
                    <a:pt x="2075" y="61"/>
                  </a:lnTo>
                  <a:lnTo>
                    <a:pt x="2153" y="77"/>
                  </a:lnTo>
                  <a:lnTo>
                    <a:pt x="2227" y="94"/>
                  </a:lnTo>
                  <a:lnTo>
                    <a:pt x="2295" y="111"/>
                  </a:lnTo>
                  <a:lnTo>
                    <a:pt x="2355" y="131"/>
                  </a:lnTo>
                  <a:lnTo>
                    <a:pt x="2409" y="150"/>
                  </a:lnTo>
                  <a:lnTo>
                    <a:pt x="2456" y="173"/>
                  </a:lnTo>
                  <a:lnTo>
                    <a:pt x="2495" y="195"/>
                  </a:lnTo>
                  <a:lnTo>
                    <a:pt x="2525" y="217"/>
                  </a:lnTo>
                  <a:lnTo>
                    <a:pt x="2549" y="242"/>
                  </a:lnTo>
                  <a:lnTo>
                    <a:pt x="2562" y="266"/>
                  </a:lnTo>
                  <a:lnTo>
                    <a:pt x="2567" y="292"/>
                  </a:lnTo>
                  <a:lnTo>
                    <a:pt x="2562" y="317"/>
                  </a:lnTo>
                  <a:lnTo>
                    <a:pt x="2549" y="342"/>
                  </a:lnTo>
                  <a:lnTo>
                    <a:pt x="2525" y="365"/>
                  </a:lnTo>
                  <a:lnTo>
                    <a:pt x="2495" y="387"/>
                  </a:lnTo>
                  <a:lnTo>
                    <a:pt x="2456" y="411"/>
                  </a:lnTo>
                  <a:lnTo>
                    <a:pt x="2409" y="432"/>
                  </a:lnTo>
                  <a:lnTo>
                    <a:pt x="2355" y="452"/>
                  </a:lnTo>
                  <a:lnTo>
                    <a:pt x="2295" y="471"/>
                  </a:lnTo>
                  <a:lnTo>
                    <a:pt x="2227" y="490"/>
                  </a:lnTo>
                  <a:lnTo>
                    <a:pt x="2153" y="505"/>
                  </a:lnTo>
                  <a:lnTo>
                    <a:pt x="2075" y="521"/>
                  </a:lnTo>
                  <a:lnTo>
                    <a:pt x="1990" y="535"/>
                  </a:lnTo>
                  <a:lnTo>
                    <a:pt x="1901" y="547"/>
                  </a:lnTo>
                  <a:lnTo>
                    <a:pt x="1808" y="558"/>
                  </a:lnTo>
                  <a:lnTo>
                    <a:pt x="1710" y="567"/>
                  </a:lnTo>
                  <a:lnTo>
                    <a:pt x="1607" y="573"/>
                  </a:lnTo>
                  <a:lnTo>
                    <a:pt x="1503" y="579"/>
                  </a:lnTo>
                  <a:lnTo>
                    <a:pt x="1394" y="582"/>
                  </a:lnTo>
                  <a:lnTo>
                    <a:pt x="1283" y="582"/>
                  </a:lnTo>
                  <a:lnTo>
                    <a:pt x="1173" y="582"/>
                  </a:lnTo>
                  <a:lnTo>
                    <a:pt x="1064" y="579"/>
                  </a:lnTo>
                  <a:lnTo>
                    <a:pt x="959" y="573"/>
                  </a:lnTo>
                  <a:lnTo>
                    <a:pt x="857" y="567"/>
                  </a:lnTo>
                  <a:lnTo>
                    <a:pt x="759" y="558"/>
                  </a:lnTo>
                  <a:lnTo>
                    <a:pt x="666" y="547"/>
                  </a:lnTo>
                  <a:lnTo>
                    <a:pt x="577" y="535"/>
                  </a:lnTo>
                  <a:lnTo>
                    <a:pt x="492" y="521"/>
                  </a:lnTo>
                  <a:lnTo>
                    <a:pt x="414" y="505"/>
                  </a:lnTo>
                  <a:lnTo>
                    <a:pt x="340" y="490"/>
                  </a:lnTo>
                  <a:lnTo>
                    <a:pt x="272" y="471"/>
                  </a:lnTo>
                  <a:lnTo>
                    <a:pt x="212" y="452"/>
                  </a:lnTo>
                  <a:lnTo>
                    <a:pt x="158" y="432"/>
                  </a:lnTo>
                  <a:lnTo>
                    <a:pt x="111" y="411"/>
                  </a:lnTo>
                  <a:lnTo>
                    <a:pt x="72" y="387"/>
                  </a:lnTo>
                  <a:lnTo>
                    <a:pt x="42" y="365"/>
                  </a:lnTo>
                  <a:lnTo>
                    <a:pt x="18" y="342"/>
                  </a:lnTo>
                  <a:lnTo>
                    <a:pt x="5" y="317"/>
                  </a:lnTo>
                  <a:lnTo>
                    <a:pt x="0" y="292"/>
                  </a:lnTo>
                  <a:lnTo>
                    <a:pt x="5" y="266"/>
                  </a:lnTo>
                  <a:lnTo>
                    <a:pt x="18" y="242"/>
                  </a:lnTo>
                  <a:lnTo>
                    <a:pt x="42" y="217"/>
                  </a:lnTo>
                  <a:lnTo>
                    <a:pt x="72" y="195"/>
                  </a:lnTo>
                  <a:lnTo>
                    <a:pt x="111" y="173"/>
                  </a:lnTo>
                  <a:lnTo>
                    <a:pt x="158" y="150"/>
                  </a:lnTo>
                  <a:lnTo>
                    <a:pt x="212" y="131"/>
                  </a:lnTo>
                  <a:lnTo>
                    <a:pt x="272" y="111"/>
                  </a:lnTo>
                  <a:lnTo>
                    <a:pt x="340" y="94"/>
                  </a:lnTo>
                  <a:lnTo>
                    <a:pt x="414" y="77"/>
                  </a:lnTo>
                  <a:lnTo>
                    <a:pt x="492" y="61"/>
                  </a:lnTo>
                  <a:lnTo>
                    <a:pt x="577" y="48"/>
                  </a:lnTo>
                  <a:lnTo>
                    <a:pt x="666" y="35"/>
                  </a:lnTo>
                  <a:lnTo>
                    <a:pt x="759" y="25"/>
                  </a:lnTo>
                  <a:lnTo>
                    <a:pt x="857" y="16"/>
                  </a:lnTo>
                  <a:lnTo>
                    <a:pt x="959" y="9"/>
                  </a:lnTo>
                  <a:lnTo>
                    <a:pt x="1064" y="4"/>
                  </a:lnTo>
                  <a:lnTo>
                    <a:pt x="1173" y="1"/>
                  </a:lnTo>
                  <a:lnTo>
                    <a:pt x="1283" y="0"/>
                  </a:lnTo>
                  <a:close/>
                </a:path>
              </a:pathLst>
            </a:custGeom>
            <a:solidFill>
              <a:srgbClr val="EAF0F0"/>
            </a:solidFill>
            <a:ln w="0">
              <a:solidFill>
                <a:srgbClr val="EAF0F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0" name="Freeform 142"/>
            <p:cNvSpPr>
              <a:spLocks/>
            </p:cNvSpPr>
            <p:nvPr/>
          </p:nvSpPr>
          <p:spPr bwMode="auto">
            <a:xfrm>
              <a:off x="4334927" y="3110138"/>
              <a:ext cx="3519488" cy="795338"/>
            </a:xfrm>
            <a:custGeom>
              <a:avLst/>
              <a:gdLst>
                <a:gd name="T0" fmla="*/ 2147483646 w 2217"/>
                <a:gd name="T1" fmla="*/ 2147483646 h 501"/>
                <a:gd name="T2" fmla="*/ 2147483646 w 2217"/>
                <a:gd name="T3" fmla="*/ 2147483646 h 501"/>
                <a:gd name="T4" fmla="*/ 2147483646 w 2217"/>
                <a:gd name="T5" fmla="*/ 2147483646 h 501"/>
                <a:gd name="T6" fmla="*/ 2147483646 w 2217"/>
                <a:gd name="T7" fmla="*/ 2147483646 h 501"/>
                <a:gd name="T8" fmla="*/ 2147483646 w 2217"/>
                <a:gd name="T9" fmla="*/ 2147483646 h 501"/>
                <a:gd name="T10" fmla="*/ 2147483646 w 2217"/>
                <a:gd name="T11" fmla="*/ 2147483646 h 501"/>
                <a:gd name="T12" fmla="*/ 2147483646 w 2217"/>
                <a:gd name="T13" fmla="*/ 2147483646 h 501"/>
                <a:gd name="T14" fmla="*/ 2147483646 w 2217"/>
                <a:gd name="T15" fmla="*/ 2147483646 h 501"/>
                <a:gd name="T16" fmla="*/ 2147483646 w 2217"/>
                <a:gd name="T17" fmla="*/ 2147483646 h 501"/>
                <a:gd name="T18" fmla="*/ 2147483646 w 2217"/>
                <a:gd name="T19" fmla="*/ 2147483646 h 501"/>
                <a:gd name="T20" fmla="*/ 2147483646 w 2217"/>
                <a:gd name="T21" fmla="*/ 2147483646 h 501"/>
                <a:gd name="T22" fmla="*/ 2147483646 w 2217"/>
                <a:gd name="T23" fmla="*/ 2147483646 h 501"/>
                <a:gd name="T24" fmla="*/ 2147483646 w 2217"/>
                <a:gd name="T25" fmla="*/ 2147483646 h 501"/>
                <a:gd name="T26" fmla="*/ 2147483646 w 2217"/>
                <a:gd name="T27" fmla="*/ 2147483646 h 501"/>
                <a:gd name="T28" fmla="*/ 2147483646 w 2217"/>
                <a:gd name="T29" fmla="*/ 2147483646 h 501"/>
                <a:gd name="T30" fmla="*/ 2147483646 w 2217"/>
                <a:gd name="T31" fmla="*/ 2147483646 h 501"/>
                <a:gd name="T32" fmla="*/ 2147483646 w 2217"/>
                <a:gd name="T33" fmla="*/ 2147483646 h 501"/>
                <a:gd name="T34" fmla="*/ 2147483646 w 2217"/>
                <a:gd name="T35" fmla="*/ 2147483646 h 501"/>
                <a:gd name="T36" fmla="*/ 2147483646 w 2217"/>
                <a:gd name="T37" fmla="*/ 2147483646 h 501"/>
                <a:gd name="T38" fmla="*/ 2147483646 w 2217"/>
                <a:gd name="T39" fmla="*/ 2147483646 h 501"/>
                <a:gd name="T40" fmla="*/ 2147483646 w 2217"/>
                <a:gd name="T41" fmla="*/ 2147483646 h 501"/>
                <a:gd name="T42" fmla="*/ 2147483646 w 2217"/>
                <a:gd name="T43" fmla="*/ 2147483646 h 501"/>
                <a:gd name="T44" fmla="*/ 2147483646 w 2217"/>
                <a:gd name="T45" fmla="*/ 2147483646 h 501"/>
                <a:gd name="T46" fmla="*/ 2147483646 w 2217"/>
                <a:gd name="T47" fmla="*/ 2147483646 h 501"/>
                <a:gd name="T48" fmla="*/ 2147483646 w 2217"/>
                <a:gd name="T49" fmla="*/ 2147483646 h 501"/>
                <a:gd name="T50" fmla="*/ 2147483646 w 2217"/>
                <a:gd name="T51" fmla="*/ 2147483646 h 501"/>
                <a:gd name="T52" fmla="*/ 2147483646 w 2217"/>
                <a:gd name="T53" fmla="*/ 2147483646 h 501"/>
                <a:gd name="T54" fmla="*/ 2147483646 w 2217"/>
                <a:gd name="T55" fmla="*/ 2147483646 h 501"/>
                <a:gd name="T56" fmla="*/ 2147483646 w 2217"/>
                <a:gd name="T57" fmla="*/ 2147483646 h 501"/>
                <a:gd name="T58" fmla="*/ 2147483646 w 2217"/>
                <a:gd name="T59" fmla="*/ 2147483646 h 501"/>
                <a:gd name="T60" fmla="*/ 2147483646 w 2217"/>
                <a:gd name="T61" fmla="*/ 2147483646 h 501"/>
                <a:gd name="T62" fmla="*/ 2147483646 w 2217"/>
                <a:gd name="T63" fmla="*/ 2147483646 h 501"/>
                <a:gd name="T64" fmla="*/ 2147483646 w 2217"/>
                <a:gd name="T65" fmla="*/ 2147483646 h 501"/>
                <a:gd name="T66" fmla="*/ 2147483646 w 2217"/>
                <a:gd name="T67" fmla="*/ 2147483646 h 501"/>
                <a:gd name="T68" fmla="*/ 2147483646 w 2217"/>
                <a:gd name="T69" fmla="*/ 2147483646 h 501"/>
                <a:gd name="T70" fmla="*/ 2147483646 w 2217"/>
                <a:gd name="T71" fmla="*/ 2147483646 h 5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7" h="501">
                  <a:moveTo>
                    <a:pt x="1108" y="0"/>
                  </a:moveTo>
                  <a:lnTo>
                    <a:pt x="1210" y="1"/>
                  </a:lnTo>
                  <a:lnTo>
                    <a:pt x="1308" y="3"/>
                  </a:lnTo>
                  <a:lnTo>
                    <a:pt x="1402" y="9"/>
                  </a:lnTo>
                  <a:lnTo>
                    <a:pt x="1495" y="15"/>
                  </a:lnTo>
                  <a:lnTo>
                    <a:pt x="1583" y="24"/>
                  </a:lnTo>
                  <a:lnTo>
                    <a:pt x="1668" y="34"/>
                  </a:lnTo>
                  <a:lnTo>
                    <a:pt x="1748" y="45"/>
                  </a:lnTo>
                  <a:lnTo>
                    <a:pt x="1823" y="58"/>
                  </a:lnTo>
                  <a:lnTo>
                    <a:pt x="1892" y="73"/>
                  </a:lnTo>
                  <a:lnTo>
                    <a:pt x="1956" y="89"/>
                  </a:lnTo>
                  <a:lnTo>
                    <a:pt x="2014" y="106"/>
                  </a:lnTo>
                  <a:lnTo>
                    <a:pt x="2065" y="124"/>
                  </a:lnTo>
                  <a:lnTo>
                    <a:pt x="2109" y="142"/>
                  </a:lnTo>
                  <a:lnTo>
                    <a:pt x="2147" y="163"/>
                  </a:lnTo>
                  <a:lnTo>
                    <a:pt x="2177" y="184"/>
                  </a:lnTo>
                  <a:lnTo>
                    <a:pt x="2198" y="205"/>
                  </a:lnTo>
                  <a:lnTo>
                    <a:pt x="2211" y="227"/>
                  </a:lnTo>
                  <a:lnTo>
                    <a:pt x="2217" y="250"/>
                  </a:lnTo>
                  <a:lnTo>
                    <a:pt x="2211" y="273"/>
                  </a:lnTo>
                  <a:lnTo>
                    <a:pt x="2198" y="295"/>
                  </a:lnTo>
                  <a:lnTo>
                    <a:pt x="2177" y="316"/>
                  </a:lnTo>
                  <a:lnTo>
                    <a:pt x="2147" y="337"/>
                  </a:lnTo>
                  <a:lnTo>
                    <a:pt x="2109" y="357"/>
                  </a:lnTo>
                  <a:lnTo>
                    <a:pt x="2065" y="377"/>
                  </a:lnTo>
                  <a:lnTo>
                    <a:pt x="2014" y="395"/>
                  </a:lnTo>
                  <a:lnTo>
                    <a:pt x="1956" y="412"/>
                  </a:lnTo>
                  <a:lnTo>
                    <a:pt x="1892" y="428"/>
                  </a:lnTo>
                  <a:lnTo>
                    <a:pt x="1823" y="442"/>
                  </a:lnTo>
                  <a:lnTo>
                    <a:pt x="1748" y="455"/>
                  </a:lnTo>
                  <a:lnTo>
                    <a:pt x="1668" y="467"/>
                  </a:lnTo>
                  <a:lnTo>
                    <a:pt x="1583" y="476"/>
                  </a:lnTo>
                  <a:lnTo>
                    <a:pt x="1495" y="485"/>
                  </a:lnTo>
                  <a:lnTo>
                    <a:pt x="1402" y="492"/>
                  </a:lnTo>
                  <a:lnTo>
                    <a:pt x="1308" y="497"/>
                  </a:lnTo>
                  <a:lnTo>
                    <a:pt x="1210" y="500"/>
                  </a:lnTo>
                  <a:lnTo>
                    <a:pt x="1108" y="501"/>
                  </a:lnTo>
                  <a:lnTo>
                    <a:pt x="1007" y="500"/>
                  </a:lnTo>
                  <a:lnTo>
                    <a:pt x="909" y="497"/>
                  </a:lnTo>
                  <a:lnTo>
                    <a:pt x="815" y="492"/>
                  </a:lnTo>
                  <a:lnTo>
                    <a:pt x="722" y="485"/>
                  </a:lnTo>
                  <a:lnTo>
                    <a:pt x="634" y="476"/>
                  </a:lnTo>
                  <a:lnTo>
                    <a:pt x="549" y="467"/>
                  </a:lnTo>
                  <a:lnTo>
                    <a:pt x="469" y="455"/>
                  </a:lnTo>
                  <a:lnTo>
                    <a:pt x="394" y="442"/>
                  </a:lnTo>
                  <a:lnTo>
                    <a:pt x="325" y="428"/>
                  </a:lnTo>
                  <a:lnTo>
                    <a:pt x="261" y="412"/>
                  </a:lnTo>
                  <a:lnTo>
                    <a:pt x="203" y="395"/>
                  </a:lnTo>
                  <a:lnTo>
                    <a:pt x="152" y="377"/>
                  </a:lnTo>
                  <a:lnTo>
                    <a:pt x="108" y="357"/>
                  </a:lnTo>
                  <a:lnTo>
                    <a:pt x="70" y="337"/>
                  </a:lnTo>
                  <a:lnTo>
                    <a:pt x="40" y="316"/>
                  </a:lnTo>
                  <a:lnTo>
                    <a:pt x="19" y="295"/>
                  </a:lnTo>
                  <a:lnTo>
                    <a:pt x="6" y="273"/>
                  </a:lnTo>
                  <a:lnTo>
                    <a:pt x="0" y="250"/>
                  </a:lnTo>
                  <a:lnTo>
                    <a:pt x="6" y="227"/>
                  </a:lnTo>
                  <a:lnTo>
                    <a:pt x="19" y="205"/>
                  </a:lnTo>
                  <a:lnTo>
                    <a:pt x="40" y="184"/>
                  </a:lnTo>
                  <a:lnTo>
                    <a:pt x="70" y="163"/>
                  </a:lnTo>
                  <a:lnTo>
                    <a:pt x="108" y="142"/>
                  </a:lnTo>
                  <a:lnTo>
                    <a:pt x="152" y="124"/>
                  </a:lnTo>
                  <a:lnTo>
                    <a:pt x="203" y="106"/>
                  </a:lnTo>
                  <a:lnTo>
                    <a:pt x="261" y="89"/>
                  </a:lnTo>
                  <a:lnTo>
                    <a:pt x="325" y="73"/>
                  </a:lnTo>
                  <a:lnTo>
                    <a:pt x="394" y="58"/>
                  </a:lnTo>
                  <a:lnTo>
                    <a:pt x="469" y="45"/>
                  </a:lnTo>
                  <a:lnTo>
                    <a:pt x="549" y="34"/>
                  </a:lnTo>
                  <a:lnTo>
                    <a:pt x="634" y="24"/>
                  </a:lnTo>
                  <a:lnTo>
                    <a:pt x="722" y="15"/>
                  </a:lnTo>
                  <a:lnTo>
                    <a:pt x="815" y="9"/>
                  </a:lnTo>
                  <a:lnTo>
                    <a:pt x="909" y="3"/>
                  </a:lnTo>
                  <a:lnTo>
                    <a:pt x="1007" y="1"/>
                  </a:lnTo>
                  <a:lnTo>
                    <a:pt x="110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1" name="Freeform 143">
              <a:extLst>
                <a:ext uri="{FF2B5EF4-FFF2-40B4-BE49-F238E27FC236}">
                  <a16:creationId xmlns:a16="http://schemas.microsoft.com/office/drawing/2014/main" xmlns="" id="{436875F3-D92D-49B8-BB4F-DBCC2CCA8EF0}"/>
                </a:ext>
              </a:extLst>
            </p:cNvPr>
            <p:cNvSpPr>
              <a:spLocks noEditPoints="1"/>
            </p:cNvSpPr>
            <p:nvPr/>
          </p:nvSpPr>
          <p:spPr bwMode="auto">
            <a:xfrm>
              <a:off x="6750438" y="1953021"/>
              <a:ext cx="578748" cy="1566396"/>
            </a:xfrm>
            <a:custGeom>
              <a:avLst/>
              <a:gdLst>
                <a:gd name="T0" fmla="*/ 167 w 295"/>
                <a:gd name="T1" fmla="*/ 177 h 797"/>
                <a:gd name="T2" fmla="*/ 180 w 295"/>
                <a:gd name="T3" fmla="*/ 196 h 797"/>
                <a:gd name="T4" fmla="*/ 166 w 295"/>
                <a:gd name="T5" fmla="*/ 156 h 797"/>
                <a:gd name="T6" fmla="*/ 68 w 295"/>
                <a:gd name="T7" fmla="*/ 9 h 797"/>
                <a:gd name="T8" fmla="*/ 117 w 295"/>
                <a:gd name="T9" fmla="*/ 61 h 797"/>
                <a:gd name="T10" fmla="*/ 125 w 295"/>
                <a:gd name="T11" fmla="*/ 54 h 797"/>
                <a:gd name="T12" fmla="*/ 108 w 295"/>
                <a:gd name="T13" fmla="*/ 44 h 797"/>
                <a:gd name="T14" fmla="*/ 116 w 295"/>
                <a:gd name="T15" fmla="*/ 30 h 797"/>
                <a:gd name="T16" fmla="*/ 128 w 295"/>
                <a:gd name="T17" fmla="*/ 37 h 797"/>
                <a:gd name="T18" fmla="*/ 133 w 295"/>
                <a:gd name="T19" fmla="*/ 24 h 797"/>
                <a:gd name="T20" fmla="*/ 140 w 295"/>
                <a:gd name="T21" fmla="*/ 39 h 797"/>
                <a:gd name="T22" fmla="*/ 145 w 295"/>
                <a:gd name="T23" fmla="*/ 67 h 797"/>
                <a:gd name="T24" fmla="*/ 151 w 295"/>
                <a:gd name="T25" fmla="*/ 61 h 797"/>
                <a:gd name="T26" fmla="*/ 167 w 295"/>
                <a:gd name="T27" fmla="*/ 27 h 797"/>
                <a:gd name="T28" fmla="*/ 199 w 295"/>
                <a:gd name="T29" fmla="*/ 59 h 797"/>
                <a:gd name="T30" fmla="*/ 219 w 295"/>
                <a:gd name="T31" fmla="*/ 102 h 797"/>
                <a:gd name="T32" fmla="*/ 231 w 295"/>
                <a:gd name="T33" fmla="*/ 118 h 797"/>
                <a:gd name="T34" fmla="*/ 252 w 295"/>
                <a:gd name="T35" fmla="*/ 153 h 797"/>
                <a:gd name="T36" fmla="*/ 246 w 295"/>
                <a:gd name="T37" fmla="*/ 199 h 797"/>
                <a:gd name="T38" fmla="*/ 184 w 295"/>
                <a:gd name="T39" fmla="*/ 257 h 797"/>
                <a:gd name="T40" fmla="*/ 205 w 295"/>
                <a:gd name="T41" fmla="*/ 331 h 797"/>
                <a:gd name="T42" fmla="*/ 195 w 295"/>
                <a:gd name="T43" fmla="*/ 365 h 797"/>
                <a:gd name="T44" fmla="*/ 210 w 295"/>
                <a:gd name="T45" fmla="*/ 584 h 797"/>
                <a:gd name="T46" fmla="*/ 213 w 295"/>
                <a:gd name="T47" fmla="*/ 696 h 797"/>
                <a:gd name="T48" fmla="*/ 214 w 295"/>
                <a:gd name="T49" fmla="*/ 717 h 797"/>
                <a:gd name="T50" fmla="*/ 246 w 295"/>
                <a:gd name="T51" fmla="*/ 747 h 797"/>
                <a:gd name="T52" fmla="*/ 285 w 295"/>
                <a:gd name="T53" fmla="*/ 758 h 797"/>
                <a:gd name="T54" fmla="*/ 294 w 295"/>
                <a:gd name="T55" fmla="*/ 767 h 797"/>
                <a:gd name="T56" fmla="*/ 247 w 295"/>
                <a:gd name="T57" fmla="*/ 778 h 797"/>
                <a:gd name="T58" fmla="*/ 196 w 295"/>
                <a:gd name="T59" fmla="*/ 770 h 797"/>
                <a:gd name="T60" fmla="*/ 147 w 295"/>
                <a:gd name="T61" fmla="*/ 766 h 797"/>
                <a:gd name="T62" fmla="*/ 151 w 295"/>
                <a:gd name="T63" fmla="*/ 750 h 797"/>
                <a:gd name="T64" fmla="*/ 154 w 295"/>
                <a:gd name="T65" fmla="*/ 729 h 797"/>
                <a:gd name="T66" fmla="*/ 157 w 295"/>
                <a:gd name="T67" fmla="*/ 715 h 797"/>
                <a:gd name="T68" fmla="*/ 147 w 295"/>
                <a:gd name="T69" fmla="*/ 695 h 797"/>
                <a:gd name="T70" fmla="*/ 154 w 295"/>
                <a:gd name="T71" fmla="*/ 572 h 797"/>
                <a:gd name="T72" fmla="*/ 106 w 295"/>
                <a:gd name="T73" fmla="*/ 450 h 797"/>
                <a:gd name="T74" fmla="*/ 70 w 295"/>
                <a:gd name="T75" fmla="*/ 590 h 797"/>
                <a:gd name="T76" fmla="*/ 61 w 295"/>
                <a:gd name="T77" fmla="*/ 686 h 797"/>
                <a:gd name="T78" fmla="*/ 61 w 295"/>
                <a:gd name="T79" fmla="*/ 715 h 797"/>
                <a:gd name="T80" fmla="*/ 64 w 295"/>
                <a:gd name="T81" fmla="*/ 774 h 797"/>
                <a:gd name="T82" fmla="*/ 62 w 295"/>
                <a:gd name="T83" fmla="*/ 793 h 797"/>
                <a:gd name="T84" fmla="*/ 10 w 295"/>
                <a:gd name="T85" fmla="*/ 785 h 797"/>
                <a:gd name="T86" fmla="*/ 10 w 295"/>
                <a:gd name="T87" fmla="*/ 738 h 797"/>
                <a:gd name="T88" fmla="*/ 5 w 295"/>
                <a:gd name="T89" fmla="*/ 723 h 797"/>
                <a:gd name="T90" fmla="*/ 3 w 295"/>
                <a:gd name="T91" fmla="*/ 694 h 797"/>
                <a:gd name="T92" fmla="*/ 13 w 295"/>
                <a:gd name="T93" fmla="*/ 550 h 797"/>
                <a:gd name="T94" fmla="*/ 23 w 295"/>
                <a:gd name="T95" fmla="*/ 414 h 797"/>
                <a:gd name="T96" fmla="*/ 15 w 295"/>
                <a:gd name="T97" fmla="*/ 382 h 797"/>
                <a:gd name="T98" fmla="*/ 24 w 295"/>
                <a:gd name="T99" fmla="*/ 298 h 797"/>
                <a:gd name="T100" fmla="*/ 35 w 295"/>
                <a:gd name="T101" fmla="*/ 219 h 797"/>
                <a:gd name="T102" fmla="*/ 31 w 295"/>
                <a:gd name="T103" fmla="*/ 203 h 797"/>
                <a:gd name="T104" fmla="*/ 32 w 295"/>
                <a:gd name="T105" fmla="*/ 188 h 797"/>
                <a:gd name="T106" fmla="*/ 19 w 295"/>
                <a:gd name="T107" fmla="*/ 162 h 797"/>
                <a:gd name="T108" fmla="*/ 10 w 295"/>
                <a:gd name="T109" fmla="*/ 135 h 797"/>
                <a:gd name="T110" fmla="*/ 31 w 295"/>
                <a:gd name="T111" fmla="*/ 42 h 797"/>
                <a:gd name="T112" fmla="*/ 58 w 295"/>
                <a:gd name="T113" fmla="*/ 1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5" h="797">
                  <a:moveTo>
                    <a:pt x="166" y="156"/>
                  </a:moveTo>
                  <a:lnTo>
                    <a:pt x="163" y="156"/>
                  </a:lnTo>
                  <a:lnTo>
                    <a:pt x="162" y="156"/>
                  </a:lnTo>
                  <a:lnTo>
                    <a:pt x="159" y="157"/>
                  </a:lnTo>
                  <a:lnTo>
                    <a:pt x="159" y="157"/>
                  </a:lnTo>
                  <a:lnTo>
                    <a:pt x="161" y="160"/>
                  </a:lnTo>
                  <a:lnTo>
                    <a:pt x="163" y="164"/>
                  </a:lnTo>
                  <a:lnTo>
                    <a:pt x="164" y="169"/>
                  </a:lnTo>
                  <a:lnTo>
                    <a:pt x="167" y="177"/>
                  </a:lnTo>
                  <a:lnTo>
                    <a:pt x="168" y="187"/>
                  </a:lnTo>
                  <a:lnTo>
                    <a:pt x="168" y="196"/>
                  </a:lnTo>
                  <a:lnTo>
                    <a:pt x="168" y="203"/>
                  </a:lnTo>
                  <a:lnTo>
                    <a:pt x="167" y="205"/>
                  </a:lnTo>
                  <a:lnTo>
                    <a:pt x="178" y="207"/>
                  </a:lnTo>
                  <a:lnTo>
                    <a:pt x="178" y="205"/>
                  </a:lnTo>
                  <a:lnTo>
                    <a:pt x="179" y="204"/>
                  </a:lnTo>
                  <a:lnTo>
                    <a:pt x="179" y="200"/>
                  </a:lnTo>
                  <a:lnTo>
                    <a:pt x="180" y="196"/>
                  </a:lnTo>
                  <a:lnTo>
                    <a:pt x="180" y="192"/>
                  </a:lnTo>
                  <a:lnTo>
                    <a:pt x="180" y="187"/>
                  </a:lnTo>
                  <a:lnTo>
                    <a:pt x="179" y="178"/>
                  </a:lnTo>
                  <a:lnTo>
                    <a:pt x="176" y="169"/>
                  </a:lnTo>
                  <a:lnTo>
                    <a:pt x="174" y="160"/>
                  </a:lnTo>
                  <a:lnTo>
                    <a:pt x="172" y="157"/>
                  </a:lnTo>
                  <a:lnTo>
                    <a:pt x="171" y="156"/>
                  </a:lnTo>
                  <a:lnTo>
                    <a:pt x="168" y="156"/>
                  </a:lnTo>
                  <a:lnTo>
                    <a:pt x="166" y="156"/>
                  </a:lnTo>
                  <a:close/>
                  <a:moveTo>
                    <a:pt x="65" y="0"/>
                  </a:moveTo>
                  <a:lnTo>
                    <a:pt x="66" y="1"/>
                  </a:lnTo>
                  <a:lnTo>
                    <a:pt x="66" y="1"/>
                  </a:lnTo>
                  <a:lnTo>
                    <a:pt x="68" y="3"/>
                  </a:lnTo>
                  <a:lnTo>
                    <a:pt x="66" y="3"/>
                  </a:lnTo>
                  <a:lnTo>
                    <a:pt x="66" y="4"/>
                  </a:lnTo>
                  <a:lnTo>
                    <a:pt x="66" y="5"/>
                  </a:lnTo>
                  <a:lnTo>
                    <a:pt x="66" y="6"/>
                  </a:lnTo>
                  <a:lnTo>
                    <a:pt x="68" y="9"/>
                  </a:lnTo>
                  <a:lnTo>
                    <a:pt x="70" y="12"/>
                  </a:lnTo>
                  <a:lnTo>
                    <a:pt x="75" y="17"/>
                  </a:lnTo>
                  <a:lnTo>
                    <a:pt x="83" y="22"/>
                  </a:lnTo>
                  <a:lnTo>
                    <a:pt x="90" y="27"/>
                  </a:lnTo>
                  <a:lnTo>
                    <a:pt x="94" y="31"/>
                  </a:lnTo>
                  <a:lnTo>
                    <a:pt x="98" y="35"/>
                  </a:lnTo>
                  <a:lnTo>
                    <a:pt x="103" y="42"/>
                  </a:lnTo>
                  <a:lnTo>
                    <a:pt x="109" y="51"/>
                  </a:lnTo>
                  <a:lnTo>
                    <a:pt x="117" y="61"/>
                  </a:lnTo>
                  <a:lnTo>
                    <a:pt x="125" y="71"/>
                  </a:lnTo>
                  <a:lnTo>
                    <a:pt x="132" y="80"/>
                  </a:lnTo>
                  <a:lnTo>
                    <a:pt x="137" y="85"/>
                  </a:lnTo>
                  <a:lnTo>
                    <a:pt x="138" y="89"/>
                  </a:lnTo>
                  <a:lnTo>
                    <a:pt x="138" y="86"/>
                  </a:lnTo>
                  <a:lnTo>
                    <a:pt x="136" y="81"/>
                  </a:lnTo>
                  <a:lnTo>
                    <a:pt x="132" y="72"/>
                  </a:lnTo>
                  <a:lnTo>
                    <a:pt x="128" y="63"/>
                  </a:lnTo>
                  <a:lnTo>
                    <a:pt x="125" y="54"/>
                  </a:lnTo>
                  <a:lnTo>
                    <a:pt x="123" y="47"/>
                  </a:lnTo>
                  <a:lnTo>
                    <a:pt x="121" y="44"/>
                  </a:lnTo>
                  <a:lnTo>
                    <a:pt x="120" y="44"/>
                  </a:lnTo>
                  <a:lnTo>
                    <a:pt x="119" y="43"/>
                  </a:lnTo>
                  <a:lnTo>
                    <a:pt x="116" y="42"/>
                  </a:lnTo>
                  <a:lnTo>
                    <a:pt x="115" y="42"/>
                  </a:lnTo>
                  <a:lnTo>
                    <a:pt x="112" y="42"/>
                  </a:lnTo>
                  <a:lnTo>
                    <a:pt x="111" y="43"/>
                  </a:lnTo>
                  <a:lnTo>
                    <a:pt x="108" y="44"/>
                  </a:lnTo>
                  <a:lnTo>
                    <a:pt x="108" y="46"/>
                  </a:lnTo>
                  <a:lnTo>
                    <a:pt x="109" y="44"/>
                  </a:lnTo>
                  <a:lnTo>
                    <a:pt x="109" y="42"/>
                  </a:lnTo>
                  <a:lnTo>
                    <a:pt x="111" y="41"/>
                  </a:lnTo>
                  <a:lnTo>
                    <a:pt x="112" y="38"/>
                  </a:lnTo>
                  <a:lnTo>
                    <a:pt x="113" y="35"/>
                  </a:lnTo>
                  <a:lnTo>
                    <a:pt x="115" y="33"/>
                  </a:lnTo>
                  <a:lnTo>
                    <a:pt x="116" y="31"/>
                  </a:lnTo>
                  <a:lnTo>
                    <a:pt x="116" y="30"/>
                  </a:lnTo>
                  <a:lnTo>
                    <a:pt x="116" y="31"/>
                  </a:lnTo>
                  <a:lnTo>
                    <a:pt x="117" y="33"/>
                  </a:lnTo>
                  <a:lnTo>
                    <a:pt x="119" y="34"/>
                  </a:lnTo>
                  <a:lnTo>
                    <a:pt x="121" y="35"/>
                  </a:lnTo>
                  <a:lnTo>
                    <a:pt x="123" y="38"/>
                  </a:lnTo>
                  <a:lnTo>
                    <a:pt x="123" y="38"/>
                  </a:lnTo>
                  <a:lnTo>
                    <a:pt x="124" y="38"/>
                  </a:lnTo>
                  <a:lnTo>
                    <a:pt x="127" y="38"/>
                  </a:lnTo>
                  <a:lnTo>
                    <a:pt x="128" y="37"/>
                  </a:lnTo>
                  <a:lnTo>
                    <a:pt x="130" y="37"/>
                  </a:lnTo>
                  <a:lnTo>
                    <a:pt x="130" y="37"/>
                  </a:lnTo>
                  <a:lnTo>
                    <a:pt x="130" y="35"/>
                  </a:lnTo>
                  <a:lnTo>
                    <a:pt x="130" y="33"/>
                  </a:lnTo>
                  <a:lnTo>
                    <a:pt x="130" y="31"/>
                  </a:lnTo>
                  <a:lnTo>
                    <a:pt x="130" y="29"/>
                  </a:lnTo>
                  <a:lnTo>
                    <a:pt x="132" y="27"/>
                  </a:lnTo>
                  <a:lnTo>
                    <a:pt x="132" y="26"/>
                  </a:lnTo>
                  <a:lnTo>
                    <a:pt x="133" y="24"/>
                  </a:lnTo>
                  <a:lnTo>
                    <a:pt x="134" y="22"/>
                  </a:lnTo>
                  <a:lnTo>
                    <a:pt x="136" y="24"/>
                  </a:lnTo>
                  <a:lnTo>
                    <a:pt x="136" y="25"/>
                  </a:lnTo>
                  <a:lnTo>
                    <a:pt x="137" y="27"/>
                  </a:lnTo>
                  <a:lnTo>
                    <a:pt x="137" y="29"/>
                  </a:lnTo>
                  <a:lnTo>
                    <a:pt x="137" y="31"/>
                  </a:lnTo>
                  <a:lnTo>
                    <a:pt x="137" y="34"/>
                  </a:lnTo>
                  <a:lnTo>
                    <a:pt x="138" y="35"/>
                  </a:lnTo>
                  <a:lnTo>
                    <a:pt x="140" y="39"/>
                  </a:lnTo>
                  <a:lnTo>
                    <a:pt x="142" y="42"/>
                  </a:lnTo>
                  <a:lnTo>
                    <a:pt x="144" y="43"/>
                  </a:lnTo>
                  <a:lnTo>
                    <a:pt x="144" y="44"/>
                  </a:lnTo>
                  <a:lnTo>
                    <a:pt x="136" y="35"/>
                  </a:lnTo>
                  <a:lnTo>
                    <a:pt x="137" y="38"/>
                  </a:lnTo>
                  <a:lnTo>
                    <a:pt x="138" y="43"/>
                  </a:lnTo>
                  <a:lnTo>
                    <a:pt x="141" y="52"/>
                  </a:lnTo>
                  <a:lnTo>
                    <a:pt x="144" y="60"/>
                  </a:lnTo>
                  <a:lnTo>
                    <a:pt x="145" y="67"/>
                  </a:lnTo>
                  <a:lnTo>
                    <a:pt x="147" y="72"/>
                  </a:lnTo>
                  <a:lnTo>
                    <a:pt x="150" y="80"/>
                  </a:lnTo>
                  <a:lnTo>
                    <a:pt x="153" y="86"/>
                  </a:lnTo>
                  <a:lnTo>
                    <a:pt x="155" y="92"/>
                  </a:lnTo>
                  <a:lnTo>
                    <a:pt x="157" y="94"/>
                  </a:lnTo>
                  <a:lnTo>
                    <a:pt x="157" y="92"/>
                  </a:lnTo>
                  <a:lnTo>
                    <a:pt x="155" y="85"/>
                  </a:lnTo>
                  <a:lnTo>
                    <a:pt x="154" y="72"/>
                  </a:lnTo>
                  <a:lnTo>
                    <a:pt x="151" y="61"/>
                  </a:lnTo>
                  <a:lnTo>
                    <a:pt x="149" y="48"/>
                  </a:lnTo>
                  <a:lnTo>
                    <a:pt x="145" y="38"/>
                  </a:lnTo>
                  <a:lnTo>
                    <a:pt x="141" y="29"/>
                  </a:lnTo>
                  <a:lnTo>
                    <a:pt x="140" y="25"/>
                  </a:lnTo>
                  <a:lnTo>
                    <a:pt x="140" y="24"/>
                  </a:lnTo>
                  <a:lnTo>
                    <a:pt x="140" y="22"/>
                  </a:lnTo>
                  <a:lnTo>
                    <a:pt x="147" y="24"/>
                  </a:lnTo>
                  <a:lnTo>
                    <a:pt x="158" y="26"/>
                  </a:lnTo>
                  <a:lnTo>
                    <a:pt x="167" y="27"/>
                  </a:lnTo>
                  <a:lnTo>
                    <a:pt x="174" y="29"/>
                  </a:lnTo>
                  <a:lnTo>
                    <a:pt x="176" y="29"/>
                  </a:lnTo>
                  <a:lnTo>
                    <a:pt x="176" y="30"/>
                  </a:lnTo>
                  <a:lnTo>
                    <a:pt x="178" y="30"/>
                  </a:lnTo>
                  <a:lnTo>
                    <a:pt x="179" y="30"/>
                  </a:lnTo>
                  <a:lnTo>
                    <a:pt x="181" y="34"/>
                  </a:lnTo>
                  <a:lnTo>
                    <a:pt x="187" y="41"/>
                  </a:lnTo>
                  <a:lnTo>
                    <a:pt x="192" y="50"/>
                  </a:lnTo>
                  <a:lnTo>
                    <a:pt x="199" y="59"/>
                  </a:lnTo>
                  <a:lnTo>
                    <a:pt x="202" y="65"/>
                  </a:lnTo>
                  <a:lnTo>
                    <a:pt x="208" y="77"/>
                  </a:lnTo>
                  <a:lnTo>
                    <a:pt x="212" y="86"/>
                  </a:lnTo>
                  <a:lnTo>
                    <a:pt x="213" y="92"/>
                  </a:lnTo>
                  <a:lnTo>
                    <a:pt x="214" y="94"/>
                  </a:lnTo>
                  <a:lnTo>
                    <a:pt x="216" y="97"/>
                  </a:lnTo>
                  <a:lnTo>
                    <a:pt x="216" y="99"/>
                  </a:lnTo>
                  <a:lnTo>
                    <a:pt x="217" y="101"/>
                  </a:lnTo>
                  <a:lnTo>
                    <a:pt x="219" y="102"/>
                  </a:lnTo>
                  <a:lnTo>
                    <a:pt x="221" y="105"/>
                  </a:lnTo>
                  <a:lnTo>
                    <a:pt x="223" y="106"/>
                  </a:lnTo>
                  <a:lnTo>
                    <a:pt x="226" y="110"/>
                  </a:lnTo>
                  <a:lnTo>
                    <a:pt x="229" y="111"/>
                  </a:lnTo>
                  <a:lnTo>
                    <a:pt x="230" y="114"/>
                  </a:lnTo>
                  <a:lnTo>
                    <a:pt x="230" y="115"/>
                  </a:lnTo>
                  <a:lnTo>
                    <a:pt x="231" y="116"/>
                  </a:lnTo>
                  <a:lnTo>
                    <a:pt x="231" y="116"/>
                  </a:lnTo>
                  <a:lnTo>
                    <a:pt x="231" y="118"/>
                  </a:lnTo>
                  <a:lnTo>
                    <a:pt x="233" y="119"/>
                  </a:lnTo>
                  <a:lnTo>
                    <a:pt x="234" y="120"/>
                  </a:lnTo>
                  <a:lnTo>
                    <a:pt x="236" y="123"/>
                  </a:lnTo>
                  <a:lnTo>
                    <a:pt x="240" y="127"/>
                  </a:lnTo>
                  <a:lnTo>
                    <a:pt x="242" y="130"/>
                  </a:lnTo>
                  <a:lnTo>
                    <a:pt x="244" y="132"/>
                  </a:lnTo>
                  <a:lnTo>
                    <a:pt x="246" y="135"/>
                  </a:lnTo>
                  <a:lnTo>
                    <a:pt x="248" y="139"/>
                  </a:lnTo>
                  <a:lnTo>
                    <a:pt x="252" y="153"/>
                  </a:lnTo>
                  <a:lnTo>
                    <a:pt x="256" y="168"/>
                  </a:lnTo>
                  <a:lnTo>
                    <a:pt x="257" y="171"/>
                  </a:lnTo>
                  <a:lnTo>
                    <a:pt x="259" y="174"/>
                  </a:lnTo>
                  <a:lnTo>
                    <a:pt x="260" y="177"/>
                  </a:lnTo>
                  <a:lnTo>
                    <a:pt x="261" y="179"/>
                  </a:lnTo>
                  <a:lnTo>
                    <a:pt x="261" y="182"/>
                  </a:lnTo>
                  <a:lnTo>
                    <a:pt x="260" y="185"/>
                  </a:lnTo>
                  <a:lnTo>
                    <a:pt x="255" y="191"/>
                  </a:lnTo>
                  <a:lnTo>
                    <a:pt x="246" y="199"/>
                  </a:lnTo>
                  <a:lnTo>
                    <a:pt x="234" y="204"/>
                  </a:lnTo>
                  <a:lnTo>
                    <a:pt x="221" y="208"/>
                  </a:lnTo>
                  <a:lnTo>
                    <a:pt x="206" y="209"/>
                  </a:lnTo>
                  <a:lnTo>
                    <a:pt x="199" y="211"/>
                  </a:lnTo>
                  <a:lnTo>
                    <a:pt x="195" y="211"/>
                  </a:lnTo>
                  <a:lnTo>
                    <a:pt x="201" y="237"/>
                  </a:lnTo>
                  <a:lnTo>
                    <a:pt x="180" y="243"/>
                  </a:lnTo>
                  <a:lnTo>
                    <a:pt x="181" y="247"/>
                  </a:lnTo>
                  <a:lnTo>
                    <a:pt x="184" y="257"/>
                  </a:lnTo>
                  <a:lnTo>
                    <a:pt x="187" y="270"/>
                  </a:lnTo>
                  <a:lnTo>
                    <a:pt x="191" y="284"/>
                  </a:lnTo>
                  <a:lnTo>
                    <a:pt x="195" y="297"/>
                  </a:lnTo>
                  <a:lnTo>
                    <a:pt x="197" y="306"/>
                  </a:lnTo>
                  <a:lnTo>
                    <a:pt x="201" y="314"/>
                  </a:lnTo>
                  <a:lnTo>
                    <a:pt x="205" y="322"/>
                  </a:lnTo>
                  <a:lnTo>
                    <a:pt x="206" y="329"/>
                  </a:lnTo>
                  <a:lnTo>
                    <a:pt x="206" y="331"/>
                  </a:lnTo>
                  <a:lnTo>
                    <a:pt x="205" y="331"/>
                  </a:lnTo>
                  <a:lnTo>
                    <a:pt x="202" y="332"/>
                  </a:lnTo>
                  <a:lnTo>
                    <a:pt x="200" y="334"/>
                  </a:lnTo>
                  <a:lnTo>
                    <a:pt x="197" y="336"/>
                  </a:lnTo>
                  <a:lnTo>
                    <a:pt x="195" y="338"/>
                  </a:lnTo>
                  <a:lnTo>
                    <a:pt x="193" y="339"/>
                  </a:lnTo>
                  <a:lnTo>
                    <a:pt x="193" y="339"/>
                  </a:lnTo>
                  <a:lnTo>
                    <a:pt x="193" y="343"/>
                  </a:lnTo>
                  <a:lnTo>
                    <a:pt x="193" y="352"/>
                  </a:lnTo>
                  <a:lnTo>
                    <a:pt x="195" y="365"/>
                  </a:lnTo>
                  <a:lnTo>
                    <a:pt x="196" y="380"/>
                  </a:lnTo>
                  <a:lnTo>
                    <a:pt x="197" y="393"/>
                  </a:lnTo>
                  <a:lnTo>
                    <a:pt x="199" y="402"/>
                  </a:lnTo>
                  <a:lnTo>
                    <a:pt x="200" y="424"/>
                  </a:lnTo>
                  <a:lnTo>
                    <a:pt x="201" y="452"/>
                  </a:lnTo>
                  <a:lnTo>
                    <a:pt x="204" y="483"/>
                  </a:lnTo>
                  <a:lnTo>
                    <a:pt x="206" y="517"/>
                  </a:lnTo>
                  <a:lnTo>
                    <a:pt x="209" y="551"/>
                  </a:lnTo>
                  <a:lnTo>
                    <a:pt x="210" y="584"/>
                  </a:lnTo>
                  <a:lnTo>
                    <a:pt x="213" y="614"/>
                  </a:lnTo>
                  <a:lnTo>
                    <a:pt x="214" y="641"/>
                  </a:lnTo>
                  <a:lnTo>
                    <a:pt x="214" y="664"/>
                  </a:lnTo>
                  <a:lnTo>
                    <a:pt x="213" y="679"/>
                  </a:lnTo>
                  <a:lnTo>
                    <a:pt x="213" y="683"/>
                  </a:lnTo>
                  <a:lnTo>
                    <a:pt x="213" y="687"/>
                  </a:lnTo>
                  <a:lnTo>
                    <a:pt x="214" y="690"/>
                  </a:lnTo>
                  <a:lnTo>
                    <a:pt x="213" y="694"/>
                  </a:lnTo>
                  <a:lnTo>
                    <a:pt x="213" y="696"/>
                  </a:lnTo>
                  <a:lnTo>
                    <a:pt x="214" y="698"/>
                  </a:lnTo>
                  <a:lnTo>
                    <a:pt x="214" y="699"/>
                  </a:lnTo>
                  <a:lnTo>
                    <a:pt x="213" y="700"/>
                  </a:lnTo>
                  <a:lnTo>
                    <a:pt x="213" y="703"/>
                  </a:lnTo>
                  <a:lnTo>
                    <a:pt x="212" y="704"/>
                  </a:lnTo>
                  <a:lnTo>
                    <a:pt x="212" y="708"/>
                  </a:lnTo>
                  <a:lnTo>
                    <a:pt x="213" y="711"/>
                  </a:lnTo>
                  <a:lnTo>
                    <a:pt x="213" y="715"/>
                  </a:lnTo>
                  <a:lnTo>
                    <a:pt x="214" y="717"/>
                  </a:lnTo>
                  <a:lnTo>
                    <a:pt x="214" y="720"/>
                  </a:lnTo>
                  <a:lnTo>
                    <a:pt x="216" y="720"/>
                  </a:lnTo>
                  <a:lnTo>
                    <a:pt x="217" y="723"/>
                  </a:lnTo>
                  <a:lnTo>
                    <a:pt x="221" y="726"/>
                  </a:lnTo>
                  <a:lnTo>
                    <a:pt x="226" y="733"/>
                  </a:lnTo>
                  <a:lnTo>
                    <a:pt x="231" y="738"/>
                  </a:lnTo>
                  <a:lnTo>
                    <a:pt x="235" y="742"/>
                  </a:lnTo>
                  <a:lnTo>
                    <a:pt x="240" y="745"/>
                  </a:lnTo>
                  <a:lnTo>
                    <a:pt x="246" y="747"/>
                  </a:lnTo>
                  <a:lnTo>
                    <a:pt x="250" y="750"/>
                  </a:lnTo>
                  <a:lnTo>
                    <a:pt x="256" y="751"/>
                  </a:lnTo>
                  <a:lnTo>
                    <a:pt x="265" y="754"/>
                  </a:lnTo>
                  <a:lnTo>
                    <a:pt x="273" y="755"/>
                  </a:lnTo>
                  <a:lnTo>
                    <a:pt x="280" y="757"/>
                  </a:lnTo>
                  <a:lnTo>
                    <a:pt x="281" y="757"/>
                  </a:lnTo>
                  <a:lnTo>
                    <a:pt x="282" y="757"/>
                  </a:lnTo>
                  <a:lnTo>
                    <a:pt x="284" y="758"/>
                  </a:lnTo>
                  <a:lnTo>
                    <a:pt x="285" y="758"/>
                  </a:lnTo>
                  <a:lnTo>
                    <a:pt x="288" y="759"/>
                  </a:lnTo>
                  <a:lnTo>
                    <a:pt x="290" y="762"/>
                  </a:lnTo>
                  <a:lnTo>
                    <a:pt x="290" y="764"/>
                  </a:lnTo>
                  <a:lnTo>
                    <a:pt x="291" y="766"/>
                  </a:lnTo>
                  <a:lnTo>
                    <a:pt x="291" y="767"/>
                  </a:lnTo>
                  <a:lnTo>
                    <a:pt x="291" y="767"/>
                  </a:lnTo>
                  <a:lnTo>
                    <a:pt x="291" y="767"/>
                  </a:lnTo>
                  <a:lnTo>
                    <a:pt x="293" y="767"/>
                  </a:lnTo>
                  <a:lnTo>
                    <a:pt x="294" y="767"/>
                  </a:lnTo>
                  <a:lnTo>
                    <a:pt x="294" y="768"/>
                  </a:lnTo>
                  <a:lnTo>
                    <a:pt x="295" y="770"/>
                  </a:lnTo>
                  <a:lnTo>
                    <a:pt x="295" y="772"/>
                  </a:lnTo>
                  <a:lnTo>
                    <a:pt x="295" y="772"/>
                  </a:lnTo>
                  <a:lnTo>
                    <a:pt x="293" y="772"/>
                  </a:lnTo>
                  <a:lnTo>
                    <a:pt x="284" y="774"/>
                  </a:lnTo>
                  <a:lnTo>
                    <a:pt x="272" y="775"/>
                  </a:lnTo>
                  <a:lnTo>
                    <a:pt x="260" y="776"/>
                  </a:lnTo>
                  <a:lnTo>
                    <a:pt x="247" y="778"/>
                  </a:lnTo>
                  <a:lnTo>
                    <a:pt x="238" y="778"/>
                  </a:lnTo>
                  <a:lnTo>
                    <a:pt x="231" y="778"/>
                  </a:lnTo>
                  <a:lnTo>
                    <a:pt x="225" y="776"/>
                  </a:lnTo>
                  <a:lnTo>
                    <a:pt x="214" y="774"/>
                  </a:lnTo>
                  <a:lnTo>
                    <a:pt x="205" y="772"/>
                  </a:lnTo>
                  <a:lnTo>
                    <a:pt x="200" y="770"/>
                  </a:lnTo>
                  <a:lnTo>
                    <a:pt x="197" y="770"/>
                  </a:lnTo>
                  <a:lnTo>
                    <a:pt x="196" y="770"/>
                  </a:lnTo>
                  <a:lnTo>
                    <a:pt x="196" y="770"/>
                  </a:lnTo>
                  <a:lnTo>
                    <a:pt x="195" y="772"/>
                  </a:lnTo>
                  <a:lnTo>
                    <a:pt x="187" y="776"/>
                  </a:lnTo>
                  <a:lnTo>
                    <a:pt x="183" y="775"/>
                  </a:lnTo>
                  <a:lnTo>
                    <a:pt x="176" y="774"/>
                  </a:lnTo>
                  <a:lnTo>
                    <a:pt x="167" y="772"/>
                  </a:lnTo>
                  <a:lnTo>
                    <a:pt x="158" y="770"/>
                  </a:lnTo>
                  <a:lnTo>
                    <a:pt x="153" y="768"/>
                  </a:lnTo>
                  <a:lnTo>
                    <a:pt x="150" y="767"/>
                  </a:lnTo>
                  <a:lnTo>
                    <a:pt x="147" y="766"/>
                  </a:lnTo>
                  <a:lnTo>
                    <a:pt x="147" y="763"/>
                  </a:lnTo>
                  <a:lnTo>
                    <a:pt x="146" y="762"/>
                  </a:lnTo>
                  <a:lnTo>
                    <a:pt x="147" y="761"/>
                  </a:lnTo>
                  <a:lnTo>
                    <a:pt x="147" y="758"/>
                  </a:lnTo>
                  <a:lnTo>
                    <a:pt x="147" y="755"/>
                  </a:lnTo>
                  <a:lnTo>
                    <a:pt x="149" y="753"/>
                  </a:lnTo>
                  <a:lnTo>
                    <a:pt x="149" y="751"/>
                  </a:lnTo>
                  <a:lnTo>
                    <a:pt x="150" y="750"/>
                  </a:lnTo>
                  <a:lnTo>
                    <a:pt x="151" y="750"/>
                  </a:lnTo>
                  <a:lnTo>
                    <a:pt x="151" y="750"/>
                  </a:lnTo>
                  <a:lnTo>
                    <a:pt x="150" y="747"/>
                  </a:lnTo>
                  <a:lnTo>
                    <a:pt x="150" y="746"/>
                  </a:lnTo>
                  <a:lnTo>
                    <a:pt x="150" y="745"/>
                  </a:lnTo>
                  <a:lnTo>
                    <a:pt x="150" y="742"/>
                  </a:lnTo>
                  <a:lnTo>
                    <a:pt x="150" y="738"/>
                  </a:lnTo>
                  <a:lnTo>
                    <a:pt x="151" y="734"/>
                  </a:lnTo>
                  <a:lnTo>
                    <a:pt x="153" y="732"/>
                  </a:lnTo>
                  <a:lnTo>
                    <a:pt x="154" y="729"/>
                  </a:lnTo>
                  <a:lnTo>
                    <a:pt x="155" y="728"/>
                  </a:lnTo>
                  <a:lnTo>
                    <a:pt x="155" y="726"/>
                  </a:lnTo>
                  <a:lnTo>
                    <a:pt x="155" y="726"/>
                  </a:lnTo>
                  <a:lnTo>
                    <a:pt x="155" y="725"/>
                  </a:lnTo>
                  <a:lnTo>
                    <a:pt x="155" y="724"/>
                  </a:lnTo>
                  <a:lnTo>
                    <a:pt x="155" y="721"/>
                  </a:lnTo>
                  <a:lnTo>
                    <a:pt x="155" y="719"/>
                  </a:lnTo>
                  <a:lnTo>
                    <a:pt x="155" y="717"/>
                  </a:lnTo>
                  <a:lnTo>
                    <a:pt x="157" y="715"/>
                  </a:lnTo>
                  <a:lnTo>
                    <a:pt x="158" y="713"/>
                  </a:lnTo>
                  <a:lnTo>
                    <a:pt x="159" y="711"/>
                  </a:lnTo>
                  <a:lnTo>
                    <a:pt x="159" y="709"/>
                  </a:lnTo>
                  <a:lnTo>
                    <a:pt x="159" y="708"/>
                  </a:lnTo>
                  <a:lnTo>
                    <a:pt x="158" y="707"/>
                  </a:lnTo>
                  <a:lnTo>
                    <a:pt x="155" y="704"/>
                  </a:lnTo>
                  <a:lnTo>
                    <a:pt x="153" y="700"/>
                  </a:lnTo>
                  <a:lnTo>
                    <a:pt x="150" y="698"/>
                  </a:lnTo>
                  <a:lnTo>
                    <a:pt x="147" y="695"/>
                  </a:lnTo>
                  <a:lnTo>
                    <a:pt x="146" y="692"/>
                  </a:lnTo>
                  <a:lnTo>
                    <a:pt x="147" y="690"/>
                  </a:lnTo>
                  <a:lnTo>
                    <a:pt x="149" y="683"/>
                  </a:lnTo>
                  <a:lnTo>
                    <a:pt x="150" y="673"/>
                  </a:lnTo>
                  <a:lnTo>
                    <a:pt x="151" y="661"/>
                  </a:lnTo>
                  <a:lnTo>
                    <a:pt x="153" y="649"/>
                  </a:lnTo>
                  <a:lnTo>
                    <a:pt x="154" y="643"/>
                  </a:lnTo>
                  <a:lnTo>
                    <a:pt x="155" y="603"/>
                  </a:lnTo>
                  <a:lnTo>
                    <a:pt x="154" y="572"/>
                  </a:lnTo>
                  <a:lnTo>
                    <a:pt x="151" y="545"/>
                  </a:lnTo>
                  <a:lnTo>
                    <a:pt x="147" y="522"/>
                  </a:lnTo>
                  <a:lnTo>
                    <a:pt x="142" y="501"/>
                  </a:lnTo>
                  <a:lnTo>
                    <a:pt x="137" y="480"/>
                  </a:lnTo>
                  <a:lnTo>
                    <a:pt x="132" y="461"/>
                  </a:lnTo>
                  <a:lnTo>
                    <a:pt x="127" y="438"/>
                  </a:lnTo>
                  <a:lnTo>
                    <a:pt x="121" y="412"/>
                  </a:lnTo>
                  <a:lnTo>
                    <a:pt x="112" y="433"/>
                  </a:lnTo>
                  <a:lnTo>
                    <a:pt x="106" y="450"/>
                  </a:lnTo>
                  <a:lnTo>
                    <a:pt x="102" y="465"/>
                  </a:lnTo>
                  <a:lnTo>
                    <a:pt x="99" y="476"/>
                  </a:lnTo>
                  <a:lnTo>
                    <a:pt x="96" y="487"/>
                  </a:lnTo>
                  <a:lnTo>
                    <a:pt x="94" y="499"/>
                  </a:lnTo>
                  <a:lnTo>
                    <a:pt x="91" y="510"/>
                  </a:lnTo>
                  <a:lnTo>
                    <a:pt x="86" y="525"/>
                  </a:lnTo>
                  <a:lnTo>
                    <a:pt x="78" y="542"/>
                  </a:lnTo>
                  <a:lnTo>
                    <a:pt x="73" y="568"/>
                  </a:lnTo>
                  <a:lnTo>
                    <a:pt x="70" y="590"/>
                  </a:lnTo>
                  <a:lnTo>
                    <a:pt x="68" y="607"/>
                  </a:lnTo>
                  <a:lnTo>
                    <a:pt x="66" y="622"/>
                  </a:lnTo>
                  <a:lnTo>
                    <a:pt x="66" y="635"/>
                  </a:lnTo>
                  <a:lnTo>
                    <a:pt x="66" y="651"/>
                  </a:lnTo>
                  <a:lnTo>
                    <a:pt x="65" y="668"/>
                  </a:lnTo>
                  <a:lnTo>
                    <a:pt x="65" y="673"/>
                  </a:lnTo>
                  <a:lnTo>
                    <a:pt x="64" y="678"/>
                  </a:lnTo>
                  <a:lnTo>
                    <a:pt x="62" y="682"/>
                  </a:lnTo>
                  <a:lnTo>
                    <a:pt x="61" y="686"/>
                  </a:lnTo>
                  <a:lnTo>
                    <a:pt x="61" y="687"/>
                  </a:lnTo>
                  <a:lnTo>
                    <a:pt x="61" y="690"/>
                  </a:lnTo>
                  <a:lnTo>
                    <a:pt x="62" y="691"/>
                  </a:lnTo>
                  <a:lnTo>
                    <a:pt x="64" y="694"/>
                  </a:lnTo>
                  <a:lnTo>
                    <a:pt x="64" y="698"/>
                  </a:lnTo>
                  <a:lnTo>
                    <a:pt x="64" y="700"/>
                  </a:lnTo>
                  <a:lnTo>
                    <a:pt x="62" y="706"/>
                  </a:lnTo>
                  <a:lnTo>
                    <a:pt x="62" y="709"/>
                  </a:lnTo>
                  <a:lnTo>
                    <a:pt x="61" y="715"/>
                  </a:lnTo>
                  <a:lnTo>
                    <a:pt x="60" y="717"/>
                  </a:lnTo>
                  <a:lnTo>
                    <a:pt x="57" y="721"/>
                  </a:lnTo>
                  <a:lnTo>
                    <a:pt x="56" y="724"/>
                  </a:lnTo>
                  <a:lnTo>
                    <a:pt x="55" y="724"/>
                  </a:lnTo>
                  <a:lnTo>
                    <a:pt x="55" y="728"/>
                  </a:lnTo>
                  <a:lnTo>
                    <a:pt x="56" y="737"/>
                  </a:lnTo>
                  <a:lnTo>
                    <a:pt x="57" y="747"/>
                  </a:lnTo>
                  <a:lnTo>
                    <a:pt x="61" y="762"/>
                  </a:lnTo>
                  <a:lnTo>
                    <a:pt x="64" y="774"/>
                  </a:lnTo>
                  <a:lnTo>
                    <a:pt x="64" y="778"/>
                  </a:lnTo>
                  <a:lnTo>
                    <a:pt x="64" y="780"/>
                  </a:lnTo>
                  <a:lnTo>
                    <a:pt x="64" y="781"/>
                  </a:lnTo>
                  <a:lnTo>
                    <a:pt x="64" y="781"/>
                  </a:lnTo>
                  <a:lnTo>
                    <a:pt x="65" y="783"/>
                  </a:lnTo>
                  <a:lnTo>
                    <a:pt x="65" y="785"/>
                  </a:lnTo>
                  <a:lnTo>
                    <a:pt x="65" y="788"/>
                  </a:lnTo>
                  <a:lnTo>
                    <a:pt x="64" y="791"/>
                  </a:lnTo>
                  <a:lnTo>
                    <a:pt x="62" y="793"/>
                  </a:lnTo>
                  <a:lnTo>
                    <a:pt x="61" y="796"/>
                  </a:lnTo>
                  <a:lnTo>
                    <a:pt x="58" y="797"/>
                  </a:lnTo>
                  <a:lnTo>
                    <a:pt x="55" y="797"/>
                  </a:lnTo>
                  <a:lnTo>
                    <a:pt x="45" y="797"/>
                  </a:lnTo>
                  <a:lnTo>
                    <a:pt x="35" y="797"/>
                  </a:lnTo>
                  <a:lnTo>
                    <a:pt x="24" y="795"/>
                  </a:lnTo>
                  <a:lnTo>
                    <a:pt x="19" y="792"/>
                  </a:lnTo>
                  <a:lnTo>
                    <a:pt x="14" y="789"/>
                  </a:lnTo>
                  <a:lnTo>
                    <a:pt x="10" y="785"/>
                  </a:lnTo>
                  <a:lnTo>
                    <a:pt x="6" y="781"/>
                  </a:lnTo>
                  <a:lnTo>
                    <a:pt x="5" y="779"/>
                  </a:lnTo>
                  <a:lnTo>
                    <a:pt x="3" y="776"/>
                  </a:lnTo>
                  <a:lnTo>
                    <a:pt x="3" y="774"/>
                  </a:lnTo>
                  <a:lnTo>
                    <a:pt x="3" y="768"/>
                  </a:lnTo>
                  <a:lnTo>
                    <a:pt x="5" y="761"/>
                  </a:lnTo>
                  <a:lnTo>
                    <a:pt x="7" y="749"/>
                  </a:lnTo>
                  <a:lnTo>
                    <a:pt x="9" y="742"/>
                  </a:lnTo>
                  <a:lnTo>
                    <a:pt x="10" y="738"/>
                  </a:lnTo>
                  <a:lnTo>
                    <a:pt x="10" y="736"/>
                  </a:lnTo>
                  <a:lnTo>
                    <a:pt x="11" y="733"/>
                  </a:lnTo>
                  <a:lnTo>
                    <a:pt x="11" y="733"/>
                  </a:lnTo>
                  <a:lnTo>
                    <a:pt x="11" y="732"/>
                  </a:lnTo>
                  <a:lnTo>
                    <a:pt x="10" y="732"/>
                  </a:lnTo>
                  <a:lnTo>
                    <a:pt x="10" y="730"/>
                  </a:lnTo>
                  <a:lnTo>
                    <a:pt x="9" y="729"/>
                  </a:lnTo>
                  <a:lnTo>
                    <a:pt x="6" y="726"/>
                  </a:lnTo>
                  <a:lnTo>
                    <a:pt x="5" y="723"/>
                  </a:lnTo>
                  <a:lnTo>
                    <a:pt x="2" y="720"/>
                  </a:lnTo>
                  <a:lnTo>
                    <a:pt x="1" y="717"/>
                  </a:lnTo>
                  <a:lnTo>
                    <a:pt x="1" y="715"/>
                  </a:lnTo>
                  <a:lnTo>
                    <a:pt x="2" y="709"/>
                  </a:lnTo>
                  <a:lnTo>
                    <a:pt x="3" y="703"/>
                  </a:lnTo>
                  <a:lnTo>
                    <a:pt x="3" y="700"/>
                  </a:lnTo>
                  <a:lnTo>
                    <a:pt x="3" y="699"/>
                  </a:lnTo>
                  <a:lnTo>
                    <a:pt x="3" y="696"/>
                  </a:lnTo>
                  <a:lnTo>
                    <a:pt x="3" y="694"/>
                  </a:lnTo>
                  <a:lnTo>
                    <a:pt x="2" y="691"/>
                  </a:lnTo>
                  <a:lnTo>
                    <a:pt x="0" y="683"/>
                  </a:lnTo>
                  <a:lnTo>
                    <a:pt x="0" y="669"/>
                  </a:lnTo>
                  <a:lnTo>
                    <a:pt x="0" y="651"/>
                  </a:lnTo>
                  <a:lnTo>
                    <a:pt x="1" y="628"/>
                  </a:lnTo>
                  <a:lnTo>
                    <a:pt x="3" y="605"/>
                  </a:lnTo>
                  <a:lnTo>
                    <a:pt x="6" y="582"/>
                  </a:lnTo>
                  <a:lnTo>
                    <a:pt x="9" y="564"/>
                  </a:lnTo>
                  <a:lnTo>
                    <a:pt x="13" y="550"/>
                  </a:lnTo>
                  <a:lnTo>
                    <a:pt x="14" y="539"/>
                  </a:lnTo>
                  <a:lnTo>
                    <a:pt x="15" y="524"/>
                  </a:lnTo>
                  <a:lnTo>
                    <a:pt x="18" y="504"/>
                  </a:lnTo>
                  <a:lnTo>
                    <a:pt x="19" y="482"/>
                  </a:lnTo>
                  <a:lnTo>
                    <a:pt x="20" y="461"/>
                  </a:lnTo>
                  <a:lnTo>
                    <a:pt x="22" y="441"/>
                  </a:lnTo>
                  <a:lnTo>
                    <a:pt x="23" y="425"/>
                  </a:lnTo>
                  <a:lnTo>
                    <a:pt x="23" y="419"/>
                  </a:lnTo>
                  <a:lnTo>
                    <a:pt x="23" y="414"/>
                  </a:lnTo>
                  <a:lnTo>
                    <a:pt x="23" y="408"/>
                  </a:lnTo>
                  <a:lnTo>
                    <a:pt x="23" y="403"/>
                  </a:lnTo>
                  <a:lnTo>
                    <a:pt x="23" y="397"/>
                  </a:lnTo>
                  <a:lnTo>
                    <a:pt x="24" y="391"/>
                  </a:lnTo>
                  <a:lnTo>
                    <a:pt x="24" y="387"/>
                  </a:lnTo>
                  <a:lnTo>
                    <a:pt x="23" y="386"/>
                  </a:lnTo>
                  <a:lnTo>
                    <a:pt x="20" y="385"/>
                  </a:lnTo>
                  <a:lnTo>
                    <a:pt x="18" y="384"/>
                  </a:lnTo>
                  <a:lnTo>
                    <a:pt x="15" y="382"/>
                  </a:lnTo>
                  <a:lnTo>
                    <a:pt x="14" y="381"/>
                  </a:lnTo>
                  <a:lnTo>
                    <a:pt x="11" y="380"/>
                  </a:lnTo>
                  <a:lnTo>
                    <a:pt x="11" y="380"/>
                  </a:lnTo>
                  <a:lnTo>
                    <a:pt x="11" y="376"/>
                  </a:lnTo>
                  <a:lnTo>
                    <a:pt x="13" y="365"/>
                  </a:lnTo>
                  <a:lnTo>
                    <a:pt x="14" y="351"/>
                  </a:lnTo>
                  <a:lnTo>
                    <a:pt x="17" y="334"/>
                  </a:lnTo>
                  <a:lnTo>
                    <a:pt x="20" y="315"/>
                  </a:lnTo>
                  <a:lnTo>
                    <a:pt x="24" y="298"/>
                  </a:lnTo>
                  <a:lnTo>
                    <a:pt x="28" y="284"/>
                  </a:lnTo>
                  <a:lnTo>
                    <a:pt x="32" y="264"/>
                  </a:lnTo>
                  <a:lnTo>
                    <a:pt x="35" y="249"/>
                  </a:lnTo>
                  <a:lnTo>
                    <a:pt x="34" y="237"/>
                  </a:lnTo>
                  <a:lnTo>
                    <a:pt x="34" y="228"/>
                  </a:lnTo>
                  <a:lnTo>
                    <a:pt x="34" y="224"/>
                  </a:lnTo>
                  <a:lnTo>
                    <a:pt x="35" y="221"/>
                  </a:lnTo>
                  <a:lnTo>
                    <a:pt x="35" y="219"/>
                  </a:lnTo>
                  <a:lnTo>
                    <a:pt x="35" y="219"/>
                  </a:lnTo>
                  <a:lnTo>
                    <a:pt x="35" y="217"/>
                  </a:lnTo>
                  <a:lnTo>
                    <a:pt x="35" y="217"/>
                  </a:lnTo>
                  <a:lnTo>
                    <a:pt x="34" y="216"/>
                  </a:lnTo>
                  <a:lnTo>
                    <a:pt x="34" y="213"/>
                  </a:lnTo>
                  <a:lnTo>
                    <a:pt x="32" y="212"/>
                  </a:lnTo>
                  <a:lnTo>
                    <a:pt x="31" y="211"/>
                  </a:lnTo>
                  <a:lnTo>
                    <a:pt x="31" y="208"/>
                  </a:lnTo>
                  <a:lnTo>
                    <a:pt x="31" y="205"/>
                  </a:lnTo>
                  <a:lnTo>
                    <a:pt x="31" y="203"/>
                  </a:lnTo>
                  <a:lnTo>
                    <a:pt x="31" y="202"/>
                  </a:lnTo>
                  <a:lnTo>
                    <a:pt x="31" y="200"/>
                  </a:lnTo>
                  <a:lnTo>
                    <a:pt x="31" y="198"/>
                  </a:lnTo>
                  <a:lnTo>
                    <a:pt x="32" y="195"/>
                  </a:lnTo>
                  <a:lnTo>
                    <a:pt x="34" y="194"/>
                  </a:lnTo>
                  <a:lnTo>
                    <a:pt x="34" y="192"/>
                  </a:lnTo>
                  <a:lnTo>
                    <a:pt x="34" y="191"/>
                  </a:lnTo>
                  <a:lnTo>
                    <a:pt x="34" y="191"/>
                  </a:lnTo>
                  <a:lnTo>
                    <a:pt x="32" y="188"/>
                  </a:lnTo>
                  <a:lnTo>
                    <a:pt x="30" y="186"/>
                  </a:lnTo>
                  <a:lnTo>
                    <a:pt x="27" y="183"/>
                  </a:lnTo>
                  <a:lnTo>
                    <a:pt x="24" y="181"/>
                  </a:lnTo>
                  <a:lnTo>
                    <a:pt x="23" y="177"/>
                  </a:lnTo>
                  <a:lnTo>
                    <a:pt x="20" y="174"/>
                  </a:lnTo>
                  <a:lnTo>
                    <a:pt x="19" y="173"/>
                  </a:lnTo>
                  <a:lnTo>
                    <a:pt x="19" y="169"/>
                  </a:lnTo>
                  <a:lnTo>
                    <a:pt x="19" y="165"/>
                  </a:lnTo>
                  <a:lnTo>
                    <a:pt x="19" y="162"/>
                  </a:lnTo>
                  <a:lnTo>
                    <a:pt x="19" y="160"/>
                  </a:lnTo>
                  <a:lnTo>
                    <a:pt x="19" y="158"/>
                  </a:lnTo>
                  <a:lnTo>
                    <a:pt x="18" y="157"/>
                  </a:lnTo>
                  <a:lnTo>
                    <a:pt x="15" y="154"/>
                  </a:lnTo>
                  <a:lnTo>
                    <a:pt x="14" y="152"/>
                  </a:lnTo>
                  <a:lnTo>
                    <a:pt x="13" y="149"/>
                  </a:lnTo>
                  <a:lnTo>
                    <a:pt x="13" y="148"/>
                  </a:lnTo>
                  <a:lnTo>
                    <a:pt x="11" y="144"/>
                  </a:lnTo>
                  <a:lnTo>
                    <a:pt x="10" y="135"/>
                  </a:lnTo>
                  <a:lnTo>
                    <a:pt x="7" y="124"/>
                  </a:lnTo>
                  <a:lnTo>
                    <a:pt x="5" y="111"/>
                  </a:lnTo>
                  <a:lnTo>
                    <a:pt x="2" y="99"/>
                  </a:lnTo>
                  <a:lnTo>
                    <a:pt x="2" y="90"/>
                  </a:lnTo>
                  <a:lnTo>
                    <a:pt x="6" y="73"/>
                  </a:lnTo>
                  <a:lnTo>
                    <a:pt x="10" y="61"/>
                  </a:lnTo>
                  <a:lnTo>
                    <a:pt x="17" y="54"/>
                  </a:lnTo>
                  <a:lnTo>
                    <a:pt x="23" y="48"/>
                  </a:lnTo>
                  <a:lnTo>
                    <a:pt x="31" y="42"/>
                  </a:lnTo>
                  <a:lnTo>
                    <a:pt x="40" y="35"/>
                  </a:lnTo>
                  <a:lnTo>
                    <a:pt x="47" y="29"/>
                  </a:lnTo>
                  <a:lnTo>
                    <a:pt x="51" y="25"/>
                  </a:lnTo>
                  <a:lnTo>
                    <a:pt x="53" y="22"/>
                  </a:lnTo>
                  <a:lnTo>
                    <a:pt x="53" y="22"/>
                  </a:lnTo>
                  <a:lnTo>
                    <a:pt x="55" y="21"/>
                  </a:lnTo>
                  <a:lnTo>
                    <a:pt x="55" y="18"/>
                  </a:lnTo>
                  <a:lnTo>
                    <a:pt x="56" y="14"/>
                  </a:lnTo>
                  <a:lnTo>
                    <a:pt x="58" y="10"/>
                  </a:lnTo>
                  <a:lnTo>
                    <a:pt x="61" y="6"/>
                  </a:lnTo>
                  <a:lnTo>
                    <a:pt x="62" y="3"/>
                  </a:lnTo>
                  <a:lnTo>
                    <a:pt x="64" y="1"/>
                  </a:lnTo>
                  <a:lnTo>
                    <a:pt x="65" y="0"/>
                  </a:lnTo>
                  <a:close/>
                </a:path>
              </a:pathLst>
            </a:custGeom>
            <a:solidFill>
              <a:schemeClr val="bg1">
                <a:lumMod val="50000"/>
              </a:schemeClr>
            </a:solidFill>
            <a:ln w="0">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44">
              <a:extLst>
                <a:ext uri="{FF2B5EF4-FFF2-40B4-BE49-F238E27FC236}">
                  <a16:creationId xmlns:a16="http://schemas.microsoft.com/office/drawing/2014/main" xmlns="" id="{906AA8B0-2472-435F-9485-5DF8975D6AD1}"/>
                </a:ext>
              </a:extLst>
            </p:cNvPr>
            <p:cNvSpPr>
              <a:spLocks/>
            </p:cNvSpPr>
            <p:nvPr/>
          </p:nvSpPr>
          <p:spPr bwMode="auto">
            <a:xfrm>
              <a:off x="6835499" y="1689453"/>
              <a:ext cx="196808" cy="323622"/>
            </a:xfrm>
            <a:custGeom>
              <a:avLst/>
              <a:gdLst>
                <a:gd name="T0" fmla="*/ 63 w 100"/>
                <a:gd name="T1" fmla="*/ 3 h 165"/>
                <a:gd name="T2" fmla="*/ 73 w 100"/>
                <a:gd name="T3" fmla="*/ 4 h 165"/>
                <a:gd name="T4" fmla="*/ 80 w 100"/>
                <a:gd name="T5" fmla="*/ 4 h 165"/>
                <a:gd name="T6" fmla="*/ 77 w 100"/>
                <a:gd name="T7" fmla="*/ 6 h 165"/>
                <a:gd name="T8" fmla="*/ 80 w 100"/>
                <a:gd name="T9" fmla="*/ 6 h 165"/>
                <a:gd name="T10" fmla="*/ 86 w 100"/>
                <a:gd name="T11" fmla="*/ 10 h 165"/>
                <a:gd name="T12" fmla="*/ 90 w 100"/>
                <a:gd name="T13" fmla="*/ 14 h 165"/>
                <a:gd name="T14" fmla="*/ 88 w 100"/>
                <a:gd name="T15" fmla="*/ 14 h 165"/>
                <a:gd name="T16" fmla="*/ 85 w 100"/>
                <a:gd name="T17" fmla="*/ 14 h 165"/>
                <a:gd name="T18" fmla="*/ 90 w 100"/>
                <a:gd name="T19" fmla="*/ 21 h 165"/>
                <a:gd name="T20" fmla="*/ 93 w 100"/>
                <a:gd name="T21" fmla="*/ 29 h 165"/>
                <a:gd name="T22" fmla="*/ 92 w 100"/>
                <a:gd name="T23" fmla="*/ 31 h 165"/>
                <a:gd name="T24" fmla="*/ 90 w 100"/>
                <a:gd name="T25" fmla="*/ 34 h 165"/>
                <a:gd name="T26" fmla="*/ 96 w 100"/>
                <a:gd name="T27" fmla="*/ 58 h 165"/>
                <a:gd name="T28" fmla="*/ 97 w 100"/>
                <a:gd name="T29" fmla="*/ 61 h 165"/>
                <a:gd name="T30" fmla="*/ 100 w 100"/>
                <a:gd name="T31" fmla="*/ 65 h 165"/>
                <a:gd name="T32" fmla="*/ 100 w 100"/>
                <a:gd name="T33" fmla="*/ 72 h 165"/>
                <a:gd name="T34" fmla="*/ 100 w 100"/>
                <a:gd name="T35" fmla="*/ 82 h 165"/>
                <a:gd name="T36" fmla="*/ 98 w 100"/>
                <a:gd name="T37" fmla="*/ 84 h 165"/>
                <a:gd name="T38" fmla="*/ 98 w 100"/>
                <a:gd name="T39" fmla="*/ 91 h 165"/>
                <a:gd name="T40" fmla="*/ 97 w 100"/>
                <a:gd name="T41" fmla="*/ 103 h 165"/>
                <a:gd name="T42" fmla="*/ 93 w 100"/>
                <a:gd name="T43" fmla="*/ 116 h 165"/>
                <a:gd name="T44" fmla="*/ 86 w 100"/>
                <a:gd name="T45" fmla="*/ 130 h 165"/>
                <a:gd name="T46" fmla="*/ 89 w 100"/>
                <a:gd name="T47" fmla="*/ 135 h 165"/>
                <a:gd name="T48" fmla="*/ 89 w 100"/>
                <a:gd name="T49" fmla="*/ 139 h 165"/>
                <a:gd name="T50" fmla="*/ 86 w 100"/>
                <a:gd name="T51" fmla="*/ 151 h 165"/>
                <a:gd name="T52" fmla="*/ 84 w 100"/>
                <a:gd name="T53" fmla="*/ 158 h 165"/>
                <a:gd name="T54" fmla="*/ 83 w 100"/>
                <a:gd name="T55" fmla="*/ 164 h 165"/>
                <a:gd name="T56" fmla="*/ 77 w 100"/>
                <a:gd name="T57" fmla="*/ 164 h 165"/>
                <a:gd name="T58" fmla="*/ 64 w 100"/>
                <a:gd name="T59" fmla="*/ 155 h 165"/>
                <a:gd name="T60" fmla="*/ 38 w 100"/>
                <a:gd name="T61" fmla="*/ 138 h 165"/>
                <a:gd name="T62" fmla="*/ 30 w 100"/>
                <a:gd name="T63" fmla="*/ 130 h 165"/>
                <a:gd name="T64" fmla="*/ 28 w 100"/>
                <a:gd name="T65" fmla="*/ 125 h 165"/>
                <a:gd name="T66" fmla="*/ 28 w 100"/>
                <a:gd name="T67" fmla="*/ 121 h 165"/>
                <a:gd name="T68" fmla="*/ 26 w 100"/>
                <a:gd name="T69" fmla="*/ 116 h 165"/>
                <a:gd name="T70" fmla="*/ 24 w 100"/>
                <a:gd name="T71" fmla="*/ 109 h 165"/>
                <a:gd name="T72" fmla="*/ 21 w 100"/>
                <a:gd name="T73" fmla="*/ 105 h 165"/>
                <a:gd name="T74" fmla="*/ 16 w 100"/>
                <a:gd name="T75" fmla="*/ 103 h 165"/>
                <a:gd name="T76" fmla="*/ 9 w 100"/>
                <a:gd name="T77" fmla="*/ 93 h 165"/>
                <a:gd name="T78" fmla="*/ 4 w 100"/>
                <a:gd name="T79" fmla="*/ 83 h 165"/>
                <a:gd name="T80" fmla="*/ 1 w 100"/>
                <a:gd name="T81" fmla="*/ 75 h 165"/>
                <a:gd name="T82" fmla="*/ 7 w 100"/>
                <a:gd name="T83" fmla="*/ 74 h 165"/>
                <a:gd name="T84" fmla="*/ 7 w 100"/>
                <a:gd name="T85" fmla="*/ 71 h 165"/>
                <a:gd name="T86" fmla="*/ 1 w 100"/>
                <a:gd name="T87" fmla="*/ 61 h 165"/>
                <a:gd name="T88" fmla="*/ 0 w 100"/>
                <a:gd name="T89" fmla="*/ 46 h 165"/>
                <a:gd name="T90" fmla="*/ 8 w 100"/>
                <a:gd name="T91" fmla="*/ 20 h 165"/>
                <a:gd name="T92" fmla="*/ 20 w 100"/>
                <a:gd name="T93" fmla="*/ 14 h 165"/>
                <a:gd name="T94" fmla="*/ 29 w 100"/>
                <a:gd name="T95" fmla="*/ 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65">
                  <a:moveTo>
                    <a:pt x="38" y="0"/>
                  </a:moveTo>
                  <a:lnTo>
                    <a:pt x="51" y="2"/>
                  </a:lnTo>
                  <a:lnTo>
                    <a:pt x="63" y="3"/>
                  </a:lnTo>
                  <a:lnTo>
                    <a:pt x="67" y="3"/>
                  </a:lnTo>
                  <a:lnTo>
                    <a:pt x="71" y="4"/>
                  </a:lnTo>
                  <a:lnTo>
                    <a:pt x="73" y="4"/>
                  </a:lnTo>
                  <a:lnTo>
                    <a:pt x="77" y="4"/>
                  </a:lnTo>
                  <a:lnTo>
                    <a:pt x="79" y="4"/>
                  </a:lnTo>
                  <a:lnTo>
                    <a:pt x="80" y="4"/>
                  </a:lnTo>
                  <a:lnTo>
                    <a:pt x="79" y="4"/>
                  </a:lnTo>
                  <a:lnTo>
                    <a:pt x="77" y="6"/>
                  </a:lnTo>
                  <a:lnTo>
                    <a:pt x="77" y="6"/>
                  </a:lnTo>
                  <a:lnTo>
                    <a:pt x="77" y="6"/>
                  </a:lnTo>
                  <a:lnTo>
                    <a:pt x="79" y="6"/>
                  </a:lnTo>
                  <a:lnTo>
                    <a:pt x="80" y="6"/>
                  </a:lnTo>
                  <a:lnTo>
                    <a:pt x="81" y="7"/>
                  </a:lnTo>
                  <a:lnTo>
                    <a:pt x="84" y="8"/>
                  </a:lnTo>
                  <a:lnTo>
                    <a:pt x="86" y="10"/>
                  </a:lnTo>
                  <a:lnTo>
                    <a:pt x="89" y="11"/>
                  </a:lnTo>
                  <a:lnTo>
                    <a:pt x="90" y="12"/>
                  </a:lnTo>
                  <a:lnTo>
                    <a:pt x="90" y="14"/>
                  </a:lnTo>
                  <a:lnTo>
                    <a:pt x="90" y="14"/>
                  </a:lnTo>
                  <a:lnTo>
                    <a:pt x="89" y="14"/>
                  </a:lnTo>
                  <a:lnTo>
                    <a:pt x="88" y="14"/>
                  </a:lnTo>
                  <a:lnTo>
                    <a:pt x="85" y="14"/>
                  </a:lnTo>
                  <a:lnTo>
                    <a:pt x="84" y="14"/>
                  </a:lnTo>
                  <a:lnTo>
                    <a:pt x="85" y="14"/>
                  </a:lnTo>
                  <a:lnTo>
                    <a:pt x="86" y="15"/>
                  </a:lnTo>
                  <a:lnTo>
                    <a:pt x="88" y="17"/>
                  </a:lnTo>
                  <a:lnTo>
                    <a:pt x="90" y="21"/>
                  </a:lnTo>
                  <a:lnTo>
                    <a:pt x="92" y="24"/>
                  </a:lnTo>
                  <a:lnTo>
                    <a:pt x="92" y="27"/>
                  </a:lnTo>
                  <a:lnTo>
                    <a:pt x="93" y="29"/>
                  </a:lnTo>
                  <a:lnTo>
                    <a:pt x="93" y="31"/>
                  </a:lnTo>
                  <a:lnTo>
                    <a:pt x="93" y="31"/>
                  </a:lnTo>
                  <a:lnTo>
                    <a:pt x="92" y="31"/>
                  </a:lnTo>
                  <a:lnTo>
                    <a:pt x="90" y="29"/>
                  </a:lnTo>
                  <a:lnTo>
                    <a:pt x="86" y="28"/>
                  </a:lnTo>
                  <a:lnTo>
                    <a:pt x="90" y="34"/>
                  </a:lnTo>
                  <a:lnTo>
                    <a:pt x="93" y="40"/>
                  </a:lnTo>
                  <a:lnTo>
                    <a:pt x="96" y="49"/>
                  </a:lnTo>
                  <a:lnTo>
                    <a:pt x="96" y="58"/>
                  </a:lnTo>
                  <a:lnTo>
                    <a:pt x="96" y="61"/>
                  </a:lnTo>
                  <a:lnTo>
                    <a:pt x="96" y="61"/>
                  </a:lnTo>
                  <a:lnTo>
                    <a:pt x="97" y="61"/>
                  </a:lnTo>
                  <a:lnTo>
                    <a:pt x="98" y="61"/>
                  </a:lnTo>
                  <a:lnTo>
                    <a:pt x="100" y="62"/>
                  </a:lnTo>
                  <a:lnTo>
                    <a:pt x="100" y="65"/>
                  </a:lnTo>
                  <a:lnTo>
                    <a:pt x="100" y="67"/>
                  </a:lnTo>
                  <a:lnTo>
                    <a:pt x="100" y="70"/>
                  </a:lnTo>
                  <a:lnTo>
                    <a:pt x="100" y="72"/>
                  </a:lnTo>
                  <a:lnTo>
                    <a:pt x="100" y="76"/>
                  </a:lnTo>
                  <a:lnTo>
                    <a:pt x="100" y="79"/>
                  </a:lnTo>
                  <a:lnTo>
                    <a:pt x="100" y="82"/>
                  </a:lnTo>
                  <a:lnTo>
                    <a:pt x="100" y="83"/>
                  </a:lnTo>
                  <a:lnTo>
                    <a:pt x="98" y="84"/>
                  </a:lnTo>
                  <a:lnTo>
                    <a:pt x="98" y="84"/>
                  </a:lnTo>
                  <a:lnTo>
                    <a:pt x="98" y="86"/>
                  </a:lnTo>
                  <a:lnTo>
                    <a:pt x="98" y="88"/>
                  </a:lnTo>
                  <a:lnTo>
                    <a:pt x="98" y="91"/>
                  </a:lnTo>
                  <a:lnTo>
                    <a:pt x="97" y="95"/>
                  </a:lnTo>
                  <a:lnTo>
                    <a:pt x="97" y="100"/>
                  </a:lnTo>
                  <a:lnTo>
                    <a:pt x="97" y="103"/>
                  </a:lnTo>
                  <a:lnTo>
                    <a:pt x="97" y="105"/>
                  </a:lnTo>
                  <a:lnTo>
                    <a:pt x="96" y="109"/>
                  </a:lnTo>
                  <a:lnTo>
                    <a:pt x="93" y="116"/>
                  </a:lnTo>
                  <a:lnTo>
                    <a:pt x="90" y="122"/>
                  </a:lnTo>
                  <a:lnTo>
                    <a:pt x="88" y="127"/>
                  </a:lnTo>
                  <a:lnTo>
                    <a:pt x="86" y="130"/>
                  </a:lnTo>
                  <a:lnTo>
                    <a:pt x="88" y="133"/>
                  </a:lnTo>
                  <a:lnTo>
                    <a:pt x="89" y="134"/>
                  </a:lnTo>
                  <a:lnTo>
                    <a:pt x="89" y="135"/>
                  </a:lnTo>
                  <a:lnTo>
                    <a:pt x="89" y="135"/>
                  </a:lnTo>
                  <a:lnTo>
                    <a:pt x="90" y="137"/>
                  </a:lnTo>
                  <a:lnTo>
                    <a:pt x="89" y="139"/>
                  </a:lnTo>
                  <a:lnTo>
                    <a:pt x="88" y="143"/>
                  </a:lnTo>
                  <a:lnTo>
                    <a:pt x="88" y="147"/>
                  </a:lnTo>
                  <a:lnTo>
                    <a:pt x="86" y="151"/>
                  </a:lnTo>
                  <a:lnTo>
                    <a:pt x="85" y="154"/>
                  </a:lnTo>
                  <a:lnTo>
                    <a:pt x="85" y="156"/>
                  </a:lnTo>
                  <a:lnTo>
                    <a:pt x="84" y="158"/>
                  </a:lnTo>
                  <a:lnTo>
                    <a:pt x="84" y="160"/>
                  </a:lnTo>
                  <a:lnTo>
                    <a:pt x="84" y="163"/>
                  </a:lnTo>
                  <a:lnTo>
                    <a:pt x="83" y="164"/>
                  </a:lnTo>
                  <a:lnTo>
                    <a:pt x="81" y="165"/>
                  </a:lnTo>
                  <a:lnTo>
                    <a:pt x="80" y="165"/>
                  </a:lnTo>
                  <a:lnTo>
                    <a:pt x="77" y="164"/>
                  </a:lnTo>
                  <a:lnTo>
                    <a:pt x="75" y="161"/>
                  </a:lnTo>
                  <a:lnTo>
                    <a:pt x="71" y="159"/>
                  </a:lnTo>
                  <a:lnTo>
                    <a:pt x="64" y="155"/>
                  </a:lnTo>
                  <a:lnTo>
                    <a:pt x="55" y="148"/>
                  </a:lnTo>
                  <a:lnTo>
                    <a:pt x="46" y="143"/>
                  </a:lnTo>
                  <a:lnTo>
                    <a:pt x="38" y="138"/>
                  </a:lnTo>
                  <a:lnTo>
                    <a:pt x="35" y="137"/>
                  </a:lnTo>
                  <a:lnTo>
                    <a:pt x="33" y="133"/>
                  </a:lnTo>
                  <a:lnTo>
                    <a:pt x="30" y="130"/>
                  </a:lnTo>
                  <a:lnTo>
                    <a:pt x="29" y="127"/>
                  </a:lnTo>
                  <a:lnTo>
                    <a:pt x="28" y="126"/>
                  </a:lnTo>
                  <a:lnTo>
                    <a:pt x="28" y="125"/>
                  </a:lnTo>
                  <a:lnTo>
                    <a:pt x="28" y="125"/>
                  </a:lnTo>
                  <a:lnTo>
                    <a:pt x="28" y="123"/>
                  </a:lnTo>
                  <a:lnTo>
                    <a:pt x="28" y="121"/>
                  </a:lnTo>
                  <a:lnTo>
                    <a:pt x="28" y="118"/>
                  </a:lnTo>
                  <a:lnTo>
                    <a:pt x="26" y="117"/>
                  </a:lnTo>
                  <a:lnTo>
                    <a:pt x="26" y="116"/>
                  </a:lnTo>
                  <a:lnTo>
                    <a:pt x="26" y="114"/>
                  </a:lnTo>
                  <a:lnTo>
                    <a:pt x="25" y="112"/>
                  </a:lnTo>
                  <a:lnTo>
                    <a:pt x="24" y="109"/>
                  </a:lnTo>
                  <a:lnTo>
                    <a:pt x="22" y="106"/>
                  </a:lnTo>
                  <a:lnTo>
                    <a:pt x="21" y="106"/>
                  </a:lnTo>
                  <a:lnTo>
                    <a:pt x="21" y="105"/>
                  </a:lnTo>
                  <a:lnTo>
                    <a:pt x="18" y="105"/>
                  </a:lnTo>
                  <a:lnTo>
                    <a:pt x="17" y="104"/>
                  </a:lnTo>
                  <a:lnTo>
                    <a:pt x="16" y="103"/>
                  </a:lnTo>
                  <a:lnTo>
                    <a:pt x="13" y="100"/>
                  </a:lnTo>
                  <a:lnTo>
                    <a:pt x="12" y="97"/>
                  </a:lnTo>
                  <a:lnTo>
                    <a:pt x="9" y="93"/>
                  </a:lnTo>
                  <a:lnTo>
                    <a:pt x="7" y="89"/>
                  </a:lnTo>
                  <a:lnTo>
                    <a:pt x="5" y="86"/>
                  </a:lnTo>
                  <a:lnTo>
                    <a:pt x="4" y="83"/>
                  </a:lnTo>
                  <a:lnTo>
                    <a:pt x="1" y="79"/>
                  </a:lnTo>
                  <a:lnTo>
                    <a:pt x="1" y="76"/>
                  </a:lnTo>
                  <a:lnTo>
                    <a:pt x="1" y="75"/>
                  </a:lnTo>
                  <a:lnTo>
                    <a:pt x="3" y="74"/>
                  </a:lnTo>
                  <a:lnTo>
                    <a:pt x="5" y="74"/>
                  </a:lnTo>
                  <a:lnTo>
                    <a:pt x="7" y="74"/>
                  </a:lnTo>
                  <a:lnTo>
                    <a:pt x="8" y="74"/>
                  </a:lnTo>
                  <a:lnTo>
                    <a:pt x="8" y="74"/>
                  </a:lnTo>
                  <a:lnTo>
                    <a:pt x="7" y="71"/>
                  </a:lnTo>
                  <a:lnTo>
                    <a:pt x="5" y="68"/>
                  </a:lnTo>
                  <a:lnTo>
                    <a:pt x="4" y="66"/>
                  </a:lnTo>
                  <a:lnTo>
                    <a:pt x="1" y="61"/>
                  </a:lnTo>
                  <a:lnTo>
                    <a:pt x="0" y="55"/>
                  </a:lnTo>
                  <a:lnTo>
                    <a:pt x="0" y="51"/>
                  </a:lnTo>
                  <a:lnTo>
                    <a:pt x="0" y="46"/>
                  </a:lnTo>
                  <a:lnTo>
                    <a:pt x="1" y="38"/>
                  </a:lnTo>
                  <a:lnTo>
                    <a:pt x="4" y="28"/>
                  </a:lnTo>
                  <a:lnTo>
                    <a:pt x="8" y="20"/>
                  </a:lnTo>
                  <a:lnTo>
                    <a:pt x="12" y="16"/>
                  </a:lnTo>
                  <a:lnTo>
                    <a:pt x="16" y="14"/>
                  </a:lnTo>
                  <a:lnTo>
                    <a:pt x="20" y="14"/>
                  </a:lnTo>
                  <a:lnTo>
                    <a:pt x="21" y="12"/>
                  </a:lnTo>
                  <a:lnTo>
                    <a:pt x="25" y="7"/>
                  </a:lnTo>
                  <a:lnTo>
                    <a:pt x="29" y="4"/>
                  </a:lnTo>
                  <a:lnTo>
                    <a:pt x="33" y="2"/>
                  </a:lnTo>
                  <a:lnTo>
                    <a:pt x="38" y="0"/>
                  </a:lnTo>
                  <a:close/>
                </a:path>
              </a:pathLst>
            </a:custGeom>
            <a:solidFill>
              <a:schemeClr val="bg1">
                <a:lumMod val="50000"/>
              </a:schemeClr>
            </a:solidFill>
            <a:ln w="0">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45"/>
            <p:cNvSpPr>
              <a:spLocks/>
            </p:cNvSpPr>
            <p:nvPr/>
          </p:nvSpPr>
          <p:spPr bwMode="auto">
            <a:xfrm>
              <a:off x="6879568" y="1935190"/>
              <a:ext cx="178878" cy="202467"/>
            </a:xfrm>
            <a:custGeom>
              <a:avLst/>
              <a:gdLst>
                <a:gd name="T0" fmla="*/ 2147483646 w 91"/>
                <a:gd name="T1" fmla="*/ 0 h 103"/>
                <a:gd name="T2" fmla="*/ 2147483646 w 91"/>
                <a:gd name="T3" fmla="*/ 2147483646 h 103"/>
                <a:gd name="T4" fmla="*/ 2147483646 w 91"/>
                <a:gd name="T5" fmla="*/ 2147483646 h 103"/>
                <a:gd name="T6" fmla="*/ 2147483646 w 91"/>
                <a:gd name="T7" fmla="*/ 2147483646 h 103"/>
                <a:gd name="T8" fmla="*/ 2147483646 w 91"/>
                <a:gd name="T9" fmla="*/ 2147483646 h 103"/>
                <a:gd name="T10" fmla="*/ 2147483646 w 91"/>
                <a:gd name="T11" fmla="*/ 2147483646 h 103"/>
                <a:gd name="T12" fmla="*/ 2147483646 w 91"/>
                <a:gd name="T13" fmla="*/ 2147483646 h 103"/>
                <a:gd name="T14" fmla="*/ 2147483646 w 91"/>
                <a:gd name="T15" fmla="*/ 2147483646 h 103"/>
                <a:gd name="T16" fmla="*/ 2147483646 w 91"/>
                <a:gd name="T17" fmla="*/ 2147483646 h 103"/>
                <a:gd name="T18" fmla="*/ 2147483646 w 91"/>
                <a:gd name="T19" fmla="*/ 2147483646 h 103"/>
                <a:gd name="T20" fmla="*/ 2147483646 w 91"/>
                <a:gd name="T21" fmla="*/ 2147483646 h 103"/>
                <a:gd name="T22" fmla="*/ 2147483646 w 91"/>
                <a:gd name="T23" fmla="*/ 2147483646 h 103"/>
                <a:gd name="T24" fmla="*/ 2147483646 w 91"/>
                <a:gd name="T25" fmla="*/ 2147483646 h 103"/>
                <a:gd name="T26" fmla="*/ 2147483646 w 91"/>
                <a:gd name="T27" fmla="*/ 2147483646 h 103"/>
                <a:gd name="T28" fmla="*/ 2147483646 w 91"/>
                <a:gd name="T29" fmla="*/ 2147483646 h 103"/>
                <a:gd name="T30" fmla="*/ 2147483646 w 91"/>
                <a:gd name="T31" fmla="*/ 2147483646 h 103"/>
                <a:gd name="T32" fmla="*/ 2147483646 w 91"/>
                <a:gd name="T33" fmla="*/ 2147483646 h 103"/>
                <a:gd name="T34" fmla="*/ 2147483646 w 91"/>
                <a:gd name="T35" fmla="*/ 2147483646 h 103"/>
                <a:gd name="T36" fmla="*/ 2147483646 w 91"/>
                <a:gd name="T37" fmla="*/ 2147483646 h 103"/>
                <a:gd name="T38" fmla="*/ 2147483646 w 91"/>
                <a:gd name="T39" fmla="*/ 2147483646 h 103"/>
                <a:gd name="T40" fmla="*/ 2147483646 w 91"/>
                <a:gd name="T41" fmla="*/ 2147483646 h 103"/>
                <a:gd name="T42" fmla="*/ 2147483646 w 91"/>
                <a:gd name="T43" fmla="*/ 2147483646 h 103"/>
                <a:gd name="T44" fmla="*/ 2147483646 w 91"/>
                <a:gd name="T45" fmla="*/ 2147483646 h 103"/>
                <a:gd name="T46" fmla="*/ 2147483646 w 91"/>
                <a:gd name="T47" fmla="*/ 2147483646 h 103"/>
                <a:gd name="T48" fmla="*/ 2147483646 w 91"/>
                <a:gd name="T49" fmla="*/ 2147483646 h 103"/>
                <a:gd name="T50" fmla="*/ 2147483646 w 91"/>
                <a:gd name="T51" fmla="*/ 2147483646 h 103"/>
                <a:gd name="T52" fmla="*/ 2147483646 w 91"/>
                <a:gd name="T53" fmla="*/ 2147483646 h 103"/>
                <a:gd name="T54" fmla="*/ 2147483646 w 91"/>
                <a:gd name="T55" fmla="*/ 2147483646 h 103"/>
                <a:gd name="T56" fmla="*/ 2147483646 w 91"/>
                <a:gd name="T57" fmla="*/ 2147483646 h 103"/>
                <a:gd name="T58" fmla="*/ 2147483646 w 91"/>
                <a:gd name="T59" fmla="*/ 2147483646 h 103"/>
                <a:gd name="T60" fmla="*/ 2147483646 w 91"/>
                <a:gd name="T61" fmla="*/ 2147483646 h 103"/>
                <a:gd name="T62" fmla="*/ 2147483646 w 91"/>
                <a:gd name="T63" fmla="*/ 2147483646 h 103"/>
                <a:gd name="T64" fmla="*/ 2147483646 w 91"/>
                <a:gd name="T65" fmla="*/ 2147483646 h 103"/>
                <a:gd name="T66" fmla="*/ 2147483646 w 91"/>
                <a:gd name="T67" fmla="*/ 2147483646 h 103"/>
                <a:gd name="T68" fmla="*/ 2147483646 w 91"/>
                <a:gd name="T69" fmla="*/ 2147483646 h 103"/>
                <a:gd name="T70" fmla="*/ 2147483646 w 91"/>
                <a:gd name="T71" fmla="*/ 2147483646 h 103"/>
                <a:gd name="T72" fmla="*/ 2147483646 w 91"/>
                <a:gd name="T73" fmla="*/ 2147483646 h 103"/>
                <a:gd name="T74" fmla="*/ 2147483646 w 91"/>
                <a:gd name="T75" fmla="*/ 2147483646 h 103"/>
                <a:gd name="T76" fmla="*/ 2147483646 w 91"/>
                <a:gd name="T77" fmla="*/ 2147483646 h 103"/>
                <a:gd name="T78" fmla="*/ 2147483646 w 91"/>
                <a:gd name="T79" fmla="*/ 2147483646 h 103"/>
                <a:gd name="T80" fmla="*/ 2147483646 w 91"/>
                <a:gd name="T81" fmla="*/ 2147483646 h 103"/>
                <a:gd name="T82" fmla="*/ 2147483646 w 91"/>
                <a:gd name="T83" fmla="*/ 2147483646 h 103"/>
                <a:gd name="T84" fmla="*/ 2147483646 w 91"/>
                <a:gd name="T85" fmla="*/ 2147483646 h 103"/>
                <a:gd name="T86" fmla="*/ 2147483646 w 91"/>
                <a:gd name="T87" fmla="*/ 2147483646 h 103"/>
                <a:gd name="T88" fmla="*/ 2147483646 w 91"/>
                <a:gd name="T89" fmla="*/ 2147483646 h 103"/>
                <a:gd name="T90" fmla="*/ 2147483646 w 91"/>
                <a:gd name="T91" fmla="*/ 2147483646 h 103"/>
                <a:gd name="T92" fmla="*/ 2147483646 w 91"/>
                <a:gd name="T93" fmla="*/ 2147483646 h 103"/>
                <a:gd name="T94" fmla="*/ 2147483646 w 91"/>
                <a:gd name="T95" fmla="*/ 2147483646 h 103"/>
                <a:gd name="T96" fmla="*/ 2147483646 w 91"/>
                <a:gd name="T97" fmla="*/ 2147483646 h 103"/>
                <a:gd name="T98" fmla="*/ 2147483646 w 91"/>
                <a:gd name="T99" fmla="*/ 2147483646 h 103"/>
                <a:gd name="T100" fmla="*/ 2147483646 w 91"/>
                <a:gd name="T101" fmla="*/ 2147483646 h 103"/>
                <a:gd name="T102" fmla="*/ 2147483646 w 91"/>
                <a:gd name="T103" fmla="*/ 2147483646 h 103"/>
                <a:gd name="T104" fmla="*/ 2147483646 w 91"/>
                <a:gd name="T105" fmla="*/ 2147483646 h 103"/>
                <a:gd name="T106" fmla="*/ 2147483646 w 91"/>
                <a:gd name="T107" fmla="*/ 2147483646 h 103"/>
                <a:gd name="T108" fmla="*/ 2147483646 w 91"/>
                <a:gd name="T109" fmla="*/ 2147483646 h 103"/>
                <a:gd name="T110" fmla="*/ 2147483646 w 91"/>
                <a:gd name="T111" fmla="*/ 2147483646 h 103"/>
                <a:gd name="T112" fmla="*/ 2147483646 w 91"/>
                <a:gd name="T113" fmla="*/ 2147483646 h 103"/>
                <a:gd name="T114" fmla="*/ 2147483646 w 91"/>
                <a:gd name="T115" fmla="*/ 2147483646 h 103"/>
                <a:gd name="T116" fmla="*/ 2147483646 w 91"/>
                <a:gd name="T117" fmla="*/ 2147483646 h 103"/>
                <a:gd name="T118" fmla="*/ 0 w 91"/>
                <a:gd name="T119" fmla="*/ 2147483646 h 103"/>
                <a:gd name="T120" fmla="*/ 0 w 91"/>
                <a:gd name="T121" fmla="*/ 2147483646 h 103"/>
                <a:gd name="T122" fmla="*/ 2147483646 w 91"/>
                <a:gd name="T123" fmla="*/ 2147483646 h 103"/>
                <a:gd name="T124" fmla="*/ 2147483646 w 91"/>
                <a:gd name="T125" fmla="*/ 0 h 1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1" h="103">
                  <a:moveTo>
                    <a:pt x="6" y="0"/>
                  </a:moveTo>
                  <a:lnTo>
                    <a:pt x="6" y="0"/>
                  </a:lnTo>
                  <a:lnTo>
                    <a:pt x="6" y="1"/>
                  </a:lnTo>
                  <a:lnTo>
                    <a:pt x="7" y="2"/>
                  </a:lnTo>
                  <a:lnTo>
                    <a:pt x="8" y="5"/>
                  </a:lnTo>
                  <a:lnTo>
                    <a:pt x="11" y="8"/>
                  </a:lnTo>
                  <a:lnTo>
                    <a:pt x="13" y="12"/>
                  </a:lnTo>
                  <a:lnTo>
                    <a:pt x="16" y="13"/>
                  </a:lnTo>
                  <a:lnTo>
                    <a:pt x="24" y="18"/>
                  </a:lnTo>
                  <a:lnTo>
                    <a:pt x="33" y="23"/>
                  </a:lnTo>
                  <a:lnTo>
                    <a:pt x="42" y="30"/>
                  </a:lnTo>
                  <a:lnTo>
                    <a:pt x="49" y="34"/>
                  </a:lnTo>
                  <a:lnTo>
                    <a:pt x="53" y="36"/>
                  </a:lnTo>
                  <a:lnTo>
                    <a:pt x="55" y="39"/>
                  </a:lnTo>
                  <a:lnTo>
                    <a:pt x="58" y="40"/>
                  </a:lnTo>
                  <a:lnTo>
                    <a:pt x="59" y="40"/>
                  </a:lnTo>
                  <a:lnTo>
                    <a:pt x="61" y="39"/>
                  </a:lnTo>
                  <a:lnTo>
                    <a:pt x="62" y="38"/>
                  </a:lnTo>
                  <a:lnTo>
                    <a:pt x="62" y="35"/>
                  </a:lnTo>
                  <a:lnTo>
                    <a:pt x="62" y="33"/>
                  </a:lnTo>
                  <a:lnTo>
                    <a:pt x="63" y="31"/>
                  </a:lnTo>
                  <a:lnTo>
                    <a:pt x="63" y="29"/>
                  </a:lnTo>
                  <a:lnTo>
                    <a:pt x="64" y="26"/>
                  </a:lnTo>
                  <a:lnTo>
                    <a:pt x="66" y="22"/>
                  </a:lnTo>
                  <a:lnTo>
                    <a:pt x="66" y="18"/>
                  </a:lnTo>
                  <a:lnTo>
                    <a:pt x="67" y="14"/>
                  </a:lnTo>
                  <a:lnTo>
                    <a:pt x="68" y="12"/>
                  </a:lnTo>
                  <a:lnTo>
                    <a:pt x="68" y="13"/>
                  </a:lnTo>
                  <a:lnTo>
                    <a:pt x="72" y="30"/>
                  </a:lnTo>
                  <a:lnTo>
                    <a:pt x="74" y="31"/>
                  </a:lnTo>
                  <a:lnTo>
                    <a:pt x="74" y="33"/>
                  </a:lnTo>
                  <a:lnTo>
                    <a:pt x="74" y="34"/>
                  </a:lnTo>
                  <a:lnTo>
                    <a:pt x="75" y="38"/>
                  </a:lnTo>
                  <a:lnTo>
                    <a:pt x="79" y="47"/>
                  </a:lnTo>
                  <a:lnTo>
                    <a:pt x="83" y="57"/>
                  </a:lnTo>
                  <a:lnTo>
                    <a:pt x="85" y="70"/>
                  </a:lnTo>
                  <a:lnTo>
                    <a:pt x="88" y="81"/>
                  </a:lnTo>
                  <a:lnTo>
                    <a:pt x="89" y="94"/>
                  </a:lnTo>
                  <a:lnTo>
                    <a:pt x="91" y="101"/>
                  </a:lnTo>
                  <a:lnTo>
                    <a:pt x="91" y="103"/>
                  </a:lnTo>
                  <a:lnTo>
                    <a:pt x="89" y="101"/>
                  </a:lnTo>
                  <a:lnTo>
                    <a:pt x="87" y="95"/>
                  </a:lnTo>
                  <a:lnTo>
                    <a:pt x="84" y="89"/>
                  </a:lnTo>
                  <a:lnTo>
                    <a:pt x="81" y="81"/>
                  </a:lnTo>
                  <a:lnTo>
                    <a:pt x="79" y="76"/>
                  </a:lnTo>
                  <a:lnTo>
                    <a:pt x="78" y="69"/>
                  </a:lnTo>
                  <a:lnTo>
                    <a:pt x="75" y="61"/>
                  </a:lnTo>
                  <a:lnTo>
                    <a:pt x="72" y="52"/>
                  </a:lnTo>
                  <a:lnTo>
                    <a:pt x="71" y="47"/>
                  </a:lnTo>
                  <a:lnTo>
                    <a:pt x="70" y="44"/>
                  </a:lnTo>
                  <a:lnTo>
                    <a:pt x="78" y="53"/>
                  </a:lnTo>
                  <a:lnTo>
                    <a:pt x="78" y="52"/>
                  </a:lnTo>
                  <a:lnTo>
                    <a:pt x="76" y="51"/>
                  </a:lnTo>
                  <a:lnTo>
                    <a:pt x="74" y="48"/>
                  </a:lnTo>
                  <a:lnTo>
                    <a:pt x="72" y="44"/>
                  </a:lnTo>
                  <a:lnTo>
                    <a:pt x="71" y="43"/>
                  </a:lnTo>
                  <a:lnTo>
                    <a:pt x="71" y="40"/>
                  </a:lnTo>
                  <a:lnTo>
                    <a:pt x="71" y="38"/>
                  </a:lnTo>
                  <a:lnTo>
                    <a:pt x="71" y="36"/>
                  </a:lnTo>
                  <a:lnTo>
                    <a:pt x="70" y="34"/>
                  </a:lnTo>
                  <a:lnTo>
                    <a:pt x="70" y="33"/>
                  </a:lnTo>
                  <a:lnTo>
                    <a:pt x="68" y="31"/>
                  </a:lnTo>
                  <a:lnTo>
                    <a:pt x="67" y="33"/>
                  </a:lnTo>
                  <a:lnTo>
                    <a:pt x="66" y="35"/>
                  </a:lnTo>
                  <a:lnTo>
                    <a:pt x="66" y="36"/>
                  </a:lnTo>
                  <a:lnTo>
                    <a:pt x="64" y="38"/>
                  </a:lnTo>
                  <a:lnTo>
                    <a:pt x="64" y="40"/>
                  </a:lnTo>
                  <a:lnTo>
                    <a:pt x="64" y="42"/>
                  </a:lnTo>
                  <a:lnTo>
                    <a:pt x="64" y="44"/>
                  </a:lnTo>
                  <a:lnTo>
                    <a:pt x="64" y="46"/>
                  </a:lnTo>
                  <a:lnTo>
                    <a:pt x="62" y="46"/>
                  </a:lnTo>
                  <a:lnTo>
                    <a:pt x="61" y="47"/>
                  </a:lnTo>
                  <a:lnTo>
                    <a:pt x="58" y="47"/>
                  </a:lnTo>
                  <a:lnTo>
                    <a:pt x="57" y="47"/>
                  </a:lnTo>
                  <a:lnTo>
                    <a:pt x="55" y="44"/>
                  </a:lnTo>
                  <a:lnTo>
                    <a:pt x="53" y="43"/>
                  </a:lnTo>
                  <a:lnTo>
                    <a:pt x="51" y="42"/>
                  </a:lnTo>
                  <a:lnTo>
                    <a:pt x="50" y="40"/>
                  </a:lnTo>
                  <a:lnTo>
                    <a:pt x="50" y="39"/>
                  </a:lnTo>
                  <a:lnTo>
                    <a:pt x="50" y="40"/>
                  </a:lnTo>
                  <a:lnTo>
                    <a:pt x="49" y="42"/>
                  </a:lnTo>
                  <a:lnTo>
                    <a:pt x="47" y="44"/>
                  </a:lnTo>
                  <a:lnTo>
                    <a:pt x="46" y="47"/>
                  </a:lnTo>
                  <a:lnTo>
                    <a:pt x="45" y="50"/>
                  </a:lnTo>
                  <a:lnTo>
                    <a:pt x="43" y="51"/>
                  </a:lnTo>
                  <a:lnTo>
                    <a:pt x="43" y="53"/>
                  </a:lnTo>
                  <a:lnTo>
                    <a:pt x="42" y="55"/>
                  </a:lnTo>
                  <a:lnTo>
                    <a:pt x="42" y="53"/>
                  </a:lnTo>
                  <a:lnTo>
                    <a:pt x="45" y="52"/>
                  </a:lnTo>
                  <a:lnTo>
                    <a:pt x="46" y="51"/>
                  </a:lnTo>
                  <a:lnTo>
                    <a:pt x="49" y="51"/>
                  </a:lnTo>
                  <a:lnTo>
                    <a:pt x="50" y="51"/>
                  </a:lnTo>
                  <a:lnTo>
                    <a:pt x="53" y="52"/>
                  </a:lnTo>
                  <a:lnTo>
                    <a:pt x="54" y="53"/>
                  </a:lnTo>
                  <a:lnTo>
                    <a:pt x="55" y="53"/>
                  </a:lnTo>
                  <a:lnTo>
                    <a:pt x="57" y="56"/>
                  </a:lnTo>
                  <a:lnTo>
                    <a:pt x="59" y="63"/>
                  </a:lnTo>
                  <a:lnTo>
                    <a:pt x="62" y="72"/>
                  </a:lnTo>
                  <a:lnTo>
                    <a:pt x="66" y="81"/>
                  </a:lnTo>
                  <a:lnTo>
                    <a:pt x="70" y="90"/>
                  </a:lnTo>
                  <a:lnTo>
                    <a:pt x="72" y="95"/>
                  </a:lnTo>
                  <a:lnTo>
                    <a:pt x="72" y="98"/>
                  </a:lnTo>
                  <a:lnTo>
                    <a:pt x="71" y="94"/>
                  </a:lnTo>
                  <a:lnTo>
                    <a:pt x="66" y="89"/>
                  </a:lnTo>
                  <a:lnTo>
                    <a:pt x="59" y="80"/>
                  </a:lnTo>
                  <a:lnTo>
                    <a:pt x="51" y="70"/>
                  </a:lnTo>
                  <a:lnTo>
                    <a:pt x="43" y="60"/>
                  </a:lnTo>
                  <a:lnTo>
                    <a:pt x="37" y="51"/>
                  </a:lnTo>
                  <a:lnTo>
                    <a:pt x="32" y="44"/>
                  </a:lnTo>
                  <a:lnTo>
                    <a:pt x="28" y="40"/>
                  </a:lnTo>
                  <a:lnTo>
                    <a:pt x="24" y="36"/>
                  </a:lnTo>
                  <a:lnTo>
                    <a:pt x="17" y="31"/>
                  </a:lnTo>
                  <a:lnTo>
                    <a:pt x="9" y="26"/>
                  </a:lnTo>
                  <a:lnTo>
                    <a:pt x="4" y="21"/>
                  </a:lnTo>
                  <a:lnTo>
                    <a:pt x="2" y="18"/>
                  </a:lnTo>
                  <a:lnTo>
                    <a:pt x="0" y="15"/>
                  </a:lnTo>
                  <a:lnTo>
                    <a:pt x="0" y="14"/>
                  </a:lnTo>
                  <a:lnTo>
                    <a:pt x="0" y="13"/>
                  </a:lnTo>
                  <a:lnTo>
                    <a:pt x="0" y="12"/>
                  </a:lnTo>
                  <a:lnTo>
                    <a:pt x="2" y="12"/>
                  </a:lnTo>
                  <a:lnTo>
                    <a:pt x="4" y="1"/>
                  </a:lnTo>
                  <a:lnTo>
                    <a:pt x="6" y="0"/>
                  </a:lnTo>
                  <a:close/>
                </a:path>
              </a:pathLst>
            </a:custGeom>
            <a:solidFill>
              <a:srgbClr val="EAF0F0"/>
            </a:solidFill>
            <a:ln w="0">
              <a:solidFill>
                <a:srgbClr val="EAF0F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4" name="Freeform 146"/>
            <p:cNvSpPr>
              <a:spLocks/>
            </p:cNvSpPr>
            <p:nvPr/>
          </p:nvSpPr>
          <p:spPr bwMode="auto">
            <a:xfrm>
              <a:off x="7062377" y="2259529"/>
              <a:ext cx="41280" cy="100251"/>
            </a:xfrm>
            <a:custGeom>
              <a:avLst/>
              <a:gdLst>
                <a:gd name="T0" fmla="*/ 2147483646 w 21"/>
                <a:gd name="T1" fmla="*/ 0 h 51"/>
                <a:gd name="T2" fmla="*/ 2147483646 w 21"/>
                <a:gd name="T3" fmla="*/ 0 h 51"/>
                <a:gd name="T4" fmla="*/ 2147483646 w 21"/>
                <a:gd name="T5" fmla="*/ 0 h 51"/>
                <a:gd name="T6" fmla="*/ 2147483646 w 21"/>
                <a:gd name="T7" fmla="*/ 2147483646 h 51"/>
                <a:gd name="T8" fmla="*/ 2147483646 w 21"/>
                <a:gd name="T9" fmla="*/ 2147483646 h 51"/>
                <a:gd name="T10" fmla="*/ 2147483646 w 21"/>
                <a:gd name="T11" fmla="*/ 2147483646 h 51"/>
                <a:gd name="T12" fmla="*/ 2147483646 w 21"/>
                <a:gd name="T13" fmla="*/ 2147483646 h 51"/>
                <a:gd name="T14" fmla="*/ 2147483646 w 21"/>
                <a:gd name="T15" fmla="*/ 2147483646 h 51"/>
                <a:gd name="T16" fmla="*/ 2147483646 w 21"/>
                <a:gd name="T17" fmla="*/ 2147483646 h 51"/>
                <a:gd name="T18" fmla="*/ 2147483646 w 21"/>
                <a:gd name="T19" fmla="*/ 2147483646 h 51"/>
                <a:gd name="T20" fmla="*/ 2147483646 w 21"/>
                <a:gd name="T21" fmla="*/ 2147483646 h 51"/>
                <a:gd name="T22" fmla="*/ 2147483646 w 21"/>
                <a:gd name="T23" fmla="*/ 2147483646 h 51"/>
                <a:gd name="T24" fmla="*/ 2147483646 w 21"/>
                <a:gd name="T25" fmla="*/ 2147483646 h 51"/>
                <a:gd name="T26" fmla="*/ 2147483646 w 21"/>
                <a:gd name="T27" fmla="*/ 2147483646 h 51"/>
                <a:gd name="T28" fmla="*/ 2147483646 w 21"/>
                <a:gd name="T29" fmla="*/ 2147483646 h 51"/>
                <a:gd name="T30" fmla="*/ 2147483646 w 21"/>
                <a:gd name="T31" fmla="*/ 2147483646 h 51"/>
                <a:gd name="T32" fmla="*/ 2147483646 w 21"/>
                <a:gd name="T33" fmla="*/ 2147483646 h 51"/>
                <a:gd name="T34" fmla="*/ 2147483646 w 21"/>
                <a:gd name="T35" fmla="*/ 2147483646 h 51"/>
                <a:gd name="T36" fmla="*/ 2147483646 w 21"/>
                <a:gd name="T37" fmla="*/ 2147483646 h 51"/>
                <a:gd name="T38" fmla="*/ 2147483646 w 21"/>
                <a:gd name="T39" fmla="*/ 2147483646 h 51"/>
                <a:gd name="T40" fmla="*/ 2147483646 w 21"/>
                <a:gd name="T41" fmla="*/ 2147483646 h 51"/>
                <a:gd name="T42" fmla="*/ 2147483646 w 21"/>
                <a:gd name="T43" fmla="*/ 2147483646 h 51"/>
                <a:gd name="T44" fmla="*/ 0 w 21"/>
                <a:gd name="T45" fmla="*/ 2147483646 h 51"/>
                <a:gd name="T46" fmla="*/ 0 w 21"/>
                <a:gd name="T47" fmla="*/ 2147483646 h 51"/>
                <a:gd name="T48" fmla="*/ 2147483646 w 21"/>
                <a:gd name="T49" fmla="*/ 0 h 51"/>
                <a:gd name="T50" fmla="*/ 2147483646 w 21"/>
                <a:gd name="T51" fmla="*/ 0 h 51"/>
                <a:gd name="T52" fmla="*/ 2147483646 w 21"/>
                <a:gd name="T53" fmla="*/ 0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 h="51">
                  <a:moveTo>
                    <a:pt x="7" y="0"/>
                  </a:moveTo>
                  <a:lnTo>
                    <a:pt x="9" y="0"/>
                  </a:lnTo>
                  <a:lnTo>
                    <a:pt x="12" y="0"/>
                  </a:lnTo>
                  <a:lnTo>
                    <a:pt x="13" y="1"/>
                  </a:lnTo>
                  <a:lnTo>
                    <a:pt x="15" y="4"/>
                  </a:lnTo>
                  <a:lnTo>
                    <a:pt x="17" y="13"/>
                  </a:lnTo>
                  <a:lnTo>
                    <a:pt x="20" y="22"/>
                  </a:lnTo>
                  <a:lnTo>
                    <a:pt x="21" y="31"/>
                  </a:lnTo>
                  <a:lnTo>
                    <a:pt x="21" y="36"/>
                  </a:lnTo>
                  <a:lnTo>
                    <a:pt x="21" y="40"/>
                  </a:lnTo>
                  <a:lnTo>
                    <a:pt x="20" y="44"/>
                  </a:lnTo>
                  <a:lnTo>
                    <a:pt x="20" y="48"/>
                  </a:lnTo>
                  <a:lnTo>
                    <a:pt x="19" y="49"/>
                  </a:lnTo>
                  <a:lnTo>
                    <a:pt x="19" y="51"/>
                  </a:lnTo>
                  <a:lnTo>
                    <a:pt x="8" y="49"/>
                  </a:lnTo>
                  <a:lnTo>
                    <a:pt x="9" y="47"/>
                  </a:lnTo>
                  <a:lnTo>
                    <a:pt x="9" y="40"/>
                  </a:lnTo>
                  <a:lnTo>
                    <a:pt x="9" y="31"/>
                  </a:lnTo>
                  <a:lnTo>
                    <a:pt x="8" y="21"/>
                  </a:lnTo>
                  <a:lnTo>
                    <a:pt x="5" y="13"/>
                  </a:lnTo>
                  <a:lnTo>
                    <a:pt x="4" y="8"/>
                  </a:lnTo>
                  <a:lnTo>
                    <a:pt x="2" y="4"/>
                  </a:lnTo>
                  <a:lnTo>
                    <a:pt x="0" y="1"/>
                  </a:lnTo>
                  <a:lnTo>
                    <a:pt x="3" y="0"/>
                  </a:lnTo>
                  <a:lnTo>
                    <a:pt x="4" y="0"/>
                  </a:lnTo>
                  <a:lnTo>
                    <a:pt x="7" y="0"/>
                  </a:lnTo>
                  <a:close/>
                </a:path>
              </a:pathLst>
            </a:custGeom>
            <a:solidFill>
              <a:srgbClr val="EAF0F0"/>
            </a:solidFill>
            <a:ln w="0">
              <a:solidFill>
                <a:srgbClr val="EAF0F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5" name="Freeform 147">
              <a:extLst>
                <a:ext uri="{FF2B5EF4-FFF2-40B4-BE49-F238E27FC236}">
                  <a16:creationId xmlns:a16="http://schemas.microsoft.com/office/drawing/2014/main" xmlns="" id="{B255C969-E7E0-4609-B8C0-A1B265234845}"/>
                </a:ext>
              </a:extLst>
            </p:cNvPr>
            <p:cNvSpPr>
              <a:spLocks noEditPoints="1"/>
            </p:cNvSpPr>
            <p:nvPr/>
          </p:nvSpPr>
          <p:spPr bwMode="auto">
            <a:xfrm>
              <a:off x="4774022" y="1726152"/>
              <a:ext cx="728855" cy="1728208"/>
            </a:xfrm>
            <a:custGeom>
              <a:avLst/>
              <a:gdLst>
                <a:gd name="T0" fmla="*/ 249 w 371"/>
                <a:gd name="T1" fmla="*/ 305 h 879"/>
                <a:gd name="T2" fmla="*/ 253 w 371"/>
                <a:gd name="T3" fmla="*/ 330 h 879"/>
                <a:gd name="T4" fmla="*/ 271 w 371"/>
                <a:gd name="T5" fmla="*/ 347 h 879"/>
                <a:gd name="T6" fmla="*/ 288 w 371"/>
                <a:gd name="T7" fmla="*/ 339 h 879"/>
                <a:gd name="T8" fmla="*/ 296 w 371"/>
                <a:gd name="T9" fmla="*/ 320 h 879"/>
                <a:gd name="T10" fmla="*/ 316 w 371"/>
                <a:gd name="T11" fmla="*/ 300 h 879"/>
                <a:gd name="T12" fmla="*/ 316 w 371"/>
                <a:gd name="T13" fmla="*/ 277 h 879"/>
                <a:gd name="T14" fmla="*/ 273 w 371"/>
                <a:gd name="T15" fmla="*/ 246 h 879"/>
                <a:gd name="T16" fmla="*/ 103 w 371"/>
                <a:gd name="T17" fmla="*/ 247 h 879"/>
                <a:gd name="T18" fmla="*/ 99 w 371"/>
                <a:gd name="T19" fmla="*/ 264 h 879"/>
                <a:gd name="T20" fmla="*/ 108 w 371"/>
                <a:gd name="T21" fmla="*/ 317 h 879"/>
                <a:gd name="T22" fmla="*/ 112 w 371"/>
                <a:gd name="T23" fmla="*/ 335 h 879"/>
                <a:gd name="T24" fmla="*/ 120 w 371"/>
                <a:gd name="T25" fmla="*/ 331 h 879"/>
                <a:gd name="T26" fmla="*/ 121 w 371"/>
                <a:gd name="T27" fmla="*/ 281 h 879"/>
                <a:gd name="T28" fmla="*/ 112 w 371"/>
                <a:gd name="T29" fmla="*/ 233 h 879"/>
                <a:gd name="T30" fmla="*/ 237 w 371"/>
                <a:gd name="T31" fmla="*/ 9 h 879"/>
                <a:gd name="T32" fmla="*/ 243 w 371"/>
                <a:gd name="T33" fmla="*/ 128 h 879"/>
                <a:gd name="T34" fmla="*/ 227 w 371"/>
                <a:gd name="T35" fmla="*/ 127 h 879"/>
                <a:gd name="T36" fmla="*/ 244 w 371"/>
                <a:gd name="T37" fmla="*/ 139 h 879"/>
                <a:gd name="T38" fmla="*/ 279 w 371"/>
                <a:gd name="T39" fmla="*/ 156 h 879"/>
                <a:gd name="T40" fmla="*/ 292 w 371"/>
                <a:gd name="T41" fmla="*/ 165 h 879"/>
                <a:gd name="T42" fmla="*/ 300 w 371"/>
                <a:gd name="T43" fmla="*/ 186 h 879"/>
                <a:gd name="T44" fmla="*/ 329 w 371"/>
                <a:gd name="T45" fmla="*/ 228 h 879"/>
                <a:gd name="T46" fmla="*/ 371 w 371"/>
                <a:gd name="T47" fmla="*/ 289 h 879"/>
                <a:gd name="T48" fmla="*/ 336 w 371"/>
                <a:gd name="T49" fmla="*/ 347 h 879"/>
                <a:gd name="T50" fmla="*/ 302 w 371"/>
                <a:gd name="T51" fmla="*/ 385 h 879"/>
                <a:gd name="T52" fmla="*/ 286 w 371"/>
                <a:gd name="T53" fmla="*/ 382 h 879"/>
                <a:gd name="T54" fmla="*/ 292 w 371"/>
                <a:gd name="T55" fmla="*/ 420 h 879"/>
                <a:gd name="T56" fmla="*/ 283 w 371"/>
                <a:gd name="T57" fmla="*/ 546 h 879"/>
                <a:gd name="T58" fmla="*/ 282 w 371"/>
                <a:gd name="T59" fmla="*/ 612 h 879"/>
                <a:gd name="T60" fmla="*/ 265 w 371"/>
                <a:gd name="T61" fmla="*/ 754 h 879"/>
                <a:gd name="T62" fmla="*/ 262 w 371"/>
                <a:gd name="T63" fmla="*/ 796 h 879"/>
                <a:gd name="T64" fmla="*/ 264 w 371"/>
                <a:gd name="T65" fmla="*/ 827 h 879"/>
                <a:gd name="T66" fmla="*/ 248 w 371"/>
                <a:gd name="T67" fmla="*/ 879 h 879"/>
                <a:gd name="T68" fmla="*/ 227 w 371"/>
                <a:gd name="T69" fmla="*/ 818 h 879"/>
                <a:gd name="T70" fmla="*/ 233 w 371"/>
                <a:gd name="T71" fmla="*/ 780 h 879"/>
                <a:gd name="T72" fmla="*/ 235 w 371"/>
                <a:gd name="T73" fmla="*/ 704 h 879"/>
                <a:gd name="T74" fmla="*/ 226 w 371"/>
                <a:gd name="T75" fmla="*/ 576 h 879"/>
                <a:gd name="T76" fmla="*/ 155 w 371"/>
                <a:gd name="T77" fmla="*/ 580 h 879"/>
                <a:gd name="T78" fmla="*/ 133 w 371"/>
                <a:gd name="T79" fmla="*/ 631 h 879"/>
                <a:gd name="T80" fmla="*/ 78 w 371"/>
                <a:gd name="T81" fmla="*/ 760 h 879"/>
                <a:gd name="T82" fmla="*/ 82 w 371"/>
                <a:gd name="T83" fmla="*/ 779 h 879"/>
                <a:gd name="T84" fmla="*/ 80 w 371"/>
                <a:gd name="T85" fmla="*/ 809 h 879"/>
                <a:gd name="T86" fmla="*/ 78 w 371"/>
                <a:gd name="T87" fmla="*/ 841 h 879"/>
                <a:gd name="T88" fmla="*/ 55 w 371"/>
                <a:gd name="T89" fmla="*/ 840 h 879"/>
                <a:gd name="T90" fmla="*/ 0 w 371"/>
                <a:gd name="T91" fmla="*/ 856 h 879"/>
                <a:gd name="T92" fmla="*/ 15 w 371"/>
                <a:gd name="T93" fmla="*/ 840 h 879"/>
                <a:gd name="T94" fmla="*/ 33 w 371"/>
                <a:gd name="T95" fmla="*/ 800 h 879"/>
                <a:gd name="T96" fmla="*/ 65 w 371"/>
                <a:gd name="T97" fmla="*/ 691 h 879"/>
                <a:gd name="T98" fmla="*/ 97 w 371"/>
                <a:gd name="T99" fmla="*/ 573 h 879"/>
                <a:gd name="T100" fmla="*/ 110 w 371"/>
                <a:gd name="T101" fmla="*/ 491 h 879"/>
                <a:gd name="T102" fmla="*/ 122 w 371"/>
                <a:gd name="T103" fmla="*/ 425 h 879"/>
                <a:gd name="T104" fmla="*/ 124 w 371"/>
                <a:gd name="T105" fmla="*/ 398 h 879"/>
                <a:gd name="T106" fmla="*/ 110 w 371"/>
                <a:gd name="T107" fmla="*/ 391 h 879"/>
                <a:gd name="T108" fmla="*/ 93 w 371"/>
                <a:gd name="T109" fmla="*/ 377 h 879"/>
                <a:gd name="T110" fmla="*/ 74 w 371"/>
                <a:gd name="T111" fmla="*/ 347 h 879"/>
                <a:gd name="T112" fmla="*/ 59 w 371"/>
                <a:gd name="T113" fmla="*/ 279 h 879"/>
                <a:gd name="T114" fmla="*/ 59 w 371"/>
                <a:gd name="T115" fmla="*/ 248 h 879"/>
                <a:gd name="T116" fmla="*/ 89 w 371"/>
                <a:gd name="T117" fmla="*/ 175 h 879"/>
                <a:gd name="T118" fmla="*/ 103 w 371"/>
                <a:gd name="T119" fmla="*/ 136 h 879"/>
                <a:gd name="T120" fmla="*/ 146 w 371"/>
                <a:gd name="T121" fmla="*/ 120 h 879"/>
                <a:gd name="T122" fmla="*/ 172 w 371"/>
                <a:gd name="T123" fmla="*/ 1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1" h="879">
                  <a:moveTo>
                    <a:pt x="268" y="243"/>
                  </a:moveTo>
                  <a:lnTo>
                    <a:pt x="265" y="248"/>
                  </a:lnTo>
                  <a:lnTo>
                    <a:pt x="261" y="259"/>
                  </a:lnTo>
                  <a:lnTo>
                    <a:pt x="256" y="271"/>
                  </a:lnTo>
                  <a:lnTo>
                    <a:pt x="252" y="284"/>
                  </a:lnTo>
                  <a:lnTo>
                    <a:pt x="250" y="293"/>
                  </a:lnTo>
                  <a:lnTo>
                    <a:pt x="250" y="298"/>
                  </a:lnTo>
                  <a:lnTo>
                    <a:pt x="250" y="302"/>
                  </a:lnTo>
                  <a:lnTo>
                    <a:pt x="249" y="305"/>
                  </a:lnTo>
                  <a:lnTo>
                    <a:pt x="249" y="307"/>
                  </a:lnTo>
                  <a:lnTo>
                    <a:pt x="249" y="309"/>
                  </a:lnTo>
                  <a:lnTo>
                    <a:pt x="249" y="313"/>
                  </a:lnTo>
                  <a:lnTo>
                    <a:pt x="250" y="317"/>
                  </a:lnTo>
                  <a:lnTo>
                    <a:pt x="252" y="322"/>
                  </a:lnTo>
                  <a:lnTo>
                    <a:pt x="252" y="326"/>
                  </a:lnTo>
                  <a:lnTo>
                    <a:pt x="252" y="328"/>
                  </a:lnTo>
                  <a:lnTo>
                    <a:pt x="253" y="328"/>
                  </a:lnTo>
                  <a:lnTo>
                    <a:pt x="253" y="330"/>
                  </a:lnTo>
                  <a:lnTo>
                    <a:pt x="254" y="331"/>
                  </a:lnTo>
                  <a:lnTo>
                    <a:pt x="256" y="332"/>
                  </a:lnTo>
                  <a:lnTo>
                    <a:pt x="258" y="335"/>
                  </a:lnTo>
                  <a:lnTo>
                    <a:pt x="261" y="339"/>
                  </a:lnTo>
                  <a:lnTo>
                    <a:pt x="264" y="341"/>
                  </a:lnTo>
                  <a:lnTo>
                    <a:pt x="266" y="344"/>
                  </a:lnTo>
                  <a:lnTo>
                    <a:pt x="268" y="345"/>
                  </a:lnTo>
                  <a:lnTo>
                    <a:pt x="269" y="347"/>
                  </a:lnTo>
                  <a:lnTo>
                    <a:pt x="271" y="347"/>
                  </a:lnTo>
                  <a:lnTo>
                    <a:pt x="274" y="347"/>
                  </a:lnTo>
                  <a:lnTo>
                    <a:pt x="278" y="347"/>
                  </a:lnTo>
                  <a:lnTo>
                    <a:pt x="281" y="347"/>
                  </a:lnTo>
                  <a:lnTo>
                    <a:pt x="283" y="345"/>
                  </a:lnTo>
                  <a:lnTo>
                    <a:pt x="285" y="345"/>
                  </a:lnTo>
                  <a:lnTo>
                    <a:pt x="285" y="345"/>
                  </a:lnTo>
                  <a:lnTo>
                    <a:pt x="285" y="343"/>
                  </a:lnTo>
                  <a:lnTo>
                    <a:pt x="286" y="340"/>
                  </a:lnTo>
                  <a:lnTo>
                    <a:pt x="288" y="339"/>
                  </a:lnTo>
                  <a:lnTo>
                    <a:pt x="290" y="336"/>
                  </a:lnTo>
                  <a:lnTo>
                    <a:pt x="291" y="334"/>
                  </a:lnTo>
                  <a:lnTo>
                    <a:pt x="292" y="331"/>
                  </a:lnTo>
                  <a:lnTo>
                    <a:pt x="292" y="328"/>
                  </a:lnTo>
                  <a:lnTo>
                    <a:pt x="294" y="326"/>
                  </a:lnTo>
                  <a:lnTo>
                    <a:pt x="294" y="324"/>
                  </a:lnTo>
                  <a:lnTo>
                    <a:pt x="295" y="323"/>
                  </a:lnTo>
                  <a:lnTo>
                    <a:pt x="295" y="322"/>
                  </a:lnTo>
                  <a:lnTo>
                    <a:pt x="296" y="320"/>
                  </a:lnTo>
                  <a:lnTo>
                    <a:pt x="299" y="319"/>
                  </a:lnTo>
                  <a:lnTo>
                    <a:pt x="302" y="318"/>
                  </a:lnTo>
                  <a:lnTo>
                    <a:pt x="305" y="317"/>
                  </a:lnTo>
                  <a:lnTo>
                    <a:pt x="308" y="315"/>
                  </a:lnTo>
                  <a:lnTo>
                    <a:pt x="311" y="314"/>
                  </a:lnTo>
                  <a:lnTo>
                    <a:pt x="313" y="310"/>
                  </a:lnTo>
                  <a:lnTo>
                    <a:pt x="315" y="307"/>
                  </a:lnTo>
                  <a:lnTo>
                    <a:pt x="316" y="302"/>
                  </a:lnTo>
                  <a:lnTo>
                    <a:pt x="316" y="300"/>
                  </a:lnTo>
                  <a:lnTo>
                    <a:pt x="317" y="296"/>
                  </a:lnTo>
                  <a:lnTo>
                    <a:pt x="319" y="293"/>
                  </a:lnTo>
                  <a:lnTo>
                    <a:pt x="320" y="289"/>
                  </a:lnTo>
                  <a:lnTo>
                    <a:pt x="322" y="286"/>
                  </a:lnTo>
                  <a:lnTo>
                    <a:pt x="324" y="284"/>
                  </a:lnTo>
                  <a:lnTo>
                    <a:pt x="324" y="281"/>
                  </a:lnTo>
                  <a:lnTo>
                    <a:pt x="324" y="280"/>
                  </a:lnTo>
                  <a:lnTo>
                    <a:pt x="321" y="280"/>
                  </a:lnTo>
                  <a:lnTo>
                    <a:pt x="316" y="277"/>
                  </a:lnTo>
                  <a:lnTo>
                    <a:pt x="308" y="273"/>
                  </a:lnTo>
                  <a:lnTo>
                    <a:pt x="300" y="268"/>
                  </a:lnTo>
                  <a:lnTo>
                    <a:pt x="294" y="263"/>
                  </a:lnTo>
                  <a:lnTo>
                    <a:pt x="288" y="256"/>
                  </a:lnTo>
                  <a:lnTo>
                    <a:pt x="285" y="252"/>
                  </a:lnTo>
                  <a:lnTo>
                    <a:pt x="282" y="251"/>
                  </a:lnTo>
                  <a:lnTo>
                    <a:pt x="279" y="250"/>
                  </a:lnTo>
                  <a:lnTo>
                    <a:pt x="277" y="247"/>
                  </a:lnTo>
                  <a:lnTo>
                    <a:pt x="273" y="246"/>
                  </a:lnTo>
                  <a:lnTo>
                    <a:pt x="270" y="245"/>
                  </a:lnTo>
                  <a:lnTo>
                    <a:pt x="269" y="243"/>
                  </a:lnTo>
                  <a:lnTo>
                    <a:pt x="268" y="243"/>
                  </a:lnTo>
                  <a:close/>
                  <a:moveTo>
                    <a:pt x="112" y="231"/>
                  </a:moveTo>
                  <a:lnTo>
                    <a:pt x="109" y="237"/>
                  </a:lnTo>
                  <a:lnTo>
                    <a:pt x="108" y="238"/>
                  </a:lnTo>
                  <a:lnTo>
                    <a:pt x="106" y="241"/>
                  </a:lnTo>
                  <a:lnTo>
                    <a:pt x="104" y="245"/>
                  </a:lnTo>
                  <a:lnTo>
                    <a:pt x="103" y="247"/>
                  </a:lnTo>
                  <a:lnTo>
                    <a:pt x="100" y="250"/>
                  </a:lnTo>
                  <a:lnTo>
                    <a:pt x="100" y="251"/>
                  </a:lnTo>
                  <a:lnTo>
                    <a:pt x="100" y="252"/>
                  </a:lnTo>
                  <a:lnTo>
                    <a:pt x="100" y="255"/>
                  </a:lnTo>
                  <a:lnTo>
                    <a:pt x="100" y="259"/>
                  </a:lnTo>
                  <a:lnTo>
                    <a:pt x="100" y="260"/>
                  </a:lnTo>
                  <a:lnTo>
                    <a:pt x="100" y="262"/>
                  </a:lnTo>
                  <a:lnTo>
                    <a:pt x="99" y="263"/>
                  </a:lnTo>
                  <a:lnTo>
                    <a:pt x="99" y="264"/>
                  </a:lnTo>
                  <a:lnTo>
                    <a:pt x="99" y="267"/>
                  </a:lnTo>
                  <a:lnTo>
                    <a:pt x="100" y="271"/>
                  </a:lnTo>
                  <a:lnTo>
                    <a:pt x="101" y="280"/>
                  </a:lnTo>
                  <a:lnTo>
                    <a:pt x="103" y="290"/>
                  </a:lnTo>
                  <a:lnTo>
                    <a:pt x="104" y="301"/>
                  </a:lnTo>
                  <a:lnTo>
                    <a:pt x="105" y="307"/>
                  </a:lnTo>
                  <a:lnTo>
                    <a:pt x="106" y="311"/>
                  </a:lnTo>
                  <a:lnTo>
                    <a:pt x="108" y="314"/>
                  </a:lnTo>
                  <a:lnTo>
                    <a:pt x="108" y="317"/>
                  </a:lnTo>
                  <a:lnTo>
                    <a:pt x="108" y="319"/>
                  </a:lnTo>
                  <a:lnTo>
                    <a:pt x="108" y="320"/>
                  </a:lnTo>
                  <a:lnTo>
                    <a:pt x="108" y="324"/>
                  </a:lnTo>
                  <a:lnTo>
                    <a:pt x="108" y="326"/>
                  </a:lnTo>
                  <a:lnTo>
                    <a:pt x="108" y="327"/>
                  </a:lnTo>
                  <a:lnTo>
                    <a:pt x="108" y="328"/>
                  </a:lnTo>
                  <a:lnTo>
                    <a:pt x="109" y="330"/>
                  </a:lnTo>
                  <a:lnTo>
                    <a:pt x="110" y="332"/>
                  </a:lnTo>
                  <a:lnTo>
                    <a:pt x="112" y="335"/>
                  </a:lnTo>
                  <a:lnTo>
                    <a:pt x="114" y="337"/>
                  </a:lnTo>
                  <a:lnTo>
                    <a:pt x="116" y="339"/>
                  </a:lnTo>
                  <a:lnTo>
                    <a:pt x="116" y="340"/>
                  </a:lnTo>
                  <a:lnTo>
                    <a:pt x="117" y="340"/>
                  </a:lnTo>
                  <a:lnTo>
                    <a:pt x="118" y="341"/>
                  </a:lnTo>
                  <a:lnTo>
                    <a:pt x="121" y="341"/>
                  </a:lnTo>
                  <a:lnTo>
                    <a:pt x="122" y="341"/>
                  </a:lnTo>
                  <a:lnTo>
                    <a:pt x="121" y="339"/>
                  </a:lnTo>
                  <a:lnTo>
                    <a:pt x="120" y="331"/>
                  </a:lnTo>
                  <a:lnTo>
                    <a:pt x="120" y="323"/>
                  </a:lnTo>
                  <a:lnTo>
                    <a:pt x="120" y="317"/>
                  </a:lnTo>
                  <a:lnTo>
                    <a:pt x="122" y="314"/>
                  </a:lnTo>
                  <a:lnTo>
                    <a:pt x="122" y="311"/>
                  </a:lnTo>
                  <a:lnTo>
                    <a:pt x="124" y="310"/>
                  </a:lnTo>
                  <a:lnTo>
                    <a:pt x="124" y="309"/>
                  </a:lnTo>
                  <a:lnTo>
                    <a:pt x="124" y="303"/>
                  </a:lnTo>
                  <a:lnTo>
                    <a:pt x="122" y="294"/>
                  </a:lnTo>
                  <a:lnTo>
                    <a:pt x="121" y="281"/>
                  </a:lnTo>
                  <a:lnTo>
                    <a:pt x="120" y="269"/>
                  </a:lnTo>
                  <a:lnTo>
                    <a:pt x="118" y="258"/>
                  </a:lnTo>
                  <a:lnTo>
                    <a:pt x="117" y="251"/>
                  </a:lnTo>
                  <a:lnTo>
                    <a:pt x="117" y="248"/>
                  </a:lnTo>
                  <a:lnTo>
                    <a:pt x="116" y="245"/>
                  </a:lnTo>
                  <a:lnTo>
                    <a:pt x="114" y="241"/>
                  </a:lnTo>
                  <a:lnTo>
                    <a:pt x="113" y="238"/>
                  </a:lnTo>
                  <a:lnTo>
                    <a:pt x="112" y="234"/>
                  </a:lnTo>
                  <a:lnTo>
                    <a:pt x="112" y="233"/>
                  </a:lnTo>
                  <a:lnTo>
                    <a:pt x="112" y="231"/>
                  </a:lnTo>
                  <a:close/>
                  <a:moveTo>
                    <a:pt x="158" y="114"/>
                  </a:moveTo>
                  <a:lnTo>
                    <a:pt x="155" y="114"/>
                  </a:lnTo>
                  <a:lnTo>
                    <a:pt x="152" y="115"/>
                  </a:lnTo>
                  <a:lnTo>
                    <a:pt x="152" y="116"/>
                  </a:lnTo>
                  <a:lnTo>
                    <a:pt x="158" y="114"/>
                  </a:lnTo>
                  <a:close/>
                  <a:moveTo>
                    <a:pt x="213" y="0"/>
                  </a:moveTo>
                  <a:lnTo>
                    <a:pt x="226" y="2"/>
                  </a:lnTo>
                  <a:lnTo>
                    <a:pt x="237" y="9"/>
                  </a:lnTo>
                  <a:lnTo>
                    <a:pt x="250" y="19"/>
                  </a:lnTo>
                  <a:lnTo>
                    <a:pt x="257" y="31"/>
                  </a:lnTo>
                  <a:lnTo>
                    <a:pt x="260" y="46"/>
                  </a:lnTo>
                  <a:lnTo>
                    <a:pt x="260" y="60"/>
                  </a:lnTo>
                  <a:lnTo>
                    <a:pt x="257" y="76"/>
                  </a:lnTo>
                  <a:lnTo>
                    <a:pt x="253" y="91"/>
                  </a:lnTo>
                  <a:lnTo>
                    <a:pt x="249" y="106"/>
                  </a:lnTo>
                  <a:lnTo>
                    <a:pt x="245" y="118"/>
                  </a:lnTo>
                  <a:lnTo>
                    <a:pt x="243" y="128"/>
                  </a:lnTo>
                  <a:lnTo>
                    <a:pt x="241" y="135"/>
                  </a:lnTo>
                  <a:lnTo>
                    <a:pt x="241" y="135"/>
                  </a:lnTo>
                  <a:lnTo>
                    <a:pt x="240" y="133"/>
                  </a:lnTo>
                  <a:lnTo>
                    <a:pt x="239" y="132"/>
                  </a:lnTo>
                  <a:lnTo>
                    <a:pt x="236" y="129"/>
                  </a:lnTo>
                  <a:lnTo>
                    <a:pt x="233" y="127"/>
                  </a:lnTo>
                  <a:lnTo>
                    <a:pt x="232" y="127"/>
                  </a:lnTo>
                  <a:lnTo>
                    <a:pt x="228" y="125"/>
                  </a:lnTo>
                  <a:lnTo>
                    <a:pt x="227" y="127"/>
                  </a:lnTo>
                  <a:lnTo>
                    <a:pt x="227" y="127"/>
                  </a:lnTo>
                  <a:lnTo>
                    <a:pt x="227" y="127"/>
                  </a:lnTo>
                  <a:lnTo>
                    <a:pt x="228" y="128"/>
                  </a:lnTo>
                  <a:lnTo>
                    <a:pt x="231" y="131"/>
                  </a:lnTo>
                  <a:lnTo>
                    <a:pt x="233" y="132"/>
                  </a:lnTo>
                  <a:lnTo>
                    <a:pt x="236" y="135"/>
                  </a:lnTo>
                  <a:lnTo>
                    <a:pt x="239" y="136"/>
                  </a:lnTo>
                  <a:lnTo>
                    <a:pt x="241" y="137"/>
                  </a:lnTo>
                  <a:lnTo>
                    <a:pt x="244" y="139"/>
                  </a:lnTo>
                  <a:lnTo>
                    <a:pt x="245" y="140"/>
                  </a:lnTo>
                  <a:lnTo>
                    <a:pt x="247" y="141"/>
                  </a:lnTo>
                  <a:lnTo>
                    <a:pt x="247" y="142"/>
                  </a:lnTo>
                  <a:lnTo>
                    <a:pt x="248" y="142"/>
                  </a:lnTo>
                  <a:lnTo>
                    <a:pt x="248" y="144"/>
                  </a:lnTo>
                  <a:lnTo>
                    <a:pt x="254" y="146"/>
                  </a:lnTo>
                  <a:lnTo>
                    <a:pt x="264" y="150"/>
                  </a:lnTo>
                  <a:lnTo>
                    <a:pt x="273" y="154"/>
                  </a:lnTo>
                  <a:lnTo>
                    <a:pt x="279" y="156"/>
                  </a:lnTo>
                  <a:lnTo>
                    <a:pt x="282" y="156"/>
                  </a:lnTo>
                  <a:lnTo>
                    <a:pt x="286" y="156"/>
                  </a:lnTo>
                  <a:lnTo>
                    <a:pt x="287" y="157"/>
                  </a:lnTo>
                  <a:lnTo>
                    <a:pt x="288" y="157"/>
                  </a:lnTo>
                  <a:lnTo>
                    <a:pt x="290" y="158"/>
                  </a:lnTo>
                  <a:lnTo>
                    <a:pt x="291" y="159"/>
                  </a:lnTo>
                  <a:lnTo>
                    <a:pt x="291" y="161"/>
                  </a:lnTo>
                  <a:lnTo>
                    <a:pt x="291" y="162"/>
                  </a:lnTo>
                  <a:lnTo>
                    <a:pt x="292" y="165"/>
                  </a:lnTo>
                  <a:lnTo>
                    <a:pt x="292" y="167"/>
                  </a:lnTo>
                  <a:lnTo>
                    <a:pt x="294" y="171"/>
                  </a:lnTo>
                  <a:lnTo>
                    <a:pt x="295" y="174"/>
                  </a:lnTo>
                  <a:lnTo>
                    <a:pt x="295" y="176"/>
                  </a:lnTo>
                  <a:lnTo>
                    <a:pt x="296" y="179"/>
                  </a:lnTo>
                  <a:lnTo>
                    <a:pt x="296" y="180"/>
                  </a:lnTo>
                  <a:lnTo>
                    <a:pt x="298" y="182"/>
                  </a:lnTo>
                  <a:lnTo>
                    <a:pt x="298" y="183"/>
                  </a:lnTo>
                  <a:lnTo>
                    <a:pt x="300" y="186"/>
                  </a:lnTo>
                  <a:lnTo>
                    <a:pt x="300" y="188"/>
                  </a:lnTo>
                  <a:lnTo>
                    <a:pt x="302" y="190"/>
                  </a:lnTo>
                  <a:lnTo>
                    <a:pt x="302" y="191"/>
                  </a:lnTo>
                  <a:lnTo>
                    <a:pt x="302" y="193"/>
                  </a:lnTo>
                  <a:lnTo>
                    <a:pt x="303" y="196"/>
                  </a:lnTo>
                  <a:lnTo>
                    <a:pt x="307" y="200"/>
                  </a:lnTo>
                  <a:lnTo>
                    <a:pt x="312" y="208"/>
                  </a:lnTo>
                  <a:lnTo>
                    <a:pt x="320" y="217"/>
                  </a:lnTo>
                  <a:lnTo>
                    <a:pt x="329" y="228"/>
                  </a:lnTo>
                  <a:lnTo>
                    <a:pt x="337" y="238"/>
                  </a:lnTo>
                  <a:lnTo>
                    <a:pt x="346" y="246"/>
                  </a:lnTo>
                  <a:lnTo>
                    <a:pt x="351" y="254"/>
                  </a:lnTo>
                  <a:lnTo>
                    <a:pt x="362" y="264"/>
                  </a:lnTo>
                  <a:lnTo>
                    <a:pt x="367" y="271"/>
                  </a:lnTo>
                  <a:lnTo>
                    <a:pt x="370" y="277"/>
                  </a:lnTo>
                  <a:lnTo>
                    <a:pt x="371" y="281"/>
                  </a:lnTo>
                  <a:lnTo>
                    <a:pt x="371" y="285"/>
                  </a:lnTo>
                  <a:lnTo>
                    <a:pt x="371" y="289"/>
                  </a:lnTo>
                  <a:lnTo>
                    <a:pt x="368" y="293"/>
                  </a:lnTo>
                  <a:lnTo>
                    <a:pt x="364" y="301"/>
                  </a:lnTo>
                  <a:lnTo>
                    <a:pt x="359" y="311"/>
                  </a:lnTo>
                  <a:lnTo>
                    <a:pt x="354" y="323"/>
                  </a:lnTo>
                  <a:lnTo>
                    <a:pt x="350" y="331"/>
                  </a:lnTo>
                  <a:lnTo>
                    <a:pt x="346" y="337"/>
                  </a:lnTo>
                  <a:lnTo>
                    <a:pt x="342" y="341"/>
                  </a:lnTo>
                  <a:lnTo>
                    <a:pt x="338" y="344"/>
                  </a:lnTo>
                  <a:lnTo>
                    <a:pt x="336" y="347"/>
                  </a:lnTo>
                  <a:lnTo>
                    <a:pt x="332" y="351"/>
                  </a:lnTo>
                  <a:lnTo>
                    <a:pt x="325" y="358"/>
                  </a:lnTo>
                  <a:lnTo>
                    <a:pt x="319" y="366"/>
                  </a:lnTo>
                  <a:lnTo>
                    <a:pt x="312" y="373"/>
                  </a:lnTo>
                  <a:lnTo>
                    <a:pt x="309" y="377"/>
                  </a:lnTo>
                  <a:lnTo>
                    <a:pt x="307" y="378"/>
                  </a:lnTo>
                  <a:lnTo>
                    <a:pt x="305" y="381"/>
                  </a:lnTo>
                  <a:lnTo>
                    <a:pt x="303" y="382"/>
                  </a:lnTo>
                  <a:lnTo>
                    <a:pt x="302" y="385"/>
                  </a:lnTo>
                  <a:lnTo>
                    <a:pt x="299" y="387"/>
                  </a:lnTo>
                  <a:lnTo>
                    <a:pt x="298" y="389"/>
                  </a:lnTo>
                  <a:lnTo>
                    <a:pt x="296" y="390"/>
                  </a:lnTo>
                  <a:lnTo>
                    <a:pt x="295" y="390"/>
                  </a:lnTo>
                  <a:lnTo>
                    <a:pt x="294" y="390"/>
                  </a:lnTo>
                  <a:lnTo>
                    <a:pt x="292" y="389"/>
                  </a:lnTo>
                  <a:lnTo>
                    <a:pt x="290" y="386"/>
                  </a:lnTo>
                  <a:lnTo>
                    <a:pt x="288" y="385"/>
                  </a:lnTo>
                  <a:lnTo>
                    <a:pt x="286" y="382"/>
                  </a:lnTo>
                  <a:lnTo>
                    <a:pt x="285" y="381"/>
                  </a:lnTo>
                  <a:lnTo>
                    <a:pt x="285" y="381"/>
                  </a:lnTo>
                  <a:lnTo>
                    <a:pt x="279" y="381"/>
                  </a:lnTo>
                  <a:lnTo>
                    <a:pt x="281" y="383"/>
                  </a:lnTo>
                  <a:lnTo>
                    <a:pt x="283" y="391"/>
                  </a:lnTo>
                  <a:lnTo>
                    <a:pt x="286" y="399"/>
                  </a:lnTo>
                  <a:lnTo>
                    <a:pt x="288" y="404"/>
                  </a:lnTo>
                  <a:lnTo>
                    <a:pt x="290" y="409"/>
                  </a:lnTo>
                  <a:lnTo>
                    <a:pt x="292" y="420"/>
                  </a:lnTo>
                  <a:lnTo>
                    <a:pt x="294" y="433"/>
                  </a:lnTo>
                  <a:lnTo>
                    <a:pt x="294" y="445"/>
                  </a:lnTo>
                  <a:lnTo>
                    <a:pt x="294" y="454"/>
                  </a:lnTo>
                  <a:lnTo>
                    <a:pt x="291" y="466"/>
                  </a:lnTo>
                  <a:lnTo>
                    <a:pt x="287" y="481"/>
                  </a:lnTo>
                  <a:lnTo>
                    <a:pt x="285" y="500"/>
                  </a:lnTo>
                  <a:lnTo>
                    <a:pt x="283" y="516"/>
                  </a:lnTo>
                  <a:lnTo>
                    <a:pt x="283" y="531"/>
                  </a:lnTo>
                  <a:lnTo>
                    <a:pt x="283" y="546"/>
                  </a:lnTo>
                  <a:lnTo>
                    <a:pt x="282" y="556"/>
                  </a:lnTo>
                  <a:lnTo>
                    <a:pt x="282" y="560"/>
                  </a:lnTo>
                  <a:lnTo>
                    <a:pt x="281" y="561"/>
                  </a:lnTo>
                  <a:lnTo>
                    <a:pt x="279" y="563"/>
                  </a:lnTo>
                  <a:lnTo>
                    <a:pt x="278" y="563"/>
                  </a:lnTo>
                  <a:lnTo>
                    <a:pt x="278" y="567"/>
                  </a:lnTo>
                  <a:lnTo>
                    <a:pt x="279" y="578"/>
                  </a:lnTo>
                  <a:lnTo>
                    <a:pt x="281" y="594"/>
                  </a:lnTo>
                  <a:lnTo>
                    <a:pt x="282" y="612"/>
                  </a:lnTo>
                  <a:lnTo>
                    <a:pt x="283" y="631"/>
                  </a:lnTo>
                  <a:lnTo>
                    <a:pt x="283" y="648"/>
                  </a:lnTo>
                  <a:lnTo>
                    <a:pt x="282" y="661"/>
                  </a:lnTo>
                  <a:lnTo>
                    <a:pt x="281" y="673"/>
                  </a:lnTo>
                  <a:lnTo>
                    <a:pt x="278" y="687"/>
                  </a:lnTo>
                  <a:lnTo>
                    <a:pt x="274" y="704"/>
                  </a:lnTo>
                  <a:lnTo>
                    <a:pt x="271" y="722"/>
                  </a:lnTo>
                  <a:lnTo>
                    <a:pt x="268" y="739"/>
                  </a:lnTo>
                  <a:lnTo>
                    <a:pt x="265" y="754"/>
                  </a:lnTo>
                  <a:lnTo>
                    <a:pt x="262" y="766"/>
                  </a:lnTo>
                  <a:lnTo>
                    <a:pt x="261" y="771"/>
                  </a:lnTo>
                  <a:lnTo>
                    <a:pt x="261" y="775"/>
                  </a:lnTo>
                  <a:lnTo>
                    <a:pt x="262" y="777"/>
                  </a:lnTo>
                  <a:lnTo>
                    <a:pt x="262" y="781"/>
                  </a:lnTo>
                  <a:lnTo>
                    <a:pt x="264" y="785"/>
                  </a:lnTo>
                  <a:lnTo>
                    <a:pt x="264" y="789"/>
                  </a:lnTo>
                  <a:lnTo>
                    <a:pt x="262" y="793"/>
                  </a:lnTo>
                  <a:lnTo>
                    <a:pt x="262" y="796"/>
                  </a:lnTo>
                  <a:lnTo>
                    <a:pt x="261" y="797"/>
                  </a:lnTo>
                  <a:lnTo>
                    <a:pt x="261" y="798"/>
                  </a:lnTo>
                  <a:lnTo>
                    <a:pt x="261" y="800"/>
                  </a:lnTo>
                  <a:lnTo>
                    <a:pt x="261" y="801"/>
                  </a:lnTo>
                  <a:lnTo>
                    <a:pt x="262" y="805"/>
                  </a:lnTo>
                  <a:lnTo>
                    <a:pt x="262" y="807"/>
                  </a:lnTo>
                  <a:lnTo>
                    <a:pt x="264" y="811"/>
                  </a:lnTo>
                  <a:lnTo>
                    <a:pt x="264" y="817"/>
                  </a:lnTo>
                  <a:lnTo>
                    <a:pt x="264" y="827"/>
                  </a:lnTo>
                  <a:lnTo>
                    <a:pt x="265" y="839"/>
                  </a:lnTo>
                  <a:lnTo>
                    <a:pt x="264" y="851"/>
                  </a:lnTo>
                  <a:lnTo>
                    <a:pt x="262" y="861"/>
                  </a:lnTo>
                  <a:lnTo>
                    <a:pt x="261" y="868"/>
                  </a:lnTo>
                  <a:lnTo>
                    <a:pt x="260" y="872"/>
                  </a:lnTo>
                  <a:lnTo>
                    <a:pt x="257" y="874"/>
                  </a:lnTo>
                  <a:lnTo>
                    <a:pt x="254" y="877"/>
                  </a:lnTo>
                  <a:lnTo>
                    <a:pt x="252" y="878"/>
                  </a:lnTo>
                  <a:lnTo>
                    <a:pt x="248" y="879"/>
                  </a:lnTo>
                  <a:lnTo>
                    <a:pt x="240" y="879"/>
                  </a:lnTo>
                  <a:lnTo>
                    <a:pt x="231" y="877"/>
                  </a:lnTo>
                  <a:lnTo>
                    <a:pt x="224" y="870"/>
                  </a:lnTo>
                  <a:lnTo>
                    <a:pt x="222" y="864"/>
                  </a:lnTo>
                  <a:lnTo>
                    <a:pt x="220" y="855"/>
                  </a:lnTo>
                  <a:lnTo>
                    <a:pt x="222" y="848"/>
                  </a:lnTo>
                  <a:lnTo>
                    <a:pt x="223" y="841"/>
                  </a:lnTo>
                  <a:lnTo>
                    <a:pt x="226" y="830"/>
                  </a:lnTo>
                  <a:lnTo>
                    <a:pt x="227" y="818"/>
                  </a:lnTo>
                  <a:lnTo>
                    <a:pt x="228" y="809"/>
                  </a:lnTo>
                  <a:lnTo>
                    <a:pt x="228" y="798"/>
                  </a:lnTo>
                  <a:lnTo>
                    <a:pt x="230" y="790"/>
                  </a:lnTo>
                  <a:lnTo>
                    <a:pt x="232" y="785"/>
                  </a:lnTo>
                  <a:lnTo>
                    <a:pt x="232" y="784"/>
                  </a:lnTo>
                  <a:lnTo>
                    <a:pt x="233" y="783"/>
                  </a:lnTo>
                  <a:lnTo>
                    <a:pt x="233" y="783"/>
                  </a:lnTo>
                  <a:lnTo>
                    <a:pt x="233" y="781"/>
                  </a:lnTo>
                  <a:lnTo>
                    <a:pt x="233" y="780"/>
                  </a:lnTo>
                  <a:lnTo>
                    <a:pt x="235" y="777"/>
                  </a:lnTo>
                  <a:lnTo>
                    <a:pt x="236" y="775"/>
                  </a:lnTo>
                  <a:lnTo>
                    <a:pt x="239" y="766"/>
                  </a:lnTo>
                  <a:lnTo>
                    <a:pt x="239" y="758"/>
                  </a:lnTo>
                  <a:lnTo>
                    <a:pt x="239" y="752"/>
                  </a:lnTo>
                  <a:lnTo>
                    <a:pt x="239" y="747"/>
                  </a:lnTo>
                  <a:lnTo>
                    <a:pt x="237" y="737"/>
                  </a:lnTo>
                  <a:lnTo>
                    <a:pt x="236" y="721"/>
                  </a:lnTo>
                  <a:lnTo>
                    <a:pt x="235" y="704"/>
                  </a:lnTo>
                  <a:lnTo>
                    <a:pt x="235" y="686"/>
                  </a:lnTo>
                  <a:lnTo>
                    <a:pt x="233" y="670"/>
                  </a:lnTo>
                  <a:lnTo>
                    <a:pt x="233" y="658"/>
                  </a:lnTo>
                  <a:lnTo>
                    <a:pt x="235" y="637"/>
                  </a:lnTo>
                  <a:lnTo>
                    <a:pt x="235" y="618"/>
                  </a:lnTo>
                  <a:lnTo>
                    <a:pt x="232" y="603"/>
                  </a:lnTo>
                  <a:lnTo>
                    <a:pt x="228" y="593"/>
                  </a:lnTo>
                  <a:lnTo>
                    <a:pt x="227" y="585"/>
                  </a:lnTo>
                  <a:lnTo>
                    <a:pt x="226" y="576"/>
                  </a:lnTo>
                  <a:lnTo>
                    <a:pt x="226" y="569"/>
                  </a:lnTo>
                  <a:lnTo>
                    <a:pt x="226" y="564"/>
                  </a:lnTo>
                  <a:lnTo>
                    <a:pt x="226" y="560"/>
                  </a:lnTo>
                  <a:lnTo>
                    <a:pt x="226" y="559"/>
                  </a:lnTo>
                  <a:lnTo>
                    <a:pt x="226" y="557"/>
                  </a:lnTo>
                  <a:lnTo>
                    <a:pt x="161" y="557"/>
                  </a:lnTo>
                  <a:lnTo>
                    <a:pt x="160" y="560"/>
                  </a:lnTo>
                  <a:lnTo>
                    <a:pt x="159" y="568"/>
                  </a:lnTo>
                  <a:lnTo>
                    <a:pt x="155" y="580"/>
                  </a:lnTo>
                  <a:lnTo>
                    <a:pt x="151" y="593"/>
                  </a:lnTo>
                  <a:lnTo>
                    <a:pt x="147" y="605"/>
                  </a:lnTo>
                  <a:lnTo>
                    <a:pt x="143" y="612"/>
                  </a:lnTo>
                  <a:lnTo>
                    <a:pt x="141" y="618"/>
                  </a:lnTo>
                  <a:lnTo>
                    <a:pt x="138" y="622"/>
                  </a:lnTo>
                  <a:lnTo>
                    <a:pt x="135" y="624"/>
                  </a:lnTo>
                  <a:lnTo>
                    <a:pt x="134" y="627"/>
                  </a:lnTo>
                  <a:lnTo>
                    <a:pt x="134" y="628"/>
                  </a:lnTo>
                  <a:lnTo>
                    <a:pt x="133" y="631"/>
                  </a:lnTo>
                  <a:lnTo>
                    <a:pt x="133" y="637"/>
                  </a:lnTo>
                  <a:lnTo>
                    <a:pt x="130" y="650"/>
                  </a:lnTo>
                  <a:lnTo>
                    <a:pt x="125" y="669"/>
                  </a:lnTo>
                  <a:lnTo>
                    <a:pt x="118" y="688"/>
                  </a:lnTo>
                  <a:lnTo>
                    <a:pt x="108" y="708"/>
                  </a:lnTo>
                  <a:lnTo>
                    <a:pt x="96" y="726"/>
                  </a:lnTo>
                  <a:lnTo>
                    <a:pt x="87" y="742"/>
                  </a:lnTo>
                  <a:lnTo>
                    <a:pt x="80" y="754"/>
                  </a:lnTo>
                  <a:lnTo>
                    <a:pt x="78" y="760"/>
                  </a:lnTo>
                  <a:lnTo>
                    <a:pt x="76" y="764"/>
                  </a:lnTo>
                  <a:lnTo>
                    <a:pt x="75" y="768"/>
                  </a:lnTo>
                  <a:lnTo>
                    <a:pt x="75" y="769"/>
                  </a:lnTo>
                  <a:lnTo>
                    <a:pt x="75" y="771"/>
                  </a:lnTo>
                  <a:lnTo>
                    <a:pt x="75" y="772"/>
                  </a:lnTo>
                  <a:lnTo>
                    <a:pt x="75" y="772"/>
                  </a:lnTo>
                  <a:lnTo>
                    <a:pt x="78" y="773"/>
                  </a:lnTo>
                  <a:lnTo>
                    <a:pt x="79" y="776"/>
                  </a:lnTo>
                  <a:lnTo>
                    <a:pt x="82" y="779"/>
                  </a:lnTo>
                  <a:lnTo>
                    <a:pt x="84" y="783"/>
                  </a:lnTo>
                  <a:lnTo>
                    <a:pt x="86" y="787"/>
                  </a:lnTo>
                  <a:lnTo>
                    <a:pt x="88" y="792"/>
                  </a:lnTo>
                  <a:lnTo>
                    <a:pt x="88" y="796"/>
                  </a:lnTo>
                  <a:lnTo>
                    <a:pt x="87" y="800"/>
                  </a:lnTo>
                  <a:lnTo>
                    <a:pt x="86" y="804"/>
                  </a:lnTo>
                  <a:lnTo>
                    <a:pt x="83" y="806"/>
                  </a:lnTo>
                  <a:lnTo>
                    <a:pt x="82" y="807"/>
                  </a:lnTo>
                  <a:lnTo>
                    <a:pt x="80" y="809"/>
                  </a:lnTo>
                  <a:lnTo>
                    <a:pt x="80" y="810"/>
                  </a:lnTo>
                  <a:lnTo>
                    <a:pt x="80" y="813"/>
                  </a:lnTo>
                  <a:lnTo>
                    <a:pt x="80" y="821"/>
                  </a:lnTo>
                  <a:lnTo>
                    <a:pt x="80" y="830"/>
                  </a:lnTo>
                  <a:lnTo>
                    <a:pt x="82" y="838"/>
                  </a:lnTo>
                  <a:lnTo>
                    <a:pt x="82" y="841"/>
                  </a:lnTo>
                  <a:lnTo>
                    <a:pt x="80" y="841"/>
                  </a:lnTo>
                  <a:lnTo>
                    <a:pt x="78" y="841"/>
                  </a:lnTo>
                  <a:lnTo>
                    <a:pt x="78" y="841"/>
                  </a:lnTo>
                  <a:lnTo>
                    <a:pt x="74" y="811"/>
                  </a:lnTo>
                  <a:lnTo>
                    <a:pt x="74" y="811"/>
                  </a:lnTo>
                  <a:lnTo>
                    <a:pt x="72" y="813"/>
                  </a:lnTo>
                  <a:lnTo>
                    <a:pt x="70" y="815"/>
                  </a:lnTo>
                  <a:lnTo>
                    <a:pt x="67" y="818"/>
                  </a:lnTo>
                  <a:lnTo>
                    <a:pt x="65" y="822"/>
                  </a:lnTo>
                  <a:lnTo>
                    <a:pt x="62" y="826"/>
                  </a:lnTo>
                  <a:lnTo>
                    <a:pt x="59" y="830"/>
                  </a:lnTo>
                  <a:lnTo>
                    <a:pt x="55" y="840"/>
                  </a:lnTo>
                  <a:lnTo>
                    <a:pt x="54" y="848"/>
                  </a:lnTo>
                  <a:lnTo>
                    <a:pt x="52" y="855"/>
                  </a:lnTo>
                  <a:lnTo>
                    <a:pt x="46" y="859"/>
                  </a:lnTo>
                  <a:lnTo>
                    <a:pt x="37" y="861"/>
                  </a:lnTo>
                  <a:lnTo>
                    <a:pt x="24" y="864"/>
                  </a:lnTo>
                  <a:lnTo>
                    <a:pt x="12" y="862"/>
                  </a:lnTo>
                  <a:lnTo>
                    <a:pt x="3" y="861"/>
                  </a:lnTo>
                  <a:lnTo>
                    <a:pt x="0" y="859"/>
                  </a:lnTo>
                  <a:lnTo>
                    <a:pt x="0" y="856"/>
                  </a:lnTo>
                  <a:lnTo>
                    <a:pt x="0" y="855"/>
                  </a:lnTo>
                  <a:lnTo>
                    <a:pt x="2" y="853"/>
                  </a:lnTo>
                  <a:lnTo>
                    <a:pt x="2" y="852"/>
                  </a:lnTo>
                  <a:lnTo>
                    <a:pt x="2" y="852"/>
                  </a:lnTo>
                  <a:lnTo>
                    <a:pt x="2" y="849"/>
                  </a:lnTo>
                  <a:lnTo>
                    <a:pt x="4" y="847"/>
                  </a:lnTo>
                  <a:lnTo>
                    <a:pt x="7" y="844"/>
                  </a:lnTo>
                  <a:lnTo>
                    <a:pt x="11" y="843"/>
                  </a:lnTo>
                  <a:lnTo>
                    <a:pt x="15" y="840"/>
                  </a:lnTo>
                  <a:lnTo>
                    <a:pt x="17" y="838"/>
                  </a:lnTo>
                  <a:lnTo>
                    <a:pt x="20" y="835"/>
                  </a:lnTo>
                  <a:lnTo>
                    <a:pt x="21" y="834"/>
                  </a:lnTo>
                  <a:lnTo>
                    <a:pt x="23" y="834"/>
                  </a:lnTo>
                  <a:lnTo>
                    <a:pt x="24" y="831"/>
                  </a:lnTo>
                  <a:lnTo>
                    <a:pt x="27" y="827"/>
                  </a:lnTo>
                  <a:lnTo>
                    <a:pt x="29" y="819"/>
                  </a:lnTo>
                  <a:lnTo>
                    <a:pt x="32" y="810"/>
                  </a:lnTo>
                  <a:lnTo>
                    <a:pt x="33" y="800"/>
                  </a:lnTo>
                  <a:lnTo>
                    <a:pt x="33" y="793"/>
                  </a:lnTo>
                  <a:lnTo>
                    <a:pt x="37" y="785"/>
                  </a:lnTo>
                  <a:lnTo>
                    <a:pt x="38" y="777"/>
                  </a:lnTo>
                  <a:lnTo>
                    <a:pt x="42" y="767"/>
                  </a:lnTo>
                  <a:lnTo>
                    <a:pt x="48" y="752"/>
                  </a:lnTo>
                  <a:lnTo>
                    <a:pt x="53" y="735"/>
                  </a:lnTo>
                  <a:lnTo>
                    <a:pt x="58" y="720"/>
                  </a:lnTo>
                  <a:lnTo>
                    <a:pt x="62" y="704"/>
                  </a:lnTo>
                  <a:lnTo>
                    <a:pt x="65" y="691"/>
                  </a:lnTo>
                  <a:lnTo>
                    <a:pt x="69" y="670"/>
                  </a:lnTo>
                  <a:lnTo>
                    <a:pt x="74" y="652"/>
                  </a:lnTo>
                  <a:lnTo>
                    <a:pt x="79" y="636"/>
                  </a:lnTo>
                  <a:lnTo>
                    <a:pt x="84" y="623"/>
                  </a:lnTo>
                  <a:lnTo>
                    <a:pt x="88" y="612"/>
                  </a:lnTo>
                  <a:lnTo>
                    <a:pt x="91" y="603"/>
                  </a:lnTo>
                  <a:lnTo>
                    <a:pt x="92" y="595"/>
                  </a:lnTo>
                  <a:lnTo>
                    <a:pt x="95" y="585"/>
                  </a:lnTo>
                  <a:lnTo>
                    <a:pt x="97" y="573"/>
                  </a:lnTo>
                  <a:lnTo>
                    <a:pt x="100" y="563"/>
                  </a:lnTo>
                  <a:lnTo>
                    <a:pt x="101" y="553"/>
                  </a:lnTo>
                  <a:lnTo>
                    <a:pt x="101" y="551"/>
                  </a:lnTo>
                  <a:lnTo>
                    <a:pt x="100" y="548"/>
                  </a:lnTo>
                  <a:lnTo>
                    <a:pt x="100" y="546"/>
                  </a:lnTo>
                  <a:lnTo>
                    <a:pt x="103" y="536"/>
                  </a:lnTo>
                  <a:lnTo>
                    <a:pt x="104" y="523"/>
                  </a:lnTo>
                  <a:lnTo>
                    <a:pt x="108" y="508"/>
                  </a:lnTo>
                  <a:lnTo>
                    <a:pt x="110" y="491"/>
                  </a:lnTo>
                  <a:lnTo>
                    <a:pt x="113" y="474"/>
                  </a:lnTo>
                  <a:lnTo>
                    <a:pt x="116" y="459"/>
                  </a:lnTo>
                  <a:lnTo>
                    <a:pt x="118" y="447"/>
                  </a:lnTo>
                  <a:lnTo>
                    <a:pt x="120" y="441"/>
                  </a:lnTo>
                  <a:lnTo>
                    <a:pt x="120" y="436"/>
                  </a:lnTo>
                  <a:lnTo>
                    <a:pt x="121" y="432"/>
                  </a:lnTo>
                  <a:lnTo>
                    <a:pt x="121" y="428"/>
                  </a:lnTo>
                  <a:lnTo>
                    <a:pt x="122" y="427"/>
                  </a:lnTo>
                  <a:lnTo>
                    <a:pt x="122" y="425"/>
                  </a:lnTo>
                  <a:lnTo>
                    <a:pt x="124" y="424"/>
                  </a:lnTo>
                  <a:lnTo>
                    <a:pt x="124" y="420"/>
                  </a:lnTo>
                  <a:lnTo>
                    <a:pt x="124" y="416"/>
                  </a:lnTo>
                  <a:lnTo>
                    <a:pt x="124" y="409"/>
                  </a:lnTo>
                  <a:lnTo>
                    <a:pt x="124" y="406"/>
                  </a:lnTo>
                  <a:lnTo>
                    <a:pt x="124" y="403"/>
                  </a:lnTo>
                  <a:lnTo>
                    <a:pt x="124" y="400"/>
                  </a:lnTo>
                  <a:lnTo>
                    <a:pt x="124" y="399"/>
                  </a:lnTo>
                  <a:lnTo>
                    <a:pt x="124" y="398"/>
                  </a:lnTo>
                  <a:lnTo>
                    <a:pt x="122" y="396"/>
                  </a:lnTo>
                  <a:lnTo>
                    <a:pt x="122" y="396"/>
                  </a:lnTo>
                  <a:lnTo>
                    <a:pt x="122" y="396"/>
                  </a:lnTo>
                  <a:lnTo>
                    <a:pt x="122" y="398"/>
                  </a:lnTo>
                  <a:lnTo>
                    <a:pt x="121" y="398"/>
                  </a:lnTo>
                  <a:lnTo>
                    <a:pt x="120" y="398"/>
                  </a:lnTo>
                  <a:lnTo>
                    <a:pt x="117" y="396"/>
                  </a:lnTo>
                  <a:lnTo>
                    <a:pt x="114" y="394"/>
                  </a:lnTo>
                  <a:lnTo>
                    <a:pt x="110" y="391"/>
                  </a:lnTo>
                  <a:lnTo>
                    <a:pt x="108" y="389"/>
                  </a:lnTo>
                  <a:lnTo>
                    <a:pt x="105" y="387"/>
                  </a:lnTo>
                  <a:lnTo>
                    <a:pt x="103" y="385"/>
                  </a:lnTo>
                  <a:lnTo>
                    <a:pt x="101" y="382"/>
                  </a:lnTo>
                  <a:lnTo>
                    <a:pt x="99" y="379"/>
                  </a:lnTo>
                  <a:lnTo>
                    <a:pt x="97" y="378"/>
                  </a:lnTo>
                  <a:lnTo>
                    <a:pt x="97" y="377"/>
                  </a:lnTo>
                  <a:lnTo>
                    <a:pt x="96" y="377"/>
                  </a:lnTo>
                  <a:lnTo>
                    <a:pt x="93" y="377"/>
                  </a:lnTo>
                  <a:lnTo>
                    <a:pt x="91" y="377"/>
                  </a:lnTo>
                  <a:lnTo>
                    <a:pt x="88" y="375"/>
                  </a:lnTo>
                  <a:lnTo>
                    <a:pt x="86" y="374"/>
                  </a:lnTo>
                  <a:lnTo>
                    <a:pt x="84" y="372"/>
                  </a:lnTo>
                  <a:lnTo>
                    <a:pt x="83" y="368"/>
                  </a:lnTo>
                  <a:lnTo>
                    <a:pt x="80" y="364"/>
                  </a:lnTo>
                  <a:lnTo>
                    <a:pt x="79" y="360"/>
                  </a:lnTo>
                  <a:lnTo>
                    <a:pt x="78" y="355"/>
                  </a:lnTo>
                  <a:lnTo>
                    <a:pt x="74" y="347"/>
                  </a:lnTo>
                  <a:lnTo>
                    <a:pt x="70" y="334"/>
                  </a:lnTo>
                  <a:lnTo>
                    <a:pt x="66" y="319"/>
                  </a:lnTo>
                  <a:lnTo>
                    <a:pt x="65" y="309"/>
                  </a:lnTo>
                  <a:lnTo>
                    <a:pt x="63" y="297"/>
                  </a:lnTo>
                  <a:lnTo>
                    <a:pt x="61" y="288"/>
                  </a:lnTo>
                  <a:lnTo>
                    <a:pt x="61" y="281"/>
                  </a:lnTo>
                  <a:lnTo>
                    <a:pt x="61" y="280"/>
                  </a:lnTo>
                  <a:lnTo>
                    <a:pt x="59" y="279"/>
                  </a:lnTo>
                  <a:lnTo>
                    <a:pt x="59" y="279"/>
                  </a:lnTo>
                  <a:lnTo>
                    <a:pt x="58" y="277"/>
                  </a:lnTo>
                  <a:lnTo>
                    <a:pt x="58" y="275"/>
                  </a:lnTo>
                  <a:lnTo>
                    <a:pt x="58" y="272"/>
                  </a:lnTo>
                  <a:lnTo>
                    <a:pt x="58" y="268"/>
                  </a:lnTo>
                  <a:lnTo>
                    <a:pt x="58" y="263"/>
                  </a:lnTo>
                  <a:lnTo>
                    <a:pt x="59" y="258"/>
                  </a:lnTo>
                  <a:lnTo>
                    <a:pt x="59" y="255"/>
                  </a:lnTo>
                  <a:lnTo>
                    <a:pt x="59" y="252"/>
                  </a:lnTo>
                  <a:lnTo>
                    <a:pt x="59" y="248"/>
                  </a:lnTo>
                  <a:lnTo>
                    <a:pt x="59" y="245"/>
                  </a:lnTo>
                  <a:lnTo>
                    <a:pt x="59" y="242"/>
                  </a:lnTo>
                  <a:lnTo>
                    <a:pt x="61" y="238"/>
                  </a:lnTo>
                  <a:lnTo>
                    <a:pt x="63" y="234"/>
                  </a:lnTo>
                  <a:lnTo>
                    <a:pt x="69" y="225"/>
                  </a:lnTo>
                  <a:lnTo>
                    <a:pt x="74" y="214"/>
                  </a:lnTo>
                  <a:lnTo>
                    <a:pt x="79" y="201"/>
                  </a:lnTo>
                  <a:lnTo>
                    <a:pt x="86" y="187"/>
                  </a:lnTo>
                  <a:lnTo>
                    <a:pt x="89" y="175"/>
                  </a:lnTo>
                  <a:lnTo>
                    <a:pt x="92" y="169"/>
                  </a:lnTo>
                  <a:lnTo>
                    <a:pt x="93" y="165"/>
                  </a:lnTo>
                  <a:lnTo>
                    <a:pt x="95" y="161"/>
                  </a:lnTo>
                  <a:lnTo>
                    <a:pt x="95" y="157"/>
                  </a:lnTo>
                  <a:lnTo>
                    <a:pt x="95" y="152"/>
                  </a:lnTo>
                  <a:lnTo>
                    <a:pt x="96" y="146"/>
                  </a:lnTo>
                  <a:lnTo>
                    <a:pt x="96" y="142"/>
                  </a:lnTo>
                  <a:lnTo>
                    <a:pt x="99" y="139"/>
                  </a:lnTo>
                  <a:lnTo>
                    <a:pt x="103" y="136"/>
                  </a:lnTo>
                  <a:lnTo>
                    <a:pt x="110" y="135"/>
                  </a:lnTo>
                  <a:lnTo>
                    <a:pt x="120" y="132"/>
                  </a:lnTo>
                  <a:lnTo>
                    <a:pt x="127" y="131"/>
                  </a:lnTo>
                  <a:lnTo>
                    <a:pt x="131" y="129"/>
                  </a:lnTo>
                  <a:lnTo>
                    <a:pt x="133" y="128"/>
                  </a:lnTo>
                  <a:lnTo>
                    <a:pt x="135" y="127"/>
                  </a:lnTo>
                  <a:lnTo>
                    <a:pt x="138" y="125"/>
                  </a:lnTo>
                  <a:lnTo>
                    <a:pt x="142" y="123"/>
                  </a:lnTo>
                  <a:lnTo>
                    <a:pt x="146" y="120"/>
                  </a:lnTo>
                  <a:lnTo>
                    <a:pt x="150" y="118"/>
                  </a:lnTo>
                  <a:lnTo>
                    <a:pt x="148" y="114"/>
                  </a:lnTo>
                  <a:lnTo>
                    <a:pt x="147" y="108"/>
                  </a:lnTo>
                  <a:lnTo>
                    <a:pt x="144" y="101"/>
                  </a:lnTo>
                  <a:lnTo>
                    <a:pt x="144" y="87"/>
                  </a:lnTo>
                  <a:lnTo>
                    <a:pt x="148" y="72"/>
                  </a:lnTo>
                  <a:lnTo>
                    <a:pt x="154" y="53"/>
                  </a:lnTo>
                  <a:lnTo>
                    <a:pt x="161" y="35"/>
                  </a:lnTo>
                  <a:lnTo>
                    <a:pt x="172" y="19"/>
                  </a:lnTo>
                  <a:lnTo>
                    <a:pt x="184" y="8"/>
                  </a:lnTo>
                  <a:lnTo>
                    <a:pt x="197" y="1"/>
                  </a:lnTo>
                  <a:lnTo>
                    <a:pt x="213" y="0"/>
                  </a:lnTo>
                  <a:close/>
                </a:path>
              </a:pathLst>
            </a:custGeom>
            <a:solidFill>
              <a:schemeClr val="bg1">
                <a:lumMod val="50000"/>
              </a:schemeClr>
            </a:solidFill>
            <a:ln w="0">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48"/>
            <p:cNvSpPr>
              <a:spLocks/>
            </p:cNvSpPr>
            <p:nvPr/>
          </p:nvSpPr>
          <p:spPr bwMode="auto">
            <a:xfrm>
              <a:off x="4988575" y="1943053"/>
              <a:ext cx="273231" cy="241780"/>
            </a:xfrm>
            <a:custGeom>
              <a:avLst/>
              <a:gdLst>
                <a:gd name="T0" fmla="*/ 2147483646 w 139"/>
                <a:gd name="T1" fmla="*/ 0 h 123"/>
                <a:gd name="T2" fmla="*/ 2147483646 w 139"/>
                <a:gd name="T3" fmla="*/ 2147483646 h 123"/>
                <a:gd name="T4" fmla="*/ 2147483646 w 139"/>
                <a:gd name="T5" fmla="*/ 2147483646 h 123"/>
                <a:gd name="T6" fmla="*/ 2147483646 w 139"/>
                <a:gd name="T7" fmla="*/ 2147483646 h 123"/>
                <a:gd name="T8" fmla="*/ 2147483646 w 139"/>
                <a:gd name="T9" fmla="*/ 2147483646 h 123"/>
                <a:gd name="T10" fmla="*/ 2147483646 w 139"/>
                <a:gd name="T11" fmla="*/ 2147483646 h 123"/>
                <a:gd name="T12" fmla="*/ 2147483646 w 139"/>
                <a:gd name="T13" fmla="*/ 2147483646 h 123"/>
                <a:gd name="T14" fmla="*/ 2147483646 w 139"/>
                <a:gd name="T15" fmla="*/ 2147483646 h 123"/>
                <a:gd name="T16" fmla="*/ 2147483646 w 139"/>
                <a:gd name="T17" fmla="*/ 2147483646 h 123"/>
                <a:gd name="T18" fmla="*/ 2147483646 w 139"/>
                <a:gd name="T19" fmla="*/ 2147483646 h 123"/>
                <a:gd name="T20" fmla="*/ 2147483646 w 139"/>
                <a:gd name="T21" fmla="*/ 2147483646 h 123"/>
                <a:gd name="T22" fmla="*/ 2147483646 w 139"/>
                <a:gd name="T23" fmla="*/ 2147483646 h 123"/>
                <a:gd name="T24" fmla="*/ 2147483646 w 139"/>
                <a:gd name="T25" fmla="*/ 2147483646 h 123"/>
                <a:gd name="T26" fmla="*/ 2147483646 w 139"/>
                <a:gd name="T27" fmla="*/ 2147483646 h 123"/>
                <a:gd name="T28" fmla="*/ 2147483646 w 139"/>
                <a:gd name="T29" fmla="*/ 2147483646 h 123"/>
                <a:gd name="T30" fmla="*/ 2147483646 w 139"/>
                <a:gd name="T31" fmla="*/ 2147483646 h 123"/>
                <a:gd name="T32" fmla="*/ 2147483646 w 139"/>
                <a:gd name="T33" fmla="*/ 2147483646 h 123"/>
                <a:gd name="T34" fmla="*/ 2147483646 w 139"/>
                <a:gd name="T35" fmla="*/ 2147483646 h 123"/>
                <a:gd name="T36" fmla="*/ 2147483646 w 139"/>
                <a:gd name="T37" fmla="*/ 2147483646 h 123"/>
                <a:gd name="T38" fmla="*/ 2147483646 w 139"/>
                <a:gd name="T39" fmla="*/ 2147483646 h 123"/>
                <a:gd name="T40" fmla="*/ 2147483646 w 139"/>
                <a:gd name="T41" fmla="*/ 2147483646 h 123"/>
                <a:gd name="T42" fmla="*/ 2147483646 w 139"/>
                <a:gd name="T43" fmla="*/ 2147483646 h 123"/>
                <a:gd name="T44" fmla="*/ 2147483646 w 139"/>
                <a:gd name="T45" fmla="*/ 2147483646 h 123"/>
                <a:gd name="T46" fmla="*/ 2147483646 w 139"/>
                <a:gd name="T47" fmla="*/ 2147483646 h 123"/>
                <a:gd name="T48" fmla="*/ 2147483646 w 139"/>
                <a:gd name="T49" fmla="*/ 2147483646 h 123"/>
                <a:gd name="T50" fmla="*/ 2147483646 w 139"/>
                <a:gd name="T51" fmla="*/ 2147483646 h 123"/>
                <a:gd name="T52" fmla="*/ 2147483646 w 139"/>
                <a:gd name="T53" fmla="*/ 2147483646 h 123"/>
                <a:gd name="T54" fmla="*/ 2147483646 w 139"/>
                <a:gd name="T55" fmla="*/ 2147483646 h 123"/>
                <a:gd name="T56" fmla="*/ 2147483646 w 139"/>
                <a:gd name="T57" fmla="*/ 2147483646 h 123"/>
                <a:gd name="T58" fmla="*/ 2147483646 w 139"/>
                <a:gd name="T59" fmla="*/ 2147483646 h 123"/>
                <a:gd name="T60" fmla="*/ 2147483646 w 139"/>
                <a:gd name="T61" fmla="*/ 2147483646 h 123"/>
                <a:gd name="T62" fmla="*/ 2147483646 w 139"/>
                <a:gd name="T63" fmla="*/ 2147483646 h 123"/>
                <a:gd name="T64" fmla="*/ 2147483646 w 139"/>
                <a:gd name="T65" fmla="*/ 2147483646 h 123"/>
                <a:gd name="T66" fmla="*/ 2147483646 w 139"/>
                <a:gd name="T67" fmla="*/ 2147483646 h 123"/>
                <a:gd name="T68" fmla="*/ 2147483646 w 139"/>
                <a:gd name="T69" fmla="*/ 2147483646 h 123"/>
                <a:gd name="T70" fmla="*/ 2147483646 w 139"/>
                <a:gd name="T71" fmla="*/ 2147483646 h 123"/>
                <a:gd name="T72" fmla="*/ 2147483646 w 139"/>
                <a:gd name="T73" fmla="*/ 2147483646 h 123"/>
                <a:gd name="T74" fmla="*/ 2147483646 w 139"/>
                <a:gd name="T75" fmla="*/ 2147483646 h 123"/>
                <a:gd name="T76" fmla="*/ 2147483646 w 139"/>
                <a:gd name="T77" fmla="*/ 2147483646 h 123"/>
                <a:gd name="T78" fmla="*/ 2147483646 w 139"/>
                <a:gd name="T79" fmla="*/ 2147483646 h 123"/>
                <a:gd name="T80" fmla="*/ 2147483646 w 139"/>
                <a:gd name="T81" fmla="*/ 2147483646 h 123"/>
                <a:gd name="T82" fmla="*/ 2147483646 w 139"/>
                <a:gd name="T83" fmla="*/ 2147483646 h 123"/>
                <a:gd name="T84" fmla="*/ 2147483646 w 139"/>
                <a:gd name="T85" fmla="*/ 0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9" h="123">
                  <a:moveTo>
                    <a:pt x="54" y="0"/>
                  </a:moveTo>
                  <a:lnTo>
                    <a:pt x="56" y="0"/>
                  </a:lnTo>
                  <a:lnTo>
                    <a:pt x="56" y="2"/>
                  </a:lnTo>
                  <a:lnTo>
                    <a:pt x="55" y="9"/>
                  </a:lnTo>
                  <a:lnTo>
                    <a:pt x="52" y="15"/>
                  </a:lnTo>
                  <a:lnTo>
                    <a:pt x="50" y="22"/>
                  </a:lnTo>
                  <a:lnTo>
                    <a:pt x="49" y="25"/>
                  </a:lnTo>
                  <a:lnTo>
                    <a:pt x="47" y="27"/>
                  </a:lnTo>
                  <a:lnTo>
                    <a:pt x="46" y="29"/>
                  </a:lnTo>
                  <a:lnTo>
                    <a:pt x="45" y="30"/>
                  </a:lnTo>
                  <a:lnTo>
                    <a:pt x="45" y="31"/>
                  </a:lnTo>
                  <a:lnTo>
                    <a:pt x="45" y="34"/>
                  </a:lnTo>
                  <a:lnTo>
                    <a:pt x="45" y="35"/>
                  </a:lnTo>
                  <a:lnTo>
                    <a:pt x="45" y="38"/>
                  </a:lnTo>
                  <a:lnTo>
                    <a:pt x="46" y="39"/>
                  </a:lnTo>
                  <a:lnTo>
                    <a:pt x="46" y="40"/>
                  </a:lnTo>
                  <a:lnTo>
                    <a:pt x="49" y="43"/>
                  </a:lnTo>
                  <a:lnTo>
                    <a:pt x="50" y="47"/>
                  </a:lnTo>
                  <a:lnTo>
                    <a:pt x="51" y="49"/>
                  </a:lnTo>
                  <a:lnTo>
                    <a:pt x="54" y="53"/>
                  </a:lnTo>
                  <a:lnTo>
                    <a:pt x="55" y="56"/>
                  </a:lnTo>
                  <a:lnTo>
                    <a:pt x="55" y="59"/>
                  </a:lnTo>
                  <a:lnTo>
                    <a:pt x="56" y="61"/>
                  </a:lnTo>
                  <a:lnTo>
                    <a:pt x="56" y="65"/>
                  </a:lnTo>
                  <a:lnTo>
                    <a:pt x="58" y="68"/>
                  </a:lnTo>
                  <a:lnTo>
                    <a:pt x="59" y="72"/>
                  </a:lnTo>
                  <a:lnTo>
                    <a:pt x="59" y="73"/>
                  </a:lnTo>
                  <a:lnTo>
                    <a:pt x="60" y="74"/>
                  </a:lnTo>
                  <a:lnTo>
                    <a:pt x="63" y="72"/>
                  </a:lnTo>
                  <a:lnTo>
                    <a:pt x="67" y="66"/>
                  </a:lnTo>
                  <a:lnTo>
                    <a:pt x="73" y="60"/>
                  </a:lnTo>
                  <a:lnTo>
                    <a:pt x="80" y="53"/>
                  </a:lnTo>
                  <a:lnTo>
                    <a:pt x="87" y="46"/>
                  </a:lnTo>
                  <a:lnTo>
                    <a:pt x="90" y="40"/>
                  </a:lnTo>
                  <a:lnTo>
                    <a:pt x="94" y="36"/>
                  </a:lnTo>
                  <a:lnTo>
                    <a:pt x="97" y="32"/>
                  </a:lnTo>
                  <a:lnTo>
                    <a:pt x="100" y="29"/>
                  </a:lnTo>
                  <a:lnTo>
                    <a:pt x="102" y="26"/>
                  </a:lnTo>
                  <a:lnTo>
                    <a:pt x="104" y="23"/>
                  </a:lnTo>
                  <a:lnTo>
                    <a:pt x="106" y="22"/>
                  </a:lnTo>
                  <a:lnTo>
                    <a:pt x="109" y="22"/>
                  </a:lnTo>
                  <a:lnTo>
                    <a:pt x="113" y="19"/>
                  </a:lnTo>
                  <a:lnTo>
                    <a:pt x="115" y="18"/>
                  </a:lnTo>
                  <a:lnTo>
                    <a:pt x="117" y="17"/>
                  </a:lnTo>
                  <a:lnTo>
                    <a:pt x="118" y="15"/>
                  </a:lnTo>
                  <a:lnTo>
                    <a:pt x="119" y="15"/>
                  </a:lnTo>
                  <a:lnTo>
                    <a:pt x="119" y="17"/>
                  </a:lnTo>
                  <a:lnTo>
                    <a:pt x="121" y="17"/>
                  </a:lnTo>
                  <a:lnTo>
                    <a:pt x="123" y="19"/>
                  </a:lnTo>
                  <a:lnTo>
                    <a:pt x="124" y="21"/>
                  </a:lnTo>
                  <a:lnTo>
                    <a:pt x="127" y="23"/>
                  </a:lnTo>
                  <a:lnTo>
                    <a:pt x="130" y="25"/>
                  </a:lnTo>
                  <a:lnTo>
                    <a:pt x="134" y="27"/>
                  </a:lnTo>
                  <a:lnTo>
                    <a:pt x="136" y="29"/>
                  </a:lnTo>
                  <a:lnTo>
                    <a:pt x="138" y="30"/>
                  </a:lnTo>
                  <a:lnTo>
                    <a:pt x="138" y="31"/>
                  </a:lnTo>
                  <a:lnTo>
                    <a:pt x="139" y="32"/>
                  </a:lnTo>
                  <a:lnTo>
                    <a:pt x="139" y="34"/>
                  </a:lnTo>
                  <a:lnTo>
                    <a:pt x="138" y="36"/>
                  </a:lnTo>
                  <a:lnTo>
                    <a:pt x="136" y="44"/>
                  </a:lnTo>
                  <a:lnTo>
                    <a:pt x="134" y="53"/>
                  </a:lnTo>
                  <a:lnTo>
                    <a:pt x="131" y="64"/>
                  </a:lnTo>
                  <a:lnTo>
                    <a:pt x="128" y="70"/>
                  </a:lnTo>
                  <a:lnTo>
                    <a:pt x="126" y="73"/>
                  </a:lnTo>
                  <a:lnTo>
                    <a:pt x="124" y="70"/>
                  </a:lnTo>
                  <a:lnTo>
                    <a:pt x="121" y="65"/>
                  </a:lnTo>
                  <a:lnTo>
                    <a:pt x="117" y="57"/>
                  </a:lnTo>
                  <a:lnTo>
                    <a:pt x="113" y="52"/>
                  </a:lnTo>
                  <a:lnTo>
                    <a:pt x="110" y="51"/>
                  </a:lnTo>
                  <a:lnTo>
                    <a:pt x="110" y="52"/>
                  </a:lnTo>
                  <a:lnTo>
                    <a:pt x="110" y="53"/>
                  </a:lnTo>
                  <a:lnTo>
                    <a:pt x="110" y="55"/>
                  </a:lnTo>
                  <a:lnTo>
                    <a:pt x="109" y="57"/>
                  </a:lnTo>
                  <a:lnTo>
                    <a:pt x="106" y="59"/>
                  </a:lnTo>
                  <a:lnTo>
                    <a:pt x="102" y="60"/>
                  </a:lnTo>
                  <a:lnTo>
                    <a:pt x="101" y="61"/>
                  </a:lnTo>
                  <a:lnTo>
                    <a:pt x="98" y="61"/>
                  </a:lnTo>
                  <a:lnTo>
                    <a:pt x="97" y="61"/>
                  </a:lnTo>
                  <a:lnTo>
                    <a:pt x="94" y="63"/>
                  </a:lnTo>
                  <a:lnTo>
                    <a:pt x="92" y="64"/>
                  </a:lnTo>
                  <a:lnTo>
                    <a:pt x="89" y="65"/>
                  </a:lnTo>
                  <a:lnTo>
                    <a:pt x="88" y="65"/>
                  </a:lnTo>
                  <a:lnTo>
                    <a:pt x="85" y="66"/>
                  </a:lnTo>
                  <a:lnTo>
                    <a:pt x="88" y="66"/>
                  </a:lnTo>
                  <a:lnTo>
                    <a:pt x="92" y="66"/>
                  </a:lnTo>
                  <a:lnTo>
                    <a:pt x="94" y="68"/>
                  </a:lnTo>
                  <a:lnTo>
                    <a:pt x="97" y="68"/>
                  </a:lnTo>
                  <a:lnTo>
                    <a:pt x="94" y="70"/>
                  </a:lnTo>
                  <a:lnTo>
                    <a:pt x="89" y="77"/>
                  </a:lnTo>
                  <a:lnTo>
                    <a:pt x="83" y="85"/>
                  </a:lnTo>
                  <a:lnTo>
                    <a:pt x="75" y="95"/>
                  </a:lnTo>
                  <a:lnTo>
                    <a:pt x="67" y="106"/>
                  </a:lnTo>
                  <a:lnTo>
                    <a:pt x="59" y="115"/>
                  </a:lnTo>
                  <a:lnTo>
                    <a:pt x="55" y="121"/>
                  </a:lnTo>
                  <a:lnTo>
                    <a:pt x="52" y="123"/>
                  </a:lnTo>
                  <a:lnTo>
                    <a:pt x="25" y="64"/>
                  </a:lnTo>
                  <a:lnTo>
                    <a:pt x="45" y="68"/>
                  </a:lnTo>
                  <a:lnTo>
                    <a:pt x="42" y="66"/>
                  </a:lnTo>
                  <a:lnTo>
                    <a:pt x="38" y="63"/>
                  </a:lnTo>
                  <a:lnTo>
                    <a:pt x="33" y="57"/>
                  </a:lnTo>
                  <a:lnTo>
                    <a:pt x="26" y="52"/>
                  </a:lnTo>
                  <a:lnTo>
                    <a:pt x="21" y="47"/>
                  </a:lnTo>
                  <a:lnTo>
                    <a:pt x="20" y="44"/>
                  </a:lnTo>
                  <a:lnTo>
                    <a:pt x="20" y="43"/>
                  </a:lnTo>
                  <a:lnTo>
                    <a:pt x="20" y="40"/>
                  </a:lnTo>
                  <a:lnTo>
                    <a:pt x="21" y="38"/>
                  </a:lnTo>
                  <a:lnTo>
                    <a:pt x="22" y="36"/>
                  </a:lnTo>
                  <a:lnTo>
                    <a:pt x="21" y="38"/>
                  </a:lnTo>
                  <a:lnTo>
                    <a:pt x="16" y="40"/>
                  </a:lnTo>
                  <a:lnTo>
                    <a:pt x="11" y="44"/>
                  </a:lnTo>
                  <a:lnTo>
                    <a:pt x="5" y="47"/>
                  </a:lnTo>
                  <a:lnTo>
                    <a:pt x="1" y="49"/>
                  </a:lnTo>
                  <a:lnTo>
                    <a:pt x="0" y="49"/>
                  </a:lnTo>
                  <a:lnTo>
                    <a:pt x="9" y="40"/>
                  </a:lnTo>
                  <a:lnTo>
                    <a:pt x="15" y="32"/>
                  </a:lnTo>
                  <a:lnTo>
                    <a:pt x="20" y="26"/>
                  </a:lnTo>
                  <a:lnTo>
                    <a:pt x="26" y="19"/>
                  </a:lnTo>
                  <a:lnTo>
                    <a:pt x="34" y="11"/>
                  </a:lnTo>
                  <a:lnTo>
                    <a:pt x="47" y="1"/>
                  </a:lnTo>
                  <a:lnTo>
                    <a:pt x="51" y="0"/>
                  </a:lnTo>
                  <a:lnTo>
                    <a:pt x="54" y="0"/>
                  </a:lnTo>
                  <a:close/>
                </a:path>
              </a:pathLst>
            </a:custGeom>
            <a:solidFill>
              <a:srgbClr val="FFFFFF"/>
            </a:solidFill>
            <a:ln w="0">
              <a:solidFill>
                <a:srgbClr val="FFFFFF"/>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7" name="Freeform 149">
              <a:extLst>
                <a:ext uri="{FF2B5EF4-FFF2-40B4-BE49-F238E27FC236}">
                  <a16:creationId xmlns:a16="http://schemas.microsoft.com/office/drawing/2014/main" xmlns="" id="{8066B6D3-C297-4323-A7A7-E2A9CB1535C3}"/>
                </a:ext>
              </a:extLst>
            </p:cNvPr>
            <p:cNvSpPr>
              <a:spLocks noEditPoints="1"/>
            </p:cNvSpPr>
            <p:nvPr/>
          </p:nvSpPr>
          <p:spPr bwMode="auto">
            <a:xfrm>
              <a:off x="5319413" y="1664430"/>
              <a:ext cx="590423" cy="1938395"/>
            </a:xfrm>
            <a:custGeom>
              <a:avLst/>
              <a:gdLst>
                <a:gd name="T0" fmla="*/ 235 w 301"/>
                <a:gd name="T1" fmla="*/ 393 h 986"/>
                <a:gd name="T2" fmla="*/ 242 w 301"/>
                <a:gd name="T3" fmla="*/ 400 h 986"/>
                <a:gd name="T4" fmla="*/ 233 w 301"/>
                <a:gd name="T5" fmla="*/ 350 h 986"/>
                <a:gd name="T6" fmla="*/ 159 w 301"/>
                <a:gd name="T7" fmla="*/ 9 h 986"/>
                <a:gd name="T8" fmla="*/ 182 w 301"/>
                <a:gd name="T9" fmla="*/ 63 h 986"/>
                <a:gd name="T10" fmla="*/ 176 w 301"/>
                <a:gd name="T11" fmla="*/ 89 h 986"/>
                <a:gd name="T12" fmla="*/ 169 w 301"/>
                <a:gd name="T13" fmla="*/ 113 h 986"/>
                <a:gd name="T14" fmla="*/ 175 w 301"/>
                <a:gd name="T15" fmla="*/ 131 h 986"/>
                <a:gd name="T16" fmla="*/ 188 w 301"/>
                <a:gd name="T17" fmla="*/ 143 h 986"/>
                <a:gd name="T18" fmla="*/ 222 w 301"/>
                <a:gd name="T19" fmla="*/ 163 h 986"/>
                <a:gd name="T20" fmla="*/ 273 w 301"/>
                <a:gd name="T21" fmla="*/ 188 h 986"/>
                <a:gd name="T22" fmla="*/ 281 w 301"/>
                <a:gd name="T23" fmla="*/ 235 h 986"/>
                <a:gd name="T24" fmla="*/ 294 w 301"/>
                <a:gd name="T25" fmla="*/ 312 h 986"/>
                <a:gd name="T26" fmla="*/ 294 w 301"/>
                <a:gd name="T27" fmla="*/ 443 h 986"/>
                <a:gd name="T28" fmla="*/ 288 w 301"/>
                <a:gd name="T29" fmla="*/ 504 h 986"/>
                <a:gd name="T30" fmla="*/ 281 w 301"/>
                <a:gd name="T31" fmla="*/ 525 h 986"/>
                <a:gd name="T32" fmla="*/ 275 w 301"/>
                <a:gd name="T33" fmla="*/ 541 h 986"/>
                <a:gd name="T34" fmla="*/ 263 w 301"/>
                <a:gd name="T35" fmla="*/ 559 h 986"/>
                <a:gd name="T36" fmla="*/ 242 w 301"/>
                <a:gd name="T37" fmla="*/ 568 h 986"/>
                <a:gd name="T38" fmla="*/ 244 w 301"/>
                <a:gd name="T39" fmla="*/ 639 h 986"/>
                <a:gd name="T40" fmla="*/ 259 w 301"/>
                <a:gd name="T41" fmla="*/ 701 h 986"/>
                <a:gd name="T42" fmla="*/ 281 w 301"/>
                <a:gd name="T43" fmla="*/ 800 h 986"/>
                <a:gd name="T44" fmla="*/ 281 w 301"/>
                <a:gd name="T45" fmla="*/ 867 h 986"/>
                <a:gd name="T46" fmla="*/ 286 w 301"/>
                <a:gd name="T47" fmla="*/ 905 h 986"/>
                <a:gd name="T48" fmla="*/ 292 w 301"/>
                <a:gd name="T49" fmla="*/ 952 h 986"/>
                <a:gd name="T50" fmla="*/ 246 w 301"/>
                <a:gd name="T51" fmla="*/ 977 h 986"/>
                <a:gd name="T52" fmla="*/ 242 w 301"/>
                <a:gd name="T53" fmla="*/ 911 h 986"/>
                <a:gd name="T54" fmla="*/ 233 w 301"/>
                <a:gd name="T55" fmla="*/ 883 h 986"/>
                <a:gd name="T56" fmla="*/ 227 w 301"/>
                <a:gd name="T57" fmla="*/ 858 h 986"/>
                <a:gd name="T58" fmla="*/ 192 w 301"/>
                <a:gd name="T59" fmla="*/ 741 h 986"/>
                <a:gd name="T60" fmla="*/ 145 w 301"/>
                <a:gd name="T61" fmla="*/ 622 h 986"/>
                <a:gd name="T62" fmla="*/ 123 w 301"/>
                <a:gd name="T63" fmla="*/ 839 h 986"/>
                <a:gd name="T64" fmla="*/ 129 w 301"/>
                <a:gd name="T65" fmla="*/ 871 h 986"/>
                <a:gd name="T66" fmla="*/ 129 w 301"/>
                <a:gd name="T67" fmla="*/ 905 h 986"/>
                <a:gd name="T68" fmla="*/ 112 w 301"/>
                <a:gd name="T69" fmla="*/ 923 h 986"/>
                <a:gd name="T70" fmla="*/ 73 w 301"/>
                <a:gd name="T71" fmla="*/ 939 h 986"/>
                <a:gd name="T72" fmla="*/ 13 w 301"/>
                <a:gd name="T73" fmla="*/ 939 h 986"/>
                <a:gd name="T74" fmla="*/ 65 w 301"/>
                <a:gd name="T75" fmla="*/ 898 h 986"/>
                <a:gd name="T76" fmla="*/ 72 w 301"/>
                <a:gd name="T77" fmla="*/ 870 h 986"/>
                <a:gd name="T78" fmla="*/ 59 w 301"/>
                <a:gd name="T79" fmla="*/ 778 h 986"/>
                <a:gd name="T80" fmla="*/ 61 w 301"/>
                <a:gd name="T81" fmla="*/ 537 h 986"/>
                <a:gd name="T82" fmla="*/ 56 w 301"/>
                <a:gd name="T83" fmla="*/ 455 h 986"/>
                <a:gd name="T84" fmla="*/ 39 w 301"/>
                <a:gd name="T85" fmla="*/ 508 h 986"/>
                <a:gd name="T86" fmla="*/ 30 w 301"/>
                <a:gd name="T87" fmla="*/ 521 h 986"/>
                <a:gd name="T88" fmla="*/ 34 w 301"/>
                <a:gd name="T89" fmla="*/ 542 h 986"/>
                <a:gd name="T90" fmla="*/ 34 w 301"/>
                <a:gd name="T91" fmla="*/ 549 h 986"/>
                <a:gd name="T92" fmla="*/ 34 w 301"/>
                <a:gd name="T93" fmla="*/ 553 h 986"/>
                <a:gd name="T94" fmla="*/ 32 w 301"/>
                <a:gd name="T95" fmla="*/ 563 h 986"/>
                <a:gd name="T96" fmla="*/ 19 w 301"/>
                <a:gd name="T97" fmla="*/ 562 h 986"/>
                <a:gd name="T98" fmla="*/ 0 w 301"/>
                <a:gd name="T99" fmla="*/ 525 h 986"/>
                <a:gd name="T100" fmla="*/ 4 w 301"/>
                <a:gd name="T101" fmla="*/ 499 h 986"/>
                <a:gd name="T102" fmla="*/ 15 w 301"/>
                <a:gd name="T103" fmla="*/ 419 h 986"/>
                <a:gd name="T104" fmla="*/ 38 w 301"/>
                <a:gd name="T105" fmla="*/ 308 h 986"/>
                <a:gd name="T106" fmla="*/ 44 w 301"/>
                <a:gd name="T107" fmla="*/ 201 h 986"/>
                <a:gd name="T108" fmla="*/ 63 w 301"/>
                <a:gd name="T109" fmla="*/ 188 h 986"/>
                <a:gd name="T110" fmla="*/ 110 w 301"/>
                <a:gd name="T111" fmla="*/ 150 h 986"/>
                <a:gd name="T112" fmla="*/ 104 w 301"/>
                <a:gd name="T113" fmla="*/ 125 h 986"/>
                <a:gd name="T114" fmla="*/ 90 w 301"/>
                <a:gd name="T115" fmla="*/ 97 h 986"/>
                <a:gd name="T116" fmla="*/ 87 w 301"/>
                <a:gd name="T117" fmla="*/ 75 h 986"/>
                <a:gd name="T118" fmla="*/ 85 w 301"/>
                <a:gd name="T119" fmla="*/ 16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986">
                  <a:moveTo>
                    <a:pt x="32" y="549"/>
                  </a:moveTo>
                  <a:lnTo>
                    <a:pt x="32" y="549"/>
                  </a:lnTo>
                  <a:lnTo>
                    <a:pt x="34" y="549"/>
                  </a:lnTo>
                  <a:lnTo>
                    <a:pt x="32" y="549"/>
                  </a:lnTo>
                  <a:lnTo>
                    <a:pt x="32" y="549"/>
                  </a:lnTo>
                  <a:close/>
                  <a:moveTo>
                    <a:pt x="229" y="335"/>
                  </a:moveTo>
                  <a:lnTo>
                    <a:pt x="230" y="356"/>
                  </a:lnTo>
                  <a:lnTo>
                    <a:pt x="230" y="360"/>
                  </a:lnTo>
                  <a:lnTo>
                    <a:pt x="231" y="369"/>
                  </a:lnTo>
                  <a:lnTo>
                    <a:pt x="233" y="381"/>
                  </a:lnTo>
                  <a:lnTo>
                    <a:pt x="235" y="393"/>
                  </a:lnTo>
                  <a:lnTo>
                    <a:pt x="237" y="402"/>
                  </a:lnTo>
                  <a:lnTo>
                    <a:pt x="238" y="410"/>
                  </a:lnTo>
                  <a:lnTo>
                    <a:pt x="238" y="423"/>
                  </a:lnTo>
                  <a:lnTo>
                    <a:pt x="239" y="435"/>
                  </a:lnTo>
                  <a:lnTo>
                    <a:pt x="239" y="444"/>
                  </a:lnTo>
                  <a:lnTo>
                    <a:pt x="239" y="447"/>
                  </a:lnTo>
                  <a:lnTo>
                    <a:pt x="239" y="444"/>
                  </a:lnTo>
                  <a:lnTo>
                    <a:pt x="239" y="435"/>
                  </a:lnTo>
                  <a:lnTo>
                    <a:pt x="241" y="423"/>
                  </a:lnTo>
                  <a:lnTo>
                    <a:pt x="241" y="410"/>
                  </a:lnTo>
                  <a:lnTo>
                    <a:pt x="242" y="400"/>
                  </a:lnTo>
                  <a:lnTo>
                    <a:pt x="242" y="392"/>
                  </a:lnTo>
                  <a:lnTo>
                    <a:pt x="243" y="387"/>
                  </a:lnTo>
                  <a:lnTo>
                    <a:pt x="243" y="384"/>
                  </a:lnTo>
                  <a:lnTo>
                    <a:pt x="243" y="381"/>
                  </a:lnTo>
                  <a:lnTo>
                    <a:pt x="243" y="380"/>
                  </a:lnTo>
                  <a:lnTo>
                    <a:pt x="243" y="379"/>
                  </a:lnTo>
                  <a:lnTo>
                    <a:pt x="242" y="376"/>
                  </a:lnTo>
                  <a:lnTo>
                    <a:pt x="239" y="371"/>
                  </a:lnTo>
                  <a:lnTo>
                    <a:pt x="237" y="364"/>
                  </a:lnTo>
                  <a:lnTo>
                    <a:pt x="235" y="356"/>
                  </a:lnTo>
                  <a:lnTo>
                    <a:pt x="233" y="350"/>
                  </a:lnTo>
                  <a:lnTo>
                    <a:pt x="231" y="343"/>
                  </a:lnTo>
                  <a:lnTo>
                    <a:pt x="229" y="338"/>
                  </a:lnTo>
                  <a:lnTo>
                    <a:pt x="229" y="335"/>
                  </a:lnTo>
                  <a:close/>
                  <a:moveTo>
                    <a:pt x="140" y="0"/>
                  </a:moveTo>
                  <a:lnTo>
                    <a:pt x="149" y="3"/>
                  </a:lnTo>
                  <a:lnTo>
                    <a:pt x="150" y="3"/>
                  </a:lnTo>
                  <a:lnTo>
                    <a:pt x="152" y="4"/>
                  </a:lnTo>
                  <a:lnTo>
                    <a:pt x="154" y="6"/>
                  </a:lnTo>
                  <a:lnTo>
                    <a:pt x="154" y="7"/>
                  </a:lnTo>
                  <a:lnTo>
                    <a:pt x="157" y="8"/>
                  </a:lnTo>
                  <a:lnTo>
                    <a:pt x="159" y="9"/>
                  </a:lnTo>
                  <a:lnTo>
                    <a:pt x="163" y="13"/>
                  </a:lnTo>
                  <a:lnTo>
                    <a:pt x="169" y="20"/>
                  </a:lnTo>
                  <a:lnTo>
                    <a:pt x="174" y="32"/>
                  </a:lnTo>
                  <a:lnTo>
                    <a:pt x="178" y="44"/>
                  </a:lnTo>
                  <a:lnTo>
                    <a:pt x="179" y="53"/>
                  </a:lnTo>
                  <a:lnTo>
                    <a:pt x="179" y="58"/>
                  </a:lnTo>
                  <a:lnTo>
                    <a:pt x="179" y="61"/>
                  </a:lnTo>
                  <a:lnTo>
                    <a:pt x="179" y="61"/>
                  </a:lnTo>
                  <a:lnTo>
                    <a:pt x="180" y="61"/>
                  </a:lnTo>
                  <a:lnTo>
                    <a:pt x="182" y="62"/>
                  </a:lnTo>
                  <a:lnTo>
                    <a:pt x="182" y="63"/>
                  </a:lnTo>
                  <a:lnTo>
                    <a:pt x="182" y="66"/>
                  </a:lnTo>
                  <a:lnTo>
                    <a:pt x="182" y="70"/>
                  </a:lnTo>
                  <a:lnTo>
                    <a:pt x="182" y="72"/>
                  </a:lnTo>
                  <a:lnTo>
                    <a:pt x="180" y="75"/>
                  </a:lnTo>
                  <a:lnTo>
                    <a:pt x="180" y="78"/>
                  </a:lnTo>
                  <a:lnTo>
                    <a:pt x="180" y="80"/>
                  </a:lnTo>
                  <a:lnTo>
                    <a:pt x="180" y="83"/>
                  </a:lnTo>
                  <a:lnTo>
                    <a:pt x="180" y="85"/>
                  </a:lnTo>
                  <a:lnTo>
                    <a:pt x="179" y="87"/>
                  </a:lnTo>
                  <a:lnTo>
                    <a:pt x="178" y="88"/>
                  </a:lnTo>
                  <a:lnTo>
                    <a:pt x="176" y="89"/>
                  </a:lnTo>
                  <a:lnTo>
                    <a:pt x="174" y="92"/>
                  </a:lnTo>
                  <a:lnTo>
                    <a:pt x="172" y="93"/>
                  </a:lnTo>
                  <a:lnTo>
                    <a:pt x="172" y="95"/>
                  </a:lnTo>
                  <a:lnTo>
                    <a:pt x="171" y="96"/>
                  </a:lnTo>
                  <a:lnTo>
                    <a:pt x="171" y="96"/>
                  </a:lnTo>
                  <a:lnTo>
                    <a:pt x="171" y="97"/>
                  </a:lnTo>
                  <a:lnTo>
                    <a:pt x="171" y="100"/>
                  </a:lnTo>
                  <a:lnTo>
                    <a:pt x="171" y="102"/>
                  </a:lnTo>
                  <a:lnTo>
                    <a:pt x="170" y="105"/>
                  </a:lnTo>
                  <a:lnTo>
                    <a:pt x="170" y="109"/>
                  </a:lnTo>
                  <a:lnTo>
                    <a:pt x="169" y="113"/>
                  </a:lnTo>
                  <a:lnTo>
                    <a:pt x="169" y="116"/>
                  </a:lnTo>
                  <a:lnTo>
                    <a:pt x="169" y="116"/>
                  </a:lnTo>
                  <a:lnTo>
                    <a:pt x="169" y="117"/>
                  </a:lnTo>
                  <a:lnTo>
                    <a:pt x="169" y="118"/>
                  </a:lnTo>
                  <a:lnTo>
                    <a:pt x="169" y="119"/>
                  </a:lnTo>
                  <a:lnTo>
                    <a:pt x="169" y="121"/>
                  </a:lnTo>
                  <a:lnTo>
                    <a:pt x="170" y="122"/>
                  </a:lnTo>
                  <a:lnTo>
                    <a:pt x="171" y="125"/>
                  </a:lnTo>
                  <a:lnTo>
                    <a:pt x="172" y="126"/>
                  </a:lnTo>
                  <a:lnTo>
                    <a:pt x="174" y="129"/>
                  </a:lnTo>
                  <a:lnTo>
                    <a:pt x="175" y="131"/>
                  </a:lnTo>
                  <a:lnTo>
                    <a:pt x="176" y="134"/>
                  </a:lnTo>
                  <a:lnTo>
                    <a:pt x="178" y="136"/>
                  </a:lnTo>
                  <a:lnTo>
                    <a:pt x="179" y="138"/>
                  </a:lnTo>
                  <a:lnTo>
                    <a:pt x="180" y="136"/>
                  </a:lnTo>
                  <a:lnTo>
                    <a:pt x="180" y="136"/>
                  </a:lnTo>
                  <a:lnTo>
                    <a:pt x="182" y="136"/>
                  </a:lnTo>
                  <a:lnTo>
                    <a:pt x="182" y="136"/>
                  </a:lnTo>
                  <a:lnTo>
                    <a:pt x="183" y="138"/>
                  </a:lnTo>
                  <a:lnTo>
                    <a:pt x="184" y="139"/>
                  </a:lnTo>
                  <a:lnTo>
                    <a:pt x="187" y="142"/>
                  </a:lnTo>
                  <a:lnTo>
                    <a:pt x="188" y="143"/>
                  </a:lnTo>
                  <a:lnTo>
                    <a:pt x="191" y="146"/>
                  </a:lnTo>
                  <a:lnTo>
                    <a:pt x="193" y="148"/>
                  </a:lnTo>
                  <a:lnTo>
                    <a:pt x="195" y="151"/>
                  </a:lnTo>
                  <a:lnTo>
                    <a:pt x="196" y="152"/>
                  </a:lnTo>
                  <a:lnTo>
                    <a:pt x="197" y="152"/>
                  </a:lnTo>
                  <a:lnTo>
                    <a:pt x="197" y="153"/>
                  </a:lnTo>
                  <a:lnTo>
                    <a:pt x="199" y="153"/>
                  </a:lnTo>
                  <a:lnTo>
                    <a:pt x="200" y="155"/>
                  </a:lnTo>
                  <a:lnTo>
                    <a:pt x="204" y="156"/>
                  </a:lnTo>
                  <a:lnTo>
                    <a:pt x="212" y="159"/>
                  </a:lnTo>
                  <a:lnTo>
                    <a:pt x="222" y="163"/>
                  </a:lnTo>
                  <a:lnTo>
                    <a:pt x="234" y="167"/>
                  </a:lnTo>
                  <a:lnTo>
                    <a:pt x="243" y="171"/>
                  </a:lnTo>
                  <a:lnTo>
                    <a:pt x="251" y="174"/>
                  </a:lnTo>
                  <a:lnTo>
                    <a:pt x="254" y="174"/>
                  </a:lnTo>
                  <a:lnTo>
                    <a:pt x="255" y="176"/>
                  </a:lnTo>
                  <a:lnTo>
                    <a:pt x="256" y="176"/>
                  </a:lnTo>
                  <a:lnTo>
                    <a:pt x="260" y="177"/>
                  </a:lnTo>
                  <a:lnTo>
                    <a:pt x="263" y="178"/>
                  </a:lnTo>
                  <a:lnTo>
                    <a:pt x="265" y="180"/>
                  </a:lnTo>
                  <a:lnTo>
                    <a:pt x="269" y="182"/>
                  </a:lnTo>
                  <a:lnTo>
                    <a:pt x="273" y="188"/>
                  </a:lnTo>
                  <a:lnTo>
                    <a:pt x="275" y="194"/>
                  </a:lnTo>
                  <a:lnTo>
                    <a:pt x="276" y="201"/>
                  </a:lnTo>
                  <a:lnTo>
                    <a:pt x="277" y="205"/>
                  </a:lnTo>
                  <a:lnTo>
                    <a:pt x="277" y="207"/>
                  </a:lnTo>
                  <a:lnTo>
                    <a:pt x="277" y="208"/>
                  </a:lnTo>
                  <a:lnTo>
                    <a:pt x="277" y="208"/>
                  </a:lnTo>
                  <a:lnTo>
                    <a:pt x="279" y="210"/>
                  </a:lnTo>
                  <a:lnTo>
                    <a:pt x="279" y="212"/>
                  </a:lnTo>
                  <a:lnTo>
                    <a:pt x="279" y="216"/>
                  </a:lnTo>
                  <a:lnTo>
                    <a:pt x="280" y="224"/>
                  </a:lnTo>
                  <a:lnTo>
                    <a:pt x="281" y="235"/>
                  </a:lnTo>
                  <a:lnTo>
                    <a:pt x="282" y="248"/>
                  </a:lnTo>
                  <a:lnTo>
                    <a:pt x="284" y="260"/>
                  </a:lnTo>
                  <a:lnTo>
                    <a:pt x="285" y="267"/>
                  </a:lnTo>
                  <a:lnTo>
                    <a:pt x="285" y="271"/>
                  </a:lnTo>
                  <a:lnTo>
                    <a:pt x="285" y="271"/>
                  </a:lnTo>
                  <a:lnTo>
                    <a:pt x="286" y="274"/>
                  </a:lnTo>
                  <a:lnTo>
                    <a:pt x="286" y="278"/>
                  </a:lnTo>
                  <a:lnTo>
                    <a:pt x="288" y="283"/>
                  </a:lnTo>
                  <a:lnTo>
                    <a:pt x="288" y="288"/>
                  </a:lnTo>
                  <a:lnTo>
                    <a:pt x="292" y="299"/>
                  </a:lnTo>
                  <a:lnTo>
                    <a:pt x="294" y="312"/>
                  </a:lnTo>
                  <a:lnTo>
                    <a:pt x="297" y="324"/>
                  </a:lnTo>
                  <a:lnTo>
                    <a:pt x="297" y="332"/>
                  </a:lnTo>
                  <a:lnTo>
                    <a:pt x="298" y="338"/>
                  </a:lnTo>
                  <a:lnTo>
                    <a:pt x="299" y="346"/>
                  </a:lnTo>
                  <a:lnTo>
                    <a:pt x="301" y="360"/>
                  </a:lnTo>
                  <a:lnTo>
                    <a:pt x="301" y="373"/>
                  </a:lnTo>
                  <a:lnTo>
                    <a:pt x="301" y="388"/>
                  </a:lnTo>
                  <a:lnTo>
                    <a:pt x="299" y="405"/>
                  </a:lnTo>
                  <a:lnTo>
                    <a:pt x="297" y="421"/>
                  </a:lnTo>
                  <a:lnTo>
                    <a:pt x="296" y="434"/>
                  </a:lnTo>
                  <a:lnTo>
                    <a:pt x="294" y="443"/>
                  </a:lnTo>
                  <a:lnTo>
                    <a:pt x="294" y="447"/>
                  </a:lnTo>
                  <a:lnTo>
                    <a:pt x="294" y="449"/>
                  </a:lnTo>
                  <a:lnTo>
                    <a:pt x="293" y="452"/>
                  </a:lnTo>
                  <a:lnTo>
                    <a:pt x="293" y="457"/>
                  </a:lnTo>
                  <a:lnTo>
                    <a:pt x="292" y="464"/>
                  </a:lnTo>
                  <a:lnTo>
                    <a:pt x="290" y="473"/>
                  </a:lnTo>
                  <a:lnTo>
                    <a:pt x="289" y="483"/>
                  </a:lnTo>
                  <a:lnTo>
                    <a:pt x="289" y="493"/>
                  </a:lnTo>
                  <a:lnTo>
                    <a:pt x="288" y="498"/>
                  </a:lnTo>
                  <a:lnTo>
                    <a:pt x="288" y="500"/>
                  </a:lnTo>
                  <a:lnTo>
                    <a:pt x="288" y="504"/>
                  </a:lnTo>
                  <a:lnTo>
                    <a:pt x="286" y="508"/>
                  </a:lnTo>
                  <a:lnTo>
                    <a:pt x="286" y="511"/>
                  </a:lnTo>
                  <a:lnTo>
                    <a:pt x="286" y="511"/>
                  </a:lnTo>
                  <a:lnTo>
                    <a:pt x="282" y="512"/>
                  </a:lnTo>
                  <a:lnTo>
                    <a:pt x="282" y="513"/>
                  </a:lnTo>
                  <a:lnTo>
                    <a:pt x="282" y="515"/>
                  </a:lnTo>
                  <a:lnTo>
                    <a:pt x="282" y="519"/>
                  </a:lnTo>
                  <a:lnTo>
                    <a:pt x="282" y="521"/>
                  </a:lnTo>
                  <a:lnTo>
                    <a:pt x="282" y="524"/>
                  </a:lnTo>
                  <a:lnTo>
                    <a:pt x="281" y="525"/>
                  </a:lnTo>
                  <a:lnTo>
                    <a:pt x="281" y="525"/>
                  </a:lnTo>
                  <a:lnTo>
                    <a:pt x="280" y="525"/>
                  </a:lnTo>
                  <a:lnTo>
                    <a:pt x="279" y="525"/>
                  </a:lnTo>
                  <a:lnTo>
                    <a:pt x="277" y="524"/>
                  </a:lnTo>
                  <a:lnTo>
                    <a:pt x="276" y="524"/>
                  </a:lnTo>
                  <a:lnTo>
                    <a:pt x="276" y="524"/>
                  </a:lnTo>
                  <a:lnTo>
                    <a:pt x="275" y="527"/>
                  </a:lnTo>
                  <a:lnTo>
                    <a:pt x="275" y="529"/>
                  </a:lnTo>
                  <a:lnTo>
                    <a:pt x="275" y="532"/>
                  </a:lnTo>
                  <a:lnTo>
                    <a:pt x="275" y="534"/>
                  </a:lnTo>
                  <a:lnTo>
                    <a:pt x="275" y="538"/>
                  </a:lnTo>
                  <a:lnTo>
                    <a:pt x="275" y="541"/>
                  </a:lnTo>
                  <a:lnTo>
                    <a:pt x="275" y="544"/>
                  </a:lnTo>
                  <a:lnTo>
                    <a:pt x="275" y="545"/>
                  </a:lnTo>
                  <a:lnTo>
                    <a:pt x="275" y="545"/>
                  </a:lnTo>
                  <a:lnTo>
                    <a:pt x="275" y="548"/>
                  </a:lnTo>
                  <a:lnTo>
                    <a:pt x="273" y="549"/>
                  </a:lnTo>
                  <a:lnTo>
                    <a:pt x="272" y="551"/>
                  </a:lnTo>
                  <a:lnTo>
                    <a:pt x="269" y="553"/>
                  </a:lnTo>
                  <a:lnTo>
                    <a:pt x="268" y="554"/>
                  </a:lnTo>
                  <a:lnTo>
                    <a:pt x="267" y="555"/>
                  </a:lnTo>
                  <a:lnTo>
                    <a:pt x="264" y="557"/>
                  </a:lnTo>
                  <a:lnTo>
                    <a:pt x="263" y="559"/>
                  </a:lnTo>
                  <a:lnTo>
                    <a:pt x="261" y="561"/>
                  </a:lnTo>
                  <a:lnTo>
                    <a:pt x="259" y="562"/>
                  </a:lnTo>
                  <a:lnTo>
                    <a:pt x="255" y="563"/>
                  </a:lnTo>
                  <a:lnTo>
                    <a:pt x="254" y="563"/>
                  </a:lnTo>
                  <a:lnTo>
                    <a:pt x="252" y="563"/>
                  </a:lnTo>
                  <a:lnTo>
                    <a:pt x="252" y="565"/>
                  </a:lnTo>
                  <a:lnTo>
                    <a:pt x="250" y="565"/>
                  </a:lnTo>
                  <a:lnTo>
                    <a:pt x="248" y="566"/>
                  </a:lnTo>
                  <a:lnTo>
                    <a:pt x="247" y="567"/>
                  </a:lnTo>
                  <a:lnTo>
                    <a:pt x="244" y="568"/>
                  </a:lnTo>
                  <a:lnTo>
                    <a:pt x="242" y="568"/>
                  </a:lnTo>
                  <a:lnTo>
                    <a:pt x="241" y="570"/>
                  </a:lnTo>
                  <a:lnTo>
                    <a:pt x="241" y="570"/>
                  </a:lnTo>
                  <a:lnTo>
                    <a:pt x="241" y="570"/>
                  </a:lnTo>
                  <a:lnTo>
                    <a:pt x="241" y="572"/>
                  </a:lnTo>
                  <a:lnTo>
                    <a:pt x="241" y="576"/>
                  </a:lnTo>
                  <a:lnTo>
                    <a:pt x="242" y="582"/>
                  </a:lnTo>
                  <a:lnTo>
                    <a:pt x="242" y="588"/>
                  </a:lnTo>
                  <a:lnTo>
                    <a:pt x="243" y="599"/>
                  </a:lnTo>
                  <a:lnTo>
                    <a:pt x="243" y="612"/>
                  </a:lnTo>
                  <a:lnTo>
                    <a:pt x="244" y="626"/>
                  </a:lnTo>
                  <a:lnTo>
                    <a:pt x="244" y="639"/>
                  </a:lnTo>
                  <a:lnTo>
                    <a:pt x="246" y="648"/>
                  </a:lnTo>
                  <a:lnTo>
                    <a:pt x="246" y="651"/>
                  </a:lnTo>
                  <a:lnTo>
                    <a:pt x="246" y="652"/>
                  </a:lnTo>
                  <a:lnTo>
                    <a:pt x="247" y="654"/>
                  </a:lnTo>
                  <a:lnTo>
                    <a:pt x="248" y="656"/>
                  </a:lnTo>
                  <a:lnTo>
                    <a:pt x="250" y="659"/>
                  </a:lnTo>
                  <a:lnTo>
                    <a:pt x="251" y="663"/>
                  </a:lnTo>
                  <a:lnTo>
                    <a:pt x="252" y="668"/>
                  </a:lnTo>
                  <a:lnTo>
                    <a:pt x="254" y="672"/>
                  </a:lnTo>
                  <a:lnTo>
                    <a:pt x="256" y="685"/>
                  </a:lnTo>
                  <a:lnTo>
                    <a:pt x="259" y="701"/>
                  </a:lnTo>
                  <a:lnTo>
                    <a:pt x="261" y="709"/>
                  </a:lnTo>
                  <a:lnTo>
                    <a:pt x="264" y="716"/>
                  </a:lnTo>
                  <a:lnTo>
                    <a:pt x="268" y="727"/>
                  </a:lnTo>
                  <a:lnTo>
                    <a:pt x="271" y="743"/>
                  </a:lnTo>
                  <a:lnTo>
                    <a:pt x="275" y="764"/>
                  </a:lnTo>
                  <a:lnTo>
                    <a:pt x="277" y="779"/>
                  </a:lnTo>
                  <a:lnTo>
                    <a:pt x="277" y="790"/>
                  </a:lnTo>
                  <a:lnTo>
                    <a:pt x="279" y="795"/>
                  </a:lnTo>
                  <a:lnTo>
                    <a:pt x="279" y="795"/>
                  </a:lnTo>
                  <a:lnTo>
                    <a:pt x="280" y="798"/>
                  </a:lnTo>
                  <a:lnTo>
                    <a:pt x="281" y="800"/>
                  </a:lnTo>
                  <a:lnTo>
                    <a:pt x="282" y="805"/>
                  </a:lnTo>
                  <a:lnTo>
                    <a:pt x="284" y="813"/>
                  </a:lnTo>
                  <a:lnTo>
                    <a:pt x="284" y="825"/>
                  </a:lnTo>
                  <a:lnTo>
                    <a:pt x="284" y="839"/>
                  </a:lnTo>
                  <a:lnTo>
                    <a:pt x="282" y="850"/>
                  </a:lnTo>
                  <a:lnTo>
                    <a:pt x="282" y="855"/>
                  </a:lnTo>
                  <a:lnTo>
                    <a:pt x="281" y="856"/>
                  </a:lnTo>
                  <a:lnTo>
                    <a:pt x="281" y="859"/>
                  </a:lnTo>
                  <a:lnTo>
                    <a:pt x="281" y="862"/>
                  </a:lnTo>
                  <a:lnTo>
                    <a:pt x="281" y="864"/>
                  </a:lnTo>
                  <a:lnTo>
                    <a:pt x="281" y="867"/>
                  </a:lnTo>
                  <a:lnTo>
                    <a:pt x="281" y="868"/>
                  </a:lnTo>
                  <a:lnTo>
                    <a:pt x="282" y="870"/>
                  </a:lnTo>
                  <a:lnTo>
                    <a:pt x="284" y="871"/>
                  </a:lnTo>
                  <a:lnTo>
                    <a:pt x="288" y="875"/>
                  </a:lnTo>
                  <a:lnTo>
                    <a:pt x="289" y="880"/>
                  </a:lnTo>
                  <a:lnTo>
                    <a:pt x="289" y="887"/>
                  </a:lnTo>
                  <a:lnTo>
                    <a:pt x="288" y="892"/>
                  </a:lnTo>
                  <a:lnTo>
                    <a:pt x="286" y="896"/>
                  </a:lnTo>
                  <a:lnTo>
                    <a:pt x="286" y="898"/>
                  </a:lnTo>
                  <a:lnTo>
                    <a:pt x="286" y="901"/>
                  </a:lnTo>
                  <a:lnTo>
                    <a:pt x="286" y="905"/>
                  </a:lnTo>
                  <a:lnTo>
                    <a:pt x="285" y="908"/>
                  </a:lnTo>
                  <a:lnTo>
                    <a:pt x="285" y="909"/>
                  </a:lnTo>
                  <a:lnTo>
                    <a:pt x="284" y="910"/>
                  </a:lnTo>
                  <a:lnTo>
                    <a:pt x="284" y="911"/>
                  </a:lnTo>
                  <a:lnTo>
                    <a:pt x="284" y="913"/>
                  </a:lnTo>
                  <a:lnTo>
                    <a:pt x="284" y="915"/>
                  </a:lnTo>
                  <a:lnTo>
                    <a:pt x="285" y="921"/>
                  </a:lnTo>
                  <a:lnTo>
                    <a:pt x="288" y="930"/>
                  </a:lnTo>
                  <a:lnTo>
                    <a:pt x="289" y="939"/>
                  </a:lnTo>
                  <a:lnTo>
                    <a:pt x="290" y="945"/>
                  </a:lnTo>
                  <a:lnTo>
                    <a:pt x="292" y="952"/>
                  </a:lnTo>
                  <a:lnTo>
                    <a:pt x="293" y="960"/>
                  </a:lnTo>
                  <a:lnTo>
                    <a:pt x="292" y="968"/>
                  </a:lnTo>
                  <a:lnTo>
                    <a:pt x="288" y="972"/>
                  </a:lnTo>
                  <a:lnTo>
                    <a:pt x="281" y="978"/>
                  </a:lnTo>
                  <a:lnTo>
                    <a:pt x="275" y="983"/>
                  </a:lnTo>
                  <a:lnTo>
                    <a:pt x="269" y="985"/>
                  </a:lnTo>
                  <a:lnTo>
                    <a:pt x="265" y="986"/>
                  </a:lnTo>
                  <a:lnTo>
                    <a:pt x="260" y="986"/>
                  </a:lnTo>
                  <a:lnTo>
                    <a:pt x="255" y="985"/>
                  </a:lnTo>
                  <a:lnTo>
                    <a:pt x="250" y="981"/>
                  </a:lnTo>
                  <a:lnTo>
                    <a:pt x="246" y="977"/>
                  </a:lnTo>
                  <a:lnTo>
                    <a:pt x="242" y="972"/>
                  </a:lnTo>
                  <a:lnTo>
                    <a:pt x="241" y="966"/>
                  </a:lnTo>
                  <a:lnTo>
                    <a:pt x="241" y="961"/>
                  </a:lnTo>
                  <a:lnTo>
                    <a:pt x="241" y="957"/>
                  </a:lnTo>
                  <a:lnTo>
                    <a:pt x="242" y="953"/>
                  </a:lnTo>
                  <a:lnTo>
                    <a:pt x="243" y="949"/>
                  </a:lnTo>
                  <a:lnTo>
                    <a:pt x="244" y="944"/>
                  </a:lnTo>
                  <a:lnTo>
                    <a:pt x="244" y="936"/>
                  </a:lnTo>
                  <a:lnTo>
                    <a:pt x="244" y="927"/>
                  </a:lnTo>
                  <a:lnTo>
                    <a:pt x="243" y="918"/>
                  </a:lnTo>
                  <a:lnTo>
                    <a:pt x="242" y="911"/>
                  </a:lnTo>
                  <a:lnTo>
                    <a:pt x="242" y="909"/>
                  </a:lnTo>
                  <a:lnTo>
                    <a:pt x="242" y="909"/>
                  </a:lnTo>
                  <a:lnTo>
                    <a:pt x="241" y="908"/>
                  </a:lnTo>
                  <a:lnTo>
                    <a:pt x="239" y="905"/>
                  </a:lnTo>
                  <a:lnTo>
                    <a:pt x="238" y="904"/>
                  </a:lnTo>
                  <a:lnTo>
                    <a:pt x="237" y="901"/>
                  </a:lnTo>
                  <a:lnTo>
                    <a:pt x="235" y="898"/>
                  </a:lnTo>
                  <a:lnTo>
                    <a:pt x="235" y="894"/>
                  </a:lnTo>
                  <a:lnTo>
                    <a:pt x="233" y="889"/>
                  </a:lnTo>
                  <a:lnTo>
                    <a:pt x="233" y="887"/>
                  </a:lnTo>
                  <a:lnTo>
                    <a:pt x="233" y="883"/>
                  </a:lnTo>
                  <a:lnTo>
                    <a:pt x="233" y="879"/>
                  </a:lnTo>
                  <a:lnTo>
                    <a:pt x="234" y="876"/>
                  </a:lnTo>
                  <a:lnTo>
                    <a:pt x="234" y="875"/>
                  </a:lnTo>
                  <a:lnTo>
                    <a:pt x="235" y="873"/>
                  </a:lnTo>
                  <a:lnTo>
                    <a:pt x="234" y="873"/>
                  </a:lnTo>
                  <a:lnTo>
                    <a:pt x="234" y="871"/>
                  </a:lnTo>
                  <a:lnTo>
                    <a:pt x="233" y="868"/>
                  </a:lnTo>
                  <a:lnTo>
                    <a:pt x="233" y="866"/>
                  </a:lnTo>
                  <a:lnTo>
                    <a:pt x="231" y="863"/>
                  </a:lnTo>
                  <a:lnTo>
                    <a:pt x="229" y="859"/>
                  </a:lnTo>
                  <a:lnTo>
                    <a:pt x="227" y="858"/>
                  </a:lnTo>
                  <a:lnTo>
                    <a:pt x="226" y="855"/>
                  </a:lnTo>
                  <a:lnTo>
                    <a:pt x="225" y="853"/>
                  </a:lnTo>
                  <a:lnTo>
                    <a:pt x="224" y="850"/>
                  </a:lnTo>
                  <a:lnTo>
                    <a:pt x="222" y="846"/>
                  </a:lnTo>
                  <a:lnTo>
                    <a:pt x="220" y="842"/>
                  </a:lnTo>
                  <a:lnTo>
                    <a:pt x="216" y="832"/>
                  </a:lnTo>
                  <a:lnTo>
                    <a:pt x="214" y="820"/>
                  </a:lnTo>
                  <a:lnTo>
                    <a:pt x="212" y="804"/>
                  </a:lnTo>
                  <a:lnTo>
                    <a:pt x="204" y="779"/>
                  </a:lnTo>
                  <a:lnTo>
                    <a:pt x="195" y="750"/>
                  </a:lnTo>
                  <a:lnTo>
                    <a:pt x="192" y="741"/>
                  </a:lnTo>
                  <a:lnTo>
                    <a:pt x="188" y="728"/>
                  </a:lnTo>
                  <a:lnTo>
                    <a:pt x="183" y="711"/>
                  </a:lnTo>
                  <a:lnTo>
                    <a:pt x="178" y="692"/>
                  </a:lnTo>
                  <a:lnTo>
                    <a:pt x="172" y="671"/>
                  </a:lnTo>
                  <a:lnTo>
                    <a:pt x="167" y="650"/>
                  </a:lnTo>
                  <a:lnTo>
                    <a:pt x="162" y="630"/>
                  </a:lnTo>
                  <a:lnTo>
                    <a:pt x="157" y="613"/>
                  </a:lnTo>
                  <a:lnTo>
                    <a:pt x="154" y="599"/>
                  </a:lnTo>
                  <a:lnTo>
                    <a:pt x="152" y="589"/>
                  </a:lnTo>
                  <a:lnTo>
                    <a:pt x="150" y="587"/>
                  </a:lnTo>
                  <a:lnTo>
                    <a:pt x="145" y="622"/>
                  </a:lnTo>
                  <a:lnTo>
                    <a:pt x="138" y="654"/>
                  </a:lnTo>
                  <a:lnTo>
                    <a:pt x="133" y="682"/>
                  </a:lnTo>
                  <a:lnTo>
                    <a:pt x="128" y="711"/>
                  </a:lnTo>
                  <a:lnTo>
                    <a:pt x="124" y="741"/>
                  </a:lnTo>
                  <a:lnTo>
                    <a:pt x="121" y="773"/>
                  </a:lnTo>
                  <a:lnTo>
                    <a:pt x="121" y="811"/>
                  </a:lnTo>
                  <a:lnTo>
                    <a:pt x="121" y="817"/>
                  </a:lnTo>
                  <a:lnTo>
                    <a:pt x="120" y="826"/>
                  </a:lnTo>
                  <a:lnTo>
                    <a:pt x="120" y="834"/>
                  </a:lnTo>
                  <a:lnTo>
                    <a:pt x="121" y="837"/>
                  </a:lnTo>
                  <a:lnTo>
                    <a:pt x="123" y="839"/>
                  </a:lnTo>
                  <a:lnTo>
                    <a:pt x="125" y="843"/>
                  </a:lnTo>
                  <a:lnTo>
                    <a:pt x="128" y="846"/>
                  </a:lnTo>
                  <a:lnTo>
                    <a:pt x="129" y="850"/>
                  </a:lnTo>
                  <a:lnTo>
                    <a:pt x="131" y="853"/>
                  </a:lnTo>
                  <a:lnTo>
                    <a:pt x="131" y="855"/>
                  </a:lnTo>
                  <a:lnTo>
                    <a:pt x="131" y="858"/>
                  </a:lnTo>
                  <a:lnTo>
                    <a:pt x="129" y="859"/>
                  </a:lnTo>
                  <a:lnTo>
                    <a:pt x="129" y="860"/>
                  </a:lnTo>
                  <a:lnTo>
                    <a:pt x="129" y="862"/>
                  </a:lnTo>
                  <a:lnTo>
                    <a:pt x="129" y="864"/>
                  </a:lnTo>
                  <a:lnTo>
                    <a:pt x="129" y="871"/>
                  </a:lnTo>
                  <a:lnTo>
                    <a:pt x="131" y="880"/>
                  </a:lnTo>
                  <a:lnTo>
                    <a:pt x="131" y="889"/>
                  </a:lnTo>
                  <a:lnTo>
                    <a:pt x="129" y="893"/>
                  </a:lnTo>
                  <a:lnTo>
                    <a:pt x="129" y="894"/>
                  </a:lnTo>
                  <a:lnTo>
                    <a:pt x="129" y="894"/>
                  </a:lnTo>
                  <a:lnTo>
                    <a:pt x="129" y="896"/>
                  </a:lnTo>
                  <a:lnTo>
                    <a:pt x="129" y="897"/>
                  </a:lnTo>
                  <a:lnTo>
                    <a:pt x="129" y="898"/>
                  </a:lnTo>
                  <a:lnTo>
                    <a:pt x="129" y="901"/>
                  </a:lnTo>
                  <a:lnTo>
                    <a:pt x="129" y="904"/>
                  </a:lnTo>
                  <a:lnTo>
                    <a:pt x="129" y="905"/>
                  </a:lnTo>
                  <a:lnTo>
                    <a:pt x="129" y="906"/>
                  </a:lnTo>
                  <a:lnTo>
                    <a:pt x="129" y="909"/>
                  </a:lnTo>
                  <a:lnTo>
                    <a:pt x="129" y="911"/>
                  </a:lnTo>
                  <a:lnTo>
                    <a:pt x="129" y="913"/>
                  </a:lnTo>
                  <a:lnTo>
                    <a:pt x="129" y="914"/>
                  </a:lnTo>
                  <a:lnTo>
                    <a:pt x="129" y="914"/>
                  </a:lnTo>
                  <a:lnTo>
                    <a:pt x="129" y="915"/>
                  </a:lnTo>
                  <a:lnTo>
                    <a:pt x="128" y="917"/>
                  </a:lnTo>
                  <a:lnTo>
                    <a:pt x="125" y="919"/>
                  </a:lnTo>
                  <a:lnTo>
                    <a:pt x="120" y="921"/>
                  </a:lnTo>
                  <a:lnTo>
                    <a:pt x="112" y="923"/>
                  </a:lnTo>
                  <a:lnTo>
                    <a:pt x="106" y="925"/>
                  </a:lnTo>
                  <a:lnTo>
                    <a:pt x="103" y="926"/>
                  </a:lnTo>
                  <a:lnTo>
                    <a:pt x="102" y="926"/>
                  </a:lnTo>
                  <a:lnTo>
                    <a:pt x="100" y="925"/>
                  </a:lnTo>
                  <a:lnTo>
                    <a:pt x="99" y="923"/>
                  </a:lnTo>
                  <a:lnTo>
                    <a:pt x="97" y="923"/>
                  </a:lnTo>
                  <a:lnTo>
                    <a:pt x="97" y="922"/>
                  </a:lnTo>
                  <a:lnTo>
                    <a:pt x="94" y="925"/>
                  </a:lnTo>
                  <a:lnTo>
                    <a:pt x="89" y="928"/>
                  </a:lnTo>
                  <a:lnTo>
                    <a:pt x="81" y="934"/>
                  </a:lnTo>
                  <a:lnTo>
                    <a:pt x="73" y="939"/>
                  </a:lnTo>
                  <a:lnTo>
                    <a:pt x="66" y="942"/>
                  </a:lnTo>
                  <a:lnTo>
                    <a:pt x="57" y="943"/>
                  </a:lnTo>
                  <a:lnTo>
                    <a:pt x="44" y="944"/>
                  </a:lnTo>
                  <a:lnTo>
                    <a:pt x="30" y="945"/>
                  </a:lnTo>
                  <a:lnTo>
                    <a:pt x="19" y="945"/>
                  </a:lnTo>
                  <a:lnTo>
                    <a:pt x="14" y="944"/>
                  </a:lnTo>
                  <a:lnTo>
                    <a:pt x="13" y="942"/>
                  </a:lnTo>
                  <a:lnTo>
                    <a:pt x="13" y="940"/>
                  </a:lnTo>
                  <a:lnTo>
                    <a:pt x="13" y="940"/>
                  </a:lnTo>
                  <a:lnTo>
                    <a:pt x="13" y="939"/>
                  </a:lnTo>
                  <a:lnTo>
                    <a:pt x="13" y="939"/>
                  </a:lnTo>
                  <a:lnTo>
                    <a:pt x="14" y="938"/>
                  </a:lnTo>
                  <a:lnTo>
                    <a:pt x="15" y="935"/>
                  </a:lnTo>
                  <a:lnTo>
                    <a:pt x="17" y="934"/>
                  </a:lnTo>
                  <a:lnTo>
                    <a:pt x="21" y="932"/>
                  </a:lnTo>
                  <a:lnTo>
                    <a:pt x="25" y="931"/>
                  </a:lnTo>
                  <a:lnTo>
                    <a:pt x="30" y="927"/>
                  </a:lnTo>
                  <a:lnTo>
                    <a:pt x="35" y="923"/>
                  </a:lnTo>
                  <a:lnTo>
                    <a:pt x="43" y="917"/>
                  </a:lnTo>
                  <a:lnTo>
                    <a:pt x="51" y="910"/>
                  </a:lnTo>
                  <a:lnTo>
                    <a:pt x="59" y="904"/>
                  </a:lnTo>
                  <a:lnTo>
                    <a:pt x="65" y="898"/>
                  </a:lnTo>
                  <a:lnTo>
                    <a:pt x="66" y="896"/>
                  </a:lnTo>
                  <a:lnTo>
                    <a:pt x="66" y="894"/>
                  </a:lnTo>
                  <a:lnTo>
                    <a:pt x="66" y="893"/>
                  </a:lnTo>
                  <a:lnTo>
                    <a:pt x="66" y="892"/>
                  </a:lnTo>
                  <a:lnTo>
                    <a:pt x="68" y="889"/>
                  </a:lnTo>
                  <a:lnTo>
                    <a:pt x="69" y="887"/>
                  </a:lnTo>
                  <a:lnTo>
                    <a:pt x="70" y="883"/>
                  </a:lnTo>
                  <a:lnTo>
                    <a:pt x="72" y="879"/>
                  </a:lnTo>
                  <a:lnTo>
                    <a:pt x="73" y="875"/>
                  </a:lnTo>
                  <a:lnTo>
                    <a:pt x="72" y="872"/>
                  </a:lnTo>
                  <a:lnTo>
                    <a:pt x="72" y="870"/>
                  </a:lnTo>
                  <a:lnTo>
                    <a:pt x="70" y="868"/>
                  </a:lnTo>
                  <a:lnTo>
                    <a:pt x="69" y="866"/>
                  </a:lnTo>
                  <a:lnTo>
                    <a:pt x="68" y="863"/>
                  </a:lnTo>
                  <a:lnTo>
                    <a:pt x="66" y="860"/>
                  </a:lnTo>
                  <a:lnTo>
                    <a:pt x="65" y="856"/>
                  </a:lnTo>
                  <a:lnTo>
                    <a:pt x="64" y="851"/>
                  </a:lnTo>
                  <a:lnTo>
                    <a:pt x="63" y="832"/>
                  </a:lnTo>
                  <a:lnTo>
                    <a:pt x="61" y="816"/>
                  </a:lnTo>
                  <a:lnTo>
                    <a:pt x="60" y="808"/>
                  </a:lnTo>
                  <a:lnTo>
                    <a:pt x="60" y="794"/>
                  </a:lnTo>
                  <a:lnTo>
                    <a:pt x="59" y="778"/>
                  </a:lnTo>
                  <a:lnTo>
                    <a:pt x="57" y="762"/>
                  </a:lnTo>
                  <a:lnTo>
                    <a:pt x="56" y="749"/>
                  </a:lnTo>
                  <a:lnTo>
                    <a:pt x="55" y="741"/>
                  </a:lnTo>
                  <a:lnTo>
                    <a:pt x="55" y="706"/>
                  </a:lnTo>
                  <a:lnTo>
                    <a:pt x="56" y="675"/>
                  </a:lnTo>
                  <a:lnTo>
                    <a:pt x="56" y="643"/>
                  </a:lnTo>
                  <a:lnTo>
                    <a:pt x="57" y="612"/>
                  </a:lnTo>
                  <a:lnTo>
                    <a:pt x="60" y="578"/>
                  </a:lnTo>
                  <a:lnTo>
                    <a:pt x="63" y="540"/>
                  </a:lnTo>
                  <a:lnTo>
                    <a:pt x="63" y="538"/>
                  </a:lnTo>
                  <a:lnTo>
                    <a:pt x="61" y="537"/>
                  </a:lnTo>
                  <a:lnTo>
                    <a:pt x="59" y="534"/>
                  </a:lnTo>
                  <a:lnTo>
                    <a:pt x="59" y="531"/>
                  </a:lnTo>
                  <a:lnTo>
                    <a:pt x="59" y="519"/>
                  </a:lnTo>
                  <a:lnTo>
                    <a:pt x="59" y="504"/>
                  </a:lnTo>
                  <a:lnTo>
                    <a:pt x="59" y="487"/>
                  </a:lnTo>
                  <a:lnTo>
                    <a:pt x="59" y="472"/>
                  </a:lnTo>
                  <a:lnTo>
                    <a:pt x="59" y="457"/>
                  </a:lnTo>
                  <a:lnTo>
                    <a:pt x="60" y="447"/>
                  </a:lnTo>
                  <a:lnTo>
                    <a:pt x="60" y="443"/>
                  </a:lnTo>
                  <a:lnTo>
                    <a:pt x="59" y="447"/>
                  </a:lnTo>
                  <a:lnTo>
                    <a:pt x="56" y="455"/>
                  </a:lnTo>
                  <a:lnTo>
                    <a:pt x="53" y="464"/>
                  </a:lnTo>
                  <a:lnTo>
                    <a:pt x="52" y="470"/>
                  </a:lnTo>
                  <a:lnTo>
                    <a:pt x="51" y="474"/>
                  </a:lnTo>
                  <a:lnTo>
                    <a:pt x="51" y="478"/>
                  </a:lnTo>
                  <a:lnTo>
                    <a:pt x="49" y="481"/>
                  </a:lnTo>
                  <a:lnTo>
                    <a:pt x="47" y="485"/>
                  </a:lnTo>
                  <a:lnTo>
                    <a:pt x="45" y="491"/>
                  </a:lnTo>
                  <a:lnTo>
                    <a:pt x="43" y="499"/>
                  </a:lnTo>
                  <a:lnTo>
                    <a:pt x="40" y="504"/>
                  </a:lnTo>
                  <a:lnTo>
                    <a:pt x="39" y="507"/>
                  </a:lnTo>
                  <a:lnTo>
                    <a:pt x="39" y="508"/>
                  </a:lnTo>
                  <a:lnTo>
                    <a:pt x="38" y="510"/>
                  </a:lnTo>
                  <a:lnTo>
                    <a:pt x="38" y="511"/>
                  </a:lnTo>
                  <a:lnTo>
                    <a:pt x="36" y="511"/>
                  </a:lnTo>
                  <a:lnTo>
                    <a:pt x="35" y="512"/>
                  </a:lnTo>
                  <a:lnTo>
                    <a:pt x="35" y="512"/>
                  </a:lnTo>
                  <a:lnTo>
                    <a:pt x="34" y="512"/>
                  </a:lnTo>
                  <a:lnTo>
                    <a:pt x="34" y="515"/>
                  </a:lnTo>
                  <a:lnTo>
                    <a:pt x="32" y="517"/>
                  </a:lnTo>
                  <a:lnTo>
                    <a:pt x="31" y="519"/>
                  </a:lnTo>
                  <a:lnTo>
                    <a:pt x="30" y="520"/>
                  </a:lnTo>
                  <a:lnTo>
                    <a:pt x="30" y="521"/>
                  </a:lnTo>
                  <a:lnTo>
                    <a:pt x="30" y="524"/>
                  </a:lnTo>
                  <a:lnTo>
                    <a:pt x="30" y="527"/>
                  </a:lnTo>
                  <a:lnTo>
                    <a:pt x="28" y="529"/>
                  </a:lnTo>
                  <a:lnTo>
                    <a:pt x="28" y="531"/>
                  </a:lnTo>
                  <a:lnTo>
                    <a:pt x="30" y="537"/>
                  </a:lnTo>
                  <a:lnTo>
                    <a:pt x="30" y="537"/>
                  </a:lnTo>
                  <a:lnTo>
                    <a:pt x="31" y="538"/>
                  </a:lnTo>
                  <a:lnTo>
                    <a:pt x="31" y="540"/>
                  </a:lnTo>
                  <a:lnTo>
                    <a:pt x="32" y="540"/>
                  </a:lnTo>
                  <a:lnTo>
                    <a:pt x="34" y="541"/>
                  </a:lnTo>
                  <a:lnTo>
                    <a:pt x="34" y="542"/>
                  </a:lnTo>
                  <a:lnTo>
                    <a:pt x="34" y="542"/>
                  </a:lnTo>
                  <a:lnTo>
                    <a:pt x="35" y="544"/>
                  </a:lnTo>
                  <a:lnTo>
                    <a:pt x="36" y="544"/>
                  </a:lnTo>
                  <a:lnTo>
                    <a:pt x="38" y="545"/>
                  </a:lnTo>
                  <a:lnTo>
                    <a:pt x="39" y="546"/>
                  </a:lnTo>
                  <a:lnTo>
                    <a:pt x="40" y="549"/>
                  </a:lnTo>
                  <a:lnTo>
                    <a:pt x="40" y="549"/>
                  </a:lnTo>
                  <a:lnTo>
                    <a:pt x="39" y="550"/>
                  </a:lnTo>
                  <a:lnTo>
                    <a:pt x="38" y="550"/>
                  </a:lnTo>
                  <a:lnTo>
                    <a:pt x="35" y="550"/>
                  </a:lnTo>
                  <a:lnTo>
                    <a:pt x="34" y="549"/>
                  </a:lnTo>
                  <a:lnTo>
                    <a:pt x="32" y="549"/>
                  </a:lnTo>
                  <a:lnTo>
                    <a:pt x="32" y="549"/>
                  </a:lnTo>
                  <a:lnTo>
                    <a:pt x="26" y="544"/>
                  </a:lnTo>
                  <a:lnTo>
                    <a:pt x="26" y="545"/>
                  </a:lnTo>
                  <a:lnTo>
                    <a:pt x="26" y="546"/>
                  </a:lnTo>
                  <a:lnTo>
                    <a:pt x="27" y="548"/>
                  </a:lnTo>
                  <a:lnTo>
                    <a:pt x="27" y="549"/>
                  </a:lnTo>
                  <a:lnTo>
                    <a:pt x="28" y="550"/>
                  </a:lnTo>
                  <a:lnTo>
                    <a:pt x="30" y="551"/>
                  </a:lnTo>
                  <a:lnTo>
                    <a:pt x="31" y="551"/>
                  </a:lnTo>
                  <a:lnTo>
                    <a:pt x="34" y="553"/>
                  </a:lnTo>
                  <a:lnTo>
                    <a:pt x="35" y="554"/>
                  </a:lnTo>
                  <a:lnTo>
                    <a:pt x="36" y="555"/>
                  </a:lnTo>
                  <a:lnTo>
                    <a:pt x="38" y="555"/>
                  </a:lnTo>
                  <a:lnTo>
                    <a:pt x="38" y="557"/>
                  </a:lnTo>
                  <a:lnTo>
                    <a:pt x="38" y="558"/>
                  </a:lnTo>
                  <a:lnTo>
                    <a:pt x="36" y="559"/>
                  </a:lnTo>
                  <a:lnTo>
                    <a:pt x="35" y="561"/>
                  </a:lnTo>
                  <a:lnTo>
                    <a:pt x="34" y="561"/>
                  </a:lnTo>
                  <a:lnTo>
                    <a:pt x="34" y="561"/>
                  </a:lnTo>
                  <a:lnTo>
                    <a:pt x="34" y="562"/>
                  </a:lnTo>
                  <a:lnTo>
                    <a:pt x="32" y="563"/>
                  </a:lnTo>
                  <a:lnTo>
                    <a:pt x="32" y="565"/>
                  </a:lnTo>
                  <a:lnTo>
                    <a:pt x="30" y="563"/>
                  </a:lnTo>
                  <a:lnTo>
                    <a:pt x="28" y="563"/>
                  </a:lnTo>
                  <a:lnTo>
                    <a:pt x="26" y="563"/>
                  </a:lnTo>
                  <a:lnTo>
                    <a:pt x="25" y="562"/>
                  </a:lnTo>
                  <a:lnTo>
                    <a:pt x="25" y="562"/>
                  </a:lnTo>
                  <a:lnTo>
                    <a:pt x="25" y="562"/>
                  </a:lnTo>
                  <a:lnTo>
                    <a:pt x="23" y="563"/>
                  </a:lnTo>
                  <a:lnTo>
                    <a:pt x="23" y="563"/>
                  </a:lnTo>
                  <a:lnTo>
                    <a:pt x="22" y="563"/>
                  </a:lnTo>
                  <a:lnTo>
                    <a:pt x="19" y="562"/>
                  </a:lnTo>
                  <a:lnTo>
                    <a:pt x="18" y="561"/>
                  </a:lnTo>
                  <a:lnTo>
                    <a:pt x="14" y="558"/>
                  </a:lnTo>
                  <a:lnTo>
                    <a:pt x="11" y="555"/>
                  </a:lnTo>
                  <a:lnTo>
                    <a:pt x="8" y="553"/>
                  </a:lnTo>
                  <a:lnTo>
                    <a:pt x="6" y="549"/>
                  </a:lnTo>
                  <a:lnTo>
                    <a:pt x="4" y="546"/>
                  </a:lnTo>
                  <a:lnTo>
                    <a:pt x="2" y="541"/>
                  </a:lnTo>
                  <a:lnTo>
                    <a:pt x="1" y="537"/>
                  </a:lnTo>
                  <a:lnTo>
                    <a:pt x="0" y="533"/>
                  </a:lnTo>
                  <a:lnTo>
                    <a:pt x="0" y="531"/>
                  </a:lnTo>
                  <a:lnTo>
                    <a:pt x="0" y="525"/>
                  </a:lnTo>
                  <a:lnTo>
                    <a:pt x="2" y="517"/>
                  </a:lnTo>
                  <a:lnTo>
                    <a:pt x="4" y="510"/>
                  </a:lnTo>
                  <a:lnTo>
                    <a:pt x="5" y="507"/>
                  </a:lnTo>
                  <a:lnTo>
                    <a:pt x="5" y="506"/>
                  </a:lnTo>
                  <a:lnTo>
                    <a:pt x="5" y="504"/>
                  </a:lnTo>
                  <a:lnTo>
                    <a:pt x="4" y="503"/>
                  </a:lnTo>
                  <a:lnTo>
                    <a:pt x="5" y="502"/>
                  </a:lnTo>
                  <a:lnTo>
                    <a:pt x="5" y="500"/>
                  </a:lnTo>
                  <a:lnTo>
                    <a:pt x="5" y="499"/>
                  </a:lnTo>
                  <a:lnTo>
                    <a:pt x="5" y="499"/>
                  </a:lnTo>
                  <a:lnTo>
                    <a:pt x="4" y="499"/>
                  </a:lnTo>
                  <a:lnTo>
                    <a:pt x="4" y="498"/>
                  </a:lnTo>
                  <a:lnTo>
                    <a:pt x="4" y="496"/>
                  </a:lnTo>
                  <a:lnTo>
                    <a:pt x="4" y="493"/>
                  </a:lnTo>
                  <a:lnTo>
                    <a:pt x="5" y="486"/>
                  </a:lnTo>
                  <a:lnTo>
                    <a:pt x="6" y="477"/>
                  </a:lnTo>
                  <a:lnTo>
                    <a:pt x="9" y="469"/>
                  </a:lnTo>
                  <a:lnTo>
                    <a:pt x="9" y="459"/>
                  </a:lnTo>
                  <a:lnTo>
                    <a:pt x="10" y="447"/>
                  </a:lnTo>
                  <a:lnTo>
                    <a:pt x="13" y="436"/>
                  </a:lnTo>
                  <a:lnTo>
                    <a:pt x="15" y="427"/>
                  </a:lnTo>
                  <a:lnTo>
                    <a:pt x="15" y="419"/>
                  </a:lnTo>
                  <a:lnTo>
                    <a:pt x="17" y="407"/>
                  </a:lnTo>
                  <a:lnTo>
                    <a:pt x="18" y="400"/>
                  </a:lnTo>
                  <a:lnTo>
                    <a:pt x="21" y="387"/>
                  </a:lnTo>
                  <a:lnTo>
                    <a:pt x="25" y="372"/>
                  </a:lnTo>
                  <a:lnTo>
                    <a:pt x="28" y="355"/>
                  </a:lnTo>
                  <a:lnTo>
                    <a:pt x="31" y="339"/>
                  </a:lnTo>
                  <a:lnTo>
                    <a:pt x="35" y="325"/>
                  </a:lnTo>
                  <a:lnTo>
                    <a:pt x="38" y="316"/>
                  </a:lnTo>
                  <a:lnTo>
                    <a:pt x="38" y="312"/>
                  </a:lnTo>
                  <a:lnTo>
                    <a:pt x="38" y="312"/>
                  </a:lnTo>
                  <a:lnTo>
                    <a:pt x="38" y="308"/>
                  </a:lnTo>
                  <a:lnTo>
                    <a:pt x="38" y="304"/>
                  </a:lnTo>
                  <a:lnTo>
                    <a:pt x="38" y="299"/>
                  </a:lnTo>
                  <a:lnTo>
                    <a:pt x="38" y="291"/>
                  </a:lnTo>
                  <a:lnTo>
                    <a:pt x="36" y="280"/>
                  </a:lnTo>
                  <a:lnTo>
                    <a:pt x="38" y="270"/>
                  </a:lnTo>
                  <a:lnTo>
                    <a:pt x="38" y="258"/>
                  </a:lnTo>
                  <a:lnTo>
                    <a:pt x="38" y="249"/>
                  </a:lnTo>
                  <a:lnTo>
                    <a:pt x="39" y="237"/>
                  </a:lnTo>
                  <a:lnTo>
                    <a:pt x="40" y="223"/>
                  </a:lnTo>
                  <a:lnTo>
                    <a:pt x="43" y="210"/>
                  </a:lnTo>
                  <a:lnTo>
                    <a:pt x="44" y="201"/>
                  </a:lnTo>
                  <a:lnTo>
                    <a:pt x="45" y="197"/>
                  </a:lnTo>
                  <a:lnTo>
                    <a:pt x="47" y="194"/>
                  </a:lnTo>
                  <a:lnTo>
                    <a:pt x="49" y="194"/>
                  </a:lnTo>
                  <a:lnTo>
                    <a:pt x="51" y="193"/>
                  </a:lnTo>
                  <a:lnTo>
                    <a:pt x="52" y="191"/>
                  </a:lnTo>
                  <a:lnTo>
                    <a:pt x="53" y="191"/>
                  </a:lnTo>
                  <a:lnTo>
                    <a:pt x="53" y="191"/>
                  </a:lnTo>
                  <a:lnTo>
                    <a:pt x="55" y="191"/>
                  </a:lnTo>
                  <a:lnTo>
                    <a:pt x="56" y="191"/>
                  </a:lnTo>
                  <a:lnTo>
                    <a:pt x="59" y="190"/>
                  </a:lnTo>
                  <a:lnTo>
                    <a:pt x="63" y="188"/>
                  </a:lnTo>
                  <a:lnTo>
                    <a:pt x="66" y="185"/>
                  </a:lnTo>
                  <a:lnTo>
                    <a:pt x="74" y="180"/>
                  </a:lnTo>
                  <a:lnTo>
                    <a:pt x="83" y="174"/>
                  </a:lnTo>
                  <a:lnTo>
                    <a:pt x="93" y="168"/>
                  </a:lnTo>
                  <a:lnTo>
                    <a:pt x="100" y="163"/>
                  </a:lnTo>
                  <a:lnTo>
                    <a:pt x="106" y="159"/>
                  </a:lnTo>
                  <a:lnTo>
                    <a:pt x="108" y="157"/>
                  </a:lnTo>
                  <a:lnTo>
                    <a:pt x="108" y="157"/>
                  </a:lnTo>
                  <a:lnTo>
                    <a:pt x="108" y="155"/>
                  </a:lnTo>
                  <a:lnTo>
                    <a:pt x="108" y="152"/>
                  </a:lnTo>
                  <a:lnTo>
                    <a:pt x="110" y="150"/>
                  </a:lnTo>
                  <a:lnTo>
                    <a:pt x="110" y="148"/>
                  </a:lnTo>
                  <a:lnTo>
                    <a:pt x="110" y="147"/>
                  </a:lnTo>
                  <a:lnTo>
                    <a:pt x="110" y="147"/>
                  </a:lnTo>
                  <a:lnTo>
                    <a:pt x="110" y="144"/>
                  </a:lnTo>
                  <a:lnTo>
                    <a:pt x="110" y="143"/>
                  </a:lnTo>
                  <a:lnTo>
                    <a:pt x="108" y="139"/>
                  </a:lnTo>
                  <a:lnTo>
                    <a:pt x="108" y="135"/>
                  </a:lnTo>
                  <a:lnTo>
                    <a:pt x="107" y="131"/>
                  </a:lnTo>
                  <a:lnTo>
                    <a:pt x="107" y="129"/>
                  </a:lnTo>
                  <a:lnTo>
                    <a:pt x="106" y="127"/>
                  </a:lnTo>
                  <a:lnTo>
                    <a:pt x="104" y="125"/>
                  </a:lnTo>
                  <a:lnTo>
                    <a:pt x="103" y="123"/>
                  </a:lnTo>
                  <a:lnTo>
                    <a:pt x="100" y="119"/>
                  </a:lnTo>
                  <a:lnTo>
                    <a:pt x="97" y="116"/>
                  </a:lnTo>
                  <a:lnTo>
                    <a:pt x="95" y="112"/>
                  </a:lnTo>
                  <a:lnTo>
                    <a:pt x="94" y="109"/>
                  </a:lnTo>
                  <a:lnTo>
                    <a:pt x="93" y="105"/>
                  </a:lnTo>
                  <a:lnTo>
                    <a:pt x="91" y="101"/>
                  </a:lnTo>
                  <a:lnTo>
                    <a:pt x="91" y="100"/>
                  </a:lnTo>
                  <a:lnTo>
                    <a:pt x="91" y="99"/>
                  </a:lnTo>
                  <a:lnTo>
                    <a:pt x="90" y="99"/>
                  </a:lnTo>
                  <a:lnTo>
                    <a:pt x="90" y="97"/>
                  </a:lnTo>
                  <a:lnTo>
                    <a:pt x="89" y="95"/>
                  </a:lnTo>
                  <a:lnTo>
                    <a:pt x="87" y="92"/>
                  </a:lnTo>
                  <a:lnTo>
                    <a:pt x="87" y="88"/>
                  </a:lnTo>
                  <a:lnTo>
                    <a:pt x="86" y="83"/>
                  </a:lnTo>
                  <a:lnTo>
                    <a:pt x="86" y="80"/>
                  </a:lnTo>
                  <a:lnTo>
                    <a:pt x="87" y="79"/>
                  </a:lnTo>
                  <a:lnTo>
                    <a:pt x="87" y="79"/>
                  </a:lnTo>
                  <a:lnTo>
                    <a:pt x="87" y="79"/>
                  </a:lnTo>
                  <a:lnTo>
                    <a:pt x="87" y="79"/>
                  </a:lnTo>
                  <a:lnTo>
                    <a:pt x="87" y="78"/>
                  </a:lnTo>
                  <a:lnTo>
                    <a:pt x="87" y="75"/>
                  </a:lnTo>
                  <a:lnTo>
                    <a:pt x="86" y="72"/>
                  </a:lnTo>
                  <a:lnTo>
                    <a:pt x="86" y="70"/>
                  </a:lnTo>
                  <a:lnTo>
                    <a:pt x="85" y="66"/>
                  </a:lnTo>
                  <a:lnTo>
                    <a:pt x="83" y="63"/>
                  </a:lnTo>
                  <a:lnTo>
                    <a:pt x="82" y="61"/>
                  </a:lnTo>
                  <a:lnTo>
                    <a:pt x="81" y="54"/>
                  </a:lnTo>
                  <a:lnTo>
                    <a:pt x="81" y="45"/>
                  </a:lnTo>
                  <a:lnTo>
                    <a:pt x="81" y="36"/>
                  </a:lnTo>
                  <a:lnTo>
                    <a:pt x="82" y="29"/>
                  </a:lnTo>
                  <a:lnTo>
                    <a:pt x="86" y="25"/>
                  </a:lnTo>
                  <a:lnTo>
                    <a:pt x="85" y="16"/>
                  </a:lnTo>
                  <a:lnTo>
                    <a:pt x="86" y="3"/>
                  </a:lnTo>
                  <a:lnTo>
                    <a:pt x="98" y="7"/>
                  </a:lnTo>
                  <a:lnTo>
                    <a:pt x="110" y="6"/>
                  </a:lnTo>
                  <a:lnTo>
                    <a:pt x="120" y="4"/>
                  </a:lnTo>
                  <a:lnTo>
                    <a:pt x="131" y="2"/>
                  </a:lnTo>
                  <a:lnTo>
                    <a:pt x="140" y="0"/>
                  </a:lnTo>
                  <a:close/>
                </a:path>
              </a:pathLst>
            </a:custGeom>
            <a:solidFill>
              <a:schemeClr val="bg1">
                <a:lumMod val="50000"/>
              </a:schemeClr>
            </a:solidFill>
            <a:ln w="0">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50"/>
            <p:cNvSpPr>
              <a:spLocks/>
            </p:cNvSpPr>
            <p:nvPr/>
          </p:nvSpPr>
          <p:spPr bwMode="auto">
            <a:xfrm>
              <a:off x="5770919" y="2644804"/>
              <a:ext cx="106147" cy="51108"/>
            </a:xfrm>
            <a:custGeom>
              <a:avLst/>
              <a:gdLst>
                <a:gd name="T0" fmla="*/ 2147483646 w 54"/>
                <a:gd name="T1" fmla="*/ 0 h 26"/>
                <a:gd name="T2" fmla="*/ 2147483646 w 54"/>
                <a:gd name="T3" fmla="*/ 0 h 26"/>
                <a:gd name="T4" fmla="*/ 2147483646 w 54"/>
                <a:gd name="T5" fmla="*/ 2147483646 h 26"/>
                <a:gd name="T6" fmla="*/ 2147483646 w 54"/>
                <a:gd name="T7" fmla="*/ 2147483646 h 26"/>
                <a:gd name="T8" fmla="*/ 2147483646 w 54"/>
                <a:gd name="T9" fmla="*/ 2147483646 h 26"/>
                <a:gd name="T10" fmla="*/ 2147483646 w 54"/>
                <a:gd name="T11" fmla="*/ 2147483646 h 26"/>
                <a:gd name="T12" fmla="*/ 2147483646 w 54"/>
                <a:gd name="T13" fmla="*/ 2147483646 h 26"/>
                <a:gd name="T14" fmla="*/ 2147483646 w 54"/>
                <a:gd name="T15" fmla="*/ 2147483646 h 26"/>
                <a:gd name="T16" fmla="*/ 2147483646 w 54"/>
                <a:gd name="T17" fmla="*/ 2147483646 h 26"/>
                <a:gd name="T18" fmla="*/ 2147483646 w 54"/>
                <a:gd name="T19" fmla="*/ 2147483646 h 26"/>
                <a:gd name="T20" fmla="*/ 2147483646 w 54"/>
                <a:gd name="T21" fmla="*/ 2147483646 h 26"/>
                <a:gd name="T22" fmla="*/ 2147483646 w 54"/>
                <a:gd name="T23" fmla="*/ 2147483646 h 26"/>
                <a:gd name="T24" fmla="*/ 2147483646 w 54"/>
                <a:gd name="T25" fmla="*/ 2147483646 h 26"/>
                <a:gd name="T26" fmla="*/ 2147483646 w 54"/>
                <a:gd name="T27" fmla="*/ 2147483646 h 26"/>
                <a:gd name="T28" fmla="*/ 2147483646 w 54"/>
                <a:gd name="T29" fmla="*/ 2147483646 h 26"/>
                <a:gd name="T30" fmla="*/ 2147483646 w 54"/>
                <a:gd name="T31" fmla="*/ 2147483646 h 26"/>
                <a:gd name="T32" fmla="*/ 2147483646 w 54"/>
                <a:gd name="T33" fmla="*/ 2147483646 h 26"/>
                <a:gd name="T34" fmla="*/ 2147483646 w 54"/>
                <a:gd name="T35" fmla="*/ 2147483646 h 26"/>
                <a:gd name="T36" fmla="*/ 2147483646 w 54"/>
                <a:gd name="T37" fmla="*/ 2147483646 h 26"/>
                <a:gd name="T38" fmla="*/ 2147483646 w 54"/>
                <a:gd name="T39" fmla="*/ 2147483646 h 26"/>
                <a:gd name="T40" fmla="*/ 2147483646 w 54"/>
                <a:gd name="T41" fmla="*/ 2147483646 h 26"/>
                <a:gd name="T42" fmla="*/ 2147483646 w 54"/>
                <a:gd name="T43" fmla="*/ 2147483646 h 26"/>
                <a:gd name="T44" fmla="*/ 2147483646 w 54"/>
                <a:gd name="T45" fmla="*/ 2147483646 h 26"/>
                <a:gd name="T46" fmla="*/ 2147483646 w 54"/>
                <a:gd name="T47" fmla="*/ 2147483646 h 26"/>
                <a:gd name="T48" fmla="*/ 2147483646 w 54"/>
                <a:gd name="T49" fmla="*/ 2147483646 h 26"/>
                <a:gd name="T50" fmla="*/ 2147483646 w 54"/>
                <a:gd name="T51" fmla="*/ 2147483646 h 26"/>
                <a:gd name="T52" fmla="*/ 2147483646 w 54"/>
                <a:gd name="T53" fmla="*/ 2147483646 h 26"/>
                <a:gd name="T54" fmla="*/ 2147483646 w 54"/>
                <a:gd name="T55" fmla="*/ 2147483646 h 26"/>
                <a:gd name="T56" fmla="*/ 0 w 54"/>
                <a:gd name="T57" fmla="*/ 2147483646 h 26"/>
                <a:gd name="T58" fmla="*/ 0 w 54"/>
                <a:gd name="T59" fmla="*/ 2147483646 h 26"/>
                <a:gd name="T60" fmla="*/ 0 w 54"/>
                <a:gd name="T61" fmla="*/ 2147483646 h 26"/>
                <a:gd name="T62" fmla="*/ 0 w 54"/>
                <a:gd name="T63" fmla="*/ 2147483646 h 26"/>
                <a:gd name="T64" fmla="*/ 2147483646 w 54"/>
                <a:gd name="T65" fmla="*/ 2147483646 h 26"/>
                <a:gd name="T66" fmla="*/ 2147483646 w 54"/>
                <a:gd name="T67" fmla="*/ 0 h 26"/>
                <a:gd name="T68" fmla="*/ 2147483646 w 54"/>
                <a:gd name="T69" fmla="*/ 0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 h="26">
                  <a:moveTo>
                    <a:pt x="3" y="0"/>
                  </a:moveTo>
                  <a:lnTo>
                    <a:pt x="5" y="0"/>
                  </a:lnTo>
                  <a:lnTo>
                    <a:pt x="13" y="1"/>
                  </a:lnTo>
                  <a:lnTo>
                    <a:pt x="22" y="4"/>
                  </a:lnTo>
                  <a:lnTo>
                    <a:pt x="31" y="5"/>
                  </a:lnTo>
                  <a:lnTo>
                    <a:pt x="39" y="8"/>
                  </a:lnTo>
                  <a:lnTo>
                    <a:pt x="45" y="11"/>
                  </a:lnTo>
                  <a:lnTo>
                    <a:pt x="50" y="12"/>
                  </a:lnTo>
                  <a:lnTo>
                    <a:pt x="52" y="12"/>
                  </a:lnTo>
                  <a:lnTo>
                    <a:pt x="54" y="12"/>
                  </a:lnTo>
                  <a:lnTo>
                    <a:pt x="54" y="13"/>
                  </a:lnTo>
                  <a:lnTo>
                    <a:pt x="54" y="16"/>
                  </a:lnTo>
                  <a:lnTo>
                    <a:pt x="52" y="18"/>
                  </a:lnTo>
                  <a:lnTo>
                    <a:pt x="52" y="21"/>
                  </a:lnTo>
                  <a:lnTo>
                    <a:pt x="52" y="24"/>
                  </a:lnTo>
                  <a:lnTo>
                    <a:pt x="52" y="25"/>
                  </a:lnTo>
                  <a:lnTo>
                    <a:pt x="51" y="26"/>
                  </a:lnTo>
                  <a:lnTo>
                    <a:pt x="50" y="25"/>
                  </a:lnTo>
                  <a:lnTo>
                    <a:pt x="49" y="25"/>
                  </a:lnTo>
                  <a:lnTo>
                    <a:pt x="47" y="25"/>
                  </a:lnTo>
                  <a:lnTo>
                    <a:pt x="46" y="24"/>
                  </a:lnTo>
                  <a:lnTo>
                    <a:pt x="43" y="22"/>
                  </a:lnTo>
                  <a:lnTo>
                    <a:pt x="37" y="20"/>
                  </a:lnTo>
                  <a:lnTo>
                    <a:pt x="29" y="16"/>
                  </a:lnTo>
                  <a:lnTo>
                    <a:pt x="20" y="12"/>
                  </a:lnTo>
                  <a:lnTo>
                    <a:pt x="13" y="11"/>
                  </a:lnTo>
                  <a:lnTo>
                    <a:pt x="8" y="9"/>
                  </a:lnTo>
                  <a:lnTo>
                    <a:pt x="3" y="9"/>
                  </a:lnTo>
                  <a:lnTo>
                    <a:pt x="0" y="9"/>
                  </a:lnTo>
                  <a:lnTo>
                    <a:pt x="0" y="8"/>
                  </a:lnTo>
                  <a:lnTo>
                    <a:pt x="0" y="7"/>
                  </a:lnTo>
                  <a:lnTo>
                    <a:pt x="0" y="5"/>
                  </a:lnTo>
                  <a:lnTo>
                    <a:pt x="1" y="3"/>
                  </a:lnTo>
                  <a:lnTo>
                    <a:pt x="3" y="0"/>
                  </a:lnTo>
                  <a:close/>
                </a:path>
              </a:pathLst>
            </a:custGeom>
            <a:solidFill>
              <a:srgbClr val="FFFFFF"/>
            </a:solidFill>
            <a:ln w="0">
              <a:solidFill>
                <a:srgbClr val="FFFFFF"/>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9" name="Freeform 151"/>
            <p:cNvSpPr>
              <a:spLocks/>
            </p:cNvSpPr>
            <p:nvPr/>
          </p:nvSpPr>
          <p:spPr bwMode="auto">
            <a:xfrm>
              <a:off x="5326673" y="2636942"/>
              <a:ext cx="68800" cy="33417"/>
            </a:xfrm>
            <a:custGeom>
              <a:avLst/>
              <a:gdLst>
                <a:gd name="T0" fmla="*/ 2147483646 w 35"/>
                <a:gd name="T1" fmla="*/ 0 h 17"/>
                <a:gd name="T2" fmla="*/ 2147483646 w 35"/>
                <a:gd name="T3" fmla="*/ 2147483646 h 17"/>
                <a:gd name="T4" fmla="*/ 2147483646 w 35"/>
                <a:gd name="T5" fmla="*/ 2147483646 h 17"/>
                <a:gd name="T6" fmla="*/ 2147483646 w 35"/>
                <a:gd name="T7" fmla="*/ 2147483646 h 17"/>
                <a:gd name="T8" fmla="*/ 2147483646 w 35"/>
                <a:gd name="T9" fmla="*/ 2147483646 h 17"/>
                <a:gd name="T10" fmla="*/ 2147483646 w 35"/>
                <a:gd name="T11" fmla="*/ 2147483646 h 17"/>
                <a:gd name="T12" fmla="*/ 2147483646 w 35"/>
                <a:gd name="T13" fmla="*/ 2147483646 h 17"/>
                <a:gd name="T14" fmla="*/ 2147483646 w 35"/>
                <a:gd name="T15" fmla="*/ 2147483646 h 17"/>
                <a:gd name="T16" fmla="*/ 2147483646 w 35"/>
                <a:gd name="T17" fmla="*/ 2147483646 h 17"/>
                <a:gd name="T18" fmla="*/ 2147483646 w 35"/>
                <a:gd name="T19" fmla="*/ 2147483646 h 17"/>
                <a:gd name="T20" fmla="*/ 2147483646 w 35"/>
                <a:gd name="T21" fmla="*/ 2147483646 h 17"/>
                <a:gd name="T22" fmla="*/ 2147483646 w 35"/>
                <a:gd name="T23" fmla="*/ 2147483646 h 17"/>
                <a:gd name="T24" fmla="*/ 2147483646 w 35"/>
                <a:gd name="T25" fmla="*/ 2147483646 h 17"/>
                <a:gd name="T26" fmla="*/ 2147483646 w 35"/>
                <a:gd name="T27" fmla="*/ 2147483646 h 17"/>
                <a:gd name="T28" fmla="*/ 2147483646 w 35"/>
                <a:gd name="T29" fmla="*/ 2147483646 h 17"/>
                <a:gd name="T30" fmla="*/ 2147483646 w 35"/>
                <a:gd name="T31" fmla="*/ 2147483646 h 17"/>
                <a:gd name="T32" fmla="*/ 2147483646 w 35"/>
                <a:gd name="T33" fmla="*/ 2147483646 h 17"/>
                <a:gd name="T34" fmla="*/ 2147483646 w 35"/>
                <a:gd name="T35" fmla="*/ 2147483646 h 17"/>
                <a:gd name="T36" fmla="*/ 2147483646 w 35"/>
                <a:gd name="T37" fmla="*/ 2147483646 h 17"/>
                <a:gd name="T38" fmla="*/ 2147483646 w 35"/>
                <a:gd name="T39" fmla="*/ 2147483646 h 17"/>
                <a:gd name="T40" fmla="*/ 2147483646 w 35"/>
                <a:gd name="T41" fmla="*/ 2147483646 h 17"/>
                <a:gd name="T42" fmla="*/ 2147483646 w 35"/>
                <a:gd name="T43" fmla="*/ 2147483646 h 17"/>
                <a:gd name="T44" fmla="*/ 2147483646 w 35"/>
                <a:gd name="T45" fmla="*/ 2147483646 h 17"/>
                <a:gd name="T46" fmla="*/ 2147483646 w 35"/>
                <a:gd name="T47" fmla="*/ 2147483646 h 17"/>
                <a:gd name="T48" fmla="*/ 2147483646 w 35"/>
                <a:gd name="T49" fmla="*/ 2147483646 h 17"/>
                <a:gd name="T50" fmla="*/ 2147483646 w 35"/>
                <a:gd name="T51" fmla="*/ 2147483646 h 17"/>
                <a:gd name="T52" fmla="*/ 2147483646 w 35"/>
                <a:gd name="T53" fmla="*/ 2147483646 h 17"/>
                <a:gd name="T54" fmla="*/ 2147483646 w 35"/>
                <a:gd name="T55" fmla="*/ 2147483646 h 17"/>
                <a:gd name="T56" fmla="*/ 2147483646 w 35"/>
                <a:gd name="T57" fmla="*/ 2147483646 h 17"/>
                <a:gd name="T58" fmla="*/ 0 w 35"/>
                <a:gd name="T59" fmla="*/ 2147483646 h 17"/>
                <a:gd name="T60" fmla="*/ 0 w 35"/>
                <a:gd name="T61" fmla="*/ 2147483646 h 17"/>
                <a:gd name="T62" fmla="*/ 0 w 35"/>
                <a:gd name="T63" fmla="*/ 2147483646 h 17"/>
                <a:gd name="T64" fmla="*/ 0 w 35"/>
                <a:gd name="T65" fmla="*/ 2147483646 h 17"/>
                <a:gd name="T66" fmla="*/ 0 w 35"/>
                <a:gd name="T67" fmla="*/ 2147483646 h 17"/>
                <a:gd name="T68" fmla="*/ 2147483646 w 35"/>
                <a:gd name="T69" fmla="*/ 2147483646 h 17"/>
                <a:gd name="T70" fmla="*/ 2147483646 w 35"/>
                <a:gd name="T71" fmla="*/ 2147483646 h 17"/>
                <a:gd name="T72" fmla="*/ 2147483646 w 35"/>
                <a:gd name="T73" fmla="*/ 2147483646 h 17"/>
                <a:gd name="T74" fmla="*/ 2147483646 w 35"/>
                <a:gd name="T75" fmla="*/ 0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 h="17">
                  <a:moveTo>
                    <a:pt x="5" y="0"/>
                  </a:moveTo>
                  <a:lnTo>
                    <a:pt x="10" y="1"/>
                  </a:lnTo>
                  <a:lnTo>
                    <a:pt x="18" y="3"/>
                  </a:lnTo>
                  <a:lnTo>
                    <a:pt x="26" y="5"/>
                  </a:lnTo>
                  <a:lnTo>
                    <a:pt x="32" y="8"/>
                  </a:lnTo>
                  <a:lnTo>
                    <a:pt x="34" y="9"/>
                  </a:lnTo>
                  <a:lnTo>
                    <a:pt x="35" y="11"/>
                  </a:lnTo>
                  <a:lnTo>
                    <a:pt x="35" y="12"/>
                  </a:lnTo>
                  <a:lnTo>
                    <a:pt x="35" y="15"/>
                  </a:lnTo>
                  <a:lnTo>
                    <a:pt x="34" y="16"/>
                  </a:lnTo>
                  <a:lnTo>
                    <a:pt x="32" y="16"/>
                  </a:lnTo>
                  <a:lnTo>
                    <a:pt x="31" y="17"/>
                  </a:lnTo>
                  <a:lnTo>
                    <a:pt x="30" y="16"/>
                  </a:lnTo>
                  <a:lnTo>
                    <a:pt x="30" y="15"/>
                  </a:lnTo>
                  <a:lnTo>
                    <a:pt x="28" y="12"/>
                  </a:lnTo>
                  <a:lnTo>
                    <a:pt x="26" y="9"/>
                  </a:lnTo>
                  <a:lnTo>
                    <a:pt x="22" y="8"/>
                  </a:lnTo>
                  <a:lnTo>
                    <a:pt x="18" y="7"/>
                  </a:lnTo>
                  <a:lnTo>
                    <a:pt x="14" y="7"/>
                  </a:lnTo>
                  <a:lnTo>
                    <a:pt x="10" y="5"/>
                  </a:lnTo>
                  <a:lnTo>
                    <a:pt x="6" y="7"/>
                  </a:lnTo>
                  <a:lnTo>
                    <a:pt x="4" y="8"/>
                  </a:lnTo>
                  <a:lnTo>
                    <a:pt x="2" y="9"/>
                  </a:lnTo>
                  <a:lnTo>
                    <a:pt x="1" y="11"/>
                  </a:lnTo>
                  <a:lnTo>
                    <a:pt x="1" y="12"/>
                  </a:lnTo>
                  <a:lnTo>
                    <a:pt x="0" y="11"/>
                  </a:lnTo>
                  <a:lnTo>
                    <a:pt x="0" y="8"/>
                  </a:lnTo>
                  <a:lnTo>
                    <a:pt x="0" y="7"/>
                  </a:lnTo>
                  <a:lnTo>
                    <a:pt x="0" y="5"/>
                  </a:lnTo>
                  <a:lnTo>
                    <a:pt x="1" y="4"/>
                  </a:lnTo>
                  <a:lnTo>
                    <a:pt x="2" y="3"/>
                  </a:lnTo>
                  <a:lnTo>
                    <a:pt x="5" y="0"/>
                  </a:lnTo>
                  <a:close/>
                </a:path>
              </a:pathLst>
            </a:custGeom>
            <a:solidFill>
              <a:srgbClr val="FFFFFF"/>
            </a:solidFill>
            <a:ln w="0">
              <a:solidFill>
                <a:srgbClr val="FFFFFF"/>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20" name="Freeform 152"/>
            <p:cNvSpPr>
              <a:spLocks noEditPoints="1"/>
            </p:cNvSpPr>
            <p:nvPr/>
          </p:nvSpPr>
          <p:spPr bwMode="auto">
            <a:xfrm>
              <a:off x="5511448" y="1897843"/>
              <a:ext cx="161187" cy="283059"/>
            </a:xfrm>
            <a:custGeom>
              <a:avLst/>
              <a:gdLst>
                <a:gd name="T0" fmla="*/ 2147483646 w 82"/>
                <a:gd name="T1" fmla="*/ 2147483646 h 144"/>
                <a:gd name="T2" fmla="*/ 2147483646 w 82"/>
                <a:gd name="T3" fmla="*/ 2147483646 h 144"/>
                <a:gd name="T4" fmla="*/ 2147483646 w 82"/>
                <a:gd name="T5" fmla="*/ 2147483646 h 144"/>
                <a:gd name="T6" fmla="*/ 2147483646 w 82"/>
                <a:gd name="T7" fmla="*/ 2147483646 h 144"/>
                <a:gd name="T8" fmla="*/ 2147483646 w 82"/>
                <a:gd name="T9" fmla="*/ 2147483646 h 144"/>
                <a:gd name="T10" fmla="*/ 2147483646 w 82"/>
                <a:gd name="T11" fmla="*/ 2147483646 h 144"/>
                <a:gd name="T12" fmla="*/ 2147483646 w 82"/>
                <a:gd name="T13" fmla="*/ 2147483646 h 144"/>
                <a:gd name="T14" fmla="*/ 2147483646 w 82"/>
                <a:gd name="T15" fmla="*/ 2147483646 h 144"/>
                <a:gd name="T16" fmla="*/ 2147483646 w 82"/>
                <a:gd name="T17" fmla="*/ 2147483646 h 144"/>
                <a:gd name="T18" fmla="*/ 2147483646 w 82"/>
                <a:gd name="T19" fmla="*/ 2147483646 h 144"/>
                <a:gd name="T20" fmla="*/ 2147483646 w 82"/>
                <a:gd name="T21" fmla="*/ 2147483646 h 144"/>
                <a:gd name="T22" fmla="*/ 2147483646 w 82"/>
                <a:gd name="T23" fmla="*/ 2147483646 h 144"/>
                <a:gd name="T24" fmla="*/ 2147483646 w 82"/>
                <a:gd name="T25" fmla="*/ 2147483646 h 144"/>
                <a:gd name="T26" fmla="*/ 2147483646 w 82"/>
                <a:gd name="T27" fmla="*/ 2147483646 h 144"/>
                <a:gd name="T28" fmla="*/ 2147483646 w 82"/>
                <a:gd name="T29" fmla="*/ 2147483646 h 144"/>
                <a:gd name="T30" fmla="*/ 2147483646 w 82"/>
                <a:gd name="T31" fmla="*/ 2147483646 h 144"/>
                <a:gd name="T32" fmla="*/ 2147483646 w 82"/>
                <a:gd name="T33" fmla="*/ 2147483646 h 144"/>
                <a:gd name="T34" fmla="*/ 2147483646 w 82"/>
                <a:gd name="T35" fmla="*/ 2147483646 h 144"/>
                <a:gd name="T36" fmla="*/ 2147483646 w 82"/>
                <a:gd name="T37" fmla="*/ 2147483646 h 144"/>
                <a:gd name="T38" fmla="*/ 2147483646 w 82"/>
                <a:gd name="T39" fmla="*/ 2147483646 h 144"/>
                <a:gd name="T40" fmla="*/ 2147483646 w 82"/>
                <a:gd name="T41" fmla="*/ 2147483646 h 144"/>
                <a:gd name="T42" fmla="*/ 2147483646 w 82"/>
                <a:gd name="T43" fmla="*/ 2147483646 h 144"/>
                <a:gd name="T44" fmla="*/ 2147483646 w 82"/>
                <a:gd name="T45" fmla="*/ 2147483646 h 144"/>
                <a:gd name="T46" fmla="*/ 2147483646 w 82"/>
                <a:gd name="T47" fmla="*/ 2147483646 h 144"/>
                <a:gd name="T48" fmla="*/ 0 w 82"/>
                <a:gd name="T49" fmla="*/ 2147483646 h 144"/>
                <a:gd name="T50" fmla="*/ 2147483646 w 82"/>
                <a:gd name="T51" fmla="*/ 2147483646 h 144"/>
                <a:gd name="T52" fmla="*/ 2147483646 w 82"/>
                <a:gd name="T53" fmla="*/ 2147483646 h 144"/>
                <a:gd name="T54" fmla="*/ 2147483646 w 82"/>
                <a:gd name="T55" fmla="*/ 2147483646 h 144"/>
                <a:gd name="T56" fmla="*/ 2147483646 w 82"/>
                <a:gd name="T57" fmla="*/ 2147483646 h 144"/>
                <a:gd name="T58" fmla="*/ 2147483646 w 82"/>
                <a:gd name="T59" fmla="*/ 2147483646 h 144"/>
                <a:gd name="T60" fmla="*/ 2147483646 w 82"/>
                <a:gd name="T61" fmla="*/ 2147483646 h 144"/>
                <a:gd name="T62" fmla="*/ 2147483646 w 82"/>
                <a:gd name="T63" fmla="*/ 2147483646 h 144"/>
                <a:gd name="T64" fmla="*/ 2147483646 w 82"/>
                <a:gd name="T65" fmla="*/ 0 h 144"/>
                <a:gd name="T66" fmla="*/ 2147483646 w 82"/>
                <a:gd name="T67" fmla="*/ 2147483646 h 144"/>
                <a:gd name="T68" fmla="*/ 2147483646 w 82"/>
                <a:gd name="T69" fmla="*/ 2147483646 h 144"/>
                <a:gd name="T70" fmla="*/ 2147483646 w 82"/>
                <a:gd name="T71" fmla="*/ 2147483646 h 144"/>
                <a:gd name="T72" fmla="*/ 2147483646 w 82"/>
                <a:gd name="T73" fmla="*/ 2147483646 h 144"/>
                <a:gd name="T74" fmla="*/ 2147483646 w 82"/>
                <a:gd name="T75" fmla="*/ 2147483646 h 144"/>
                <a:gd name="T76" fmla="*/ 2147483646 w 82"/>
                <a:gd name="T77" fmla="*/ 2147483646 h 144"/>
                <a:gd name="T78" fmla="*/ 2147483646 w 82"/>
                <a:gd name="T79" fmla="*/ 2147483646 h 144"/>
                <a:gd name="T80" fmla="*/ 2147483646 w 82"/>
                <a:gd name="T81" fmla="*/ 2147483646 h 144"/>
                <a:gd name="T82" fmla="*/ 2147483646 w 82"/>
                <a:gd name="T83" fmla="*/ 2147483646 h 144"/>
                <a:gd name="T84" fmla="*/ 2147483646 w 82"/>
                <a:gd name="T85" fmla="*/ 2147483646 h 144"/>
                <a:gd name="T86" fmla="*/ 2147483646 w 82"/>
                <a:gd name="T87" fmla="*/ 2147483646 h 144"/>
                <a:gd name="T88" fmla="*/ 2147483646 w 82"/>
                <a:gd name="T89" fmla="*/ 2147483646 h 144"/>
                <a:gd name="T90" fmla="*/ 2147483646 w 82"/>
                <a:gd name="T91" fmla="*/ 2147483646 h 144"/>
                <a:gd name="T92" fmla="*/ 2147483646 w 82"/>
                <a:gd name="T93" fmla="*/ 2147483646 h 144"/>
                <a:gd name="T94" fmla="*/ 2147483646 w 82"/>
                <a:gd name="T95" fmla="*/ 2147483646 h 144"/>
                <a:gd name="T96" fmla="*/ 2147483646 w 82"/>
                <a:gd name="T97" fmla="*/ 2147483646 h 144"/>
                <a:gd name="T98" fmla="*/ 2147483646 w 82"/>
                <a:gd name="T99" fmla="*/ 2147483646 h 144"/>
                <a:gd name="T100" fmla="*/ 2147483646 w 82"/>
                <a:gd name="T101" fmla="*/ 2147483646 h 144"/>
                <a:gd name="T102" fmla="*/ 2147483646 w 82"/>
                <a:gd name="T103" fmla="*/ 2147483646 h 144"/>
                <a:gd name="T104" fmla="*/ 2147483646 w 82"/>
                <a:gd name="T105" fmla="*/ 2147483646 h 144"/>
                <a:gd name="T106" fmla="*/ 2147483646 w 82"/>
                <a:gd name="T107" fmla="*/ 2147483646 h 144"/>
                <a:gd name="T108" fmla="*/ 2147483646 w 82"/>
                <a:gd name="T109" fmla="*/ 2147483646 h 144"/>
                <a:gd name="T110" fmla="*/ 2147483646 w 82"/>
                <a:gd name="T111" fmla="*/ 2147483646 h 144"/>
                <a:gd name="T112" fmla="*/ 2147483646 w 82"/>
                <a:gd name="T113" fmla="*/ 2147483646 h 144"/>
                <a:gd name="T114" fmla="*/ 2147483646 w 82"/>
                <a:gd name="T115" fmla="*/ 2147483646 h 144"/>
                <a:gd name="T116" fmla="*/ 2147483646 w 82"/>
                <a:gd name="T117" fmla="*/ 2147483646 h 1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 h="144">
                  <a:moveTo>
                    <a:pt x="14" y="63"/>
                  </a:moveTo>
                  <a:lnTo>
                    <a:pt x="14" y="65"/>
                  </a:lnTo>
                  <a:lnTo>
                    <a:pt x="14" y="63"/>
                  </a:lnTo>
                  <a:close/>
                  <a:moveTo>
                    <a:pt x="12" y="28"/>
                  </a:moveTo>
                  <a:lnTo>
                    <a:pt x="12" y="28"/>
                  </a:lnTo>
                  <a:lnTo>
                    <a:pt x="13" y="31"/>
                  </a:lnTo>
                  <a:lnTo>
                    <a:pt x="16" y="33"/>
                  </a:lnTo>
                  <a:lnTo>
                    <a:pt x="18" y="36"/>
                  </a:lnTo>
                  <a:lnTo>
                    <a:pt x="21" y="38"/>
                  </a:lnTo>
                  <a:lnTo>
                    <a:pt x="23" y="41"/>
                  </a:lnTo>
                  <a:lnTo>
                    <a:pt x="25" y="44"/>
                  </a:lnTo>
                  <a:lnTo>
                    <a:pt x="26" y="44"/>
                  </a:lnTo>
                  <a:lnTo>
                    <a:pt x="27" y="44"/>
                  </a:lnTo>
                  <a:lnTo>
                    <a:pt x="26" y="45"/>
                  </a:lnTo>
                  <a:lnTo>
                    <a:pt x="25" y="46"/>
                  </a:lnTo>
                  <a:lnTo>
                    <a:pt x="23" y="48"/>
                  </a:lnTo>
                  <a:lnTo>
                    <a:pt x="21" y="50"/>
                  </a:lnTo>
                  <a:lnTo>
                    <a:pt x="17" y="54"/>
                  </a:lnTo>
                  <a:lnTo>
                    <a:pt x="14" y="59"/>
                  </a:lnTo>
                  <a:lnTo>
                    <a:pt x="10" y="67"/>
                  </a:lnTo>
                  <a:lnTo>
                    <a:pt x="9" y="74"/>
                  </a:lnTo>
                  <a:lnTo>
                    <a:pt x="8" y="78"/>
                  </a:lnTo>
                  <a:lnTo>
                    <a:pt x="9" y="76"/>
                  </a:lnTo>
                  <a:lnTo>
                    <a:pt x="10" y="75"/>
                  </a:lnTo>
                  <a:lnTo>
                    <a:pt x="10" y="72"/>
                  </a:lnTo>
                  <a:lnTo>
                    <a:pt x="12" y="70"/>
                  </a:lnTo>
                  <a:lnTo>
                    <a:pt x="13" y="67"/>
                  </a:lnTo>
                  <a:lnTo>
                    <a:pt x="14" y="65"/>
                  </a:lnTo>
                  <a:lnTo>
                    <a:pt x="14" y="66"/>
                  </a:lnTo>
                  <a:lnTo>
                    <a:pt x="14" y="67"/>
                  </a:lnTo>
                  <a:lnTo>
                    <a:pt x="14" y="69"/>
                  </a:lnTo>
                  <a:lnTo>
                    <a:pt x="14" y="70"/>
                  </a:lnTo>
                  <a:lnTo>
                    <a:pt x="14" y="71"/>
                  </a:lnTo>
                  <a:lnTo>
                    <a:pt x="16" y="74"/>
                  </a:lnTo>
                  <a:lnTo>
                    <a:pt x="16" y="75"/>
                  </a:lnTo>
                  <a:lnTo>
                    <a:pt x="17" y="76"/>
                  </a:lnTo>
                  <a:lnTo>
                    <a:pt x="17" y="78"/>
                  </a:lnTo>
                  <a:lnTo>
                    <a:pt x="16" y="82"/>
                  </a:lnTo>
                  <a:lnTo>
                    <a:pt x="14" y="89"/>
                  </a:lnTo>
                  <a:lnTo>
                    <a:pt x="12" y="103"/>
                  </a:lnTo>
                  <a:lnTo>
                    <a:pt x="9" y="117"/>
                  </a:lnTo>
                  <a:lnTo>
                    <a:pt x="6" y="131"/>
                  </a:lnTo>
                  <a:lnTo>
                    <a:pt x="4" y="144"/>
                  </a:lnTo>
                  <a:lnTo>
                    <a:pt x="1" y="131"/>
                  </a:lnTo>
                  <a:lnTo>
                    <a:pt x="0" y="120"/>
                  </a:lnTo>
                  <a:lnTo>
                    <a:pt x="0" y="110"/>
                  </a:lnTo>
                  <a:lnTo>
                    <a:pt x="1" y="96"/>
                  </a:lnTo>
                  <a:lnTo>
                    <a:pt x="4" y="82"/>
                  </a:lnTo>
                  <a:lnTo>
                    <a:pt x="8" y="69"/>
                  </a:lnTo>
                  <a:lnTo>
                    <a:pt x="9" y="58"/>
                  </a:lnTo>
                  <a:lnTo>
                    <a:pt x="10" y="52"/>
                  </a:lnTo>
                  <a:lnTo>
                    <a:pt x="10" y="46"/>
                  </a:lnTo>
                  <a:lnTo>
                    <a:pt x="10" y="42"/>
                  </a:lnTo>
                  <a:lnTo>
                    <a:pt x="10" y="38"/>
                  </a:lnTo>
                  <a:lnTo>
                    <a:pt x="10" y="36"/>
                  </a:lnTo>
                  <a:lnTo>
                    <a:pt x="10" y="33"/>
                  </a:lnTo>
                  <a:lnTo>
                    <a:pt x="10" y="31"/>
                  </a:lnTo>
                  <a:lnTo>
                    <a:pt x="12" y="28"/>
                  </a:lnTo>
                  <a:close/>
                  <a:moveTo>
                    <a:pt x="71" y="0"/>
                  </a:moveTo>
                  <a:lnTo>
                    <a:pt x="72" y="0"/>
                  </a:lnTo>
                  <a:lnTo>
                    <a:pt x="73" y="2"/>
                  </a:lnTo>
                  <a:lnTo>
                    <a:pt x="74" y="4"/>
                  </a:lnTo>
                  <a:lnTo>
                    <a:pt x="74" y="6"/>
                  </a:lnTo>
                  <a:lnTo>
                    <a:pt x="76" y="8"/>
                  </a:lnTo>
                  <a:lnTo>
                    <a:pt x="78" y="11"/>
                  </a:lnTo>
                  <a:lnTo>
                    <a:pt x="80" y="14"/>
                  </a:lnTo>
                  <a:lnTo>
                    <a:pt x="81" y="16"/>
                  </a:lnTo>
                  <a:lnTo>
                    <a:pt x="82" y="17"/>
                  </a:lnTo>
                  <a:lnTo>
                    <a:pt x="81" y="20"/>
                  </a:lnTo>
                  <a:lnTo>
                    <a:pt x="77" y="28"/>
                  </a:lnTo>
                  <a:lnTo>
                    <a:pt x="72" y="40"/>
                  </a:lnTo>
                  <a:lnTo>
                    <a:pt x="67" y="52"/>
                  </a:lnTo>
                  <a:lnTo>
                    <a:pt x="61" y="62"/>
                  </a:lnTo>
                  <a:lnTo>
                    <a:pt x="56" y="74"/>
                  </a:lnTo>
                  <a:lnTo>
                    <a:pt x="50" y="89"/>
                  </a:lnTo>
                  <a:lnTo>
                    <a:pt x="43" y="106"/>
                  </a:lnTo>
                  <a:lnTo>
                    <a:pt x="35" y="125"/>
                  </a:lnTo>
                  <a:lnTo>
                    <a:pt x="29" y="143"/>
                  </a:lnTo>
                  <a:lnTo>
                    <a:pt x="34" y="79"/>
                  </a:lnTo>
                  <a:lnTo>
                    <a:pt x="35" y="78"/>
                  </a:lnTo>
                  <a:lnTo>
                    <a:pt x="37" y="75"/>
                  </a:lnTo>
                  <a:lnTo>
                    <a:pt x="38" y="72"/>
                  </a:lnTo>
                  <a:lnTo>
                    <a:pt x="39" y="70"/>
                  </a:lnTo>
                  <a:lnTo>
                    <a:pt x="39" y="67"/>
                  </a:lnTo>
                  <a:lnTo>
                    <a:pt x="39" y="63"/>
                  </a:lnTo>
                  <a:lnTo>
                    <a:pt x="39" y="61"/>
                  </a:lnTo>
                  <a:lnTo>
                    <a:pt x="40" y="61"/>
                  </a:lnTo>
                  <a:lnTo>
                    <a:pt x="42" y="62"/>
                  </a:lnTo>
                  <a:lnTo>
                    <a:pt x="44" y="63"/>
                  </a:lnTo>
                  <a:lnTo>
                    <a:pt x="47" y="66"/>
                  </a:lnTo>
                  <a:lnTo>
                    <a:pt x="48" y="67"/>
                  </a:lnTo>
                  <a:lnTo>
                    <a:pt x="51" y="69"/>
                  </a:lnTo>
                  <a:lnTo>
                    <a:pt x="52" y="70"/>
                  </a:lnTo>
                  <a:lnTo>
                    <a:pt x="51" y="67"/>
                  </a:lnTo>
                  <a:lnTo>
                    <a:pt x="47" y="63"/>
                  </a:lnTo>
                  <a:lnTo>
                    <a:pt x="42" y="58"/>
                  </a:lnTo>
                  <a:lnTo>
                    <a:pt x="37" y="52"/>
                  </a:lnTo>
                  <a:lnTo>
                    <a:pt x="31" y="45"/>
                  </a:lnTo>
                  <a:lnTo>
                    <a:pt x="37" y="41"/>
                  </a:lnTo>
                  <a:lnTo>
                    <a:pt x="44" y="33"/>
                  </a:lnTo>
                  <a:lnTo>
                    <a:pt x="54" y="27"/>
                  </a:lnTo>
                  <a:lnTo>
                    <a:pt x="61" y="19"/>
                  </a:lnTo>
                  <a:lnTo>
                    <a:pt x="65" y="15"/>
                  </a:lnTo>
                  <a:lnTo>
                    <a:pt x="68" y="12"/>
                  </a:lnTo>
                  <a:lnTo>
                    <a:pt x="69" y="10"/>
                  </a:lnTo>
                  <a:lnTo>
                    <a:pt x="69" y="6"/>
                  </a:lnTo>
                  <a:lnTo>
                    <a:pt x="71" y="3"/>
                  </a:lnTo>
                  <a:lnTo>
                    <a:pt x="71" y="2"/>
                  </a:lnTo>
                  <a:lnTo>
                    <a:pt x="71" y="0"/>
                  </a:lnTo>
                  <a:close/>
                </a:path>
              </a:pathLst>
            </a:custGeom>
            <a:solidFill>
              <a:srgbClr val="FFFFFF"/>
            </a:solidFill>
            <a:ln w="0">
              <a:solidFill>
                <a:srgbClr val="FFFFFF"/>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21" name="Freeform 153">
              <a:extLst>
                <a:ext uri="{FF2B5EF4-FFF2-40B4-BE49-F238E27FC236}">
                  <a16:creationId xmlns:a16="http://schemas.microsoft.com/office/drawing/2014/main" xmlns="" id="{C030505B-BAC3-458E-8C91-1A9DC62C18B5}"/>
                </a:ext>
              </a:extLst>
            </p:cNvPr>
            <p:cNvSpPr>
              <a:spLocks noEditPoints="1"/>
            </p:cNvSpPr>
            <p:nvPr/>
          </p:nvSpPr>
          <p:spPr bwMode="auto">
            <a:xfrm>
              <a:off x="5788082" y="1689453"/>
              <a:ext cx="637123" cy="2061838"/>
            </a:xfrm>
            <a:custGeom>
              <a:avLst/>
              <a:gdLst>
                <a:gd name="T0" fmla="*/ 257 w 324"/>
                <a:gd name="T1" fmla="*/ 371 h 1049"/>
                <a:gd name="T2" fmla="*/ 258 w 324"/>
                <a:gd name="T3" fmla="*/ 345 h 1049"/>
                <a:gd name="T4" fmla="*/ 74 w 324"/>
                <a:gd name="T5" fmla="*/ 325 h 1049"/>
                <a:gd name="T6" fmla="*/ 75 w 324"/>
                <a:gd name="T7" fmla="*/ 350 h 1049"/>
                <a:gd name="T8" fmla="*/ 75 w 324"/>
                <a:gd name="T9" fmla="*/ 334 h 1049"/>
                <a:gd name="T10" fmla="*/ 184 w 324"/>
                <a:gd name="T11" fmla="*/ 2 h 1049"/>
                <a:gd name="T12" fmla="*/ 193 w 324"/>
                <a:gd name="T13" fmla="*/ 8 h 1049"/>
                <a:gd name="T14" fmla="*/ 203 w 324"/>
                <a:gd name="T15" fmla="*/ 19 h 1049"/>
                <a:gd name="T16" fmla="*/ 211 w 324"/>
                <a:gd name="T17" fmla="*/ 79 h 1049"/>
                <a:gd name="T18" fmla="*/ 215 w 324"/>
                <a:gd name="T19" fmla="*/ 91 h 1049"/>
                <a:gd name="T20" fmla="*/ 203 w 324"/>
                <a:gd name="T21" fmla="*/ 110 h 1049"/>
                <a:gd name="T22" fmla="*/ 195 w 324"/>
                <a:gd name="T23" fmla="*/ 122 h 1049"/>
                <a:gd name="T24" fmla="*/ 197 w 324"/>
                <a:gd name="T25" fmla="*/ 147 h 1049"/>
                <a:gd name="T26" fmla="*/ 211 w 324"/>
                <a:gd name="T27" fmla="*/ 159 h 1049"/>
                <a:gd name="T28" fmla="*/ 262 w 324"/>
                <a:gd name="T29" fmla="*/ 176 h 1049"/>
                <a:gd name="T30" fmla="*/ 293 w 324"/>
                <a:gd name="T31" fmla="*/ 202 h 1049"/>
                <a:gd name="T32" fmla="*/ 307 w 324"/>
                <a:gd name="T33" fmla="*/ 282 h 1049"/>
                <a:gd name="T34" fmla="*/ 303 w 324"/>
                <a:gd name="T35" fmla="*/ 400 h 1049"/>
                <a:gd name="T36" fmla="*/ 273 w 324"/>
                <a:gd name="T37" fmla="*/ 464 h 1049"/>
                <a:gd name="T38" fmla="*/ 274 w 324"/>
                <a:gd name="T39" fmla="*/ 521 h 1049"/>
                <a:gd name="T40" fmla="*/ 279 w 324"/>
                <a:gd name="T41" fmla="*/ 591 h 1049"/>
                <a:gd name="T42" fmla="*/ 269 w 324"/>
                <a:gd name="T43" fmla="*/ 622 h 1049"/>
                <a:gd name="T44" fmla="*/ 263 w 324"/>
                <a:gd name="T45" fmla="*/ 720 h 1049"/>
                <a:gd name="T46" fmla="*/ 273 w 324"/>
                <a:gd name="T47" fmla="*/ 824 h 1049"/>
                <a:gd name="T48" fmla="*/ 280 w 324"/>
                <a:gd name="T49" fmla="*/ 936 h 1049"/>
                <a:gd name="T50" fmla="*/ 288 w 324"/>
                <a:gd name="T51" fmla="*/ 995 h 1049"/>
                <a:gd name="T52" fmla="*/ 307 w 324"/>
                <a:gd name="T53" fmla="*/ 1014 h 1049"/>
                <a:gd name="T54" fmla="*/ 322 w 324"/>
                <a:gd name="T55" fmla="*/ 1036 h 1049"/>
                <a:gd name="T56" fmla="*/ 314 w 324"/>
                <a:gd name="T57" fmla="*/ 1045 h 1049"/>
                <a:gd name="T58" fmla="*/ 258 w 324"/>
                <a:gd name="T59" fmla="*/ 1028 h 1049"/>
                <a:gd name="T60" fmla="*/ 246 w 324"/>
                <a:gd name="T61" fmla="*/ 1024 h 1049"/>
                <a:gd name="T62" fmla="*/ 229 w 324"/>
                <a:gd name="T63" fmla="*/ 1011 h 1049"/>
                <a:gd name="T64" fmla="*/ 224 w 324"/>
                <a:gd name="T65" fmla="*/ 1001 h 1049"/>
                <a:gd name="T66" fmla="*/ 195 w 324"/>
                <a:gd name="T67" fmla="*/ 896 h 1049"/>
                <a:gd name="T68" fmla="*/ 187 w 324"/>
                <a:gd name="T69" fmla="*/ 758 h 1049"/>
                <a:gd name="T70" fmla="*/ 170 w 324"/>
                <a:gd name="T71" fmla="*/ 652 h 1049"/>
                <a:gd name="T72" fmla="*/ 149 w 324"/>
                <a:gd name="T73" fmla="*/ 587 h 1049"/>
                <a:gd name="T74" fmla="*/ 122 w 324"/>
                <a:gd name="T75" fmla="*/ 731 h 1049"/>
                <a:gd name="T76" fmla="*/ 110 w 324"/>
                <a:gd name="T77" fmla="*/ 803 h 1049"/>
                <a:gd name="T78" fmla="*/ 87 w 324"/>
                <a:gd name="T79" fmla="*/ 972 h 1049"/>
                <a:gd name="T80" fmla="*/ 80 w 324"/>
                <a:gd name="T81" fmla="*/ 1008 h 1049"/>
                <a:gd name="T82" fmla="*/ 70 w 324"/>
                <a:gd name="T83" fmla="*/ 1025 h 1049"/>
                <a:gd name="T84" fmla="*/ 59 w 324"/>
                <a:gd name="T85" fmla="*/ 1035 h 1049"/>
                <a:gd name="T86" fmla="*/ 0 w 324"/>
                <a:gd name="T87" fmla="*/ 1042 h 1049"/>
                <a:gd name="T88" fmla="*/ 13 w 324"/>
                <a:gd name="T89" fmla="*/ 1012 h 1049"/>
                <a:gd name="T90" fmla="*/ 20 w 324"/>
                <a:gd name="T91" fmla="*/ 994 h 1049"/>
                <a:gd name="T92" fmla="*/ 24 w 324"/>
                <a:gd name="T93" fmla="*/ 888 h 1049"/>
                <a:gd name="T94" fmla="*/ 32 w 324"/>
                <a:gd name="T95" fmla="*/ 790 h 1049"/>
                <a:gd name="T96" fmla="*/ 45 w 324"/>
                <a:gd name="T97" fmla="*/ 626 h 1049"/>
                <a:gd name="T98" fmla="*/ 41 w 324"/>
                <a:gd name="T99" fmla="*/ 574 h 1049"/>
                <a:gd name="T100" fmla="*/ 59 w 324"/>
                <a:gd name="T101" fmla="*/ 448 h 1049"/>
                <a:gd name="T102" fmla="*/ 36 w 324"/>
                <a:gd name="T103" fmla="*/ 396 h 1049"/>
                <a:gd name="T104" fmla="*/ 24 w 324"/>
                <a:gd name="T105" fmla="*/ 270 h 1049"/>
                <a:gd name="T106" fmla="*/ 37 w 324"/>
                <a:gd name="T107" fmla="*/ 195 h 1049"/>
                <a:gd name="T108" fmla="*/ 115 w 324"/>
                <a:gd name="T109" fmla="*/ 160 h 1049"/>
                <a:gd name="T110" fmla="*/ 119 w 324"/>
                <a:gd name="T111" fmla="*/ 122 h 1049"/>
                <a:gd name="T112" fmla="*/ 113 w 324"/>
                <a:gd name="T113" fmla="*/ 104 h 1049"/>
                <a:gd name="T114" fmla="*/ 106 w 324"/>
                <a:gd name="T115" fmla="*/ 84 h 1049"/>
                <a:gd name="T116" fmla="*/ 112 w 324"/>
                <a:gd name="T117" fmla="*/ 63 h 1049"/>
                <a:gd name="T118" fmla="*/ 136 w 324"/>
                <a:gd name="T119" fmla="*/ 7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 h="1049">
                  <a:moveTo>
                    <a:pt x="257" y="336"/>
                  </a:moveTo>
                  <a:lnTo>
                    <a:pt x="257" y="342"/>
                  </a:lnTo>
                  <a:lnTo>
                    <a:pt x="256" y="346"/>
                  </a:lnTo>
                  <a:lnTo>
                    <a:pt x="254" y="351"/>
                  </a:lnTo>
                  <a:lnTo>
                    <a:pt x="254" y="355"/>
                  </a:lnTo>
                  <a:lnTo>
                    <a:pt x="256" y="359"/>
                  </a:lnTo>
                  <a:lnTo>
                    <a:pt x="256" y="364"/>
                  </a:lnTo>
                  <a:lnTo>
                    <a:pt x="257" y="368"/>
                  </a:lnTo>
                  <a:lnTo>
                    <a:pt x="257" y="371"/>
                  </a:lnTo>
                  <a:lnTo>
                    <a:pt x="257" y="371"/>
                  </a:lnTo>
                  <a:lnTo>
                    <a:pt x="257" y="370"/>
                  </a:lnTo>
                  <a:lnTo>
                    <a:pt x="257" y="367"/>
                  </a:lnTo>
                  <a:lnTo>
                    <a:pt x="257" y="363"/>
                  </a:lnTo>
                  <a:lnTo>
                    <a:pt x="257" y="359"/>
                  </a:lnTo>
                  <a:lnTo>
                    <a:pt x="258" y="355"/>
                  </a:lnTo>
                  <a:lnTo>
                    <a:pt x="258" y="353"/>
                  </a:lnTo>
                  <a:lnTo>
                    <a:pt x="258" y="349"/>
                  </a:lnTo>
                  <a:lnTo>
                    <a:pt x="258" y="345"/>
                  </a:lnTo>
                  <a:lnTo>
                    <a:pt x="258" y="342"/>
                  </a:lnTo>
                  <a:lnTo>
                    <a:pt x="258" y="338"/>
                  </a:lnTo>
                  <a:lnTo>
                    <a:pt x="257" y="336"/>
                  </a:lnTo>
                  <a:lnTo>
                    <a:pt x="257" y="336"/>
                  </a:lnTo>
                  <a:close/>
                  <a:moveTo>
                    <a:pt x="75" y="319"/>
                  </a:moveTo>
                  <a:lnTo>
                    <a:pt x="74" y="320"/>
                  </a:lnTo>
                  <a:lnTo>
                    <a:pt x="74" y="321"/>
                  </a:lnTo>
                  <a:lnTo>
                    <a:pt x="74" y="322"/>
                  </a:lnTo>
                  <a:lnTo>
                    <a:pt x="74" y="325"/>
                  </a:lnTo>
                  <a:lnTo>
                    <a:pt x="72" y="326"/>
                  </a:lnTo>
                  <a:lnTo>
                    <a:pt x="72" y="328"/>
                  </a:lnTo>
                  <a:lnTo>
                    <a:pt x="72" y="329"/>
                  </a:lnTo>
                  <a:lnTo>
                    <a:pt x="72" y="332"/>
                  </a:lnTo>
                  <a:lnTo>
                    <a:pt x="72" y="336"/>
                  </a:lnTo>
                  <a:lnTo>
                    <a:pt x="72" y="339"/>
                  </a:lnTo>
                  <a:lnTo>
                    <a:pt x="72" y="342"/>
                  </a:lnTo>
                  <a:lnTo>
                    <a:pt x="74" y="346"/>
                  </a:lnTo>
                  <a:lnTo>
                    <a:pt x="75" y="350"/>
                  </a:lnTo>
                  <a:lnTo>
                    <a:pt x="76" y="353"/>
                  </a:lnTo>
                  <a:lnTo>
                    <a:pt x="76" y="355"/>
                  </a:lnTo>
                  <a:lnTo>
                    <a:pt x="76" y="354"/>
                  </a:lnTo>
                  <a:lnTo>
                    <a:pt x="76" y="351"/>
                  </a:lnTo>
                  <a:lnTo>
                    <a:pt x="76" y="349"/>
                  </a:lnTo>
                  <a:lnTo>
                    <a:pt x="75" y="345"/>
                  </a:lnTo>
                  <a:lnTo>
                    <a:pt x="75" y="341"/>
                  </a:lnTo>
                  <a:lnTo>
                    <a:pt x="75" y="337"/>
                  </a:lnTo>
                  <a:lnTo>
                    <a:pt x="75" y="334"/>
                  </a:lnTo>
                  <a:lnTo>
                    <a:pt x="75" y="329"/>
                  </a:lnTo>
                  <a:lnTo>
                    <a:pt x="75" y="324"/>
                  </a:lnTo>
                  <a:lnTo>
                    <a:pt x="75" y="320"/>
                  </a:lnTo>
                  <a:lnTo>
                    <a:pt x="75" y="319"/>
                  </a:lnTo>
                  <a:close/>
                  <a:moveTo>
                    <a:pt x="163" y="0"/>
                  </a:moveTo>
                  <a:lnTo>
                    <a:pt x="173" y="2"/>
                  </a:lnTo>
                  <a:lnTo>
                    <a:pt x="177" y="2"/>
                  </a:lnTo>
                  <a:lnTo>
                    <a:pt x="181" y="2"/>
                  </a:lnTo>
                  <a:lnTo>
                    <a:pt x="184" y="2"/>
                  </a:lnTo>
                  <a:lnTo>
                    <a:pt x="185" y="2"/>
                  </a:lnTo>
                  <a:lnTo>
                    <a:pt x="185" y="2"/>
                  </a:lnTo>
                  <a:lnTo>
                    <a:pt x="184" y="3"/>
                  </a:lnTo>
                  <a:lnTo>
                    <a:pt x="184" y="4"/>
                  </a:lnTo>
                  <a:lnTo>
                    <a:pt x="184" y="4"/>
                  </a:lnTo>
                  <a:lnTo>
                    <a:pt x="184" y="4"/>
                  </a:lnTo>
                  <a:lnTo>
                    <a:pt x="186" y="6"/>
                  </a:lnTo>
                  <a:lnTo>
                    <a:pt x="189" y="7"/>
                  </a:lnTo>
                  <a:lnTo>
                    <a:pt x="193" y="8"/>
                  </a:lnTo>
                  <a:lnTo>
                    <a:pt x="195" y="10"/>
                  </a:lnTo>
                  <a:lnTo>
                    <a:pt x="198" y="11"/>
                  </a:lnTo>
                  <a:lnTo>
                    <a:pt x="199" y="12"/>
                  </a:lnTo>
                  <a:lnTo>
                    <a:pt x="201" y="12"/>
                  </a:lnTo>
                  <a:lnTo>
                    <a:pt x="202" y="14"/>
                  </a:lnTo>
                  <a:lnTo>
                    <a:pt x="198" y="14"/>
                  </a:lnTo>
                  <a:lnTo>
                    <a:pt x="199" y="15"/>
                  </a:lnTo>
                  <a:lnTo>
                    <a:pt x="201" y="16"/>
                  </a:lnTo>
                  <a:lnTo>
                    <a:pt x="203" y="19"/>
                  </a:lnTo>
                  <a:lnTo>
                    <a:pt x="207" y="21"/>
                  </a:lnTo>
                  <a:lnTo>
                    <a:pt x="208" y="24"/>
                  </a:lnTo>
                  <a:lnTo>
                    <a:pt x="208" y="28"/>
                  </a:lnTo>
                  <a:lnTo>
                    <a:pt x="211" y="41"/>
                  </a:lnTo>
                  <a:lnTo>
                    <a:pt x="211" y="53"/>
                  </a:lnTo>
                  <a:lnTo>
                    <a:pt x="211" y="63"/>
                  </a:lnTo>
                  <a:lnTo>
                    <a:pt x="210" y="72"/>
                  </a:lnTo>
                  <a:lnTo>
                    <a:pt x="210" y="76"/>
                  </a:lnTo>
                  <a:lnTo>
                    <a:pt x="211" y="79"/>
                  </a:lnTo>
                  <a:lnTo>
                    <a:pt x="212" y="79"/>
                  </a:lnTo>
                  <a:lnTo>
                    <a:pt x="212" y="80"/>
                  </a:lnTo>
                  <a:lnTo>
                    <a:pt x="214" y="82"/>
                  </a:lnTo>
                  <a:lnTo>
                    <a:pt x="215" y="84"/>
                  </a:lnTo>
                  <a:lnTo>
                    <a:pt x="215" y="86"/>
                  </a:lnTo>
                  <a:lnTo>
                    <a:pt x="215" y="88"/>
                  </a:lnTo>
                  <a:lnTo>
                    <a:pt x="215" y="89"/>
                  </a:lnTo>
                  <a:lnTo>
                    <a:pt x="215" y="91"/>
                  </a:lnTo>
                  <a:lnTo>
                    <a:pt x="215" y="91"/>
                  </a:lnTo>
                  <a:lnTo>
                    <a:pt x="214" y="93"/>
                  </a:lnTo>
                  <a:lnTo>
                    <a:pt x="214" y="96"/>
                  </a:lnTo>
                  <a:lnTo>
                    <a:pt x="212" y="99"/>
                  </a:lnTo>
                  <a:lnTo>
                    <a:pt x="211" y="100"/>
                  </a:lnTo>
                  <a:lnTo>
                    <a:pt x="210" y="103"/>
                  </a:lnTo>
                  <a:lnTo>
                    <a:pt x="210" y="104"/>
                  </a:lnTo>
                  <a:lnTo>
                    <a:pt x="208" y="106"/>
                  </a:lnTo>
                  <a:lnTo>
                    <a:pt x="206" y="109"/>
                  </a:lnTo>
                  <a:lnTo>
                    <a:pt x="203" y="110"/>
                  </a:lnTo>
                  <a:lnTo>
                    <a:pt x="202" y="109"/>
                  </a:lnTo>
                  <a:lnTo>
                    <a:pt x="199" y="109"/>
                  </a:lnTo>
                  <a:lnTo>
                    <a:pt x="199" y="109"/>
                  </a:lnTo>
                  <a:lnTo>
                    <a:pt x="199" y="109"/>
                  </a:lnTo>
                  <a:lnTo>
                    <a:pt x="198" y="112"/>
                  </a:lnTo>
                  <a:lnTo>
                    <a:pt x="198" y="114"/>
                  </a:lnTo>
                  <a:lnTo>
                    <a:pt x="197" y="117"/>
                  </a:lnTo>
                  <a:lnTo>
                    <a:pt x="197" y="120"/>
                  </a:lnTo>
                  <a:lnTo>
                    <a:pt x="195" y="122"/>
                  </a:lnTo>
                  <a:lnTo>
                    <a:pt x="195" y="123"/>
                  </a:lnTo>
                  <a:lnTo>
                    <a:pt x="194" y="125"/>
                  </a:lnTo>
                  <a:lnTo>
                    <a:pt x="194" y="129"/>
                  </a:lnTo>
                  <a:lnTo>
                    <a:pt x="194" y="133"/>
                  </a:lnTo>
                  <a:lnTo>
                    <a:pt x="194" y="137"/>
                  </a:lnTo>
                  <a:lnTo>
                    <a:pt x="194" y="139"/>
                  </a:lnTo>
                  <a:lnTo>
                    <a:pt x="194" y="140"/>
                  </a:lnTo>
                  <a:lnTo>
                    <a:pt x="195" y="144"/>
                  </a:lnTo>
                  <a:lnTo>
                    <a:pt x="197" y="147"/>
                  </a:lnTo>
                  <a:lnTo>
                    <a:pt x="198" y="150"/>
                  </a:lnTo>
                  <a:lnTo>
                    <a:pt x="199" y="152"/>
                  </a:lnTo>
                  <a:lnTo>
                    <a:pt x="199" y="152"/>
                  </a:lnTo>
                  <a:lnTo>
                    <a:pt x="199" y="152"/>
                  </a:lnTo>
                  <a:lnTo>
                    <a:pt x="202" y="154"/>
                  </a:lnTo>
                  <a:lnTo>
                    <a:pt x="204" y="155"/>
                  </a:lnTo>
                  <a:lnTo>
                    <a:pt x="207" y="156"/>
                  </a:lnTo>
                  <a:lnTo>
                    <a:pt x="210" y="158"/>
                  </a:lnTo>
                  <a:lnTo>
                    <a:pt x="211" y="159"/>
                  </a:lnTo>
                  <a:lnTo>
                    <a:pt x="212" y="160"/>
                  </a:lnTo>
                  <a:lnTo>
                    <a:pt x="214" y="160"/>
                  </a:lnTo>
                  <a:lnTo>
                    <a:pt x="215" y="161"/>
                  </a:lnTo>
                  <a:lnTo>
                    <a:pt x="218" y="163"/>
                  </a:lnTo>
                  <a:lnTo>
                    <a:pt x="220" y="164"/>
                  </a:lnTo>
                  <a:lnTo>
                    <a:pt x="225" y="167"/>
                  </a:lnTo>
                  <a:lnTo>
                    <a:pt x="236" y="169"/>
                  </a:lnTo>
                  <a:lnTo>
                    <a:pt x="249" y="172"/>
                  </a:lnTo>
                  <a:lnTo>
                    <a:pt x="262" y="176"/>
                  </a:lnTo>
                  <a:lnTo>
                    <a:pt x="275" y="180"/>
                  </a:lnTo>
                  <a:lnTo>
                    <a:pt x="284" y="184"/>
                  </a:lnTo>
                  <a:lnTo>
                    <a:pt x="290" y="185"/>
                  </a:lnTo>
                  <a:lnTo>
                    <a:pt x="292" y="188"/>
                  </a:lnTo>
                  <a:lnTo>
                    <a:pt x="293" y="192"/>
                  </a:lnTo>
                  <a:lnTo>
                    <a:pt x="293" y="194"/>
                  </a:lnTo>
                  <a:lnTo>
                    <a:pt x="293" y="197"/>
                  </a:lnTo>
                  <a:lnTo>
                    <a:pt x="293" y="199"/>
                  </a:lnTo>
                  <a:lnTo>
                    <a:pt x="293" y="202"/>
                  </a:lnTo>
                  <a:lnTo>
                    <a:pt x="293" y="205"/>
                  </a:lnTo>
                  <a:lnTo>
                    <a:pt x="295" y="207"/>
                  </a:lnTo>
                  <a:lnTo>
                    <a:pt x="297" y="212"/>
                  </a:lnTo>
                  <a:lnTo>
                    <a:pt x="300" y="223"/>
                  </a:lnTo>
                  <a:lnTo>
                    <a:pt x="303" y="236"/>
                  </a:lnTo>
                  <a:lnTo>
                    <a:pt x="304" y="247"/>
                  </a:lnTo>
                  <a:lnTo>
                    <a:pt x="304" y="253"/>
                  </a:lnTo>
                  <a:lnTo>
                    <a:pt x="305" y="265"/>
                  </a:lnTo>
                  <a:lnTo>
                    <a:pt x="307" y="282"/>
                  </a:lnTo>
                  <a:lnTo>
                    <a:pt x="309" y="299"/>
                  </a:lnTo>
                  <a:lnTo>
                    <a:pt x="310" y="317"/>
                  </a:lnTo>
                  <a:lnTo>
                    <a:pt x="313" y="334"/>
                  </a:lnTo>
                  <a:lnTo>
                    <a:pt x="314" y="347"/>
                  </a:lnTo>
                  <a:lnTo>
                    <a:pt x="316" y="354"/>
                  </a:lnTo>
                  <a:lnTo>
                    <a:pt x="316" y="366"/>
                  </a:lnTo>
                  <a:lnTo>
                    <a:pt x="313" y="379"/>
                  </a:lnTo>
                  <a:lnTo>
                    <a:pt x="307" y="392"/>
                  </a:lnTo>
                  <a:lnTo>
                    <a:pt x="303" y="400"/>
                  </a:lnTo>
                  <a:lnTo>
                    <a:pt x="296" y="410"/>
                  </a:lnTo>
                  <a:lnTo>
                    <a:pt x="290" y="423"/>
                  </a:lnTo>
                  <a:lnTo>
                    <a:pt x="283" y="435"/>
                  </a:lnTo>
                  <a:lnTo>
                    <a:pt x="278" y="446"/>
                  </a:lnTo>
                  <a:lnTo>
                    <a:pt x="274" y="453"/>
                  </a:lnTo>
                  <a:lnTo>
                    <a:pt x="273" y="456"/>
                  </a:lnTo>
                  <a:lnTo>
                    <a:pt x="273" y="457"/>
                  </a:lnTo>
                  <a:lnTo>
                    <a:pt x="273" y="460"/>
                  </a:lnTo>
                  <a:lnTo>
                    <a:pt x="273" y="464"/>
                  </a:lnTo>
                  <a:lnTo>
                    <a:pt x="273" y="468"/>
                  </a:lnTo>
                  <a:lnTo>
                    <a:pt x="273" y="470"/>
                  </a:lnTo>
                  <a:lnTo>
                    <a:pt x="273" y="474"/>
                  </a:lnTo>
                  <a:lnTo>
                    <a:pt x="273" y="477"/>
                  </a:lnTo>
                  <a:lnTo>
                    <a:pt x="273" y="481"/>
                  </a:lnTo>
                  <a:lnTo>
                    <a:pt x="273" y="486"/>
                  </a:lnTo>
                  <a:lnTo>
                    <a:pt x="273" y="493"/>
                  </a:lnTo>
                  <a:lnTo>
                    <a:pt x="273" y="506"/>
                  </a:lnTo>
                  <a:lnTo>
                    <a:pt x="274" y="521"/>
                  </a:lnTo>
                  <a:lnTo>
                    <a:pt x="275" y="538"/>
                  </a:lnTo>
                  <a:lnTo>
                    <a:pt x="276" y="555"/>
                  </a:lnTo>
                  <a:lnTo>
                    <a:pt x="278" y="570"/>
                  </a:lnTo>
                  <a:lnTo>
                    <a:pt x="279" y="580"/>
                  </a:lnTo>
                  <a:lnTo>
                    <a:pt x="279" y="583"/>
                  </a:lnTo>
                  <a:lnTo>
                    <a:pt x="279" y="584"/>
                  </a:lnTo>
                  <a:lnTo>
                    <a:pt x="279" y="586"/>
                  </a:lnTo>
                  <a:lnTo>
                    <a:pt x="280" y="588"/>
                  </a:lnTo>
                  <a:lnTo>
                    <a:pt x="279" y="591"/>
                  </a:lnTo>
                  <a:lnTo>
                    <a:pt x="278" y="592"/>
                  </a:lnTo>
                  <a:lnTo>
                    <a:pt x="276" y="595"/>
                  </a:lnTo>
                  <a:lnTo>
                    <a:pt x="274" y="596"/>
                  </a:lnTo>
                  <a:lnTo>
                    <a:pt x="271" y="597"/>
                  </a:lnTo>
                  <a:lnTo>
                    <a:pt x="270" y="597"/>
                  </a:lnTo>
                  <a:lnTo>
                    <a:pt x="270" y="597"/>
                  </a:lnTo>
                  <a:lnTo>
                    <a:pt x="269" y="601"/>
                  </a:lnTo>
                  <a:lnTo>
                    <a:pt x="269" y="609"/>
                  </a:lnTo>
                  <a:lnTo>
                    <a:pt x="269" y="622"/>
                  </a:lnTo>
                  <a:lnTo>
                    <a:pt x="269" y="638"/>
                  </a:lnTo>
                  <a:lnTo>
                    <a:pt x="267" y="652"/>
                  </a:lnTo>
                  <a:lnTo>
                    <a:pt x="267" y="669"/>
                  </a:lnTo>
                  <a:lnTo>
                    <a:pt x="266" y="685"/>
                  </a:lnTo>
                  <a:lnTo>
                    <a:pt x="266" y="696"/>
                  </a:lnTo>
                  <a:lnTo>
                    <a:pt x="266" y="701"/>
                  </a:lnTo>
                  <a:lnTo>
                    <a:pt x="265" y="703"/>
                  </a:lnTo>
                  <a:lnTo>
                    <a:pt x="265" y="711"/>
                  </a:lnTo>
                  <a:lnTo>
                    <a:pt x="263" y="720"/>
                  </a:lnTo>
                  <a:lnTo>
                    <a:pt x="262" y="731"/>
                  </a:lnTo>
                  <a:lnTo>
                    <a:pt x="261" y="737"/>
                  </a:lnTo>
                  <a:lnTo>
                    <a:pt x="262" y="743"/>
                  </a:lnTo>
                  <a:lnTo>
                    <a:pt x="263" y="749"/>
                  </a:lnTo>
                  <a:lnTo>
                    <a:pt x="265" y="760"/>
                  </a:lnTo>
                  <a:lnTo>
                    <a:pt x="266" y="769"/>
                  </a:lnTo>
                  <a:lnTo>
                    <a:pt x="267" y="783"/>
                  </a:lnTo>
                  <a:lnTo>
                    <a:pt x="270" y="803"/>
                  </a:lnTo>
                  <a:lnTo>
                    <a:pt x="273" y="824"/>
                  </a:lnTo>
                  <a:lnTo>
                    <a:pt x="275" y="846"/>
                  </a:lnTo>
                  <a:lnTo>
                    <a:pt x="278" y="866"/>
                  </a:lnTo>
                  <a:lnTo>
                    <a:pt x="280" y="884"/>
                  </a:lnTo>
                  <a:lnTo>
                    <a:pt x="283" y="896"/>
                  </a:lnTo>
                  <a:lnTo>
                    <a:pt x="284" y="902"/>
                  </a:lnTo>
                  <a:lnTo>
                    <a:pt x="286" y="910"/>
                  </a:lnTo>
                  <a:lnTo>
                    <a:pt x="284" y="918"/>
                  </a:lnTo>
                  <a:lnTo>
                    <a:pt x="282" y="927"/>
                  </a:lnTo>
                  <a:lnTo>
                    <a:pt x="280" y="936"/>
                  </a:lnTo>
                  <a:lnTo>
                    <a:pt x="280" y="944"/>
                  </a:lnTo>
                  <a:lnTo>
                    <a:pt x="282" y="956"/>
                  </a:lnTo>
                  <a:lnTo>
                    <a:pt x="284" y="968"/>
                  </a:lnTo>
                  <a:lnTo>
                    <a:pt x="287" y="980"/>
                  </a:lnTo>
                  <a:lnTo>
                    <a:pt x="290" y="989"/>
                  </a:lnTo>
                  <a:lnTo>
                    <a:pt x="291" y="993"/>
                  </a:lnTo>
                  <a:lnTo>
                    <a:pt x="291" y="994"/>
                  </a:lnTo>
                  <a:lnTo>
                    <a:pt x="290" y="995"/>
                  </a:lnTo>
                  <a:lnTo>
                    <a:pt x="288" y="995"/>
                  </a:lnTo>
                  <a:lnTo>
                    <a:pt x="287" y="995"/>
                  </a:lnTo>
                  <a:lnTo>
                    <a:pt x="288" y="997"/>
                  </a:lnTo>
                  <a:lnTo>
                    <a:pt x="290" y="998"/>
                  </a:lnTo>
                  <a:lnTo>
                    <a:pt x="291" y="999"/>
                  </a:lnTo>
                  <a:lnTo>
                    <a:pt x="293" y="1002"/>
                  </a:lnTo>
                  <a:lnTo>
                    <a:pt x="296" y="1004"/>
                  </a:lnTo>
                  <a:lnTo>
                    <a:pt x="300" y="1008"/>
                  </a:lnTo>
                  <a:lnTo>
                    <a:pt x="303" y="1010"/>
                  </a:lnTo>
                  <a:lnTo>
                    <a:pt x="307" y="1014"/>
                  </a:lnTo>
                  <a:lnTo>
                    <a:pt x="310" y="1018"/>
                  </a:lnTo>
                  <a:lnTo>
                    <a:pt x="313" y="1022"/>
                  </a:lnTo>
                  <a:lnTo>
                    <a:pt x="316" y="1024"/>
                  </a:lnTo>
                  <a:lnTo>
                    <a:pt x="318" y="1027"/>
                  </a:lnTo>
                  <a:lnTo>
                    <a:pt x="318" y="1028"/>
                  </a:lnTo>
                  <a:lnTo>
                    <a:pt x="320" y="1031"/>
                  </a:lnTo>
                  <a:lnTo>
                    <a:pt x="321" y="1032"/>
                  </a:lnTo>
                  <a:lnTo>
                    <a:pt x="321" y="1035"/>
                  </a:lnTo>
                  <a:lnTo>
                    <a:pt x="322" y="1036"/>
                  </a:lnTo>
                  <a:lnTo>
                    <a:pt x="322" y="1036"/>
                  </a:lnTo>
                  <a:lnTo>
                    <a:pt x="322" y="1037"/>
                  </a:lnTo>
                  <a:lnTo>
                    <a:pt x="324" y="1037"/>
                  </a:lnTo>
                  <a:lnTo>
                    <a:pt x="324" y="1039"/>
                  </a:lnTo>
                  <a:lnTo>
                    <a:pt x="324" y="1040"/>
                  </a:lnTo>
                  <a:lnTo>
                    <a:pt x="324" y="1041"/>
                  </a:lnTo>
                  <a:lnTo>
                    <a:pt x="322" y="1042"/>
                  </a:lnTo>
                  <a:lnTo>
                    <a:pt x="321" y="1044"/>
                  </a:lnTo>
                  <a:lnTo>
                    <a:pt x="314" y="1045"/>
                  </a:lnTo>
                  <a:lnTo>
                    <a:pt x="304" y="1045"/>
                  </a:lnTo>
                  <a:lnTo>
                    <a:pt x="292" y="1045"/>
                  </a:lnTo>
                  <a:lnTo>
                    <a:pt x="284" y="1044"/>
                  </a:lnTo>
                  <a:lnTo>
                    <a:pt x="274" y="1040"/>
                  </a:lnTo>
                  <a:lnTo>
                    <a:pt x="265" y="1037"/>
                  </a:lnTo>
                  <a:lnTo>
                    <a:pt x="261" y="1035"/>
                  </a:lnTo>
                  <a:lnTo>
                    <a:pt x="259" y="1033"/>
                  </a:lnTo>
                  <a:lnTo>
                    <a:pt x="258" y="1031"/>
                  </a:lnTo>
                  <a:lnTo>
                    <a:pt x="258" y="1028"/>
                  </a:lnTo>
                  <a:lnTo>
                    <a:pt x="258" y="1025"/>
                  </a:lnTo>
                  <a:lnTo>
                    <a:pt x="257" y="1024"/>
                  </a:lnTo>
                  <a:lnTo>
                    <a:pt x="257" y="1023"/>
                  </a:lnTo>
                  <a:lnTo>
                    <a:pt x="257" y="1023"/>
                  </a:lnTo>
                  <a:lnTo>
                    <a:pt x="256" y="1023"/>
                  </a:lnTo>
                  <a:lnTo>
                    <a:pt x="254" y="1023"/>
                  </a:lnTo>
                  <a:lnTo>
                    <a:pt x="252" y="1024"/>
                  </a:lnTo>
                  <a:lnTo>
                    <a:pt x="249" y="1024"/>
                  </a:lnTo>
                  <a:lnTo>
                    <a:pt x="246" y="1024"/>
                  </a:lnTo>
                  <a:lnTo>
                    <a:pt x="245" y="1023"/>
                  </a:lnTo>
                  <a:lnTo>
                    <a:pt x="242" y="1023"/>
                  </a:lnTo>
                  <a:lnTo>
                    <a:pt x="238" y="1022"/>
                  </a:lnTo>
                  <a:lnTo>
                    <a:pt x="236" y="1020"/>
                  </a:lnTo>
                  <a:lnTo>
                    <a:pt x="232" y="1019"/>
                  </a:lnTo>
                  <a:lnTo>
                    <a:pt x="231" y="1018"/>
                  </a:lnTo>
                  <a:lnTo>
                    <a:pt x="231" y="1016"/>
                  </a:lnTo>
                  <a:lnTo>
                    <a:pt x="229" y="1014"/>
                  </a:lnTo>
                  <a:lnTo>
                    <a:pt x="229" y="1011"/>
                  </a:lnTo>
                  <a:lnTo>
                    <a:pt x="231" y="1008"/>
                  </a:lnTo>
                  <a:lnTo>
                    <a:pt x="231" y="1008"/>
                  </a:lnTo>
                  <a:lnTo>
                    <a:pt x="229" y="1008"/>
                  </a:lnTo>
                  <a:lnTo>
                    <a:pt x="228" y="1007"/>
                  </a:lnTo>
                  <a:lnTo>
                    <a:pt x="227" y="1006"/>
                  </a:lnTo>
                  <a:lnTo>
                    <a:pt x="227" y="1006"/>
                  </a:lnTo>
                  <a:lnTo>
                    <a:pt x="225" y="1004"/>
                  </a:lnTo>
                  <a:lnTo>
                    <a:pt x="225" y="1003"/>
                  </a:lnTo>
                  <a:lnTo>
                    <a:pt x="224" y="1001"/>
                  </a:lnTo>
                  <a:lnTo>
                    <a:pt x="224" y="997"/>
                  </a:lnTo>
                  <a:lnTo>
                    <a:pt x="223" y="991"/>
                  </a:lnTo>
                  <a:lnTo>
                    <a:pt x="219" y="974"/>
                  </a:lnTo>
                  <a:lnTo>
                    <a:pt x="214" y="951"/>
                  </a:lnTo>
                  <a:lnTo>
                    <a:pt x="210" y="936"/>
                  </a:lnTo>
                  <a:lnTo>
                    <a:pt x="204" y="926"/>
                  </a:lnTo>
                  <a:lnTo>
                    <a:pt x="199" y="915"/>
                  </a:lnTo>
                  <a:lnTo>
                    <a:pt x="198" y="909"/>
                  </a:lnTo>
                  <a:lnTo>
                    <a:pt x="195" y="896"/>
                  </a:lnTo>
                  <a:lnTo>
                    <a:pt x="194" y="878"/>
                  </a:lnTo>
                  <a:lnTo>
                    <a:pt x="191" y="858"/>
                  </a:lnTo>
                  <a:lnTo>
                    <a:pt x="190" y="837"/>
                  </a:lnTo>
                  <a:lnTo>
                    <a:pt x="189" y="817"/>
                  </a:lnTo>
                  <a:lnTo>
                    <a:pt x="187" y="800"/>
                  </a:lnTo>
                  <a:lnTo>
                    <a:pt x="186" y="788"/>
                  </a:lnTo>
                  <a:lnTo>
                    <a:pt x="186" y="782"/>
                  </a:lnTo>
                  <a:lnTo>
                    <a:pt x="186" y="773"/>
                  </a:lnTo>
                  <a:lnTo>
                    <a:pt x="187" y="758"/>
                  </a:lnTo>
                  <a:lnTo>
                    <a:pt x="189" y="744"/>
                  </a:lnTo>
                  <a:lnTo>
                    <a:pt x="187" y="736"/>
                  </a:lnTo>
                  <a:lnTo>
                    <a:pt x="186" y="731"/>
                  </a:lnTo>
                  <a:lnTo>
                    <a:pt x="184" y="724"/>
                  </a:lnTo>
                  <a:lnTo>
                    <a:pt x="181" y="714"/>
                  </a:lnTo>
                  <a:lnTo>
                    <a:pt x="180" y="706"/>
                  </a:lnTo>
                  <a:lnTo>
                    <a:pt x="177" y="692"/>
                  </a:lnTo>
                  <a:lnTo>
                    <a:pt x="174" y="673"/>
                  </a:lnTo>
                  <a:lnTo>
                    <a:pt x="170" y="652"/>
                  </a:lnTo>
                  <a:lnTo>
                    <a:pt x="168" y="630"/>
                  </a:lnTo>
                  <a:lnTo>
                    <a:pt x="164" y="609"/>
                  </a:lnTo>
                  <a:lnTo>
                    <a:pt x="161" y="590"/>
                  </a:lnTo>
                  <a:lnTo>
                    <a:pt x="160" y="574"/>
                  </a:lnTo>
                  <a:lnTo>
                    <a:pt x="159" y="562"/>
                  </a:lnTo>
                  <a:lnTo>
                    <a:pt x="157" y="558"/>
                  </a:lnTo>
                  <a:lnTo>
                    <a:pt x="157" y="562"/>
                  </a:lnTo>
                  <a:lnTo>
                    <a:pt x="153" y="572"/>
                  </a:lnTo>
                  <a:lnTo>
                    <a:pt x="149" y="587"/>
                  </a:lnTo>
                  <a:lnTo>
                    <a:pt x="146" y="604"/>
                  </a:lnTo>
                  <a:lnTo>
                    <a:pt x="140" y="624"/>
                  </a:lnTo>
                  <a:lnTo>
                    <a:pt x="136" y="642"/>
                  </a:lnTo>
                  <a:lnTo>
                    <a:pt x="132" y="660"/>
                  </a:lnTo>
                  <a:lnTo>
                    <a:pt x="131" y="675"/>
                  </a:lnTo>
                  <a:lnTo>
                    <a:pt x="130" y="685"/>
                  </a:lnTo>
                  <a:lnTo>
                    <a:pt x="130" y="702"/>
                  </a:lnTo>
                  <a:lnTo>
                    <a:pt x="126" y="718"/>
                  </a:lnTo>
                  <a:lnTo>
                    <a:pt x="122" y="731"/>
                  </a:lnTo>
                  <a:lnTo>
                    <a:pt x="119" y="743"/>
                  </a:lnTo>
                  <a:lnTo>
                    <a:pt x="118" y="749"/>
                  </a:lnTo>
                  <a:lnTo>
                    <a:pt x="117" y="756"/>
                  </a:lnTo>
                  <a:lnTo>
                    <a:pt x="114" y="762"/>
                  </a:lnTo>
                  <a:lnTo>
                    <a:pt x="112" y="774"/>
                  </a:lnTo>
                  <a:lnTo>
                    <a:pt x="110" y="778"/>
                  </a:lnTo>
                  <a:lnTo>
                    <a:pt x="110" y="785"/>
                  </a:lnTo>
                  <a:lnTo>
                    <a:pt x="110" y="792"/>
                  </a:lnTo>
                  <a:lnTo>
                    <a:pt x="110" y="803"/>
                  </a:lnTo>
                  <a:lnTo>
                    <a:pt x="110" y="819"/>
                  </a:lnTo>
                  <a:lnTo>
                    <a:pt x="108" y="838"/>
                  </a:lnTo>
                  <a:lnTo>
                    <a:pt x="104" y="863"/>
                  </a:lnTo>
                  <a:lnTo>
                    <a:pt x="100" y="888"/>
                  </a:lnTo>
                  <a:lnTo>
                    <a:pt x="96" y="910"/>
                  </a:lnTo>
                  <a:lnTo>
                    <a:pt x="93" y="929"/>
                  </a:lnTo>
                  <a:lnTo>
                    <a:pt x="92" y="940"/>
                  </a:lnTo>
                  <a:lnTo>
                    <a:pt x="89" y="956"/>
                  </a:lnTo>
                  <a:lnTo>
                    <a:pt x="87" y="972"/>
                  </a:lnTo>
                  <a:lnTo>
                    <a:pt x="85" y="986"/>
                  </a:lnTo>
                  <a:lnTo>
                    <a:pt x="83" y="997"/>
                  </a:lnTo>
                  <a:lnTo>
                    <a:pt x="83" y="1001"/>
                  </a:lnTo>
                  <a:lnTo>
                    <a:pt x="83" y="1002"/>
                  </a:lnTo>
                  <a:lnTo>
                    <a:pt x="81" y="1004"/>
                  </a:lnTo>
                  <a:lnTo>
                    <a:pt x="80" y="1006"/>
                  </a:lnTo>
                  <a:lnTo>
                    <a:pt x="80" y="1007"/>
                  </a:lnTo>
                  <a:lnTo>
                    <a:pt x="80" y="1008"/>
                  </a:lnTo>
                  <a:lnTo>
                    <a:pt x="80" y="1008"/>
                  </a:lnTo>
                  <a:lnTo>
                    <a:pt x="80" y="1011"/>
                  </a:lnTo>
                  <a:lnTo>
                    <a:pt x="80" y="1014"/>
                  </a:lnTo>
                  <a:lnTo>
                    <a:pt x="80" y="1018"/>
                  </a:lnTo>
                  <a:lnTo>
                    <a:pt x="80" y="1019"/>
                  </a:lnTo>
                  <a:lnTo>
                    <a:pt x="79" y="1020"/>
                  </a:lnTo>
                  <a:lnTo>
                    <a:pt x="77" y="1022"/>
                  </a:lnTo>
                  <a:lnTo>
                    <a:pt x="75" y="1023"/>
                  </a:lnTo>
                  <a:lnTo>
                    <a:pt x="72" y="1024"/>
                  </a:lnTo>
                  <a:lnTo>
                    <a:pt x="70" y="1025"/>
                  </a:lnTo>
                  <a:lnTo>
                    <a:pt x="66" y="1027"/>
                  </a:lnTo>
                  <a:lnTo>
                    <a:pt x="63" y="1027"/>
                  </a:lnTo>
                  <a:lnTo>
                    <a:pt x="62" y="1027"/>
                  </a:lnTo>
                  <a:lnTo>
                    <a:pt x="60" y="1027"/>
                  </a:lnTo>
                  <a:lnTo>
                    <a:pt x="60" y="1028"/>
                  </a:lnTo>
                  <a:lnTo>
                    <a:pt x="60" y="1029"/>
                  </a:lnTo>
                  <a:lnTo>
                    <a:pt x="59" y="1029"/>
                  </a:lnTo>
                  <a:lnTo>
                    <a:pt x="59" y="1032"/>
                  </a:lnTo>
                  <a:lnTo>
                    <a:pt x="59" y="1035"/>
                  </a:lnTo>
                  <a:lnTo>
                    <a:pt x="59" y="1037"/>
                  </a:lnTo>
                  <a:lnTo>
                    <a:pt x="55" y="1041"/>
                  </a:lnTo>
                  <a:lnTo>
                    <a:pt x="47" y="1046"/>
                  </a:lnTo>
                  <a:lnTo>
                    <a:pt x="37" y="1049"/>
                  </a:lnTo>
                  <a:lnTo>
                    <a:pt x="28" y="1049"/>
                  </a:lnTo>
                  <a:lnTo>
                    <a:pt x="15" y="1049"/>
                  </a:lnTo>
                  <a:lnTo>
                    <a:pt x="4" y="1046"/>
                  </a:lnTo>
                  <a:lnTo>
                    <a:pt x="0" y="1045"/>
                  </a:lnTo>
                  <a:lnTo>
                    <a:pt x="0" y="1042"/>
                  </a:lnTo>
                  <a:lnTo>
                    <a:pt x="0" y="1040"/>
                  </a:lnTo>
                  <a:lnTo>
                    <a:pt x="0" y="1037"/>
                  </a:lnTo>
                  <a:lnTo>
                    <a:pt x="0" y="1035"/>
                  </a:lnTo>
                  <a:lnTo>
                    <a:pt x="2" y="1029"/>
                  </a:lnTo>
                  <a:lnTo>
                    <a:pt x="4" y="1024"/>
                  </a:lnTo>
                  <a:lnTo>
                    <a:pt x="5" y="1022"/>
                  </a:lnTo>
                  <a:lnTo>
                    <a:pt x="8" y="1019"/>
                  </a:lnTo>
                  <a:lnTo>
                    <a:pt x="11" y="1016"/>
                  </a:lnTo>
                  <a:lnTo>
                    <a:pt x="13" y="1012"/>
                  </a:lnTo>
                  <a:lnTo>
                    <a:pt x="16" y="1010"/>
                  </a:lnTo>
                  <a:lnTo>
                    <a:pt x="19" y="1007"/>
                  </a:lnTo>
                  <a:lnTo>
                    <a:pt x="20" y="1006"/>
                  </a:lnTo>
                  <a:lnTo>
                    <a:pt x="20" y="1006"/>
                  </a:lnTo>
                  <a:lnTo>
                    <a:pt x="20" y="1004"/>
                  </a:lnTo>
                  <a:lnTo>
                    <a:pt x="20" y="1003"/>
                  </a:lnTo>
                  <a:lnTo>
                    <a:pt x="20" y="1002"/>
                  </a:lnTo>
                  <a:lnTo>
                    <a:pt x="20" y="998"/>
                  </a:lnTo>
                  <a:lnTo>
                    <a:pt x="20" y="994"/>
                  </a:lnTo>
                  <a:lnTo>
                    <a:pt x="20" y="989"/>
                  </a:lnTo>
                  <a:lnTo>
                    <a:pt x="20" y="982"/>
                  </a:lnTo>
                  <a:lnTo>
                    <a:pt x="20" y="973"/>
                  </a:lnTo>
                  <a:lnTo>
                    <a:pt x="19" y="961"/>
                  </a:lnTo>
                  <a:lnTo>
                    <a:pt x="19" y="950"/>
                  </a:lnTo>
                  <a:lnTo>
                    <a:pt x="20" y="935"/>
                  </a:lnTo>
                  <a:lnTo>
                    <a:pt x="21" y="918"/>
                  </a:lnTo>
                  <a:lnTo>
                    <a:pt x="22" y="902"/>
                  </a:lnTo>
                  <a:lnTo>
                    <a:pt x="24" y="888"/>
                  </a:lnTo>
                  <a:lnTo>
                    <a:pt x="25" y="879"/>
                  </a:lnTo>
                  <a:lnTo>
                    <a:pt x="25" y="875"/>
                  </a:lnTo>
                  <a:lnTo>
                    <a:pt x="25" y="872"/>
                  </a:lnTo>
                  <a:lnTo>
                    <a:pt x="26" y="863"/>
                  </a:lnTo>
                  <a:lnTo>
                    <a:pt x="25" y="851"/>
                  </a:lnTo>
                  <a:lnTo>
                    <a:pt x="25" y="840"/>
                  </a:lnTo>
                  <a:lnTo>
                    <a:pt x="26" y="824"/>
                  </a:lnTo>
                  <a:lnTo>
                    <a:pt x="28" y="807"/>
                  </a:lnTo>
                  <a:lnTo>
                    <a:pt x="32" y="790"/>
                  </a:lnTo>
                  <a:lnTo>
                    <a:pt x="36" y="774"/>
                  </a:lnTo>
                  <a:lnTo>
                    <a:pt x="38" y="757"/>
                  </a:lnTo>
                  <a:lnTo>
                    <a:pt x="38" y="747"/>
                  </a:lnTo>
                  <a:lnTo>
                    <a:pt x="40" y="732"/>
                  </a:lnTo>
                  <a:lnTo>
                    <a:pt x="41" y="713"/>
                  </a:lnTo>
                  <a:lnTo>
                    <a:pt x="42" y="690"/>
                  </a:lnTo>
                  <a:lnTo>
                    <a:pt x="42" y="668"/>
                  </a:lnTo>
                  <a:lnTo>
                    <a:pt x="43" y="646"/>
                  </a:lnTo>
                  <a:lnTo>
                    <a:pt x="45" y="626"/>
                  </a:lnTo>
                  <a:lnTo>
                    <a:pt x="45" y="609"/>
                  </a:lnTo>
                  <a:lnTo>
                    <a:pt x="46" y="599"/>
                  </a:lnTo>
                  <a:lnTo>
                    <a:pt x="46" y="595"/>
                  </a:lnTo>
                  <a:lnTo>
                    <a:pt x="45" y="593"/>
                  </a:lnTo>
                  <a:lnTo>
                    <a:pt x="43" y="592"/>
                  </a:lnTo>
                  <a:lnTo>
                    <a:pt x="42" y="591"/>
                  </a:lnTo>
                  <a:lnTo>
                    <a:pt x="40" y="590"/>
                  </a:lnTo>
                  <a:lnTo>
                    <a:pt x="40" y="584"/>
                  </a:lnTo>
                  <a:lnTo>
                    <a:pt x="41" y="574"/>
                  </a:lnTo>
                  <a:lnTo>
                    <a:pt x="42" y="559"/>
                  </a:lnTo>
                  <a:lnTo>
                    <a:pt x="43" y="544"/>
                  </a:lnTo>
                  <a:lnTo>
                    <a:pt x="45" y="533"/>
                  </a:lnTo>
                  <a:lnTo>
                    <a:pt x="46" y="519"/>
                  </a:lnTo>
                  <a:lnTo>
                    <a:pt x="49" y="503"/>
                  </a:lnTo>
                  <a:lnTo>
                    <a:pt x="51" y="486"/>
                  </a:lnTo>
                  <a:lnTo>
                    <a:pt x="54" y="470"/>
                  </a:lnTo>
                  <a:lnTo>
                    <a:pt x="57" y="457"/>
                  </a:lnTo>
                  <a:lnTo>
                    <a:pt x="59" y="448"/>
                  </a:lnTo>
                  <a:lnTo>
                    <a:pt x="59" y="446"/>
                  </a:lnTo>
                  <a:lnTo>
                    <a:pt x="59" y="444"/>
                  </a:lnTo>
                  <a:lnTo>
                    <a:pt x="58" y="443"/>
                  </a:lnTo>
                  <a:lnTo>
                    <a:pt x="57" y="440"/>
                  </a:lnTo>
                  <a:lnTo>
                    <a:pt x="54" y="436"/>
                  </a:lnTo>
                  <a:lnTo>
                    <a:pt x="51" y="432"/>
                  </a:lnTo>
                  <a:lnTo>
                    <a:pt x="46" y="423"/>
                  </a:lnTo>
                  <a:lnTo>
                    <a:pt x="41" y="410"/>
                  </a:lnTo>
                  <a:lnTo>
                    <a:pt x="36" y="396"/>
                  </a:lnTo>
                  <a:lnTo>
                    <a:pt x="32" y="385"/>
                  </a:lnTo>
                  <a:lnTo>
                    <a:pt x="26" y="371"/>
                  </a:lnTo>
                  <a:lnTo>
                    <a:pt x="24" y="355"/>
                  </a:lnTo>
                  <a:lnTo>
                    <a:pt x="21" y="337"/>
                  </a:lnTo>
                  <a:lnTo>
                    <a:pt x="21" y="328"/>
                  </a:lnTo>
                  <a:lnTo>
                    <a:pt x="21" y="315"/>
                  </a:lnTo>
                  <a:lnTo>
                    <a:pt x="21" y="299"/>
                  </a:lnTo>
                  <a:lnTo>
                    <a:pt x="22" y="283"/>
                  </a:lnTo>
                  <a:lnTo>
                    <a:pt x="24" y="270"/>
                  </a:lnTo>
                  <a:lnTo>
                    <a:pt x="25" y="260"/>
                  </a:lnTo>
                  <a:lnTo>
                    <a:pt x="25" y="254"/>
                  </a:lnTo>
                  <a:lnTo>
                    <a:pt x="26" y="249"/>
                  </a:lnTo>
                  <a:lnTo>
                    <a:pt x="29" y="239"/>
                  </a:lnTo>
                  <a:lnTo>
                    <a:pt x="30" y="228"/>
                  </a:lnTo>
                  <a:lnTo>
                    <a:pt x="32" y="216"/>
                  </a:lnTo>
                  <a:lnTo>
                    <a:pt x="32" y="206"/>
                  </a:lnTo>
                  <a:lnTo>
                    <a:pt x="33" y="199"/>
                  </a:lnTo>
                  <a:lnTo>
                    <a:pt x="37" y="195"/>
                  </a:lnTo>
                  <a:lnTo>
                    <a:pt x="46" y="192"/>
                  </a:lnTo>
                  <a:lnTo>
                    <a:pt x="55" y="189"/>
                  </a:lnTo>
                  <a:lnTo>
                    <a:pt x="63" y="188"/>
                  </a:lnTo>
                  <a:lnTo>
                    <a:pt x="70" y="185"/>
                  </a:lnTo>
                  <a:lnTo>
                    <a:pt x="80" y="180"/>
                  </a:lnTo>
                  <a:lnTo>
                    <a:pt x="92" y="173"/>
                  </a:lnTo>
                  <a:lnTo>
                    <a:pt x="102" y="168"/>
                  </a:lnTo>
                  <a:lnTo>
                    <a:pt x="112" y="163"/>
                  </a:lnTo>
                  <a:lnTo>
                    <a:pt x="115" y="160"/>
                  </a:lnTo>
                  <a:lnTo>
                    <a:pt x="118" y="158"/>
                  </a:lnTo>
                  <a:lnTo>
                    <a:pt x="119" y="155"/>
                  </a:lnTo>
                  <a:lnTo>
                    <a:pt x="121" y="152"/>
                  </a:lnTo>
                  <a:lnTo>
                    <a:pt x="121" y="150"/>
                  </a:lnTo>
                  <a:lnTo>
                    <a:pt x="121" y="146"/>
                  </a:lnTo>
                  <a:lnTo>
                    <a:pt x="121" y="125"/>
                  </a:lnTo>
                  <a:lnTo>
                    <a:pt x="121" y="125"/>
                  </a:lnTo>
                  <a:lnTo>
                    <a:pt x="121" y="123"/>
                  </a:lnTo>
                  <a:lnTo>
                    <a:pt x="119" y="122"/>
                  </a:lnTo>
                  <a:lnTo>
                    <a:pt x="118" y="120"/>
                  </a:lnTo>
                  <a:lnTo>
                    <a:pt x="117" y="117"/>
                  </a:lnTo>
                  <a:lnTo>
                    <a:pt x="117" y="113"/>
                  </a:lnTo>
                  <a:lnTo>
                    <a:pt x="115" y="110"/>
                  </a:lnTo>
                  <a:lnTo>
                    <a:pt x="115" y="106"/>
                  </a:lnTo>
                  <a:lnTo>
                    <a:pt x="114" y="105"/>
                  </a:lnTo>
                  <a:lnTo>
                    <a:pt x="114" y="104"/>
                  </a:lnTo>
                  <a:lnTo>
                    <a:pt x="114" y="104"/>
                  </a:lnTo>
                  <a:lnTo>
                    <a:pt x="113" y="104"/>
                  </a:lnTo>
                  <a:lnTo>
                    <a:pt x="112" y="103"/>
                  </a:lnTo>
                  <a:lnTo>
                    <a:pt x="110" y="101"/>
                  </a:lnTo>
                  <a:lnTo>
                    <a:pt x="109" y="99"/>
                  </a:lnTo>
                  <a:lnTo>
                    <a:pt x="109" y="95"/>
                  </a:lnTo>
                  <a:lnTo>
                    <a:pt x="109" y="93"/>
                  </a:lnTo>
                  <a:lnTo>
                    <a:pt x="108" y="92"/>
                  </a:lnTo>
                  <a:lnTo>
                    <a:pt x="108" y="91"/>
                  </a:lnTo>
                  <a:lnTo>
                    <a:pt x="106" y="88"/>
                  </a:lnTo>
                  <a:lnTo>
                    <a:pt x="106" y="84"/>
                  </a:lnTo>
                  <a:lnTo>
                    <a:pt x="106" y="80"/>
                  </a:lnTo>
                  <a:lnTo>
                    <a:pt x="106" y="78"/>
                  </a:lnTo>
                  <a:lnTo>
                    <a:pt x="108" y="75"/>
                  </a:lnTo>
                  <a:lnTo>
                    <a:pt x="109" y="75"/>
                  </a:lnTo>
                  <a:lnTo>
                    <a:pt x="110" y="74"/>
                  </a:lnTo>
                  <a:lnTo>
                    <a:pt x="112" y="70"/>
                  </a:lnTo>
                  <a:lnTo>
                    <a:pt x="112" y="70"/>
                  </a:lnTo>
                  <a:lnTo>
                    <a:pt x="112" y="67"/>
                  </a:lnTo>
                  <a:lnTo>
                    <a:pt x="112" y="63"/>
                  </a:lnTo>
                  <a:lnTo>
                    <a:pt x="112" y="54"/>
                  </a:lnTo>
                  <a:lnTo>
                    <a:pt x="113" y="44"/>
                  </a:lnTo>
                  <a:lnTo>
                    <a:pt x="113" y="32"/>
                  </a:lnTo>
                  <a:lnTo>
                    <a:pt x="118" y="20"/>
                  </a:lnTo>
                  <a:lnTo>
                    <a:pt x="121" y="16"/>
                  </a:lnTo>
                  <a:lnTo>
                    <a:pt x="125" y="14"/>
                  </a:lnTo>
                  <a:lnTo>
                    <a:pt x="129" y="11"/>
                  </a:lnTo>
                  <a:lnTo>
                    <a:pt x="132" y="8"/>
                  </a:lnTo>
                  <a:lnTo>
                    <a:pt x="136" y="7"/>
                  </a:lnTo>
                  <a:lnTo>
                    <a:pt x="139" y="7"/>
                  </a:lnTo>
                  <a:lnTo>
                    <a:pt x="140" y="7"/>
                  </a:lnTo>
                  <a:lnTo>
                    <a:pt x="143" y="7"/>
                  </a:lnTo>
                  <a:lnTo>
                    <a:pt x="146" y="7"/>
                  </a:lnTo>
                  <a:lnTo>
                    <a:pt x="149" y="4"/>
                  </a:lnTo>
                  <a:lnTo>
                    <a:pt x="152" y="3"/>
                  </a:lnTo>
                  <a:lnTo>
                    <a:pt x="163" y="0"/>
                  </a:lnTo>
                  <a:close/>
                </a:path>
              </a:pathLst>
            </a:custGeom>
            <a:solidFill>
              <a:schemeClr val="bg1">
                <a:lumMod val="50000"/>
              </a:schemeClr>
            </a:solidFill>
            <a:ln w="0">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54"/>
            <p:cNvSpPr>
              <a:spLocks noEditPoints="1"/>
            </p:cNvSpPr>
            <p:nvPr/>
          </p:nvSpPr>
          <p:spPr bwMode="auto">
            <a:xfrm>
              <a:off x="6020562" y="1964676"/>
              <a:ext cx="159221" cy="214261"/>
            </a:xfrm>
            <a:custGeom>
              <a:avLst/>
              <a:gdLst>
                <a:gd name="T0" fmla="*/ 2147483646 w 81"/>
                <a:gd name="T1" fmla="*/ 2147483646 h 109"/>
                <a:gd name="T2" fmla="*/ 2147483646 w 81"/>
                <a:gd name="T3" fmla="*/ 2147483646 h 109"/>
                <a:gd name="T4" fmla="*/ 2147483646 w 81"/>
                <a:gd name="T5" fmla="*/ 2147483646 h 109"/>
                <a:gd name="T6" fmla="*/ 2147483646 w 81"/>
                <a:gd name="T7" fmla="*/ 2147483646 h 109"/>
                <a:gd name="T8" fmla="*/ 2147483646 w 81"/>
                <a:gd name="T9" fmla="*/ 2147483646 h 109"/>
                <a:gd name="T10" fmla="*/ 2147483646 w 81"/>
                <a:gd name="T11" fmla="*/ 2147483646 h 109"/>
                <a:gd name="T12" fmla="*/ 2147483646 w 81"/>
                <a:gd name="T13" fmla="*/ 2147483646 h 109"/>
                <a:gd name="T14" fmla="*/ 2147483646 w 81"/>
                <a:gd name="T15" fmla="*/ 2147483646 h 109"/>
                <a:gd name="T16" fmla="*/ 2147483646 w 81"/>
                <a:gd name="T17" fmla="*/ 2147483646 h 109"/>
                <a:gd name="T18" fmla="*/ 2147483646 w 81"/>
                <a:gd name="T19" fmla="*/ 2147483646 h 109"/>
                <a:gd name="T20" fmla="*/ 2147483646 w 81"/>
                <a:gd name="T21" fmla="*/ 2147483646 h 109"/>
                <a:gd name="T22" fmla="*/ 2147483646 w 81"/>
                <a:gd name="T23" fmla="*/ 2147483646 h 109"/>
                <a:gd name="T24" fmla="*/ 2147483646 w 81"/>
                <a:gd name="T25" fmla="*/ 2147483646 h 109"/>
                <a:gd name="T26" fmla="*/ 2147483646 w 81"/>
                <a:gd name="T27" fmla="*/ 2147483646 h 109"/>
                <a:gd name="T28" fmla="*/ 2147483646 w 81"/>
                <a:gd name="T29" fmla="*/ 2147483646 h 109"/>
                <a:gd name="T30" fmla="*/ 2147483646 w 81"/>
                <a:gd name="T31" fmla="*/ 2147483646 h 109"/>
                <a:gd name="T32" fmla="*/ 2147483646 w 81"/>
                <a:gd name="T33" fmla="*/ 2147483646 h 109"/>
                <a:gd name="T34" fmla="*/ 2147483646 w 81"/>
                <a:gd name="T35" fmla="*/ 2147483646 h 109"/>
                <a:gd name="T36" fmla="*/ 2147483646 w 81"/>
                <a:gd name="T37" fmla="*/ 2147483646 h 109"/>
                <a:gd name="T38" fmla="*/ 2147483646 w 81"/>
                <a:gd name="T39" fmla="*/ 2147483646 h 109"/>
                <a:gd name="T40" fmla="*/ 2147483646 w 81"/>
                <a:gd name="T41" fmla="*/ 2147483646 h 109"/>
                <a:gd name="T42" fmla="*/ 2147483646 w 81"/>
                <a:gd name="T43" fmla="*/ 2147483646 h 109"/>
                <a:gd name="T44" fmla="*/ 2147483646 w 81"/>
                <a:gd name="T45" fmla="*/ 2147483646 h 109"/>
                <a:gd name="T46" fmla="*/ 2147483646 w 81"/>
                <a:gd name="T47" fmla="*/ 2147483646 h 109"/>
                <a:gd name="T48" fmla="*/ 2147483646 w 81"/>
                <a:gd name="T49" fmla="*/ 2147483646 h 109"/>
                <a:gd name="T50" fmla="*/ 2147483646 w 81"/>
                <a:gd name="T51" fmla="*/ 2147483646 h 109"/>
                <a:gd name="T52" fmla="*/ 0 w 81"/>
                <a:gd name="T53" fmla="*/ 2147483646 h 109"/>
                <a:gd name="T54" fmla="*/ 0 w 81"/>
                <a:gd name="T55" fmla="*/ 2147483646 h 109"/>
                <a:gd name="T56" fmla="*/ 2147483646 w 81"/>
                <a:gd name="T57" fmla="*/ 2147483646 h 109"/>
                <a:gd name="T58" fmla="*/ 2147483646 w 81"/>
                <a:gd name="T59" fmla="*/ 2147483646 h 109"/>
                <a:gd name="T60" fmla="*/ 2147483646 w 81"/>
                <a:gd name="T61" fmla="*/ 0 h 109"/>
                <a:gd name="T62" fmla="*/ 2147483646 w 81"/>
                <a:gd name="T63" fmla="*/ 2147483646 h 109"/>
                <a:gd name="T64" fmla="*/ 2147483646 w 81"/>
                <a:gd name="T65" fmla="*/ 2147483646 h 109"/>
                <a:gd name="T66" fmla="*/ 2147483646 w 81"/>
                <a:gd name="T67" fmla="*/ 2147483646 h 109"/>
                <a:gd name="T68" fmla="*/ 2147483646 w 81"/>
                <a:gd name="T69" fmla="*/ 2147483646 h 109"/>
                <a:gd name="T70" fmla="*/ 2147483646 w 81"/>
                <a:gd name="T71" fmla="*/ 2147483646 h 109"/>
                <a:gd name="T72" fmla="*/ 2147483646 w 81"/>
                <a:gd name="T73" fmla="*/ 2147483646 h 109"/>
                <a:gd name="T74" fmla="*/ 2147483646 w 81"/>
                <a:gd name="T75" fmla="*/ 2147483646 h 109"/>
                <a:gd name="T76" fmla="*/ 2147483646 w 81"/>
                <a:gd name="T77" fmla="*/ 2147483646 h 109"/>
                <a:gd name="T78" fmla="*/ 2147483646 w 81"/>
                <a:gd name="T79" fmla="*/ 2147483646 h 109"/>
                <a:gd name="T80" fmla="*/ 2147483646 w 81"/>
                <a:gd name="T81" fmla="*/ 2147483646 h 109"/>
                <a:gd name="T82" fmla="*/ 2147483646 w 81"/>
                <a:gd name="T83" fmla="*/ 2147483646 h 109"/>
                <a:gd name="T84" fmla="*/ 2147483646 w 81"/>
                <a:gd name="T85" fmla="*/ 2147483646 h 109"/>
                <a:gd name="T86" fmla="*/ 2147483646 w 81"/>
                <a:gd name="T87" fmla="*/ 2147483646 h 109"/>
                <a:gd name="T88" fmla="*/ 2147483646 w 81"/>
                <a:gd name="T89" fmla="*/ 2147483646 h 109"/>
                <a:gd name="T90" fmla="*/ 2147483646 w 81"/>
                <a:gd name="T91" fmla="*/ 2147483646 h 109"/>
                <a:gd name="T92" fmla="*/ 2147483646 w 81"/>
                <a:gd name="T93" fmla="*/ 2147483646 h 109"/>
                <a:gd name="T94" fmla="*/ 2147483646 w 81"/>
                <a:gd name="T95" fmla="*/ 2147483646 h 109"/>
                <a:gd name="T96" fmla="*/ 2147483646 w 81"/>
                <a:gd name="T97" fmla="*/ 2147483646 h 109"/>
                <a:gd name="T98" fmla="*/ 2147483646 w 81"/>
                <a:gd name="T99" fmla="*/ 2147483646 h 109"/>
                <a:gd name="T100" fmla="*/ 2147483646 w 81"/>
                <a:gd name="T101" fmla="*/ 2147483646 h 109"/>
                <a:gd name="T102" fmla="*/ 2147483646 w 81"/>
                <a:gd name="T103" fmla="*/ 2147483646 h 109"/>
                <a:gd name="T104" fmla="*/ 2147483646 w 81"/>
                <a:gd name="T105" fmla="*/ 2147483646 h 109"/>
                <a:gd name="T106" fmla="*/ 2147483646 w 81"/>
                <a:gd name="T107" fmla="*/ 0 h 1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 h="109">
                  <a:moveTo>
                    <a:pt x="3" y="3"/>
                  </a:moveTo>
                  <a:lnTo>
                    <a:pt x="4" y="4"/>
                  </a:lnTo>
                  <a:lnTo>
                    <a:pt x="4" y="6"/>
                  </a:lnTo>
                  <a:lnTo>
                    <a:pt x="7" y="8"/>
                  </a:lnTo>
                  <a:lnTo>
                    <a:pt x="9" y="10"/>
                  </a:lnTo>
                  <a:lnTo>
                    <a:pt x="12" y="12"/>
                  </a:lnTo>
                  <a:lnTo>
                    <a:pt x="14" y="15"/>
                  </a:lnTo>
                  <a:lnTo>
                    <a:pt x="17" y="16"/>
                  </a:lnTo>
                  <a:lnTo>
                    <a:pt x="21" y="19"/>
                  </a:lnTo>
                  <a:lnTo>
                    <a:pt x="25" y="21"/>
                  </a:lnTo>
                  <a:lnTo>
                    <a:pt x="28" y="24"/>
                  </a:lnTo>
                  <a:lnTo>
                    <a:pt x="26" y="25"/>
                  </a:lnTo>
                  <a:lnTo>
                    <a:pt x="25" y="28"/>
                  </a:lnTo>
                  <a:lnTo>
                    <a:pt x="24" y="31"/>
                  </a:lnTo>
                  <a:lnTo>
                    <a:pt x="22" y="35"/>
                  </a:lnTo>
                  <a:lnTo>
                    <a:pt x="21" y="38"/>
                  </a:lnTo>
                  <a:lnTo>
                    <a:pt x="20" y="42"/>
                  </a:lnTo>
                  <a:lnTo>
                    <a:pt x="18" y="45"/>
                  </a:lnTo>
                  <a:lnTo>
                    <a:pt x="17" y="49"/>
                  </a:lnTo>
                  <a:lnTo>
                    <a:pt x="17" y="52"/>
                  </a:lnTo>
                  <a:lnTo>
                    <a:pt x="17" y="53"/>
                  </a:lnTo>
                  <a:lnTo>
                    <a:pt x="17" y="52"/>
                  </a:lnTo>
                  <a:lnTo>
                    <a:pt x="18" y="50"/>
                  </a:lnTo>
                  <a:lnTo>
                    <a:pt x="18" y="46"/>
                  </a:lnTo>
                  <a:lnTo>
                    <a:pt x="20" y="44"/>
                  </a:lnTo>
                  <a:lnTo>
                    <a:pt x="21" y="40"/>
                  </a:lnTo>
                  <a:lnTo>
                    <a:pt x="22" y="37"/>
                  </a:lnTo>
                  <a:lnTo>
                    <a:pt x="24" y="36"/>
                  </a:lnTo>
                  <a:lnTo>
                    <a:pt x="24" y="35"/>
                  </a:lnTo>
                  <a:lnTo>
                    <a:pt x="25" y="33"/>
                  </a:lnTo>
                  <a:lnTo>
                    <a:pt x="25" y="35"/>
                  </a:lnTo>
                  <a:lnTo>
                    <a:pt x="26" y="36"/>
                  </a:lnTo>
                  <a:lnTo>
                    <a:pt x="28" y="38"/>
                  </a:lnTo>
                  <a:lnTo>
                    <a:pt x="29" y="40"/>
                  </a:lnTo>
                  <a:lnTo>
                    <a:pt x="30" y="42"/>
                  </a:lnTo>
                  <a:lnTo>
                    <a:pt x="31" y="44"/>
                  </a:lnTo>
                  <a:lnTo>
                    <a:pt x="31" y="45"/>
                  </a:lnTo>
                  <a:lnTo>
                    <a:pt x="29" y="109"/>
                  </a:lnTo>
                  <a:lnTo>
                    <a:pt x="28" y="107"/>
                  </a:lnTo>
                  <a:lnTo>
                    <a:pt x="26" y="104"/>
                  </a:lnTo>
                  <a:lnTo>
                    <a:pt x="25" y="99"/>
                  </a:lnTo>
                  <a:lnTo>
                    <a:pt x="21" y="88"/>
                  </a:lnTo>
                  <a:lnTo>
                    <a:pt x="17" y="74"/>
                  </a:lnTo>
                  <a:lnTo>
                    <a:pt x="12" y="59"/>
                  </a:lnTo>
                  <a:lnTo>
                    <a:pt x="8" y="45"/>
                  </a:lnTo>
                  <a:lnTo>
                    <a:pt x="4" y="32"/>
                  </a:lnTo>
                  <a:lnTo>
                    <a:pt x="1" y="23"/>
                  </a:lnTo>
                  <a:lnTo>
                    <a:pt x="0" y="19"/>
                  </a:lnTo>
                  <a:lnTo>
                    <a:pt x="0" y="18"/>
                  </a:lnTo>
                  <a:lnTo>
                    <a:pt x="0" y="16"/>
                  </a:lnTo>
                  <a:lnTo>
                    <a:pt x="0" y="12"/>
                  </a:lnTo>
                  <a:lnTo>
                    <a:pt x="1" y="10"/>
                  </a:lnTo>
                  <a:lnTo>
                    <a:pt x="3" y="7"/>
                  </a:lnTo>
                  <a:lnTo>
                    <a:pt x="3" y="4"/>
                  </a:lnTo>
                  <a:lnTo>
                    <a:pt x="3" y="3"/>
                  </a:lnTo>
                  <a:close/>
                  <a:moveTo>
                    <a:pt x="76" y="0"/>
                  </a:moveTo>
                  <a:lnTo>
                    <a:pt x="77" y="0"/>
                  </a:lnTo>
                  <a:lnTo>
                    <a:pt x="77" y="3"/>
                  </a:lnTo>
                  <a:lnTo>
                    <a:pt x="79" y="4"/>
                  </a:lnTo>
                  <a:lnTo>
                    <a:pt x="79" y="7"/>
                  </a:lnTo>
                  <a:lnTo>
                    <a:pt x="80" y="10"/>
                  </a:lnTo>
                  <a:lnTo>
                    <a:pt x="81" y="12"/>
                  </a:lnTo>
                  <a:lnTo>
                    <a:pt x="81" y="18"/>
                  </a:lnTo>
                  <a:lnTo>
                    <a:pt x="79" y="25"/>
                  </a:lnTo>
                  <a:lnTo>
                    <a:pt x="75" y="38"/>
                  </a:lnTo>
                  <a:lnTo>
                    <a:pt x="71" y="53"/>
                  </a:lnTo>
                  <a:lnTo>
                    <a:pt x="66" y="69"/>
                  </a:lnTo>
                  <a:lnTo>
                    <a:pt x="60" y="87"/>
                  </a:lnTo>
                  <a:lnTo>
                    <a:pt x="55" y="107"/>
                  </a:lnTo>
                  <a:lnTo>
                    <a:pt x="54" y="91"/>
                  </a:lnTo>
                  <a:lnTo>
                    <a:pt x="54" y="75"/>
                  </a:lnTo>
                  <a:lnTo>
                    <a:pt x="52" y="62"/>
                  </a:lnTo>
                  <a:lnTo>
                    <a:pt x="52" y="52"/>
                  </a:lnTo>
                  <a:lnTo>
                    <a:pt x="51" y="48"/>
                  </a:lnTo>
                  <a:lnTo>
                    <a:pt x="52" y="45"/>
                  </a:lnTo>
                  <a:lnTo>
                    <a:pt x="52" y="44"/>
                  </a:lnTo>
                  <a:lnTo>
                    <a:pt x="59" y="35"/>
                  </a:lnTo>
                  <a:lnTo>
                    <a:pt x="60" y="36"/>
                  </a:lnTo>
                  <a:lnTo>
                    <a:pt x="62" y="37"/>
                  </a:lnTo>
                  <a:lnTo>
                    <a:pt x="63" y="40"/>
                  </a:lnTo>
                  <a:lnTo>
                    <a:pt x="64" y="42"/>
                  </a:lnTo>
                  <a:lnTo>
                    <a:pt x="67" y="45"/>
                  </a:lnTo>
                  <a:lnTo>
                    <a:pt x="68" y="48"/>
                  </a:lnTo>
                  <a:lnTo>
                    <a:pt x="69" y="49"/>
                  </a:lnTo>
                  <a:lnTo>
                    <a:pt x="69" y="50"/>
                  </a:lnTo>
                  <a:lnTo>
                    <a:pt x="69" y="49"/>
                  </a:lnTo>
                  <a:lnTo>
                    <a:pt x="68" y="46"/>
                  </a:lnTo>
                  <a:lnTo>
                    <a:pt x="67" y="42"/>
                  </a:lnTo>
                  <a:lnTo>
                    <a:pt x="64" y="38"/>
                  </a:lnTo>
                  <a:lnTo>
                    <a:pt x="62" y="35"/>
                  </a:lnTo>
                  <a:lnTo>
                    <a:pt x="59" y="31"/>
                  </a:lnTo>
                  <a:lnTo>
                    <a:pt x="56" y="27"/>
                  </a:lnTo>
                  <a:lnTo>
                    <a:pt x="54" y="25"/>
                  </a:lnTo>
                  <a:lnTo>
                    <a:pt x="52" y="24"/>
                  </a:lnTo>
                  <a:lnTo>
                    <a:pt x="54" y="23"/>
                  </a:lnTo>
                  <a:lnTo>
                    <a:pt x="58" y="19"/>
                  </a:lnTo>
                  <a:lnTo>
                    <a:pt x="63" y="14"/>
                  </a:lnTo>
                  <a:lnTo>
                    <a:pt x="69" y="7"/>
                  </a:lnTo>
                  <a:lnTo>
                    <a:pt x="75" y="3"/>
                  </a:lnTo>
                  <a:lnTo>
                    <a:pt x="76" y="0"/>
                  </a:lnTo>
                  <a:close/>
                </a:path>
              </a:pathLst>
            </a:custGeom>
            <a:solidFill>
              <a:srgbClr val="FFFFFF"/>
            </a:solidFill>
            <a:ln w="0">
              <a:solidFill>
                <a:srgbClr val="FFFFFF"/>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23" name="Freeform 155">
              <a:extLst>
                <a:ext uri="{FF2B5EF4-FFF2-40B4-BE49-F238E27FC236}">
                  <a16:creationId xmlns:a16="http://schemas.microsoft.com/office/drawing/2014/main" xmlns="" id="{9A281DC4-410E-492C-8289-BABAC1774272}"/>
                </a:ext>
              </a:extLst>
            </p:cNvPr>
            <p:cNvSpPr>
              <a:spLocks noEditPoints="1"/>
            </p:cNvSpPr>
            <p:nvPr/>
          </p:nvSpPr>
          <p:spPr bwMode="auto">
            <a:xfrm>
              <a:off x="6328469" y="1736161"/>
              <a:ext cx="615440" cy="1824961"/>
            </a:xfrm>
            <a:custGeom>
              <a:avLst/>
              <a:gdLst>
                <a:gd name="T0" fmla="*/ 244 w 313"/>
                <a:gd name="T1" fmla="*/ 521 h 928"/>
                <a:gd name="T2" fmla="*/ 30 w 313"/>
                <a:gd name="T3" fmla="*/ 497 h 928"/>
                <a:gd name="T4" fmla="*/ 43 w 313"/>
                <a:gd name="T5" fmla="*/ 521 h 928"/>
                <a:gd name="T6" fmla="*/ 41 w 313"/>
                <a:gd name="T7" fmla="*/ 514 h 928"/>
                <a:gd name="T8" fmla="*/ 240 w 313"/>
                <a:gd name="T9" fmla="*/ 490 h 928"/>
                <a:gd name="T10" fmla="*/ 245 w 313"/>
                <a:gd name="T11" fmla="*/ 511 h 928"/>
                <a:gd name="T12" fmla="*/ 240 w 313"/>
                <a:gd name="T13" fmla="*/ 483 h 928"/>
                <a:gd name="T14" fmla="*/ 41 w 313"/>
                <a:gd name="T15" fmla="*/ 475 h 928"/>
                <a:gd name="T16" fmla="*/ 223 w 313"/>
                <a:gd name="T17" fmla="*/ 470 h 928"/>
                <a:gd name="T18" fmla="*/ 227 w 313"/>
                <a:gd name="T19" fmla="*/ 462 h 928"/>
                <a:gd name="T20" fmla="*/ 204 w 313"/>
                <a:gd name="T21" fmla="*/ 427 h 928"/>
                <a:gd name="T22" fmla="*/ 216 w 313"/>
                <a:gd name="T23" fmla="*/ 454 h 928"/>
                <a:gd name="T24" fmla="*/ 208 w 313"/>
                <a:gd name="T25" fmla="*/ 384 h 928"/>
                <a:gd name="T26" fmla="*/ 46 w 313"/>
                <a:gd name="T27" fmla="*/ 314 h 928"/>
                <a:gd name="T28" fmla="*/ 45 w 313"/>
                <a:gd name="T29" fmla="*/ 387 h 928"/>
                <a:gd name="T30" fmla="*/ 59 w 313"/>
                <a:gd name="T31" fmla="*/ 347 h 928"/>
                <a:gd name="T32" fmla="*/ 70 w 313"/>
                <a:gd name="T33" fmla="*/ 291 h 928"/>
                <a:gd name="T34" fmla="*/ 160 w 313"/>
                <a:gd name="T35" fmla="*/ 7 h 928"/>
                <a:gd name="T36" fmla="*/ 181 w 313"/>
                <a:gd name="T37" fmla="*/ 50 h 928"/>
                <a:gd name="T38" fmla="*/ 172 w 313"/>
                <a:gd name="T39" fmla="*/ 76 h 928"/>
                <a:gd name="T40" fmla="*/ 148 w 313"/>
                <a:gd name="T41" fmla="*/ 118 h 928"/>
                <a:gd name="T42" fmla="*/ 156 w 313"/>
                <a:gd name="T43" fmla="*/ 127 h 928"/>
                <a:gd name="T44" fmla="*/ 179 w 313"/>
                <a:gd name="T45" fmla="*/ 145 h 928"/>
                <a:gd name="T46" fmla="*/ 214 w 313"/>
                <a:gd name="T47" fmla="*/ 165 h 928"/>
                <a:gd name="T48" fmla="*/ 236 w 313"/>
                <a:gd name="T49" fmla="*/ 296 h 928"/>
                <a:gd name="T50" fmla="*/ 253 w 313"/>
                <a:gd name="T51" fmla="*/ 433 h 928"/>
                <a:gd name="T52" fmla="*/ 262 w 313"/>
                <a:gd name="T53" fmla="*/ 507 h 928"/>
                <a:gd name="T54" fmla="*/ 246 w 313"/>
                <a:gd name="T55" fmla="*/ 529 h 928"/>
                <a:gd name="T56" fmla="*/ 272 w 313"/>
                <a:gd name="T57" fmla="*/ 643 h 928"/>
                <a:gd name="T58" fmla="*/ 265 w 313"/>
                <a:gd name="T59" fmla="*/ 812 h 928"/>
                <a:gd name="T60" fmla="*/ 283 w 313"/>
                <a:gd name="T61" fmla="*/ 888 h 928"/>
                <a:gd name="T62" fmla="*/ 313 w 313"/>
                <a:gd name="T63" fmla="*/ 908 h 928"/>
                <a:gd name="T64" fmla="*/ 265 w 313"/>
                <a:gd name="T65" fmla="*/ 920 h 928"/>
                <a:gd name="T66" fmla="*/ 236 w 313"/>
                <a:gd name="T67" fmla="*/ 880 h 928"/>
                <a:gd name="T68" fmla="*/ 227 w 313"/>
                <a:gd name="T69" fmla="*/ 915 h 928"/>
                <a:gd name="T70" fmla="*/ 215 w 313"/>
                <a:gd name="T71" fmla="*/ 868 h 928"/>
                <a:gd name="T72" fmla="*/ 225 w 313"/>
                <a:gd name="T73" fmla="*/ 834 h 928"/>
                <a:gd name="T74" fmla="*/ 224 w 313"/>
                <a:gd name="T75" fmla="*/ 740 h 928"/>
                <a:gd name="T76" fmla="*/ 220 w 313"/>
                <a:gd name="T77" fmla="*/ 641 h 928"/>
                <a:gd name="T78" fmla="*/ 147 w 313"/>
                <a:gd name="T79" fmla="*/ 600 h 928"/>
                <a:gd name="T80" fmla="*/ 117 w 313"/>
                <a:gd name="T81" fmla="*/ 631 h 928"/>
                <a:gd name="T82" fmla="*/ 107 w 313"/>
                <a:gd name="T83" fmla="*/ 656 h 928"/>
                <a:gd name="T84" fmla="*/ 114 w 313"/>
                <a:gd name="T85" fmla="*/ 809 h 928"/>
                <a:gd name="T86" fmla="*/ 139 w 313"/>
                <a:gd name="T87" fmla="*/ 895 h 928"/>
                <a:gd name="T88" fmla="*/ 145 w 313"/>
                <a:gd name="T89" fmla="*/ 920 h 928"/>
                <a:gd name="T90" fmla="*/ 102 w 313"/>
                <a:gd name="T91" fmla="*/ 924 h 928"/>
                <a:gd name="T92" fmla="*/ 94 w 313"/>
                <a:gd name="T93" fmla="*/ 890 h 928"/>
                <a:gd name="T94" fmla="*/ 89 w 313"/>
                <a:gd name="T95" fmla="*/ 839 h 928"/>
                <a:gd name="T96" fmla="*/ 58 w 313"/>
                <a:gd name="T97" fmla="*/ 690 h 928"/>
                <a:gd name="T98" fmla="*/ 56 w 313"/>
                <a:gd name="T99" fmla="*/ 605 h 928"/>
                <a:gd name="T100" fmla="*/ 47 w 313"/>
                <a:gd name="T101" fmla="*/ 538 h 928"/>
                <a:gd name="T102" fmla="*/ 29 w 313"/>
                <a:gd name="T103" fmla="*/ 529 h 928"/>
                <a:gd name="T104" fmla="*/ 17 w 313"/>
                <a:gd name="T105" fmla="*/ 521 h 928"/>
                <a:gd name="T106" fmla="*/ 7 w 313"/>
                <a:gd name="T107" fmla="*/ 480 h 928"/>
                <a:gd name="T108" fmla="*/ 1 w 313"/>
                <a:gd name="T109" fmla="*/ 407 h 928"/>
                <a:gd name="T110" fmla="*/ 15 w 313"/>
                <a:gd name="T111" fmla="*/ 207 h 928"/>
                <a:gd name="T112" fmla="*/ 63 w 313"/>
                <a:gd name="T113" fmla="*/ 143 h 928"/>
                <a:gd name="T114" fmla="*/ 70 w 313"/>
                <a:gd name="T115" fmla="*/ 120 h 928"/>
                <a:gd name="T116" fmla="*/ 72 w 313"/>
                <a:gd name="T117" fmla="*/ 98 h 928"/>
                <a:gd name="T118" fmla="*/ 80 w 313"/>
                <a:gd name="T119" fmla="*/ 64 h 928"/>
                <a:gd name="T120" fmla="*/ 90 w 313"/>
                <a:gd name="T121" fmla="*/ 3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928">
                  <a:moveTo>
                    <a:pt x="49" y="530"/>
                  </a:moveTo>
                  <a:lnTo>
                    <a:pt x="47" y="530"/>
                  </a:lnTo>
                  <a:lnTo>
                    <a:pt x="46" y="530"/>
                  </a:lnTo>
                  <a:lnTo>
                    <a:pt x="46" y="530"/>
                  </a:lnTo>
                  <a:lnTo>
                    <a:pt x="49" y="534"/>
                  </a:lnTo>
                  <a:lnTo>
                    <a:pt x="50" y="530"/>
                  </a:lnTo>
                  <a:lnTo>
                    <a:pt x="49" y="530"/>
                  </a:lnTo>
                  <a:close/>
                  <a:moveTo>
                    <a:pt x="245" y="518"/>
                  </a:moveTo>
                  <a:lnTo>
                    <a:pt x="245" y="520"/>
                  </a:lnTo>
                  <a:lnTo>
                    <a:pt x="244" y="521"/>
                  </a:lnTo>
                  <a:lnTo>
                    <a:pt x="244" y="521"/>
                  </a:lnTo>
                  <a:lnTo>
                    <a:pt x="244" y="521"/>
                  </a:lnTo>
                  <a:lnTo>
                    <a:pt x="244" y="522"/>
                  </a:lnTo>
                  <a:lnTo>
                    <a:pt x="244" y="524"/>
                  </a:lnTo>
                  <a:lnTo>
                    <a:pt x="244" y="524"/>
                  </a:lnTo>
                  <a:lnTo>
                    <a:pt x="245" y="522"/>
                  </a:lnTo>
                  <a:lnTo>
                    <a:pt x="245" y="521"/>
                  </a:lnTo>
                  <a:lnTo>
                    <a:pt x="245" y="520"/>
                  </a:lnTo>
                  <a:lnTo>
                    <a:pt x="245" y="518"/>
                  </a:lnTo>
                  <a:close/>
                  <a:moveTo>
                    <a:pt x="32" y="494"/>
                  </a:moveTo>
                  <a:lnTo>
                    <a:pt x="32" y="495"/>
                  </a:lnTo>
                  <a:lnTo>
                    <a:pt x="30" y="497"/>
                  </a:lnTo>
                  <a:lnTo>
                    <a:pt x="32" y="500"/>
                  </a:lnTo>
                  <a:lnTo>
                    <a:pt x="33" y="505"/>
                  </a:lnTo>
                  <a:lnTo>
                    <a:pt x="34" y="511"/>
                  </a:lnTo>
                  <a:lnTo>
                    <a:pt x="34" y="514"/>
                  </a:lnTo>
                  <a:lnTo>
                    <a:pt x="35" y="517"/>
                  </a:lnTo>
                  <a:lnTo>
                    <a:pt x="37" y="520"/>
                  </a:lnTo>
                  <a:lnTo>
                    <a:pt x="37" y="520"/>
                  </a:lnTo>
                  <a:lnTo>
                    <a:pt x="37" y="520"/>
                  </a:lnTo>
                  <a:lnTo>
                    <a:pt x="39" y="521"/>
                  </a:lnTo>
                  <a:lnTo>
                    <a:pt x="42" y="521"/>
                  </a:lnTo>
                  <a:lnTo>
                    <a:pt x="43" y="521"/>
                  </a:lnTo>
                  <a:lnTo>
                    <a:pt x="45" y="524"/>
                  </a:lnTo>
                  <a:lnTo>
                    <a:pt x="47" y="525"/>
                  </a:lnTo>
                  <a:lnTo>
                    <a:pt x="47" y="525"/>
                  </a:lnTo>
                  <a:lnTo>
                    <a:pt x="49" y="525"/>
                  </a:lnTo>
                  <a:lnTo>
                    <a:pt x="49" y="524"/>
                  </a:lnTo>
                  <a:lnTo>
                    <a:pt x="49" y="522"/>
                  </a:lnTo>
                  <a:lnTo>
                    <a:pt x="47" y="522"/>
                  </a:lnTo>
                  <a:lnTo>
                    <a:pt x="46" y="521"/>
                  </a:lnTo>
                  <a:lnTo>
                    <a:pt x="45" y="520"/>
                  </a:lnTo>
                  <a:lnTo>
                    <a:pt x="42" y="517"/>
                  </a:lnTo>
                  <a:lnTo>
                    <a:pt x="41" y="514"/>
                  </a:lnTo>
                  <a:lnTo>
                    <a:pt x="38" y="511"/>
                  </a:lnTo>
                  <a:lnTo>
                    <a:pt x="37" y="507"/>
                  </a:lnTo>
                  <a:lnTo>
                    <a:pt x="35" y="503"/>
                  </a:lnTo>
                  <a:lnTo>
                    <a:pt x="35" y="501"/>
                  </a:lnTo>
                  <a:lnTo>
                    <a:pt x="35" y="499"/>
                  </a:lnTo>
                  <a:lnTo>
                    <a:pt x="35" y="496"/>
                  </a:lnTo>
                  <a:lnTo>
                    <a:pt x="34" y="495"/>
                  </a:lnTo>
                  <a:lnTo>
                    <a:pt x="32" y="494"/>
                  </a:lnTo>
                  <a:close/>
                  <a:moveTo>
                    <a:pt x="238" y="483"/>
                  </a:moveTo>
                  <a:lnTo>
                    <a:pt x="240" y="486"/>
                  </a:lnTo>
                  <a:lnTo>
                    <a:pt x="240" y="490"/>
                  </a:lnTo>
                  <a:lnTo>
                    <a:pt x="241" y="494"/>
                  </a:lnTo>
                  <a:lnTo>
                    <a:pt x="241" y="497"/>
                  </a:lnTo>
                  <a:lnTo>
                    <a:pt x="241" y="500"/>
                  </a:lnTo>
                  <a:lnTo>
                    <a:pt x="241" y="504"/>
                  </a:lnTo>
                  <a:lnTo>
                    <a:pt x="240" y="505"/>
                  </a:lnTo>
                  <a:lnTo>
                    <a:pt x="238" y="507"/>
                  </a:lnTo>
                  <a:lnTo>
                    <a:pt x="238" y="507"/>
                  </a:lnTo>
                  <a:lnTo>
                    <a:pt x="241" y="512"/>
                  </a:lnTo>
                  <a:lnTo>
                    <a:pt x="241" y="512"/>
                  </a:lnTo>
                  <a:lnTo>
                    <a:pt x="244" y="512"/>
                  </a:lnTo>
                  <a:lnTo>
                    <a:pt x="245" y="511"/>
                  </a:lnTo>
                  <a:lnTo>
                    <a:pt x="248" y="509"/>
                  </a:lnTo>
                  <a:lnTo>
                    <a:pt x="249" y="508"/>
                  </a:lnTo>
                  <a:lnTo>
                    <a:pt x="248" y="505"/>
                  </a:lnTo>
                  <a:lnTo>
                    <a:pt x="248" y="501"/>
                  </a:lnTo>
                  <a:lnTo>
                    <a:pt x="246" y="497"/>
                  </a:lnTo>
                  <a:lnTo>
                    <a:pt x="245" y="494"/>
                  </a:lnTo>
                  <a:lnTo>
                    <a:pt x="244" y="491"/>
                  </a:lnTo>
                  <a:lnTo>
                    <a:pt x="244" y="490"/>
                  </a:lnTo>
                  <a:lnTo>
                    <a:pt x="241" y="487"/>
                  </a:lnTo>
                  <a:lnTo>
                    <a:pt x="240" y="486"/>
                  </a:lnTo>
                  <a:lnTo>
                    <a:pt x="240" y="483"/>
                  </a:lnTo>
                  <a:lnTo>
                    <a:pt x="238" y="483"/>
                  </a:lnTo>
                  <a:close/>
                  <a:moveTo>
                    <a:pt x="38" y="463"/>
                  </a:moveTo>
                  <a:lnTo>
                    <a:pt x="38" y="463"/>
                  </a:lnTo>
                  <a:lnTo>
                    <a:pt x="37" y="463"/>
                  </a:lnTo>
                  <a:lnTo>
                    <a:pt x="37" y="465"/>
                  </a:lnTo>
                  <a:lnTo>
                    <a:pt x="37" y="466"/>
                  </a:lnTo>
                  <a:lnTo>
                    <a:pt x="37" y="467"/>
                  </a:lnTo>
                  <a:lnTo>
                    <a:pt x="38" y="470"/>
                  </a:lnTo>
                  <a:lnTo>
                    <a:pt x="39" y="473"/>
                  </a:lnTo>
                  <a:lnTo>
                    <a:pt x="41" y="474"/>
                  </a:lnTo>
                  <a:lnTo>
                    <a:pt x="41" y="475"/>
                  </a:lnTo>
                  <a:lnTo>
                    <a:pt x="41" y="474"/>
                  </a:lnTo>
                  <a:lnTo>
                    <a:pt x="39" y="471"/>
                  </a:lnTo>
                  <a:lnTo>
                    <a:pt x="39" y="469"/>
                  </a:lnTo>
                  <a:lnTo>
                    <a:pt x="38" y="466"/>
                  </a:lnTo>
                  <a:lnTo>
                    <a:pt x="38" y="463"/>
                  </a:lnTo>
                  <a:lnTo>
                    <a:pt x="38" y="463"/>
                  </a:lnTo>
                  <a:close/>
                  <a:moveTo>
                    <a:pt x="227" y="461"/>
                  </a:moveTo>
                  <a:lnTo>
                    <a:pt x="221" y="465"/>
                  </a:lnTo>
                  <a:lnTo>
                    <a:pt x="221" y="466"/>
                  </a:lnTo>
                  <a:lnTo>
                    <a:pt x="223" y="467"/>
                  </a:lnTo>
                  <a:lnTo>
                    <a:pt x="223" y="470"/>
                  </a:lnTo>
                  <a:lnTo>
                    <a:pt x="224" y="474"/>
                  </a:lnTo>
                  <a:lnTo>
                    <a:pt x="225" y="476"/>
                  </a:lnTo>
                  <a:lnTo>
                    <a:pt x="227" y="479"/>
                  </a:lnTo>
                  <a:lnTo>
                    <a:pt x="227" y="480"/>
                  </a:lnTo>
                  <a:lnTo>
                    <a:pt x="227" y="480"/>
                  </a:lnTo>
                  <a:lnTo>
                    <a:pt x="227" y="479"/>
                  </a:lnTo>
                  <a:lnTo>
                    <a:pt x="227" y="476"/>
                  </a:lnTo>
                  <a:lnTo>
                    <a:pt x="227" y="473"/>
                  </a:lnTo>
                  <a:lnTo>
                    <a:pt x="227" y="469"/>
                  </a:lnTo>
                  <a:lnTo>
                    <a:pt x="227" y="465"/>
                  </a:lnTo>
                  <a:lnTo>
                    <a:pt x="227" y="462"/>
                  </a:lnTo>
                  <a:lnTo>
                    <a:pt x="227" y="461"/>
                  </a:lnTo>
                  <a:close/>
                  <a:moveTo>
                    <a:pt x="206" y="369"/>
                  </a:moveTo>
                  <a:lnTo>
                    <a:pt x="203" y="381"/>
                  </a:lnTo>
                  <a:lnTo>
                    <a:pt x="202" y="385"/>
                  </a:lnTo>
                  <a:lnTo>
                    <a:pt x="202" y="394"/>
                  </a:lnTo>
                  <a:lnTo>
                    <a:pt x="202" y="404"/>
                  </a:lnTo>
                  <a:lnTo>
                    <a:pt x="202" y="414"/>
                  </a:lnTo>
                  <a:lnTo>
                    <a:pt x="202" y="418"/>
                  </a:lnTo>
                  <a:lnTo>
                    <a:pt x="202" y="420"/>
                  </a:lnTo>
                  <a:lnTo>
                    <a:pt x="203" y="424"/>
                  </a:lnTo>
                  <a:lnTo>
                    <a:pt x="204" y="427"/>
                  </a:lnTo>
                  <a:lnTo>
                    <a:pt x="206" y="429"/>
                  </a:lnTo>
                  <a:lnTo>
                    <a:pt x="208" y="432"/>
                  </a:lnTo>
                  <a:lnTo>
                    <a:pt x="208" y="435"/>
                  </a:lnTo>
                  <a:lnTo>
                    <a:pt x="208" y="437"/>
                  </a:lnTo>
                  <a:lnTo>
                    <a:pt x="208" y="439"/>
                  </a:lnTo>
                  <a:lnTo>
                    <a:pt x="208" y="440"/>
                  </a:lnTo>
                  <a:lnTo>
                    <a:pt x="208" y="440"/>
                  </a:lnTo>
                  <a:lnTo>
                    <a:pt x="208" y="439"/>
                  </a:lnTo>
                  <a:lnTo>
                    <a:pt x="211" y="441"/>
                  </a:lnTo>
                  <a:lnTo>
                    <a:pt x="214" y="446"/>
                  </a:lnTo>
                  <a:lnTo>
                    <a:pt x="216" y="454"/>
                  </a:lnTo>
                  <a:lnTo>
                    <a:pt x="219" y="459"/>
                  </a:lnTo>
                  <a:lnTo>
                    <a:pt x="220" y="462"/>
                  </a:lnTo>
                  <a:lnTo>
                    <a:pt x="220" y="459"/>
                  </a:lnTo>
                  <a:lnTo>
                    <a:pt x="219" y="450"/>
                  </a:lnTo>
                  <a:lnTo>
                    <a:pt x="216" y="440"/>
                  </a:lnTo>
                  <a:lnTo>
                    <a:pt x="215" y="428"/>
                  </a:lnTo>
                  <a:lnTo>
                    <a:pt x="212" y="419"/>
                  </a:lnTo>
                  <a:lnTo>
                    <a:pt x="212" y="414"/>
                  </a:lnTo>
                  <a:lnTo>
                    <a:pt x="211" y="407"/>
                  </a:lnTo>
                  <a:lnTo>
                    <a:pt x="210" y="395"/>
                  </a:lnTo>
                  <a:lnTo>
                    <a:pt x="208" y="384"/>
                  </a:lnTo>
                  <a:lnTo>
                    <a:pt x="207" y="373"/>
                  </a:lnTo>
                  <a:lnTo>
                    <a:pt x="206" y="369"/>
                  </a:lnTo>
                  <a:close/>
                  <a:moveTo>
                    <a:pt x="56" y="262"/>
                  </a:moveTo>
                  <a:lnTo>
                    <a:pt x="56" y="262"/>
                  </a:lnTo>
                  <a:lnTo>
                    <a:pt x="55" y="264"/>
                  </a:lnTo>
                  <a:lnTo>
                    <a:pt x="54" y="267"/>
                  </a:lnTo>
                  <a:lnTo>
                    <a:pt x="53" y="272"/>
                  </a:lnTo>
                  <a:lnTo>
                    <a:pt x="51" y="280"/>
                  </a:lnTo>
                  <a:lnTo>
                    <a:pt x="51" y="291"/>
                  </a:lnTo>
                  <a:lnTo>
                    <a:pt x="49" y="302"/>
                  </a:lnTo>
                  <a:lnTo>
                    <a:pt x="46" y="314"/>
                  </a:lnTo>
                  <a:lnTo>
                    <a:pt x="45" y="327"/>
                  </a:lnTo>
                  <a:lnTo>
                    <a:pt x="43" y="346"/>
                  </a:lnTo>
                  <a:lnTo>
                    <a:pt x="42" y="360"/>
                  </a:lnTo>
                  <a:lnTo>
                    <a:pt x="42" y="373"/>
                  </a:lnTo>
                  <a:lnTo>
                    <a:pt x="41" y="385"/>
                  </a:lnTo>
                  <a:lnTo>
                    <a:pt x="41" y="394"/>
                  </a:lnTo>
                  <a:lnTo>
                    <a:pt x="41" y="397"/>
                  </a:lnTo>
                  <a:lnTo>
                    <a:pt x="41" y="397"/>
                  </a:lnTo>
                  <a:lnTo>
                    <a:pt x="42" y="394"/>
                  </a:lnTo>
                  <a:lnTo>
                    <a:pt x="43" y="391"/>
                  </a:lnTo>
                  <a:lnTo>
                    <a:pt x="45" y="387"/>
                  </a:lnTo>
                  <a:lnTo>
                    <a:pt x="46" y="384"/>
                  </a:lnTo>
                  <a:lnTo>
                    <a:pt x="47" y="381"/>
                  </a:lnTo>
                  <a:lnTo>
                    <a:pt x="49" y="378"/>
                  </a:lnTo>
                  <a:lnTo>
                    <a:pt x="50" y="377"/>
                  </a:lnTo>
                  <a:lnTo>
                    <a:pt x="49" y="377"/>
                  </a:lnTo>
                  <a:lnTo>
                    <a:pt x="47" y="377"/>
                  </a:lnTo>
                  <a:lnTo>
                    <a:pt x="46" y="377"/>
                  </a:lnTo>
                  <a:lnTo>
                    <a:pt x="47" y="373"/>
                  </a:lnTo>
                  <a:lnTo>
                    <a:pt x="50" y="367"/>
                  </a:lnTo>
                  <a:lnTo>
                    <a:pt x="54" y="357"/>
                  </a:lnTo>
                  <a:lnTo>
                    <a:pt x="59" y="347"/>
                  </a:lnTo>
                  <a:lnTo>
                    <a:pt x="63" y="338"/>
                  </a:lnTo>
                  <a:lnTo>
                    <a:pt x="66" y="330"/>
                  </a:lnTo>
                  <a:lnTo>
                    <a:pt x="67" y="326"/>
                  </a:lnTo>
                  <a:lnTo>
                    <a:pt x="68" y="322"/>
                  </a:lnTo>
                  <a:lnTo>
                    <a:pt x="70" y="319"/>
                  </a:lnTo>
                  <a:lnTo>
                    <a:pt x="71" y="318"/>
                  </a:lnTo>
                  <a:lnTo>
                    <a:pt x="72" y="315"/>
                  </a:lnTo>
                  <a:lnTo>
                    <a:pt x="73" y="312"/>
                  </a:lnTo>
                  <a:lnTo>
                    <a:pt x="73" y="305"/>
                  </a:lnTo>
                  <a:lnTo>
                    <a:pt x="71" y="297"/>
                  </a:lnTo>
                  <a:lnTo>
                    <a:pt x="70" y="291"/>
                  </a:lnTo>
                  <a:lnTo>
                    <a:pt x="67" y="285"/>
                  </a:lnTo>
                  <a:lnTo>
                    <a:pt x="64" y="278"/>
                  </a:lnTo>
                  <a:lnTo>
                    <a:pt x="60" y="270"/>
                  </a:lnTo>
                  <a:lnTo>
                    <a:pt x="58" y="263"/>
                  </a:lnTo>
                  <a:lnTo>
                    <a:pt x="56" y="262"/>
                  </a:lnTo>
                  <a:close/>
                  <a:moveTo>
                    <a:pt x="139" y="0"/>
                  </a:moveTo>
                  <a:lnTo>
                    <a:pt x="147" y="0"/>
                  </a:lnTo>
                  <a:lnTo>
                    <a:pt x="151" y="1"/>
                  </a:lnTo>
                  <a:lnTo>
                    <a:pt x="155" y="3"/>
                  </a:lnTo>
                  <a:lnTo>
                    <a:pt x="157" y="5"/>
                  </a:lnTo>
                  <a:lnTo>
                    <a:pt x="160" y="7"/>
                  </a:lnTo>
                  <a:lnTo>
                    <a:pt x="161" y="8"/>
                  </a:lnTo>
                  <a:lnTo>
                    <a:pt x="161" y="9"/>
                  </a:lnTo>
                  <a:lnTo>
                    <a:pt x="161" y="9"/>
                  </a:lnTo>
                  <a:lnTo>
                    <a:pt x="162" y="9"/>
                  </a:lnTo>
                  <a:lnTo>
                    <a:pt x="165" y="10"/>
                  </a:lnTo>
                  <a:lnTo>
                    <a:pt x="168" y="13"/>
                  </a:lnTo>
                  <a:lnTo>
                    <a:pt x="172" y="20"/>
                  </a:lnTo>
                  <a:lnTo>
                    <a:pt x="176" y="26"/>
                  </a:lnTo>
                  <a:lnTo>
                    <a:pt x="178" y="31"/>
                  </a:lnTo>
                  <a:lnTo>
                    <a:pt x="179" y="41"/>
                  </a:lnTo>
                  <a:lnTo>
                    <a:pt x="181" y="50"/>
                  </a:lnTo>
                  <a:lnTo>
                    <a:pt x="181" y="60"/>
                  </a:lnTo>
                  <a:lnTo>
                    <a:pt x="179" y="64"/>
                  </a:lnTo>
                  <a:lnTo>
                    <a:pt x="178" y="65"/>
                  </a:lnTo>
                  <a:lnTo>
                    <a:pt x="177" y="67"/>
                  </a:lnTo>
                  <a:lnTo>
                    <a:pt x="176" y="68"/>
                  </a:lnTo>
                  <a:lnTo>
                    <a:pt x="176" y="68"/>
                  </a:lnTo>
                  <a:lnTo>
                    <a:pt x="176" y="68"/>
                  </a:lnTo>
                  <a:lnTo>
                    <a:pt x="174" y="69"/>
                  </a:lnTo>
                  <a:lnTo>
                    <a:pt x="174" y="72"/>
                  </a:lnTo>
                  <a:lnTo>
                    <a:pt x="173" y="73"/>
                  </a:lnTo>
                  <a:lnTo>
                    <a:pt x="172" y="76"/>
                  </a:lnTo>
                  <a:lnTo>
                    <a:pt x="172" y="79"/>
                  </a:lnTo>
                  <a:lnTo>
                    <a:pt x="172" y="81"/>
                  </a:lnTo>
                  <a:lnTo>
                    <a:pt x="170" y="86"/>
                  </a:lnTo>
                  <a:lnTo>
                    <a:pt x="168" y="94"/>
                  </a:lnTo>
                  <a:lnTo>
                    <a:pt x="164" y="103"/>
                  </a:lnTo>
                  <a:lnTo>
                    <a:pt x="160" y="109"/>
                  </a:lnTo>
                  <a:lnTo>
                    <a:pt x="159" y="110"/>
                  </a:lnTo>
                  <a:lnTo>
                    <a:pt x="156" y="113"/>
                  </a:lnTo>
                  <a:lnTo>
                    <a:pt x="153" y="114"/>
                  </a:lnTo>
                  <a:lnTo>
                    <a:pt x="151" y="116"/>
                  </a:lnTo>
                  <a:lnTo>
                    <a:pt x="148" y="118"/>
                  </a:lnTo>
                  <a:lnTo>
                    <a:pt x="145" y="119"/>
                  </a:lnTo>
                  <a:lnTo>
                    <a:pt x="144" y="120"/>
                  </a:lnTo>
                  <a:lnTo>
                    <a:pt x="143" y="120"/>
                  </a:lnTo>
                  <a:lnTo>
                    <a:pt x="143" y="124"/>
                  </a:lnTo>
                  <a:lnTo>
                    <a:pt x="144" y="124"/>
                  </a:lnTo>
                  <a:lnTo>
                    <a:pt x="144" y="123"/>
                  </a:lnTo>
                  <a:lnTo>
                    <a:pt x="145" y="123"/>
                  </a:lnTo>
                  <a:lnTo>
                    <a:pt x="147" y="124"/>
                  </a:lnTo>
                  <a:lnTo>
                    <a:pt x="149" y="124"/>
                  </a:lnTo>
                  <a:lnTo>
                    <a:pt x="152" y="126"/>
                  </a:lnTo>
                  <a:lnTo>
                    <a:pt x="156" y="127"/>
                  </a:lnTo>
                  <a:lnTo>
                    <a:pt x="160" y="130"/>
                  </a:lnTo>
                  <a:lnTo>
                    <a:pt x="162" y="132"/>
                  </a:lnTo>
                  <a:lnTo>
                    <a:pt x="165" y="135"/>
                  </a:lnTo>
                  <a:lnTo>
                    <a:pt x="168" y="137"/>
                  </a:lnTo>
                  <a:lnTo>
                    <a:pt x="169" y="137"/>
                  </a:lnTo>
                  <a:lnTo>
                    <a:pt x="170" y="139"/>
                  </a:lnTo>
                  <a:lnTo>
                    <a:pt x="172" y="140"/>
                  </a:lnTo>
                  <a:lnTo>
                    <a:pt x="174" y="141"/>
                  </a:lnTo>
                  <a:lnTo>
                    <a:pt x="177" y="143"/>
                  </a:lnTo>
                  <a:lnTo>
                    <a:pt x="179" y="144"/>
                  </a:lnTo>
                  <a:lnTo>
                    <a:pt x="179" y="145"/>
                  </a:lnTo>
                  <a:lnTo>
                    <a:pt x="181" y="145"/>
                  </a:lnTo>
                  <a:lnTo>
                    <a:pt x="182" y="145"/>
                  </a:lnTo>
                  <a:lnTo>
                    <a:pt x="186" y="147"/>
                  </a:lnTo>
                  <a:lnTo>
                    <a:pt x="189" y="148"/>
                  </a:lnTo>
                  <a:lnTo>
                    <a:pt x="193" y="149"/>
                  </a:lnTo>
                  <a:lnTo>
                    <a:pt x="197" y="151"/>
                  </a:lnTo>
                  <a:lnTo>
                    <a:pt x="202" y="152"/>
                  </a:lnTo>
                  <a:lnTo>
                    <a:pt x="206" y="153"/>
                  </a:lnTo>
                  <a:lnTo>
                    <a:pt x="210" y="156"/>
                  </a:lnTo>
                  <a:lnTo>
                    <a:pt x="212" y="158"/>
                  </a:lnTo>
                  <a:lnTo>
                    <a:pt x="214" y="165"/>
                  </a:lnTo>
                  <a:lnTo>
                    <a:pt x="216" y="177"/>
                  </a:lnTo>
                  <a:lnTo>
                    <a:pt x="217" y="191"/>
                  </a:lnTo>
                  <a:lnTo>
                    <a:pt x="219" y="203"/>
                  </a:lnTo>
                  <a:lnTo>
                    <a:pt x="220" y="208"/>
                  </a:lnTo>
                  <a:lnTo>
                    <a:pt x="220" y="215"/>
                  </a:lnTo>
                  <a:lnTo>
                    <a:pt x="221" y="225"/>
                  </a:lnTo>
                  <a:lnTo>
                    <a:pt x="223" y="238"/>
                  </a:lnTo>
                  <a:lnTo>
                    <a:pt x="225" y="254"/>
                  </a:lnTo>
                  <a:lnTo>
                    <a:pt x="229" y="268"/>
                  </a:lnTo>
                  <a:lnTo>
                    <a:pt x="233" y="279"/>
                  </a:lnTo>
                  <a:lnTo>
                    <a:pt x="236" y="296"/>
                  </a:lnTo>
                  <a:lnTo>
                    <a:pt x="238" y="315"/>
                  </a:lnTo>
                  <a:lnTo>
                    <a:pt x="241" y="336"/>
                  </a:lnTo>
                  <a:lnTo>
                    <a:pt x="244" y="356"/>
                  </a:lnTo>
                  <a:lnTo>
                    <a:pt x="245" y="373"/>
                  </a:lnTo>
                  <a:lnTo>
                    <a:pt x="246" y="385"/>
                  </a:lnTo>
                  <a:lnTo>
                    <a:pt x="248" y="389"/>
                  </a:lnTo>
                  <a:lnTo>
                    <a:pt x="248" y="391"/>
                  </a:lnTo>
                  <a:lnTo>
                    <a:pt x="249" y="399"/>
                  </a:lnTo>
                  <a:lnTo>
                    <a:pt x="250" y="411"/>
                  </a:lnTo>
                  <a:lnTo>
                    <a:pt x="251" y="422"/>
                  </a:lnTo>
                  <a:lnTo>
                    <a:pt x="253" y="433"/>
                  </a:lnTo>
                  <a:lnTo>
                    <a:pt x="255" y="444"/>
                  </a:lnTo>
                  <a:lnTo>
                    <a:pt x="257" y="453"/>
                  </a:lnTo>
                  <a:lnTo>
                    <a:pt x="258" y="456"/>
                  </a:lnTo>
                  <a:lnTo>
                    <a:pt x="255" y="457"/>
                  </a:lnTo>
                  <a:lnTo>
                    <a:pt x="257" y="459"/>
                  </a:lnTo>
                  <a:lnTo>
                    <a:pt x="258" y="466"/>
                  </a:lnTo>
                  <a:lnTo>
                    <a:pt x="261" y="474"/>
                  </a:lnTo>
                  <a:lnTo>
                    <a:pt x="262" y="479"/>
                  </a:lnTo>
                  <a:lnTo>
                    <a:pt x="262" y="487"/>
                  </a:lnTo>
                  <a:lnTo>
                    <a:pt x="262" y="497"/>
                  </a:lnTo>
                  <a:lnTo>
                    <a:pt x="262" y="507"/>
                  </a:lnTo>
                  <a:lnTo>
                    <a:pt x="262" y="512"/>
                  </a:lnTo>
                  <a:lnTo>
                    <a:pt x="262" y="513"/>
                  </a:lnTo>
                  <a:lnTo>
                    <a:pt x="259" y="516"/>
                  </a:lnTo>
                  <a:lnTo>
                    <a:pt x="258" y="517"/>
                  </a:lnTo>
                  <a:lnTo>
                    <a:pt x="255" y="520"/>
                  </a:lnTo>
                  <a:lnTo>
                    <a:pt x="253" y="522"/>
                  </a:lnTo>
                  <a:lnTo>
                    <a:pt x="251" y="524"/>
                  </a:lnTo>
                  <a:lnTo>
                    <a:pt x="250" y="525"/>
                  </a:lnTo>
                  <a:lnTo>
                    <a:pt x="248" y="526"/>
                  </a:lnTo>
                  <a:lnTo>
                    <a:pt x="246" y="529"/>
                  </a:lnTo>
                  <a:lnTo>
                    <a:pt x="246" y="529"/>
                  </a:lnTo>
                  <a:lnTo>
                    <a:pt x="245" y="530"/>
                  </a:lnTo>
                  <a:lnTo>
                    <a:pt x="263" y="588"/>
                  </a:lnTo>
                  <a:lnTo>
                    <a:pt x="263" y="589"/>
                  </a:lnTo>
                  <a:lnTo>
                    <a:pt x="265" y="592"/>
                  </a:lnTo>
                  <a:lnTo>
                    <a:pt x="267" y="598"/>
                  </a:lnTo>
                  <a:lnTo>
                    <a:pt x="271" y="605"/>
                  </a:lnTo>
                  <a:lnTo>
                    <a:pt x="274" y="611"/>
                  </a:lnTo>
                  <a:lnTo>
                    <a:pt x="275" y="615"/>
                  </a:lnTo>
                  <a:lnTo>
                    <a:pt x="275" y="622"/>
                  </a:lnTo>
                  <a:lnTo>
                    <a:pt x="274" y="632"/>
                  </a:lnTo>
                  <a:lnTo>
                    <a:pt x="272" y="643"/>
                  </a:lnTo>
                  <a:lnTo>
                    <a:pt x="272" y="653"/>
                  </a:lnTo>
                  <a:lnTo>
                    <a:pt x="274" y="662"/>
                  </a:lnTo>
                  <a:lnTo>
                    <a:pt x="276" y="678"/>
                  </a:lnTo>
                  <a:lnTo>
                    <a:pt x="276" y="690"/>
                  </a:lnTo>
                  <a:lnTo>
                    <a:pt x="275" y="710"/>
                  </a:lnTo>
                  <a:lnTo>
                    <a:pt x="272" y="730"/>
                  </a:lnTo>
                  <a:lnTo>
                    <a:pt x="269" y="751"/>
                  </a:lnTo>
                  <a:lnTo>
                    <a:pt x="266" y="771"/>
                  </a:lnTo>
                  <a:lnTo>
                    <a:pt x="265" y="784"/>
                  </a:lnTo>
                  <a:lnTo>
                    <a:pt x="265" y="799"/>
                  </a:lnTo>
                  <a:lnTo>
                    <a:pt x="265" y="812"/>
                  </a:lnTo>
                  <a:lnTo>
                    <a:pt x="266" y="825"/>
                  </a:lnTo>
                  <a:lnTo>
                    <a:pt x="266" y="834"/>
                  </a:lnTo>
                  <a:lnTo>
                    <a:pt x="267" y="836"/>
                  </a:lnTo>
                  <a:lnTo>
                    <a:pt x="267" y="838"/>
                  </a:lnTo>
                  <a:lnTo>
                    <a:pt x="269" y="840"/>
                  </a:lnTo>
                  <a:lnTo>
                    <a:pt x="270" y="844"/>
                  </a:lnTo>
                  <a:lnTo>
                    <a:pt x="271" y="851"/>
                  </a:lnTo>
                  <a:lnTo>
                    <a:pt x="274" y="857"/>
                  </a:lnTo>
                  <a:lnTo>
                    <a:pt x="278" y="869"/>
                  </a:lnTo>
                  <a:lnTo>
                    <a:pt x="282" y="880"/>
                  </a:lnTo>
                  <a:lnTo>
                    <a:pt x="283" y="888"/>
                  </a:lnTo>
                  <a:lnTo>
                    <a:pt x="284" y="891"/>
                  </a:lnTo>
                  <a:lnTo>
                    <a:pt x="284" y="891"/>
                  </a:lnTo>
                  <a:lnTo>
                    <a:pt x="286" y="891"/>
                  </a:lnTo>
                  <a:lnTo>
                    <a:pt x="287" y="893"/>
                  </a:lnTo>
                  <a:lnTo>
                    <a:pt x="291" y="895"/>
                  </a:lnTo>
                  <a:lnTo>
                    <a:pt x="299" y="898"/>
                  </a:lnTo>
                  <a:lnTo>
                    <a:pt x="305" y="901"/>
                  </a:lnTo>
                  <a:lnTo>
                    <a:pt x="309" y="903"/>
                  </a:lnTo>
                  <a:lnTo>
                    <a:pt x="312" y="905"/>
                  </a:lnTo>
                  <a:lnTo>
                    <a:pt x="312" y="907"/>
                  </a:lnTo>
                  <a:lnTo>
                    <a:pt x="313" y="908"/>
                  </a:lnTo>
                  <a:lnTo>
                    <a:pt x="313" y="910"/>
                  </a:lnTo>
                  <a:lnTo>
                    <a:pt x="313" y="910"/>
                  </a:lnTo>
                  <a:lnTo>
                    <a:pt x="313" y="912"/>
                  </a:lnTo>
                  <a:lnTo>
                    <a:pt x="313" y="914"/>
                  </a:lnTo>
                  <a:lnTo>
                    <a:pt x="313" y="915"/>
                  </a:lnTo>
                  <a:lnTo>
                    <a:pt x="309" y="916"/>
                  </a:lnTo>
                  <a:lnTo>
                    <a:pt x="301" y="920"/>
                  </a:lnTo>
                  <a:lnTo>
                    <a:pt x="291" y="922"/>
                  </a:lnTo>
                  <a:lnTo>
                    <a:pt x="282" y="922"/>
                  </a:lnTo>
                  <a:lnTo>
                    <a:pt x="272" y="922"/>
                  </a:lnTo>
                  <a:lnTo>
                    <a:pt x="265" y="920"/>
                  </a:lnTo>
                  <a:lnTo>
                    <a:pt x="259" y="918"/>
                  </a:lnTo>
                  <a:lnTo>
                    <a:pt x="257" y="915"/>
                  </a:lnTo>
                  <a:lnTo>
                    <a:pt x="255" y="910"/>
                  </a:lnTo>
                  <a:lnTo>
                    <a:pt x="254" y="906"/>
                  </a:lnTo>
                  <a:lnTo>
                    <a:pt x="251" y="899"/>
                  </a:lnTo>
                  <a:lnTo>
                    <a:pt x="249" y="895"/>
                  </a:lnTo>
                  <a:lnTo>
                    <a:pt x="246" y="893"/>
                  </a:lnTo>
                  <a:lnTo>
                    <a:pt x="244" y="889"/>
                  </a:lnTo>
                  <a:lnTo>
                    <a:pt x="241" y="886"/>
                  </a:lnTo>
                  <a:lnTo>
                    <a:pt x="238" y="882"/>
                  </a:lnTo>
                  <a:lnTo>
                    <a:pt x="236" y="880"/>
                  </a:lnTo>
                  <a:lnTo>
                    <a:pt x="234" y="880"/>
                  </a:lnTo>
                  <a:lnTo>
                    <a:pt x="234" y="878"/>
                  </a:lnTo>
                  <a:lnTo>
                    <a:pt x="234" y="878"/>
                  </a:lnTo>
                  <a:lnTo>
                    <a:pt x="233" y="880"/>
                  </a:lnTo>
                  <a:lnTo>
                    <a:pt x="233" y="881"/>
                  </a:lnTo>
                  <a:lnTo>
                    <a:pt x="232" y="884"/>
                  </a:lnTo>
                  <a:lnTo>
                    <a:pt x="231" y="891"/>
                  </a:lnTo>
                  <a:lnTo>
                    <a:pt x="231" y="902"/>
                  </a:lnTo>
                  <a:lnTo>
                    <a:pt x="231" y="911"/>
                  </a:lnTo>
                  <a:lnTo>
                    <a:pt x="232" y="915"/>
                  </a:lnTo>
                  <a:lnTo>
                    <a:pt x="227" y="915"/>
                  </a:lnTo>
                  <a:lnTo>
                    <a:pt x="227" y="912"/>
                  </a:lnTo>
                  <a:lnTo>
                    <a:pt x="225" y="906"/>
                  </a:lnTo>
                  <a:lnTo>
                    <a:pt x="225" y="898"/>
                  </a:lnTo>
                  <a:lnTo>
                    <a:pt x="224" y="893"/>
                  </a:lnTo>
                  <a:lnTo>
                    <a:pt x="223" y="889"/>
                  </a:lnTo>
                  <a:lnTo>
                    <a:pt x="221" y="884"/>
                  </a:lnTo>
                  <a:lnTo>
                    <a:pt x="220" y="880"/>
                  </a:lnTo>
                  <a:lnTo>
                    <a:pt x="219" y="876"/>
                  </a:lnTo>
                  <a:lnTo>
                    <a:pt x="219" y="874"/>
                  </a:lnTo>
                  <a:lnTo>
                    <a:pt x="217" y="871"/>
                  </a:lnTo>
                  <a:lnTo>
                    <a:pt x="215" y="868"/>
                  </a:lnTo>
                  <a:lnTo>
                    <a:pt x="212" y="864"/>
                  </a:lnTo>
                  <a:lnTo>
                    <a:pt x="212" y="861"/>
                  </a:lnTo>
                  <a:lnTo>
                    <a:pt x="212" y="857"/>
                  </a:lnTo>
                  <a:lnTo>
                    <a:pt x="212" y="852"/>
                  </a:lnTo>
                  <a:lnTo>
                    <a:pt x="214" y="850"/>
                  </a:lnTo>
                  <a:lnTo>
                    <a:pt x="215" y="847"/>
                  </a:lnTo>
                  <a:lnTo>
                    <a:pt x="217" y="844"/>
                  </a:lnTo>
                  <a:lnTo>
                    <a:pt x="219" y="840"/>
                  </a:lnTo>
                  <a:lnTo>
                    <a:pt x="221" y="838"/>
                  </a:lnTo>
                  <a:lnTo>
                    <a:pt x="224" y="835"/>
                  </a:lnTo>
                  <a:lnTo>
                    <a:pt x="225" y="834"/>
                  </a:lnTo>
                  <a:lnTo>
                    <a:pt x="225" y="833"/>
                  </a:lnTo>
                  <a:lnTo>
                    <a:pt x="225" y="831"/>
                  </a:lnTo>
                  <a:lnTo>
                    <a:pt x="227" y="825"/>
                  </a:lnTo>
                  <a:lnTo>
                    <a:pt x="228" y="816"/>
                  </a:lnTo>
                  <a:lnTo>
                    <a:pt x="229" y="805"/>
                  </a:lnTo>
                  <a:lnTo>
                    <a:pt x="229" y="791"/>
                  </a:lnTo>
                  <a:lnTo>
                    <a:pt x="228" y="774"/>
                  </a:lnTo>
                  <a:lnTo>
                    <a:pt x="228" y="759"/>
                  </a:lnTo>
                  <a:lnTo>
                    <a:pt x="227" y="750"/>
                  </a:lnTo>
                  <a:lnTo>
                    <a:pt x="225" y="745"/>
                  </a:lnTo>
                  <a:lnTo>
                    <a:pt x="224" y="740"/>
                  </a:lnTo>
                  <a:lnTo>
                    <a:pt x="223" y="730"/>
                  </a:lnTo>
                  <a:lnTo>
                    <a:pt x="221" y="717"/>
                  </a:lnTo>
                  <a:lnTo>
                    <a:pt x="220" y="706"/>
                  </a:lnTo>
                  <a:lnTo>
                    <a:pt x="220" y="690"/>
                  </a:lnTo>
                  <a:lnTo>
                    <a:pt x="221" y="674"/>
                  </a:lnTo>
                  <a:lnTo>
                    <a:pt x="223" y="660"/>
                  </a:lnTo>
                  <a:lnTo>
                    <a:pt x="223" y="649"/>
                  </a:lnTo>
                  <a:lnTo>
                    <a:pt x="223" y="645"/>
                  </a:lnTo>
                  <a:lnTo>
                    <a:pt x="223" y="645"/>
                  </a:lnTo>
                  <a:lnTo>
                    <a:pt x="221" y="644"/>
                  </a:lnTo>
                  <a:lnTo>
                    <a:pt x="220" y="641"/>
                  </a:lnTo>
                  <a:lnTo>
                    <a:pt x="219" y="638"/>
                  </a:lnTo>
                  <a:lnTo>
                    <a:pt x="215" y="634"/>
                  </a:lnTo>
                  <a:lnTo>
                    <a:pt x="211" y="627"/>
                  </a:lnTo>
                  <a:lnTo>
                    <a:pt x="204" y="618"/>
                  </a:lnTo>
                  <a:lnTo>
                    <a:pt x="200" y="607"/>
                  </a:lnTo>
                  <a:lnTo>
                    <a:pt x="197" y="601"/>
                  </a:lnTo>
                  <a:lnTo>
                    <a:pt x="194" y="597"/>
                  </a:lnTo>
                  <a:lnTo>
                    <a:pt x="189" y="597"/>
                  </a:lnTo>
                  <a:lnTo>
                    <a:pt x="177" y="598"/>
                  </a:lnTo>
                  <a:lnTo>
                    <a:pt x="162" y="598"/>
                  </a:lnTo>
                  <a:lnTo>
                    <a:pt x="147" y="600"/>
                  </a:lnTo>
                  <a:lnTo>
                    <a:pt x="132" y="600"/>
                  </a:lnTo>
                  <a:lnTo>
                    <a:pt x="122" y="600"/>
                  </a:lnTo>
                  <a:lnTo>
                    <a:pt x="118" y="601"/>
                  </a:lnTo>
                  <a:lnTo>
                    <a:pt x="118" y="601"/>
                  </a:lnTo>
                  <a:lnTo>
                    <a:pt x="118" y="602"/>
                  </a:lnTo>
                  <a:lnTo>
                    <a:pt x="118" y="606"/>
                  </a:lnTo>
                  <a:lnTo>
                    <a:pt x="118" y="613"/>
                  </a:lnTo>
                  <a:lnTo>
                    <a:pt x="118" y="622"/>
                  </a:lnTo>
                  <a:lnTo>
                    <a:pt x="118" y="627"/>
                  </a:lnTo>
                  <a:lnTo>
                    <a:pt x="117" y="628"/>
                  </a:lnTo>
                  <a:lnTo>
                    <a:pt x="117" y="631"/>
                  </a:lnTo>
                  <a:lnTo>
                    <a:pt x="115" y="634"/>
                  </a:lnTo>
                  <a:lnTo>
                    <a:pt x="115" y="638"/>
                  </a:lnTo>
                  <a:lnTo>
                    <a:pt x="114" y="640"/>
                  </a:lnTo>
                  <a:lnTo>
                    <a:pt x="113" y="643"/>
                  </a:lnTo>
                  <a:lnTo>
                    <a:pt x="111" y="645"/>
                  </a:lnTo>
                  <a:lnTo>
                    <a:pt x="110" y="649"/>
                  </a:lnTo>
                  <a:lnTo>
                    <a:pt x="109" y="651"/>
                  </a:lnTo>
                  <a:lnTo>
                    <a:pt x="107" y="652"/>
                  </a:lnTo>
                  <a:lnTo>
                    <a:pt x="107" y="653"/>
                  </a:lnTo>
                  <a:lnTo>
                    <a:pt x="107" y="653"/>
                  </a:lnTo>
                  <a:lnTo>
                    <a:pt x="107" y="656"/>
                  </a:lnTo>
                  <a:lnTo>
                    <a:pt x="109" y="660"/>
                  </a:lnTo>
                  <a:lnTo>
                    <a:pt x="109" y="665"/>
                  </a:lnTo>
                  <a:lnTo>
                    <a:pt x="109" y="673"/>
                  </a:lnTo>
                  <a:lnTo>
                    <a:pt x="109" y="683"/>
                  </a:lnTo>
                  <a:lnTo>
                    <a:pt x="109" y="700"/>
                  </a:lnTo>
                  <a:lnTo>
                    <a:pt x="109" y="721"/>
                  </a:lnTo>
                  <a:lnTo>
                    <a:pt x="109" y="744"/>
                  </a:lnTo>
                  <a:lnTo>
                    <a:pt x="109" y="764"/>
                  </a:lnTo>
                  <a:lnTo>
                    <a:pt x="110" y="782"/>
                  </a:lnTo>
                  <a:lnTo>
                    <a:pt x="110" y="793"/>
                  </a:lnTo>
                  <a:lnTo>
                    <a:pt x="114" y="809"/>
                  </a:lnTo>
                  <a:lnTo>
                    <a:pt x="118" y="823"/>
                  </a:lnTo>
                  <a:lnTo>
                    <a:pt x="123" y="834"/>
                  </a:lnTo>
                  <a:lnTo>
                    <a:pt x="126" y="847"/>
                  </a:lnTo>
                  <a:lnTo>
                    <a:pt x="130" y="860"/>
                  </a:lnTo>
                  <a:lnTo>
                    <a:pt x="132" y="869"/>
                  </a:lnTo>
                  <a:lnTo>
                    <a:pt x="135" y="880"/>
                  </a:lnTo>
                  <a:lnTo>
                    <a:pt x="136" y="888"/>
                  </a:lnTo>
                  <a:lnTo>
                    <a:pt x="136" y="891"/>
                  </a:lnTo>
                  <a:lnTo>
                    <a:pt x="138" y="893"/>
                  </a:lnTo>
                  <a:lnTo>
                    <a:pt x="138" y="894"/>
                  </a:lnTo>
                  <a:lnTo>
                    <a:pt x="139" y="895"/>
                  </a:lnTo>
                  <a:lnTo>
                    <a:pt x="140" y="898"/>
                  </a:lnTo>
                  <a:lnTo>
                    <a:pt x="142" y="901"/>
                  </a:lnTo>
                  <a:lnTo>
                    <a:pt x="143" y="903"/>
                  </a:lnTo>
                  <a:lnTo>
                    <a:pt x="144" y="906"/>
                  </a:lnTo>
                  <a:lnTo>
                    <a:pt x="145" y="908"/>
                  </a:lnTo>
                  <a:lnTo>
                    <a:pt x="145" y="910"/>
                  </a:lnTo>
                  <a:lnTo>
                    <a:pt x="145" y="912"/>
                  </a:lnTo>
                  <a:lnTo>
                    <a:pt x="145" y="915"/>
                  </a:lnTo>
                  <a:lnTo>
                    <a:pt x="145" y="918"/>
                  </a:lnTo>
                  <a:lnTo>
                    <a:pt x="145" y="919"/>
                  </a:lnTo>
                  <a:lnTo>
                    <a:pt x="145" y="920"/>
                  </a:lnTo>
                  <a:lnTo>
                    <a:pt x="145" y="920"/>
                  </a:lnTo>
                  <a:lnTo>
                    <a:pt x="145" y="922"/>
                  </a:lnTo>
                  <a:lnTo>
                    <a:pt x="145" y="923"/>
                  </a:lnTo>
                  <a:lnTo>
                    <a:pt x="144" y="926"/>
                  </a:lnTo>
                  <a:lnTo>
                    <a:pt x="142" y="927"/>
                  </a:lnTo>
                  <a:lnTo>
                    <a:pt x="139" y="928"/>
                  </a:lnTo>
                  <a:lnTo>
                    <a:pt x="132" y="928"/>
                  </a:lnTo>
                  <a:lnTo>
                    <a:pt x="123" y="927"/>
                  </a:lnTo>
                  <a:lnTo>
                    <a:pt x="113" y="926"/>
                  </a:lnTo>
                  <a:lnTo>
                    <a:pt x="105" y="924"/>
                  </a:lnTo>
                  <a:lnTo>
                    <a:pt x="102" y="924"/>
                  </a:lnTo>
                  <a:lnTo>
                    <a:pt x="101" y="923"/>
                  </a:lnTo>
                  <a:lnTo>
                    <a:pt x="101" y="922"/>
                  </a:lnTo>
                  <a:lnTo>
                    <a:pt x="100" y="919"/>
                  </a:lnTo>
                  <a:lnTo>
                    <a:pt x="100" y="919"/>
                  </a:lnTo>
                  <a:lnTo>
                    <a:pt x="100" y="919"/>
                  </a:lnTo>
                  <a:lnTo>
                    <a:pt x="98" y="918"/>
                  </a:lnTo>
                  <a:lnTo>
                    <a:pt x="98" y="916"/>
                  </a:lnTo>
                  <a:lnTo>
                    <a:pt x="98" y="915"/>
                  </a:lnTo>
                  <a:lnTo>
                    <a:pt x="97" y="908"/>
                  </a:lnTo>
                  <a:lnTo>
                    <a:pt x="96" y="899"/>
                  </a:lnTo>
                  <a:lnTo>
                    <a:pt x="94" y="890"/>
                  </a:lnTo>
                  <a:lnTo>
                    <a:pt x="93" y="884"/>
                  </a:lnTo>
                  <a:lnTo>
                    <a:pt x="90" y="880"/>
                  </a:lnTo>
                  <a:lnTo>
                    <a:pt x="89" y="876"/>
                  </a:lnTo>
                  <a:lnTo>
                    <a:pt x="87" y="869"/>
                  </a:lnTo>
                  <a:lnTo>
                    <a:pt x="87" y="864"/>
                  </a:lnTo>
                  <a:lnTo>
                    <a:pt x="88" y="855"/>
                  </a:lnTo>
                  <a:lnTo>
                    <a:pt x="88" y="846"/>
                  </a:lnTo>
                  <a:lnTo>
                    <a:pt x="88" y="842"/>
                  </a:lnTo>
                  <a:lnTo>
                    <a:pt x="89" y="842"/>
                  </a:lnTo>
                  <a:lnTo>
                    <a:pt x="89" y="840"/>
                  </a:lnTo>
                  <a:lnTo>
                    <a:pt x="89" y="839"/>
                  </a:lnTo>
                  <a:lnTo>
                    <a:pt x="89" y="836"/>
                  </a:lnTo>
                  <a:lnTo>
                    <a:pt x="89" y="831"/>
                  </a:lnTo>
                  <a:lnTo>
                    <a:pt x="89" y="821"/>
                  </a:lnTo>
                  <a:lnTo>
                    <a:pt x="85" y="806"/>
                  </a:lnTo>
                  <a:lnTo>
                    <a:pt x="80" y="789"/>
                  </a:lnTo>
                  <a:lnTo>
                    <a:pt x="76" y="776"/>
                  </a:lnTo>
                  <a:lnTo>
                    <a:pt x="71" y="758"/>
                  </a:lnTo>
                  <a:lnTo>
                    <a:pt x="66" y="740"/>
                  </a:lnTo>
                  <a:lnTo>
                    <a:pt x="62" y="720"/>
                  </a:lnTo>
                  <a:lnTo>
                    <a:pt x="59" y="703"/>
                  </a:lnTo>
                  <a:lnTo>
                    <a:pt x="58" y="690"/>
                  </a:lnTo>
                  <a:lnTo>
                    <a:pt x="58" y="674"/>
                  </a:lnTo>
                  <a:lnTo>
                    <a:pt x="59" y="658"/>
                  </a:lnTo>
                  <a:lnTo>
                    <a:pt x="60" y="644"/>
                  </a:lnTo>
                  <a:lnTo>
                    <a:pt x="62" y="634"/>
                  </a:lnTo>
                  <a:lnTo>
                    <a:pt x="62" y="626"/>
                  </a:lnTo>
                  <a:lnTo>
                    <a:pt x="62" y="615"/>
                  </a:lnTo>
                  <a:lnTo>
                    <a:pt x="62" y="607"/>
                  </a:lnTo>
                  <a:lnTo>
                    <a:pt x="62" y="605"/>
                  </a:lnTo>
                  <a:lnTo>
                    <a:pt x="62" y="605"/>
                  </a:lnTo>
                  <a:lnTo>
                    <a:pt x="59" y="605"/>
                  </a:lnTo>
                  <a:lnTo>
                    <a:pt x="56" y="605"/>
                  </a:lnTo>
                  <a:lnTo>
                    <a:pt x="54" y="603"/>
                  </a:lnTo>
                  <a:lnTo>
                    <a:pt x="53" y="603"/>
                  </a:lnTo>
                  <a:lnTo>
                    <a:pt x="53" y="600"/>
                  </a:lnTo>
                  <a:lnTo>
                    <a:pt x="51" y="590"/>
                  </a:lnTo>
                  <a:lnTo>
                    <a:pt x="51" y="579"/>
                  </a:lnTo>
                  <a:lnTo>
                    <a:pt x="50" y="564"/>
                  </a:lnTo>
                  <a:lnTo>
                    <a:pt x="50" y="551"/>
                  </a:lnTo>
                  <a:lnTo>
                    <a:pt x="50" y="542"/>
                  </a:lnTo>
                  <a:lnTo>
                    <a:pt x="50" y="539"/>
                  </a:lnTo>
                  <a:lnTo>
                    <a:pt x="49" y="538"/>
                  </a:lnTo>
                  <a:lnTo>
                    <a:pt x="47" y="538"/>
                  </a:lnTo>
                  <a:lnTo>
                    <a:pt x="46" y="538"/>
                  </a:lnTo>
                  <a:lnTo>
                    <a:pt x="43" y="537"/>
                  </a:lnTo>
                  <a:lnTo>
                    <a:pt x="41" y="534"/>
                  </a:lnTo>
                  <a:lnTo>
                    <a:pt x="38" y="533"/>
                  </a:lnTo>
                  <a:lnTo>
                    <a:pt x="37" y="531"/>
                  </a:lnTo>
                  <a:lnTo>
                    <a:pt x="34" y="530"/>
                  </a:lnTo>
                  <a:lnTo>
                    <a:pt x="34" y="530"/>
                  </a:lnTo>
                  <a:lnTo>
                    <a:pt x="33" y="530"/>
                  </a:lnTo>
                  <a:lnTo>
                    <a:pt x="32" y="530"/>
                  </a:lnTo>
                  <a:lnTo>
                    <a:pt x="30" y="530"/>
                  </a:lnTo>
                  <a:lnTo>
                    <a:pt x="29" y="529"/>
                  </a:lnTo>
                  <a:lnTo>
                    <a:pt x="28" y="529"/>
                  </a:lnTo>
                  <a:lnTo>
                    <a:pt x="26" y="528"/>
                  </a:lnTo>
                  <a:lnTo>
                    <a:pt x="25" y="526"/>
                  </a:lnTo>
                  <a:lnTo>
                    <a:pt x="25" y="526"/>
                  </a:lnTo>
                  <a:lnTo>
                    <a:pt x="24" y="526"/>
                  </a:lnTo>
                  <a:lnTo>
                    <a:pt x="22" y="526"/>
                  </a:lnTo>
                  <a:lnTo>
                    <a:pt x="21" y="526"/>
                  </a:lnTo>
                  <a:lnTo>
                    <a:pt x="20" y="525"/>
                  </a:lnTo>
                  <a:lnTo>
                    <a:pt x="18" y="524"/>
                  </a:lnTo>
                  <a:lnTo>
                    <a:pt x="17" y="522"/>
                  </a:lnTo>
                  <a:lnTo>
                    <a:pt x="17" y="521"/>
                  </a:lnTo>
                  <a:lnTo>
                    <a:pt x="17" y="520"/>
                  </a:lnTo>
                  <a:lnTo>
                    <a:pt x="16" y="521"/>
                  </a:lnTo>
                  <a:lnTo>
                    <a:pt x="15" y="521"/>
                  </a:lnTo>
                  <a:lnTo>
                    <a:pt x="13" y="520"/>
                  </a:lnTo>
                  <a:lnTo>
                    <a:pt x="12" y="520"/>
                  </a:lnTo>
                  <a:lnTo>
                    <a:pt x="11" y="514"/>
                  </a:lnTo>
                  <a:lnTo>
                    <a:pt x="8" y="508"/>
                  </a:lnTo>
                  <a:lnTo>
                    <a:pt x="5" y="501"/>
                  </a:lnTo>
                  <a:lnTo>
                    <a:pt x="5" y="496"/>
                  </a:lnTo>
                  <a:lnTo>
                    <a:pt x="5" y="490"/>
                  </a:lnTo>
                  <a:lnTo>
                    <a:pt x="7" y="480"/>
                  </a:lnTo>
                  <a:lnTo>
                    <a:pt x="8" y="473"/>
                  </a:lnTo>
                  <a:lnTo>
                    <a:pt x="8" y="469"/>
                  </a:lnTo>
                  <a:lnTo>
                    <a:pt x="3" y="465"/>
                  </a:lnTo>
                  <a:lnTo>
                    <a:pt x="3" y="463"/>
                  </a:lnTo>
                  <a:lnTo>
                    <a:pt x="3" y="461"/>
                  </a:lnTo>
                  <a:lnTo>
                    <a:pt x="1" y="457"/>
                  </a:lnTo>
                  <a:lnTo>
                    <a:pt x="1" y="453"/>
                  </a:lnTo>
                  <a:lnTo>
                    <a:pt x="0" y="449"/>
                  </a:lnTo>
                  <a:lnTo>
                    <a:pt x="0" y="440"/>
                  </a:lnTo>
                  <a:lnTo>
                    <a:pt x="0" y="425"/>
                  </a:lnTo>
                  <a:lnTo>
                    <a:pt x="1" y="407"/>
                  </a:lnTo>
                  <a:lnTo>
                    <a:pt x="1" y="394"/>
                  </a:lnTo>
                  <a:lnTo>
                    <a:pt x="3" y="377"/>
                  </a:lnTo>
                  <a:lnTo>
                    <a:pt x="3" y="356"/>
                  </a:lnTo>
                  <a:lnTo>
                    <a:pt x="4" y="334"/>
                  </a:lnTo>
                  <a:lnTo>
                    <a:pt x="5" y="314"/>
                  </a:lnTo>
                  <a:lnTo>
                    <a:pt x="7" y="297"/>
                  </a:lnTo>
                  <a:lnTo>
                    <a:pt x="8" y="284"/>
                  </a:lnTo>
                  <a:lnTo>
                    <a:pt x="11" y="266"/>
                  </a:lnTo>
                  <a:lnTo>
                    <a:pt x="12" y="246"/>
                  </a:lnTo>
                  <a:lnTo>
                    <a:pt x="13" y="225"/>
                  </a:lnTo>
                  <a:lnTo>
                    <a:pt x="15" y="207"/>
                  </a:lnTo>
                  <a:lnTo>
                    <a:pt x="16" y="192"/>
                  </a:lnTo>
                  <a:lnTo>
                    <a:pt x="16" y="182"/>
                  </a:lnTo>
                  <a:lnTo>
                    <a:pt x="16" y="177"/>
                  </a:lnTo>
                  <a:lnTo>
                    <a:pt x="18" y="173"/>
                  </a:lnTo>
                  <a:lnTo>
                    <a:pt x="21" y="166"/>
                  </a:lnTo>
                  <a:lnTo>
                    <a:pt x="26" y="158"/>
                  </a:lnTo>
                  <a:lnTo>
                    <a:pt x="30" y="153"/>
                  </a:lnTo>
                  <a:lnTo>
                    <a:pt x="35" y="149"/>
                  </a:lnTo>
                  <a:lnTo>
                    <a:pt x="45" y="147"/>
                  </a:lnTo>
                  <a:lnTo>
                    <a:pt x="55" y="144"/>
                  </a:lnTo>
                  <a:lnTo>
                    <a:pt x="63" y="143"/>
                  </a:lnTo>
                  <a:lnTo>
                    <a:pt x="66" y="141"/>
                  </a:lnTo>
                  <a:lnTo>
                    <a:pt x="67" y="140"/>
                  </a:lnTo>
                  <a:lnTo>
                    <a:pt x="68" y="139"/>
                  </a:lnTo>
                  <a:lnTo>
                    <a:pt x="70" y="136"/>
                  </a:lnTo>
                  <a:lnTo>
                    <a:pt x="70" y="135"/>
                  </a:lnTo>
                  <a:lnTo>
                    <a:pt x="68" y="134"/>
                  </a:lnTo>
                  <a:lnTo>
                    <a:pt x="67" y="132"/>
                  </a:lnTo>
                  <a:lnTo>
                    <a:pt x="67" y="131"/>
                  </a:lnTo>
                  <a:lnTo>
                    <a:pt x="67" y="128"/>
                  </a:lnTo>
                  <a:lnTo>
                    <a:pt x="68" y="124"/>
                  </a:lnTo>
                  <a:lnTo>
                    <a:pt x="70" y="120"/>
                  </a:lnTo>
                  <a:lnTo>
                    <a:pt x="72" y="118"/>
                  </a:lnTo>
                  <a:lnTo>
                    <a:pt x="73" y="115"/>
                  </a:lnTo>
                  <a:lnTo>
                    <a:pt x="75" y="115"/>
                  </a:lnTo>
                  <a:lnTo>
                    <a:pt x="76" y="114"/>
                  </a:lnTo>
                  <a:lnTo>
                    <a:pt x="77" y="113"/>
                  </a:lnTo>
                  <a:lnTo>
                    <a:pt x="79" y="110"/>
                  </a:lnTo>
                  <a:lnTo>
                    <a:pt x="77" y="107"/>
                  </a:lnTo>
                  <a:lnTo>
                    <a:pt x="77" y="105"/>
                  </a:lnTo>
                  <a:lnTo>
                    <a:pt x="76" y="103"/>
                  </a:lnTo>
                  <a:lnTo>
                    <a:pt x="73" y="101"/>
                  </a:lnTo>
                  <a:lnTo>
                    <a:pt x="72" y="98"/>
                  </a:lnTo>
                  <a:lnTo>
                    <a:pt x="71" y="96"/>
                  </a:lnTo>
                  <a:lnTo>
                    <a:pt x="71" y="92"/>
                  </a:lnTo>
                  <a:lnTo>
                    <a:pt x="72" y="86"/>
                  </a:lnTo>
                  <a:lnTo>
                    <a:pt x="73" y="82"/>
                  </a:lnTo>
                  <a:lnTo>
                    <a:pt x="75" y="80"/>
                  </a:lnTo>
                  <a:lnTo>
                    <a:pt x="76" y="77"/>
                  </a:lnTo>
                  <a:lnTo>
                    <a:pt x="79" y="73"/>
                  </a:lnTo>
                  <a:lnTo>
                    <a:pt x="80" y="71"/>
                  </a:lnTo>
                  <a:lnTo>
                    <a:pt x="80" y="68"/>
                  </a:lnTo>
                  <a:lnTo>
                    <a:pt x="80" y="67"/>
                  </a:lnTo>
                  <a:lnTo>
                    <a:pt x="80" y="64"/>
                  </a:lnTo>
                  <a:lnTo>
                    <a:pt x="80" y="62"/>
                  </a:lnTo>
                  <a:lnTo>
                    <a:pt x="80" y="59"/>
                  </a:lnTo>
                  <a:lnTo>
                    <a:pt x="83" y="55"/>
                  </a:lnTo>
                  <a:lnTo>
                    <a:pt x="84" y="52"/>
                  </a:lnTo>
                  <a:lnTo>
                    <a:pt x="85" y="50"/>
                  </a:lnTo>
                  <a:lnTo>
                    <a:pt x="87" y="50"/>
                  </a:lnTo>
                  <a:lnTo>
                    <a:pt x="87" y="48"/>
                  </a:lnTo>
                  <a:lnTo>
                    <a:pt x="87" y="47"/>
                  </a:lnTo>
                  <a:lnTo>
                    <a:pt x="88" y="46"/>
                  </a:lnTo>
                  <a:lnTo>
                    <a:pt x="89" y="43"/>
                  </a:lnTo>
                  <a:lnTo>
                    <a:pt x="90" y="37"/>
                  </a:lnTo>
                  <a:lnTo>
                    <a:pt x="93" y="29"/>
                  </a:lnTo>
                  <a:lnTo>
                    <a:pt x="97" y="20"/>
                  </a:lnTo>
                  <a:lnTo>
                    <a:pt x="102" y="14"/>
                  </a:lnTo>
                  <a:lnTo>
                    <a:pt x="109" y="10"/>
                  </a:lnTo>
                  <a:lnTo>
                    <a:pt x="115" y="7"/>
                  </a:lnTo>
                  <a:lnTo>
                    <a:pt x="118" y="5"/>
                  </a:lnTo>
                  <a:lnTo>
                    <a:pt x="128" y="0"/>
                  </a:lnTo>
                  <a:lnTo>
                    <a:pt x="139" y="0"/>
                  </a:lnTo>
                  <a:close/>
                </a:path>
              </a:pathLst>
            </a:custGeom>
            <a:solidFill>
              <a:schemeClr val="bg1">
                <a:lumMod val="50000"/>
              </a:schemeClr>
            </a:solidFill>
            <a:ln w="0">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56"/>
            <p:cNvSpPr>
              <a:spLocks/>
            </p:cNvSpPr>
            <p:nvPr/>
          </p:nvSpPr>
          <p:spPr bwMode="auto">
            <a:xfrm>
              <a:off x="6568989" y="2055098"/>
              <a:ext cx="78628" cy="157255"/>
            </a:xfrm>
            <a:custGeom>
              <a:avLst/>
              <a:gdLst>
                <a:gd name="T0" fmla="*/ 2147483646 w 40"/>
                <a:gd name="T1" fmla="*/ 0 h 80"/>
                <a:gd name="T2" fmla="*/ 2147483646 w 40"/>
                <a:gd name="T3" fmla="*/ 2147483646 h 80"/>
                <a:gd name="T4" fmla="*/ 2147483646 w 40"/>
                <a:gd name="T5" fmla="*/ 2147483646 h 80"/>
                <a:gd name="T6" fmla="*/ 2147483646 w 40"/>
                <a:gd name="T7" fmla="*/ 2147483646 h 80"/>
                <a:gd name="T8" fmla="*/ 2147483646 w 40"/>
                <a:gd name="T9" fmla="*/ 2147483646 h 80"/>
                <a:gd name="T10" fmla="*/ 0 w 40"/>
                <a:gd name="T11" fmla="*/ 2147483646 h 80"/>
                <a:gd name="T12" fmla="*/ 2147483646 w 40"/>
                <a:gd name="T13" fmla="*/ 2147483646 h 80"/>
                <a:gd name="T14" fmla="*/ 2147483646 w 40"/>
                <a:gd name="T15" fmla="*/ 2147483646 h 80"/>
                <a:gd name="T16" fmla="*/ 2147483646 w 40"/>
                <a:gd name="T17" fmla="*/ 2147483646 h 80"/>
                <a:gd name="T18" fmla="*/ 2147483646 w 40"/>
                <a:gd name="T19" fmla="*/ 2147483646 h 80"/>
                <a:gd name="T20" fmla="*/ 2147483646 w 40"/>
                <a:gd name="T21" fmla="*/ 2147483646 h 80"/>
                <a:gd name="T22" fmla="*/ 2147483646 w 40"/>
                <a:gd name="T23" fmla="*/ 2147483646 h 80"/>
                <a:gd name="T24" fmla="*/ 2147483646 w 40"/>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80">
                  <a:moveTo>
                    <a:pt x="39" y="0"/>
                  </a:moveTo>
                  <a:lnTo>
                    <a:pt x="40" y="23"/>
                  </a:lnTo>
                  <a:lnTo>
                    <a:pt x="40" y="42"/>
                  </a:lnTo>
                  <a:lnTo>
                    <a:pt x="40" y="61"/>
                  </a:lnTo>
                  <a:lnTo>
                    <a:pt x="40" y="80"/>
                  </a:lnTo>
                  <a:lnTo>
                    <a:pt x="0" y="6"/>
                  </a:lnTo>
                  <a:lnTo>
                    <a:pt x="4" y="7"/>
                  </a:lnTo>
                  <a:lnTo>
                    <a:pt x="12" y="7"/>
                  </a:lnTo>
                  <a:lnTo>
                    <a:pt x="22" y="7"/>
                  </a:lnTo>
                  <a:lnTo>
                    <a:pt x="31" y="6"/>
                  </a:lnTo>
                  <a:lnTo>
                    <a:pt x="35" y="4"/>
                  </a:lnTo>
                  <a:lnTo>
                    <a:pt x="38" y="2"/>
                  </a:lnTo>
                  <a:lnTo>
                    <a:pt x="39" y="0"/>
                  </a:lnTo>
                  <a:close/>
                </a:path>
              </a:pathLst>
            </a:custGeom>
            <a:solidFill>
              <a:srgbClr val="EAF0F0"/>
            </a:solidFill>
            <a:ln w="0">
              <a:solidFill>
                <a:srgbClr val="EAF0F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grpSp>
      <p:sp>
        <p:nvSpPr>
          <p:cNvPr id="2" name="Title 1"/>
          <p:cNvSpPr>
            <a:spLocks noGrp="1"/>
          </p:cNvSpPr>
          <p:nvPr>
            <p:ph type="ctrTitle"/>
          </p:nvPr>
        </p:nvSpPr>
        <p:spPr>
          <a:xfrm>
            <a:off x="2373923" y="1122363"/>
            <a:ext cx="6640220" cy="1128468"/>
          </a:xfrm>
        </p:spPr>
        <p:txBody>
          <a:bodyPr>
            <a:normAutofit fontScale="90000"/>
          </a:bodyPr>
          <a:lstStyle/>
          <a:p>
            <a:r>
              <a:rPr lang="ar-IQ" dirty="0" smtClean="0">
                <a:solidFill>
                  <a:srgbClr val="C00000"/>
                </a:solidFill>
              </a:rPr>
              <a:t>المهارات القيادية للمدراء </a:t>
            </a:r>
            <a:endParaRPr lang="en-US" dirty="0">
              <a:solidFill>
                <a:srgbClr val="C00000"/>
              </a:solidFill>
            </a:endParaRPr>
          </a:p>
        </p:txBody>
      </p:sp>
      <p:sp>
        <p:nvSpPr>
          <p:cNvPr id="3" name="Subtitle 2"/>
          <p:cNvSpPr>
            <a:spLocks noGrp="1"/>
          </p:cNvSpPr>
          <p:nvPr>
            <p:ph type="subTitle" idx="1"/>
          </p:nvPr>
        </p:nvSpPr>
        <p:spPr>
          <a:xfrm>
            <a:off x="1524000" y="2878841"/>
            <a:ext cx="9144000" cy="1655762"/>
          </a:xfrm>
        </p:spPr>
        <p:txBody>
          <a:bodyPr>
            <a:noAutofit/>
          </a:bodyPr>
          <a:lstStyle/>
          <a:p>
            <a:pPr algn="ctr" rtl="1"/>
            <a:r>
              <a:rPr lang="ar-IQ" sz="3200" b="1" dirty="0" smtClean="0">
                <a:solidFill>
                  <a:srgbClr val="C00000"/>
                </a:solidFill>
              </a:rPr>
              <a:t>اعداد </a:t>
            </a:r>
          </a:p>
          <a:p>
            <a:pPr algn="ctr" rtl="1"/>
            <a:r>
              <a:rPr lang="ar-IQ" sz="3200" b="1" dirty="0" smtClean="0">
                <a:solidFill>
                  <a:srgbClr val="C00000"/>
                </a:solidFill>
              </a:rPr>
              <a:t>د. باسم عبد الهادي حسن </a:t>
            </a:r>
          </a:p>
          <a:p>
            <a:pPr algn="ctr" rtl="1"/>
            <a:r>
              <a:rPr lang="ar-IQ" sz="3200" b="1" dirty="0" smtClean="0">
                <a:solidFill>
                  <a:srgbClr val="C00000"/>
                </a:solidFill>
              </a:rPr>
              <a:t>مدير عام مركز الدراسات المصرفية </a:t>
            </a:r>
            <a:endParaRPr lang="ar-IQ" sz="3200" b="1" dirty="0" smtClean="0">
              <a:solidFill>
                <a:srgbClr val="C00000"/>
              </a:solidFill>
            </a:endParaRPr>
          </a:p>
        </p:txBody>
      </p:sp>
      <p:pic>
        <p:nvPicPr>
          <p:cNvPr id="4" name="Picture 42" descr="نتيجة بحث الصور عن البنك المركزي العراقي"/>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69" y="86621"/>
            <a:ext cx="2489993" cy="144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554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205" y="147385"/>
            <a:ext cx="8911687" cy="1280890"/>
          </a:xfrm>
        </p:spPr>
        <p:txBody>
          <a:bodyPr>
            <a:normAutofit/>
          </a:bodyPr>
          <a:lstStyle/>
          <a:p>
            <a:pPr lvl="0" algn="r" rtl="1">
              <a:lnSpc>
                <a:spcPct val="100000"/>
              </a:lnSpc>
              <a:spcBef>
                <a:spcPts val="0"/>
              </a:spcBef>
            </a:pPr>
            <a:r>
              <a:rPr lang="ar-IQ" sz="4400" b="1" dirty="0" smtClean="0">
                <a:solidFill>
                  <a:srgbClr val="C00000"/>
                </a:solidFill>
                <a:latin typeface="AL-Mateen"/>
                <a:ea typeface="+mn-ea"/>
                <a:cs typeface="Arial" panose="020B0604020202020204" pitchFamily="34" charset="0"/>
              </a:rPr>
              <a:t>الفرق بين صفات القائد وصفات المدير </a:t>
            </a:r>
            <a:endParaRPr lang="ar-SA" sz="4400" b="1" dirty="0">
              <a:solidFill>
                <a:srgbClr val="C00000"/>
              </a:solidFill>
              <a:latin typeface="Times New Roman" panose="02020603050405020304" pitchFamily="18" charset="0"/>
              <a:ea typeface="+mn-ea"/>
              <a:cs typeface="Arial" panose="020B0604020202020204" pitchFamily="34" charset="0"/>
            </a:endParaRPr>
          </a:p>
        </p:txBody>
      </p:sp>
      <p:sp>
        <p:nvSpPr>
          <p:cNvPr id="5" name="Rectangle 4"/>
          <p:cNvSpPr/>
          <p:nvPr/>
        </p:nvSpPr>
        <p:spPr>
          <a:xfrm>
            <a:off x="0" y="1554480"/>
            <a:ext cx="12085320" cy="646331"/>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
        <p:nvSpPr>
          <p:cNvPr id="7" name="Title 1"/>
          <p:cNvSpPr txBox="1">
            <a:spLocks/>
          </p:cNvSpPr>
          <p:nvPr/>
        </p:nvSpPr>
        <p:spPr>
          <a:xfrm>
            <a:off x="838200" y="1690689"/>
            <a:ext cx="10972800" cy="2148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p:txBody>
      </p:sp>
      <p:sp>
        <p:nvSpPr>
          <p:cNvPr id="8" name="Title 1"/>
          <p:cNvSpPr txBox="1">
            <a:spLocks/>
          </p:cNvSpPr>
          <p:nvPr/>
        </p:nvSpPr>
        <p:spPr>
          <a:xfrm>
            <a:off x="241300" y="1943100"/>
            <a:ext cx="11569700" cy="4813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50000"/>
              </a:lnSpc>
              <a:spcBef>
                <a:spcPct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Calibri Light" panose="020F0302020204030204"/>
                <a:ea typeface="+mj-ea"/>
                <a:cs typeface="Times New Roman" panose="02020603050405020304" pitchFamily="18" charset="0"/>
              </a:rPr>
              <a:t> </a:t>
            </a:r>
          </a:p>
          <a:p>
            <a:pPr marL="0" marR="0" lvl="0" indent="0" algn="r" defTabSz="914400" rtl="1" eaLnBrk="1" fontAlgn="auto" latinLnBrk="0" hangingPunct="1">
              <a:lnSpc>
                <a:spcPct val="150000"/>
              </a:lnSpc>
              <a:spcBef>
                <a:spcPct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Calibri Light" panose="020F0302020204030204"/>
                <a:ea typeface="+mj-ea"/>
                <a:cs typeface="Times New Roman" panose="02020603050405020304" pitchFamily="18" charset="0"/>
              </a:rPr>
              <a:t> </a:t>
            </a:r>
            <a:endParaRPr kumimoji="0" lang="en-US" sz="2400" b="1"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p:txBody>
      </p:sp>
      <p:sp>
        <p:nvSpPr>
          <p:cNvPr id="3" name="Rectangle 2"/>
          <p:cNvSpPr/>
          <p:nvPr/>
        </p:nvSpPr>
        <p:spPr>
          <a:xfrm>
            <a:off x="518160" y="1348800"/>
            <a:ext cx="11430000" cy="5509200"/>
          </a:xfrm>
          <a:prstGeom prst="rect">
            <a:avLst/>
          </a:prstGeom>
        </p:spPr>
        <p:txBody>
          <a:bodyPr wrap="square">
            <a:spAutoFit/>
          </a:bodyPr>
          <a:lstStyle/>
          <a:p>
            <a:pPr lvl="0" algn="justLow" rtl="1"/>
            <a:r>
              <a:rPr lang="ar-IQ" sz="3200" dirty="0" smtClean="0">
                <a:solidFill>
                  <a:srgbClr val="FF0000"/>
                </a:solidFill>
                <a:latin typeface="Arial" panose="020B0604020202020204" pitchFamily="34" charset="0"/>
                <a:cs typeface="Arial" panose="020B0604020202020204" pitchFamily="34" charset="0"/>
              </a:rPr>
              <a:t>صفات </a:t>
            </a:r>
            <a:r>
              <a:rPr lang="ar-SA" sz="3200" dirty="0" smtClean="0">
                <a:solidFill>
                  <a:srgbClr val="FF0000"/>
                </a:solidFill>
                <a:latin typeface="Arial" panose="020B0604020202020204" pitchFamily="34" charset="0"/>
                <a:cs typeface="Arial" panose="020B0604020202020204" pitchFamily="34" charset="0"/>
              </a:rPr>
              <a:t>القائد</a:t>
            </a:r>
            <a:r>
              <a:rPr lang="ar-IQ" sz="3200" dirty="0" smtClean="0">
                <a:solidFill>
                  <a:srgbClr val="FF0000"/>
                </a:solidFill>
                <a:latin typeface="Arial" panose="020B0604020202020204" pitchFamily="34" charset="0"/>
                <a:cs typeface="Arial" panose="020B0604020202020204" pitchFamily="34" charset="0"/>
              </a:rPr>
              <a:t> هي</a:t>
            </a:r>
            <a:r>
              <a:rPr lang="ar-SA" sz="3200" dirty="0" smtClean="0">
                <a:solidFill>
                  <a:srgbClr val="FF0000"/>
                </a:solidFill>
                <a:latin typeface="Arial" panose="020B0604020202020204" pitchFamily="34" charset="0"/>
                <a:cs typeface="Arial" panose="020B0604020202020204" pitchFamily="34" charset="0"/>
              </a:rPr>
              <a:t> </a:t>
            </a:r>
            <a:r>
              <a:rPr lang="ar-IQ" sz="3200" dirty="0" smtClean="0">
                <a:latin typeface="Arial" panose="020B0604020202020204" pitchFamily="34" charset="0"/>
                <a:cs typeface="Arial" panose="020B0604020202020204" pitchFamily="34" charset="0"/>
              </a:rPr>
              <a:t>: </a:t>
            </a:r>
          </a:p>
          <a:p>
            <a:pPr lvl="0" algn="justLow" rtl="1"/>
            <a:r>
              <a:rPr lang="ar-SA" sz="3200" dirty="0" smtClean="0">
                <a:latin typeface="Arial" panose="020B0604020202020204" pitchFamily="34" charset="0"/>
                <a:cs typeface="Arial" panose="020B0604020202020204" pitchFamily="34" charset="0"/>
              </a:rPr>
              <a:t>كثير </a:t>
            </a:r>
            <a:r>
              <a:rPr lang="ar-SA" sz="3200" dirty="0">
                <a:latin typeface="Arial" panose="020B0604020202020204" pitchFamily="34" charset="0"/>
                <a:cs typeface="Arial" panose="020B0604020202020204" pitchFamily="34" charset="0"/>
              </a:rPr>
              <a:t>الإبداع -يكثر من التطوير و التغيير </a:t>
            </a:r>
            <a:r>
              <a:rPr lang="ar-SA" sz="3200" dirty="0" smtClean="0">
                <a:latin typeface="Arial" panose="020B0604020202020204" pitchFamily="34" charset="0"/>
                <a:cs typeface="Arial" panose="020B0604020202020204" pitchFamily="34" charset="0"/>
              </a:rPr>
              <a:t>-</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يعمل </a:t>
            </a:r>
            <a:r>
              <a:rPr lang="ar-SA" sz="3200" dirty="0">
                <a:latin typeface="Arial" panose="020B0604020202020204" pitchFamily="34" charset="0"/>
                <a:cs typeface="Arial" panose="020B0604020202020204" pitchFamily="34" charset="0"/>
              </a:rPr>
              <a:t>أصح الأشياء في أغلب الأوقات -يركز على العنصر البشري و الإنسان </a:t>
            </a:r>
            <a:r>
              <a:rPr lang="ar-SA" sz="3200" dirty="0" smtClean="0">
                <a:latin typeface="Arial" panose="020B0604020202020204" pitchFamily="34" charset="0"/>
                <a:cs typeface="Arial" panose="020B0604020202020204" pitchFamily="34" charset="0"/>
              </a:rPr>
              <a:t>-</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يتميز </a:t>
            </a:r>
            <a:r>
              <a:rPr lang="ar-SA" sz="3200" dirty="0">
                <a:latin typeface="Arial" panose="020B0604020202020204" pitchFamily="34" charset="0"/>
                <a:cs typeface="Arial" panose="020B0604020202020204" pitchFamily="34" charset="0"/>
              </a:rPr>
              <a:t>ببعد النظر المستقبلي و القدرة على التخطيط - يعتمد على الثقة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 يسأل ماذا ولماذا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 يبحث عن التغيير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 يتحمل الأخطاء والمشاكل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 يعمل خارج القوانين والسياسات </a:t>
            </a:r>
            <a:r>
              <a:rPr lang="ar-SA" sz="3200" dirty="0" smtClean="0">
                <a:latin typeface="Arial" panose="020B0604020202020204" pitchFamily="34" charset="0"/>
                <a:cs typeface="Arial" panose="020B0604020202020204" pitchFamily="34" charset="0"/>
              </a:rPr>
              <a:t>والإجراءات</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التأثير من خلال المشاركة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 يركز على النظرة والخطط الاستراتيجية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 يكسب اتباعاً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 يطبق الأفكار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يصنع الأبطال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 يرقى بالمؤسسة إلى آفاق عالية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 يستخدم أسلوب زميل إلى الزميل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يعمل بنفسه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 يتعامل بحكمه ويشرك الآخرين في الإدارة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 يقنع اتباعه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 التخطيط وبعد النظر المستقبلي . يحفز و يلهم من يتبعه يهتم بالستراتيجيات و الرؤية المستقبلية يغير في الأوضاع إلى أن يصل لما يراه مناسباً يحظى بعلاقات طيبة مع من يتعامل معهم يهتم بروح الفريق و معنوياته يستغل الفرص فيما يراه مناسباً </a:t>
            </a:r>
            <a:r>
              <a:rPr lang="ar-IQ" sz="3200" dirty="0" smtClean="0">
                <a:latin typeface="Arial" panose="020B0604020202020204" pitchFamily="34" charset="0"/>
                <a:cs typeface="Arial" panose="020B0604020202020204" pitchFamily="34" charset="0"/>
              </a:rPr>
              <a:t> </a:t>
            </a:r>
            <a:endParaRPr kumimoji="0" lang="ar-SA" sz="3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93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4716961" y="45175"/>
            <a:ext cx="23262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en-US" sz="32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القائد وال</a:t>
            </a:r>
            <a:r>
              <a:rPr kumimoji="0" lang="ar-IQ" altLang="en-US" sz="32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مدير </a:t>
            </a:r>
            <a:r>
              <a:rPr kumimoji="0" lang="ar-SA" altLang="en-US" sz="32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ar-IQ" altLang="en-US" sz="32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a:t>
            </a:r>
            <a:endParaRPr kumimoji="0" lang="ar-SA" altLang="en-US" sz="32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51203" name="Rectangle 29"/>
          <p:cNvSpPr>
            <a:spLocks noChangeArrowheads="1"/>
          </p:cNvSpPr>
          <p:nvPr/>
        </p:nvSpPr>
        <p:spPr bwMode="auto">
          <a:xfrm>
            <a:off x="7043239" y="629950"/>
            <a:ext cx="4589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altLang="en-US" sz="24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الفرق بين القائد والمدير</a:t>
            </a:r>
            <a:r>
              <a:rPr kumimoji="0" lang="ar-IQ" altLang="en-US" sz="24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 من ناحية العوامل </a:t>
            </a:r>
            <a:r>
              <a:rPr kumimoji="0" lang="ar-SA" altLang="en-US" sz="24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a:t>
            </a:r>
          </a:p>
        </p:txBody>
      </p:sp>
      <p:sp>
        <p:nvSpPr>
          <p:cNvPr id="4" name="Oval 80">
            <a:extLst>
              <a:ext uri="{FF2B5EF4-FFF2-40B4-BE49-F238E27FC236}">
                <a16:creationId xmlns:a16="http://schemas.microsoft.com/office/drawing/2014/main" xmlns="" id="{39AA6897-F6D3-409F-B297-D23C757D7984}"/>
              </a:ext>
            </a:extLst>
          </p:cNvPr>
          <p:cNvSpPr/>
          <p:nvPr/>
        </p:nvSpPr>
        <p:spPr>
          <a:xfrm>
            <a:off x="11633200" y="735518"/>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graphicFrame>
        <p:nvGraphicFramePr>
          <p:cNvPr id="5" name="جدول 4">
            <a:extLst>
              <a:ext uri="{FF2B5EF4-FFF2-40B4-BE49-F238E27FC236}">
                <a16:creationId xmlns:a16="http://schemas.microsoft.com/office/drawing/2014/main" xmlns="" id="{424B26B0-28CA-4511-AE34-66931FCF2BB4}"/>
              </a:ext>
            </a:extLst>
          </p:cNvPr>
          <p:cNvGraphicFramePr>
            <a:graphicFrameLocks noGrp="1"/>
          </p:cNvGraphicFramePr>
          <p:nvPr>
            <p:extLst>
              <p:ext uri="{D42A27DB-BD31-4B8C-83A1-F6EECF244321}">
                <p14:modId xmlns:p14="http://schemas.microsoft.com/office/powerpoint/2010/main" val="1531325853"/>
              </p:ext>
            </p:extLst>
          </p:nvPr>
        </p:nvGraphicFramePr>
        <p:xfrm>
          <a:off x="820738" y="1574512"/>
          <a:ext cx="10606087" cy="5001895"/>
        </p:xfrm>
        <a:graphic>
          <a:graphicData uri="http://schemas.openxmlformats.org/drawingml/2006/table">
            <a:tbl>
              <a:tblPr rtl="1" firstRow="1" bandRow="1">
                <a:tableStyleId>{21E4AEA4-8DFA-4A89-87EB-49C32662AFE0}</a:tableStyleId>
              </a:tblPr>
              <a:tblGrid>
                <a:gridCol w="537859">
                  <a:extLst>
                    <a:ext uri="{9D8B030D-6E8A-4147-A177-3AD203B41FA5}">
                      <a16:colId xmlns:a16="http://schemas.microsoft.com/office/drawing/2014/main" xmlns="" val="20000"/>
                    </a:ext>
                  </a:extLst>
                </a:gridCol>
                <a:gridCol w="2640023">
                  <a:extLst>
                    <a:ext uri="{9D8B030D-6E8A-4147-A177-3AD203B41FA5}">
                      <a16:colId xmlns:a16="http://schemas.microsoft.com/office/drawing/2014/main" xmlns="" val="20001"/>
                    </a:ext>
                  </a:extLst>
                </a:gridCol>
                <a:gridCol w="3707414">
                  <a:extLst>
                    <a:ext uri="{9D8B030D-6E8A-4147-A177-3AD203B41FA5}">
                      <a16:colId xmlns:a16="http://schemas.microsoft.com/office/drawing/2014/main" xmlns="" val="20002"/>
                    </a:ext>
                  </a:extLst>
                </a:gridCol>
                <a:gridCol w="3720791">
                  <a:extLst>
                    <a:ext uri="{9D8B030D-6E8A-4147-A177-3AD203B41FA5}">
                      <a16:colId xmlns:a16="http://schemas.microsoft.com/office/drawing/2014/main" xmlns="" val="20003"/>
                    </a:ext>
                  </a:extLst>
                </a:gridCol>
              </a:tblGrid>
              <a:tr h="458663">
                <a:tc>
                  <a:txBody>
                    <a:bodyPr/>
                    <a:lstStyle/>
                    <a:p>
                      <a:pPr algn="ctr" rtl="1"/>
                      <a:r>
                        <a:rPr lang="ar-SA" sz="1800" dirty="0"/>
                        <a:t>م</a:t>
                      </a:r>
                    </a:p>
                  </a:txBody>
                  <a:tcPr marL="91435" marR="91435" marT="45714" marB="45714"/>
                </a:tc>
                <a:tc>
                  <a:txBody>
                    <a:bodyPr/>
                    <a:lstStyle/>
                    <a:p>
                      <a:pPr algn="ctr" rtl="1"/>
                      <a:r>
                        <a:rPr lang="ar-SA" sz="1600" dirty="0"/>
                        <a:t>عامل المقارنة</a:t>
                      </a:r>
                    </a:p>
                  </a:txBody>
                  <a:tcPr marL="91435" marR="91435" marT="45714" marB="45714"/>
                </a:tc>
                <a:tc>
                  <a:txBody>
                    <a:bodyPr/>
                    <a:lstStyle/>
                    <a:p>
                      <a:pPr algn="ctr" rtl="1"/>
                      <a:r>
                        <a:rPr lang="ar-SA" sz="1800" dirty="0"/>
                        <a:t>القيادة/القائد</a:t>
                      </a:r>
                    </a:p>
                  </a:txBody>
                  <a:tcPr marL="91435" marR="91435" marT="45714" marB="45714"/>
                </a:tc>
                <a:tc>
                  <a:txBody>
                    <a:bodyPr/>
                    <a:lstStyle/>
                    <a:p>
                      <a:pPr algn="ctr" rtl="1"/>
                      <a:r>
                        <a:rPr lang="ar-SA" sz="1800" dirty="0"/>
                        <a:t>الإدارة/المدير</a:t>
                      </a:r>
                    </a:p>
                  </a:txBody>
                  <a:tcPr marL="91435" marR="91435" marT="45714" marB="45714"/>
                </a:tc>
                <a:extLst>
                  <a:ext uri="{0D108BD9-81ED-4DB2-BD59-A6C34878D82A}">
                    <a16:rowId xmlns:a16="http://schemas.microsoft.com/office/drawing/2014/main" xmlns="" val="10000"/>
                  </a:ext>
                </a:extLst>
              </a:tr>
              <a:tr h="458663">
                <a:tc>
                  <a:txBody>
                    <a:bodyPr/>
                    <a:lstStyle/>
                    <a:p>
                      <a:pPr marL="0" indent="0" rtl="1">
                        <a:buFont typeface="+mj-lt"/>
                        <a:buNone/>
                      </a:pPr>
                      <a:r>
                        <a:rPr lang="ar-SA" sz="1800" dirty="0"/>
                        <a:t>1</a:t>
                      </a:r>
                    </a:p>
                  </a:txBody>
                  <a:tcPr marL="91435" marR="91435" marT="45714" marB="45714"/>
                </a:tc>
                <a:tc>
                  <a:txBody>
                    <a:bodyPr/>
                    <a:lstStyle/>
                    <a:p>
                      <a:pPr algn="r" rtl="1"/>
                      <a:r>
                        <a:rPr lang="ar-SA" sz="1800" b="1" dirty="0">
                          <a:solidFill>
                            <a:srgbClr val="FF0000"/>
                          </a:solidFill>
                        </a:rPr>
                        <a:t>الاختيار</a:t>
                      </a:r>
                    </a:p>
                  </a:txBody>
                  <a:tcPr marL="91435" marR="91435" marT="45714" marB="45714"/>
                </a:tc>
                <a:tc>
                  <a:txBody>
                    <a:bodyPr/>
                    <a:lstStyle/>
                    <a:p>
                      <a:pPr algn="r" rtl="1"/>
                      <a:r>
                        <a:rPr lang="ar-SA" sz="1800" dirty="0"/>
                        <a:t>اختيار العمل الصحيح</a:t>
                      </a:r>
                    </a:p>
                  </a:txBody>
                  <a:tcPr marL="91435" marR="91435" marT="45714" marB="45714"/>
                </a:tc>
                <a:tc>
                  <a:txBody>
                    <a:bodyPr/>
                    <a:lstStyle/>
                    <a:p>
                      <a:pPr algn="r" rtl="1"/>
                      <a:r>
                        <a:rPr lang="ar-SA" sz="1800" dirty="0"/>
                        <a:t>اختيار الطريقة الصحيحة للعمل</a:t>
                      </a:r>
                    </a:p>
                  </a:txBody>
                  <a:tcPr marL="91435" marR="91435" marT="45714" marB="45714"/>
                </a:tc>
                <a:extLst>
                  <a:ext uri="{0D108BD9-81ED-4DB2-BD59-A6C34878D82A}">
                    <a16:rowId xmlns:a16="http://schemas.microsoft.com/office/drawing/2014/main" xmlns="" val="10001"/>
                  </a:ext>
                </a:extLst>
              </a:tr>
              <a:tr h="612456">
                <a:tc>
                  <a:txBody>
                    <a:bodyPr/>
                    <a:lstStyle/>
                    <a:p>
                      <a:pPr marL="0" indent="0" rtl="1">
                        <a:buFont typeface="+mj-lt"/>
                        <a:buNone/>
                      </a:pPr>
                      <a:r>
                        <a:rPr lang="ar-SA" sz="1800" dirty="0"/>
                        <a:t>2</a:t>
                      </a:r>
                    </a:p>
                  </a:txBody>
                  <a:tcPr marL="91435" marR="91435" marT="45714" marB="45714"/>
                </a:tc>
                <a:tc>
                  <a:txBody>
                    <a:bodyPr/>
                    <a:lstStyle/>
                    <a:p>
                      <a:pPr algn="r" rtl="1"/>
                      <a:r>
                        <a:rPr lang="ar-SA" sz="1800" b="1" dirty="0">
                          <a:solidFill>
                            <a:srgbClr val="FF0000"/>
                          </a:solidFill>
                        </a:rPr>
                        <a:t>التركيز</a:t>
                      </a:r>
                    </a:p>
                  </a:txBody>
                  <a:tcPr marL="91435" marR="91435" marT="45714" marB="45714"/>
                </a:tc>
                <a:tc>
                  <a:txBody>
                    <a:bodyPr/>
                    <a:lstStyle/>
                    <a:p>
                      <a:pPr algn="r" rtl="1"/>
                      <a:r>
                        <a:rPr lang="ar-SA" sz="1800" dirty="0"/>
                        <a:t>تحديد الرؤية وبلورة الرسالة</a:t>
                      </a:r>
                    </a:p>
                  </a:txBody>
                  <a:tcPr marL="91435" marR="91435" marT="45714" marB="45714"/>
                </a:tc>
                <a:tc>
                  <a:txBody>
                    <a:bodyPr/>
                    <a:lstStyle/>
                    <a:p>
                      <a:pPr algn="r" rtl="1"/>
                      <a:r>
                        <a:rPr lang="ar-SA" sz="1800" dirty="0"/>
                        <a:t>بناء الهيكل التنظيمي ووضع الأنظمة</a:t>
                      </a:r>
                    </a:p>
                  </a:txBody>
                  <a:tcPr marL="91435" marR="91435" marT="45714" marB="45714"/>
                </a:tc>
                <a:extLst>
                  <a:ext uri="{0D108BD9-81ED-4DB2-BD59-A6C34878D82A}">
                    <a16:rowId xmlns:a16="http://schemas.microsoft.com/office/drawing/2014/main" xmlns="" val="10002"/>
                  </a:ext>
                </a:extLst>
              </a:tr>
              <a:tr h="640067">
                <a:tc>
                  <a:txBody>
                    <a:bodyPr/>
                    <a:lstStyle/>
                    <a:p>
                      <a:pPr marL="0" indent="0" rtl="1">
                        <a:buFont typeface="+mj-lt"/>
                        <a:buNone/>
                      </a:pPr>
                      <a:r>
                        <a:rPr lang="ar-SA" sz="1800" dirty="0"/>
                        <a:t>3</a:t>
                      </a:r>
                    </a:p>
                  </a:txBody>
                  <a:tcPr marL="91435" marR="91435" marT="45714" marB="45714"/>
                </a:tc>
                <a:tc>
                  <a:txBody>
                    <a:bodyPr/>
                    <a:lstStyle/>
                    <a:p>
                      <a:pPr algn="r" rtl="1"/>
                      <a:r>
                        <a:rPr lang="ar-SA" sz="1600" b="1" dirty="0">
                          <a:solidFill>
                            <a:srgbClr val="FF0000"/>
                          </a:solidFill>
                        </a:rPr>
                        <a:t>الفاعلية والكفاءة</a:t>
                      </a:r>
                    </a:p>
                  </a:txBody>
                  <a:tcPr marL="91435" marR="91435" marT="45714" marB="45714"/>
                </a:tc>
                <a:tc>
                  <a:txBody>
                    <a:bodyPr/>
                    <a:lstStyle/>
                    <a:p>
                      <a:pPr algn="r" rtl="1"/>
                      <a:r>
                        <a:rPr lang="ar-SA" sz="1800" dirty="0"/>
                        <a:t>يهتم بالفاعلية (تحقيق النتائج)</a:t>
                      </a:r>
                    </a:p>
                  </a:txBody>
                  <a:tcPr marL="91435" marR="91435" marT="45714" marB="45714"/>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1800" dirty="0"/>
                        <a:t>يهتم بالكفاءة (طرق الاستخدام والسياسات)</a:t>
                      </a:r>
                    </a:p>
                    <a:p>
                      <a:pPr algn="r" rtl="1"/>
                      <a:endParaRPr lang="ar-SA" sz="1800" dirty="0"/>
                    </a:p>
                  </a:txBody>
                  <a:tcPr marL="91435" marR="91435" marT="45714" marB="45714"/>
                </a:tc>
                <a:extLst>
                  <a:ext uri="{0D108BD9-81ED-4DB2-BD59-A6C34878D82A}">
                    <a16:rowId xmlns:a16="http://schemas.microsoft.com/office/drawing/2014/main" xmlns="" val="10003"/>
                  </a:ext>
                </a:extLst>
              </a:tr>
              <a:tr h="660126">
                <a:tc>
                  <a:txBody>
                    <a:bodyPr/>
                    <a:lstStyle/>
                    <a:p>
                      <a:pPr marL="0" indent="0" rtl="1">
                        <a:buFont typeface="+mj-lt"/>
                        <a:buNone/>
                      </a:pPr>
                      <a:r>
                        <a:rPr lang="ar-SA" sz="1800" dirty="0"/>
                        <a:t>4</a:t>
                      </a:r>
                    </a:p>
                  </a:txBody>
                  <a:tcPr marL="91435" marR="91435" marT="45714" marB="45714"/>
                </a:tc>
                <a:tc>
                  <a:txBody>
                    <a:bodyPr/>
                    <a:lstStyle/>
                    <a:p>
                      <a:pPr algn="r" rtl="1"/>
                      <a:r>
                        <a:rPr lang="ar-SA" sz="1800" b="1" dirty="0">
                          <a:solidFill>
                            <a:srgbClr val="FF0000"/>
                          </a:solidFill>
                        </a:rPr>
                        <a:t>الشمولية/الجزئية</a:t>
                      </a:r>
                    </a:p>
                  </a:txBody>
                  <a:tcPr marL="91435" marR="91435" marT="45714" marB="45714"/>
                </a:tc>
                <a:tc>
                  <a:txBody>
                    <a:bodyPr/>
                    <a:lstStyle/>
                    <a:p>
                      <a:pPr algn="r" rtl="1"/>
                      <a:r>
                        <a:rPr lang="ar-SA" sz="1800" dirty="0"/>
                        <a:t>تهتم بالكليات والعلاقة بين الجزئيات</a:t>
                      </a:r>
                    </a:p>
                  </a:txBody>
                  <a:tcPr marL="91435" marR="91435" marT="45714" marB="45714"/>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1800" dirty="0"/>
                        <a:t>تهتم بالجزئيات والتفصيلات</a:t>
                      </a:r>
                    </a:p>
                    <a:p>
                      <a:pPr algn="r" rtl="1"/>
                      <a:endParaRPr lang="ar-SA" sz="1800" dirty="0"/>
                    </a:p>
                  </a:txBody>
                  <a:tcPr marL="91435" marR="91435" marT="45714" marB="45714"/>
                </a:tc>
                <a:extLst>
                  <a:ext uri="{0D108BD9-81ED-4DB2-BD59-A6C34878D82A}">
                    <a16:rowId xmlns:a16="http://schemas.microsoft.com/office/drawing/2014/main" xmlns="" val="10004"/>
                  </a:ext>
                </a:extLst>
              </a:tr>
              <a:tr h="643119">
                <a:tc>
                  <a:txBody>
                    <a:bodyPr/>
                    <a:lstStyle/>
                    <a:p>
                      <a:pPr marL="0" indent="0" rtl="1">
                        <a:buFont typeface="+mj-lt"/>
                        <a:buNone/>
                      </a:pPr>
                      <a:r>
                        <a:rPr lang="ar-SA" sz="1800" dirty="0"/>
                        <a:t>5</a:t>
                      </a:r>
                    </a:p>
                  </a:txBody>
                  <a:tcPr marL="91435" marR="91435" marT="45714" marB="45714"/>
                </a:tc>
                <a:tc>
                  <a:txBody>
                    <a:bodyPr/>
                    <a:lstStyle/>
                    <a:p>
                      <a:pPr algn="r" rtl="1"/>
                      <a:r>
                        <a:rPr lang="ar-SA" sz="1800" b="1" dirty="0">
                          <a:solidFill>
                            <a:srgbClr val="FF0000"/>
                          </a:solidFill>
                        </a:rPr>
                        <a:t>التجديد/التطوير</a:t>
                      </a:r>
                    </a:p>
                  </a:txBody>
                  <a:tcPr marL="91435" marR="91435" marT="45714" marB="45714"/>
                </a:tc>
                <a:tc>
                  <a:txBody>
                    <a:bodyPr/>
                    <a:lstStyle/>
                    <a:p>
                      <a:pPr algn="r" rtl="1"/>
                      <a:r>
                        <a:rPr lang="ar-SA" sz="1800" dirty="0"/>
                        <a:t>يهتم بالتطوير و التجديد والإبداع</a:t>
                      </a:r>
                    </a:p>
                  </a:txBody>
                  <a:tcPr marL="91435" marR="91435" marT="45714" marB="45714"/>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1800" dirty="0"/>
                        <a:t>يهتم بالمحافظة والصيانة والجودة</a:t>
                      </a:r>
                    </a:p>
                    <a:p>
                      <a:pPr algn="r" rtl="1"/>
                      <a:endParaRPr lang="ar-SA" sz="1800" dirty="0"/>
                    </a:p>
                  </a:txBody>
                  <a:tcPr marL="91435" marR="91435" marT="45714" marB="45714"/>
                </a:tc>
                <a:extLst>
                  <a:ext uri="{0D108BD9-81ED-4DB2-BD59-A6C34878D82A}">
                    <a16:rowId xmlns:a16="http://schemas.microsoft.com/office/drawing/2014/main" xmlns="" val="10005"/>
                  </a:ext>
                </a:extLst>
              </a:tr>
              <a:tr h="660126">
                <a:tc>
                  <a:txBody>
                    <a:bodyPr/>
                    <a:lstStyle/>
                    <a:p>
                      <a:pPr marL="0" indent="0" rtl="1">
                        <a:buFont typeface="+mj-lt"/>
                        <a:buNone/>
                      </a:pPr>
                      <a:r>
                        <a:rPr lang="ar-SA" sz="1800" dirty="0"/>
                        <a:t>6</a:t>
                      </a:r>
                    </a:p>
                  </a:txBody>
                  <a:tcPr marL="91435" marR="91435" marT="45714" marB="45714"/>
                </a:tc>
                <a:tc>
                  <a:txBody>
                    <a:bodyPr/>
                    <a:lstStyle/>
                    <a:p>
                      <a:pPr algn="r" rtl="1"/>
                      <a:r>
                        <a:rPr lang="ar-SA" sz="1800" b="1" dirty="0">
                          <a:solidFill>
                            <a:srgbClr val="FF0000"/>
                          </a:solidFill>
                        </a:rPr>
                        <a:t>الرقابة</a:t>
                      </a:r>
                    </a:p>
                  </a:txBody>
                  <a:tcPr marL="91435" marR="91435" marT="45714" marB="45714"/>
                </a:tc>
                <a:tc>
                  <a:txBody>
                    <a:bodyPr/>
                    <a:lstStyle/>
                    <a:p>
                      <a:pPr algn="r" rtl="1"/>
                      <a:r>
                        <a:rPr lang="ar-SA" sz="1800" dirty="0"/>
                        <a:t>يلهم الثقة بالآخرين، ويركز على الرقابة الذاتية</a:t>
                      </a:r>
                    </a:p>
                  </a:txBody>
                  <a:tcPr marL="91435" marR="91435" marT="45714" marB="45714"/>
                </a:tc>
                <a:tc>
                  <a:txBody>
                    <a:bodyPr/>
                    <a:lstStyle/>
                    <a:p>
                      <a:pPr algn="r" rtl="1"/>
                      <a:r>
                        <a:rPr lang="ar-SA" sz="1800" dirty="0"/>
                        <a:t>يعتمد على الرقابة والسيطرة</a:t>
                      </a:r>
                    </a:p>
                  </a:txBody>
                  <a:tcPr marL="91435" marR="91435" marT="45714" marB="45714"/>
                </a:tc>
                <a:extLst>
                  <a:ext uri="{0D108BD9-81ED-4DB2-BD59-A6C34878D82A}">
                    <a16:rowId xmlns:a16="http://schemas.microsoft.com/office/drawing/2014/main" xmlns="" val="10006"/>
                  </a:ext>
                </a:extLst>
              </a:tr>
              <a:tr h="594354">
                <a:tc>
                  <a:txBody>
                    <a:bodyPr/>
                    <a:lstStyle/>
                    <a:p>
                      <a:pPr marL="0" indent="0" rtl="1">
                        <a:buFont typeface="+mj-lt"/>
                        <a:buNone/>
                      </a:pPr>
                      <a:r>
                        <a:rPr lang="ar-SA" sz="1800" dirty="0"/>
                        <a:t>7</a:t>
                      </a:r>
                    </a:p>
                  </a:txBody>
                  <a:tcPr marL="91435" marR="91435" marT="45714" marB="45714"/>
                </a:tc>
                <a:tc>
                  <a:txBody>
                    <a:bodyPr/>
                    <a:lstStyle/>
                    <a:p>
                      <a:pPr algn="r" rtl="1"/>
                      <a:r>
                        <a:rPr lang="ar-SA" sz="1800" b="1" dirty="0">
                          <a:solidFill>
                            <a:srgbClr val="FF0000"/>
                          </a:solidFill>
                        </a:rPr>
                        <a:t>التحدي</a:t>
                      </a:r>
                    </a:p>
                  </a:txBody>
                  <a:tcPr marL="91435" marR="91435" marT="45714" marB="45714"/>
                </a:tc>
                <a:tc>
                  <a:txBody>
                    <a:bodyPr/>
                    <a:lstStyle/>
                    <a:p>
                      <a:pPr algn="r" rtl="1"/>
                      <a:r>
                        <a:rPr lang="ar-SA" sz="1800" dirty="0"/>
                        <a:t>يقبل التحدي، ويحاول تغيير الواقع</a:t>
                      </a:r>
                    </a:p>
                  </a:txBody>
                  <a:tcPr marL="91435" marR="91435" marT="45714" marB="45714"/>
                </a:tc>
                <a:tc>
                  <a:txBody>
                    <a:bodyPr/>
                    <a:lstStyle/>
                    <a:p>
                      <a:pPr algn="r" rtl="1"/>
                      <a:r>
                        <a:rPr lang="ar-SA" sz="1800" dirty="0"/>
                        <a:t>يقبل الأمر الواقع، ويتعامل معه</a:t>
                      </a:r>
                    </a:p>
                  </a:txBody>
                  <a:tcPr marL="91435" marR="91435" marT="45714" marB="45714"/>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290553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lnSpc>
                <a:spcPct val="100000"/>
              </a:lnSpc>
              <a:spcBef>
                <a:spcPts val="0"/>
              </a:spcBef>
            </a:pPr>
            <a:r>
              <a:rPr lang="ar-SA" sz="5400" b="1" dirty="0">
                <a:solidFill>
                  <a:srgbClr val="C00000"/>
                </a:solidFill>
                <a:latin typeface="AL-Mateen"/>
                <a:ea typeface="+mn-ea"/>
                <a:cs typeface="Arial" panose="020B0604020202020204" pitchFamily="34" charset="0"/>
              </a:rPr>
              <a:t>هل القائد يولد أم يصنع؟</a:t>
            </a:r>
            <a:endParaRPr lang="ar-SA" sz="5400" b="1" dirty="0">
              <a:solidFill>
                <a:srgbClr val="C00000"/>
              </a:solidFill>
              <a:latin typeface="Times New Roman" panose="02020603050405020304" pitchFamily="18" charset="0"/>
              <a:ea typeface="+mn-ea"/>
              <a:cs typeface="Arial" panose="020B0604020202020204" pitchFamily="34" charset="0"/>
            </a:endParaRPr>
          </a:p>
        </p:txBody>
      </p:sp>
      <p:sp>
        <p:nvSpPr>
          <p:cNvPr id="5" name="Rectangle 4"/>
          <p:cNvSpPr/>
          <p:nvPr/>
        </p:nvSpPr>
        <p:spPr>
          <a:xfrm>
            <a:off x="0" y="1554480"/>
            <a:ext cx="12085320" cy="646331"/>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
        <p:nvSpPr>
          <p:cNvPr id="7" name="Title 1"/>
          <p:cNvSpPr txBox="1">
            <a:spLocks/>
          </p:cNvSpPr>
          <p:nvPr/>
        </p:nvSpPr>
        <p:spPr>
          <a:xfrm>
            <a:off x="838200" y="1690689"/>
            <a:ext cx="10972800" cy="2148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p:txBody>
      </p:sp>
      <p:sp>
        <p:nvSpPr>
          <p:cNvPr id="8" name="Title 1"/>
          <p:cNvSpPr txBox="1">
            <a:spLocks/>
          </p:cNvSpPr>
          <p:nvPr/>
        </p:nvSpPr>
        <p:spPr>
          <a:xfrm>
            <a:off x="241300" y="1943100"/>
            <a:ext cx="11569700" cy="4813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50000"/>
              </a:lnSpc>
              <a:spcBef>
                <a:spcPct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Calibri Light" panose="020F0302020204030204"/>
                <a:ea typeface="+mj-ea"/>
                <a:cs typeface="Times New Roman" panose="02020603050405020304" pitchFamily="18" charset="0"/>
              </a:rPr>
              <a:t> </a:t>
            </a:r>
          </a:p>
          <a:p>
            <a:pPr marL="0" marR="0" lvl="0" indent="0" algn="r" defTabSz="914400" rtl="1" eaLnBrk="1" fontAlgn="auto" latinLnBrk="0" hangingPunct="1">
              <a:lnSpc>
                <a:spcPct val="150000"/>
              </a:lnSpc>
              <a:spcBef>
                <a:spcPct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Calibri Light" panose="020F0302020204030204"/>
                <a:ea typeface="+mj-ea"/>
                <a:cs typeface="Times New Roman" panose="02020603050405020304" pitchFamily="18" charset="0"/>
              </a:rPr>
              <a:t> </a:t>
            </a:r>
            <a:endParaRPr kumimoji="0" lang="en-US" sz="2400" b="1"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p:txBody>
      </p:sp>
      <p:sp>
        <p:nvSpPr>
          <p:cNvPr id="3" name="Rectangle 2"/>
          <p:cNvSpPr/>
          <p:nvPr/>
        </p:nvSpPr>
        <p:spPr>
          <a:xfrm>
            <a:off x="518160" y="1758535"/>
            <a:ext cx="11430000" cy="2677656"/>
          </a:xfrm>
          <a:prstGeom prst="rect">
            <a:avLst/>
          </a:prstGeom>
        </p:spPr>
        <p:txBody>
          <a:bodyPr wrap="square">
            <a:spAutoFit/>
          </a:bodyPr>
          <a:lstStyle/>
          <a:p>
            <a:pPr algn="justLow" rtl="1"/>
            <a:r>
              <a:rPr lang="ar-SA" sz="2800" b="0" i="0" dirty="0" smtClean="0">
                <a:effectLst/>
                <a:latin typeface="Arial" panose="020B0604020202020204" pitchFamily="34" charset="0"/>
                <a:cs typeface="Arial" panose="020B0604020202020204" pitchFamily="34" charset="0"/>
              </a:rPr>
              <a:t>وهو تساؤل مشهور إختلفت إجابات المتخصصين عليه إختلافًا واسعًا،</a:t>
            </a:r>
            <a:endParaRPr lang="ar-IQ" sz="2800" b="0" i="0" dirty="0" smtClean="0">
              <a:effectLst/>
              <a:latin typeface="Arial" panose="020B0604020202020204" pitchFamily="34" charset="0"/>
              <a:cs typeface="Arial" panose="020B0604020202020204" pitchFamily="34" charset="0"/>
            </a:endParaRPr>
          </a:p>
          <a:p>
            <a:pPr marL="457200" indent="-457200" algn="justLow" rtl="1">
              <a:buFontTx/>
              <a:buChar char="-"/>
            </a:pPr>
            <a:r>
              <a:rPr lang="ar-SA" sz="2800" b="0" i="0" dirty="0" smtClean="0">
                <a:effectLst/>
                <a:latin typeface="Arial" panose="020B0604020202020204" pitchFamily="34" charset="0"/>
                <a:cs typeface="Arial" panose="020B0604020202020204" pitchFamily="34" charset="0"/>
              </a:rPr>
              <a:t>أكد بعضهم </a:t>
            </a:r>
            <a:r>
              <a:rPr lang="ar-SA" sz="2800" b="0" i="0" u="sng" dirty="0" smtClean="0">
                <a:effectLst/>
                <a:latin typeface="Arial" panose="020B0604020202020204" pitchFamily="34" charset="0"/>
                <a:cs typeface="Arial" panose="020B0604020202020204" pitchFamily="34" charset="0"/>
              </a:rPr>
              <a:t>أن القيادة موهبة فطرية </a:t>
            </a:r>
            <a:r>
              <a:rPr lang="ar-SA" sz="2800" b="0" i="0" dirty="0" smtClean="0">
                <a:effectLst/>
                <a:latin typeface="Arial" panose="020B0604020202020204" pitchFamily="34" charset="0"/>
                <a:cs typeface="Arial" panose="020B0604020202020204" pitchFamily="34" charset="0"/>
              </a:rPr>
              <a:t>تمتلكها فئة معينة قليلة من الناس ،يقول وارين بينسي</a:t>
            </a:r>
            <a:r>
              <a:rPr lang="ar-IQ" sz="2800" b="0" i="0" dirty="0" smtClean="0">
                <a:effectLst/>
                <a:latin typeface="Arial" panose="020B0604020202020204" pitchFamily="34" charset="0"/>
                <a:cs typeface="Arial" panose="020B0604020202020204" pitchFamily="34" charset="0"/>
              </a:rPr>
              <a:t> </a:t>
            </a:r>
            <a:r>
              <a:rPr lang="ar-SA" sz="2800" b="0" i="0" dirty="0" smtClean="0">
                <a:effectLst/>
                <a:latin typeface="Arial" panose="020B0604020202020204" pitchFamily="34" charset="0"/>
                <a:cs typeface="Arial" panose="020B0604020202020204" pitchFamily="34" charset="0"/>
              </a:rPr>
              <a:t> "لا تستطيع تعلم القيادة، القيادة شخصية وحكمة وهما شيئان لا يمكنك تعليمهما"</a:t>
            </a:r>
            <a:r>
              <a:rPr lang="ar-IQ" sz="2800" b="0" i="0" dirty="0" smtClean="0">
                <a:effectLst/>
                <a:latin typeface="Arial" panose="020B0604020202020204" pitchFamily="34" charset="0"/>
                <a:cs typeface="Arial" panose="020B0604020202020204" pitchFamily="34" charset="0"/>
              </a:rPr>
              <a:t>.</a:t>
            </a:r>
          </a:p>
          <a:p>
            <a:pPr marL="457200" indent="-457200" algn="justLow" rtl="1">
              <a:buFontTx/>
              <a:buChar char="-"/>
            </a:pPr>
            <a:r>
              <a:rPr lang="ar-SA" sz="2800" b="0" i="0" dirty="0" smtClean="0">
                <a:effectLst/>
                <a:latin typeface="Arial" panose="020B0604020202020204" pitchFamily="34" charset="0"/>
                <a:cs typeface="Arial" panose="020B0604020202020204" pitchFamily="34" charset="0"/>
              </a:rPr>
              <a:t>أكد آخرون </a:t>
            </a:r>
            <a:r>
              <a:rPr lang="ar-SA" sz="2800" b="0" i="0" u="sng" dirty="0" smtClean="0">
                <a:effectLst/>
                <a:latin typeface="Arial" panose="020B0604020202020204" pitchFamily="34" charset="0"/>
                <a:cs typeface="Arial" panose="020B0604020202020204" pitchFamily="34" charset="0"/>
              </a:rPr>
              <a:t>أن القيادة فن يمكن اكتسابه </a:t>
            </a:r>
            <a:r>
              <a:rPr lang="ar-SA" sz="2800" b="0" i="0" dirty="0" smtClean="0">
                <a:effectLst/>
                <a:latin typeface="Arial" panose="020B0604020202020204" pitchFamily="34" charset="0"/>
                <a:cs typeface="Arial" panose="020B0604020202020204" pitchFamily="34" charset="0"/>
              </a:rPr>
              <a:t>بالتعلم والممارسة والتمرين، يقول وارن بلاك:" لم يولد أي إنسان كقائد، القيادة ليست مبرمجة في الجينات الوراثية ولا يوجد إنسان مركب داخليًا كقائد " ومثله بيتر دركر يقول :" القيادة يجب أن تتعلمها وباستطاعتك ذلك".</a:t>
            </a:r>
          </a:p>
        </p:txBody>
      </p:sp>
    </p:spTree>
    <p:extLst>
      <p:ext uri="{BB962C8B-B14F-4D97-AF65-F5344CB8AC3E}">
        <p14:creationId xmlns:p14="http://schemas.microsoft.com/office/powerpoint/2010/main" val="347467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760" y="1087121"/>
            <a:ext cx="11087100" cy="2062103"/>
          </a:xfrm>
          <a:prstGeom prst="rect">
            <a:avLst/>
          </a:prstGeom>
        </p:spPr>
        <p:txBody>
          <a:bodyPr wrap="square">
            <a:spAutoFit/>
          </a:bodyPr>
          <a:lstStyle/>
          <a:p>
            <a:pPr algn="justLow" rtl="1"/>
            <a:r>
              <a:rPr lang="ar-IQ" sz="4400" b="1" dirty="0" smtClean="0">
                <a:solidFill>
                  <a:srgbClr val="C00000"/>
                </a:solidFill>
                <a:latin typeface="Arial" panose="020B0604020202020204" pitchFamily="34" charset="0"/>
                <a:cs typeface="Arial" panose="020B0604020202020204" pitchFamily="34" charset="0"/>
              </a:rPr>
              <a:t>سمات القائد الاداري  </a:t>
            </a:r>
          </a:p>
          <a:p>
            <a:pPr algn="justLow" rtl="1"/>
            <a:r>
              <a:rPr lang="ar-IQ" sz="2800" b="0" i="0" dirty="0" smtClean="0">
                <a:solidFill>
                  <a:srgbClr val="000000"/>
                </a:solidFill>
                <a:effectLst/>
                <a:latin typeface="Arial" panose="020B0604020202020204" pitchFamily="34" charset="0"/>
                <a:cs typeface="Arial" panose="020B0604020202020204" pitchFamily="34" charset="0"/>
              </a:rPr>
              <a:t>يمكن إجمال هذه السمات في : الذكاء وسرعة البديهة ـ الثقة بالنفس ـ الإيمان بالقيم ـ المهارة وحسن الأداء ـ القدرة على التكيف ـ الحزم ـ السرعة في اختيار البدائل المناسبة ـ المقدرة على الإقناع والتأثير ـ المقدرة على التنسيق وخلق الوحدة وتحقيق الترابط داخل التنظيم.</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47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93C186C-F972-4051-B87B-1FCB7B8D5088}"/>
              </a:ext>
            </a:extLst>
          </p:cNvPr>
          <p:cNvSpPr txBox="1">
            <a:spLocks/>
          </p:cNvSpPr>
          <p:nvPr/>
        </p:nvSpPr>
        <p:spPr>
          <a:xfrm>
            <a:off x="3327400" y="225425"/>
            <a:ext cx="5219700" cy="103981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rPr>
              <a:t>مصادر قوة القائد</a:t>
            </a:r>
            <a:br>
              <a:rPr kumimoji="0" lang="ar-SA"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rPr>
            </a:b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rPr>
              <a:t>Source of Leadership’s Power</a:t>
            </a:r>
            <a:endParaRPr kumimoji="0" lang="ar-SA"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endParaRPr>
          </a:p>
        </p:txBody>
      </p:sp>
      <p:sp>
        <p:nvSpPr>
          <p:cNvPr id="3" name="Rectangle 29">
            <a:extLst>
              <a:ext uri="{FF2B5EF4-FFF2-40B4-BE49-F238E27FC236}">
                <a16:creationId xmlns:a16="http://schemas.microsoft.com/office/drawing/2014/main" xmlns="" id="{941C2456-FE9D-4F23-AC0F-451AE7408DCC}"/>
              </a:ext>
            </a:extLst>
          </p:cNvPr>
          <p:cNvSpPr>
            <a:spLocks noChangeArrowheads="1"/>
          </p:cNvSpPr>
          <p:nvPr/>
        </p:nvSpPr>
        <p:spPr bwMode="auto">
          <a:xfrm>
            <a:off x="4191000" y="1417638"/>
            <a:ext cx="7324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Arial" panose="020B0604020202020204" pitchFamily="34" charset="0"/>
              </a:rPr>
              <a:t>هناك</a:t>
            </a:r>
            <a:r>
              <a:rPr kumimoji="0" lang="ar-SA" sz="2400" b="1" i="0" u="none" strike="noStrike" kern="1200" cap="none" spc="0" normalizeH="0" baseline="0" noProof="0" dirty="0">
                <a:ln>
                  <a:noFill/>
                </a:ln>
                <a:solidFill>
                  <a:srgbClr val="00B0F0">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 </a:t>
            </a:r>
            <a:r>
              <a:rPr kumimoji="0" lang="ar-SA"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Arial" panose="020B0604020202020204" pitchFamily="34" charset="0"/>
              </a:rPr>
              <a:t>مجموعة من المصادر التي يستخدمها القائد للتأثير على مرؤوسيه:</a:t>
            </a:r>
          </a:p>
        </p:txBody>
      </p:sp>
      <p:sp>
        <p:nvSpPr>
          <p:cNvPr id="4" name="Oval 80">
            <a:extLst>
              <a:ext uri="{FF2B5EF4-FFF2-40B4-BE49-F238E27FC236}">
                <a16:creationId xmlns:a16="http://schemas.microsoft.com/office/drawing/2014/main" xmlns="" id="{26DCFF6F-00C1-4714-8973-B06C129C9223}"/>
              </a:ext>
            </a:extLst>
          </p:cNvPr>
          <p:cNvSpPr/>
          <p:nvPr/>
        </p:nvSpPr>
        <p:spPr>
          <a:xfrm>
            <a:off x="11633200" y="1517650"/>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52230" name="Rectangle 145"/>
          <p:cNvSpPr>
            <a:spLocks noChangeArrowheads="1"/>
          </p:cNvSpPr>
          <p:nvPr/>
        </p:nvSpPr>
        <p:spPr bwMode="auto">
          <a:xfrm>
            <a:off x="65088" y="6496050"/>
            <a:ext cx="2127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200" b="0" i="0" u="none" strike="noStrike" kern="1200" cap="none" spc="0" normalizeH="0" baseline="0" noProof="0" smtClean="0">
                <a:ln>
                  <a:noFill/>
                </a:ln>
                <a:solidFill>
                  <a:srgbClr val="FFC000"/>
                </a:solidFill>
                <a:effectLst/>
                <a:uLnTx/>
                <a:uFillTx/>
                <a:latin typeface="Calibri" panose="020F0502020204030204" pitchFamily="34" charset="0"/>
                <a:ea typeface="+mn-ea"/>
                <a:cs typeface="Arial" panose="020B0604020202020204" pitchFamily="34" charset="0"/>
              </a:rPr>
              <a:t>©  الشميمري و آخرون 2019 -1440</a:t>
            </a:r>
            <a:endParaRPr kumimoji="0" lang="ar-SA" altLang="en-US" sz="1200" b="1" i="0" u="none" strike="noStrike" kern="1200" cap="none" spc="0" normalizeH="0" baseline="0" noProof="0" smtClean="0">
              <a:ln>
                <a:noFill/>
              </a:ln>
              <a:solidFill>
                <a:srgbClr val="FFC000"/>
              </a:solidFill>
              <a:effectLst/>
              <a:uLnTx/>
              <a:uFillTx/>
              <a:latin typeface="Calibri" panose="020F0502020204030204" pitchFamily="34" charset="0"/>
              <a:ea typeface="+mn-ea"/>
              <a:cs typeface="AL-Mohanad Bold" pitchFamily="2" charset="0"/>
            </a:endParaRPr>
          </a:p>
        </p:txBody>
      </p:sp>
      <p:sp>
        <p:nvSpPr>
          <p:cNvPr id="52231" name="Freeform 45"/>
          <p:cNvSpPr>
            <a:spLocks/>
          </p:cNvSpPr>
          <p:nvPr/>
        </p:nvSpPr>
        <p:spPr bwMode="auto">
          <a:xfrm>
            <a:off x="750888" y="3959225"/>
            <a:ext cx="1071562" cy="2289175"/>
          </a:xfrm>
          <a:custGeom>
            <a:avLst/>
            <a:gdLst>
              <a:gd name="T0" fmla="*/ 1670709 w 937659"/>
              <a:gd name="T1" fmla="*/ 84 h 2416211"/>
              <a:gd name="T2" fmla="*/ 1899088 w 937659"/>
              <a:gd name="T3" fmla="*/ 140976 h 2416211"/>
              <a:gd name="T4" fmla="*/ 1887197 w 937659"/>
              <a:gd name="T5" fmla="*/ 314833 h 2416211"/>
              <a:gd name="T6" fmla="*/ 1887197 w 937659"/>
              <a:gd name="T7" fmla="*/ 449430 h 2416211"/>
              <a:gd name="T8" fmla="*/ 1863421 w 937659"/>
              <a:gd name="T9" fmla="*/ 797141 h 2416211"/>
              <a:gd name="T10" fmla="*/ 1881255 w 937659"/>
              <a:gd name="T11" fmla="*/ 982215 h 2416211"/>
              <a:gd name="T12" fmla="*/ 2017982 w 937659"/>
              <a:gd name="T13" fmla="*/ 1122421 h 2416211"/>
              <a:gd name="T14" fmla="*/ 1952591 w 937659"/>
              <a:gd name="T15" fmla="*/ 1408443 h 2416211"/>
              <a:gd name="T16" fmla="*/ 1613747 w 937659"/>
              <a:gd name="T17" fmla="*/ 1629968 h 2416211"/>
              <a:gd name="T18" fmla="*/ 1530523 w 937659"/>
              <a:gd name="T19" fmla="*/ 2092649 h 2416211"/>
              <a:gd name="T20" fmla="*/ 1566189 w 937659"/>
              <a:gd name="T21" fmla="*/ 2538506 h 2416211"/>
              <a:gd name="T22" fmla="*/ 228653 w 937659"/>
              <a:gd name="T23" fmla="*/ 2538506 h 2416211"/>
              <a:gd name="T24" fmla="*/ 240546 w 937659"/>
              <a:gd name="T25" fmla="*/ 2381475 h 2416211"/>
              <a:gd name="T26" fmla="*/ 198929 w 937659"/>
              <a:gd name="T27" fmla="*/ 1683247 h 2416211"/>
              <a:gd name="T28" fmla="*/ 20592 w 937659"/>
              <a:gd name="T29" fmla="*/ 1377597 h 2416211"/>
              <a:gd name="T30" fmla="*/ 20592 w 937659"/>
              <a:gd name="T31" fmla="*/ 1074751 h 2416211"/>
              <a:gd name="T32" fmla="*/ 216764 w 937659"/>
              <a:gd name="T33" fmla="*/ 914916 h 2416211"/>
              <a:gd name="T34" fmla="*/ 484272 w 937659"/>
              <a:gd name="T35" fmla="*/ 864441 h 2416211"/>
              <a:gd name="T36" fmla="*/ 959841 w 937659"/>
              <a:gd name="T37" fmla="*/ 788729 h 2416211"/>
              <a:gd name="T38" fmla="*/ 1453241 w 937659"/>
              <a:gd name="T39" fmla="*/ 676566 h 2416211"/>
              <a:gd name="T40" fmla="*/ 1488909 w 937659"/>
              <a:gd name="T41" fmla="*/ 283985 h 2416211"/>
              <a:gd name="T42" fmla="*/ 1601858 w 937659"/>
              <a:gd name="T43" fmla="*/ 6379 h 2416211"/>
              <a:gd name="T44" fmla="*/ 1670709 w 937659"/>
              <a:gd name="T45" fmla="*/ 84 h 24162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37659" h="2416211">
                <a:moveTo>
                  <a:pt x="750586" y="81"/>
                </a:moveTo>
                <a:cubicBezTo>
                  <a:pt x="817843" y="-2729"/>
                  <a:pt x="850851" y="68793"/>
                  <a:pt x="853188" y="134184"/>
                </a:cubicBezTo>
                <a:cubicBezTo>
                  <a:pt x="855859" y="187565"/>
                  <a:pt x="847846" y="243615"/>
                  <a:pt x="847846" y="299665"/>
                </a:cubicBezTo>
                <a:cubicBezTo>
                  <a:pt x="845176" y="339700"/>
                  <a:pt x="850517" y="385074"/>
                  <a:pt x="847846" y="427779"/>
                </a:cubicBezTo>
                <a:cubicBezTo>
                  <a:pt x="839834" y="539878"/>
                  <a:pt x="839834" y="646640"/>
                  <a:pt x="837164" y="758739"/>
                </a:cubicBezTo>
                <a:cubicBezTo>
                  <a:pt x="834493" y="817458"/>
                  <a:pt x="845176" y="876177"/>
                  <a:pt x="845176" y="934896"/>
                </a:cubicBezTo>
                <a:cubicBezTo>
                  <a:pt x="845176" y="998952"/>
                  <a:pt x="869212" y="1017636"/>
                  <a:pt x="906602" y="1068347"/>
                </a:cubicBezTo>
                <a:cubicBezTo>
                  <a:pt x="978710" y="1175109"/>
                  <a:pt x="906602" y="1241835"/>
                  <a:pt x="877224" y="1340589"/>
                </a:cubicBezTo>
                <a:cubicBezTo>
                  <a:pt x="847846" y="1428667"/>
                  <a:pt x="783750" y="1482048"/>
                  <a:pt x="724995" y="1551443"/>
                </a:cubicBezTo>
                <a:cubicBezTo>
                  <a:pt x="639533" y="1650198"/>
                  <a:pt x="684935" y="1871728"/>
                  <a:pt x="687605" y="1991834"/>
                </a:cubicBezTo>
                <a:cubicBezTo>
                  <a:pt x="692947" y="2127955"/>
                  <a:pt x="671581" y="2282759"/>
                  <a:pt x="703629" y="2416211"/>
                </a:cubicBezTo>
                <a:cubicBezTo>
                  <a:pt x="703629" y="2416211"/>
                  <a:pt x="703629" y="2416211"/>
                  <a:pt x="102725" y="2416211"/>
                </a:cubicBezTo>
                <a:cubicBezTo>
                  <a:pt x="102725" y="2365499"/>
                  <a:pt x="105396" y="2314788"/>
                  <a:pt x="108067" y="2266745"/>
                </a:cubicBezTo>
                <a:cubicBezTo>
                  <a:pt x="124091" y="2039877"/>
                  <a:pt x="198870" y="1815678"/>
                  <a:pt x="89372" y="1602155"/>
                </a:cubicBezTo>
                <a:cubicBezTo>
                  <a:pt x="46641" y="1522084"/>
                  <a:pt x="17263" y="1401977"/>
                  <a:pt x="9251" y="1311230"/>
                </a:cubicBezTo>
                <a:cubicBezTo>
                  <a:pt x="1239" y="1215144"/>
                  <a:pt x="-6773" y="1119059"/>
                  <a:pt x="9251" y="1022974"/>
                </a:cubicBezTo>
                <a:cubicBezTo>
                  <a:pt x="17263" y="956248"/>
                  <a:pt x="27946" y="902867"/>
                  <a:pt x="97384" y="870839"/>
                </a:cubicBezTo>
                <a:cubicBezTo>
                  <a:pt x="134773" y="852155"/>
                  <a:pt x="204211" y="862832"/>
                  <a:pt x="217565" y="822796"/>
                </a:cubicBezTo>
                <a:cubicBezTo>
                  <a:pt x="249613" y="726711"/>
                  <a:pt x="345758" y="724042"/>
                  <a:pt x="431220" y="750732"/>
                </a:cubicBezTo>
                <a:cubicBezTo>
                  <a:pt x="428549" y="651978"/>
                  <a:pt x="578107" y="598597"/>
                  <a:pt x="652886" y="643971"/>
                </a:cubicBezTo>
                <a:cubicBezTo>
                  <a:pt x="655557" y="518526"/>
                  <a:pt x="660899" y="395750"/>
                  <a:pt x="668911" y="270305"/>
                </a:cubicBezTo>
                <a:cubicBezTo>
                  <a:pt x="671581" y="198241"/>
                  <a:pt x="631521" y="35430"/>
                  <a:pt x="719654" y="6071"/>
                </a:cubicBezTo>
                <a:cubicBezTo>
                  <a:pt x="730670" y="2401"/>
                  <a:pt x="740978" y="483"/>
                  <a:pt x="750586" y="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1" name="TextBox 18">
            <a:extLst>
              <a:ext uri="{FF2B5EF4-FFF2-40B4-BE49-F238E27FC236}">
                <a16:creationId xmlns:a16="http://schemas.microsoft.com/office/drawing/2014/main" xmlns="" id="{70A69174-CB78-4BD9-A4EB-94B5A76C46D2}"/>
              </a:ext>
            </a:extLst>
          </p:cNvPr>
          <p:cNvSpPr txBox="1"/>
          <p:nvPr/>
        </p:nvSpPr>
        <p:spPr>
          <a:xfrm>
            <a:off x="957263" y="5238750"/>
            <a:ext cx="555625" cy="4619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FFFFFF"/>
                </a:solidFill>
                <a:effectLst/>
                <a:uLnTx/>
                <a:uFillTx/>
                <a:latin typeface="Calibri Light" panose="020F0302020204030204"/>
                <a:ea typeface="+mn-ea"/>
                <a:cs typeface="Montserrat" panose="02000000000000000000" pitchFamily="2" charset="0"/>
              </a:rPr>
              <a:t>1</a:t>
            </a:r>
            <a:endParaRPr kumimoji="0" lang="en-US" sz="2400" b="0" i="0" u="none" strike="noStrike" kern="1200" cap="none" spc="0" normalizeH="0" baseline="0" noProof="0" dirty="0">
              <a:ln>
                <a:noFill/>
              </a:ln>
              <a:solidFill>
                <a:srgbClr val="FFFFFF"/>
              </a:solidFill>
              <a:effectLst/>
              <a:uLnTx/>
              <a:uFillTx/>
              <a:latin typeface="Calibri Light" panose="020F0302020204030204"/>
              <a:ea typeface="+mn-ea"/>
              <a:cs typeface="Montserrat" panose="02000000000000000000" pitchFamily="2" charset="0"/>
            </a:endParaRPr>
          </a:p>
        </p:txBody>
      </p:sp>
      <p:sp>
        <p:nvSpPr>
          <p:cNvPr id="52233" name="Freeform 43"/>
          <p:cNvSpPr>
            <a:spLocks/>
          </p:cNvSpPr>
          <p:nvPr/>
        </p:nvSpPr>
        <p:spPr bwMode="auto">
          <a:xfrm>
            <a:off x="4176713" y="3954463"/>
            <a:ext cx="1022350" cy="2289175"/>
          </a:xfrm>
          <a:custGeom>
            <a:avLst/>
            <a:gdLst>
              <a:gd name="T0" fmla="*/ 464528 w 918832"/>
              <a:gd name="T1" fmla="*/ 82 h 2481664"/>
              <a:gd name="T2" fmla="*/ 669877 w 918832"/>
              <a:gd name="T3" fmla="*/ 87865 h 2481664"/>
              <a:gd name="T4" fmla="*/ 857477 w 918832"/>
              <a:gd name="T5" fmla="*/ 424667 h 2481664"/>
              <a:gd name="T6" fmla="*/ 1060291 w 918832"/>
              <a:gd name="T7" fmla="*/ 687421 h 2481664"/>
              <a:gd name="T8" fmla="*/ 1273244 w 918832"/>
              <a:gd name="T9" fmla="*/ 458109 h 2481664"/>
              <a:gd name="T10" fmla="*/ 1359441 w 918832"/>
              <a:gd name="T11" fmla="*/ 257461 h 2481664"/>
              <a:gd name="T12" fmla="*/ 1415212 w 918832"/>
              <a:gd name="T13" fmla="*/ 118918 h 2481664"/>
              <a:gd name="T14" fmla="*/ 1739715 w 918832"/>
              <a:gd name="T15" fmla="*/ 152359 h 2481664"/>
              <a:gd name="T16" fmla="*/ 1683941 w 918832"/>
              <a:gd name="T17" fmla="*/ 341064 h 2481664"/>
              <a:gd name="T18" fmla="*/ 1597746 w 918832"/>
              <a:gd name="T19" fmla="*/ 541711 h 2481664"/>
              <a:gd name="T20" fmla="*/ 1562253 w 918832"/>
              <a:gd name="T21" fmla="*/ 699363 h 2481664"/>
              <a:gd name="T22" fmla="*/ 1541971 w 918832"/>
              <a:gd name="T23" fmla="*/ 847462 h 2481664"/>
              <a:gd name="T24" fmla="*/ 1597746 w 918832"/>
              <a:gd name="T25" fmla="*/ 1229647 h 2481664"/>
              <a:gd name="T26" fmla="*/ 1531830 w 918832"/>
              <a:gd name="T27" fmla="*/ 1490014 h 2481664"/>
              <a:gd name="T28" fmla="*/ 1501408 w 918832"/>
              <a:gd name="T29" fmla="*/ 1867422 h 2481664"/>
              <a:gd name="T30" fmla="*/ 1526761 w 918832"/>
              <a:gd name="T31" fmla="*/ 2220944 h 2481664"/>
              <a:gd name="T32" fmla="*/ 401152 w 918832"/>
              <a:gd name="T33" fmla="*/ 2220944 h 2481664"/>
              <a:gd name="T34" fmla="*/ 441714 w 918832"/>
              <a:gd name="T35" fmla="*/ 1767097 h 2481664"/>
              <a:gd name="T36" fmla="*/ 213550 w 918832"/>
              <a:gd name="T37" fmla="*/ 1506734 h 2481664"/>
              <a:gd name="T38" fmla="*/ 61439 w 918832"/>
              <a:gd name="T39" fmla="*/ 1279810 h 2481664"/>
              <a:gd name="T40" fmla="*/ 15805 w 918832"/>
              <a:gd name="T41" fmla="*/ 1024224 h 2481664"/>
              <a:gd name="T42" fmla="*/ 304815 w 918832"/>
              <a:gd name="T43" fmla="*/ 904789 h 2481664"/>
              <a:gd name="T44" fmla="*/ 304815 w 918832"/>
              <a:gd name="T45" fmla="*/ 742360 h 2481664"/>
              <a:gd name="T46" fmla="*/ 624246 w 918832"/>
              <a:gd name="T47" fmla="*/ 742360 h 2481664"/>
              <a:gd name="T48" fmla="*/ 472135 w 918832"/>
              <a:gd name="T49" fmla="*/ 417502 h 2481664"/>
              <a:gd name="T50" fmla="*/ 380870 w 918832"/>
              <a:gd name="T51" fmla="*/ 216853 h 2481664"/>
              <a:gd name="T52" fmla="*/ 320025 w 918832"/>
              <a:gd name="T53" fmla="*/ 87865 h 2481664"/>
              <a:gd name="T54" fmla="*/ 464528 w 918832"/>
              <a:gd name="T55" fmla="*/ 82 h 24816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18832" h="2481664">
                <a:moveTo>
                  <a:pt x="244999" y="92"/>
                </a:moveTo>
                <a:cubicBezTo>
                  <a:pt x="288454" y="2094"/>
                  <a:pt x="337258" y="36792"/>
                  <a:pt x="353303" y="98180"/>
                </a:cubicBezTo>
                <a:cubicBezTo>
                  <a:pt x="385393" y="218289"/>
                  <a:pt x="436202" y="349073"/>
                  <a:pt x="452247" y="474520"/>
                </a:cubicBezTo>
                <a:cubicBezTo>
                  <a:pt x="460269" y="519894"/>
                  <a:pt x="516427" y="768118"/>
                  <a:pt x="559213" y="768118"/>
                </a:cubicBezTo>
                <a:cubicBezTo>
                  <a:pt x="628741" y="768118"/>
                  <a:pt x="655483" y="554592"/>
                  <a:pt x="671528" y="511887"/>
                </a:cubicBezTo>
                <a:cubicBezTo>
                  <a:pt x="695595" y="442491"/>
                  <a:pt x="711640" y="362419"/>
                  <a:pt x="716989" y="287684"/>
                </a:cubicBezTo>
                <a:cubicBezTo>
                  <a:pt x="722337" y="231634"/>
                  <a:pt x="727685" y="183591"/>
                  <a:pt x="746404" y="132878"/>
                </a:cubicBezTo>
                <a:cubicBezTo>
                  <a:pt x="794539" y="15439"/>
                  <a:pt x="904180" y="47468"/>
                  <a:pt x="917551" y="170245"/>
                </a:cubicBezTo>
                <a:cubicBezTo>
                  <a:pt x="925573" y="242310"/>
                  <a:pt x="893483" y="311706"/>
                  <a:pt x="888135" y="381102"/>
                </a:cubicBezTo>
                <a:cubicBezTo>
                  <a:pt x="882787" y="453167"/>
                  <a:pt x="866742" y="535908"/>
                  <a:pt x="842674" y="605304"/>
                </a:cubicBezTo>
                <a:cubicBezTo>
                  <a:pt x="821281" y="661355"/>
                  <a:pt x="837326" y="722744"/>
                  <a:pt x="823955" y="781463"/>
                </a:cubicBezTo>
                <a:cubicBezTo>
                  <a:pt x="810584" y="842852"/>
                  <a:pt x="797213" y="885557"/>
                  <a:pt x="813258" y="946946"/>
                </a:cubicBezTo>
                <a:cubicBezTo>
                  <a:pt x="850697" y="1088407"/>
                  <a:pt x="837326" y="1248551"/>
                  <a:pt x="842674" y="1373998"/>
                </a:cubicBezTo>
                <a:cubicBezTo>
                  <a:pt x="845348" y="1486099"/>
                  <a:pt x="834652" y="1555495"/>
                  <a:pt x="807910" y="1664927"/>
                </a:cubicBezTo>
                <a:cubicBezTo>
                  <a:pt x="770472" y="1803719"/>
                  <a:pt x="797213" y="1939842"/>
                  <a:pt x="791865" y="2086641"/>
                </a:cubicBezTo>
                <a:cubicBezTo>
                  <a:pt x="786517" y="2222764"/>
                  <a:pt x="786517" y="2348210"/>
                  <a:pt x="805236" y="2481664"/>
                </a:cubicBezTo>
                <a:cubicBezTo>
                  <a:pt x="805236" y="2481664"/>
                  <a:pt x="805236" y="2481664"/>
                  <a:pt x="211573" y="2481664"/>
                </a:cubicBezTo>
                <a:cubicBezTo>
                  <a:pt x="230292" y="2313512"/>
                  <a:pt x="232966" y="2134684"/>
                  <a:pt x="232966" y="1974540"/>
                </a:cubicBezTo>
                <a:cubicBezTo>
                  <a:pt x="235640" y="1849093"/>
                  <a:pt x="176808" y="1782367"/>
                  <a:pt x="112629" y="1683611"/>
                </a:cubicBezTo>
                <a:cubicBezTo>
                  <a:pt x="59145" y="1603538"/>
                  <a:pt x="48449" y="1520797"/>
                  <a:pt x="32404" y="1430049"/>
                </a:cubicBezTo>
                <a:cubicBezTo>
                  <a:pt x="11011" y="1331293"/>
                  <a:pt x="-13057" y="1245882"/>
                  <a:pt x="8336" y="1144458"/>
                </a:cubicBezTo>
                <a:cubicBezTo>
                  <a:pt x="29730" y="1053709"/>
                  <a:pt x="85887" y="1040364"/>
                  <a:pt x="160764" y="1011004"/>
                </a:cubicBezTo>
                <a:cubicBezTo>
                  <a:pt x="125999" y="954953"/>
                  <a:pt x="104606" y="882888"/>
                  <a:pt x="160764" y="829507"/>
                </a:cubicBezTo>
                <a:cubicBezTo>
                  <a:pt x="200876" y="792140"/>
                  <a:pt x="291797" y="797478"/>
                  <a:pt x="329236" y="829507"/>
                </a:cubicBezTo>
                <a:cubicBezTo>
                  <a:pt x="329236" y="706729"/>
                  <a:pt x="286449" y="583952"/>
                  <a:pt x="249011" y="466513"/>
                </a:cubicBezTo>
                <a:cubicBezTo>
                  <a:pt x="227617" y="394447"/>
                  <a:pt x="222269" y="314375"/>
                  <a:pt x="200876" y="242310"/>
                </a:cubicBezTo>
                <a:cubicBezTo>
                  <a:pt x="184831" y="188929"/>
                  <a:pt x="171460" y="154231"/>
                  <a:pt x="168786" y="98180"/>
                </a:cubicBezTo>
                <a:cubicBezTo>
                  <a:pt x="163437" y="28784"/>
                  <a:pt x="201544" y="-1910"/>
                  <a:pt x="244999" y="9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 name="TextBox 20">
            <a:extLst>
              <a:ext uri="{FF2B5EF4-FFF2-40B4-BE49-F238E27FC236}">
                <a16:creationId xmlns:a16="http://schemas.microsoft.com/office/drawing/2014/main" xmlns="" id="{C8DFD4D9-39BF-444D-B117-F41B616C58C3}"/>
              </a:ext>
            </a:extLst>
          </p:cNvPr>
          <p:cNvSpPr txBox="1"/>
          <p:nvPr/>
        </p:nvSpPr>
        <p:spPr>
          <a:xfrm>
            <a:off x="4375150" y="5238750"/>
            <a:ext cx="625475" cy="4619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FFFFFF"/>
                </a:solidFill>
                <a:effectLst/>
                <a:uLnTx/>
                <a:uFillTx/>
                <a:latin typeface="Calibri Light" panose="020F0302020204030204"/>
                <a:ea typeface="+mn-ea"/>
                <a:cs typeface="Montserrat" panose="02000000000000000000" pitchFamily="2" charset="0"/>
              </a:rPr>
              <a:t>2</a:t>
            </a:r>
            <a:endParaRPr kumimoji="0" lang="en-US" sz="2400" b="0" i="0" u="none" strike="noStrike" kern="1200" cap="none" spc="0" normalizeH="0" baseline="0" noProof="0" dirty="0">
              <a:ln>
                <a:noFill/>
              </a:ln>
              <a:solidFill>
                <a:srgbClr val="FFFFFF"/>
              </a:solidFill>
              <a:effectLst/>
              <a:uLnTx/>
              <a:uFillTx/>
              <a:latin typeface="Calibri Light" panose="020F0302020204030204"/>
              <a:ea typeface="+mn-ea"/>
              <a:cs typeface="Montserrat" panose="02000000000000000000" pitchFamily="2" charset="0"/>
            </a:endParaRPr>
          </a:p>
        </p:txBody>
      </p:sp>
      <p:sp>
        <p:nvSpPr>
          <p:cNvPr id="14" name="Freeform 42">
            <a:extLst>
              <a:ext uri="{FF2B5EF4-FFF2-40B4-BE49-F238E27FC236}">
                <a16:creationId xmlns:a16="http://schemas.microsoft.com/office/drawing/2014/main" xmlns="" id="{6BA042E2-B1AC-4DF9-9808-2150A6BD4AAE}"/>
              </a:ext>
            </a:extLst>
          </p:cNvPr>
          <p:cNvSpPr>
            <a:spLocks/>
          </p:cNvSpPr>
          <p:nvPr/>
        </p:nvSpPr>
        <p:spPr bwMode="auto">
          <a:xfrm>
            <a:off x="7664450" y="3959225"/>
            <a:ext cx="963613" cy="2289175"/>
          </a:xfrm>
          <a:custGeom>
            <a:avLst/>
            <a:gdLst>
              <a:gd name="connsiteX0" fmla="*/ 414308 w 871608"/>
              <a:gd name="connsiteY0" fmla="*/ 1490 h 2494504"/>
              <a:gd name="connsiteX1" fmla="*/ 509780 w 871608"/>
              <a:gd name="connsiteY1" fmla="*/ 58521 h 2494504"/>
              <a:gd name="connsiteX2" fmla="*/ 509780 w 871608"/>
              <a:gd name="connsiteY2" fmla="*/ 301318 h 2494504"/>
              <a:gd name="connsiteX3" fmla="*/ 536509 w 871608"/>
              <a:gd name="connsiteY3" fmla="*/ 557457 h 2494504"/>
              <a:gd name="connsiteX4" fmla="*/ 544527 w 871608"/>
              <a:gd name="connsiteY4" fmla="*/ 741556 h 2494504"/>
              <a:gd name="connsiteX5" fmla="*/ 608676 w 871608"/>
              <a:gd name="connsiteY5" fmla="*/ 552121 h 2494504"/>
              <a:gd name="connsiteX6" fmla="*/ 646097 w 871608"/>
              <a:gd name="connsiteY6" fmla="*/ 424051 h 2494504"/>
              <a:gd name="connsiteX7" fmla="*/ 664807 w 871608"/>
              <a:gd name="connsiteY7" fmla="*/ 317327 h 2494504"/>
              <a:gd name="connsiteX8" fmla="*/ 718264 w 871608"/>
              <a:gd name="connsiteY8" fmla="*/ 98542 h 2494504"/>
              <a:gd name="connsiteX9" fmla="*/ 867945 w 871608"/>
              <a:gd name="connsiteY9" fmla="*/ 133228 h 2494504"/>
              <a:gd name="connsiteX10" fmla="*/ 822506 w 871608"/>
              <a:gd name="connsiteY10" fmla="*/ 410711 h 2494504"/>
              <a:gd name="connsiteX11" fmla="*/ 782413 w 871608"/>
              <a:gd name="connsiteY11" fmla="*/ 666849 h 2494504"/>
              <a:gd name="connsiteX12" fmla="*/ 771722 w 871608"/>
              <a:gd name="connsiteY12" fmla="*/ 1139105 h 2494504"/>
              <a:gd name="connsiteX13" fmla="*/ 774394 w 871608"/>
              <a:gd name="connsiteY13" fmla="*/ 1445937 h 2494504"/>
              <a:gd name="connsiteX14" fmla="*/ 726283 w 871608"/>
              <a:gd name="connsiteY14" fmla="*/ 1579343 h 2494504"/>
              <a:gd name="connsiteX15" fmla="*/ 683517 w 871608"/>
              <a:gd name="connsiteY15" fmla="*/ 1656718 h 2494504"/>
              <a:gd name="connsiteX16" fmla="*/ 707573 w 871608"/>
              <a:gd name="connsiteY16" fmla="*/ 1958214 h 2494504"/>
              <a:gd name="connsiteX17" fmla="*/ 694208 w 871608"/>
              <a:gd name="connsiteY17" fmla="*/ 2203680 h 2494504"/>
              <a:gd name="connsiteX18" fmla="*/ 728956 w 871608"/>
              <a:gd name="connsiteY18" fmla="*/ 2494504 h 2494504"/>
              <a:gd name="connsiteX19" fmla="*/ 132905 w 871608"/>
              <a:gd name="connsiteY19" fmla="*/ 2494504 h 2494504"/>
              <a:gd name="connsiteX20" fmla="*/ 178344 w 871608"/>
              <a:gd name="connsiteY20" fmla="*/ 2072943 h 2494504"/>
              <a:gd name="connsiteX21" fmla="*/ 183689 w 871608"/>
              <a:gd name="connsiteY21" fmla="*/ 1776783 h 2494504"/>
              <a:gd name="connsiteX22" fmla="*/ 90139 w 871608"/>
              <a:gd name="connsiteY22" fmla="*/ 1563334 h 2494504"/>
              <a:gd name="connsiteX23" fmla="*/ 23317 w 871608"/>
              <a:gd name="connsiteY23" fmla="*/ 1141773 h 2494504"/>
              <a:gd name="connsiteX24" fmla="*/ 60737 w 871608"/>
              <a:gd name="connsiteY24" fmla="*/ 880298 h 2494504"/>
              <a:gd name="connsiteX25" fmla="*/ 140923 w 871608"/>
              <a:gd name="connsiteY25" fmla="*/ 824268 h 2494504"/>
              <a:gd name="connsiteX26" fmla="*/ 135578 w 871608"/>
              <a:gd name="connsiteY26" fmla="*/ 746893 h 2494504"/>
              <a:gd name="connsiteX27" fmla="*/ 76774 w 871608"/>
              <a:gd name="connsiteY27" fmla="*/ 482750 h 2494504"/>
              <a:gd name="connsiteX28" fmla="*/ 39354 w 871608"/>
              <a:gd name="connsiteY28" fmla="*/ 245288 h 2494504"/>
              <a:gd name="connsiteX29" fmla="*/ 116867 w 871608"/>
              <a:gd name="connsiteY29" fmla="*/ 103878 h 2494504"/>
              <a:gd name="connsiteX30" fmla="*/ 210418 w 871608"/>
              <a:gd name="connsiteY30" fmla="*/ 293314 h 2494504"/>
              <a:gd name="connsiteX31" fmla="*/ 320006 w 871608"/>
              <a:gd name="connsiteY31" fmla="*/ 768238 h 2494504"/>
              <a:gd name="connsiteX32" fmla="*/ 338716 w 871608"/>
              <a:gd name="connsiteY32" fmla="*/ 621492 h 2494504"/>
              <a:gd name="connsiteX33" fmla="*/ 349408 w 871608"/>
              <a:gd name="connsiteY33" fmla="*/ 434724 h 2494504"/>
              <a:gd name="connsiteX34" fmla="*/ 344062 w 871608"/>
              <a:gd name="connsiteY34" fmla="*/ 199930 h 2494504"/>
              <a:gd name="connsiteX35" fmla="*/ 378809 w 871608"/>
              <a:gd name="connsiteY35" fmla="*/ 21167 h 2494504"/>
              <a:gd name="connsiteX36" fmla="*/ 414308 w 871608"/>
              <a:gd name="connsiteY36" fmla="*/ 1490 h 249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1608" h="2494504">
                <a:moveTo>
                  <a:pt x="414308" y="1490"/>
                </a:moveTo>
                <a:cubicBezTo>
                  <a:pt x="453649" y="-6515"/>
                  <a:pt x="499757" y="18499"/>
                  <a:pt x="509780" y="58521"/>
                </a:cubicBezTo>
                <a:cubicBezTo>
                  <a:pt x="531163" y="133228"/>
                  <a:pt x="512453" y="226611"/>
                  <a:pt x="509780" y="301318"/>
                </a:cubicBezTo>
                <a:cubicBezTo>
                  <a:pt x="507107" y="389366"/>
                  <a:pt x="536509" y="472077"/>
                  <a:pt x="536509" y="557457"/>
                </a:cubicBezTo>
                <a:cubicBezTo>
                  <a:pt x="536509" y="616155"/>
                  <a:pt x="507107" y="688194"/>
                  <a:pt x="544527" y="741556"/>
                </a:cubicBezTo>
                <a:cubicBezTo>
                  <a:pt x="600658" y="717543"/>
                  <a:pt x="595312" y="605483"/>
                  <a:pt x="608676" y="552121"/>
                </a:cubicBezTo>
                <a:cubicBezTo>
                  <a:pt x="622041" y="506763"/>
                  <a:pt x="638078" y="469409"/>
                  <a:pt x="646097" y="424051"/>
                </a:cubicBezTo>
                <a:cubicBezTo>
                  <a:pt x="651442" y="392034"/>
                  <a:pt x="664807" y="352013"/>
                  <a:pt x="664807" y="317327"/>
                </a:cubicBezTo>
                <a:cubicBezTo>
                  <a:pt x="664807" y="250624"/>
                  <a:pt x="667480" y="151904"/>
                  <a:pt x="718264" y="98542"/>
                </a:cubicBezTo>
                <a:cubicBezTo>
                  <a:pt x="758357" y="55852"/>
                  <a:pt x="854581" y="69193"/>
                  <a:pt x="867945" y="133228"/>
                </a:cubicBezTo>
                <a:cubicBezTo>
                  <a:pt x="886655" y="223943"/>
                  <a:pt x="827852" y="322663"/>
                  <a:pt x="822506" y="410711"/>
                </a:cubicBezTo>
                <a:cubicBezTo>
                  <a:pt x="817160" y="501427"/>
                  <a:pt x="811815" y="581470"/>
                  <a:pt x="782413" y="666849"/>
                </a:cubicBezTo>
                <a:cubicBezTo>
                  <a:pt x="728956" y="821600"/>
                  <a:pt x="801123" y="981686"/>
                  <a:pt x="771722" y="1139105"/>
                </a:cubicBezTo>
                <a:cubicBezTo>
                  <a:pt x="753012" y="1243161"/>
                  <a:pt x="793105" y="1336545"/>
                  <a:pt x="774394" y="1445937"/>
                </a:cubicBezTo>
                <a:cubicBezTo>
                  <a:pt x="769049" y="1491295"/>
                  <a:pt x="744993" y="1533985"/>
                  <a:pt x="726283" y="1579343"/>
                </a:cubicBezTo>
                <a:cubicBezTo>
                  <a:pt x="715591" y="1606024"/>
                  <a:pt x="683517" y="1624701"/>
                  <a:pt x="683517" y="1656718"/>
                </a:cubicBezTo>
                <a:cubicBezTo>
                  <a:pt x="683517" y="1758106"/>
                  <a:pt x="710246" y="1856826"/>
                  <a:pt x="707573" y="1958214"/>
                </a:cubicBezTo>
                <a:cubicBezTo>
                  <a:pt x="707573" y="2040926"/>
                  <a:pt x="696881" y="2120969"/>
                  <a:pt x="694208" y="2203680"/>
                </a:cubicBezTo>
                <a:cubicBezTo>
                  <a:pt x="691535" y="2307736"/>
                  <a:pt x="704900" y="2403788"/>
                  <a:pt x="728956" y="2494504"/>
                </a:cubicBezTo>
                <a:cubicBezTo>
                  <a:pt x="728956" y="2494504"/>
                  <a:pt x="728956" y="2494504"/>
                  <a:pt x="132905" y="2494504"/>
                </a:cubicBezTo>
                <a:cubicBezTo>
                  <a:pt x="140923" y="2355762"/>
                  <a:pt x="148942" y="2209016"/>
                  <a:pt x="178344" y="2072943"/>
                </a:cubicBezTo>
                <a:cubicBezTo>
                  <a:pt x="199727" y="1976891"/>
                  <a:pt x="197054" y="1875503"/>
                  <a:pt x="183689" y="1776783"/>
                </a:cubicBezTo>
                <a:cubicBezTo>
                  <a:pt x="175671" y="1702076"/>
                  <a:pt x="114195" y="1635373"/>
                  <a:pt x="90139" y="1563334"/>
                </a:cubicBezTo>
                <a:cubicBezTo>
                  <a:pt x="44700" y="1416588"/>
                  <a:pt x="23317" y="1296523"/>
                  <a:pt x="23317" y="1141773"/>
                </a:cubicBezTo>
                <a:cubicBezTo>
                  <a:pt x="23317" y="1069734"/>
                  <a:pt x="-48851" y="965678"/>
                  <a:pt x="60737" y="880298"/>
                </a:cubicBezTo>
                <a:cubicBezTo>
                  <a:pt x="92812" y="853617"/>
                  <a:pt x="138250" y="869626"/>
                  <a:pt x="140923" y="824268"/>
                </a:cubicBezTo>
                <a:cubicBezTo>
                  <a:pt x="143596" y="800255"/>
                  <a:pt x="140923" y="770906"/>
                  <a:pt x="135578" y="746893"/>
                </a:cubicBezTo>
                <a:cubicBezTo>
                  <a:pt x="114195" y="658845"/>
                  <a:pt x="87466" y="573466"/>
                  <a:pt x="76774" y="482750"/>
                </a:cubicBezTo>
                <a:cubicBezTo>
                  <a:pt x="66083" y="405375"/>
                  <a:pt x="58064" y="319995"/>
                  <a:pt x="39354" y="245288"/>
                </a:cubicBezTo>
                <a:cubicBezTo>
                  <a:pt x="25990" y="194594"/>
                  <a:pt x="28663" y="74529"/>
                  <a:pt x="116867" y="103878"/>
                </a:cubicBezTo>
                <a:cubicBezTo>
                  <a:pt x="191708" y="127891"/>
                  <a:pt x="205072" y="229280"/>
                  <a:pt x="210418" y="293314"/>
                </a:cubicBezTo>
                <a:cubicBezTo>
                  <a:pt x="221110" y="453401"/>
                  <a:pt x="266548" y="616155"/>
                  <a:pt x="320006" y="768238"/>
                </a:cubicBezTo>
                <a:cubicBezTo>
                  <a:pt x="368118" y="733552"/>
                  <a:pt x="336043" y="669518"/>
                  <a:pt x="338716" y="621492"/>
                </a:cubicBezTo>
                <a:cubicBezTo>
                  <a:pt x="341389" y="560125"/>
                  <a:pt x="346735" y="498759"/>
                  <a:pt x="349408" y="434724"/>
                </a:cubicBezTo>
                <a:cubicBezTo>
                  <a:pt x="354753" y="354681"/>
                  <a:pt x="330697" y="279974"/>
                  <a:pt x="344062" y="199930"/>
                </a:cubicBezTo>
                <a:cubicBezTo>
                  <a:pt x="352080" y="143900"/>
                  <a:pt x="333370" y="63857"/>
                  <a:pt x="378809" y="21167"/>
                </a:cubicBezTo>
                <a:cubicBezTo>
                  <a:pt x="388832" y="10495"/>
                  <a:pt x="401194" y="4158"/>
                  <a:pt x="414308" y="1490"/>
                </a:cubicBez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22">
            <a:extLst>
              <a:ext uri="{FF2B5EF4-FFF2-40B4-BE49-F238E27FC236}">
                <a16:creationId xmlns:a16="http://schemas.microsoft.com/office/drawing/2014/main" xmlns="" id="{AEA62250-FA8B-4B06-A3FF-D96AD7340493}"/>
              </a:ext>
            </a:extLst>
          </p:cNvPr>
          <p:cNvSpPr txBox="1"/>
          <p:nvPr/>
        </p:nvSpPr>
        <p:spPr>
          <a:xfrm>
            <a:off x="7842250" y="5238750"/>
            <a:ext cx="608013" cy="4619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FFFFFF"/>
                </a:solidFill>
                <a:effectLst/>
                <a:uLnTx/>
                <a:uFillTx/>
                <a:latin typeface="Calibri Light" panose="020F0302020204030204"/>
                <a:ea typeface="+mn-ea"/>
                <a:cs typeface="Montserrat" panose="02000000000000000000" pitchFamily="2" charset="0"/>
              </a:rPr>
              <a:t>3</a:t>
            </a:r>
            <a:endParaRPr kumimoji="0" lang="en-US" sz="2400" b="0" i="0" u="none" strike="noStrike" kern="1200" cap="none" spc="0" normalizeH="0" baseline="0" noProof="0" dirty="0">
              <a:ln>
                <a:noFill/>
              </a:ln>
              <a:solidFill>
                <a:srgbClr val="FFFFFF"/>
              </a:solidFill>
              <a:effectLst/>
              <a:uLnTx/>
              <a:uFillTx/>
              <a:latin typeface="Calibri Light" panose="020F0302020204030204"/>
              <a:ea typeface="+mn-ea"/>
              <a:cs typeface="Montserrat" panose="02000000000000000000" pitchFamily="2" charset="0"/>
            </a:endParaRPr>
          </a:p>
        </p:txBody>
      </p:sp>
      <p:sp>
        <p:nvSpPr>
          <p:cNvPr id="16" name="Rectangle: Rounded Corners 118">
            <a:extLst>
              <a:ext uri="{FF2B5EF4-FFF2-40B4-BE49-F238E27FC236}">
                <a16:creationId xmlns:a16="http://schemas.microsoft.com/office/drawing/2014/main" xmlns="" id="{BBE89DE6-CBB9-466D-9DEF-47F3E57C381A}"/>
              </a:ext>
            </a:extLst>
          </p:cNvPr>
          <p:cNvSpPr/>
          <p:nvPr/>
        </p:nvSpPr>
        <p:spPr>
          <a:xfrm>
            <a:off x="168275" y="2190750"/>
            <a:ext cx="2171700" cy="1633538"/>
          </a:xfrm>
          <a:prstGeom prst="roundRect">
            <a:avLst/>
          </a:prstGeom>
          <a:solidFill>
            <a:schemeClr val="accent1"/>
          </a:solidFill>
          <a:ln>
            <a:noFill/>
          </a:ln>
          <a:effectLst>
            <a:outerShdw blurRad="3683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0" fontAlgn="base" latinLnBrk="0" hangingPunct="0">
              <a:lnSpc>
                <a:spcPct val="150000"/>
              </a:lnSpc>
              <a:spcBef>
                <a:spcPct val="0"/>
              </a:spcBef>
              <a:spcAft>
                <a:spcPct val="0"/>
              </a:spcAft>
              <a:buClrTx/>
              <a:buSzPct val="105000"/>
              <a:buFontTx/>
              <a:buNone/>
              <a:tabLst/>
              <a:defRPr/>
            </a:pPr>
            <a:r>
              <a:rPr kumimoji="0" lang="ar-IQ" sz="1800" b="0" i="0" u="none" strike="noStrike" kern="1200" cap="none" spc="0" normalizeH="0" baseline="0" noProof="0" dirty="0" smtClean="0">
                <a:ln>
                  <a:noFill/>
                </a:ln>
                <a:solidFill>
                  <a:srgbClr val="FFFF00"/>
                </a:solidFill>
                <a:effectLst/>
                <a:uLnTx/>
                <a:uFillTx/>
                <a:latin typeface="Calibri" panose="020F0502020204030204"/>
                <a:ea typeface="+mn-ea"/>
                <a:cs typeface="Arial" panose="020B0604020202020204" pitchFamily="34" charset="0"/>
              </a:rPr>
              <a:t>الشخصية</a:t>
            </a:r>
            <a:r>
              <a:rPr kumimoji="0" lang="ar-IQ"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7" name="Rectangle: Rounded Corners 123">
            <a:extLst>
              <a:ext uri="{FF2B5EF4-FFF2-40B4-BE49-F238E27FC236}">
                <a16:creationId xmlns:a16="http://schemas.microsoft.com/office/drawing/2014/main" xmlns="" id="{6E419BFF-94BE-4364-A9B0-AD895F9F85C7}"/>
              </a:ext>
            </a:extLst>
          </p:cNvPr>
          <p:cNvSpPr/>
          <p:nvPr/>
        </p:nvSpPr>
        <p:spPr>
          <a:xfrm>
            <a:off x="3348038" y="2203450"/>
            <a:ext cx="2171700" cy="1633538"/>
          </a:xfrm>
          <a:prstGeom prst="roundRect">
            <a:avLst/>
          </a:prstGeom>
          <a:solidFill>
            <a:schemeClr val="accent2"/>
          </a:solidFill>
          <a:ln>
            <a:noFill/>
          </a:ln>
          <a:effectLst>
            <a:outerShdw blurRad="3683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28">
            <a:extLst>
              <a:ext uri="{FF2B5EF4-FFF2-40B4-BE49-F238E27FC236}">
                <a16:creationId xmlns:a16="http://schemas.microsoft.com/office/drawing/2014/main" xmlns="" id="{9604DEC2-AAB8-485B-9CF3-E9469479F621}"/>
              </a:ext>
            </a:extLst>
          </p:cNvPr>
          <p:cNvSpPr/>
          <p:nvPr/>
        </p:nvSpPr>
        <p:spPr>
          <a:xfrm>
            <a:off x="6642100" y="2171700"/>
            <a:ext cx="2171700" cy="1635125"/>
          </a:xfrm>
          <a:prstGeom prst="roundRect">
            <a:avLst/>
          </a:prstGeom>
          <a:solidFill>
            <a:schemeClr val="accent3"/>
          </a:solidFill>
          <a:ln>
            <a:noFill/>
          </a:ln>
          <a:effectLst>
            <a:outerShdw blurRad="3683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240" name="Rectangle 5"/>
          <p:cNvSpPr>
            <a:spLocks noChangeArrowheads="1"/>
          </p:cNvSpPr>
          <p:nvPr/>
        </p:nvSpPr>
        <p:spPr bwMode="auto">
          <a:xfrm>
            <a:off x="-55563" y="2546350"/>
            <a:ext cx="2395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IQ" altLang="ar-SA"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 </a:t>
            </a:r>
            <a:endParaRPr kumimoji="0" lang="ar-SA" altLang="ar-SA"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0" name="Rectangle 12">
            <a:extLst>
              <a:ext uri="{FF2B5EF4-FFF2-40B4-BE49-F238E27FC236}">
                <a16:creationId xmlns:a16="http://schemas.microsoft.com/office/drawing/2014/main" xmlns="" id="{A9B74A0D-152D-48B8-BCA0-1BCE3390A0A6}"/>
              </a:ext>
            </a:extLst>
          </p:cNvPr>
          <p:cNvSpPr>
            <a:spLocks noChangeArrowheads="1"/>
          </p:cNvSpPr>
          <p:nvPr/>
        </p:nvSpPr>
        <p:spPr bwMode="auto">
          <a:xfrm>
            <a:off x="4077057" y="2805113"/>
            <a:ext cx="7136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IQ" b="1" dirty="0" smtClean="0">
                <a:solidFill>
                  <a:srgbClr val="FFFF00"/>
                </a:solidFill>
                <a:cs typeface="Arial" panose="020B0604020202020204" pitchFamily="34" charset="0"/>
              </a:rPr>
              <a:t>الخبرة </a:t>
            </a:r>
            <a:endParaRPr kumimoji="0" lang="ar-SA" sz="1800" b="1" i="0" u="none" strike="noStrike" kern="1200" cap="none" spc="0" normalizeH="0" baseline="0" noProof="0" dirty="0">
              <a:ln>
                <a:noFill/>
              </a:ln>
              <a:solidFill>
                <a:srgbClr val="FFFF00"/>
              </a:solidFill>
              <a:effectLst/>
              <a:uLnTx/>
              <a:uFillTx/>
              <a:cs typeface="Arial" panose="020B0604020202020204" pitchFamily="34" charset="0"/>
            </a:endParaRPr>
          </a:p>
        </p:txBody>
      </p:sp>
      <p:sp>
        <p:nvSpPr>
          <p:cNvPr id="21" name="Rectangle 13">
            <a:extLst>
              <a:ext uri="{FF2B5EF4-FFF2-40B4-BE49-F238E27FC236}">
                <a16:creationId xmlns:a16="http://schemas.microsoft.com/office/drawing/2014/main" xmlns="" id="{000BF12D-84F9-4ABA-AAE5-97572156AED6}"/>
              </a:ext>
            </a:extLst>
          </p:cNvPr>
          <p:cNvSpPr>
            <a:spLocks noChangeArrowheads="1"/>
          </p:cNvSpPr>
          <p:nvPr/>
        </p:nvSpPr>
        <p:spPr bwMode="auto">
          <a:xfrm>
            <a:off x="6787628" y="2822575"/>
            <a:ext cx="1880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rPr>
              <a:t>مصدر السلطة </a:t>
            </a:r>
            <a:r>
              <a:rPr kumimoji="0" lang="ar-SA" sz="18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Arial" panose="020B0604020202020204" pitchFamily="34" charset="0"/>
              </a:rPr>
              <a:t>ال</a:t>
            </a:r>
            <a:r>
              <a:rPr kumimoji="0" lang="ar-IQ" sz="18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Arial" panose="020B0604020202020204" pitchFamily="34" charset="0"/>
              </a:rPr>
              <a:t>رسمية</a:t>
            </a:r>
            <a:endParaRPr kumimoji="0" lang="ar-SA"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endParaRPr>
          </a:p>
        </p:txBody>
      </p:sp>
      <p:sp>
        <p:nvSpPr>
          <p:cNvPr id="22" name="Freeform 35">
            <a:extLst>
              <a:ext uri="{FF2B5EF4-FFF2-40B4-BE49-F238E27FC236}">
                <a16:creationId xmlns:a16="http://schemas.microsoft.com/office/drawing/2014/main" xmlns="" id="{C3539DA2-312E-46E8-BFFD-6198C48E87CD}"/>
              </a:ext>
            </a:extLst>
          </p:cNvPr>
          <p:cNvSpPr>
            <a:spLocks/>
          </p:cNvSpPr>
          <p:nvPr/>
        </p:nvSpPr>
        <p:spPr bwMode="auto">
          <a:xfrm>
            <a:off x="10298113" y="3959225"/>
            <a:ext cx="1300162" cy="2289175"/>
          </a:xfrm>
          <a:custGeom>
            <a:avLst/>
            <a:gdLst>
              <a:gd name="connsiteX0" fmla="*/ 789988 w 1372382"/>
              <a:gd name="connsiteY0" fmla="*/ 0 h 2910181"/>
              <a:gd name="connsiteX1" fmla="*/ 873851 w 1372382"/>
              <a:gd name="connsiteY1" fmla="*/ 428151 h 2910181"/>
              <a:gd name="connsiteX2" fmla="*/ 839684 w 1372382"/>
              <a:gd name="connsiteY2" fmla="*/ 741507 h 2910181"/>
              <a:gd name="connsiteX3" fmla="*/ 839684 w 1372382"/>
              <a:gd name="connsiteY3" fmla="*/ 905941 h 2910181"/>
              <a:gd name="connsiteX4" fmla="*/ 973243 w 1372382"/>
              <a:gd name="connsiteY4" fmla="*/ 757020 h 2910181"/>
              <a:gd name="connsiteX5" fmla="*/ 1091271 w 1372382"/>
              <a:gd name="connsiteY5" fmla="*/ 487099 h 2910181"/>
              <a:gd name="connsiteX6" fmla="*/ 1215512 w 1372382"/>
              <a:gd name="connsiteY6" fmla="*/ 198563 h 2910181"/>
              <a:gd name="connsiteX7" fmla="*/ 1342859 w 1372382"/>
              <a:gd name="connsiteY7" fmla="*/ 220280 h 2910181"/>
              <a:gd name="connsiteX8" fmla="*/ 1318011 w 1372382"/>
              <a:gd name="connsiteY8" fmla="*/ 493304 h 2910181"/>
              <a:gd name="connsiteX9" fmla="*/ 1234148 w 1372382"/>
              <a:gd name="connsiteY9" fmla="*/ 769430 h 2910181"/>
              <a:gd name="connsiteX10" fmla="*/ 1091271 w 1372382"/>
              <a:gd name="connsiteY10" fmla="*/ 1160350 h 2910181"/>
              <a:gd name="connsiteX11" fmla="*/ 1072635 w 1372382"/>
              <a:gd name="connsiteY11" fmla="*/ 1355809 h 2910181"/>
              <a:gd name="connsiteX12" fmla="*/ 1057105 w 1372382"/>
              <a:gd name="connsiteY12" fmla="*/ 1548167 h 2910181"/>
              <a:gd name="connsiteX13" fmla="*/ 1075741 w 1372382"/>
              <a:gd name="connsiteY13" fmla="*/ 1656756 h 2910181"/>
              <a:gd name="connsiteX14" fmla="*/ 954607 w 1372382"/>
              <a:gd name="connsiteY14" fmla="*/ 1932882 h 2910181"/>
              <a:gd name="connsiteX15" fmla="*/ 948395 w 1372382"/>
              <a:gd name="connsiteY15" fmla="*/ 2286571 h 2910181"/>
              <a:gd name="connsiteX16" fmla="*/ 954607 w 1372382"/>
              <a:gd name="connsiteY16" fmla="*/ 2708516 h 2910181"/>
              <a:gd name="connsiteX17" fmla="*/ 998091 w 1372382"/>
              <a:gd name="connsiteY17" fmla="*/ 2910181 h 2910181"/>
              <a:gd name="connsiteX18" fmla="*/ 327192 w 1372382"/>
              <a:gd name="connsiteY18" fmla="*/ 2910181 h 2910181"/>
              <a:gd name="connsiteX19" fmla="*/ 336510 w 1372382"/>
              <a:gd name="connsiteY19" fmla="*/ 2798490 h 2910181"/>
              <a:gd name="connsiteX20" fmla="*/ 324086 w 1372382"/>
              <a:gd name="connsiteY20" fmla="*/ 2553389 h 2910181"/>
              <a:gd name="connsiteX21" fmla="*/ 320980 w 1372382"/>
              <a:gd name="connsiteY21" fmla="*/ 2295879 h 2910181"/>
              <a:gd name="connsiteX22" fmla="*/ 224693 w 1372382"/>
              <a:gd name="connsiteY22" fmla="*/ 1886344 h 2910181"/>
              <a:gd name="connsiteX23" fmla="*/ 134619 w 1372382"/>
              <a:gd name="connsiteY23" fmla="*/ 1458193 h 2910181"/>
              <a:gd name="connsiteX24" fmla="*/ 109771 w 1372382"/>
              <a:gd name="connsiteY24" fmla="*/ 1005223 h 2910181"/>
              <a:gd name="connsiteX25" fmla="*/ 7272 w 1372382"/>
              <a:gd name="connsiteY25" fmla="*/ 632918 h 2910181"/>
              <a:gd name="connsiteX26" fmla="*/ 47651 w 1372382"/>
              <a:gd name="connsiteY26" fmla="*/ 449868 h 2910181"/>
              <a:gd name="connsiteX27" fmla="*/ 156361 w 1372382"/>
              <a:gd name="connsiteY27" fmla="*/ 502611 h 2910181"/>
              <a:gd name="connsiteX28" fmla="*/ 206057 w 1372382"/>
              <a:gd name="connsiteY28" fmla="*/ 667046 h 2910181"/>
              <a:gd name="connsiteX29" fmla="*/ 280602 w 1372382"/>
              <a:gd name="connsiteY29" fmla="*/ 918352 h 2910181"/>
              <a:gd name="connsiteX30" fmla="*/ 358252 w 1372382"/>
              <a:gd name="connsiteY30" fmla="*/ 989710 h 2910181"/>
              <a:gd name="connsiteX31" fmla="*/ 358252 w 1372382"/>
              <a:gd name="connsiteY31" fmla="*/ 850096 h 2910181"/>
              <a:gd name="connsiteX32" fmla="*/ 348934 w 1372382"/>
              <a:gd name="connsiteY32" fmla="*/ 617405 h 2910181"/>
              <a:gd name="connsiteX33" fmla="*/ 339616 w 1372382"/>
              <a:gd name="connsiteY33" fmla="*/ 347485 h 2910181"/>
              <a:gd name="connsiteX34" fmla="*/ 494917 w 1372382"/>
              <a:gd name="connsiteY34" fmla="*/ 80666 h 2910181"/>
              <a:gd name="connsiteX35" fmla="*/ 535295 w 1372382"/>
              <a:gd name="connsiteY35" fmla="*/ 508817 h 2910181"/>
              <a:gd name="connsiteX36" fmla="*/ 603627 w 1372382"/>
              <a:gd name="connsiteY36" fmla="*/ 918352 h 2910181"/>
              <a:gd name="connsiteX37" fmla="*/ 631581 w 1372382"/>
              <a:gd name="connsiteY37" fmla="*/ 670149 h 2910181"/>
              <a:gd name="connsiteX38" fmla="*/ 665748 w 1372382"/>
              <a:gd name="connsiteY38" fmla="*/ 356792 h 2910181"/>
              <a:gd name="connsiteX39" fmla="*/ 789988 w 1372382"/>
              <a:gd name="connsiteY39" fmla="*/ 0 h 291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72382" h="2910181">
                <a:moveTo>
                  <a:pt x="789988" y="0"/>
                </a:moveTo>
                <a:cubicBezTo>
                  <a:pt x="1019833" y="0"/>
                  <a:pt x="861427" y="313357"/>
                  <a:pt x="873851" y="428151"/>
                </a:cubicBezTo>
                <a:cubicBezTo>
                  <a:pt x="883169" y="539842"/>
                  <a:pt x="842790" y="632918"/>
                  <a:pt x="839684" y="741507"/>
                </a:cubicBezTo>
                <a:cubicBezTo>
                  <a:pt x="839684" y="791148"/>
                  <a:pt x="821048" y="868711"/>
                  <a:pt x="839684" y="905941"/>
                </a:cubicBezTo>
                <a:cubicBezTo>
                  <a:pt x="901805" y="995915"/>
                  <a:pt x="957713" y="791148"/>
                  <a:pt x="973243" y="757020"/>
                </a:cubicBezTo>
                <a:cubicBezTo>
                  <a:pt x="1010515" y="667046"/>
                  <a:pt x="1044681" y="577072"/>
                  <a:pt x="1091271" y="487099"/>
                </a:cubicBezTo>
                <a:cubicBezTo>
                  <a:pt x="1134756" y="400228"/>
                  <a:pt x="1131650" y="263716"/>
                  <a:pt x="1215512" y="198563"/>
                </a:cubicBezTo>
                <a:cubicBezTo>
                  <a:pt x="1262102" y="179947"/>
                  <a:pt x="1296268" y="179947"/>
                  <a:pt x="1342859" y="220280"/>
                </a:cubicBezTo>
                <a:cubicBezTo>
                  <a:pt x="1411191" y="291639"/>
                  <a:pt x="1342859" y="415740"/>
                  <a:pt x="1318011" y="493304"/>
                </a:cubicBezTo>
                <a:cubicBezTo>
                  <a:pt x="1290056" y="586380"/>
                  <a:pt x="1265208" y="676354"/>
                  <a:pt x="1234148" y="769430"/>
                </a:cubicBezTo>
                <a:cubicBezTo>
                  <a:pt x="1187558" y="896634"/>
                  <a:pt x="1147180" y="1036248"/>
                  <a:pt x="1091271" y="1160350"/>
                </a:cubicBezTo>
                <a:cubicBezTo>
                  <a:pt x="1085059" y="1172760"/>
                  <a:pt x="1072635" y="1318579"/>
                  <a:pt x="1072635" y="1355809"/>
                </a:cubicBezTo>
                <a:cubicBezTo>
                  <a:pt x="1069529" y="1420963"/>
                  <a:pt x="1075741" y="1486116"/>
                  <a:pt x="1057105" y="1548167"/>
                </a:cubicBezTo>
                <a:cubicBezTo>
                  <a:pt x="1047787" y="1582295"/>
                  <a:pt x="1075741" y="1619525"/>
                  <a:pt x="1075741" y="1656756"/>
                </a:cubicBezTo>
                <a:cubicBezTo>
                  <a:pt x="1081953" y="1759139"/>
                  <a:pt x="1007409" y="1849113"/>
                  <a:pt x="954607" y="1932882"/>
                </a:cubicBezTo>
                <a:cubicBezTo>
                  <a:pt x="932865" y="2041470"/>
                  <a:pt x="948395" y="2174880"/>
                  <a:pt x="948395" y="2286571"/>
                </a:cubicBezTo>
                <a:cubicBezTo>
                  <a:pt x="951501" y="2426185"/>
                  <a:pt x="957713" y="2568902"/>
                  <a:pt x="954607" y="2708516"/>
                </a:cubicBezTo>
                <a:cubicBezTo>
                  <a:pt x="954607" y="2779875"/>
                  <a:pt x="973243" y="2845028"/>
                  <a:pt x="998091" y="2910181"/>
                </a:cubicBezTo>
                <a:cubicBezTo>
                  <a:pt x="998091" y="2910181"/>
                  <a:pt x="998091" y="2910181"/>
                  <a:pt x="327192" y="2910181"/>
                </a:cubicBezTo>
                <a:cubicBezTo>
                  <a:pt x="330298" y="2872951"/>
                  <a:pt x="336510" y="2835720"/>
                  <a:pt x="336510" y="2798490"/>
                </a:cubicBezTo>
                <a:cubicBezTo>
                  <a:pt x="339616" y="2714721"/>
                  <a:pt x="324086" y="2634055"/>
                  <a:pt x="324086" y="2553389"/>
                </a:cubicBezTo>
                <a:cubicBezTo>
                  <a:pt x="317874" y="2469621"/>
                  <a:pt x="336510" y="2379647"/>
                  <a:pt x="320980" y="2295879"/>
                </a:cubicBezTo>
                <a:cubicBezTo>
                  <a:pt x="293026" y="2153162"/>
                  <a:pt x="274390" y="2025958"/>
                  <a:pt x="224693" y="1886344"/>
                </a:cubicBezTo>
                <a:cubicBezTo>
                  <a:pt x="178103" y="1743627"/>
                  <a:pt x="159467" y="1604013"/>
                  <a:pt x="134619" y="1458193"/>
                </a:cubicBezTo>
                <a:cubicBezTo>
                  <a:pt x="109771" y="1306169"/>
                  <a:pt x="156361" y="1157247"/>
                  <a:pt x="109771" y="1005223"/>
                </a:cubicBezTo>
                <a:cubicBezTo>
                  <a:pt x="69393" y="887326"/>
                  <a:pt x="29014" y="757020"/>
                  <a:pt x="7272" y="632918"/>
                </a:cubicBezTo>
                <a:cubicBezTo>
                  <a:pt x="1060" y="583277"/>
                  <a:pt x="-17576" y="468484"/>
                  <a:pt x="47651" y="449868"/>
                </a:cubicBezTo>
                <a:cubicBezTo>
                  <a:pt x="109771" y="431253"/>
                  <a:pt x="131513" y="465381"/>
                  <a:pt x="156361" y="502611"/>
                </a:cubicBezTo>
                <a:cubicBezTo>
                  <a:pt x="193633" y="564662"/>
                  <a:pt x="199845" y="598790"/>
                  <a:pt x="206057" y="667046"/>
                </a:cubicBezTo>
                <a:cubicBezTo>
                  <a:pt x="209163" y="750815"/>
                  <a:pt x="255754" y="840788"/>
                  <a:pt x="280602" y="918352"/>
                </a:cubicBezTo>
                <a:cubicBezTo>
                  <a:pt x="283708" y="933864"/>
                  <a:pt x="336510" y="1048658"/>
                  <a:pt x="358252" y="989710"/>
                </a:cubicBezTo>
                <a:cubicBezTo>
                  <a:pt x="379994" y="933864"/>
                  <a:pt x="367570" y="909044"/>
                  <a:pt x="358252" y="850096"/>
                </a:cubicBezTo>
                <a:cubicBezTo>
                  <a:pt x="342722" y="775635"/>
                  <a:pt x="364464" y="691866"/>
                  <a:pt x="348934" y="617405"/>
                </a:cubicBezTo>
                <a:cubicBezTo>
                  <a:pt x="330298" y="536739"/>
                  <a:pt x="333404" y="431253"/>
                  <a:pt x="339616" y="347485"/>
                </a:cubicBezTo>
                <a:cubicBezTo>
                  <a:pt x="342722" y="282331"/>
                  <a:pt x="311662" y="6205"/>
                  <a:pt x="494917" y="80666"/>
                </a:cubicBezTo>
                <a:cubicBezTo>
                  <a:pt x="538401" y="99281"/>
                  <a:pt x="538401" y="409535"/>
                  <a:pt x="535295" y="508817"/>
                </a:cubicBezTo>
                <a:cubicBezTo>
                  <a:pt x="535295" y="617405"/>
                  <a:pt x="541507" y="918352"/>
                  <a:pt x="603627" y="918352"/>
                </a:cubicBezTo>
                <a:cubicBezTo>
                  <a:pt x="625369" y="909044"/>
                  <a:pt x="622263" y="707379"/>
                  <a:pt x="631581" y="670149"/>
                </a:cubicBezTo>
                <a:cubicBezTo>
                  <a:pt x="653324" y="570867"/>
                  <a:pt x="656430" y="459176"/>
                  <a:pt x="665748" y="356792"/>
                </a:cubicBezTo>
                <a:cubicBezTo>
                  <a:pt x="678172" y="266819"/>
                  <a:pt x="668854" y="6205"/>
                  <a:pt x="789988" y="0"/>
                </a:cubicBezTo>
                <a:close/>
              </a:path>
            </a:pathLst>
          </a:custGeom>
          <a:solidFill>
            <a:schemeClr val="accent4">
              <a:lumMod val="40000"/>
              <a:lumOff val="6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51">
            <a:extLst>
              <a:ext uri="{FF2B5EF4-FFF2-40B4-BE49-F238E27FC236}">
                <a16:creationId xmlns:a16="http://schemas.microsoft.com/office/drawing/2014/main" xmlns="" id="{E82F2D37-E7BB-4E82-99D5-C1549C21DC00}"/>
              </a:ext>
            </a:extLst>
          </p:cNvPr>
          <p:cNvSpPr txBox="1"/>
          <p:nvPr/>
        </p:nvSpPr>
        <p:spPr>
          <a:xfrm>
            <a:off x="10593388" y="5238750"/>
            <a:ext cx="628650" cy="4619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FFFFFF"/>
                </a:solidFill>
                <a:effectLst/>
                <a:uLnTx/>
                <a:uFillTx/>
                <a:latin typeface="Calibri Light" panose="020F0302020204030204"/>
                <a:ea typeface="+mn-ea"/>
                <a:cs typeface="Montserrat" panose="02000000000000000000" pitchFamily="2" charset="0"/>
              </a:rPr>
              <a:t>4</a:t>
            </a:r>
            <a:endParaRPr kumimoji="0" lang="en-US" sz="2400" b="0" i="0" u="none" strike="noStrike" kern="1200" cap="none" spc="0" normalizeH="0" baseline="0" noProof="0" dirty="0">
              <a:ln>
                <a:noFill/>
              </a:ln>
              <a:solidFill>
                <a:srgbClr val="FFFFFF"/>
              </a:solidFill>
              <a:effectLst/>
              <a:uLnTx/>
              <a:uFillTx/>
              <a:latin typeface="Calibri Light" panose="020F0302020204030204"/>
              <a:ea typeface="+mn-ea"/>
              <a:cs typeface="Montserrat" panose="02000000000000000000" pitchFamily="2" charset="0"/>
            </a:endParaRPr>
          </a:p>
        </p:txBody>
      </p:sp>
      <p:sp>
        <p:nvSpPr>
          <p:cNvPr id="24" name="Rectangle: Rounded Corners 133">
            <a:extLst>
              <a:ext uri="{FF2B5EF4-FFF2-40B4-BE49-F238E27FC236}">
                <a16:creationId xmlns:a16="http://schemas.microsoft.com/office/drawing/2014/main" xmlns="" id="{21E86F83-6884-4501-B9C7-133071913E3D}"/>
              </a:ext>
            </a:extLst>
          </p:cNvPr>
          <p:cNvSpPr/>
          <p:nvPr/>
        </p:nvSpPr>
        <p:spPr>
          <a:xfrm>
            <a:off x="9821863" y="2160588"/>
            <a:ext cx="2170112" cy="1633537"/>
          </a:xfrm>
          <a:prstGeom prst="roundRect">
            <a:avLst/>
          </a:prstGeom>
          <a:solidFill>
            <a:schemeClr val="accent4">
              <a:lumMod val="40000"/>
              <a:lumOff val="60000"/>
            </a:schemeClr>
          </a:solidFill>
          <a:ln>
            <a:noFill/>
          </a:ln>
          <a:effectLst>
            <a:outerShdw blurRad="3683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3">
            <a:extLst>
              <a:ext uri="{FF2B5EF4-FFF2-40B4-BE49-F238E27FC236}">
                <a16:creationId xmlns:a16="http://schemas.microsoft.com/office/drawing/2014/main" xmlns="" id="{E3F91DC6-6605-444A-857B-AF73724D1651}"/>
              </a:ext>
            </a:extLst>
          </p:cNvPr>
          <p:cNvSpPr>
            <a:spLocks noChangeArrowheads="1"/>
          </p:cNvSpPr>
          <p:nvPr/>
        </p:nvSpPr>
        <p:spPr bwMode="auto">
          <a:xfrm>
            <a:off x="10250446" y="2835275"/>
            <a:ext cx="16129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IQ" sz="18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Arial" panose="020B0604020202020204" pitchFamily="34" charset="0"/>
              </a:rPr>
              <a:t>المهارات الانسانية </a:t>
            </a:r>
            <a:endParaRPr kumimoji="0" lang="en-US" sz="1800" b="1" i="0" u="none" strike="noStrike" kern="1200" cap="none" spc="0" normalizeH="0" baseline="0" noProof="0" dirty="0">
              <a:ln>
                <a:noFill/>
              </a:ln>
              <a:solidFill>
                <a:srgbClr val="FFFF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4238462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03201"/>
            <a:ext cx="11087100" cy="58477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JF-Flat"/>
                <a:ea typeface="+mn-ea"/>
                <a:cs typeface="Arial" panose="020B0604020202020204" pitchFamily="34" charset="0"/>
              </a:rPr>
              <a:t>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3" name="Rectangle 2"/>
          <p:cNvSpPr/>
          <p:nvPr/>
        </p:nvSpPr>
        <p:spPr>
          <a:xfrm>
            <a:off x="3862925" y="1454213"/>
            <a:ext cx="4299575" cy="1107996"/>
          </a:xfrm>
          <a:prstGeom prst="rect">
            <a:avLst/>
          </a:prstGeom>
        </p:spPr>
        <p:txBody>
          <a:bodyPr wrap="none">
            <a:spAutoFit/>
          </a:bodyPr>
          <a:lstStyle/>
          <a:p>
            <a:pPr algn="ctr"/>
            <a:r>
              <a:rPr lang="ar-SA" sz="6600" dirty="0" smtClean="0">
                <a:solidFill>
                  <a:srgbClr val="FF0000"/>
                </a:solidFill>
                <a:effectLst/>
                <a:latin typeface="Times New Roman" panose="02020603050405020304" pitchFamily="18" charset="0"/>
                <a:ea typeface="Times New Roman" panose="02020603050405020304" pitchFamily="18" charset="0"/>
                <a:cs typeface="Monotype Koufi" pitchFamily="2" charset="-78"/>
              </a:rPr>
              <a:t>الأنماط القيادية </a:t>
            </a:r>
            <a:endParaRPr lang="en-US" sz="6600" dirty="0">
              <a:solidFill>
                <a:srgbClr val="FF0000"/>
              </a:solidFill>
            </a:endParaRPr>
          </a:p>
        </p:txBody>
      </p:sp>
      <p:sp>
        <p:nvSpPr>
          <p:cNvPr id="4" name="Rectangle 3"/>
          <p:cNvSpPr/>
          <p:nvPr/>
        </p:nvSpPr>
        <p:spPr>
          <a:xfrm rot="21184983">
            <a:off x="6178487" y="3301670"/>
            <a:ext cx="284052" cy="523220"/>
          </a:xfrm>
          <a:prstGeom prst="rect">
            <a:avLst/>
          </a:prstGeom>
        </p:spPr>
        <p:txBody>
          <a:bodyPr wrap="none">
            <a:spAutoFit/>
          </a:bodyPr>
          <a:lstStyle/>
          <a:p>
            <a:pPr algn="ctr"/>
            <a:r>
              <a:rPr lang="ar-SA" sz="2800" dirty="0" smtClean="0">
                <a:effectLst/>
                <a:latin typeface="Times New Roman" panose="02020603050405020304" pitchFamily="18" charset="0"/>
                <a:ea typeface="Times New Roman" panose="02020603050405020304" pitchFamily="18" charset="0"/>
                <a:cs typeface="Mudir MT" pitchFamily="2" charset="-78"/>
              </a:rPr>
              <a:t> </a:t>
            </a:r>
            <a:endParaRPr lang="en-US" sz="3600" dirty="0"/>
          </a:p>
        </p:txBody>
      </p:sp>
    </p:spTree>
    <p:extLst>
      <p:ext uri="{BB962C8B-B14F-4D97-AF65-F5344CB8AC3E}">
        <p14:creationId xmlns:p14="http://schemas.microsoft.com/office/powerpoint/2010/main" val="201714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4501"/>
            <a:ext cx="9461500" cy="622300"/>
          </a:xfrm>
        </p:spPr>
        <p:txBody>
          <a:bodyPr>
            <a:normAutofit fontScale="90000"/>
          </a:bodyPr>
          <a:lstStyle/>
          <a:p>
            <a:pPr algn="r" rtl="1">
              <a:spcAft>
                <a:spcPts val="0"/>
              </a:spcAft>
            </a:pPr>
            <a:r>
              <a:rPr lang="ar-SA" sz="3600" dirty="0">
                <a:solidFill>
                  <a:srgbClr val="FF0000"/>
                </a:solidFill>
                <a:latin typeface="Times New Roman" panose="02020603050405020304" pitchFamily="18" charset="0"/>
                <a:ea typeface="Times New Roman" panose="02020603050405020304" pitchFamily="18" charset="0"/>
                <a:cs typeface="Monotype Koufi" pitchFamily="2" charset="-78"/>
              </a:rPr>
              <a:t>أولا</a:t>
            </a:r>
            <a:r>
              <a:rPr lang="en-US" sz="1400" dirty="0" smtClean="0">
                <a:solidFill>
                  <a:srgbClr val="FF0000"/>
                </a:solidFill>
                <a:effectLst/>
                <a:latin typeface="Times New Roman" panose="02020603050405020304" pitchFamily="18" charset="0"/>
                <a:ea typeface="Times New Roman" panose="02020603050405020304" pitchFamily="18" charset="0"/>
                <a:cs typeface="Monotype Koufi" pitchFamily="2" charset="-78"/>
              </a:rPr>
              <a:t> : 	</a:t>
            </a:r>
            <a:r>
              <a:rPr lang="ar-SA" sz="3600" dirty="0">
                <a:solidFill>
                  <a:srgbClr val="FF0000"/>
                </a:solidFill>
                <a:latin typeface="Times New Roman" panose="02020603050405020304" pitchFamily="18" charset="0"/>
                <a:ea typeface="Times New Roman" panose="02020603050405020304" pitchFamily="18" charset="0"/>
                <a:cs typeface="Monotype Koufi" pitchFamily="2" charset="-78"/>
              </a:rPr>
              <a:t>القيادة الديموقراطية‏</a:t>
            </a:r>
            <a:r>
              <a:rPr lang="en-US" sz="1400" dirty="0" smtClean="0">
                <a:solidFill>
                  <a:srgbClr val="FF0000"/>
                </a:solidFill>
                <a:effectLst/>
                <a:latin typeface="Times New Roman" panose="02020603050405020304" pitchFamily="18" charset="0"/>
                <a:ea typeface="Times New Roman" panose="02020603050405020304" pitchFamily="18" charset="0"/>
                <a:cs typeface="Traditional Arabic" panose="02020603050405020304" pitchFamily="18" charset="-78"/>
              </a:rPr>
              <a:t>	</a:t>
            </a:r>
            <a:r>
              <a:rPr lang="en-US" sz="2000" b="1" dirty="0" smtClean="0">
                <a:solidFill>
                  <a:srgbClr val="FF0000"/>
                </a:solidFill>
                <a:effectLst/>
                <a:latin typeface="Times New Roman" panose="02020603050405020304" pitchFamily="18" charset="0"/>
                <a:ea typeface="Times New Roman" panose="02020603050405020304" pitchFamily="18" charset="0"/>
                <a:cs typeface="Traditional Arabic" panose="02020603050405020304" pitchFamily="18" charset="-78"/>
              </a:rPr>
              <a:t>      </a:t>
            </a:r>
            <a:r>
              <a:rPr lang="ar-SA" sz="3600" b="1" dirty="0">
                <a:solidFill>
                  <a:srgbClr val="FF0000"/>
                </a:solidFill>
                <a:latin typeface="Times New Roman" panose="02020603050405020304" pitchFamily="18" charset="0"/>
                <a:ea typeface="Times New Roman" panose="02020603050405020304" pitchFamily="18" charset="0"/>
                <a:cs typeface="Traditional Arabic" panose="02020603050405020304" pitchFamily="18" charset="-78"/>
              </a:rPr>
              <a:t>‏</a:t>
            </a:r>
            <a:r>
              <a:rPr lang="en-US" sz="2800" b="1" dirty="0" smtClean="0">
                <a:solidFill>
                  <a:srgbClr val="FF0000"/>
                </a:solidFill>
                <a:effectLst/>
                <a:latin typeface="Tahoma" panose="020B0604030504040204" pitchFamily="34" charset="0"/>
                <a:ea typeface="Times New Roman" panose="02020603050405020304" pitchFamily="18" charset="0"/>
                <a:cs typeface="Traditional Arabic" panose="02020603050405020304" pitchFamily="18" charset="-78"/>
              </a:rPr>
              <a:t>Democratic Leadership</a:t>
            </a:r>
            <a:endParaRPr lang="en-US" sz="1600" dirty="0">
              <a:solidFill>
                <a:srgbClr val="FF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3" name="Subtitle 2"/>
          <p:cNvSpPr>
            <a:spLocks noGrp="1"/>
          </p:cNvSpPr>
          <p:nvPr>
            <p:ph type="subTitle" idx="1"/>
          </p:nvPr>
        </p:nvSpPr>
        <p:spPr>
          <a:xfrm>
            <a:off x="1524000" y="1867218"/>
            <a:ext cx="10250170" cy="3497262"/>
          </a:xfrm>
        </p:spPr>
        <p:txBody>
          <a:bodyPr>
            <a:noAutofit/>
          </a:bodyPr>
          <a:lstStyle/>
          <a:p>
            <a:pPr indent="267335" algn="justLow" rtl="1">
              <a:spcAft>
                <a:spcPts val="0"/>
              </a:spcAft>
            </a:pPr>
            <a:r>
              <a:rPr lang="ar-SA" sz="3600" dirty="0">
                <a:latin typeface="Arial" panose="020B0604020202020204" pitchFamily="34" charset="0"/>
                <a:ea typeface="Times New Roman" panose="02020603050405020304" pitchFamily="18" charset="0"/>
                <a:cs typeface="Arial" panose="020B0604020202020204" pitchFamily="34" charset="0"/>
              </a:rPr>
              <a:t>فى هذا </a:t>
            </a:r>
            <a:r>
              <a:rPr lang="ar-SA" sz="3600" dirty="0" smtClean="0">
                <a:latin typeface="Arial" panose="020B0604020202020204" pitchFamily="34" charset="0"/>
                <a:ea typeface="Times New Roman" panose="02020603050405020304" pitchFamily="18" charset="0"/>
                <a:cs typeface="Arial" panose="020B0604020202020204" pitchFamily="34" charset="0"/>
              </a:rPr>
              <a:t>النوع </a:t>
            </a:r>
            <a:r>
              <a:rPr lang="ar-IQ" sz="3600" dirty="0" smtClean="0">
                <a:latin typeface="Arial" panose="020B0604020202020204" pitchFamily="34" charset="0"/>
                <a:ea typeface="Times New Roman" panose="02020603050405020304" pitchFamily="18" charset="0"/>
                <a:cs typeface="Arial" panose="020B0604020202020204" pitchFamily="34" charset="0"/>
              </a:rPr>
              <a:t>ف</a:t>
            </a:r>
            <a:r>
              <a:rPr lang="ar-SA" sz="3600" dirty="0" smtClean="0">
                <a:latin typeface="Arial" panose="020B0604020202020204" pitchFamily="34" charset="0"/>
                <a:ea typeface="Times New Roman" panose="02020603050405020304" pitchFamily="18" charset="0"/>
                <a:cs typeface="Arial" panose="020B0604020202020204" pitchFamily="34" charset="0"/>
              </a:rPr>
              <a:t>أن </a:t>
            </a:r>
            <a:r>
              <a:rPr lang="ar-SA" sz="3600" dirty="0">
                <a:latin typeface="Arial" panose="020B0604020202020204" pitchFamily="34" charset="0"/>
                <a:ea typeface="Times New Roman" panose="02020603050405020304" pitchFamily="18" charset="0"/>
                <a:cs typeface="Arial" panose="020B0604020202020204" pitchFamily="34" charset="0"/>
              </a:rPr>
              <a:t>القائد يميل إلى تفويض بعض سلطاته لمرؤوسيه ، </a:t>
            </a:r>
            <a:r>
              <a:rPr lang="ar-SA" sz="3600" dirty="0" smtClean="0">
                <a:latin typeface="Arial" panose="020B0604020202020204" pitchFamily="34" charset="0"/>
                <a:ea typeface="Times New Roman" panose="02020603050405020304" pitchFamily="18" charset="0"/>
                <a:cs typeface="Arial" panose="020B0604020202020204" pitchFamily="34" charset="0"/>
              </a:rPr>
              <a:t>و</a:t>
            </a:r>
            <a:r>
              <a:rPr lang="ar-IQ" sz="3600" dirty="0" smtClean="0">
                <a:latin typeface="Arial" panose="020B0604020202020204" pitchFamily="34" charset="0"/>
                <a:ea typeface="Times New Roman" panose="02020603050405020304" pitchFamily="18" charset="0"/>
                <a:cs typeface="Arial" panose="020B0604020202020204" pitchFamily="34" charset="0"/>
              </a:rPr>
              <a:t>يعتمد</a:t>
            </a:r>
            <a:r>
              <a:rPr lang="ar-SA" sz="3600" dirty="0" smtClean="0">
                <a:latin typeface="Arial" panose="020B0604020202020204" pitchFamily="34" charset="0"/>
                <a:ea typeface="Times New Roman" panose="02020603050405020304" pitchFamily="18" charset="0"/>
                <a:cs typeface="Arial" panose="020B0604020202020204" pitchFamily="34" charset="0"/>
              </a:rPr>
              <a:t> </a:t>
            </a:r>
            <a:r>
              <a:rPr lang="ar-SA" sz="3600" dirty="0">
                <a:latin typeface="Arial" panose="020B0604020202020204" pitchFamily="34" charset="0"/>
                <a:ea typeface="Times New Roman" panose="02020603050405020304" pitchFamily="18" charset="0"/>
                <a:cs typeface="Arial" panose="020B0604020202020204" pitchFamily="34" charset="0"/>
              </a:rPr>
              <a:t>على الاهتمام بالعلاقات الإنسانية بين الأفراد ومشاركتهم جميعا فى اتخاذ القرار </a:t>
            </a:r>
            <a:r>
              <a:rPr lang="ar-SA" sz="3600" dirty="0" smtClean="0">
                <a:latin typeface="Arial" panose="020B0604020202020204" pitchFamily="34" charset="0"/>
                <a:ea typeface="Times New Roman" panose="02020603050405020304" pitchFamily="18" charset="0"/>
                <a:cs typeface="Arial" panose="020B0604020202020204" pitchFamily="34" charset="0"/>
              </a:rPr>
              <a:t>، </a:t>
            </a:r>
            <a:r>
              <a:rPr lang="ar-IQ" sz="3600" dirty="0" smtClean="0">
                <a:latin typeface="Arial" panose="020B0604020202020204" pitchFamily="34" charset="0"/>
                <a:ea typeface="Times New Roman" panose="02020603050405020304" pitchFamily="18" charset="0"/>
                <a:cs typeface="Arial" panose="020B0604020202020204" pitchFamily="34" charset="0"/>
              </a:rPr>
              <a:t>و</a:t>
            </a:r>
            <a:r>
              <a:rPr lang="ar-SA" sz="3600" dirty="0" smtClean="0">
                <a:latin typeface="Arial" panose="020B0604020202020204" pitchFamily="34" charset="0"/>
                <a:ea typeface="Times New Roman" panose="02020603050405020304" pitchFamily="18" charset="0"/>
                <a:cs typeface="Arial" panose="020B0604020202020204" pitchFamily="34" charset="0"/>
              </a:rPr>
              <a:t>يعمل </a:t>
            </a:r>
            <a:r>
              <a:rPr lang="ar-SA" sz="3600" dirty="0">
                <a:latin typeface="Arial" panose="020B0604020202020204" pitchFamily="34" charset="0"/>
                <a:ea typeface="Times New Roman" panose="02020603050405020304" pitchFamily="18" charset="0"/>
                <a:cs typeface="Arial" panose="020B0604020202020204" pitchFamily="34" charset="0"/>
              </a:rPr>
              <a:t>على إشباع حاجات مرءوسيه بما يساهم فى إيجاد روح التعاون بين الأفراد فى المنظمة وتوافق مع الاتجاه العام للمنظمة وأهدافها </a:t>
            </a:r>
            <a:r>
              <a:rPr lang="en-US" sz="1400"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33577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4501"/>
            <a:ext cx="9461500" cy="622300"/>
          </a:xfrm>
        </p:spPr>
        <p:txBody>
          <a:bodyPr>
            <a:normAutofit fontScale="90000"/>
          </a:bodyPr>
          <a:lstStyle/>
          <a:p>
            <a:pPr algn="r" rtl="1">
              <a:spcAft>
                <a:spcPts val="0"/>
              </a:spcAft>
            </a:pPr>
            <a:r>
              <a:rPr lang="ar-SA"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ثانيا : القيادة الرسمية    </a:t>
            </a:r>
            <a:r>
              <a:rPr lang="en-US"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Formal Leadership</a:t>
            </a:r>
            <a:endParaRPr lang="en-US" sz="1600" dirty="0">
              <a:solidFill>
                <a:srgbClr val="FF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3" name="Subtitle 2"/>
          <p:cNvSpPr>
            <a:spLocks noGrp="1"/>
          </p:cNvSpPr>
          <p:nvPr>
            <p:ph type="subTitle" idx="1"/>
          </p:nvPr>
        </p:nvSpPr>
        <p:spPr>
          <a:xfrm>
            <a:off x="1682750" y="1608138"/>
            <a:ext cx="9144000" cy="4152582"/>
          </a:xfrm>
        </p:spPr>
        <p:txBody>
          <a:bodyPr>
            <a:noAutofit/>
          </a:bodyPr>
          <a:lstStyle/>
          <a:p>
            <a:pPr indent="267335" algn="justLow" rtl="1">
              <a:spcAft>
                <a:spcPts val="0"/>
              </a:spcAft>
            </a:pPr>
            <a:r>
              <a:rPr lang="ar-SA" sz="3600" dirty="0" smtClean="0">
                <a:effectLst/>
                <a:latin typeface="Arial" panose="020B0604020202020204" pitchFamily="34" charset="0"/>
                <a:ea typeface="Times New Roman" panose="02020603050405020304" pitchFamily="18" charset="0"/>
                <a:cs typeface="Arial" panose="020B0604020202020204" pitchFamily="34" charset="0"/>
              </a:rPr>
              <a:t>القيادة الرسمية تنبع من المركز الوظيفى الذى يشغله القائد فى المنظمة  وفيها تظهر سلطات القائد على م</a:t>
            </a:r>
            <a:r>
              <a:rPr lang="ar-IQ" sz="3600" dirty="0" smtClean="0">
                <a:latin typeface="Arial" panose="020B0604020202020204" pitchFamily="34" charset="0"/>
                <a:ea typeface="Times New Roman" panose="02020603050405020304" pitchFamily="18" charset="0"/>
                <a:cs typeface="Arial" panose="020B0604020202020204" pitchFamily="34" charset="0"/>
              </a:rPr>
              <a:t>رؤو</a:t>
            </a:r>
            <a:r>
              <a:rPr lang="ar-SA" sz="3600" dirty="0" smtClean="0">
                <a:effectLst/>
                <a:latin typeface="Arial" panose="020B0604020202020204" pitchFamily="34" charset="0"/>
                <a:ea typeface="Times New Roman" panose="02020603050405020304" pitchFamily="18" charset="0"/>
                <a:cs typeface="Arial" panose="020B0604020202020204" pitchFamily="34" charset="0"/>
              </a:rPr>
              <a:t>سيه من واقع المركز التنظيمى الذى يشغله ، وليس بالضرورة أن تتوفر فى هذا القائد المؤهلات للقيادة ، فنجد مثلا أن هناك أفراد قد وصلوا إلى مكانه قيادية فى منظمات الأعمال فقط لأنهم أبناء أصحاب رأس المال</a:t>
            </a:r>
            <a:r>
              <a:rPr lang="ar-IQ" sz="3600" dirty="0" smtClean="0">
                <a:effectLst/>
                <a:latin typeface="Arial" panose="020B0604020202020204" pitchFamily="34" charset="0"/>
                <a:ea typeface="Times New Roman" panose="02020603050405020304" pitchFamily="18" charset="0"/>
                <a:cs typeface="Arial" panose="020B0604020202020204" pitchFamily="34" charset="0"/>
              </a:rPr>
              <a:t> مثلا</a:t>
            </a:r>
            <a:r>
              <a:rPr lang="ar-SA" sz="3600"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39728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6880" y="779781"/>
            <a:ext cx="9461500" cy="622300"/>
          </a:xfrm>
        </p:spPr>
        <p:txBody>
          <a:bodyPr>
            <a:normAutofit fontScale="90000"/>
          </a:bodyPr>
          <a:lstStyle/>
          <a:p>
            <a:pPr algn="r" rtl="1">
              <a:spcAft>
                <a:spcPts val="0"/>
              </a:spcAft>
            </a:pPr>
            <a:r>
              <a:rPr lang="ar-SA"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ثالثا : القيادة غير الرسمية 	‏</a:t>
            </a:r>
            <a:r>
              <a:rPr lang="en-US"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Informal Leadership</a:t>
            </a:r>
            <a:endParaRPr lang="en-US" sz="1600" dirty="0">
              <a:solidFill>
                <a:srgbClr val="FF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3" name="Subtitle 2"/>
          <p:cNvSpPr>
            <a:spLocks noGrp="1"/>
          </p:cNvSpPr>
          <p:nvPr>
            <p:ph type="subTitle" idx="1"/>
          </p:nvPr>
        </p:nvSpPr>
        <p:spPr>
          <a:xfrm>
            <a:off x="2200910" y="2065337"/>
            <a:ext cx="9144000" cy="4010147"/>
          </a:xfrm>
        </p:spPr>
        <p:txBody>
          <a:bodyPr>
            <a:noAutofit/>
          </a:bodyPr>
          <a:lstStyle/>
          <a:p>
            <a:pPr indent="267335" algn="justLow" rtl="1">
              <a:spcAft>
                <a:spcPts val="0"/>
              </a:spcAft>
            </a:pPr>
            <a:r>
              <a:rPr lang="ar-SA" sz="3600" dirty="0" smtClean="0">
                <a:effectLst/>
                <a:latin typeface="Arial" panose="020B0604020202020204" pitchFamily="34" charset="0"/>
                <a:ea typeface="Times New Roman" panose="02020603050405020304" pitchFamily="18" charset="0"/>
                <a:cs typeface="Arial" panose="020B0604020202020204" pitchFamily="34" charset="0"/>
              </a:rPr>
              <a:t>هذا النمط  يستمد سلطاته من الصفات والسمات والمهارات الشخصية التى تجعله فى مكانة قبو</a:t>
            </a:r>
            <a:r>
              <a:rPr lang="ar-IQ" sz="3600" dirty="0" smtClean="0">
                <a:effectLst/>
                <a:latin typeface="Arial" panose="020B0604020202020204" pitchFamily="34" charset="0"/>
                <a:ea typeface="Times New Roman" panose="02020603050405020304" pitchFamily="18" charset="0"/>
                <a:cs typeface="Arial" panose="020B0604020202020204" pitchFamily="34" charset="0"/>
              </a:rPr>
              <a:t>ل</a:t>
            </a:r>
            <a:r>
              <a:rPr lang="ar-SA" sz="3600" dirty="0" smtClean="0">
                <a:effectLst/>
                <a:latin typeface="Arial" panose="020B0604020202020204" pitchFamily="34" charset="0"/>
                <a:ea typeface="Times New Roman" panose="02020603050405020304" pitchFamily="18" charset="0"/>
                <a:cs typeface="Arial" panose="020B0604020202020204" pitchFamily="34" charset="0"/>
              </a:rPr>
              <a:t> من الآخرين ، فيؤثر فيهم ويوجههم إلى الطريق اللازم لتحقيق أهدافهم والقيادة غير الرسمية تظهر فى التنظيمات غير الرسمية وذلك فى التجمعات غير الرسمية داخل المنظمات والتى تتعرض إلى مشاكل  واحدة أو إلى أخطار واحدة مما يجعلهم يبحثون فى شأن حل تلك المشاكل.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6505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4501"/>
            <a:ext cx="9461500" cy="622300"/>
          </a:xfrm>
        </p:spPr>
        <p:txBody>
          <a:bodyPr>
            <a:normAutofit fontScale="90000"/>
          </a:bodyPr>
          <a:lstStyle/>
          <a:p>
            <a:pPr algn="r" rtl="1">
              <a:spcAft>
                <a:spcPts val="0"/>
              </a:spcAft>
            </a:pPr>
            <a:r>
              <a:rPr lang="ar-SA"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رابعا : القيادة الاوتوقراطية	‏</a:t>
            </a:r>
            <a:r>
              <a:rPr lang="en-US"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Autocratic leadership </a:t>
            </a:r>
            <a:endParaRPr lang="en-US" sz="1600" dirty="0">
              <a:solidFill>
                <a:srgbClr val="FF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3" name="Subtitle 2"/>
          <p:cNvSpPr>
            <a:spLocks noGrp="1"/>
          </p:cNvSpPr>
          <p:nvPr>
            <p:ph type="subTitle" idx="1"/>
          </p:nvPr>
        </p:nvSpPr>
        <p:spPr>
          <a:xfrm>
            <a:off x="1682750" y="1608138"/>
            <a:ext cx="10280650" cy="4670742"/>
          </a:xfrm>
        </p:spPr>
        <p:txBody>
          <a:bodyPr>
            <a:noAutofit/>
          </a:bodyPr>
          <a:lstStyle/>
          <a:p>
            <a:pPr indent="267335" algn="justLow" rtl="1">
              <a:spcAft>
                <a:spcPts val="0"/>
              </a:spcAft>
            </a:pPr>
            <a:r>
              <a:rPr lang="ar-SA" sz="3600" dirty="0" smtClean="0">
                <a:effectLst/>
                <a:latin typeface="Arial" panose="020B0604020202020204" pitchFamily="34" charset="0"/>
                <a:ea typeface="Times New Roman" panose="02020603050405020304" pitchFamily="18" charset="0"/>
                <a:cs typeface="Arial" panose="020B0604020202020204" pitchFamily="34" charset="0"/>
              </a:rPr>
              <a:t>أهم ما يميز</a:t>
            </a:r>
            <a:r>
              <a:rPr lang="ar-IQ" sz="3600" dirty="0" smtClean="0">
                <a:effectLst/>
                <a:latin typeface="Arial" panose="020B0604020202020204" pitchFamily="34" charset="0"/>
                <a:ea typeface="Times New Roman" panose="02020603050405020304" pitchFamily="18" charset="0"/>
                <a:cs typeface="Arial" panose="020B0604020202020204" pitchFamily="34" charset="0"/>
              </a:rPr>
              <a:t>ه</a:t>
            </a:r>
            <a:r>
              <a:rPr lang="ar-SA" sz="3600" dirty="0" smtClean="0">
                <a:effectLst/>
                <a:latin typeface="Arial" panose="020B0604020202020204" pitchFamily="34" charset="0"/>
                <a:ea typeface="Times New Roman" panose="02020603050405020304" pitchFamily="18" charset="0"/>
                <a:cs typeface="Arial" panose="020B0604020202020204" pitchFamily="34" charset="0"/>
              </a:rPr>
              <a:t> هو استخدام القائد الاوتوقراطى للسلطة الرسمية كأداة يتحكم بواسطتها ويضغط على مر</a:t>
            </a:r>
            <a:r>
              <a:rPr lang="ar-IQ" sz="3600" dirty="0" smtClean="0">
                <a:effectLst/>
                <a:latin typeface="Arial" panose="020B0604020202020204" pitchFamily="34" charset="0"/>
                <a:ea typeface="Times New Roman" panose="02020603050405020304" pitchFamily="18" charset="0"/>
                <a:cs typeface="Arial" panose="020B0604020202020204" pitchFamily="34" charset="0"/>
              </a:rPr>
              <a:t>ؤ</a:t>
            </a:r>
            <a:r>
              <a:rPr lang="ar-SA" sz="3600" dirty="0" smtClean="0">
                <a:effectLst/>
                <a:latin typeface="Arial" panose="020B0604020202020204" pitchFamily="34" charset="0"/>
                <a:ea typeface="Times New Roman" panose="02020603050405020304" pitchFamily="18" charset="0"/>
                <a:cs typeface="Arial" panose="020B0604020202020204" pitchFamily="34" charset="0"/>
              </a:rPr>
              <a:t>وسيه لإجبارهم على تنفيذ عمل معين كما أن القائد الاوتوقراطى مستبد ومتحكم فى كل القرارات عكس القائد الديموقراطى ، وهو لا يثق فى قدرات ومهارات مر</a:t>
            </a:r>
            <a:r>
              <a:rPr lang="ar-IQ" sz="3600" dirty="0" smtClean="0">
                <a:effectLst/>
                <a:latin typeface="Arial" panose="020B0604020202020204" pitchFamily="34" charset="0"/>
                <a:ea typeface="Times New Roman" panose="02020603050405020304" pitchFamily="18" charset="0"/>
                <a:cs typeface="Arial" panose="020B0604020202020204" pitchFamily="34" charset="0"/>
              </a:rPr>
              <a:t>ؤ</a:t>
            </a:r>
            <a:r>
              <a:rPr lang="ar-SA" sz="3600" dirty="0" smtClean="0">
                <a:effectLst/>
                <a:latin typeface="Arial" panose="020B0604020202020204" pitchFamily="34" charset="0"/>
                <a:ea typeface="Times New Roman" panose="02020603050405020304" pitchFamily="18" charset="0"/>
                <a:cs typeface="Arial" panose="020B0604020202020204" pitchFamily="34" charset="0"/>
              </a:rPr>
              <a:t>سيه مما يساهم فى ازدياد روح الشك والريبه فى العاملين معه وبالتالى يعكس هذا الأمر على المنظمة روح التوتر والقلق </a:t>
            </a:r>
          </a:p>
        </p:txBody>
      </p:sp>
    </p:spTree>
    <p:extLst>
      <p:ext uri="{BB962C8B-B14F-4D97-AF65-F5344CB8AC3E}">
        <p14:creationId xmlns:p14="http://schemas.microsoft.com/office/powerpoint/2010/main" val="373124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في نهاية الورشة ستتمكن من </a:t>
            </a:r>
            <a:endParaRPr lang="en-US" dirty="0"/>
          </a:p>
        </p:txBody>
      </p:sp>
      <p:sp>
        <p:nvSpPr>
          <p:cNvPr id="3" name="Content Placeholder 2"/>
          <p:cNvSpPr>
            <a:spLocks noGrp="1"/>
          </p:cNvSpPr>
          <p:nvPr>
            <p:ph idx="1"/>
          </p:nvPr>
        </p:nvSpPr>
        <p:spPr/>
        <p:txBody>
          <a:bodyPr/>
          <a:lstStyle/>
          <a:p>
            <a:pPr algn="r" rtl="1"/>
            <a:r>
              <a:rPr lang="ar-IQ" b="1" dirty="0" smtClean="0"/>
              <a:t>تحقيق النجاح في ميدان الاعمال و اكتساب المهارات الإدارية في قيادة المنظمة </a:t>
            </a:r>
          </a:p>
          <a:p>
            <a:pPr algn="r" rtl="1"/>
            <a:r>
              <a:rPr lang="ar-IQ" b="1" dirty="0" smtClean="0"/>
              <a:t>تحفيز العاملين ودفعهم الى تحقيق اهداف المنظمة </a:t>
            </a:r>
          </a:p>
          <a:p>
            <a:pPr algn="r" rtl="1"/>
            <a:r>
              <a:rPr lang="ar-IQ" b="1" dirty="0" smtClean="0"/>
              <a:t>فهم أنماط وسلوكيات القائد</a:t>
            </a:r>
          </a:p>
          <a:p>
            <a:pPr algn="r" rtl="1"/>
            <a:r>
              <a:rPr lang="ar-IQ" b="1" dirty="0" smtClean="0"/>
              <a:t>معرفة الفروقات بين القائد والمدير</a:t>
            </a:r>
          </a:p>
          <a:p>
            <a:pPr algn="r" rtl="1"/>
            <a:r>
              <a:rPr lang="ar-IQ" b="1" dirty="0" smtClean="0"/>
              <a:t>الاطلاع على النظريات الحديثة في القيادة </a:t>
            </a:r>
          </a:p>
          <a:p>
            <a:pPr algn="r" rtl="1"/>
            <a:r>
              <a:rPr lang="ar-IQ" b="1" dirty="0" smtClean="0"/>
              <a:t>تنمية المهارات في تجاوز المعوقات التي تواجه القائد</a:t>
            </a:r>
            <a:endParaRPr lang="en-US" b="1" dirty="0"/>
          </a:p>
        </p:txBody>
      </p:sp>
    </p:spTree>
    <p:extLst>
      <p:ext uri="{BB962C8B-B14F-4D97-AF65-F5344CB8AC3E}">
        <p14:creationId xmlns:p14="http://schemas.microsoft.com/office/powerpoint/2010/main" val="1824839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4501"/>
            <a:ext cx="9461500" cy="622300"/>
          </a:xfrm>
        </p:spPr>
        <p:txBody>
          <a:bodyPr>
            <a:normAutofit fontScale="90000"/>
          </a:bodyPr>
          <a:lstStyle/>
          <a:p>
            <a:pPr algn="r" rtl="1">
              <a:spcAft>
                <a:spcPts val="0"/>
              </a:spcAft>
            </a:pPr>
            <a:r>
              <a:rPr lang="ar-SA"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خامسا :  القيادة الشكلية	</a:t>
            </a:r>
            <a:r>
              <a:rPr lang="en-US"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Laissez-Leadership </a:t>
            </a:r>
            <a:endParaRPr lang="en-US" sz="1600" dirty="0">
              <a:solidFill>
                <a:srgbClr val="FF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3" name="Subtitle 2"/>
          <p:cNvSpPr>
            <a:spLocks noGrp="1"/>
          </p:cNvSpPr>
          <p:nvPr>
            <p:ph type="subTitle" idx="1"/>
          </p:nvPr>
        </p:nvSpPr>
        <p:spPr>
          <a:xfrm>
            <a:off x="1682750" y="1608138"/>
            <a:ext cx="9144000" cy="4716462"/>
          </a:xfrm>
        </p:spPr>
        <p:txBody>
          <a:bodyPr>
            <a:noAutofit/>
          </a:bodyPr>
          <a:lstStyle/>
          <a:p>
            <a:pPr indent="267335" algn="justLow" rtl="1">
              <a:spcAft>
                <a:spcPts val="0"/>
              </a:spcAft>
            </a:pPr>
            <a:r>
              <a:rPr lang="ar-SA" sz="3600" dirty="0" smtClean="0">
                <a:effectLst/>
                <a:latin typeface="Arial" panose="020B0604020202020204" pitchFamily="34" charset="0"/>
                <a:ea typeface="Times New Roman" panose="02020603050405020304" pitchFamily="18" charset="0"/>
                <a:cs typeface="Arial" panose="020B0604020202020204" pitchFamily="34" charset="0"/>
              </a:rPr>
              <a:t>تتميز بالعمل على توجيه العاملين نحو هدف المنظمة بأسلوب سهل ، وذلك عن طريق الثقة فى قدراتهم ، وتفويض السلطات الكاملة لهم والتأثير فى سلوكهم وتوجيه قدراتهم نحو تحقيق الهدف المنشود  وهى قيادة رمزية تصل فيها سلطات القائد إلى ادنى درجه لها ، وتظهر فى الهيكل التنظيمى على قمة الهرم التنظيمى ، ولكنها فى حقيقة الأمر لا تملك ايه سلطات حقيقية  فهى أقرب إلى القيادة الشرفية أو الفخرية </a:t>
            </a:r>
          </a:p>
        </p:txBody>
      </p:sp>
    </p:spTree>
    <p:extLst>
      <p:ext uri="{BB962C8B-B14F-4D97-AF65-F5344CB8AC3E}">
        <p14:creationId xmlns:p14="http://schemas.microsoft.com/office/powerpoint/2010/main" val="130769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4501"/>
            <a:ext cx="9461500" cy="622300"/>
          </a:xfrm>
        </p:spPr>
        <p:txBody>
          <a:bodyPr>
            <a:normAutofit fontScale="90000"/>
          </a:bodyPr>
          <a:lstStyle/>
          <a:p>
            <a:pPr algn="r" rtl="1">
              <a:spcAft>
                <a:spcPts val="0"/>
              </a:spcAft>
            </a:pPr>
            <a:r>
              <a:rPr lang="ar-SA"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سادسا :  القيادة الشخصية   ‏	</a:t>
            </a:r>
            <a:r>
              <a:rPr lang="en-US"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Personnel Leadership 	</a:t>
            </a:r>
            <a:br>
              <a:rPr lang="en-US"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br>
            <a:r>
              <a:rPr lang="en-US"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 </a:t>
            </a:r>
            <a:endParaRPr lang="en-US" sz="1600" dirty="0">
              <a:solidFill>
                <a:srgbClr val="FF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3" name="Subtitle 2"/>
          <p:cNvSpPr>
            <a:spLocks noGrp="1"/>
          </p:cNvSpPr>
          <p:nvPr>
            <p:ph type="subTitle" idx="1"/>
          </p:nvPr>
        </p:nvSpPr>
        <p:spPr>
          <a:xfrm>
            <a:off x="1682750" y="1066800"/>
            <a:ext cx="10143490" cy="5303519"/>
          </a:xfrm>
        </p:spPr>
        <p:txBody>
          <a:bodyPr>
            <a:noAutofit/>
          </a:bodyPr>
          <a:lstStyle/>
          <a:p>
            <a:pPr algn="justLow" rtl="1">
              <a:spcAft>
                <a:spcPts val="0"/>
              </a:spcAft>
            </a:pPr>
            <a:endParaRPr lang="en-US" sz="1600" dirty="0" smtClean="0">
              <a:effectLst/>
              <a:latin typeface="Arial" panose="020B0604020202020204" pitchFamily="34" charset="0"/>
              <a:ea typeface="Times New Roman" panose="02020603050405020304" pitchFamily="18" charset="0"/>
              <a:cs typeface="Arial" panose="020B0604020202020204" pitchFamily="34" charset="0"/>
            </a:endParaRPr>
          </a:p>
          <a:p>
            <a:pPr algn="justLow" rtl="1"/>
            <a:r>
              <a:rPr lang="ar-IQ" sz="3600" dirty="0" smtClean="0">
                <a:latin typeface="Arial" panose="020B0604020202020204" pitchFamily="34" charset="0"/>
                <a:ea typeface="Times New Roman" panose="02020603050405020304" pitchFamily="18" charset="0"/>
                <a:cs typeface="Arial" panose="020B0604020202020204" pitchFamily="34" charset="0"/>
              </a:rPr>
              <a:t>يرتكز</a:t>
            </a:r>
            <a:r>
              <a:rPr lang="ar-SA" sz="3600" dirty="0" smtClean="0">
                <a:effectLst/>
                <a:latin typeface="Arial" panose="020B0604020202020204" pitchFamily="34" charset="0"/>
                <a:ea typeface="Times New Roman" panose="02020603050405020304" pitchFamily="18" charset="0"/>
                <a:cs typeface="Arial" panose="020B0604020202020204" pitchFamily="34" charset="0"/>
              </a:rPr>
              <a:t> على توجيه الأفراد -المرؤوسين- فى المنظمة والتأثير عليهم من خلال العلاقات الشخصية، وتبرز هذه القيادة بين الأفراد المكونين للتنظيمات غير الرسمية أو بين ذوى الاتجاهات والأفكار</a:t>
            </a:r>
            <a:r>
              <a:rPr lang="ar-IQ" sz="3600" dirty="0" smtClean="0">
                <a:effectLst/>
                <a:latin typeface="Arial" panose="020B0604020202020204" pitchFamily="34" charset="0"/>
                <a:ea typeface="Times New Roman" panose="02020603050405020304" pitchFamily="18" charset="0"/>
                <a:cs typeface="Arial" panose="020B0604020202020204" pitchFamily="34" charset="0"/>
              </a:rPr>
              <a:t> </a:t>
            </a:r>
            <a:r>
              <a:rPr lang="ar-SA" sz="3600" dirty="0" smtClean="0">
                <a:effectLst/>
                <a:latin typeface="Arial" panose="020B0604020202020204" pitchFamily="34" charset="0"/>
                <a:ea typeface="Times New Roman" panose="02020603050405020304" pitchFamily="18" charset="0"/>
                <a:cs typeface="Arial" panose="020B0604020202020204" pitchFamily="34" charset="0"/>
              </a:rPr>
              <a:t>المتشابهة، أو أبناء البلدة الواحدة. وتتميز هذه القيادة بالمقدرة الشخصية للقائد فى التأثير على الآخرين ومن أبرز القيادات الشخصية ما يسمى بقيادة رجال الدين وهى قريبة الشبهة بالقيادة غير الرسمية  . </a:t>
            </a:r>
          </a:p>
        </p:txBody>
      </p:sp>
    </p:spTree>
    <p:extLst>
      <p:ext uri="{BB962C8B-B14F-4D97-AF65-F5344CB8AC3E}">
        <p14:creationId xmlns:p14="http://schemas.microsoft.com/office/powerpoint/2010/main" val="2598549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30" y="320040"/>
            <a:ext cx="9461500" cy="1066801"/>
          </a:xfrm>
        </p:spPr>
        <p:txBody>
          <a:bodyPr>
            <a:normAutofit/>
          </a:bodyPr>
          <a:lstStyle/>
          <a:p>
            <a:pPr algn="r" rtl="1">
              <a:spcAft>
                <a:spcPts val="0"/>
              </a:spcAft>
            </a:pPr>
            <a:r>
              <a:rPr lang="ar-SA"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سابعا : القيادة غير الشخصية</a:t>
            </a:r>
            <a:r>
              <a:rPr lang="ar-IQ"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 </a:t>
            </a:r>
            <a:r>
              <a:rPr lang="ar-SA"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	</a:t>
            </a:r>
            <a:r>
              <a:rPr lang="en-US"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Impersonal Leadership</a:t>
            </a:r>
            <a:r>
              <a:rPr lang="ar-IQ" sz="3600" dirty="0" smtClean="0">
                <a:solidFill>
                  <a:srgbClr val="FF0000"/>
                </a:solidFill>
                <a:latin typeface="Times New Roman" panose="02020603050405020304" pitchFamily="18" charset="0"/>
                <a:ea typeface="Times New Roman" panose="02020603050405020304" pitchFamily="18" charset="0"/>
                <a:cs typeface="Monotype Koufi" pitchFamily="2" charset="-78"/>
              </a:rPr>
              <a:t> </a:t>
            </a:r>
            <a:endParaRPr lang="en-US" sz="1600" dirty="0">
              <a:solidFill>
                <a:srgbClr val="FF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3" name="Subtitle 2"/>
          <p:cNvSpPr>
            <a:spLocks noGrp="1"/>
          </p:cNvSpPr>
          <p:nvPr>
            <p:ph type="subTitle" idx="1"/>
          </p:nvPr>
        </p:nvSpPr>
        <p:spPr>
          <a:xfrm>
            <a:off x="1706880" y="2240281"/>
            <a:ext cx="10166350" cy="5059680"/>
          </a:xfrm>
        </p:spPr>
        <p:txBody>
          <a:bodyPr>
            <a:noAutofit/>
          </a:bodyPr>
          <a:lstStyle/>
          <a:p>
            <a:pPr algn="justLow" rtl="1">
              <a:spcAft>
                <a:spcPts val="0"/>
              </a:spcAft>
            </a:pPr>
            <a:r>
              <a:rPr lang="ar-IQ" sz="1600"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2800" b="1" dirty="0" smtClean="0">
              <a:effectLst/>
              <a:latin typeface="Arial" panose="020B0604020202020204" pitchFamily="34" charset="0"/>
              <a:ea typeface="Times New Roman" panose="02020603050405020304" pitchFamily="18" charset="0"/>
              <a:cs typeface="Arial" panose="020B0604020202020204" pitchFamily="34" charset="0"/>
            </a:endParaRPr>
          </a:p>
          <a:p>
            <a:pPr algn="justLow" rtl="1">
              <a:spcAft>
                <a:spcPts val="0"/>
              </a:spcAft>
            </a:pPr>
            <a:r>
              <a:rPr lang="ar-IQ" sz="2800" dirty="0" smtClean="0">
                <a:effectLst/>
                <a:latin typeface="Arial" panose="020B0604020202020204" pitchFamily="34" charset="0"/>
                <a:ea typeface="Times New Roman" panose="02020603050405020304" pitchFamily="18" charset="0"/>
                <a:cs typeface="Arial" panose="020B0604020202020204" pitchFamily="34" charset="0"/>
              </a:rPr>
              <a:t>وتتمثل في توجيهات القائد للأفراد (المرؤوسين) بطريق غير مباشر، وذلك يتم عن طريق تفويض سلطات القائد إلى من هم دونه فى مستويات إدارية مختلفة لقيادة الأفراد حيث تظهر فى حالة المنظمات الكبيرة الحجم وتتم تنفيذ تلك التوجيهات عن طريق مديرى الإدارات أو القيادات المتوسطة والدنيا فى أفرع وأقسام المنظمة.</a:t>
            </a:r>
            <a:endParaRPr lang="ar-SA" sz="3600" dirty="0" smtClean="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35893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37A1011-27A2-47EC-9C08-7AA16EEB65A8}"/>
              </a:ext>
            </a:extLst>
          </p:cNvPr>
          <p:cNvSpPr txBox="1">
            <a:spLocks/>
          </p:cNvSpPr>
          <p:nvPr/>
        </p:nvSpPr>
        <p:spPr>
          <a:xfrm>
            <a:off x="3403600" y="166688"/>
            <a:ext cx="5113338" cy="1058862"/>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1" eaLnBrk="0" fontAlgn="base" latinLnBrk="0" hangingPunct="0">
              <a:lnSpc>
                <a:spcPct val="9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rPr>
              <a:t>النظريات الحديثة في القيادة           </a:t>
            </a:r>
            <a:r>
              <a:rPr kumimoji="0" lang="ar-SA" sz="4400" b="0" i="0" u="none" strike="noStrike" kern="1200" cap="none" spc="0" normalizeH="0" baseline="0" noProof="0" dirty="0">
                <a:ln>
                  <a:noFill/>
                </a:ln>
                <a:solidFill>
                  <a:srgbClr val="C00000"/>
                </a:solidFill>
                <a:effectLst/>
                <a:uLnTx/>
                <a:uFillTx/>
                <a:latin typeface="Calibri Light" panose="020F0302020204030204"/>
                <a:ea typeface="+mj-ea"/>
                <a:cs typeface="Times New Roman" panose="02020603050405020304" pitchFamily="18" charset="0"/>
              </a:rPr>
              <a:t/>
            </a:r>
            <a:br>
              <a:rPr kumimoji="0" lang="ar-SA" sz="4400" b="0" i="0" u="none" strike="noStrike" kern="1200" cap="none" spc="0" normalizeH="0" baseline="0" noProof="0" dirty="0">
                <a:ln>
                  <a:noFill/>
                </a:ln>
                <a:solidFill>
                  <a:srgbClr val="C00000"/>
                </a:solidFill>
                <a:effectLst/>
                <a:uLnTx/>
                <a:uFillTx/>
                <a:latin typeface="Calibri Light" panose="020F0302020204030204"/>
                <a:ea typeface="+mj-ea"/>
                <a:cs typeface="Times New Roman" panose="02020603050405020304" pitchFamily="18" charset="0"/>
              </a:rPr>
            </a:b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rPr>
              <a:t>Theories of Leadership</a:t>
            </a:r>
            <a:endParaRPr kumimoji="0" lang="ar-SA"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endParaRPr>
          </a:p>
        </p:txBody>
      </p:sp>
      <p:sp>
        <p:nvSpPr>
          <p:cNvPr id="59395" name="Rectangle 29"/>
          <p:cNvSpPr>
            <a:spLocks noChangeArrowheads="1"/>
          </p:cNvSpPr>
          <p:nvPr/>
        </p:nvSpPr>
        <p:spPr bwMode="auto">
          <a:xfrm>
            <a:off x="8420100" y="1377950"/>
            <a:ext cx="3108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Arial" panose="020B0604020202020204" pitchFamily="34" charset="0"/>
              <a:buNone/>
              <a:tabLst/>
              <a:defRPr/>
            </a:pPr>
            <a:r>
              <a:rPr lang="ar-IQ" altLang="en-US" sz="2400" dirty="0" smtClean="0">
                <a:solidFill>
                  <a:srgbClr val="002060"/>
                </a:solidFill>
                <a:cs typeface="Arial" panose="020B0604020202020204" pitchFamily="34" charset="0"/>
              </a:rPr>
              <a:t>اولا</a:t>
            </a:r>
            <a:r>
              <a:rPr kumimoji="0" lang="ar-SA" altLang="en-US" sz="24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 نظرية القيادة الفعالة</a:t>
            </a:r>
          </a:p>
        </p:txBody>
      </p:sp>
      <p:sp>
        <p:nvSpPr>
          <p:cNvPr id="4" name="Oval 80">
            <a:extLst>
              <a:ext uri="{FF2B5EF4-FFF2-40B4-BE49-F238E27FC236}">
                <a16:creationId xmlns:a16="http://schemas.microsoft.com/office/drawing/2014/main" xmlns="" id="{BE1689D0-FA09-47BA-826E-C11CAF08F0B8}"/>
              </a:ext>
            </a:extLst>
          </p:cNvPr>
          <p:cNvSpPr/>
          <p:nvPr/>
        </p:nvSpPr>
        <p:spPr>
          <a:xfrm>
            <a:off x="11684000" y="1482725"/>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59397" name="مستطيل 1"/>
          <p:cNvSpPr>
            <a:spLocks noChangeArrowheads="1"/>
          </p:cNvSpPr>
          <p:nvPr/>
        </p:nvSpPr>
        <p:spPr bwMode="auto">
          <a:xfrm>
            <a:off x="4375150" y="1992313"/>
            <a:ext cx="7153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2400" b="0" i="0" u="none" strike="noStrike" kern="1200" cap="none" spc="0" normalizeH="0" baseline="0" noProof="0" smtClean="0">
                <a:ln>
                  <a:noFill/>
                </a:ln>
                <a:solidFill>
                  <a:srgbClr val="FF0000"/>
                </a:solidFill>
                <a:effectLst/>
                <a:uLnTx/>
                <a:uFillTx/>
                <a:latin typeface="Calibri" panose="020F0502020204030204" pitchFamily="34" charset="0"/>
                <a:ea typeface="+mn-ea"/>
                <a:cs typeface="Calibri" panose="020F0502020204030204" pitchFamily="34" charset="0"/>
              </a:rPr>
              <a:t>عوامل تجعل القيادة قيادة فعالة، وتستخدم لتصنيف مواقف الجماعة:</a:t>
            </a:r>
          </a:p>
        </p:txBody>
      </p:sp>
      <p:sp>
        <p:nvSpPr>
          <p:cNvPr id="59398" name="AutoShape 8"/>
          <p:cNvSpPr>
            <a:spLocks noChangeArrowheads="1"/>
          </p:cNvSpPr>
          <p:nvPr/>
        </p:nvSpPr>
        <p:spPr bwMode="auto">
          <a:xfrm>
            <a:off x="3903663" y="2781300"/>
            <a:ext cx="2087562" cy="923925"/>
          </a:xfrm>
          <a:prstGeom prst="leftRightArrow">
            <a:avLst>
              <a:gd name="adj1" fmla="val 50000"/>
              <a:gd name="adj2" fmla="val 47877"/>
            </a:avLst>
          </a:prstGeom>
          <a:solidFill>
            <a:srgbClr val="92D050"/>
          </a:solidFill>
          <a:ln w="28575">
            <a:solidFill>
              <a:srgbClr val="FFFFFF"/>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 name="AutoShape 10">
            <a:extLst>
              <a:ext uri="{FF2B5EF4-FFF2-40B4-BE49-F238E27FC236}">
                <a16:creationId xmlns:a16="http://schemas.microsoft.com/office/drawing/2014/main" xmlns="" id="{84311688-8D32-4736-AE1E-8E73A4F6F148}"/>
              </a:ext>
            </a:extLst>
          </p:cNvPr>
          <p:cNvSpPr>
            <a:spLocks noChangeArrowheads="1"/>
          </p:cNvSpPr>
          <p:nvPr/>
        </p:nvSpPr>
        <p:spPr bwMode="auto">
          <a:xfrm>
            <a:off x="444500" y="3756025"/>
            <a:ext cx="2132013" cy="968375"/>
          </a:xfrm>
          <a:prstGeom prst="leftRightArrow">
            <a:avLst>
              <a:gd name="adj1" fmla="val 50000"/>
              <a:gd name="adj2" fmla="val 51173"/>
            </a:avLst>
          </a:prstGeom>
          <a:solidFill>
            <a:schemeClr val="accent4"/>
          </a:solidFill>
          <a:ln w="28575">
            <a:solidFill>
              <a:srgbClr val="FFFFFF"/>
            </a:solidFill>
            <a:miter lim="800000"/>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9400" name="Text Box 11"/>
          <p:cNvSpPr txBox="1">
            <a:spLocks noChangeArrowheads="1"/>
          </p:cNvSpPr>
          <p:nvPr/>
        </p:nvSpPr>
        <p:spPr bwMode="auto">
          <a:xfrm>
            <a:off x="4051300" y="3095625"/>
            <a:ext cx="18716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altLang="ar-SA" sz="1600" b="1"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rPr>
              <a:t>قوة الموقع للقائد</a:t>
            </a:r>
            <a:endParaRPr kumimoji="0" lang="en-US" altLang="ar-SA" sz="1600" b="1"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59401" name="Text Box 13"/>
          <p:cNvSpPr txBox="1">
            <a:spLocks noChangeArrowheads="1"/>
          </p:cNvSpPr>
          <p:nvPr/>
        </p:nvSpPr>
        <p:spPr bwMode="auto">
          <a:xfrm>
            <a:off x="704850" y="4025900"/>
            <a:ext cx="18716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altLang="ar-SA" sz="1600" b="1"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rPr>
              <a:t>العلاقات الشخصية</a:t>
            </a:r>
            <a:endParaRPr kumimoji="0" lang="en-US" altLang="ar-SA" sz="1600" b="1"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13" name="AutoShape 10">
            <a:extLst>
              <a:ext uri="{FF2B5EF4-FFF2-40B4-BE49-F238E27FC236}">
                <a16:creationId xmlns:a16="http://schemas.microsoft.com/office/drawing/2014/main" xmlns="" id="{29F45FAF-45BD-40CA-8526-21179D59659C}"/>
              </a:ext>
            </a:extLst>
          </p:cNvPr>
          <p:cNvSpPr>
            <a:spLocks noChangeArrowheads="1"/>
          </p:cNvSpPr>
          <p:nvPr/>
        </p:nvSpPr>
        <p:spPr bwMode="auto">
          <a:xfrm>
            <a:off x="2155825" y="3278188"/>
            <a:ext cx="2132013" cy="969962"/>
          </a:xfrm>
          <a:prstGeom prst="leftRightArrow">
            <a:avLst>
              <a:gd name="adj1" fmla="val 50000"/>
              <a:gd name="adj2" fmla="val 51173"/>
            </a:avLst>
          </a:prstGeom>
          <a:solidFill>
            <a:schemeClr val="accent3"/>
          </a:solidFill>
          <a:ln w="28575">
            <a:solidFill>
              <a:srgbClr val="FFFFFF"/>
            </a:solidFill>
            <a:miter lim="800000"/>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9403" name="Text Box 12"/>
          <p:cNvSpPr txBox="1">
            <a:spLocks noChangeArrowheads="1"/>
          </p:cNvSpPr>
          <p:nvPr/>
        </p:nvSpPr>
        <p:spPr bwMode="auto">
          <a:xfrm>
            <a:off x="2286000" y="3554413"/>
            <a:ext cx="18716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altLang="ar-SA" sz="1600" b="1"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rPr>
              <a:t>بناء أو تركيب المهمة</a:t>
            </a:r>
            <a:endParaRPr kumimoji="0" lang="en-US" altLang="ar-SA" sz="1600" b="1"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15" name="Rectangle 220">
            <a:extLst>
              <a:ext uri="{FF2B5EF4-FFF2-40B4-BE49-F238E27FC236}">
                <a16:creationId xmlns:a16="http://schemas.microsoft.com/office/drawing/2014/main" xmlns="" id="{4F2A9E4D-52C1-48FE-8430-B27E3D0BC646}"/>
              </a:ext>
            </a:extLst>
          </p:cNvPr>
          <p:cNvSpPr/>
          <p:nvPr/>
        </p:nvSpPr>
        <p:spPr>
          <a:xfrm>
            <a:off x="11277600" y="2822085"/>
            <a:ext cx="271462" cy="278329"/>
          </a:xfrm>
          <a:prstGeom prst="rect">
            <a:avLst/>
          </a:prstGeom>
          <a:solidFill>
            <a:schemeClr val="accent2"/>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221">
            <a:extLst>
              <a:ext uri="{FF2B5EF4-FFF2-40B4-BE49-F238E27FC236}">
                <a16:creationId xmlns:a16="http://schemas.microsoft.com/office/drawing/2014/main" xmlns="" id="{6763F0D6-B492-4D67-AC9F-AFD3B5F91107}"/>
              </a:ext>
            </a:extLst>
          </p:cNvPr>
          <p:cNvSpPr/>
          <p:nvPr/>
        </p:nvSpPr>
        <p:spPr>
          <a:xfrm>
            <a:off x="11277600" y="3625294"/>
            <a:ext cx="271462" cy="291981"/>
          </a:xfrm>
          <a:prstGeom prst="rect">
            <a:avLst/>
          </a:prstGeom>
          <a:solidFill>
            <a:schemeClr val="accent3">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410" name="مستطيل 3"/>
          <p:cNvSpPr>
            <a:spLocks noChangeArrowheads="1"/>
          </p:cNvSpPr>
          <p:nvPr/>
        </p:nvSpPr>
        <p:spPr bwMode="auto">
          <a:xfrm>
            <a:off x="6045200" y="2638425"/>
            <a:ext cx="5111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50000"/>
              </a:lnSpc>
              <a:spcBef>
                <a:spcPct val="0"/>
              </a:spcBef>
              <a:spcAft>
                <a:spcPct val="0"/>
              </a:spcAft>
              <a:buClrTx/>
              <a:buSzTx/>
              <a:buFontTx/>
              <a:buNone/>
              <a:tabLst/>
              <a:defRPr/>
            </a:pPr>
            <a:r>
              <a:rPr kumimoji="0" lang="ar-SA" altLang="en-US" sz="2000" b="1" i="0" u="none" strike="noStrike" kern="1200" cap="none" spc="0" normalizeH="0" baseline="0" noProof="0" smtClean="0">
                <a:ln>
                  <a:noFill/>
                </a:ln>
                <a:solidFill>
                  <a:srgbClr val="002060"/>
                </a:solidFill>
                <a:effectLst/>
                <a:uLnTx/>
                <a:uFillTx/>
                <a:latin typeface="Calibri" panose="020F0502020204030204" pitchFamily="34" charset="0"/>
                <a:ea typeface="+mn-ea"/>
                <a:cs typeface="Arial" panose="020B0604020202020204" pitchFamily="34" charset="0"/>
              </a:rPr>
              <a:t>قوة الموقع أو المركز</a:t>
            </a:r>
            <a:r>
              <a:rPr kumimoji="0" lang="ar-SA" altLang="en-US" sz="2000" b="1" i="0" u="none" strike="noStrike" kern="1200" cap="none" spc="0" normalizeH="0" baseline="0" noProof="0" smtClean="0">
                <a:ln>
                  <a:noFill/>
                </a:ln>
                <a:solidFill>
                  <a:srgbClr val="0070C0"/>
                </a:solidFill>
                <a:effectLst/>
                <a:uLnTx/>
                <a:uFillTx/>
                <a:latin typeface="Calibri" panose="020F0502020204030204" pitchFamily="34" charset="0"/>
                <a:ea typeface="+mn-ea"/>
                <a:cs typeface="Arial" panose="020B0604020202020204" pitchFamily="34" charset="0"/>
              </a:rPr>
              <a:t>: </a:t>
            </a:r>
            <a:r>
              <a:rPr kumimoji="0" lang="ar-SA" alt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هي صلاحية معطاة إلى موقع القائد.</a:t>
            </a:r>
          </a:p>
        </p:txBody>
      </p:sp>
      <p:sp>
        <p:nvSpPr>
          <p:cNvPr id="59411" name="مستطيل 3"/>
          <p:cNvSpPr>
            <a:spLocks noChangeArrowheads="1"/>
          </p:cNvSpPr>
          <p:nvPr/>
        </p:nvSpPr>
        <p:spPr bwMode="auto">
          <a:xfrm>
            <a:off x="5187950" y="3416300"/>
            <a:ext cx="59690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50000"/>
              </a:lnSpc>
              <a:spcBef>
                <a:spcPct val="0"/>
              </a:spcBef>
              <a:spcAft>
                <a:spcPct val="0"/>
              </a:spcAft>
              <a:buClrTx/>
              <a:buSzTx/>
              <a:buFontTx/>
              <a:buNone/>
              <a:tabLst/>
              <a:defRPr/>
            </a:pPr>
            <a:r>
              <a:rPr kumimoji="0" lang="ar-SA" altLang="en-US" sz="2000" b="1" i="0" u="none" strike="noStrike" kern="1200" cap="none" spc="0" normalizeH="0" baseline="0" noProof="0" smtClean="0">
                <a:ln>
                  <a:noFill/>
                </a:ln>
                <a:solidFill>
                  <a:srgbClr val="002060"/>
                </a:solidFill>
                <a:effectLst/>
                <a:uLnTx/>
                <a:uFillTx/>
                <a:latin typeface="Calibri" panose="020F0502020204030204" pitchFamily="34" charset="0"/>
                <a:ea typeface="+mn-ea"/>
                <a:cs typeface="Arial" panose="020B0604020202020204" pitchFamily="34" charset="0"/>
              </a:rPr>
              <a:t>بناء أو تركيب المهمة</a:t>
            </a:r>
            <a:r>
              <a:rPr kumimoji="0" lang="ar-SA" altLang="en-US" sz="2000" b="1" i="0" u="none" strike="noStrike" kern="1200" cap="none" spc="0" normalizeH="0" baseline="0" noProof="0" smtClean="0">
                <a:ln>
                  <a:noFill/>
                </a:ln>
                <a:solidFill>
                  <a:srgbClr val="0070C0"/>
                </a:solidFill>
                <a:effectLst/>
                <a:uLnTx/>
                <a:uFillTx/>
                <a:latin typeface="Calibri" panose="020F0502020204030204" pitchFamily="34" charset="0"/>
                <a:ea typeface="+mn-ea"/>
                <a:cs typeface="Arial" panose="020B0604020202020204" pitchFamily="34" charset="0"/>
              </a:rPr>
              <a:t>: </a:t>
            </a:r>
            <a:r>
              <a:rPr kumimoji="0" lang="ar-SA" alt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قدرة الجماعة على أن تبرمج وتحدد خطوة بخطوة مراحل تنفيذ المهمة، كما أنه يجب أن يكون للمهمة هيكل تنظيمي يفسر ما يجب فعله أولا بأول.</a:t>
            </a:r>
          </a:p>
        </p:txBody>
      </p:sp>
      <p:sp>
        <p:nvSpPr>
          <p:cNvPr id="21" name="Rectangle 221">
            <a:extLst>
              <a:ext uri="{FF2B5EF4-FFF2-40B4-BE49-F238E27FC236}">
                <a16:creationId xmlns:a16="http://schemas.microsoft.com/office/drawing/2014/main" xmlns="" id="{6265924A-6E9C-4D95-A59B-F275B33AC16D}"/>
              </a:ext>
            </a:extLst>
          </p:cNvPr>
          <p:cNvSpPr/>
          <p:nvPr/>
        </p:nvSpPr>
        <p:spPr>
          <a:xfrm>
            <a:off x="11277600" y="5189164"/>
            <a:ext cx="271462" cy="291981"/>
          </a:xfrm>
          <a:prstGeom prst="rect">
            <a:avLst/>
          </a:prstGeom>
          <a:solidFill>
            <a:schemeClr val="accent4"/>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415" name="مستطيل 3"/>
          <p:cNvSpPr>
            <a:spLocks noChangeArrowheads="1"/>
          </p:cNvSpPr>
          <p:nvPr/>
        </p:nvSpPr>
        <p:spPr bwMode="auto">
          <a:xfrm>
            <a:off x="5354638" y="5056188"/>
            <a:ext cx="5862637" cy="95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50000"/>
              </a:lnSpc>
              <a:spcBef>
                <a:spcPct val="0"/>
              </a:spcBef>
              <a:spcAft>
                <a:spcPct val="0"/>
              </a:spcAft>
              <a:buClrTx/>
              <a:buSzTx/>
              <a:buFontTx/>
              <a:buNone/>
              <a:tabLst/>
              <a:defRPr/>
            </a:pPr>
            <a:r>
              <a:rPr kumimoji="0" lang="ar-SA" altLang="en-US" sz="20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العلاقات الشخصية للقائد</a:t>
            </a:r>
            <a:r>
              <a:rPr kumimoji="0" lang="ar-SA" altLang="en-US" sz="2000" b="1"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Arial" panose="020B0604020202020204" pitchFamily="34" charset="0"/>
              </a:rPr>
              <a:t>: </a:t>
            </a:r>
            <a:r>
              <a:rPr kumimoji="0" lang="ar-SA" alt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يجب أن يكون القائد محبوباً عند المرؤوسين، والو</a:t>
            </a:r>
            <a:r>
              <a:rPr kumimoji="0" lang="ar-IQ" alt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ث</a:t>
            </a:r>
            <a:r>
              <a:rPr lang="ar-IQ" altLang="en-US" sz="2000" dirty="0" smtClean="0">
                <a:solidFill>
                  <a:prstClr val="black"/>
                </a:solidFill>
                <a:cs typeface="Arial" panose="020B0604020202020204" pitchFamily="34" charset="0"/>
              </a:rPr>
              <a:t>وق</a:t>
            </a:r>
            <a:r>
              <a:rPr kumimoji="0" lang="ar-SA" alt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 به له تأثير على الجماعة.</a:t>
            </a:r>
          </a:p>
        </p:txBody>
      </p:sp>
    </p:spTree>
    <p:extLst>
      <p:ext uri="{BB962C8B-B14F-4D97-AF65-F5344CB8AC3E}">
        <p14:creationId xmlns:p14="http://schemas.microsoft.com/office/powerpoint/2010/main" val="2816673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3DABC13E-7280-43B6-A7D4-7E6AB7DA2168}"/>
              </a:ext>
            </a:extLst>
          </p:cNvPr>
          <p:cNvSpPr txBox="1">
            <a:spLocks/>
          </p:cNvSpPr>
          <p:nvPr/>
        </p:nvSpPr>
        <p:spPr>
          <a:xfrm>
            <a:off x="3403599" y="166688"/>
            <a:ext cx="5599723" cy="78105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1" eaLnBrk="0" fontAlgn="base" latinLnBrk="0" hangingPunct="0">
              <a:lnSpc>
                <a:spcPct val="90000"/>
              </a:lnSpc>
              <a:spcBef>
                <a:spcPct val="0"/>
              </a:spcBef>
              <a:spcAft>
                <a:spcPct val="0"/>
              </a:spcAft>
              <a:buClrTx/>
              <a:buSzTx/>
              <a:buFontTx/>
              <a:buNone/>
              <a:tabLst/>
              <a:defRPr/>
            </a:pPr>
            <a:endParaRPr kumimoji="0" lang="ar-SA"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endParaRPr>
          </a:p>
        </p:txBody>
      </p:sp>
      <p:sp>
        <p:nvSpPr>
          <p:cNvPr id="60419" name="Rectangle 29"/>
          <p:cNvSpPr>
            <a:spLocks noChangeArrowheads="1"/>
          </p:cNvSpPr>
          <p:nvPr/>
        </p:nvSpPr>
        <p:spPr bwMode="auto">
          <a:xfrm>
            <a:off x="6870700" y="1377950"/>
            <a:ext cx="4657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IQ" altLang="en-US" sz="24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ثانيا: </a:t>
            </a:r>
            <a:r>
              <a:rPr kumimoji="0" lang="ar-SA" altLang="en-US" sz="24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دراسات جامعة أوهايو والشبكة الإدارية</a:t>
            </a:r>
          </a:p>
        </p:txBody>
      </p:sp>
      <p:sp>
        <p:nvSpPr>
          <p:cNvPr id="60420" name="مستطيل 1"/>
          <p:cNvSpPr>
            <a:spLocks noChangeArrowheads="1"/>
          </p:cNvSpPr>
          <p:nvPr/>
        </p:nvSpPr>
        <p:spPr bwMode="auto">
          <a:xfrm>
            <a:off x="254000" y="1992313"/>
            <a:ext cx="113252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altLang="en-US" sz="2000" b="1"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rPr>
              <a:t>أثبتت دراسة جامعة أوهايو أن هنالك أكثر من متغير واحد يؤثر على السلوك الإداري،  لهذا صنف السلوك الإداري للقائد إلى التصنيفات الثنائية الآتية:</a:t>
            </a:r>
          </a:p>
        </p:txBody>
      </p:sp>
      <p:grpSp>
        <p:nvGrpSpPr>
          <p:cNvPr id="60421" name="مجموعة 112"/>
          <p:cNvGrpSpPr>
            <a:grpSpLocks/>
          </p:cNvGrpSpPr>
          <p:nvPr/>
        </p:nvGrpSpPr>
        <p:grpSpPr bwMode="auto">
          <a:xfrm>
            <a:off x="766763" y="2851150"/>
            <a:ext cx="10329862" cy="1674813"/>
            <a:chOff x="761977" y="1949044"/>
            <a:chExt cx="9261096" cy="3253322"/>
          </a:xfrm>
        </p:grpSpPr>
        <p:cxnSp>
          <p:nvCxnSpPr>
            <p:cNvPr id="33" name="Straight Connector 37">
              <a:extLst>
                <a:ext uri="{FF2B5EF4-FFF2-40B4-BE49-F238E27FC236}">
                  <a16:creationId xmlns:a16="http://schemas.microsoft.com/office/drawing/2014/main" xmlns="" id="{BADCAC4F-9E07-483E-9113-93277DEFACE9}"/>
                </a:ext>
              </a:extLst>
            </p:cNvPr>
            <p:cNvCxnSpPr/>
            <p:nvPr/>
          </p:nvCxnSpPr>
          <p:spPr bwMode="auto">
            <a:xfrm>
              <a:off x="761977" y="3222620"/>
              <a:ext cx="8384373" cy="30837"/>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44">
              <a:extLst>
                <a:ext uri="{FF2B5EF4-FFF2-40B4-BE49-F238E27FC236}">
                  <a16:creationId xmlns:a16="http://schemas.microsoft.com/office/drawing/2014/main" xmlns="" id="{E75F48C0-17CB-4E5A-9185-8EE8B9ACE43F}"/>
                </a:ext>
              </a:extLst>
            </p:cNvPr>
            <p:cNvCxnSpPr/>
            <p:nvPr/>
          </p:nvCxnSpPr>
          <p:spPr bwMode="auto">
            <a:xfrm flipH="1">
              <a:off x="9146350" y="3228787"/>
              <a:ext cx="0" cy="34229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0452" name="مجموعة 124"/>
            <p:cNvGrpSpPr>
              <a:grpSpLocks/>
            </p:cNvGrpSpPr>
            <p:nvPr/>
          </p:nvGrpSpPr>
          <p:grpSpPr bwMode="auto">
            <a:xfrm>
              <a:off x="3125497" y="1949044"/>
              <a:ext cx="6897576" cy="3253322"/>
              <a:chOff x="3125497" y="1949044"/>
              <a:chExt cx="6897576" cy="3253322"/>
            </a:xfrm>
          </p:grpSpPr>
          <p:cxnSp>
            <p:nvCxnSpPr>
              <p:cNvPr id="36" name="Straight Connector 44">
                <a:extLst>
                  <a:ext uri="{FF2B5EF4-FFF2-40B4-BE49-F238E27FC236}">
                    <a16:creationId xmlns:a16="http://schemas.microsoft.com/office/drawing/2014/main" xmlns="" id="{F1ADC565-AB1B-4B36-8F96-685AFFDA7235}"/>
                  </a:ext>
                </a:extLst>
              </p:cNvPr>
              <p:cNvCxnSpPr/>
              <p:nvPr/>
            </p:nvCxnSpPr>
            <p:spPr bwMode="auto">
              <a:xfrm>
                <a:off x="4957722" y="2994425"/>
                <a:ext cx="0" cy="23436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0454" name="مجموعة 127"/>
              <p:cNvGrpSpPr>
                <a:grpSpLocks/>
              </p:cNvGrpSpPr>
              <p:nvPr/>
            </p:nvGrpSpPr>
            <p:grpSpPr bwMode="auto">
              <a:xfrm>
                <a:off x="3125497" y="1949044"/>
                <a:ext cx="6897576" cy="3253322"/>
                <a:chOff x="3134229" y="1941560"/>
                <a:chExt cx="6897576" cy="3253322"/>
              </a:xfrm>
            </p:grpSpPr>
            <p:sp>
              <p:nvSpPr>
                <p:cNvPr id="38" name="Rounded Rectangle 48">
                  <a:extLst>
                    <a:ext uri="{FF2B5EF4-FFF2-40B4-BE49-F238E27FC236}">
                      <a16:creationId xmlns:a16="http://schemas.microsoft.com/office/drawing/2014/main" xmlns="" id="{290E29B1-1209-45C8-AC9F-741E2996C28A}"/>
                    </a:ext>
                  </a:extLst>
                </p:cNvPr>
                <p:cNvSpPr/>
                <p:nvPr/>
              </p:nvSpPr>
              <p:spPr>
                <a:xfrm>
                  <a:off x="4152354" y="1941560"/>
                  <a:ext cx="1702209" cy="1026879"/>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المتغيرات</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ounded Rectangle 49">
                  <a:extLst>
                    <a:ext uri="{FF2B5EF4-FFF2-40B4-BE49-F238E27FC236}">
                      <a16:creationId xmlns:a16="http://schemas.microsoft.com/office/drawing/2014/main" xmlns="" id="{5550B1E3-B798-42F3-A5B5-14CA87DA076C}"/>
                    </a:ext>
                  </a:extLst>
                </p:cNvPr>
                <p:cNvSpPr/>
                <p:nvPr/>
              </p:nvSpPr>
              <p:spPr>
                <a:xfrm>
                  <a:off x="3134729" y="3563595"/>
                  <a:ext cx="1458833" cy="163128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سهل (مرن)</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ounded Rectangle 52">
                  <a:extLst>
                    <a:ext uri="{FF2B5EF4-FFF2-40B4-BE49-F238E27FC236}">
                      <a16:creationId xmlns:a16="http://schemas.microsoft.com/office/drawing/2014/main" xmlns="" id="{64A18BDF-D36C-4644-88E6-610D90C606D0}"/>
                    </a:ext>
                  </a:extLst>
                </p:cNvPr>
                <p:cNvSpPr/>
                <p:nvPr/>
              </p:nvSpPr>
              <p:spPr>
                <a:xfrm>
                  <a:off x="8574396" y="3649939"/>
                  <a:ext cx="1457409" cy="1538776"/>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مهتم بالعاملين</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sp>
        <p:nvSpPr>
          <p:cNvPr id="41" name="Rounded Rectangle 52">
            <a:extLst>
              <a:ext uri="{FF2B5EF4-FFF2-40B4-BE49-F238E27FC236}">
                <a16:creationId xmlns:a16="http://schemas.microsoft.com/office/drawing/2014/main" xmlns="" id="{53453F36-2F08-4942-A8FC-6492A1037A4D}"/>
              </a:ext>
            </a:extLst>
          </p:cNvPr>
          <p:cNvSpPr/>
          <p:nvPr/>
        </p:nvSpPr>
        <p:spPr bwMode="auto">
          <a:xfrm>
            <a:off x="5834063" y="3749675"/>
            <a:ext cx="1625600" cy="792163"/>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مهتم بالإنتاج</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ounded Rectangle 52">
            <a:extLst>
              <a:ext uri="{FF2B5EF4-FFF2-40B4-BE49-F238E27FC236}">
                <a16:creationId xmlns:a16="http://schemas.microsoft.com/office/drawing/2014/main" xmlns="" id="{842105ED-AC89-43B6-B6C7-BAAA2A88B0FF}"/>
              </a:ext>
            </a:extLst>
          </p:cNvPr>
          <p:cNvSpPr/>
          <p:nvPr/>
        </p:nvSpPr>
        <p:spPr bwMode="auto">
          <a:xfrm>
            <a:off x="369888" y="3730625"/>
            <a:ext cx="1625600" cy="792163"/>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متسلط (مسيطر)</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3" name="Straight Connector 44">
            <a:extLst>
              <a:ext uri="{FF2B5EF4-FFF2-40B4-BE49-F238E27FC236}">
                <a16:creationId xmlns:a16="http://schemas.microsoft.com/office/drawing/2014/main" xmlns="" id="{9A570DA1-7D49-4592-9743-08694726C482}"/>
              </a:ext>
            </a:extLst>
          </p:cNvPr>
          <p:cNvCxnSpPr/>
          <p:nvPr/>
        </p:nvCxnSpPr>
        <p:spPr bwMode="auto">
          <a:xfrm flipH="1">
            <a:off x="6645275" y="3552825"/>
            <a:ext cx="0" cy="176213"/>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4">
            <a:extLst>
              <a:ext uri="{FF2B5EF4-FFF2-40B4-BE49-F238E27FC236}">
                <a16:creationId xmlns:a16="http://schemas.microsoft.com/office/drawing/2014/main" xmlns="" id="{C474024E-78A7-4CBC-ACD7-812C82BE112E}"/>
              </a:ext>
            </a:extLst>
          </p:cNvPr>
          <p:cNvCxnSpPr/>
          <p:nvPr/>
        </p:nvCxnSpPr>
        <p:spPr bwMode="auto">
          <a:xfrm flipH="1">
            <a:off x="4216400" y="3527425"/>
            <a:ext cx="0" cy="176213"/>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A7212A62-DEE9-473A-83C5-00A17BBBC618}"/>
              </a:ext>
            </a:extLst>
          </p:cNvPr>
          <p:cNvCxnSpPr/>
          <p:nvPr/>
        </p:nvCxnSpPr>
        <p:spPr bwMode="auto">
          <a:xfrm flipH="1">
            <a:off x="773113" y="3521075"/>
            <a:ext cx="0" cy="176213"/>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4">
            <a:extLst>
              <a:ext uri="{FF2B5EF4-FFF2-40B4-BE49-F238E27FC236}">
                <a16:creationId xmlns:a16="http://schemas.microsoft.com/office/drawing/2014/main" xmlns="" id="{47EF5891-10E5-494B-ADF1-3BF3BE605144}"/>
              </a:ext>
            </a:extLst>
          </p:cNvPr>
          <p:cNvCxnSpPr/>
          <p:nvPr/>
        </p:nvCxnSpPr>
        <p:spPr bwMode="auto">
          <a:xfrm flipH="1">
            <a:off x="10118725" y="4525963"/>
            <a:ext cx="0" cy="17621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37">
            <a:extLst>
              <a:ext uri="{FF2B5EF4-FFF2-40B4-BE49-F238E27FC236}">
                <a16:creationId xmlns:a16="http://schemas.microsoft.com/office/drawing/2014/main" xmlns="" id="{24A3BD80-FA6E-4C0B-BFA4-B188806D21FA}"/>
              </a:ext>
            </a:extLst>
          </p:cNvPr>
          <p:cNvCxnSpPr/>
          <p:nvPr/>
        </p:nvCxnSpPr>
        <p:spPr bwMode="auto">
          <a:xfrm>
            <a:off x="8694738" y="4702175"/>
            <a:ext cx="2833687"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4">
            <a:extLst>
              <a:ext uri="{FF2B5EF4-FFF2-40B4-BE49-F238E27FC236}">
                <a16:creationId xmlns:a16="http://schemas.microsoft.com/office/drawing/2014/main" xmlns="" id="{382B8142-0EB7-4F5E-804B-0BA60E931E4C}"/>
              </a:ext>
            </a:extLst>
          </p:cNvPr>
          <p:cNvCxnSpPr/>
          <p:nvPr/>
        </p:nvCxnSpPr>
        <p:spPr bwMode="auto">
          <a:xfrm flipH="1">
            <a:off x="11528425" y="4702175"/>
            <a:ext cx="0" cy="176213"/>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4">
            <a:extLst>
              <a:ext uri="{FF2B5EF4-FFF2-40B4-BE49-F238E27FC236}">
                <a16:creationId xmlns:a16="http://schemas.microsoft.com/office/drawing/2014/main" xmlns="" id="{901D6D5A-5EA4-4178-BA1C-7BFCE16DAC8D}"/>
              </a:ext>
            </a:extLst>
          </p:cNvPr>
          <p:cNvCxnSpPr/>
          <p:nvPr/>
        </p:nvCxnSpPr>
        <p:spPr bwMode="auto">
          <a:xfrm flipH="1">
            <a:off x="10126663" y="4730750"/>
            <a:ext cx="0" cy="176213"/>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4">
            <a:extLst>
              <a:ext uri="{FF2B5EF4-FFF2-40B4-BE49-F238E27FC236}">
                <a16:creationId xmlns:a16="http://schemas.microsoft.com/office/drawing/2014/main" xmlns="" id="{2AC78CCE-C174-4EC2-A292-732DCB3B84E1}"/>
              </a:ext>
            </a:extLst>
          </p:cNvPr>
          <p:cNvCxnSpPr/>
          <p:nvPr/>
        </p:nvCxnSpPr>
        <p:spPr bwMode="auto">
          <a:xfrm flipH="1">
            <a:off x="8716963" y="4705350"/>
            <a:ext cx="0" cy="176213"/>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1" name="Rounded Rectangle 52">
            <a:extLst>
              <a:ext uri="{FF2B5EF4-FFF2-40B4-BE49-F238E27FC236}">
                <a16:creationId xmlns:a16="http://schemas.microsoft.com/office/drawing/2014/main" xmlns="" id="{B56CAFE4-C63C-4BBB-B4D5-B9E43F57B942}"/>
              </a:ext>
            </a:extLst>
          </p:cNvPr>
          <p:cNvSpPr/>
          <p:nvPr/>
        </p:nvSpPr>
        <p:spPr bwMode="auto">
          <a:xfrm>
            <a:off x="11055350" y="4906963"/>
            <a:ext cx="944563" cy="52863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مشارك</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ounded Rectangle 52">
            <a:extLst>
              <a:ext uri="{FF2B5EF4-FFF2-40B4-BE49-F238E27FC236}">
                <a16:creationId xmlns:a16="http://schemas.microsoft.com/office/drawing/2014/main" xmlns="" id="{8F2CD7CC-6AFF-4DEF-A884-14C69DE34E5D}"/>
              </a:ext>
            </a:extLst>
          </p:cNvPr>
          <p:cNvSpPr/>
          <p:nvPr/>
        </p:nvSpPr>
        <p:spPr bwMode="auto">
          <a:xfrm>
            <a:off x="9655175" y="4906963"/>
            <a:ext cx="944563" cy="52863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متعاطف</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Rounded Rectangle 52">
            <a:extLst>
              <a:ext uri="{FF2B5EF4-FFF2-40B4-BE49-F238E27FC236}">
                <a16:creationId xmlns:a16="http://schemas.microsoft.com/office/drawing/2014/main" xmlns="" id="{582718C2-45AF-472E-B00F-7D2436939DA6}"/>
              </a:ext>
            </a:extLst>
          </p:cNvPr>
          <p:cNvSpPr/>
          <p:nvPr/>
        </p:nvSpPr>
        <p:spPr bwMode="auto">
          <a:xfrm>
            <a:off x="8253413" y="4906963"/>
            <a:ext cx="944562" cy="52863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متكامل</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4" name="Straight Connector 37">
            <a:extLst>
              <a:ext uri="{FF2B5EF4-FFF2-40B4-BE49-F238E27FC236}">
                <a16:creationId xmlns:a16="http://schemas.microsoft.com/office/drawing/2014/main" xmlns="" id="{B5E79C58-91A5-4FF5-98EA-AD60F12EA035}"/>
              </a:ext>
            </a:extLst>
          </p:cNvPr>
          <p:cNvCxnSpPr/>
          <p:nvPr/>
        </p:nvCxnSpPr>
        <p:spPr bwMode="auto">
          <a:xfrm>
            <a:off x="5229225" y="4730750"/>
            <a:ext cx="2833688"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44">
            <a:extLst>
              <a:ext uri="{FF2B5EF4-FFF2-40B4-BE49-F238E27FC236}">
                <a16:creationId xmlns:a16="http://schemas.microsoft.com/office/drawing/2014/main" xmlns="" id="{C340AC0C-7398-4267-B945-241871CF42C1}"/>
              </a:ext>
            </a:extLst>
          </p:cNvPr>
          <p:cNvCxnSpPr/>
          <p:nvPr/>
        </p:nvCxnSpPr>
        <p:spPr bwMode="auto">
          <a:xfrm flipH="1">
            <a:off x="8062913" y="4706938"/>
            <a:ext cx="0" cy="95726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44">
            <a:extLst>
              <a:ext uri="{FF2B5EF4-FFF2-40B4-BE49-F238E27FC236}">
                <a16:creationId xmlns:a16="http://schemas.microsoft.com/office/drawing/2014/main" xmlns="" id="{AAC2D483-7F6D-4206-84F1-6FD26804A222}"/>
              </a:ext>
            </a:extLst>
          </p:cNvPr>
          <p:cNvCxnSpPr/>
          <p:nvPr/>
        </p:nvCxnSpPr>
        <p:spPr bwMode="auto">
          <a:xfrm flipH="1">
            <a:off x="6653213" y="4692650"/>
            <a:ext cx="0" cy="957263"/>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44">
            <a:extLst>
              <a:ext uri="{FF2B5EF4-FFF2-40B4-BE49-F238E27FC236}">
                <a16:creationId xmlns:a16="http://schemas.microsoft.com/office/drawing/2014/main" xmlns="" id="{C4628C5C-C6D0-4F10-A971-FD5408FA1B8E}"/>
              </a:ext>
            </a:extLst>
          </p:cNvPr>
          <p:cNvCxnSpPr/>
          <p:nvPr/>
        </p:nvCxnSpPr>
        <p:spPr bwMode="auto">
          <a:xfrm flipH="1">
            <a:off x="5256213" y="4706938"/>
            <a:ext cx="0" cy="95726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44">
            <a:extLst>
              <a:ext uri="{FF2B5EF4-FFF2-40B4-BE49-F238E27FC236}">
                <a16:creationId xmlns:a16="http://schemas.microsoft.com/office/drawing/2014/main" xmlns="" id="{10B314B4-148D-4F0F-BBDC-43F39033AC86}"/>
              </a:ext>
            </a:extLst>
          </p:cNvPr>
          <p:cNvCxnSpPr/>
          <p:nvPr/>
        </p:nvCxnSpPr>
        <p:spPr bwMode="auto">
          <a:xfrm flipH="1">
            <a:off x="6659563" y="4554538"/>
            <a:ext cx="0" cy="17621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0" name="Rounded Rectangle 52">
            <a:extLst>
              <a:ext uri="{FF2B5EF4-FFF2-40B4-BE49-F238E27FC236}">
                <a16:creationId xmlns:a16="http://schemas.microsoft.com/office/drawing/2014/main" xmlns="" id="{D01FBC20-D5E2-42BB-BC5E-AE38AEE5DF7A}"/>
              </a:ext>
            </a:extLst>
          </p:cNvPr>
          <p:cNvSpPr/>
          <p:nvPr/>
        </p:nvSpPr>
        <p:spPr bwMode="auto">
          <a:xfrm>
            <a:off x="7459663" y="5678488"/>
            <a:ext cx="1077912" cy="52863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أوتوقراطي</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ounded Rectangle 52">
            <a:extLst>
              <a:ext uri="{FF2B5EF4-FFF2-40B4-BE49-F238E27FC236}">
                <a16:creationId xmlns:a16="http://schemas.microsoft.com/office/drawing/2014/main" xmlns="" id="{BBCB66BF-94D2-4D94-95B8-E4654830F980}"/>
              </a:ext>
            </a:extLst>
          </p:cNvPr>
          <p:cNvSpPr/>
          <p:nvPr/>
        </p:nvSpPr>
        <p:spPr bwMode="auto">
          <a:xfrm>
            <a:off x="6070600" y="5673725"/>
            <a:ext cx="1046163" cy="52863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مبادر</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Rounded Rectangle 52">
            <a:extLst>
              <a:ext uri="{FF2B5EF4-FFF2-40B4-BE49-F238E27FC236}">
                <a16:creationId xmlns:a16="http://schemas.microsoft.com/office/drawing/2014/main" xmlns="" id="{A335402C-C518-448D-B5E6-C0208F24EE92}"/>
              </a:ext>
            </a:extLst>
          </p:cNvPr>
          <p:cNvSpPr/>
          <p:nvPr/>
        </p:nvSpPr>
        <p:spPr bwMode="auto">
          <a:xfrm>
            <a:off x="4711700" y="5689600"/>
            <a:ext cx="1017588" cy="52863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مجدد</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3" name="Straight Connector 44">
            <a:extLst>
              <a:ext uri="{FF2B5EF4-FFF2-40B4-BE49-F238E27FC236}">
                <a16:creationId xmlns:a16="http://schemas.microsoft.com/office/drawing/2014/main" xmlns="" id="{56623501-B6C4-41B7-97BF-5FC66B219399}"/>
              </a:ext>
            </a:extLst>
          </p:cNvPr>
          <p:cNvCxnSpPr/>
          <p:nvPr/>
        </p:nvCxnSpPr>
        <p:spPr bwMode="auto">
          <a:xfrm flipH="1">
            <a:off x="4216400" y="4529138"/>
            <a:ext cx="0" cy="17621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44">
            <a:extLst>
              <a:ext uri="{FF2B5EF4-FFF2-40B4-BE49-F238E27FC236}">
                <a16:creationId xmlns:a16="http://schemas.microsoft.com/office/drawing/2014/main" xmlns="" id="{1F4FA31D-5385-467B-AE36-5E99EEE9C1C6}"/>
              </a:ext>
            </a:extLst>
          </p:cNvPr>
          <p:cNvCxnSpPr/>
          <p:nvPr/>
        </p:nvCxnSpPr>
        <p:spPr bwMode="auto">
          <a:xfrm flipH="1">
            <a:off x="1182688" y="4516438"/>
            <a:ext cx="0" cy="17621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Rounded Rectangle 52">
            <a:extLst>
              <a:ext uri="{FF2B5EF4-FFF2-40B4-BE49-F238E27FC236}">
                <a16:creationId xmlns:a16="http://schemas.microsoft.com/office/drawing/2014/main" xmlns="" id="{10640281-A79E-45F9-B033-7204838E3551}"/>
              </a:ext>
            </a:extLst>
          </p:cNvPr>
          <p:cNvSpPr/>
          <p:nvPr/>
        </p:nvSpPr>
        <p:spPr bwMode="auto">
          <a:xfrm>
            <a:off x="3695700" y="4730750"/>
            <a:ext cx="1017588" cy="52863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مقنع</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ounded Rectangle 52">
            <a:extLst>
              <a:ext uri="{FF2B5EF4-FFF2-40B4-BE49-F238E27FC236}">
                <a16:creationId xmlns:a16="http://schemas.microsoft.com/office/drawing/2014/main" xmlns="" id="{F46538C4-B7E8-4C40-AE14-49CB3F84894F}"/>
              </a:ext>
            </a:extLst>
          </p:cNvPr>
          <p:cNvSpPr/>
          <p:nvPr/>
        </p:nvSpPr>
        <p:spPr bwMode="auto">
          <a:xfrm>
            <a:off x="674688" y="4730750"/>
            <a:ext cx="1017587" cy="52863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متحكم</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Oval 80">
            <a:extLst>
              <a:ext uri="{FF2B5EF4-FFF2-40B4-BE49-F238E27FC236}">
                <a16:creationId xmlns:a16="http://schemas.microsoft.com/office/drawing/2014/main" xmlns="" id="{B82713E5-E185-4F70-A401-5795BC659720}"/>
              </a:ext>
            </a:extLst>
          </p:cNvPr>
          <p:cNvSpPr/>
          <p:nvPr/>
        </p:nvSpPr>
        <p:spPr>
          <a:xfrm>
            <a:off x="11684000" y="1482725"/>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199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930F2FD-30EB-4F29-AD43-0B47965E837C}"/>
              </a:ext>
            </a:extLst>
          </p:cNvPr>
          <p:cNvSpPr txBox="1">
            <a:spLocks/>
          </p:cNvSpPr>
          <p:nvPr/>
        </p:nvSpPr>
        <p:spPr>
          <a:xfrm>
            <a:off x="3403600" y="653392"/>
            <a:ext cx="5113338" cy="57215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1" eaLnBrk="0" fontAlgn="base" latinLnBrk="0" hangingPunct="0">
              <a:lnSpc>
                <a:spcPct val="90000"/>
              </a:lnSpc>
              <a:spcBef>
                <a:spcPct val="0"/>
              </a:spcBef>
              <a:spcAft>
                <a:spcPct val="0"/>
              </a:spcAft>
              <a:buClrTx/>
              <a:buSzTx/>
              <a:buFontTx/>
              <a:buNone/>
              <a:tabLst/>
              <a:defRPr/>
            </a:pPr>
            <a:endParaRPr kumimoji="0" lang="ar-SA"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endParaRPr>
          </a:p>
        </p:txBody>
      </p:sp>
      <p:sp>
        <p:nvSpPr>
          <p:cNvPr id="62467" name="Rectangle 29"/>
          <p:cNvSpPr>
            <a:spLocks noChangeArrowheads="1"/>
          </p:cNvSpPr>
          <p:nvPr/>
        </p:nvSpPr>
        <p:spPr bwMode="auto">
          <a:xfrm>
            <a:off x="6808788" y="538161"/>
            <a:ext cx="4657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IQ" altLang="en-US" sz="24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ثالثا: </a:t>
            </a:r>
            <a:r>
              <a:rPr kumimoji="0" lang="ar-SA" altLang="en-US" sz="24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دراسات جامعة أوهايو والشبكة الإدارية</a:t>
            </a:r>
          </a:p>
        </p:txBody>
      </p:sp>
      <p:sp>
        <p:nvSpPr>
          <p:cNvPr id="4" name="Oval 80">
            <a:extLst>
              <a:ext uri="{FF2B5EF4-FFF2-40B4-BE49-F238E27FC236}">
                <a16:creationId xmlns:a16="http://schemas.microsoft.com/office/drawing/2014/main" xmlns="" id="{11C4E7D5-2638-4439-8593-B28D4CE4D3A9}"/>
              </a:ext>
            </a:extLst>
          </p:cNvPr>
          <p:cNvSpPr/>
          <p:nvPr/>
        </p:nvSpPr>
        <p:spPr>
          <a:xfrm>
            <a:off x="11684000" y="1482725"/>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62469" name="مستطيل 4"/>
          <p:cNvSpPr>
            <a:spLocks noChangeArrowheads="1"/>
          </p:cNvSpPr>
          <p:nvPr/>
        </p:nvSpPr>
        <p:spPr bwMode="auto">
          <a:xfrm>
            <a:off x="7593591" y="1407320"/>
            <a:ext cx="3925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en-US" sz="20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rPr>
              <a:t>نموذج بليك و </a:t>
            </a:r>
            <a:r>
              <a:rPr kumimoji="0" lang="ar-SA" altLang="en-US" sz="2000" b="0" i="0" u="none" strike="noStrike" kern="1200" cap="none" spc="0" normalizeH="0" baseline="0" noProof="0" dirty="0" err="1" smtClean="0">
                <a:ln>
                  <a:noFill/>
                </a:ln>
                <a:solidFill>
                  <a:srgbClr val="FF0000"/>
                </a:solidFill>
                <a:effectLst/>
                <a:uLnTx/>
                <a:uFillTx/>
                <a:latin typeface="Calibri" panose="020F0502020204030204" pitchFamily="34" charset="0"/>
                <a:ea typeface="+mn-ea"/>
                <a:cs typeface="Arial" panose="020B0604020202020204" pitchFamily="34" charset="0"/>
              </a:rPr>
              <a:t>موتون</a:t>
            </a:r>
            <a:r>
              <a:rPr kumimoji="0" lang="ar-SA" altLang="en-US" sz="20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rPr>
              <a:t> </a:t>
            </a:r>
            <a:r>
              <a:rPr kumimoji="0" lang="en-US" altLang="en-US" sz="20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mn-cs"/>
              </a:rPr>
              <a:t>   Blake &amp; Mouton </a:t>
            </a:r>
            <a:r>
              <a:rPr kumimoji="0" lang="ar-SA" altLang="en-US" sz="20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rPr>
              <a:t>:</a:t>
            </a:r>
          </a:p>
        </p:txBody>
      </p:sp>
      <p:grpSp>
        <p:nvGrpSpPr>
          <p:cNvPr id="62470" name="مجموعة 18"/>
          <p:cNvGrpSpPr>
            <a:grpSpLocks/>
          </p:cNvGrpSpPr>
          <p:nvPr/>
        </p:nvGrpSpPr>
        <p:grpSpPr bwMode="auto">
          <a:xfrm>
            <a:off x="624254" y="1938890"/>
            <a:ext cx="4495434" cy="3094281"/>
            <a:chOff x="1905014" y="2391731"/>
            <a:chExt cx="4965686" cy="3488369"/>
          </a:xfrm>
        </p:grpSpPr>
        <p:sp>
          <p:nvSpPr>
            <p:cNvPr id="18" name="مستطيل مستدير الزوايا 17">
              <a:extLst>
                <a:ext uri="{FF2B5EF4-FFF2-40B4-BE49-F238E27FC236}">
                  <a16:creationId xmlns:a16="http://schemas.microsoft.com/office/drawing/2014/main" xmlns="" id="{2E7936CD-F7AC-49AF-A0E7-2868E44643F0}"/>
                </a:ext>
              </a:extLst>
            </p:cNvPr>
            <p:cNvSpPr/>
            <p:nvPr/>
          </p:nvSpPr>
          <p:spPr>
            <a:xfrm>
              <a:off x="1905014" y="2391731"/>
              <a:ext cx="4965686" cy="3488369"/>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IQ"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من</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مستطيل 6">
              <a:extLst>
                <a:ext uri="{FF2B5EF4-FFF2-40B4-BE49-F238E27FC236}">
                  <a16:creationId xmlns:a16="http://schemas.microsoft.com/office/drawing/2014/main" xmlns="" id="{1F10F73A-41D0-4343-AAD5-D99CE787FA45}"/>
                </a:ext>
              </a:extLst>
            </p:cNvPr>
            <p:cNvSpPr/>
            <p:nvPr/>
          </p:nvSpPr>
          <p:spPr>
            <a:xfrm>
              <a:off x="3114144" y="3153869"/>
              <a:ext cx="2847017" cy="2240368"/>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2495" name="مربع نص 7"/>
            <p:cNvSpPr txBox="1">
              <a:spLocks noChangeArrowheads="1"/>
            </p:cNvSpPr>
            <p:nvPr/>
          </p:nvSpPr>
          <p:spPr bwMode="auto">
            <a:xfrm>
              <a:off x="5134140" y="3326296"/>
              <a:ext cx="723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9-9</a:t>
              </a:r>
            </a:p>
          </p:txBody>
        </p:sp>
        <p:sp>
          <p:nvSpPr>
            <p:cNvPr id="62496" name="مربع نص 8"/>
            <p:cNvSpPr txBox="1">
              <a:spLocks noChangeArrowheads="1"/>
            </p:cNvSpPr>
            <p:nvPr/>
          </p:nvSpPr>
          <p:spPr bwMode="auto">
            <a:xfrm>
              <a:off x="5134140" y="4899128"/>
              <a:ext cx="723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9-1</a:t>
              </a:r>
            </a:p>
          </p:txBody>
        </p:sp>
        <p:sp>
          <p:nvSpPr>
            <p:cNvPr id="62497" name="مربع نص 9"/>
            <p:cNvSpPr txBox="1">
              <a:spLocks noChangeArrowheads="1"/>
            </p:cNvSpPr>
            <p:nvPr/>
          </p:nvSpPr>
          <p:spPr bwMode="auto">
            <a:xfrm>
              <a:off x="3253409" y="3324568"/>
              <a:ext cx="665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1-9</a:t>
              </a:r>
            </a:p>
          </p:txBody>
        </p:sp>
        <p:sp>
          <p:nvSpPr>
            <p:cNvPr id="62498" name="مربع نص 10"/>
            <p:cNvSpPr txBox="1">
              <a:spLocks noChangeArrowheads="1"/>
            </p:cNvSpPr>
            <p:nvPr/>
          </p:nvSpPr>
          <p:spPr bwMode="auto">
            <a:xfrm>
              <a:off x="3253406" y="4912380"/>
              <a:ext cx="6652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1-1</a:t>
              </a:r>
            </a:p>
          </p:txBody>
        </p:sp>
        <p:sp>
          <p:nvSpPr>
            <p:cNvPr id="62499" name="مربع نص 11"/>
            <p:cNvSpPr txBox="1">
              <a:spLocks noChangeArrowheads="1"/>
            </p:cNvSpPr>
            <p:nvPr/>
          </p:nvSpPr>
          <p:spPr bwMode="auto">
            <a:xfrm>
              <a:off x="4263245" y="4089160"/>
              <a:ext cx="6986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5-5</a:t>
              </a:r>
            </a:p>
          </p:txBody>
        </p:sp>
        <p:sp>
          <p:nvSpPr>
            <p:cNvPr id="62500" name="مربع نص 12"/>
            <p:cNvSpPr txBox="1">
              <a:spLocks noChangeArrowheads="1"/>
            </p:cNvSpPr>
            <p:nvPr/>
          </p:nvSpPr>
          <p:spPr bwMode="auto">
            <a:xfrm>
              <a:off x="6067067" y="5106085"/>
              <a:ext cx="773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rPr>
                <a:t>مرتفع</a:t>
              </a:r>
            </a:p>
          </p:txBody>
        </p:sp>
        <p:sp>
          <p:nvSpPr>
            <p:cNvPr id="62501" name="مربع نص 13"/>
            <p:cNvSpPr txBox="1">
              <a:spLocks noChangeArrowheads="1"/>
            </p:cNvSpPr>
            <p:nvPr/>
          </p:nvSpPr>
          <p:spPr bwMode="auto">
            <a:xfrm>
              <a:off x="2091807" y="5024303"/>
              <a:ext cx="8861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rPr>
                <a:t>منخفض</a:t>
              </a:r>
            </a:p>
          </p:txBody>
        </p:sp>
        <p:sp>
          <p:nvSpPr>
            <p:cNvPr id="62502" name="مربع نص 14"/>
            <p:cNvSpPr txBox="1">
              <a:spLocks noChangeArrowheads="1"/>
            </p:cNvSpPr>
            <p:nvPr/>
          </p:nvSpPr>
          <p:spPr bwMode="auto">
            <a:xfrm>
              <a:off x="3833287" y="2571126"/>
              <a:ext cx="1403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rPr>
                <a:t>الاهتمام بالإنتاج</a:t>
              </a:r>
            </a:p>
          </p:txBody>
        </p:sp>
        <p:sp>
          <p:nvSpPr>
            <p:cNvPr id="62503" name="مربع نص 15"/>
            <p:cNvSpPr txBox="1">
              <a:spLocks noChangeArrowheads="1"/>
            </p:cNvSpPr>
            <p:nvPr/>
          </p:nvSpPr>
          <p:spPr bwMode="auto">
            <a:xfrm>
              <a:off x="2221661" y="3170751"/>
              <a:ext cx="789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rPr>
                <a:t>مرتفع</a:t>
              </a:r>
            </a:p>
          </p:txBody>
        </p:sp>
        <p:sp>
          <p:nvSpPr>
            <p:cNvPr id="62504" name="مربع نص 16"/>
            <p:cNvSpPr txBox="1">
              <a:spLocks noChangeArrowheads="1"/>
            </p:cNvSpPr>
            <p:nvPr/>
          </p:nvSpPr>
          <p:spPr bwMode="auto">
            <a:xfrm>
              <a:off x="1905014" y="4089160"/>
              <a:ext cx="11782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rPr>
                <a:t>الاهتمام بالأشخاص</a:t>
              </a:r>
            </a:p>
          </p:txBody>
        </p:sp>
      </p:grpSp>
      <p:sp>
        <p:nvSpPr>
          <p:cNvPr id="20" name="Rectangle 220">
            <a:extLst>
              <a:ext uri="{FF2B5EF4-FFF2-40B4-BE49-F238E27FC236}">
                <a16:creationId xmlns:a16="http://schemas.microsoft.com/office/drawing/2014/main" xmlns="" id="{F684EDFD-9F18-41CA-9180-94F0F31D34EC}"/>
              </a:ext>
            </a:extLst>
          </p:cNvPr>
          <p:cNvSpPr/>
          <p:nvPr/>
        </p:nvSpPr>
        <p:spPr>
          <a:xfrm>
            <a:off x="11478409" y="2490738"/>
            <a:ext cx="271462" cy="278329"/>
          </a:xfrm>
          <a:prstGeom prst="rect">
            <a:avLst/>
          </a:prstGeom>
          <a:solidFill>
            <a:schemeClr val="accent2"/>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21">
            <a:extLst>
              <a:ext uri="{FF2B5EF4-FFF2-40B4-BE49-F238E27FC236}">
                <a16:creationId xmlns:a16="http://schemas.microsoft.com/office/drawing/2014/main" xmlns="" id="{CE27013D-5B2E-4A73-ABAC-9900F2CCF90B}"/>
              </a:ext>
            </a:extLst>
          </p:cNvPr>
          <p:cNvSpPr/>
          <p:nvPr/>
        </p:nvSpPr>
        <p:spPr>
          <a:xfrm>
            <a:off x="11478409" y="3365353"/>
            <a:ext cx="271462" cy="291981"/>
          </a:xfrm>
          <a:prstGeom prst="rect">
            <a:avLst/>
          </a:prstGeom>
          <a:solidFill>
            <a:schemeClr val="accent3">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477" name="مستطيل 3"/>
          <p:cNvSpPr>
            <a:spLocks noChangeArrowheads="1"/>
          </p:cNvSpPr>
          <p:nvPr/>
        </p:nvSpPr>
        <p:spPr bwMode="auto">
          <a:xfrm>
            <a:off x="5147661" y="1989141"/>
            <a:ext cx="59753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50000"/>
              </a:lnSpc>
              <a:spcBef>
                <a:spcPct val="0"/>
              </a:spcBef>
              <a:spcAft>
                <a:spcPct val="0"/>
              </a:spcAft>
              <a:buClrTx/>
              <a:buSzTx/>
              <a:buFontTx/>
              <a:buNone/>
              <a:tabLst/>
              <a:defRPr/>
            </a:pPr>
            <a:r>
              <a:rPr kumimoji="0" lang="ar-SA" altLang="en-US" sz="20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نمط 5-5 </a:t>
            </a:r>
            <a:r>
              <a:rPr kumimoji="0" lang="ar-SA" altLang="en-US" sz="2000" b="1"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Arial" panose="020B0604020202020204" pitchFamily="34" charset="0"/>
              </a:rPr>
              <a:t>:  </a:t>
            </a:r>
            <a:r>
              <a:rPr kumimoji="0" lang="ar-SA" altLang="en-US" sz="20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Arial" panose="020B0604020202020204" pitchFamily="34" charset="0"/>
              </a:rPr>
              <a:t>القائد المعتدل: تعادل في الإنجاز مع إبقاء الروح المعنوية للموظفين على مستوى عالي.</a:t>
            </a:r>
          </a:p>
        </p:txBody>
      </p:sp>
      <p:sp>
        <p:nvSpPr>
          <p:cNvPr id="62478" name="مستطيل 3"/>
          <p:cNvSpPr>
            <a:spLocks noChangeArrowheads="1"/>
          </p:cNvSpPr>
          <p:nvPr/>
        </p:nvSpPr>
        <p:spPr bwMode="auto">
          <a:xfrm>
            <a:off x="6808788" y="3031332"/>
            <a:ext cx="4286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1" indent="0" algn="r" defTabSz="914400" rtl="1" eaLnBrk="0" fontAlgn="base" latinLnBrk="0" hangingPunct="0">
              <a:lnSpc>
                <a:spcPct val="150000"/>
              </a:lnSpc>
              <a:spcBef>
                <a:spcPct val="0"/>
              </a:spcBef>
              <a:spcAft>
                <a:spcPct val="0"/>
              </a:spcAft>
              <a:buClrTx/>
              <a:buSzTx/>
              <a:buFontTx/>
              <a:buNone/>
              <a:tabLst/>
              <a:defRPr/>
            </a:pPr>
            <a:r>
              <a:rPr kumimoji="0" lang="ar-SA" altLang="en-US" sz="20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نمط 1-9</a:t>
            </a:r>
            <a:r>
              <a:rPr kumimoji="0" lang="ar-SA" altLang="en-US" sz="2000" b="1"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Arial" panose="020B0604020202020204" pitchFamily="34" charset="0"/>
              </a:rPr>
              <a:t>: </a:t>
            </a:r>
          </a:p>
          <a:p>
            <a:pPr marL="0" marR="0" lvl="1" indent="0" algn="r" defTabSz="914400" rtl="1" eaLnBrk="0" fontAlgn="base" latinLnBrk="0" hangingPunct="0">
              <a:lnSpc>
                <a:spcPct val="150000"/>
              </a:lnSpc>
              <a:spcBef>
                <a:spcPct val="0"/>
              </a:spcBef>
              <a:spcAft>
                <a:spcPct val="0"/>
              </a:spcAft>
              <a:buClrTx/>
              <a:buSzTx/>
              <a:buFontTx/>
              <a:buNone/>
              <a:tabLst/>
              <a:defRPr/>
            </a:pPr>
            <a:r>
              <a:rPr kumimoji="0" lang="ar-SA" altLang="en-US" sz="20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Arial" panose="020B0604020202020204" pitchFamily="34" charset="0"/>
              </a:rPr>
              <a:t>القائد الإنساني: يهتم بحاجات الأفراد، وبيئة العمل.</a:t>
            </a:r>
          </a:p>
        </p:txBody>
      </p:sp>
      <p:sp>
        <p:nvSpPr>
          <p:cNvPr id="24" name="Rectangle 221">
            <a:extLst>
              <a:ext uri="{FF2B5EF4-FFF2-40B4-BE49-F238E27FC236}">
                <a16:creationId xmlns:a16="http://schemas.microsoft.com/office/drawing/2014/main" xmlns="" id="{EFEC7D39-17E1-4221-9373-98469AFC40E6}"/>
              </a:ext>
            </a:extLst>
          </p:cNvPr>
          <p:cNvSpPr/>
          <p:nvPr/>
        </p:nvSpPr>
        <p:spPr>
          <a:xfrm>
            <a:off x="11478409" y="4367643"/>
            <a:ext cx="271462" cy="291981"/>
          </a:xfrm>
          <a:prstGeom prst="rect">
            <a:avLst/>
          </a:prstGeom>
          <a:solidFill>
            <a:schemeClr val="accent4"/>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482" name="مستطيل 3"/>
          <p:cNvSpPr>
            <a:spLocks noChangeArrowheads="1"/>
          </p:cNvSpPr>
          <p:nvPr/>
        </p:nvSpPr>
        <p:spPr bwMode="auto">
          <a:xfrm>
            <a:off x="8401050" y="4188068"/>
            <a:ext cx="28098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50000"/>
              </a:lnSpc>
              <a:spcBef>
                <a:spcPct val="0"/>
              </a:spcBef>
              <a:spcAft>
                <a:spcPct val="0"/>
              </a:spcAft>
              <a:buClrTx/>
              <a:buSzTx/>
              <a:buFontTx/>
              <a:buNone/>
              <a:tabLst/>
              <a:defRPr/>
            </a:pPr>
            <a:r>
              <a:rPr kumimoji="0" lang="ar-SA" altLang="en-US" sz="20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نمط 9-1</a:t>
            </a:r>
            <a:r>
              <a:rPr kumimoji="0" lang="ar-SA" altLang="en-US" sz="2000" b="1"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Arial" panose="020B0604020202020204" pitchFamily="34" charset="0"/>
              </a:rPr>
              <a:t>: </a:t>
            </a:r>
            <a:r>
              <a:rPr kumimoji="0" lang="ar-SA" alt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القائد المهتم بالإنتاج</a:t>
            </a:r>
          </a:p>
        </p:txBody>
      </p:sp>
      <p:sp>
        <p:nvSpPr>
          <p:cNvPr id="26" name="Rectangle 221">
            <a:extLst>
              <a:ext uri="{FF2B5EF4-FFF2-40B4-BE49-F238E27FC236}">
                <a16:creationId xmlns:a16="http://schemas.microsoft.com/office/drawing/2014/main" xmlns="" id="{488E0505-7E66-42E8-94D2-111C0E7319C6}"/>
              </a:ext>
            </a:extLst>
          </p:cNvPr>
          <p:cNvSpPr/>
          <p:nvPr/>
        </p:nvSpPr>
        <p:spPr>
          <a:xfrm>
            <a:off x="11478409" y="5055330"/>
            <a:ext cx="271462" cy="291981"/>
          </a:xfrm>
          <a:prstGeom prst="rect">
            <a:avLst/>
          </a:prstGeom>
          <a:solidFill>
            <a:srgbClr val="00B0F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21">
            <a:extLst>
              <a:ext uri="{FF2B5EF4-FFF2-40B4-BE49-F238E27FC236}">
                <a16:creationId xmlns:a16="http://schemas.microsoft.com/office/drawing/2014/main" xmlns="" id="{A452E545-2CCB-4F62-B2A8-845F9A593D9A}"/>
              </a:ext>
            </a:extLst>
          </p:cNvPr>
          <p:cNvSpPr/>
          <p:nvPr/>
        </p:nvSpPr>
        <p:spPr>
          <a:xfrm>
            <a:off x="11478409" y="5995932"/>
            <a:ext cx="271462" cy="291981"/>
          </a:xfrm>
          <a:prstGeom prst="rect">
            <a:avLst/>
          </a:prstGeom>
          <a:solidFill>
            <a:srgbClr val="FF66C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489" name="مستطيل 3"/>
          <p:cNvSpPr>
            <a:spLocks noChangeArrowheads="1"/>
          </p:cNvSpPr>
          <p:nvPr/>
        </p:nvSpPr>
        <p:spPr bwMode="auto">
          <a:xfrm>
            <a:off x="4841875" y="4693320"/>
            <a:ext cx="6369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50000"/>
              </a:lnSpc>
              <a:spcBef>
                <a:spcPct val="0"/>
              </a:spcBef>
              <a:spcAft>
                <a:spcPct val="0"/>
              </a:spcAft>
              <a:buClrTx/>
              <a:buSzTx/>
              <a:buFontTx/>
              <a:buNone/>
              <a:tabLst/>
              <a:defRPr/>
            </a:pPr>
            <a:r>
              <a:rPr kumimoji="0" lang="ar-SA" altLang="en-US" sz="20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نمط 9-9</a:t>
            </a:r>
            <a:r>
              <a:rPr kumimoji="0" lang="ar-SA" altLang="en-US" sz="2000" b="1"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Arial" panose="020B0604020202020204" pitchFamily="34" charset="0"/>
              </a:rPr>
              <a:t>: </a:t>
            </a:r>
          </a:p>
          <a:p>
            <a:pPr marL="0" marR="0" lvl="1" indent="0" algn="r" defTabSz="914400" rtl="1" eaLnBrk="0" fontAlgn="base" latinLnBrk="0" hangingPunct="0">
              <a:lnSpc>
                <a:spcPct val="150000"/>
              </a:lnSpc>
              <a:spcBef>
                <a:spcPct val="0"/>
              </a:spcBef>
              <a:spcAft>
                <a:spcPct val="0"/>
              </a:spcAft>
              <a:buClrTx/>
              <a:buSzTx/>
              <a:buFontTx/>
              <a:buNone/>
              <a:tabLst/>
              <a:defRPr/>
            </a:pPr>
            <a:r>
              <a:rPr kumimoji="0" lang="ar-SA" altLang="en-US" sz="20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Arial" panose="020B0604020202020204" pitchFamily="34" charset="0"/>
              </a:rPr>
              <a:t>القائد المشارك: إنجاز العمل مع أعضاء فريق من أجل تحقيق أهداف المنظمة.</a:t>
            </a:r>
          </a:p>
        </p:txBody>
      </p:sp>
      <p:sp>
        <p:nvSpPr>
          <p:cNvPr id="62490" name="مستطيل 3"/>
          <p:cNvSpPr>
            <a:spLocks noChangeArrowheads="1"/>
          </p:cNvSpPr>
          <p:nvPr/>
        </p:nvSpPr>
        <p:spPr bwMode="auto">
          <a:xfrm>
            <a:off x="4841875" y="5507319"/>
            <a:ext cx="63690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50000"/>
              </a:lnSpc>
              <a:spcBef>
                <a:spcPct val="0"/>
              </a:spcBef>
              <a:spcAft>
                <a:spcPct val="0"/>
              </a:spcAft>
              <a:buClrTx/>
              <a:buSzTx/>
              <a:buFontTx/>
              <a:buNone/>
              <a:tabLst/>
              <a:defRPr/>
            </a:pPr>
            <a:r>
              <a:rPr kumimoji="0" lang="ar-SA" altLang="en-US" sz="20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نمط 1-1</a:t>
            </a:r>
            <a:r>
              <a:rPr kumimoji="0" lang="ar-SA" altLang="en-US" sz="2000" b="1"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Arial" panose="020B0604020202020204" pitchFamily="34" charset="0"/>
              </a:rPr>
              <a:t>: </a:t>
            </a:r>
          </a:p>
          <a:p>
            <a:pPr marL="0" marR="0" lvl="1" indent="0" algn="r" defTabSz="914400" rtl="1" eaLnBrk="0" fontAlgn="base" latinLnBrk="0" hangingPunct="0">
              <a:lnSpc>
                <a:spcPct val="150000"/>
              </a:lnSpc>
              <a:spcBef>
                <a:spcPct val="0"/>
              </a:spcBef>
              <a:spcAft>
                <a:spcPct val="0"/>
              </a:spcAft>
              <a:buClrTx/>
              <a:buSzTx/>
              <a:buFontTx/>
              <a:buNone/>
              <a:tabLst/>
              <a:defRPr/>
            </a:pPr>
            <a:r>
              <a:rPr kumimoji="0" lang="ar-SA" altLang="en-US" sz="20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Arial" panose="020B0604020202020204" pitchFamily="34" charset="0"/>
              </a:rPr>
              <a:t>القائد السلبي (الخامل):لا يهتم بالإنجاز والإنتاج، ولا يهتم بالأشخاص والعلاقات</a:t>
            </a:r>
          </a:p>
        </p:txBody>
      </p:sp>
    </p:spTree>
    <p:extLst>
      <p:ext uri="{BB962C8B-B14F-4D97-AF65-F5344CB8AC3E}">
        <p14:creationId xmlns:p14="http://schemas.microsoft.com/office/powerpoint/2010/main" val="543725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B61C409-FAC3-4E6B-A1F4-C6B2AEC3AF6D}"/>
              </a:ext>
            </a:extLst>
          </p:cNvPr>
          <p:cNvSpPr txBox="1">
            <a:spLocks/>
          </p:cNvSpPr>
          <p:nvPr/>
        </p:nvSpPr>
        <p:spPr>
          <a:xfrm>
            <a:off x="3403600" y="166688"/>
            <a:ext cx="5113338" cy="62462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1" eaLnBrk="0" fontAlgn="base" latinLnBrk="0" hangingPunct="0">
              <a:lnSpc>
                <a:spcPct val="90000"/>
              </a:lnSpc>
              <a:spcBef>
                <a:spcPct val="0"/>
              </a:spcBef>
              <a:spcAft>
                <a:spcPct val="0"/>
              </a:spcAft>
              <a:buClrTx/>
              <a:buSzTx/>
              <a:buFontTx/>
              <a:buNone/>
              <a:tabLst/>
              <a:defRPr/>
            </a:pPr>
            <a:endParaRPr kumimoji="0" lang="ar-SA"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endParaRPr>
          </a:p>
        </p:txBody>
      </p:sp>
      <p:sp>
        <p:nvSpPr>
          <p:cNvPr id="63491" name="Rectangle 29"/>
          <p:cNvSpPr>
            <a:spLocks noChangeArrowheads="1"/>
          </p:cNvSpPr>
          <p:nvPr/>
        </p:nvSpPr>
        <p:spPr bwMode="auto">
          <a:xfrm>
            <a:off x="8297008" y="1430338"/>
            <a:ext cx="3222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IQ" altLang="en-US" sz="24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رابعا: </a:t>
            </a:r>
            <a:r>
              <a:rPr kumimoji="0" lang="ar-SA" altLang="en-US" sz="24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نظرية دورة الحياة للقائد</a:t>
            </a:r>
          </a:p>
        </p:txBody>
      </p:sp>
      <p:sp>
        <p:nvSpPr>
          <p:cNvPr id="4" name="Oval 80">
            <a:extLst>
              <a:ext uri="{FF2B5EF4-FFF2-40B4-BE49-F238E27FC236}">
                <a16:creationId xmlns:a16="http://schemas.microsoft.com/office/drawing/2014/main" xmlns="" id="{BAAEE5BF-2822-4F6B-AD61-7CF72A346CC8}"/>
              </a:ext>
            </a:extLst>
          </p:cNvPr>
          <p:cNvSpPr/>
          <p:nvPr/>
        </p:nvSpPr>
        <p:spPr>
          <a:xfrm>
            <a:off x="11684000" y="1536700"/>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63493" name="مستطيل 4"/>
          <p:cNvSpPr>
            <a:spLocks noChangeArrowheads="1"/>
          </p:cNvSpPr>
          <p:nvPr/>
        </p:nvSpPr>
        <p:spPr bwMode="auto">
          <a:xfrm>
            <a:off x="6418263" y="18843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2400" b="0" i="0" u="none" strike="noStrike" kern="1200" cap="none" spc="0" normalizeH="0" baseline="0" noProof="0" smtClean="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63494" name="مستطيل 5"/>
          <p:cNvSpPr>
            <a:spLocks noChangeArrowheads="1"/>
          </p:cNvSpPr>
          <p:nvPr/>
        </p:nvSpPr>
        <p:spPr bwMode="auto">
          <a:xfrm>
            <a:off x="325438" y="1992313"/>
            <a:ext cx="1158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altLang="en-US" sz="2000" b="1"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rPr>
              <a:t>تتضح نظرية دورة الحياة من خلال أربعة مربعات، والنضج في النظرية يعرف بواسطة ما يسمى قدرة  الاستقلال النسبية في الأمور الآتية:</a:t>
            </a:r>
          </a:p>
        </p:txBody>
      </p:sp>
      <p:sp>
        <p:nvSpPr>
          <p:cNvPr id="63495" name="Freeform 45"/>
          <p:cNvSpPr>
            <a:spLocks/>
          </p:cNvSpPr>
          <p:nvPr/>
        </p:nvSpPr>
        <p:spPr bwMode="auto">
          <a:xfrm>
            <a:off x="2693988" y="4521200"/>
            <a:ext cx="1071562" cy="1727200"/>
          </a:xfrm>
          <a:custGeom>
            <a:avLst/>
            <a:gdLst>
              <a:gd name="T0" fmla="*/ 1670709 w 937659"/>
              <a:gd name="T1" fmla="*/ 36 h 2416211"/>
              <a:gd name="T2" fmla="*/ 1899088 w 937659"/>
              <a:gd name="T3" fmla="*/ 60553 h 2416211"/>
              <a:gd name="T4" fmla="*/ 1887197 w 937659"/>
              <a:gd name="T5" fmla="*/ 135230 h 2416211"/>
              <a:gd name="T6" fmla="*/ 1887197 w 937659"/>
              <a:gd name="T7" fmla="*/ 193043 h 2416211"/>
              <a:gd name="T8" fmla="*/ 1863421 w 937659"/>
              <a:gd name="T9" fmla="*/ 342395 h 2416211"/>
              <a:gd name="T10" fmla="*/ 1881255 w 937659"/>
              <a:gd name="T11" fmla="*/ 421888 h 2416211"/>
              <a:gd name="T12" fmla="*/ 2017982 w 937659"/>
              <a:gd name="T13" fmla="*/ 482110 h 2416211"/>
              <a:gd name="T14" fmla="*/ 1952591 w 937659"/>
              <a:gd name="T15" fmla="*/ 604965 h 2416211"/>
              <a:gd name="T16" fmla="*/ 1613747 w 937659"/>
              <a:gd name="T17" fmla="*/ 700117 h 2416211"/>
              <a:gd name="T18" fmla="*/ 1530523 w 937659"/>
              <a:gd name="T19" fmla="*/ 898850 h 2416211"/>
              <a:gd name="T20" fmla="*/ 1566189 w 937659"/>
              <a:gd name="T21" fmla="*/ 1090358 h 2416211"/>
              <a:gd name="T22" fmla="*/ 228653 w 937659"/>
              <a:gd name="T23" fmla="*/ 1090358 h 2416211"/>
              <a:gd name="T24" fmla="*/ 240546 w 937659"/>
              <a:gd name="T25" fmla="*/ 1022908 h 2416211"/>
              <a:gd name="T26" fmla="*/ 198929 w 937659"/>
              <a:gd name="T27" fmla="*/ 723000 h 2416211"/>
              <a:gd name="T28" fmla="*/ 20592 w 937659"/>
              <a:gd name="T29" fmla="*/ 591716 h 2416211"/>
              <a:gd name="T30" fmla="*/ 20592 w 937659"/>
              <a:gd name="T31" fmla="*/ 461635 h 2416211"/>
              <a:gd name="T32" fmla="*/ 216764 w 937659"/>
              <a:gd name="T33" fmla="*/ 392982 h 2416211"/>
              <a:gd name="T34" fmla="*/ 484272 w 937659"/>
              <a:gd name="T35" fmla="*/ 371301 h 2416211"/>
              <a:gd name="T36" fmla="*/ 959841 w 937659"/>
              <a:gd name="T37" fmla="*/ 338781 h 2416211"/>
              <a:gd name="T38" fmla="*/ 1453241 w 937659"/>
              <a:gd name="T39" fmla="*/ 290603 h 2416211"/>
              <a:gd name="T40" fmla="*/ 1488909 w 937659"/>
              <a:gd name="T41" fmla="*/ 121979 h 2416211"/>
              <a:gd name="T42" fmla="*/ 1601858 w 937659"/>
              <a:gd name="T43" fmla="*/ 2740 h 2416211"/>
              <a:gd name="T44" fmla="*/ 1670709 w 937659"/>
              <a:gd name="T45" fmla="*/ 36 h 24162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37659" h="2416211">
                <a:moveTo>
                  <a:pt x="750586" y="81"/>
                </a:moveTo>
                <a:cubicBezTo>
                  <a:pt x="817843" y="-2729"/>
                  <a:pt x="850851" y="68793"/>
                  <a:pt x="853188" y="134184"/>
                </a:cubicBezTo>
                <a:cubicBezTo>
                  <a:pt x="855859" y="187565"/>
                  <a:pt x="847846" y="243615"/>
                  <a:pt x="847846" y="299665"/>
                </a:cubicBezTo>
                <a:cubicBezTo>
                  <a:pt x="845176" y="339700"/>
                  <a:pt x="850517" y="385074"/>
                  <a:pt x="847846" y="427779"/>
                </a:cubicBezTo>
                <a:cubicBezTo>
                  <a:pt x="839834" y="539878"/>
                  <a:pt x="839834" y="646640"/>
                  <a:pt x="837164" y="758739"/>
                </a:cubicBezTo>
                <a:cubicBezTo>
                  <a:pt x="834493" y="817458"/>
                  <a:pt x="845176" y="876177"/>
                  <a:pt x="845176" y="934896"/>
                </a:cubicBezTo>
                <a:cubicBezTo>
                  <a:pt x="845176" y="998952"/>
                  <a:pt x="869212" y="1017636"/>
                  <a:pt x="906602" y="1068347"/>
                </a:cubicBezTo>
                <a:cubicBezTo>
                  <a:pt x="978710" y="1175109"/>
                  <a:pt x="906602" y="1241835"/>
                  <a:pt x="877224" y="1340589"/>
                </a:cubicBezTo>
                <a:cubicBezTo>
                  <a:pt x="847846" y="1428667"/>
                  <a:pt x="783750" y="1482048"/>
                  <a:pt x="724995" y="1551443"/>
                </a:cubicBezTo>
                <a:cubicBezTo>
                  <a:pt x="639533" y="1650198"/>
                  <a:pt x="684935" y="1871728"/>
                  <a:pt x="687605" y="1991834"/>
                </a:cubicBezTo>
                <a:cubicBezTo>
                  <a:pt x="692947" y="2127955"/>
                  <a:pt x="671581" y="2282759"/>
                  <a:pt x="703629" y="2416211"/>
                </a:cubicBezTo>
                <a:cubicBezTo>
                  <a:pt x="703629" y="2416211"/>
                  <a:pt x="703629" y="2416211"/>
                  <a:pt x="102725" y="2416211"/>
                </a:cubicBezTo>
                <a:cubicBezTo>
                  <a:pt x="102725" y="2365499"/>
                  <a:pt x="105396" y="2314788"/>
                  <a:pt x="108067" y="2266745"/>
                </a:cubicBezTo>
                <a:cubicBezTo>
                  <a:pt x="124091" y="2039877"/>
                  <a:pt x="198870" y="1815678"/>
                  <a:pt x="89372" y="1602155"/>
                </a:cubicBezTo>
                <a:cubicBezTo>
                  <a:pt x="46641" y="1522084"/>
                  <a:pt x="17263" y="1401977"/>
                  <a:pt x="9251" y="1311230"/>
                </a:cubicBezTo>
                <a:cubicBezTo>
                  <a:pt x="1239" y="1215144"/>
                  <a:pt x="-6773" y="1119059"/>
                  <a:pt x="9251" y="1022974"/>
                </a:cubicBezTo>
                <a:cubicBezTo>
                  <a:pt x="17263" y="956248"/>
                  <a:pt x="27946" y="902867"/>
                  <a:pt x="97384" y="870839"/>
                </a:cubicBezTo>
                <a:cubicBezTo>
                  <a:pt x="134773" y="852155"/>
                  <a:pt x="204211" y="862832"/>
                  <a:pt x="217565" y="822796"/>
                </a:cubicBezTo>
                <a:cubicBezTo>
                  <a:pt x="249613" y="726711"/>
                  <a:pt x="345758" y="724042"/>
                  <a:pt x="431220" y="750732"/>
                </a:cubicBezTo>
                <a:cubicBezTo>
                  <a:pt x="428549" y="651978"/>
                  <a:pt x="578107" y="598597"/>
                  <a:pt x="652886" y="643971"/>
                </a:cubicBezTo>
                <a:cubicBezTo>
                  <a:pt x="655557" y="518526"/>
                  <a:pt x="660899" y="395750"/>
                  <a:pt x="668911" y="270305"/>
                </a:cubicBezTo>
                <a:cubicBezTo>
                  <a:pt x="671581" y="198241"/>
                  <a:pt x="631521" y="35430"/>
                  <a:pt x="719654" y="6071"/>
                </a:cubicBezTo>
                <a:cubicBezTo>
                  <a:pt x="730670" y="2401"/>
                  <a:pt x="740978" y="483"/>
                  <a:pt x="750586" y="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63496" name="Freeform 43"/>
          <p:cNvSpPr>
            <a:spLocks/>
          </p:cNvSpPr>
          <p:nvPr/>
        </p:nvSpPr>
        <p:spPr bwMode="auto">
          <a:xfrm>
            <a:off x="6932613" y="4521200"/>
            <a:ext cx="1022350" cy="1722438"/>
          </a:xfrm>
          <a:custGeom>
            <a:avLst/>
            <a:gdLst>
              <a:gd name="T0" fmla="*/ 464528 w 918832"/>
              <a:gd name="T1" fmla="*/ 35 h 2481664"/>
              <a:gd name="T2" fmla="*/ 669877 w 918832"/>
              <a:gd name="T3" fmla="*/ 37430 h 2481664"/>
              <a:gd name="T4" fmla="*/ 857477 w 918832"/>
              <a:gd name="T5" fmla="*/ 180902 h 2481664"/>
              <a:gd name="T6" fmla="*/ 1060291 w 918832"/>
              <a:gd name="T7" fmla="*/ 292831 h 2481664"/>
              <a:gd name="T8" fmla="*/ 1273244 w 918832"/>
              <a:gd name="T9" fmla="*/ 195147 h 2481664"/>
              <a:gd name="T10" fmla="*/ 1359441 w 918832"/>
              <a:gd name="T11" fmla="*/ 109674 h 2481664"/>
              <a:gd name="T12" fmla="*/ 1415212 w 918832"/>
              <a:gd name="T13" fmla="*/ 50657 h 2481664"/>
              <a:gd name="T14" fmla="*/ 1739715 w 918832"/>
              <a:gd name="T15" fmla="*/ 64903 h 2481664"/>
              <a:gd name="T16" fmla="*/ 1683941 w 918832"/>
              <a:gd name="T17" fmla="*/ 145288 h 2481664"/>
              <a:gd name="T18" fmla="*/ 1597746 w 918832"/>
              <a:gd name="T19" fmla="*/ 230761 h 2481664"/>
              <a:gd name="T20" fmla="*/ 1562253 w 918832"/>
              <a:gd name="T21" fmla="*/ 297918 h 2481664"/>
              <a:gd name="T22" fmla="*/ 1541971 w 918832"/>
              <a:gd name="T23" fmla="*/ 361005 h 2481664"/>
              <a:gd name="T24" fmla="*/ 1597746 w 918832"/>
              <a:gd name="T25" fmla="*/ 523811 h 2481664"/>
              <a:gd name="T26" fmla="*/ 1531830 w 918832"/>
              <a:gd name="T27" fmla="*/ 634722 h 2481664"/>
              <a:gd name="T28" fmla="*/ 1501408 w 918832"/>
              <a:gd name="T29" fmla="*/ 795492 h 2481664"/>
              <a:gd name="T30" fmla="*/ 1526761 w 918832"/>
              <a:gd name="T31" fmla="*/ 946088 h 2481664"/>
              <a:gd name="T32" fmla="*/ 401152 w 918832"/>
              <a:gd name="T33" fmla="*/ 946088 h 2481664"/>
              <a:gd name="T34" fmla="*/ 441714 w 918832"/>
              <a:gd name="T35" fmla="*/ 752756 h 2481664"/>
              <a:gd name="T36" fmla="*/ 213550 w 918832"/>
              <a:gd name="T37" fmla="*/ 641845 h 2481664"/>
              <a:gd name="T38" fmla="*/ 61439 w 918832"/>
              <a:gd name="T39" fmla="*/ 545180 h 2481664"/>
              <a:gd name="T40" fmla="*/ 15805 w 918832"/>
              <a:gd name="T41" fmla="*/ 436304 h 2481664"/>
              <a:gd name="T42" fmla="*/ 304815 w 918832"/>
              <a:gd name="T43" fmla="*/ 385426 h 2481664"/>
              <a:gd name="T44" fmla="*/ 304815 w 918832"/>
              <a:gd name="T45" fmla="*/ 316234 h 2481664"/>
              <a:gd name="T46" fmla="*/ 624246 w 918832"/>
              <a:gd name="T47" fmla="*/ 316234 h 2481664"/>
              <a:gd name="T48" fmla="*/ 472135 w 918832"/>
              <a:gd name="T49" fmla="*/ 177849 h 2481664"/>
              <a:gd name="T50" fmla="*/ 380870 w 918832"/>
              <a:gd name="T51" fmla="*/ 92376 h 2481664"/>
              <a:gd name="T52" fmla="*/ 320025 w 918832"/>
              <a:gd name="T53" fmla="*/ 37430 h 2481664"/>
              <a:gd name="T54" fmla="*/ 464528 w 918832"/>
              <a:gd name="T55" fmla="*/ 35 h 24816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18832" h="2481664">
                <a:moveTo>
                  <a:pt x="244999" y="92"/>
                </a:moveTo>
                <a:cubicBezTo>
                  <a:pt x="288454" y="2094"/>
                  <a:pt x="337258" y="36792"/>
                  <a:pt x="353303" y="98180"/>
                </a:cubicBezTo>
                <a:cubicBezTo>
                  <a:pt x="385393" y="218289"/>
                  <a:pt x="436202" y="349073"/>
                  <a:pt x="452247" y="474520"/>
                </a:cubicBezTo>
                <a:cubicBezTo>
                  <a:pt x="460269" y="519894"/>
                  <a:pt x="516427" y="768118"/>
                  <a:pt x="559213" y="768118"/>
                </a:cubicBezTo>
                <a:cubicBezTo>
                  <a:pt x="628741" y="768118"/>
                  <a:pt x="655483" y="554592"/>
                  <a:pt x="671528" y="511887"/>
                </a:cubicBezTo>
                <a:cubicBezTo>
                  <a:pt x="695595" y="442491"/>
                  <a:pt x="711640" y="362419"/>
                  <a:pt x="716989" y="287684"/>
                </a:cubicBezTo>
                <a:cubicBezTo>
                  <a:pt x="722337" y="231634"/>
                  <a:pt x="727685" y="183591"/>
                  <a:pt x="746404" y="132878"/>
                </a:cubicBezTo>
                <a:cubicBezTo>
                  <a:pt x="794539" y="15439"/>
                  <a:pt x="904180" y="47468"/>
                  <a:pt x="917551" y="170245"/>
                </a:cubicBezTo>
                <a:cubicBezTo>
                  <a:pt x="925573" y="242310"/>
                  <a:pt x="893483" y="311706"/>
                  <a:pt x="888135" y="381102"/>
                </a:cubicBezTo>
                <a:cubicBezTo>
                  <a:pt x="882787" y="453167"/>
                  <a:pt x="866742" y="535908"/>
                  <a:pt x="842674" y="605304"/>
                </a:cubicBezTo>
                <a:cubicBezTo>
                  <a:pt x="821281" y="661355"/>
                  <a:pt x="837326" y="722744"/>
                  <a:pt x="823955" y="781463"/>
                </a:cubicBezTo>
                <a:cubicBezTo>
                  <a:pt x="810584" y="842852"/>
                  <a:pt x="797213" y="885557"/>
                  <a:pt x="813258" y="946946"/>
                </a:cubicBezTo>
                <a:cubicBezTo>
                  <a:pt x="850697" y="1088407"/>
                  <a:pt x="837326" y="1248551"/>
                  <a:pt x="842674" y="1373998"/>
                </a:cubicBezTo>
                <a:cubicBezTo>
                  <a:pt x="845348" y="1486099"/>
                  <a:pt x="834652" y="1555495"/>
                  <a:pt x="807910" y="1664927"/>
                </a:cubicBezTo>
                <a:cubicBezTo>
                  <a:pt x="770472" y="1803719"/>
                  <a:pt x="797213" y="1939842"/>
                  <a:pt x="791865" y="2086641"/>
                </a:cubicBezTo>
                <a:cubicBezTo>
                  <a:pt x="786517" y="2222764"/>
                  <a:pt x="786517" y="2348210"/>
                  <a:pt x="805236" y="2481664"/>
                </a:cubicBezTo>
                <a:cubicBezTo>
                  <a:pt x="805236" y="2481664"/>
                  <a:pt x="805236" y="2481664"/>
                  <a:pt x="211573" y="2481664"/>
                </a:cubicBezTo>
                <a:cubicBezTo>
                  <a:pt x="230292" y="2313512"/>
                  <a:pt x="232966" y="2134684"/>
                  <a:pt x="232966" y="1974540"/>
                </a:cubicBezTo>
                <a:cubicBezTo>
                  <a:pt x="235640" y="1849093"/>
                  <a:pt x="176808" y="1782367"/>
                  <a:pt x="112629" y="1683611"/>
                </a:cubicBezTo>
                <a:cubicBezTo>
                  <a:pt x="59145" y="1603538"/>
                  <a:pt x="48449" y="1520797"/>
                  <a:pt x="32404" y="1430049"/>
                </a:cubicBezTo>
                <a:cubicBezTo>
                  <a:pt x="11011" y="1331293"/>
                  <a:pt x="-13057" y="1245882"/>
                  <a:pt x="8336" y="1144458"/>
                </a:cubicBezTo>
                <a:cubicBezTo>
                  <a:pt x="29730" y="1053709"/>
                  <a:pt x="85887" y="1040364"/>
                  <a:pt x="160764" y="1011004"/>
                </a:cubicBezTo>
                <a:cubicBezTo>
                  <a:pt x="125999" y="954953"/>
                  <a:pt x="104606" y="882888"/>
                  <a:pt x="160764" y="829507"/>
                </a:cubicBezTo>
                <a:cubicBezTo>
                  <a:pt x="200876" y="792140"/>
                  <a:pt x="291797" y="797478"/>
                  <a:pt x="329236" y="829507"/>
                </a:cubicBezTo>
                <a:cubicBezTo>
                  <a:pt x="329236" y="706729"/>
                  <a:pt x="286449" y="583952"/>
                  <a:pt x="249011" y="466513"/>
                </a:cubicBezTo>
                <a:cubicBezTo>
                  <a:pt x="227617" y="394447"/>
                  <a:pt x="222269" y="314375"/>
                  <a:pt x="200876" y="242310"/>
                </a:cubicBezTo>
                <a:cubicBezTo>
                  <a:pt x="184831" y="188929"/>
                  <a:pt x="171460" y="154231"/>
                  <a:pt x="168786" y="98180"/>
                </a:cubicBezTo>
                <a:cubicBezTo>
                  <a:pt x="163437" y="28784"/>
                  <a:pt x="201544" y="-1910"/>
                  <a:pt x="244999" y="9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9" name="Rectangle: Rounded Corners 118">
            <a:extLst>
              <a:ext uri="{FF2B5EF4-FFF2-40B4-BE49-F238E27FC236}">
                <a16:creationId xmlns:a16="http://schemas.microsoft.com/office/drawing/2014/main" xmlns="" id="{B8A03253-D481-4D9D-9102-0BD6534981E4}"/>
              </a:ext>
            </a:extLst>
          </p:cNvPr>
          <p:cNvSpPr/>
          <p:nvPr/>
        </p:nvSpPr>
        <p:spPr>
          <a:xfrm>
            <a:off x="2317750" y="2649538"/>
            <a:ext cx="2171700" cy="1050925"/>
          </a:xfrm>
          <a:prstGeom prst="roundRect">
            <a:avLst/>
          </a:prstGeom>
          <a:solidFill>
            <a:schemeClr val="accent1"/>
          </a:solidFill>
          <a:ln>
            <a:noFill/>
          </a:ln>
          <a:effectLst>
            <a:outerShdw blurRad="3683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0" fontAlgn="base" latinLnBrk="0" hangingPunct="0">
              <a:lnSpc>
                <a:spcPct val="150000"/>
              </a:lnSpc>
              <a:spcBef>
                <a:spcPct val="0"/>
              </a:spcBef>
              <a:spcAft>
                <a:spcPct val="0"/>
              </a:spcAft>
              <a:buClrTx/>
              <a:buSzPct val="105000"/>
              <a:buFontTx/>
              <a:buNone/>
              <a:tabLst/>
              <a:defRPr/>
            </a:pP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 name="Rectangle: Rounded Corners 123">
            <a:extLst>
              <a:ext uri="{FF2B5EF4-FFF2-40B4-BE49-F238E27FC236}">
                <a16:creationId xmlns:a16="http://schemas.microsoft.com/office/drawing/2014/main" xmlns="" id="{122B4283-B315-4F27-8519-622EB03F137B}"/>
              </a:ext>
            </a:extLst>
          </p:cNvPr>
          <p:cNvSpPr/>
          <p:nvPr/>
        </p:nvSpPr>
        <p:spPr>
          <a:xfrm>
            <a:off x="6529388" y="2681288"/>
            <a:ext cx="2171700" cy="1050925"/>
          </a:xfrm>
          <a:prstGeom prst="roundRect">
            <a:avLst/>
          </a:prstGeom>
          <a:solidFill>
            <a:schemeClr val="accent2"/>
          </a:solidFill>
          <a:ln>
            <a:noFill/>
          </a:ln>
          <a:effectLst>
            <a:outerShdw blurRad="3683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499" name="مربع نص 10"/>
          <p:cNvSpPr txBox="1">
            <a:spLocks noChangeArrowheads="1"/>
          </p:cNvSpPr>
          <p:nvPr/>
        </p:nvSpPr>
        <p:spPr bwMode="auto">
          <a:xfrm>
            <a:off x="7158038" y="5383213"/>
            <a:ext cx="571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en-US" sz="2400" b="1"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rPr>
              <a:t>1</a:t>
            </a:r>
            <a:endParaRPr kumimoji="0" lang="ar-SA" altLang="en-US" sz="1800" b="1"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63500" name="مربع نص 11"/>
          <p:cNvSpPr txBox="1">
            <a:spLocks noChangeArrowheads="1"/>
          </p:cNvSpPr>
          <p:nvPr/>
        </p:nvSpPr>
        <p:spPr bwMode="auto">
          <a:xfrm>
            <a:off x="2944813" y="5381625"/>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en-US" sz="2400" b="1"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rPr>
              <a:t>2</a:t>
            </a:r>
            <a:endParaRPr kumimoji="0" lang="ar-SA" altLang="en-US" sz="1800" b="1"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63501" name="مستطيل 12"/>
          <p:cNvSpPr>
            <a:spLocks noChangeArrowheads="1"/>
          </p:cNvSpPr>
          <p:nvPr/>
        </p:nvSpPr>
        <p:spPr bwMode="auto">
          <a:xfrm>
            <a:off x="2703513" y="2990850"/>
            <a:ext cx="1398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en-US" sz="1800" b="0"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rPr>
              <a:t>تحمل المسؤولية.</a:t>
            </a:r>
          </a:p>
        </p:txBody>
      </p:sp>
      <p:sp>
        <p:nvSpPr>
          <p:cNvPr id="63502" name="مستطيل 13"/>
          <p:cNvSpPr>
            <a:spLocks noChangeArrowheads="1"/>
          </p:cNvSpPr>
          <p:nvPr/>
        </p:nvSpPr>
        <p:spPr bwMode="auto">
          <a:xfrm>
            <a:off x="6654800" y="2930525"/>
            <a:ext cx="1920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1800" b="0"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rPr>
              <a:t>التحصيل والدافعية للفرد</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en-US" sz="1800" b="0"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rPr>
              <a:t> و الجماعة.</a:t>
            </a:r>
          </a:p>
        </p:txBody>
      </p:sp>
    </p:spTree>
    <p:extLst>
      <p:ext uri="{BB962C8B-B14F-4D97-AF65-F5344CB8AC3E}">
        <p14:creationId xmlns:p14="http://schemas.microsoft.com/office/powerpoint/2010/main" val="2312679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مجموعة 24"/>
          <p:cNvGrpSpPr>
            <a:grpSpLocks/>
          </p:cNvGrpSpPr>
          <p:nvPr/>
        </p:nvGrpSpPr>
        <p:grpSpPr bwMode="auto">
          <a:xfrm>
            <a:off x="668338" y="427038"/>
            <a:ext cx="11233150" cy="5646737"/>
            <a:chOff x="680891" y="542032"/>
            <a:chExt cx="11233297" cy="4677668"/>
          </a:xfrm>
        </p:grpSpPr>
        <p:sp>
          <p:nvSpPr>
            <p:cNvPr id="64534" name="Rectangle 29"/>
            <p:cNvSpPr>
              <a:spLocks noChangeArrowheads="1"/>
            </p:cNvSpPr>
            <p:nvPr/>
          </p:nvSpPr>
          <p:spPr bwMode="auto">
            <a:xfrm>
              <a:off x="2571750" y="542032"/>
              <a:ext cx="8956675" cy="3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altLang="en-US" sz="2400" b="1" i="0" u="none" strike="noStrike" kern="1200" cap="none" spc="0" normalizeH="0" baseline="0" noProof="0" dirty="0" smtClean="0">
                  <a:ln>
                    <a:noFill/>
                  </a:ln>
                  <a:effectLst/>
                  <a:uLnTx/>
                  <a:uFillTx/>
                  <a:latin typeface="Calibri" panose="020F0502020204030204" pitchFamily="34" charset="0"/>
                  <a:ea typeface="+mn-ea"/>
                  <a:cs typeface="Arial" panose="020B0604020202020204" pitchFamily="34" charset="0"/>
                </a:rPr>
                <a:t>وتتأثر مكونات النضج بـــــ : مستوى </a:t>
              </a:r>
              <a:r>
                <a:rPr kumimoji="0" lang="ar-SA" altLang="en-US"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التعليم، و</a:t>
              </a:r>
              <a:r>
                <a:rPr kumimoji="0" lang="ar-IQ" altLang="en-US"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مستوى</a:t>
              </a:r>
              <a:r>
                <a:rPr kumimoji="0" lang="ar-IQ" altLang="en-US" sz="2400" b="1" i="0" u="none" strike="noStrike" kern="1200" cap="none" spc="0" normalizeH="0" noProof="0" dirty="0" smtClean="0">
                  <a:ln>
                    <a:noFill/>
                  </a:ln>
                  <a:solidFill>
                    <a:prstClr val="black"/>
                  </a:solidFill>
                  <a:effectLst/>
                  <a:uLnTx/>
                  <a:uFillTx/>
                  <a:latin typeface="Calibri" panose="020F0502020204030204" pitchFamily="34" charset="0"/>
                  <a:ea typeface="+mn-ea"/>
                  <a:cs typeface="Arial" panose="020B0604020202020204" pitchFamily="34" charset="0"/>
                </a:rPr>
                <a:t> </a:t>
              </a:r>
              <a:r>
                <a:rPr kumimoji="0" lang="ar-SA" altLang="en-US"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الخبرة والعمر من الناحية النفسية.</a:t>
              </a:r>
            </a:p>
          </p:txBody>
        </p:sp>
        <p:sp>
          <p:nvSpPr>
            <p:cNvPr id="3" name="Oval 80">
              <a:extLst>
                <a:ext uri="{FF2B5EF4-FFF2-40B4-BE49-F238E27FC236}">
                  <a16:creationId xmlns:a16="http://schemas.microsoft.com/office/drawing/2014/main" xmlns="" id="{39A40B68-7A36-42A4-9887-FF32F4160E76}"/>
                </a:ext>
              </a:extLst>
            </p:cNvPr>
            <p:cNvSpPr/>
            <p:nvPr/>
          </p:nvSpPr>
          <p:spPr>
            <a:xfrm>
              <a:off x="11683997" y="647237"/>
              <a:ext cx="230191" cy="249861"/>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grpSp>
          <p:nvGrpSpPr>
            <p:cNvPr id="64536" name="مجموعة 14"/>
            <p:cNvGrpSpPr>
              <a:grpSpLocks/>
            </p:cNvGrpSpPr>
            <p:nvPr/>
          </p:nvGrpSpPr>
          <p:grpSpPr bwMode="auto">
            <a:xfrm>
              <a:off x="680891" y="2972134"/>
              <a:ext cx="4083050" cy="2247566"/>
              <a:chOff x="833210" y="2667334"/>
              <a:chExt cx="3936999" cy="2247566"/>
            </a:xfrm>
          </p:grpSpPr>
          <p:sp>
            <p:nvSpPr>
              <p:cNvPr id="6" name="مستطيل 5">
                <a:extLst>
                  <a:ext uri="{FF2B5EF4-FFF2-40B4-BE49-F238E27FC236}">
                    <a16:creationId xmlns:a16="http://schemas.microsoft.com/office/drawing/2014/main" xmlns="" id="{1747568C-FEE2-483B-A0E7-7A84106409FE}"/>
                  </a:ext>
                </a:extLst>
              </p:cNvPr>
              <p:cNvSpPr/>
              <p:nvPr/>
            </p:nvSpPr>
            <p:spPr>
              <a:xfrm>
                <a:off x="833210" y="2667463"/>
                <a:ext cx="3937050" cy="2247437"/>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64547" name="مجموعة 13"/>
              <p:cNvGrpSpPr>
                <a:grpSpLocks/>
              </p:cNvGrpSpPr>
              <p:nvPr/>
            </p:nvGrpSpPr>
            <p:grpSpPr bwMode="auto">
              <a:xfrm>
                <a:off x="1538325" y="3289542"/>
                <a:ext cx="2666505" cy="1015849"/>
                <a:chOff x="1538325" y="3289542"/>
                <a:chExt cx="2666505" cy="1015849"/>
              </a:xfrm>
            </p:grpSpPr>
            <p:sp>
              <p:nvSpPr>
                <p:cNvPr id="7" name="مستطيل 6">
                  <a:extLst>
                    <a:ext uri="{FF2B5EF4-FFF2-40B4-BE49-F238E27FC236}">
                      <a16:creationId xmlns:a16="http://schemas.microsoft.com/office/drawing/2014/main" xmlns="" id="{51A42AA9-1278-4348-88D5-3BD4A09FCFEE}"/>
                    </a:ext>
                  </a:extLst>
                </p:cNvPr>
                <p:cNvSpPr/>
                <p:nvPr/>
              </p:nvSpPr>
              <p:spPr>
                <a:xfrm>
                  <a:off x="1538878" y="3296062"/>
                  <a:ext cx="2666540" cy="991555"/>
                </a:xfrm>
                <a:prstGeom prst="rect">
                  <a:avLst/>
                </a:prstGeom>
              </p:spPr>
              <p:style>
                <a:lnRef idx="2">
                  <a:schemeClr val="accent5"/>
                </a:lnRef>
                <a:fillRef idx="1">
                  <a:schemeClr val="lt1"/>
                </a:fillRef>
                <a:effectRef idx="0">
                  <a:schemeClr val="accent5"/>
                </a:effectRef>
                <a:fontRef idx="minor">
                  <a:schemeClr val="dk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9" name="رابط مستقيم 8">
                  <a:extLst>
                    <a:ext uri="{FF2B5EF4-FFF2-40B4-BE49-F238E27FC236}">
                      <a16:creationId xmlns:a16="http://schemas.microsoft.com/office/drawing/2014/main" xmlns="" id="{FEEDA47C-440D-4253-BC7D-F6E00DDFADA1}"/>
                    </a:ext>
                  </a:extLst>
                </p:cNvPr>
                <p:cNvCxnSpPr/>
                <p:nvPr/>
              </p:nvCxnSpPr>
              <p:spPr>
                <a:xfrm>
                  <a:off x="2858372" y="3289486"/>
                  <a:ext cx="0" cy="1016542"/>
                </a:xfrm>
                <a:prstGeom prst="line">
                  <a:avLst/>
                </a:prstGeom>
              </p:spPr>
              <p:style>
                <a:lnRef idx="1">
                  <a:schemeClr val="dk1"/>
                </a:lnRef>
                <a:fillRef idx="0">
                  <a:schemeClr val="dk1"/>
                </a:fillRef>
                <a:effectRef idx="0">
                  <a:schemeClr val="dk1"/>
                </a:effectRef>
                <a:fontRef idx="minor">
                  <a:schemeClr val="tx1"/>
                </a:fontRef>
              </p:style>
            </p:cxnSp>
          </p:grpSp>
          <p:cxnSp>
            <p:nvCxnSpPr>
              <p:cNvPr id="11" name="رابط مستقيم 10">
                <a:extLst>
                  <a:ext uri="{FF2B5EF4-FFF2-40B4-BE49-F238E27FC236}">
                    <a16:creationId xmlns:a16="http://schemas.microsoft.com/office/drawing/2014/main" xmlns="" id="{1317CED9-018D-476C-A900-B080028BAE8E}"/>
                  </a:ext>
                </a:extLst>
              </p:cNvPr>
              <p:cNvCxnSpPr>
                <a:stCxn id="7" idx="1"/>
                <a:endCxn id="7" idx="3"/>
              </p:cNvCxnSpPr>
              <p:nvPr/>
            </p:nvCxnSpPr>
            <p:spPr>
              <a:xfrm>
                <a:off x="1538878" y="3791839"/>
                <a:ext cx="2666540" cy="0"/>
              </a:xfrm>
              <a:prstGeom prst="line">
                <a:avLst/>
              </a:prstGeom>
            </p:spPr>
            <p:style>
              <a:lnRef idx="1">
                <a:schemeClr val="dk1"/>
              </a:lnRef>
              <a:fillRef idx="0">
                <a:schemeClr val="dk1"/>
              </a:fillRef>
              <a:effectRef idx="0">
                <a:schemeClr val="dk1"/>
              </a:effectRef>
              <a:fontRef idx="minor">
                <a:schemeClr val="tx1"/>
              </a:fontRef>
            </p:style>
          </p:cxnSp>
        </p:grpSp>
        <p:sp>
          <p:nvSpPr>
            <p:cNvPr id="64537" name="مربع نص 15"/>
            <p:cNvSpPr txBox="1">
              <a:spLocks noChangeArrowheads="1"/>
            </p:cNvSpPr>
            <p:nvPr/>
          </p:nvSpPr>
          <p:spPr bwMode="auto">
            <a:xfrm>
              <a:off x="2998644" y="4145518"/>
              <a:ext cx="111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srgbClr val="0070C0"/>
                  </a:solidFill>
                  <a:effectLst/>
                  <a:uLnTx/>
                  <a:uFillTx/>
                  <a:latin typeface="Calibri" panose="020F0502020204030204" pitchFamily="34" charset="0"/>
                  <a:ea typeface="+mn-ea"/>
                  <a:cs typeface="Arial" panose="020B0604020202020204" pitchFamily="34" charset="0"/>
                </a:rPr>
                <a:t>المربع الأول</a:t>
              </a:r>
            </a:p>
          </p:txBody>
        </p:sp>
        <p:sp>
          <p:nvSpPr>
            <p:cNvPr id="64538" name="مربع نص 16"/>
            <p:cNvSpPr txBox="1">
              <a:spLocks noChangeArrowheads="1"/>
            </p:cNvSpPr>
            <p:nvPr/>
          </p:nvSpPr>
          <p:spPr bwMode="auto">
            <a:xfrm>
              <a:off x="1513545" y="4200358"/>
              <a:ext cx="1206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srgbClr val="0070C0"/>
                  </a:solidFill>
                  <a:effectLst/>
                  <a:uLnTx/>
                  <a:uFillTx/>
                  <a:latin typeface="Calibri" panose="020F0502020204030204" pitchFamily="34" charset="0"/>
                  <a:ea typeface="+mn-ea"/>
                  <a:cs typeface="Arial" panose="020B0604020202020204" pitchFamily="34" charset="0"/>
                </a:rPr>
                <a:t>المربع الرابع</a:t>
              </a:r>
            </a:p>
          </p:txBody>
        </p:sp>
        <p:sp>
          <p:nvSpPr>
            <p:cNvPr id="64539" name="مربع نص 17"/>
            <p:cNvSpPr txBox="1">
              <a:spLocks noChangeArrowheads="1"/>
            </p:cNvSpPr>
            <p:nvPr/>
          </p:nvSpPr>
          <p:spPr bwMode="auto">
            <a:xfrm>
              <a:off x="2963719" y="3686175"/>
              <a:ext cx="119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srgbClr val="0070C0"/>
                  </a:solidFill>
                  <a:effectLst/>
                  <a:uLnTx/>
                  <a:uFillTx/>
                  <a:latin typeface="Calibri" panose="020F0502020204030204" pitchFamily="34" charset="0"/>
                  <a:ea typeface="+mn-ea"/>
                  <a:cs typeface="Arial" panose="020B0604020202020204" pitchFamily="34" charset="0"/>
                </a:rPr>
                <a:t>المربع الثاني</a:t>
              </a:r>
            </a:p>
          </p:txBody>
        </p:sp>
        <p:sp>
          <p:nvSpPr>
            <p:cNvPr id="64540" name="مربع نص 18"/>
            <p:cNvSpPr txBox="1">
              <a:spLocks noChangeArrowheads="1"/>
            </p:cNvSpPr>
            <p:nvPr/>
          </p:nvSpPr>
          <p:spPr bwMode="auto">
            <a:xfrm>
              <a:off x="1506352" y="3702050"/>
              <a:ext cx="1162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srgbClr val="0070C0"/>
                  </a:solidFill>
                  <a:effectLst/>
                  <a:uLnTx/>
                  <a:uFillTx/>
                  <a:latin typeface="Calibri" panose="020F0502020204030204" pitchFamily="34" charset="0"/>
                  <a:ea typeface="+mn-ea"/>
                  <a:cs typeface="Arial" panose="020B0604020202020204" pitchFamily="34" charset="0"/>
                </a:rPr>
                <a:t>المربع الثالث</a:t>
              </a:r>
            </a:p>
          </p:txBody>
        </p:sp>
        <p:sp>
          <p:nvSpPr>
            <p:cNvPr id="64541" name="مربع نص 19"/>
            <p:cNvSpPr txBox="1">
              <a:spLocks noChangeArrowheads="1"/>
            </p:cNvSpPr>
            <p:nvPr/>
          </p:nvSpPr>
          <p:spPr bwMode="auto">
            <a:xfrm>
              <a:off x="4040044" y="4717018"/>
              <a:ext cx="622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rPr>
                <a:t>عالي</a:t>
              </a:r>
            </a:p>
          </p:txBody>
        </p:sp>
        <p:sp>
          <p:nvSpPr>
            <p:cNvPr id="64542" name="مربع نص 20"/>
            <p:cNvSpPr txBox="1">
              <a:spLocks noChangeArrowheads="1"/>
            </p:cNvSpPr>
            <p:nvPr/>
          </p:nvSpPr>
          <p:spPr bwMode="auto">
            <a:xfrm>
              <a:off x="871394" y="3282434"/>
              <a:ext cx="622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rPr>
                <a:t>عالي</a:t>
              </a:r>
            </a:p>
          </p:txBody>
        </p:sp>
        <p:sp>
          <p:nvSpPr>
            <p:cNvPr id="64543" name="مربع نص 21"/>
            <p:cNvSpPr txBox="1">
              <a:spLocks noChangeArrowheads="1"/>
            </p:cNvSpPr>
            <p:nvPr/>
          </p:nvSpPr>
          <p:spPr bwMode="auto">
            <a:xfrm>
              <a:off x="2376343" y="4717018"/>
              <a:ext cx="730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rPr>
                <a:t>المهمة</a:t>
              </a:r>
            </a:p>
          </p:txBody>
        </p:sp>
        <p:sp>
          <p:nvSpPr>
            <p:cNvPr id="64544" name="مربع نص 22"/>
            <p:cNvSpPr txBox="1">
              <a:spLocks noChangeArrowheads="1"/>
            </p:cNvSpPr>
            <p:nvPr/>
          </p:nvSpPr>
          <p:spPr bwMode="auto">
            <a:xfrm>
              <a:off x="680892" y="3969782"/>
              <a:ext cx="838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rPr>
                <a:t>العلاقات</a:t>
              </a:r>
            </a:p>
          </p:txBody>
        </p:sp>
        <p:sp>
          <p:nvSpPr>
            <p:cNvPr id="64545" name="مربع نص 23"/>
            <p:cNvSpPr txBox="1">
              <a:spLocks noChangeArrowheads="1"/>
            </p:cNvSpPr>
            <p:nvPr/>
          </p:nvSpPr>
          <p:spPr bwMode="auto">
            <a:xfrm>
              <a:off x="896793" y="4694277"/>
              <a:ext cx="793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rPr>
                <a:t>منخفض</a:t>
              </a:r>
            </a:p>
          </p:txBody>
        </p:sp>
      </p:grpSp>
      <p:sp>
        <p:nvSpPr>
          <p:cNvPr id="26" name="مستطيل 25">
            <a:extLst>
              <a:ext uri="{FF2B5EF4-FFF2-40B4-BE49-F238E27FC236}">
                <a16:creationId xmlns:a16="http://schemas.microsoft.com/office/drawing/2014/main" xmlns="" id="{2168BCC5-191F-47D0-A958-02C19B2BD6E4}"/>
              </a:ext>
            </a:extLst>
          </p:cNvPr>
          <p:cNvSpPr/>
          <p:nvPr/>
        </p:nvSpPr>
        <p:spPr>
          <a:xfrm>
            <a:off x="7143750" y="1047750"/>
            <a:ext cx="4527550"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6600"/>
                </a:solidFill>
                <a:effectLst/>
                <a:uLnTx/>
                <a:uFillTx/>
                <a:latin typeface="Calibri" panose="020F0502020204030204" pitchFamily="34" charset="0"/>
                <a:ea typeface="+mn-ea"/>
                <a:cs typeface="Arial" panose="020B0604020202020204" pitchFamily="34" charset="0"/>
              </a:rPr>
              <a:t>وتقترح النظرية بأن سلوك القائد يجب أن يتحرك من:</a:t>
            </a:r>
          </a:p>
        </p:txBody>
      </p:sp>
      <p:sp>
        <p:nvSpPr>
          <p:cNvPr id="27" name="Rectangle 220">
            <a:extLst>
              <a:ext uri="{FF2B5EF4-FFF2-40B4-BE49-F238E27FC236}">
                <a16:creationId xmlns:a16="http://schemas.microsoft.com/office/drawing/2014/main" xmlns="" id="{AC0A4C48-2CAA-48E3-88B0-8E7057F5A202}"/>
              </a:ext>
            </a:extLst>
          </p:cNvPr>
          <p:cNvSpPr/>
          <p:nvPr/>
        </p:nvSpPr>
        <p:spPr>
          <a:xfrm>
            <a:off x="11399838" y="1796335"/>
            <a:ext cx="271462" cy="278329"/>
          </a:xfrm>
          <a:prstGeom prst="rect">
            <a:avLst/>
          </a:prstGeom>
          <a:solidFill>
            <a:schemeClr val="accent2"/>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21">
            <a:extLst>
              <a:ext uri="{FF2B5EF4-FFF2-40B4-BE49-F238E27FC236}">
                <a16:creationId xmlns:a16="http://schemas.microsoft.com/office/drawing/2014/main" xmlns="" id="{16523A70-7F40-4ADA-85E3-E0478539FC15}"/>
              </a:ext>
            </a:extLst>
          </p:cNvPr>
          <p:cNvSpPr/>
          <p:nvPr/>
        </p:nvSpPr>
        <p:spPr>
          <a:xfrm>
            <a:off x="11399838" y="2565519"/>
            <a:ext cx="271462" cy="291981"/>
          </a:xfrm>
          <a:prstGeom prst="rect">
            <a:avLst/>
          </a:prstGeom>
          <a:solidFill>
            <a:schemeClr val="accent3">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21">
            <a:extLst>
              <a:ext uri="{FF2B5EF4-FFF2-40B4-BE49-F238E27FC236}">
                <a16:creationId xmlns:a16="http://schemas.microsoft.com/office/drawing/2014/main" xmlns="" id="{658D4D6C-C8C1-4733-9432-FBC36FC42B82}"/>
              </a:ext>
            </a:extLst>
          </p:cNvPr>
          <p:cNvSpPr/>
          <p:nvPr/>
        </p:nvSpPr>
        <p:spPr>
          <a:xfrm>
            <a:off x="11427609" y="3353193"/>
            <a:ext cx="271462" cy="291981"/>
          </a:xfrm>
          <a:prstGeom prst="rect">
            <a:avLst/>
          </a:prstGeom>
          <a:solidFill>
            <a:schemeClr val="accent4"/>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21">
            <a:extLst>
              <a:ext uri="{FF2B5EF4-FFF2-40B4-BE49-F238E27FC236}">
                <a16:creationId xmlns:a16="http://schemas.microsoft.com/office/drawing/2014/main" xmlns="" id="{5CAF0163-105D-4B39-A508-AE68663F6F76}"/>
              </a:ext>
            </a:extLst>
          </p:cNvPr>
          <p:cNvSpPr/>
          <p:nvPr/>
        </p:nvSpPr>
        <p:spPr>
          <a:xfrm>
            <a:off x="11429980" y="4140580"/>
            <a:ext cx="271462" cy="291981"/>
          </a:xfrm>
          <a:prstGeom prst="rect">
            <a:avLst/>
          </a:prstGeom>
          <a:solidFill>
            <a:srgbClr val="00B0F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528" name="مستطيل 3"/>
          <p:cNvSpPr>
            <a:spLocks noChangeArrowheads="1"/>
          </p:cNvSpPr>
          <p:nvPr/>
        </p:nvSpPr>
        <p:spPr bwMode="auto">
          <a:xfrm>
            <a:off x="5829300" y="1606550"/>
            <a:ext cx="5329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1" indent="0" algn="r" defTabSz="914400" rtl="1" eaLnBrk="0" fontAlgn="base" latinLnBrk="0" hangingPunct="0">
              <a:lnSpc>
                <a:spcPct val="150000"/>
              </a:lnSpc>
              <a:spcBef>
                <a:spcPct val="0"/>
              </a:spcBef>
              <a:spcAft>
                <a:spcPct val="0"/>
              </a:spcAft>
              <a:buClrTx/>
              <a:buSzTx/>
              <a:buFontTx/>
              <a:buNone/>
              <a:tabLst/>
              <a:defRPr/>
            </a:pPr>
            <a:r>
              <a:rPr kumimoji="0" lang="ar-SA" altLang="en-US" sz="2000" b="0" i="0" u="none" strike="noStrike" kern="1200" cap="none" spc="0" normalizeH="0" baseline="0" noProof="0" smtClean="0">
                <a:ln>
                  <a:noFill/>
                </a:ln>
                <a:solidFill>
                  <a:srgbClr val="44546A"/>
                </a:solidFill>
                <a:effectLst/>
                <a:uLnTx/>
                <a:uFillTx/>
                <a:latin typeface="Calibri" panose="020F0502020204030204" pitchFamily="34" charset="0"/>
                <a:ea typeface="+mn-ea"/>
                <a:cs typeface="Arial" panose="020B0604020202020204" pitchFamily="34" charset="0"/>
              </a:rPr>
              <a:t>المربع الأول: اهتمام عال بالمهمة، اهتمام منخفض في العلاقات</a:t>
            </a:r>
          </a:p>
        </p:txBody>
      </p:sp>
      <p:sp>
        <p:nvSpPr>
          <p:cNvPr id="64529" name="مستطيل 3"/>
          <p:cNvSpPr>
            <a:spLocks noChangeArrowheads="1"/>
          </p:cNvSpPr>
          <p:nvPr/>
        </p:nvSpPr>
        <p:spPr bwMode="auto">
          <a:xfrm>
            <a:off x="5829300" y="2320925"/>
            <a:ext cx="53292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1" indent="0" algn="r" defTabSz="914400" rtl="1" eaLnBrk="0" fontAlgn="base" latinLnBrk="0" hangingPunct="0">
              <a:lnSpc>
                <a:spcPct val="150000"/>
              </a:lnSpc>
              <a:spcBef>
                <a:spcPct val="0"/>
              </a:spcBef>
              <a:spcAft>
                <a:spcPct val="0"/>
              </a:spcAft>
              <a:buClrTx/>
              <a:buSzTx/>
              <a:buFontTx/>
              <a:buNone/>
              <a:tabLst/>
              <a:defRPr/>
            </a:pPr>
            <a:r>
              <a:rPr kumimoji="0" lang="ar-SA" altLang="en-US" sz="20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Arial" panose="020B0604020202020204" pitchFamily="34" charset="0"/>
              </a:rPr>
              <a:t>المربع الثاني: اهتمام عال بالمهمة، اه</a:t>
            </a:r>
            <a:r>
              <a:rPr lang="ar-IQ" altLang="en-US" sz="2000" dirty="0">
                <a:solidFill>
                  <a:srgbClr val="44546A"/>
                </a:solidFill>
                <a:cs typeface="Arial" panose="020B0604020202020204" pitchFamily="34" charset="0"/>
              </a:rPr>
              <a:t>ت</a:t>
            </a:r>
            <a:r>
              <a:rPr kumimoji="0" lang="ar-SA" altLang="en-US" sz="20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Arial" panose="020B0604020202020204" pitchFamily="34" charset="0"/>
              </a:rPr>
              <a:t>م</a:t>
            </a:r>
            <a:r>
              <a:rPr kumimoji="0" lang="ar-IQ" altLang="en-US" sz="20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Arial" panose="020B0604020202020204" pitchFamily="34" charset="0"/>
              </a:rPr>
              <a:t>ام</a:t>
            </a:r>
            <a:r>
              <a:rPr kumimoji="0" lang="ar-IQ" altLang="en-US" sz="2000" b="0" i="0" u="none" strike="noStrike" kern="1200" cap="none" spc="0" normalizeH="0" noProof="0" dirty="0" smtClean="0">
                <a:ln>
                  <a:noFill/>
                </a:ln>
                <a:solidFill>
                  <a:srgbClr val="44546A"/>
                </a:solidFill>
                <a:effectLst/>
                <a:uLnTx/>
                <a:uFillTx/>
                <a:latin typeface="Calibri" panose="020F0502020204030204" pitchFamily="34" charset="0"/>
                <a:ea typeface="+mn-ea"/>
                <a:cs typeface="Arial" panose="020B0604020202020204" pitchFamily="34" charset="0"/>
              </a:rPr>
              <a:t> </a:t>
            </a:r>
            <a:r>
              <a:rPr kumimoji="0" lang="ar-SA" altLang="en-US" sz="20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Arial" panose="020B0604020202020204" pitchFamily="34" charset="0"/>
              </a:rPr>
              <a:t>عال في العلاقات</a:t>
            </a:r>
          </a:p>
        </p:txBody>
      </p:sp>
      <p:sp>
        <p:nvSpPr>
          <p:cNvPr id="64530" name="مستطيل 3"/>
          <p:cNvSpPr>
            <a:spLocks noChangeArrowheads="1"/>
          </p:cNvSpPr>
          <p:nvPr/>
        </p:nvSpPr>
        <p:spPr bwMode="auto">
          <a:xfrm>
            <a:off x="5829300" y="3240088"/>
            <a:ext cx="5329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1" indent="0" algn="r" defTabSz="914400" rtl="1" eaLnBrk="0" fontAlgn="base" latinLnBrk="0" hangingPunct="0">
              <a:lnSpc>
                <a:spcPct val="150000"/>
              </a:lnSpc>
              <a:spcBef>
                <a:spcPct val="0"/>
              </a:spcBef>
              <a:spcAft>
                <a:spcPct val="0"/>
              </a:spcAft>
              <a:buClrTx/>
              <a:buSzTx/>
              <a:buFontTx/>
              <a:buNone/>
              <a:tabLst/>
              <a:defRPr/>
            </a:pPr>
            <a:r>
              <a:rPr kumimoji="0" lang="ar-SA" altLang="en-US" sz="20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Arial" panose="020B0604020202020204" pitchFamily="34" charset="0"/>
              </a:rPr>
              <a:t>المربع الثالث: اهتمام منخفض بالمهمة، اهتمام عال في العلاقات</a:t>
            </a:r>
          </a:p>
        </p:txBody>
      </p:sp>
      <p:sp>
        <p:nvSpPr>
          <p:cNvPr id="64531" name="مستطيل 3"/>
          <p:cNvSpPr>
            <a:spLocks noChangeArrowheads="1"/>
          </p:cNvSpPr>
          <p:nvPr/>
        </p:nvSpPr>
        <p:spPr bwMode="auto">
          <a:xfrm>
            <a:off x="5486400" y="3957638"/>
            <a:ext cx="5672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1" indent="0" algn="r" defTabSz="914400" rtl="1" eaLnBrk="0" fontAlgn="base" latinLnBrk="0" hangingPunct="0">
              <a:lnSpc>
                <a:spcPct val="150000"/>
              </a:lnSpc>
              <a:spcBef>
                <a:spcPct val="0"/>
              </a:spcBef>
              <a:spcAft>
                <a:spcPct val="0"/>
              </a:spcAft>
              <a:buClrTx/>
              <a:buSzTx/>
              <a:buFontTx/>
              <a:buNone/>
              <a:tabLst/>
              <a:defRPr/>
            </a:pPr>
            <a:r>
              <a:rPr kumimoji="0" lang="ar-SA" altLang="en-US" sz="2000" b="0" i="0" u="none" strike="noStrike" kern="1200" cap="none" spc="0" normalizeH="0" baseline="0" noProof="0" smtClean="0">
                <a:ln>
                  <a:noFill/>
                </a:ln>
                <a:solidFill>
                  <a:srgbClr val="44546A"/>
                </a:solidFill>
                <a:effectLst/>
                <a:uLnTx/>
                <a:uFillTx/>
                <a:latin typeface="Calibri" panose="020F0502020204030204" pitchFamily="34" charset="0"/>
                <a:ea typeface="+mn-ea"/>
                <a:cs typeface="Arial" panose="020B0604020202020204" pitchFamily="34" charset="0"/>
              </a:rPr>
              <a:t>المربع الرابع: اهتمام منخفض بالمهمة، اهتمام منخفض في العلاقات</a:t>
            </a:r>
          </a:p>
        </p:txBody>
      </p:sp>
    </p:spTree>
    <p:extLst>
      <p:ext uri="{BB962C8B-B14F-4D97-AF65-F5344CB8AC3E}">
        <p14:creationId xmlns:p14="http://schemas.microsoft.com/office/powerpoint/2010/main" val="1571372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1"/>
          <p:cNvGrpSpPr>
            <a:grpSpLocks/>
          </p:cNvGrpSpPr>
          <p:nvPr/>
        </p:nvGrpSpPr>
        <p:grpSpPr bwMode="auto">
          <a:xfrm>
            <a:off x="3143250" y="1492250"/>
            <a:ext cx="5237163" cy="3249613"/>
            <a:chOff x="3041114" y="800326"/>
            <a:chExt cx="5502275" cy="3414712"/>
          </a:xfrm>
        </p:grpSpPr>
        <p:grpSp>
          <p:nvGrpSpPr>
            <p:cNvPr id="7" name="Group 8285">
              <a:extLst>
                <a:ext uri="{FF2B5EF4-FFF2-40B4-BE49-F238E27FC236}">
                  <a16:creationId xmlns:a16="http://schemas.microsoft.com/office/drawing/2014/main" xmlns="" id="{A47427AA-7292-4654-8126-BFD6D277803B}"/>
                </a:ext>
              </a:extLst>
            </p:cNvPr>
            <p:cNvGrpSpPr/>
            <p:nvPr/>
          </p:nvGrpSpPr>
          <p:grpSpPr>
            <a:xfrm>
              <a:off x="3041114" y="800326"/>
              <a:ext cx="5502275" cy="2728912"/>
              <a:chOff x="3149600" y="1148217"/>
              <a:chExt cx="5502275" cy="2728912"/>
            </a:xfrm>
            <a:solidFill>
              <a:schemeClr val="bg1">
                <a:lumMod val="85000"/>
              </a:schemeClr>
            </a:solidFill>
          </p:grpSpPr>
          <p:sp>
            <p:nvSpPr>
              <p:cNvPr id="25" name="Freeform 7">
                <a:extLst>
                  <a:ext uri="{FF2B5EF4-FFF2-40B4-BE49-F238E27FC236}">
                    <a16:creationId xmlns:a16="http://schemas.microsoft.com/office/drawing/2014/main" xmlns="" id="{7FC98770-FDEB-4715-B7F9-EF516A5256F2}"/>
                  </a:ext>
                </a:extLst>
              </p:cNvPr>
              <p:cNvSpPr>
                <a:spLocks noEditPoints="1"/>
              </p:cNvSpPr>
              <p:nvPr/>
            </p:nvSpPr>
            <p:spPr bwMode="auto">
              <a:xfrm>
                <a:off x="4087813" y="2198314"/>
                <a:ext cx="1233488" cy="1612900"/>
              </a:xfrm>
              <a:custGeom>
                <a:avLst/>
                <a:gdLst>
                  <a:gd name="T0" fmla="*/ 487 w 777"/>
                  <a:gd name="T1" fmla="*/ 603 h 1016"/>
                  <a:gd name="T2" fmla="*/ 758 w 777"/>
                  <a:gd name="T3" fmla="*/ 529 h 1016"/>
                  <a:gd name="T4" fmla="*/ 743 w 777"/>
                  <a:gd name="T5" fmla="*/ 584 h 1016"/>
                  <a:gd name="T6" fmla="*/ 720 w 777"/>
                  <a:gd name="T7" fmla="*/ 642 h 1016"/>
                  <a:gd name="T8" fmla="*/ 689 w 777"/>
                  <a:gd name="T9" fmla="*/ 660 h 1016"/>
                  <a:gd name="T10" fmla="*/ 654 w 777"/>
                  <a:gd name="T11" fmla="*/ 690 h 1016"/>
                  <a:gd name="T12" fmla="*/ 642 w 777"/>
                  <a:gd name="T13" fmla="*/ 733 h 1016"/>
                  <a:gd name="T14" fmla="*/ 627 w 777"/>
                  <a:gd name="T15" fmla="*/ 744 h 1016"/>
                  <a:gd name="T16" fmla="*/ 592 w 777"/>
                  <a:gd name="T17" fmla="*/ 783 h 1016"/>
                  <a:gd name="T18" fmla="*/ 570 w 777"/>
                  <a:gd name="T19" fmla="*/ 784 h 1016"/>
                  <a:gd name="T20" fmla="*/ 566 w 777"/>
                  <a:gd name="T21" fmla="*/ 828 h 1016"/>
                  <a:gd name="T22" fmla="*/ 531 w 777"/>
                  <a:gd name="T23" fmla="*/ 856 h 1016"/>
                  <a:gd name="T24" fmla="*/ 524 w 777"/>
                  <a:gd name="T25" fmla="*/ 876 h 1016"/>
                  <a:gd name="T26" fmla="*/ 504 w 777"/>
                  <a:gd name="T27" fmla="*/ 902 h 1016"/>
                  <a:gd name="T28" fmla="*/ 499 w 777"/>
                  <a:gd name="T29" fmla="*/ 942 h 1016"/>
                  <a:gd name="T30" fmla="*/ 477 w 777"/>
                  <a:gd name="T31" fmla="*/ 965 h 1016"/>
                  <a:gd name="T32" fmla="*/ 456 w 777"/>
                  <a:gd name="T33" fmla="*/ 1003 h 1016"/>
                  <a:gd name="T34" fmla="*/ 434 w 777"/>
                  <a:gd name="T35" fmla="*/ 1006 h 1016"/>
                  <a:gd name="T36" fmla="*/ 432 w 777"/>
                  <a:gd name="T37" fmla="*/ 991 h 1016"/>
                  <a:gd name="T38" fmla="*/ 426 w 777"/>
                  <a:gd name="T39" fmla="*/ 969 h 1016"/>
                  <a:gd name="T40" fmla="*/ 431 w 777"/>
                  <a:gd name="T41" fmla="*/ 932 h 1016"/>
                  <a:gd name="T42" fmla="*/ 430 w 777"/>
                  <a:gd name="T43" fmla="*/ 922 h 1016"/>
                  <a:gd name="T44" fmla="*/ 442 w 777"/>
                  <a:gd name="T45" fmla="*/ 881 h 1016"/>
                  <a:gd name="T46" fmla="*/ 439 w 777"/>
                  <a:gd name="T47" fmla="*/ 836 h 1016"/>
                  <a:gd name="T48" fmla="*/ 444 w 777"/>
                  <a:gd name="T49" fmla="*/ 800 h 1016"/>
                  <a:gd name="T50" fmla="*/ 456 w 777"/>
                  <a:gd name="T51" fmla="*/ 736 h 1016"/>
                  <a:gd name="T52" fmla="*/ 463 w 777"/>
                  <a:gd name="T53" fmla="*/ 659 h 1016"/>
                  <a:gd name="T54" fmla="*/ 442 w 777"/>
                  <a:gd name="T55" fmla="*/ 584 h 1016"/>
                  <a:gd name="T56" fmla="*/ 410 w 777"/>
                  <a:gd name="T57" fmla="*/ 542 h 1016"/>
                  <a:gd name="T58" fmla="*/ 376 w 777"/>
                  <a:gd name="T59" fmla="*/ 482 h 1016"/>
                  <a:gd name="T60" fmla="*/ 377 w 777"/>
                  <a:gd name="T61" fmla="*/ 438 h 1016"/>
                  <a:gd name="T62" fmla="*/ 377 w 777"/>
                  <a:gd name="T63" fmla="*/ 407 h 1016"/>
                  <a:gd name="T64" fmla="*/ 328 w 777"/>
                  <a:gd name="T65" fmla="*/ 282 h 1016"/>
                  <a:gd name="T66" fmla="*/ 370 w 777"/>
                  <a:gd name="T67" fmla="*/ 63 h 1016"/>
                  <a:gd name="T68" fmla="*/ 376 w 777"/>
                  <a:gd name="T69" fmla="*/ 121 h 1016"/>
                  <a:gd name="T70" fmla="*/ 358 w 777"/>
                  <a:gd name="T71" fmla="*/ 119 h 1016"/>
                  <a:gd name="T72" fmla="*/ 328 w 777"/>
                  <a:gd name="T73" fmla="*/ 84 h 1016"/>
                  <a:gd name="T74" fmla="*/ 288 w 777"/>
                  <a:gd name="T75" fmla="*/ 83 h 1016"/>
                  <a:gd name="T76" fmla="*/ 283 w 777"/>
                  <a:gd name="T77" fmla="*/ 91 h 1016"/>
                  <a:gd name="T78" fmla="*/ 256 w 777"/>
                  <a:gd name="T79" fmla="*/ 87 h 1016"/>
                  <a:gd name="T80" fmla="*/ 222 w 777"/>
                  <a:gd name="T81" fmla="*/ 110 h 1016"/>
                  <a:gd name="T82" fmla="*/ 219 w 777"/>
                  <a:gd name="T83" fmla="*/ 159 h 1016"/>
                  <a:gd name="T84" fmla="*/ 243 w 777"/>
                  <a:gd name="T85" fmla="*/ 211 h 1016"/>
                  <a:gd name="T86" fmla="*/ 294 w 777"/>
                  <a:gd name="T87" fmla="*/ 184 h 1016"/>
                  <a:gd name="T88" fmla="*/ 307 w 777"/>
                  <a:gd name="T89" fmla="*/ 214 h 1016"/>
                  <a:gd name="T90" fmla="*/ 304 w 777"/>
                  <a:gd name="T91" fmla="*/ 243 h 1016"/>
                  <a:gd name="T92" fmla="*/ 345 w 777"/>
                  <a:gd name="T93" fmla="*/ 265 h 1016"/>
                  <a:gd name="T94" fmla="*/ 367 w 777"/>
                  <a:gd name="T95" fmla="*/ 313 h 1016"/>
                  <a:gd name="T96" fmla="*/ 374 w 777"/>
                  <a:gd name="T97" fmla="*/ 328 h 1016"/>
                  <a:gd name="T98" fmla="*/ 343 w 777"/>
                  <a:gd name="T99" fmla="*/ 311 h 1016"/>
                  <a:gd name="T100" fmla="*/ 324 w 777"/>
                  <a:gd name="T101" fmla="*/ 287 h 1016"/>
                  <a:gd name="T102" fmla="*/ 277 w 777"/>
                  <a:gd name="T103" fmla="*/ 258 h 1016"/>
                  <a:gd name="T104" fmla="*/ 224 w 777"/>
                  <a:gd name="T105" fmla="*/ 239 h 1016"/>
                  <a:gd name="T106" fmla="*/ 168 w 777"/>
                  <a:gd name="T107" fmla="*/ 212 h 1016"/>
                  <a:gd name="T108" fmla="*/ 146 w 777"/>
                  <a:gd name="T109" fmla="*/ 165 h 1016"/>
                  <a:gd name="T110" fmla="*/ 117 w 777"/>
                  <a:gd name="T111" fmla="*/ 121 h 1016"/>
                  <a:gd name="T112" fmla="*/ 82 w 777"/>
                  <a:gd name="T113" fmla="*/ 70 h 1016"/>
                  <a:gd name="T114" fmla="*/ 76 w 777"/>
                  <a:gd name="T115" fmla="*/ 95 h 1016"/>
                  <a:gd name="T116" fmla="*/ 99 w 777"/>
                  <a:gd name="T117" fmla="*/ 133 h 1016"/>
                  <a:gd name="T118" fmla="*/ 93 w 777"/>
                  <a:gd name="T119" fmla="*/ 143 h 1016"/>
                  <a:gd name="T120" fmla="*/ 71 w 777"/>
                  <a:gd name="T121" fmla="*/ 100 h 1016"/>
                  <a:gd name="T122" fmla="*/ 44 w 777"/>
                  <a:gd name="T123" fmla="*/ 49 h 1016"/>
                  <a:gd name="T124" fmla="*/ 7 w 777"/>
                  <a:gd name="T125" fmla="*/ 1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7" h="1016">
                    <a:moveTo>
                      <a:pt x="444" y="1003"/>
                    </a:moveTo>
                    <a:lnTo>
                      <a:pt x="443" y="1004"/>
                    </a:lnTo>
                    <a:lnTo>
                      <a:pt x="442" y="1006"/>
                    </a:lnTo>
                    <a:lnTo>
                      <a:pt x="440" y="1007"/>
                    </a:lnTo>
                    <a:lnTo>
                      <a:pt x="444" y="1007"/>
                    </a:lnTo>
                    <a:lnTo>
                      <a:pt x="444" y="1003"/>
                    </a:lnTo>
                    <a:close/>
                    <a:moveTo>
                      <a:pt x="451" y="1003"/>
                    </a:moveTo>
                    <a:lnTo>
                      <a:pt x="451" y="1003"/>
                    </a:lnTo>
                    <a:lnTo>
                      <a:pt x="451" y="1003"/>
                    </a:lnTo>
                    <a:lnTo>
                      <a:pt x="449" y="1007"/>
                    </a:lnTo>
                    <a:lnTo>
                      <a:pt x="448" y="1007"/>
                    </a:lnTo>
                    <a:lnTo>
                      <a:pt x="448" y="1010"/>
                    </a:lnTo>
                    <a:lnTo>
                      <a:pt x="451" y="1010"/>
                    </a:lnTo>
                    <a:lnTo>
                      <a:pt x="451" y="1008"/>
                    </a:lnTo>
                    <a:lnTo>
                      <a:pt x="452" y="1007"/>
                    </a:lnTo>
                    <a:lnTo>
                      <a:pt x="453" y="1006"/>
                    </a:lnTo>
                    <a:lnTo>
                      <a:pt x="453" y="1004"/>
                    </a:lnTo>
                    <a:lnTo>
                      <a:pt x="452" y="1003"/>
                    </a:lnTo>
                    <a:lnTo>
                      <a:pt x="452" y="1003"/>
                    </a:lnTo>
                    <a:lnTo>
                      <a:pt x="451" y="1003"/>
                    </a:lnTo>
                    <a:close/>
                    <a:moveTo>
                      <a:pt x="446" y="1000"/>
                    </a:moveTo>
                    <a:lnTo>
                      <a:pt x="447" y="1002"/>
                    </a:lnTo>
                    <a:lnTo>
                      <a:pt x="449" y="1002"/>
                    </a:lnTo>
                    <a:lnTo>
                      <a:pt x="451" y="1002"/>
                    </a:lnTo>
                    <a:lnTo>
                      <a:pt x="448" y="1000"/>
                    </a:lnTo>
                    <a:lnTo>
                      <a:pt x="446" y="1000"/>
                    </a:lnTo>
                    <a:close/>
                    <a:moveTo>
                      <a:pt x="487" y="603"/>
                    </a:moveTo>
                    <a:lnTo>
                      <a:pt x="489" y="606"/>
                    </a:lnTo>
                    <a:lnTo>
                      <a:pt x="490" y="608"/>
                    </a:lnTo>
                    <a:lnTo>
                      <a:pt x="490" y="608"/>
                    </a:lnTo>
                    <a:lnTo>
                      <a:pt x="490" y="608"/>
                    </a:lnTo>
                    <a:lnTo>
                      <a:pt x="491" y="609"/>
                    </a:lnTo>
                    <a:lnTo>
                      <a:pt x="491" y="608"/>
                    </a:lnTo>
                    <a:lnTo>
                      <a:pt x="490" y="608"/>
                    </a:lnTo>
                    <a:lnTo>
                      <a:pt x="490" y="604"/>
                    </a:lnTo>
                    <a:lnTo>
                      <a:pt x="490" y="603"/>
                    </a:lnTo>
                    <a:lnTo>
                      <a:pt x="487" y="603"/>
                    </a:lnTo>
                    <a:close/>
                    <a:moveTo>
                      <a:pt x="468" y="568"/>
                    </a:moveTo>
                    <a:lnTo>
                      <a:pt x="465" y="568"/>
                    </a:lnTo>
                    <a:lnTo>
                      <a:pt x="465" y="571"/>
                    </a:lnTo>
                    <a:lnTo>
                      <a:pt x="465" y="571"/>
                    </a:lnTo>
                    <a:lnTo>
                      <a:pt x="465" y="572"/>
                    </a:lnTo>
                    <a:lnTo>
                      <a:pt x="465" y="574"/>
                    </a:lnTo>
                    <a:lnTo>
                      <a:pt x="468" y="574"/>
                    </a:lnTo>
                    <a:lnTo>
                      <a:pt x="470" y="576"/>
                    </a:lnTo>
                    <a:lnTo>
                      <a:pt x="472" y="576"/>
                    </a:lnTo>
                    <a:lnTo>
                      <a:pt x="473" y="578"/>
                    </a:lnTo>
                    <a:lnTo>
                      <a:pt x="474" y="579"/>
                    </a:lnTo>
                    <a:lnTo>
                      <a:pt x="474" y="578"/>
                    </a:lnTo>
                    <a:lnTo>
                      <a:pt x="474" y="578"/>
                    </a:lnTo>
                    <a:lnTo>
                      <a:pt x="474" y="578"/>
                    </a:lnTo>
                    <a:lnTo>
                      <a:pt x="476" y="576"/>
                    </a:lnTo>
                    <a:lnTo>
                      <a:pt x="473" y="575"/>
                    </a:lnTo>
                    <a:lnTo>
                      <a:pt x="473" y="575"/>
                    </a:lnTo>
                    <a:lnTo>
                      <a:pt x="472" y="574"/>
                    </a:lnTo>
                    <a:lnTo>
                      <a:pt x="470" y="574"/>
                    </a:lnTo>
                    <a:lnTo>
                      <a:pt x="469" y="574"/>
                    </a:lnTo>
                    <a:lnTo>
                      <a:pt x="469" y="571"/>
                    </a:lnTo>
                    <a:lnTo>
                      <a:pt x="469" y="571"/>
                    </a:lnTo>
                    <a:lnTo>
                      <a:pt x="469" y="570"/>
                    </a:lnTo>
                    <a:lnTo>
                      <a:pt x="468" y="570"/>
                    </a:lnTo>
                    <a:lnTo>
                      <a:pt x="468" y="568"/>
                    </a:lnTo>
                    <a:close/>
                    <a:moveTo>
                      <a:pt x="397" y="510"/>
                    </a:moveTo>
                    <a:lnTo>
                      <a:pt x="777" y="510"/>
                    </a:lnTo>
                    <a:lnTo>
                      <a:pt x="777" y="511"/>
                    </a:lnTo>
                    <a:lnTo>
                      <a:pt x="775" y="511"/>
                    </a:lnTo>
                    <a:lnTo>
                      <a:pt x="771" y="516"/>
                    </a:lnTo>
                    <a:lnTo>
                      <a:pt x="768" y="517"/>
                    </a:lnTo>
                    <a:lnTo>
                      <a:pt x="766" y="520"/>
                    </a:lnTo>
                    <a:lnTo>
                      <a:pt x="765" y="520"/>
                    </a:lnTo>
                    <a:lnTo>
                      <a:pt x="765" y="520"/>
                    </a:lnTo>
                    <a:lnTo>
                      <a:pt x="762" y="523"/>
                    </a:lnTo>
                    <a:lnTo>
                      <a:pt x="760" y="528"/>
                    </a:lnTo>
                    <a:lnTo>
                      <a:pt x="758" y="529"/>
                    </a:lnTo>
                    <a:lnTo>
                      <a:pt x="758" y="531"/>
                    </a:lnTo>
                    <a:lnTo>
                      <a:pt x="757" y="531"/>
                    </a:lnTo>
                    <a:lnTo>
                      <a:pt x="756" y="536"/>
                    </a:lnTo>
                    <a:lnTo>
                      <a:pt x="754" y="537"/>
                    </a:lnTo>
                    <a:lnTo>
                      <a:pt x="754" y="540"/>
                    </a:lnTo>
                    <a:lnTo>
                      <a:pt x="753" y="540"/>
                    </a:lnTo>
                    <a:lnTo>
                      <a:pt x="752" y="544"/>
                    </a:lnTo>
                    <a:lnTo>
                      <a:pt x="751" y="542"/>
                    </a:lnTo>
                    <a:lnTo>
                      <a:pt x="749" y="541"/>
                    </a:lnTo>
                    <a:lnTo>
                      <a:pt x="748" y="541"/>
                    </a:lnTo>
                    <a:lnTo>
                      <a:pt x="747" y="540"/>
                    </a:lnTo>
                    <a:lnTo>
                      <a:pt x="747" y="544"/>
                    </a:lnTo>
                    <a:lnTo>
                      <a:pt x="747" y="544"/>
                    </a:lnTo>
                    <a:lnTo>
                      <a:pt x="745" y="548"/>
                    </a:lnTo>
                    <a:lnTo>
                      <a:pt x="744" y="548"/>
                    </a:lnTo>
                    <a:lnTo>
                      <a:pt x="744" y="548"/>
                    </a:lnTo>
                    <a:lnTo>
                      <a:pt x="743" y="549"/>
                    </a:lnTo>
                    <a:lnTo>
                      <a:pt x="743" y="549"/>
                    </a:lnTo>
                    <a:lnTo>
                      <a:pt x="743" y="550"/>
                    </a:lnTo>
                    <a:lnTo>
                      <a:pt x="741" y="550"/>
                    </a:lnTo>
                    <a:lnTo>
                      <a:pt x="743" y="551"/>
                    </a:lnTo>
                    <a:lnTo>
                      <a:pt x="743" y="553"/>
                    </a:lnTo>
                    <a:lnTo>
                      <a:pt x="743" y="553"/>
                    </a:lnTo>
                    <a:lnTo>
                      <a:pt x="740" y="554"/>
                    </a:lnTo>
                    <a:lnTo>
                      <a:pt x="740" y="557"/>
                    </a:lnTo>
                    <a:lnTo>
                      <a:pt x="743" y="557"/>
                    </a:lnTo>
                    <a:lnTo>
                      <a:pt x="741" y="563"/>
                    </a:lnTo>
                    <a:lnTo>
                      <a:pt x="743" y="563"/>
                    </a:lnTo>
                    <a:lnTo>
                      <a:pt x="743" y="571"/>
                    </a:lnTo>
                    <a:lnTo>
                      <a:pt x="743" y="572"/>
                    </a:lnTo>
                    <a:lnTo>
                      <a:pt x="744" y="575"/>
                    </a:lnTo>
                    <a:lnTo>
                      <a:pt x="744" y="578"/>
                    </a:lnTo>
                    <a:lnTo>
                      <a:pt x="743" y="578"/>
                    </a:lnTo>
                    <a:lnTo>
                      <a:pt x="743" y="580"/>
                    </a:lnTo>
                    <a:lnTo>
                      <a:pt x="743" y="580"/>
                    </a:lnTo>
                    <a:lnTo>
                      <a:pt x="743" y="584"/>
                    </a:lnTo>
                    <a:lnTo>
                      <a:pt x="743" y="584"/>
                    </a:lnTo>
                    <a:lnTo>
                      <a:pt x="743" y="586"/>
                    </a:lnTo>
                    <a:lnTo>
                      <a:pt x="740" y="587"/>
                    </a:lnTo>
                    <a:lnTo>
                      <a:pt x="740" y="592"/>
                    </a:lnTo>
                    <a:lnTo>
                      <a:pt x="740" y="592"/>
                    </a:lnTo>
                    <a:lnTo>
                      <a:pt x="740" y="592"/>
                    </a:lnTo>
                    <a:lnTo>
                      <a:pt x="740" y="593"/>
                    </a:lnTo>
                    <a:lnTo>
                      <a:pt x="740" y="593"/>
                    </a:lnTo>
                    <a:lnTo>
                      <a:pt x="740" y="596"/>
                    </a:lnTo>
                    <a:lnTo>
                      <a:pt x="740" y="596"/>
                    </a:lnTo>
                    <a:lnTo>
                      <a:pt x="741" y="596"/>
                    </a:lnTo>
                    <a:lnTo>
                      <a:pt x="741" y="597"/>
                    </a:lnTo>
                    <a:lnTo>
                      <a:pt x="741" y="599"/>
                    </a:lnTo>
                    <a:lnTo>
                      <a:pt x="740" y="599"/>
                    </a:lnTo>
                    <a:lnTo>
                      <a:pt x="739" y="600"/>
                    </a:lnTo>
                    <a:lnTo>
                      <a:pt x="737" y="603"/>
                    </a:lnTo>
                    <a:lnTo>
                      <a:pt x="736" y="604"/>
                    </a:lnTo>
                    <a:lnTo>
                      <a:pt x="736" y="613"/>
                    </a:lnTo>
                    <a:lnTo>
                      <a:pt x="736" y="613"/>
                    </a:lnTo>
                    <a:lnTo>
                      <a:pt x="736" y="614"/>
                    </a:lnTo>
                    <a:lnTo>
                      <a:pt x="734" y="616"/>
                    </a:lnTo>
                    <a:lnTo>
                      <a:pt x="734" y="617"/>
                    </a:lnTo>
                    <a:lnTo>
                      <a:pt x="731" y="620"/>
                    </a:lnTo>
                    <a:lnTo>
                      <a:pt x="730" y="621"/>
                    </a:lnTo>
                    <a:lnTo>
                      <a:pt x="730" y="621"/>
                    </a:lnTo>
                    <a:lnTo>
                      <a:pt x="730" y="621"/>
                    </a:lnTo>
                    <a:lnTo>
                      <a:pt x="730" y="622"/>
                    </a:lnTo>
                    <a:lnTo>
                      <a:pt x="728" y="622"/>
                    </a:lnTo>
                    <a:lnTo>
                      <a:pt x="727" y="625"/>
                    </a:lnTo>
                    <a:lnTo>
                      <a:pt x="727" y="627"/>
                    </a:lnTo>
                    <a:lnTo>
                      <a:pt x="724" y="629"/>
                    </a:lnTo>
                    <a:lnTo>
                      <a:pt x="723" y="630"/>
                    </a:lnTo>
                    <a:lnTo>
                      <a:pt x="723" y="635"/>
                    </a:lnTo>
                    <a:lnTo>
                      <a:pt x="720" y="637"/>
                    </a:lnTo>
                    <a:lnTo>
                      <a:pt x="719" y="638"/>
                    </a:lnTo>
                    <a:lnTo>
                      <a:pt x="719" y="640"/>
                    </a:lnTo>
                    <a:lnTo>
                      <a:pt x="720" y="642"/>
                    </a:lnTo>
                    <a:lnTo>
                      <a:pt x="720" y="642"/>
                    </a:lnTo>
                    <a:lnTo>
                      <a:pt x="720" y="643"/>
                    </a:lnTo>
                    <a:lnTo>
                      <a:pt x="720" y="644"/>
                    </a:lnTo>
                    <a:lnTo>
                      <a:pt x="720" y="644"/>
                    </a:lnTo>
                    <a:lnTo>
                      <a:pt x="722" y="644"/>
                    </a:lnTo>
                    <a:lnTo>
                      <a:pt x="720" y="644"/>
                    </a:lnTo>
                    <a:lnTo>
                      <a:pt x="720" y="647"/>
                    </a:lnTo>
                    <a:lnTo>
                      <a:pt x="718" y="648"/>
                    </a:lnTo>
                    <a:lnTo>
                      <a:pt x="715" y="648"/>
                    </a:lnTo>
                    <a:lnTo>
                      <a:pt x="715" y="652"/>
                    </a:lnTo>
                    <a:lnTo>
                      <a:pt x="715" y="652"/>
                    </a:lnTo>
                    <a:lnTo>
                      <a:pt x="715" y="654"/>
                    </a:lnTo>
                    <a:lnTo>
                      <a:pt x="715" y="654"/>
                    </a:lnTo>
                    <a:lnTo>
                      <a:pt x="714" y="654"/>
                    </a:lnTo>
                    <a:lnTo>
                      <a:pt x="713" y="655"/>
                    </a:lnTo>
                    <a:lnTo>
                      <a:pt x="711" y="655"/>
                    </a:lnTo>
                    <a:lnTo>
                      <a:pt x="709" y="655"/>
                    </a:lnTo>
                    <a:lnTo>
                      <a:pt x="709" y="654"/>
                    </a:lnTo>
                    <a:lnTo>
                      <a:pt x="707" y="654"/>
                    </a:lnTo>
                    <a:lnTo>
                      <a:pt x="707" y="652"/>
                    </a:lnTo>
                    <a:lnTo>
                      <a:pt x="706" y="652"/>
                    </a:lnTo>
                    <a:lnTo>
                      <a:pt x="706" y="655"/>
                    </a:lnTo>
                    <a:lnTo>
                      <a:pt x="701" y="656"/>
                    </a:lnTo>
                    <a:lnTo>
                      <a:pt x="701" y="655"/>
                    </a:lnTo>
                    <a:lnTo>
                      <a:pt x="698" y="655"/>
                    </a:lnTo>
                    <a:lnTo>
                      <a:pt x="698" y="656"/>
                    </a:lnTo>
                    <a:lnTo>
                      <a:pt x="697" y="656"/>
                    </a:lnTo>
                    <a:lnTo>
                      <a:pt x="697" y="658"/>
                    </a:lnTo>
                    <a:lnTo>
                      <a:pt x="696" y="658"/>
                    </a:lnTo>
                    <a:lnTo>
                      <a:pt x="694" y="658"/>
                    </a:lnTo>
                    <a:lnTo>
                      <a:pt x="693" y="656"/>
                    </a:lnTo>
                    <a:lnTo>
                      <a:pt x="693" y="656"/>
                    </a:lnTo>
                    <a:lnTo>
                      <a:pt x="693" y="658"/>
                    </a:lnTo>
                    <a:lnTo>
                      <a:pt x="692" y="658"/>
                    </a:lnTo>
                    <a:lnTo>
                      <a:pt x="692" y="658"/>
                    </a:lnTo>
                    <a:lnTo>
                      <a:pt x="690" y="659"/>
                    </a:lnTo>
                    <a:lnTo>
                      <a:pt x="689" y="659"/>
                    </a:lnTo>
                    <a:lnTo>
                      <a:pt x="689" y="660"/>
                    </a:lnTo>
                    <a:lnTo>
                      <a:pt x="690" y="661"/>
                    </a:lnTo>
                    <a:lnTo>
                      <a:pt x="692" y="663"/>
                    </a:lnTo>
                    <a:lnTo>
                      <a:pt x="684" y="664"/>
                    </a:lnTo>
                    <a:lnTo>
                      <a:pt x="682" y="665"/>
                    </a:lnTo>
                    <a:lnTo>
                      <a:pt x="682" y="665"/>
                    </a:lnTo>
                    <a:lnTo>
                      <a:pt x="681" y="665"/>
                    </a:lnTo>
                    <a:lnTo>
                      <a:pt x="680" y="665"/>
                    </a:lnTo>
                    <a:lnTo>
                      <a:pt x="680" y="665"/>
                    </a:lnTo>
                    <a:lnTo>
                      <a:pt x="680" y="665"/>
                    </a:lnTo>
                    <a:lnTo>
                      <a:pt x="675" y="667"/>
                    </a:lnTo>
                    <a:lnTo>
                      <a:pt x="675" y="669"/>
                    </a:lnTo>
                    <a:lnTo>
                      <a:pt x="673" y="671"/>
                    </a:lnTo>
                    <a:lnTo>
                      <a:pt x="673" y="671"/>
                    </a:lnTo>
                    <a:lnTo>
                      <a:pt x="672" y="671"/>
                    </a:lnTo>
                    <a:lnTo>
                      <a:pt x="672" y="672"/>
                    </a:lnTo>
                    <a:lnTo>
                      <a:pt x="671" y="672"/>
                    </a:lnTo>
                    <a:lnTo>
                      <a:pt x="671" y="672"/>
                    </a:lnTo>
                    <a:lnTo>
                      <a:pt x="668" y="672"/>
                    </a:lnTo>
                    <a:lnTo>
                      <a:pt x="668" y="673"/>
                    </a:lnTo>
                    <a:lnTo>
                      <a:pt x="665" y="673"/>
                    </a:lnTo>
                    <a:lnTo>
                      <a:pt x="664" y="676"/>
                    </a:lnTo>
                    <a:lnTo>
                      <a:pt x="662" y="677"/>
                    </a:lnTo>
                    <a:lnTo>
                      <a:pt x="660" y="677"/>
                    </a:lnTo>
                    <a:lnTo>
                      <a:pt x="659" y="678"/>
                    </a:lnTo>
                    <a:lnTo>
                      <a:pt x="659" y="680"/>
                    </a:lnTo>
                    <a:lnTo>
                      <a:pt x="656" y="681"/>
                    </a:lnTo>
                    <a:lnTo>
                      <a:pt x="654" y="681"/>
                    </a:lnTo>
                    <a:lnTo>
                      <a:pt x="654" y="682"/>
                    </a:lnTo>
                    <a:lnTo>
                      <a:pt x="655" y="685"/>
                    </a:lnTo>
                    <a:lnTo>
                      <a:pt x="654" y="686"/>
                    </a:lnTo>
                    <a:lnTo>
                      <a:pt x="652" y="686"/>
                    </a:lnTo>
                    <a:lnTo>
                      <a:pt x="652" y="688"/>
                    </a:lnTo>
                    <a:lnTo>
                      <a:pt x="652" y="688"/>
                    </a:lnTo>
                    <a:lnTo>
                      <a:pt x="652" y="689"/>
                    </a:lnTo>
                    <a:lnTo>
                      <a:pt x="652" y="689"/>
                    </a:lnTo>
                    <a:lnTo>
                      <a:pt x="652" y="690"/>
                    </a:lnTo>
                    <a:lnTo>
                      <a:pt x="654" y="690"/>
                    </a:lnTo>
                    <a:lnTo>
                      <a:pt x="654" y="690"/>
                    </a:lnTo>
                    <a:lnTo>
                      <a:pt x="652" y="690"/>
                    </a:lnTo>
                    <a:lnTo>
                      <a:pt x="654" y="694"/>
                    </a:lnTo>
                    <a:lnTo>
                      <a:pt x="654" y="694"/>
                    </a:lnTo>
                    <a:lnTo>
                      <a:pt x="654" y="695"/>
                    </a:lnTo>
                    <a:lnTo>
                      <a:pt x="652" y="695"/>
                    </a:lnTo>
                    <a:lnTo>
                      <a:pt x="652" y="698"/>
                    </a:lnTo>
                    <a:lnTo>
                      <a:pt x="654" y="698"/>
                    </a:lnTo>
                    <a:lnTo>
                      <a:pt x="654" y="698"/>
                    </a:lnTo>
                    <a:lnTo>
                      <a:pt x="654" y="699"/>
                    </a:lnTo>
                    <a:lnTo>
                      <a:pt x="654" y="701"/>
                    </a:lnTo>
                    <a:lnTo>
                      <a:pt x="654" y="701"/>
                    </a:lnTo>
                    <a:lnTo>
                      <a:pt x="654" y="702"/>
                    </a:lnTo>
                    <a:lnTo>
                      <a:pt x="655" y="702"/>
                    </a:lnTo>
                    <a:lnTo>
                      <a:pt x="655" y="702"/>
                    </a:lnTo>
                    <a:lnTo>
                      <a:pt x="655" y="707"/>
                    </a:lnTo>
                    <a:lnTo>
                      <a:pt x="655" y="707"/>
                    </a:lnTo>
                    <a:lnTo>
                      <a:pt x="655" y="709"/>
                    </a:lnTo>
                    <a:lnTo>
                      <a:pt x="655" y="709"/>
                    </a:lnTo>
                    <a:lnTo>
                      <a:pt x="655" y="710"/>
                    </a:lnTo>
                    <a:lnTo>
                      <a:pt x="655" y="710"/>
                    </a:lnTo>
                    <a:lnTo>
                      <a:pt x="655" y="712"/>
                    </a:lnTo>
                    <a:lnTo>
                      <a:pt x="655" y="714"/>
                    </a:lnTo>
                    <a:lnTo>
                      <a:pt x="655" y="715"/>
                    </a:lnTo>
                    <a:lnTo>
                      <a:pt x="654" y="715"/>
                    </a:lnTo>
                    <a:lnTo>
                      <a:pt x="654" y="719"/>
                    </a:lnTo>
                    <a:lnTo>
                      <a:pt x="651" y="720"/>
                    </a:lnTo>
                    <a:lnTo>
                      <a:pt x="651" y="720"/>
                    </a:lnTo>
                    <a:lnTo>
                      <a:pt x="647" y="723"/>
                    </a:lnTo>
                    <a:lnTo>
                      <a:pt x="647" y="724"/>
                    </a:lnTo>
                    <a:lnTo>
                      <a:pt x="644" y="727"/>
                    </a:lnTo>
                    <a:lnTo>
                      <a:pt x="644" y="728"/>
                    </a:lnTo>
                    <a:lnTo>
                      <a:pt x="643" y="728"/>
                    </a:lnTo>
                    <a:lnTo>
                      <a:pt x="643" y="730"/>
                    </a:lnTo>
                    <a:lnTo>
                      <a:pt x="643" y="732"/>
                    </a:lnTo>
                    <a:lnTo>
                      <a:pt x="642" y="733"/>
                    </a:lnTo>
                    <a:lnTo>
                      <a:pt x="642" y="733"/>
                    </a:lnTo>
                    <a:lnTo>
                      <a:pt x="642" y="736"/>
                    </a:lnTo>
                    <a:lnTo>
                      <a:pt x="641" y="736"/>
                    </a:lnTo>
                    <a:lnTo>
                      <a:pt x="641" y="737"/>
                    </a:lnTo>
                    <a:lnTo>
                      <a:pt x="641" y="737"/>
                    </a:lnTo>
                    <a:lnTo>
                      <a:pt x="641" y="740"/>
                    </a:lnTo>
                    <a:lnTo>
                      <a:pt x="639" y="740"/>
                    </a:lnTo>
                    <a:lnTo>
                      <a:pt x="639" y="741"/>
                    </a:lnTo>
                    <a:lnTo>
                      <a:pt x="639" y="741"/>
                    </a:lnTo>
                    <a:lnTo>
                      <a:pt x="639" y="744"/>
                    </a:lnTo>
                    <a:lnTo>
                      <a:pt x="638" y="744"/>
                    </a:lnTo>
                    <a:lnTo>
                      <a:pt x="638" y="745"/>
                    </a:lnTo>
                    <a:lnTo>
                      <a:pt x="637" y="747"/>
                    </a:lnTo>
                    <a:lnTo>
                      <a:pt x="637" y="748"/>
                    </a:lnTo>
                    <a:lnTo>
                      <a:pt x="637" y="748"/>
                    </a:lnTo>
                    <a:lnTo>
                      <a:pt x="635" y="749"/>
                    </a:lnTo>
                    <a:lnTo>
                      <a:pt x="634" y="750"/>
                    </a:lnTo>
                    <a:lnTo>
                      <a:pt x="633" y="750"/>
                    </a:lnTo>
                    <a:lnTo>
                      <a:pt x="634" y="748"/>
                    </a:lnTo>
                    <a:lnTo>
                      <a:pt x="634" y="748"/>
                    </a:lnTo>
                    <a:lnTo>
                      <a:pt x="634" y="747"/>
                    </a:lnTo>
                    <a:lnTo>
                      <a:pt x="637" y="747"/>
                    </a:lnTo>
                    <a:lnTo>
                      <a:pt x="637" y="745"/>
                    </a:lnTo>
                    <a:lnTo>
                      <a:pt x="638" y="744"/>
                    </a:lnTo>
                    <a:lnTo>
                      <a:pt x="638" y="737"/>
                    </a:lnTo>
                    <a:lnTo>
                      <a:pt x="638" y="737"/>
                    </a:lnTo>
                    <a:lnTo>
                      <a:pt x="638" y="737"/>
                    </a:lnTo>
                    <a:lnTo>
                      <a:pt x="637" y="737"/>
                    </a:lnTo>
                    <a:lnTo>
                      <a:pt x="637" y="739"/>
                    </a:lnTo>
                    <a:lnTo>
                      <a:pt x="634" y="739"/>
                    </a:lnTo>
                    <a:lnTo>
                      <a:pt x="634" y="737"/>
                    </a:lnTo>
                    <a:lnTo>
                      <a:pt x="633" y="736"/>
                    </a:lnTo>
                    <a:lnTo>
                      <a:pt x="631" y="736"/>
                    </a:lnTo>
                    <a:lnTo>
                      <a:pt x="631" y="739"/>
                    </a:lnTo>
                    <a:lnTo>
                      <a:pt x="631" y="740"/>
                    </a:lnTo>
                    <a:lnTo>
                      <a:pt x="630" y="741"/>
                    </a:lnTo>
                    <a:lnTo>
                      <a:pt x="630" y="744"/>
                    </a:lnTo>
                    <a:lnTo>
                      <a:pt x="627" y="744"/>
                    </a:lnTo>
                    <a:lnTo>
                      <a:pt x="627" y="745"/>
                    </a:lnTo>
                    <a:lnTo>
                      <a:pt x="625" y="747"/>
                    </a:lnTo>
                    <a:lnTo>
                      <a:pt x="624" y="750"/>
                    </a:lnTo>
                    <a:lnTo>
                      <a:pt x="622" y="752"/>
                    </a:lnTo>
                    <a:lnTo>
                      <a:pt x="622" y="753"/>
                    </a:lnTo>
                    <a:lnTo>
                      <a:pt x="621" y="753"/>
                    </a:lnTo>
                    <a:lnTo>
                      <a:pt x="621" y="754"/>
                    </a:lnTo>
                    <a:lnTo>
                      <a:pt x="620" y="756"/>
                    </a:lnTo>
                    <a:lnTo>
                      <a:pt x="618" y="757"/>
                    </a:lnTo>
                    <a:lnTo>
                      <a:pt x="618" y="757"/>
                    </a:lnTo>
                    <a:lnTo>
                      <a:pt x="618" y="758"/>
                    </a:lnTo>
                    <a:lnTo>
                      <a:pt x="620" y="760"/>
                    </a:lnTo>
                    <a:lnTo>
                      <a:pt x="620" y="761"/>
                    </a:lnTo>
                    <a:lnTo>
                      <a:pt x="620" y="764"/>
                    </a:lnTo>
                    <a:lnTo>
                      <a:pt x="618" y="765"/>
                    </a:lnTo>
                    <a:lnTo>
                      <a:pt x="618" y="765"/>
                    </a:lnTo>
                    <a:lnTo>
                      <a:pt x="618" y="766"/>
                    </a:lnTo>
                    <a:lnTo>
                      <a:pt x="617" y="766"/>
                    </a:lnTo>
                    <a:lnTo>
                      <a:pt x="617" y="767"/>
                    </a:lnTo>
                    <a:lnTo>
                      <a:pt x="614" y="769"/>
                    </a:lnTo>
                    <a:lnTo>
                      <a:pt x="614" y="770"/>
                    </a:lnTo>
                    <a:lnTo>
                      <a:pt x="613" y="771"/>
                    </a:lnTo>
                    <a:lnTo>
                      <a:pt x="613" y="771"/>
                    </a:lnTo>
                    <a:lnTo>
                      <a:pt x="612" y="773"/>
                    </a:lnTo>
                    <a:lnTo>
                      <a:pt x="612" y="777"/>
                    </a:lnTo>
                    <a:lnTo>
                      <a:pt x="610" y="777"/>
                    </a:lnTo>
                    <a:lnTo>
                      <a:pt x="610" y="779"/>
                    </a:lnTo>
                    <a:lnTo>
                      <a:pt x="609" y="779"/>
                    </a:lnTo>
                    <a:lnTo>
                      <a:pt x="608" y="781"/>
                    </a:lnTo>
                    <a:lnTo>
                      <a:pt x="608" y="782"/>
                    </a:lnTo>
                    <a:lnTo>
                      <a:pt x="601" y="783"/>
                    </a:lnTo>
                    <a:lnTo>
                      <a:pt x="601" y="784"/>
                    </a:lnTo>
                    <a:lnTo>
                      <a:pt x="599" y="786"/>
                    </a:lnTo>
                    <a:lnTo>
                      <a:pt x="597" y="784"/>
                    </a:lnTo>
                    <a:lnTo>
                      <a:pt x="596" y="784"/>
                    </a:lnTo>
                    <a:lnTo>
                      <a:pt x="595" y="783"/>
                    </a:lnTo>
                    <a:lnTo>
                      <a:pt x="592" y="783"/>
                    </a:lnTo>
                    <a:lnTo>
                      <a:pt x="591" y="783"/>
                    </a:lnTo>
                    <a:lnTo>
                      <a:pt x="590" y="784"/>
                    </a:lnTo>
                    <a:lnTo>
                      <a:pt x="586" y="784"/>
                    </a:lnTo>
                    <a:lnTo>
                      <a:pt x="586" y="783"/>
                    </a:lnTo>
                    <a:lnTo>
                      <a:pt x="580" y="783"/>
                    </a:lnTo>
                    <a:lnTo>
                      <a:pt x="578" y="779"/>
                    </a:lnTo>
                    <a:lnTo>
                      <a:pt x="575" y="779"/>
                    </a:lnTo>
                    <a:lnTo>
                      <a:pt x="575" y="778"/>
                    </a:lnTo>
                    <a:lnTo>
                      <a:pt x="574" y="778"/>
                    </a:lnTo>
                    <a:lnTo>
                      <a:pt x="572" y="778"/>
                    </a:lnTo>
                    <a:lnTo>
                      <a:pt x="572" y="777"/>
                    </a:lnTo>
                    <a:lnTo>
                      <a:pt x="571" y="775"/>
                    </a:lnTo>
                    <a:lnTo>
                      <a:pt x="570" y="774"/>
                    </a:lnTo>
                    <a:lnTo>
                      <a:pt x="570" y="770"/>
                    </a:lnTo>
                    <a:lnTo>
                      <a:pt x="570" y="766"/>
                    </a:lnTo>
                    <a:lnTo>
                      <a:pt x="570" y="766"/>
                    </a:lnTo>
                    <a:lnTo>
                      <a:pt x="569" y="765"/>
                    </a:lnTo>
                    <a:lnTo>
                      <a:pt x="570" y="764"/>
                    </a:lnTo>
                    <a:lnTo>
                      <a:pt x="570" y="762"/>
                    </a:lnTo>
                    <a:lnTo>
                      <a:pt x="570" y="762"/>
                    </a:lnTo>
                    <a:lnTo>
                      <a:pt x="569" y="762"/>
                    </a:lnTo>
                    <a:lnTo>
                      <a:pt x="569" y="765"/>
                    </a:lnTo>
                    <a:lnTo>
                      <a:pt x="569" y="767"/>
                    </a:lnTo>
                    <a:lnTo>
                      <a:pt x="569" y="770"/>
                    </a:lnTo>
                    <a:lnTo>
                      <a:pt x="567" y="773"/>
                    </a:lnTo>
                    <a:lnTo>
                      <a:pt x="567" y="773"/>
                    </a:lnTo>
                    <a:lnTo>
                      <a:pt x="567" y="773"/>
                    </a:lnTo>
                    <a:lnTo>
                      <a:pt x="566" y="773"/>
                    </a:lnTo>
                    <a:lnTo>
                      <a:pt x="566" y="777"/>
                    </a:lnTo>
                    <a:lnTo>
                      <a:pt x="567" y="777"/>
                    </a:lnTo>
                    <a:lnTo>
                      <a:pt x="566" y="779"/>
                    </a:lnTo>
                    <a:lnTo>
                      <a:pt x="569" y="779"/>
                    </a:lnTo>
                    <a:lnTo>
                      <a:pt x="569" y="781"/>
                    </a:lnTo>
                    <a:lnTo>
                      <a:pt x="569" y="781"/>
                    </a:lnTo>
                    <a:lnTo>
                      <a:pt x="570" y="782"/>
                    </a:lnTo>
                    <a:lnTo>
                      <a:pt x="570" y="782"/>
                    </a:lnTo>
                    <a:lnTo>
                      <a:pt x="570" y="784"/>
                    </a:lnTo>
                    <a:lnTo>
                      <a:pt x="572" y="786"/>
                    </a:lnTo>
                    <a:lnTo>
                      <a:pt x="572" y="787"/>
                    </a:lnTo>
                    <a:lnTo>
                      <a:pt x="574" y="787"/>
                    </a:lnTo>
                    <a:lnTo>
                      <a:pt x="575" y="788"/>
                    </a:lnTo>
                    <a:lnTo>
                      <a:pt x="576" y="790"/>
                    </a:lnTo>
                    <a:lnTo>
                      <a:pt x="576" y="791"/>
                    </a:lnTo>
                    <a:lnTo>
                      <a:pt x="578" y="791"/>
                    </a:lnTo>
                    <a:lnTo>
                      <a:pt x="578" y="794"/>
                    </a:lnTo>
                    <a:lnTo>
                      <a:pt x="576" y="795"/>
                    </a:lnTo>
                    <a:lnTo>
                      <a:pt x="576" y="795"/>
                    </a:lnTo>
                    <a:lnTo>
                      <a:pt x="576" y="796"/>
                    </a:lnTo>
                    <a:lnTo>
                      <a:pt x="576" y="799"/>
                    </a:lnTo>
                    <a:lnTo>
                      <a:pt x="578" y="799"/>
                    </a:lnTo>
                    <a:lnTo>
                      <a:pt x="579" y="799"/>
                    </a:lnTo>
                    <a:lnTo>
                      <a:pt x="579" y="800"/>
                    </a:lnTo>
                    <a:lnTo>
                      <a:pt x="580" y="802"/>
                    </a:lnTo>
                    <a:lnTo>
                      <a:pt x="582" y="802"/>
                    </a:lnTo>
                    <a:lnTo>
                      <a:pt x="584" y="802"/>
                    </a:lnTo>
                    <a:lnTo>
                      <a:pt x="584" y="804"/>
                    </a:lnTo>
                    <a:lnTo>
                      <a:pt x="584" y="807"/>
                    </a:lnTo>
                    <a:lnTo>
                      <a:pt x="583" y="809"/>
                    </a:lnTo>
                    <a:lnTo>
                      <a:pt x="582" y="809"/>
                    </a:lnTo>
                    <a:lnTo>
                      <a:pt x="582" y="811"/>
                    </a:lnTo>
                    <a:lnTo>
                      <a:pt x="580" y="811"/>
                    </a:lnTo>
                    <a:lnTo>
                      <a:pt x="580" y="813"/>
                    </a:lnTo>
                    <a:lnTo>
                      <a:pt x="579" y="815"/>
                    </a:lnTo>
                    <a:lnTo>
                      <a:pt x="578" y="819"/>
                    </a:lnTo>
                    <a:lnTo>
                      <a:pt x="576" y="820"/>
                    </a:lnTo>
                    <a:lnTo>
                      <a:pt x="575" y="822"/>
                    </a:lnTo>
                    <a:lnTo>
                      <a:pt x="574" y="824"/>
                    </a:lnTo>
                    <a:lnTo>
                      <a:pt x="572" y="825"/>
                    </a:lnTo>
                    <a:lnTo>
                      <a:pt x="571" y="825"/>
                    </a:lnTo>
                    <a:lnTo>
                      <a:pt x="571" y="826"/>
                    </a:lnTo>
                    <a:lnTo>
                      <a:pt x="570" y="826"/>
                    </a:lnTo>
                    <a:lnTo>
                      <a:pt x="570" y="826"/>
                    </a:lnTo>
                    <a:lnTo>
                      <a:pt x="566" y="826"/>
                    </a:lnTo>
                    <a:lnTo>
                      <a:pt x="566" y="828"/>
                    </a:lnTo>
                    <a:lnTo>
                      <a:pt x="565" y="828"/>
                    </a:lnTo>
                    <a:lnTo>
                      <a:pt x="565" y="828"/>
                    </a:lnTo>
                    <a:lnTo>
                      <a:pt x="562" y="828"/>
                    </a:lnTo>
                    <a:lnTo>
                      <a:pt x="561" y="829"/>
                    </a:lnTo>
                    <a:lnTo>
                      <a:pt x="558" y="829"/>
                    </a:lnTo>
                    <a:lnTo>
                      <a:pt x="558" y="830"/>
                    </a:lnTo>
                    <a:lnTo>
                      <a:pt x="555" y="830"/>
                    </a:lnTo>
                    <a:lnTo>
                      <a:pt x="555" y="830"/>
                    </a:lnTo>
                    <a:lnTo>
                      <a:pt x="546" y="830"/>
                    </a:lnTo>
                    <a:lnTo>
                      <a:pt x="546" y="832"/>
                    </a:lnTo>
                    <a:lnTo>
                      <a:pt x="545" y="832"/>
                    </a:lnTo>
                    <a:lnTo>
                      <a:pt x="542" y="832"/>
                    </a:lnTo>
                    <a:lnTo>
                      <a:pt x="540" y="832"/>
                    </a:lnTo>
                    <a:lnTo>
                      <a:pt x="537" y="832"/>
                    </a:lnTo>
                    <a:lnTo>
                      <a:pt x="537" y="833"/>
                    </a:lnTo>
                    <a:lnTo>
                      <a:pt x="537" y="833"/>
                    </a:lnTo>
                    <a:lnTo>
                      <a:pt x="538" y="833"/>
                    </a:lnTo>
                    <a:lnTo>
                      <a:pt x="538" y="834"/>
                    </a:lnTo>
                    <a:lnTo>
                      <a:pt x="536" y="833"/>
                    </a:lnTo>
                    <a:lnTo>
                      <a:pt x="535" y="832"/>
                    </a:lnTo>
                    <a:lnTo>
                      <a:pt x="535" y="830"/>
                    </a:lnTo>
                    <a:lnTo>
                      <a:pt x="533" y="830"/>
                    </a:lnTo>
                    <a:lnTo>
                      <a:pt x="532" y="832"/>
                    </a:lnTo>
                    <a:lnTo>
                      <a:pt x="532" y="832"/>
                    </a:lnTo>
                    <a:lnTo>
                      <a:pt x="532" y="833"/>
                    </a:lnTo>
                    <a:lnTo>
                      <a:pt x="532" y="836"/>
                    </a:lnTo>
                    <a:lnTo>
                      <a:pt x="533" y="836"/>
                    </a:lnTo>
                    <a:lnTo>
                      <a:pt x="535" y="837"/>
                    </a:lnTo>
                    <a:lnTo>
                      <a:pt x="536" y="838"/>
                    </a:lnTo>
                    <a:lnTo>
                      <a:pt x="535" y="842"/>
                    </a:lnTo>
                    <a:lnTo>
                      <a:pt x="533" y="842"/>
                    </a:lnTo>
                    <a:lnTo>
                      <a:pt x="535" y="846"/>
                    </a:lnTo>
                    <a:lnTo>
                      <a:pt x="533" y="846"/>
                    </a:lnTo>
                    <a:lnTo>
                      <a:pt x="535" y="849"/>
                    </a:lnTo>
                    <a:lnTo>
                      <a:pt x="533" y="854"/>
                    </a:lnTo>
                    <a:lnTo>
                      <a:pt x="532" y="855"/>
                    </a:lnTo>
                    <a:lnTo>
                      <a:pt x="531" y="856"/>
                    </a:lnTo>
                    <a:lnTo>
                      <a:pt x="529" y="856"/>
                    </a:lnTo>
                    <a:lnTo>
                      <a:pt x="529" y="859"/>
                    </a:lnTo>
                    <a:lnTo>
                      <a:pt x="528" y="859"/>
                    </a:lnTo>
                    <a:lnTo>
                      <a:pt x="527" y="860"/>
                    </a:lnTo>
                    <a:lnTo>
                      <a:pt x="525" y="860"/>
                    </a:lnTo>
                    <a:lnTo>
                      <a:pt x="525" y="860"/>
                    </a:lnTo>
                    <a:lnTo>
                      <a:pt x="525" y="862"/>
                    </a:lnTo>
                    <a:lnTo>
                      <a:pt x="524" y="860"/>
                    </a:lnTo>
                    <a:lnTo>
                      <a:pt x="524" y="860"/>
                    </a:lnTo>
                    <a:lnTo>
                      <a:pt x="518" y="860"/>
                    </a:lnTo>
                    <a:lnTo>
                      <a:pt x="518" y="856"/>
                    </a:lnTo>
                    <a:lnTo>
                      <a:pt x="516" y="856"/>
                    </a:lnTo>
                    <a:lnTo>
                      <a:pt x="516" y="856"/>
                    </a:lnTo>
                    <a:lnTo>
                      <a:pt x="514" y="856"/>
                    </a:lnTo>
                    <a:lnTo>
                      <a:pt x="512" y="854"/>
                    </a:lnTo>
                    <a:lnTo>
                      <a:pt x="511" y="854"/>
                    </a:lnTo>
                    <a:lnTo>
                      <a:pt x="511" y="855"/>
                    </a:lnTo>
                    <a:lnTo>
                      <a:pt x="510" y="855"/>
                    </a:lnTo>
                    <a:lnTo>
                      <a:pt x="510" y="856"/>
                    </a:lnTo>
                    <a:lnTo>
                      <a:pt x="510" y="856"/>
                    </a:lnTo>
                    <a:lnTo>
                      <a:pt x="510" y="859"/>
                    </a:lnTo>
                    <a:lnTo>
                      <a:pt x="510" y="859"/>
                    </a:lnTo>
                    <a:lnTo>
                      <a:pt x="510" y="860"/>
                    </a:lnTo>
                    <a:lnTo>
                      <a:pt x="508" y="860"/>
                    </a:lnTo>
                    <a:lnTo>
                      <a:pt x="507" y="863"/>
                    </a:lnTo>
                    <a:lnTo>
                      <a:pt x="508" y="863"/>
                    </a:lnTo>
                    <a:lnTo>
                      <a:pt x="508" y="864"/>
                    </a:lnTo>
                    <a:lnTo>
                      <a:pt x="511" y="864"/>
                    </a:lnTo>
                    <a:lnTo>
                      <a:pt x="511" y="871"/>
                    </a:lnTo>
                    <a:lnTo>
                      <a:pt x="514" y="872"/>
                    </a:lnTo>
                    <a:lnTo>
                      <a:pt x="516" y="874"/>
                    </a:lnTo>
                    <a:lnTo>
                      <a:pt x="519" y="874"/>
                    </a:lnTo>
                    <a:lnTo>
                      <a:pt x="519" y="871"/>
                    </a:lnTo>
                    <a:lnTo>
                      <a:pt x="523" y="871"/>
                    </a:lnTo>
                    <a:lnTo>
                      <a:pt x="523" y="874"/>
                    </a:lnTo>
                    <a:lnTo>
                      <a:pt x="524" y="874"/>
                    </a:lnTo>
                    <a:lnTo>
                      <a:pt x="524" y="876"/>
                    </a:lnTo>
                    <a:lnTo>
                      <a:pt x="523" y="876"/>
                    </a:lnTo>
                    <a:lnTo>
                      <a:pt x="523" y="877"/>
                    </a:lnTo>
                    <a:lnTo>
                      <a:pt x="523" y="877"/>
                    </a:lnTo>
                    <a:lnTo>
                      <a:pt x="521" y="879"/>
                    </a:lnTo>
                    <a:lnTo>
                      <a:pt x="520" y="880"/>
                    </a:lnTo>
                    <a:lnTo>
                      <a:pt x="519" y="880"/>
                    </a:lnTo>
                    <a:lnTo>
                      <a:pt x="519" y="877"/>
                    </a:lnTo>
                    <a:lnTo>
                      <a:pt x="516" y="876"/>
                    </a:lnTo>
                    <a:lnTo>
                      <a:pt x="515" y="876"/>
                    </a:lnTo>
                    <a:lnTo>
                      <a:pt x="512" y="876"/>
                    </a:lnTo>
                    <a:lnTo>
                      <a:pt x="512" y="876"/>
                    </a:lnTo>
                    <a:lnTo>
                      <a:pt x="511" y="876"/>
                    </a:lnTo>
                    <a:lnTo>
                      <a:pt x="510" y="877"/>
                    </a:lnTo>
                    <a:lnTo>
                      <a:pt x="510" y="877"/>
                    </a:lnTo>
                    <a:lnTo>
                      <a:pt x="511" y="877"/>
                    </a:lnTo>
                    <a:lnTo>
                      <a:pt x="511" y="879"/>
                    </a:lnTo>
                    <a:lnTo>
                      <a:pt x="511" y="879"/>
                    </a:lnTo>
                    <a:lnTo>
                      <a:pt x="512" y="879"/>
                    </a:lnTo>
                    <a:lnTo>
                      <a:pt x="512" y="877"/>
                    </a:lnTo>
                    <a:lnTo>
                      <a:pt x="514" y="877"/>
                    </a:lnTo>
                    <a:lnTo>
                      <a:pt x="515" y="879"/>
                    </a:lnTo>
                    <a:lnTo>
                      <a:pt x="516" y="879"/>
                    </a:lnTo>
                    <a:lnTo>
                      <a:pt x="516" y="880"/>
                    </a:lnTo>
                    <a:lnTo>
                      <a:pt x="512" y="881"/>
                    </a:lnTo>
                    <a:lnTo>
                      <a:pt x="511" y="883"/>
                    </a:lnTo>
                    <a:lnTo>
                      <a:pt x="510" y="883"/>
                    </a:lnTo>
                    <a:lnTo>
                      <a:pt x="508" y="889"/>
                    </a:lnTo>
                    <a:lnTo>
                      <a:pt x="507" y="889"/>
                    </a:lnTo>
                    <a:lnTo>
                      <a:pt x="508" y="897"/>
                    </a:lnTo>
                    <a:lnTo>
                      <a:pt x="507" y="897"/>
                    </a:lnTo>
                    <a:lnTo>
                      <a:pt x="507" y="898"/>
                    </a:lnTo>
                    <a:lnTo>
                      <a:pt x="506" y="900"/>
                    </a:lnTo>
                    <a:lnTo>
                      <a:pt x="506" y="900"/>
                    </a:lnTo>
                    <a:lnTo>
                      <a:pt x="504" y="901"/>
                    </a:lnTo>
                    <a:lnTo>
                      <a:pt x="504" y="901"/>
                    </a:lnTo>
                    <a:lnTo>
                      <a:pt x="503" y="902"/>
                    </a:lnTo>
                    <a:lnTo>
                      <a:pt x="504" y="902"/>
                    </a:lnTo>
                    <a:lnTo>
                      <a:pt x="504" y="904"/>
                    </a:lnTo>
                    <a:lnTo>
                      <a:pt x="504" y="904"/>
                    </a:lnTo>
                    <a:lnTo>
                      <a:pt x="506" y="904"/>
                    </a:lnTo>
                    <a:lnTo>
                      <a:pt x="506" y="906"/>
                    </a:lnTo>
                    <a:lnTo>
                      <a:pt x="503" y="906"/>
                    </a:lnTo>
                    <a:lnTo>
                      <a:pt x="500" y="906"/>
                    </a:lnTo>
                    <a:lnTo>
                      <a:pt x="499" y="906"/>
                    </a:lnTo>
                    <a:lnTo>
                      <a:pt x="497" y="906"/>
                    </a:lnTo>
                    <a:lnTo>
                      <a:pt x="497" y="909"/>
                    </a:lnTo>
                    <a:lnTo>
                      <a:pt x="495" y="909"/>
                    </a:lnTo>
                    <a:lnTo>
                      <a:pt x="494" y="911"/>
                    </a:lnTo>
                    <a:lnTo>
                      <a:pt x="491" y="913"/>
                    </a:lnTo>
                    <a:lnTo>
                      <a:pt x="490" y="914"/>
                    </a:lnTo>
                    <a:lnTo>
                      <a:pt x="490" y="915"/>
                    </a:lnTo>
                    <a:lnTo>
                      <a:pt x="487" y="917"/>
                    </a:lnTo>
                    <a:lnTo>
                      <a:pt x="486" y="918"/>
                    </a:lnTo>
                    <a:lnTo>
                      <a:pt x="485" y="922"/>
                    </a:lnTo>
                    <a:lnTo>
                      <a:pt x="486" y="922"/>
                    </a:lnTo>
                    <a:lnTo>
                      <a:pt x="486" y="923"/>
                    </a:lnTo>
                    <a:lnTo>
                      <a:pt x="487" y="925"/>
                    </a:lnTo>
                    <a:lnTo>
                      <a:pt x="487" y="925"/>
                    </a:lnTo>
                    <a:lnTo>
                      <a:pt x="489" y="926"/>
                    </a:lnTo>
                    <a:lnTo>
                      <a:pt x="489" y="927"/>
                    </a:lnTo>
                    <a:lnTo>
                      <a:pt x="491" y="928"/>
                    </a:lnTo>
                    <a:lnTo>
                      <a:pt x="493" y="930"/>
                    </a:lnTo>
                    <a:lnTo>
                      <a:pt x="493" y="930"/>
                    </a:lnTo>
                    <a:lnTo>
                      <a:pt x="494" y="931"/>
                    </a:lnTo>
                    <a:lnTo>
                      <a:pt x="497" y="931"/>
                    </a:lnTo>
                    <a:lnTo>
                      <a:pt x="497" y="932"/>
                    </a:lnTo>
                    <a:lnTo>
                      <a:pt x="499" y="932"/>
                    </a:lnTo>
                    <a:lnTo>
                      <a:pt x="500" y="932"/>
                    </a:lnTo>
                    <a:lnTo>
                      <a:pt x="502" y="935"/>
                    </a:lnTo>
                    <a:lnTo>
                      <a:pt x="502" y="936"/>
                    </a:lnTo>
                    <a:lnTo>
                      <a:pt x="502" y="938"/>
                    </a:lnTo>
                    <a:lnTo>
                      <a:pt x="502" y="940"/>
                    </a:lnTo>
                    <a:lnTo>
                      <a:pt x="499" y="940"/>
                    </a:lnTo>
                    <a:lnTo>
                      <a:pt x="499" y="942"/>
                    </a:lnTo>
                    <a:lnTo>
                      <a:pt x="500" y="940"/>
                    </a:lnTo>
                    <a:lnTo>
                      <a:pt x="500" y="940"/>
                    </a:lnTo>
                    <a:lnTo>
                      <a:pt x="504" y="943"/>
                    </a:lnTo>
                    <a:lnTo>
                      <a:pt x="503" y="943"/>
                    </a:lnTo>
                    <a:lnTo>
                      <a:pt x="503" y="944"/>
                    </a:lnTo>
                    <a:lnTo>
                      <a:pt x="503" y="946"/>
                    </a:lnTo>
                    <a:lnTo>
                      <a:pt x="500" y="946"/>
                    </a:lnTo>
                    <a:lnTo>
                      <a:pt x="498" y="947"/>
                    </a:lnTo>
                    <a:lnTo>
                      <a:pt x="498" y="948"/>
                    </a:lnTo>
                    <a:lnTo>
                      <a:pt x="495" y="948"/>
                    </a:lnTo>
                    <a:lnTo>
                      <a:pt x="495" y="949"/>
                    </a:lnTo>
                    <a:lnTo>
                      <a:pt x="494" y="949"/>
                    </a:lnTo>
                    <a:lnTo>
                      <a:pt x="493" y="951"/>
                    </a:lnTo>
                    <a:lnTo>
                      <a:pt x="491" y="952"/>
                    </a:lnTo>
                    <a:lnTo>
                      <a:pt x="490" y="953"/>
                    </a:lnTo>
                    <a:lnTo>
                      <a:pt x="490" y="955"/>
                    </a:lnTo>
                    <a:lnTo>
                      <a:pt x="489" y="956"/>
                    </a:lnTo>
                    <a:lnTo>
                      <a:pt x="487" y="957"/>
                    </a:lnTo>
                    <a:lnTo>
                      <a:pt x="486" y="959"/>
                    </a:lnTo>
                    <a:lnTo>
                      <a:pt x="486" y="959"/>
                    </a:lnTo>
                    <a:lnTo>
                      <a:pt x="485" y="960"/>
                    </a:lnTo>
                    <a:lnTo>
                      <a:pt x="485" y="961"/>
                    </a:lnTo>
                    <a:lnTo>
                      <a:pt x="483" y="963"/>
                    </a:lnTo>
                    <a:lnTo>
                      <a:pt x="486" y="961"/>
                    </a:lnTo>
                    <a:lnTo>
                      <a:pt x="486" y="963"/>
                    </a:lnTo>
                    <a:lnTo>
                      <a:pt x="487" y="963"/>
                    </a:lnTo>
                    <a:lnTo>
                      <a:pt x="487" y="966"/>
                    </a:lnTo>
                    <a:lnTo>
                      <a:pt x="486" y="966"/>
                    </a:lnTo>
                    <a:lnTo>
                      <a:pt x="486" y="966"/>
                    </a:lnTo>
                    <a:lnTo>
                      <a:pt x="486" y="968"/>
                    </a:lnTo>
                    <a:lnTo>
                      <a:pt x="485" y="969"/>
                    </a:lnTo>
                    <a:lnTo>
                      <a:pt x="482" y="970"/>
                    </a:lnTo>
                    <a:lnTo>
                      <a:pt x="480" y="970"/>
                    </a:lnTo>
                    <a:lnTo>
                      <a:pt x="480" y="968"/>
                    </a:lnTo>
                    <a:lnTo>
                      <a:pt x="477" y="966"/>
                    </a:lnTo>
                    <a:lnTo>
                      <a:pt x="477" y="965"/>
                    </a:lnTo>
                    <a:lnTo>
                      <a:pt x="477" y="965"/>
                    </a:lnTo>
                    <a:lnTo>
                      <a:pt x="477" y="966"/>
                    </a:lnTo>
                    <a:lnTo>
                      <a:pt x="476" y="968"/>
                    </a:lnTo>
                    <a:lnTo>
                      <a:pt x="476" y="970"/>
                    </a:lnTo>
                    <a:lnTo>
                      <a:pt x="477" y="970"/>
                    </a:lnTo>
                    <a:lnTo>
                      <a:pt x="478" y="972"/>
                    </a:lnTo>
                    <a:lnTo>
                      <a:pt x="478" y="972"/>
                    </a:lnTo>
                    <a:lnTo>
                      <a:pt x="478" y="974"/>
                    </a:lnTo>
                    <a:lnTo>
                      <a:pt x="477" y="974"/>
                    </a:lnTo>
                    <a:lnTo>
                      <a:pt x="476" y="976"/>
                    </a:lnTo>
                    <a:lnTo>
                      <a:pt x="474" y="977"/>
                    </a:lnTo>
                    <a:lnTo>
                      <a:pt x="474" y="977"/>
                    </a:lnTo>
                    <a:lnTo>
                      <a:pt x="473" y="981"/>
                    </a:lnTo>
                    <a:lnTo>
                      <a:pt x="472" y="981"/>
                    </a:lnTo>
                    <a:lnTo>
                      <a:pt x="472" y="981"/>
                    </a:lnTo>
                    <a:lnTo>
                      <a:pt x="470" y="982"/>
                    </a:lnTo>
                    <a:lnTo>
                      <a:pt x="470" y="983"/>
                    </a:lnTo>
                    <a:lnTo>
                      <a:pt x="472" y="982"/>
                    </a:lnTo>
                    <a:lnTo>
                      <a:pt x="472" y="983"/>
                    </a:lnTo>
                    <a:lnTo>
                      <a:pt x="473" y="985"/>
                    </a:lnTo>
                    <a:lnTo>
                      <a:pt x="473" y="986"/>
                    </a:lnTo>
                    <a:lnTo>
                      <a:pt x="474" y="989"/>
                    </a:lnTo>
                    <a:lnTo>
                      <a:pt x="470" y="989"/>
                    </a:lnTo>
                    <a:lnTo>
                      <a:pt x="472" y="990"/>
                    </a:lnTo>
                    <a:lnTo>
                      <a:pt x="472" y="990"/>
                    </a:lnTo>
                    <a:lnTo>
                      <a:pt x="472" y="990"/>
                    </a:lnTo>
                    <a:lnTo>
                      <a:pt x="472" y="990"/>
                    </a:lnTo>
                    <a:lnTo>
                      <a:pt x="476" y="990"/>
                    </a:lnTo>
                    <a:lnTo>
                      <a:pt x="476" y="991"/>
                    </a:lnTo>
                    <a:lnTo>
                      <a:pt x="477" y="993"/>
                    </a:lnTo>
                    <a:lnTo>
                      <a:pt x="478" y="994"/>
                    </a:lnTo>
                    <a:lnTo>
                      <a:pt x="478" y="997"/>
                    </a:lnTo>
                    <a:lnTo>
                      <a:pt x="470" y="995"/>
                    </a:lnTo>
                    <a:lnTo>
                      <a:pt x="468" y="1000"/>
                    </a:lnTo>
                    <a:lnTo>
                      <a:pt x="465" y="1000"/>
                    </a:lnTo>
                    <a:lnTo>
                      <a:pt x="465" y="1000"/>
                    </a:lnTo>
                    <a:lnTo>
                      <a:pt x="456" y="1002"/>
                    </a:lnTo>
                    <a:lnTo>
                      <a:pt x="456" y="1003"/>
                    </a:lnTo>
                    <a:lnTo>
                      <a:pt x="457" y="1003"/>
                    </a:lnTo>
                    <a:lnTo>
                      <a:pt x="457" y="1003"/>
                    </a:lnTo>
                    <a:lnTo>
                      <a:pt x="456" y="1003"/>
                    </a:lnTo>
                    <a:lnTo>
                      <a:pt x="456" y="1006"/>
                    </a:lnTo>
                    <a:lnTo>
                      <a:pt x="456" y="1006"/>
                    </a:lnTo>
                    <a:lnTo>
                      <a:pt x="456" y="1008"/>
                    </a:lnTo>
                    <a:lnTo>
                      <a:pt x="455" y="1008"/>
                    </a:lnTo>
                    <a:lnTo>
                      <a:pt x="455" y="1015"/>
                    </a:lnTo>
                    <a:lnTo>
                      <a:pt x="455" y="1016"/>
                    </a:lnTo>
                    <a:lnTo>
                      <a:pt x="453" y="1016"/>
                    </a:lnTo>
                    <a:lnTo>
                      <a:pt x="452" y="1016"/>
                    </a:lnTo>
                    <a:lnTo>
                      <a:pt x="451" y="1015"/>
                    </a:lnTo>
                    <a:lnTo>
                      <a:pt x="449" y="1015"/>
                    </a:lnTo>
                    <a:lnTo>
                      <a:pt x="448" y="1014"/>
                    </a:lnTo>
                    <a:lnTo>
                      <a:pt x="447" y="1012"/>
                    </a:lnTo>
                    <a:lnTo>
                      <a:pt x="446" y="1012"/>
                    </a:lnTo>
                    <a:lnTo>
                      <a:pt x="446" y="1011"/>
                    </a:lnTo>
                    <a:lnTo>
                      <a:pt x="446" y="1011"/>
                    </a:lnTo>
                    <a:lnTo>
                      <a:pt x="447" y="1010"/>
                    </a:lnTo>
                    <a:lnTo>
                      <a:pt x="447" y="1010"/>
                    </a:lnTo>
                    <a:lnTo>
                      <a:pt x="444" y="1010"/>
                    </a:lnTo>
                    <a:lnTo>
                      <a:pt x="444" y="1010"/>
                    </a:lnTo>
                    <a:lnTo>
                      <a:pt x="444" y="1010"/>
                    </a:lnTo>
                    <a:lnTo>
                      <a:pt x="443" y="1010"/>
                    </a:lnTo>
                    <a:lnTo>
                      <a:pt x="444" y="1012"/>
                    </a:lnTo>
                    <a:lnTo>
                      <a:pt x="443" y="1012"/>
                    </a:lnTo>
                    <a:lnTo>
                      <a:pt x="443" y="1011"/>
                    </a:lnTo>
                    <a:lnTo>
                      <a:pt x="438" y="1010"/>
                    </a:lnTo>
                    <a:lnTo>
                      <a:pt x="439" y="1007"/>
                    </a:lnTo>
                    <a:lnTo>
                      <a:pt x="438" y="1007"/>
                    </a:lnTo>
                    <a:lnTo>
                      <a:pt x="438" y="1007"/>
                    </a:lnTo>
                    <a:lnTo>
                      <a:pt x="438" y="1007"/>
                    </a:lnTo>
                    <a:lnTo>
                      <a:pt x="438" y="1006"/>
                    </a:lnTo>
                    <a:lnTo>
                      <a:pt x="436" y="1007"/>
                    </a:lnTo>
                    <a:lnTo>
                      <a:pt x="435" y="1007"/>
                    </a:lnTo>
                    <a:lnTo>
                      <a:pt x="435" y="1007"/>
                    </a:lnTo>
                    <a:lnTo>
                      <a:pt x="434" y="1006"/>
                    </a:lnTo>
                    <a:lnTo>
                      <a:pt x="434" y="1003"/>
                    </a:lnTo>
                    <a:lnTo>
                      <a:pt x="435" y="1003"/>
                    </a:lnTo>
                    <a:lnTo>
                      <a:pt x="434" y="1002"/>
                    </a:lnTo>
                    <a:lnTo>
                      <a:pt x="434" y="999"/>
                    </a:lnTo>
                    <a:lnTo>
                      <a:pt x="434" y="999"/>
                    </a:lnTo>
                    <a:lnTo>
                      <a:pt x="432" y="997"/>
                    </a:lnTo>
                    <a:lnTo>
                      <a:pt x="434" y="997"/>
                    </a:lnTo>
                    <a:lnTo>
                      <a:pt x="435" y="997"/>
                    </a:lnTo>
                    <a:lnTo>
                      <a:pt x="435" y="995"/>
                    </a:lnTo>
                    <a:lnTo>
                      <a:pt x="438" y="995"/>
                    </a:lnTo>
                    <a:lnTo>
                      <a:pt x="438" y="998"/>
                    </a:lnTo>
                    <a:lnTo>
                      <a:pt x="439" y="998"/>
                    </a:lnTo>
                    <a:lnTo>
                      <a:pt x="439" y="995"/>
                    </a:lnTo>
                    <a:lnTo>
                      <a:pt x="439" y="993"/>
                    </a:lnTo>
                    <a:lnTo>
                      <a:pt x="442" y="994"/>
                    </a:lnTo>
                    <a:lnTo>
                      <a:pt x="442" y="993"/>
                    </a:lnTo>
                    <a:lnTo>
                      <a:pt x="443" y="993"/>
                    </a:lnTo>
                    <a:lnTo>
                      <a:pt x="443" y="993"/>
                    </a:lnTo>
                    <a:lnTo>
                      <a:pt x="444" y="991"/>
                    </a:lnTo>
                    <a:lnTo>
                      <a:pt x="444" y="990"/>
                    </a:lnTo>
                    <a:lnTo>
                      <a:pt x="443" y="991"/>
                    </a:lnTo>
                    <a:lnTo>
                      <a:pt x="442" y="991"/>
                    </a:lnTo>
                    <a:lnTo>
                      <a:pt x="442" y="991"/>
                    </a:lnTo>
                    <a:lnTo>
                      <a:pt x="440" y="990"/>
                    </a:lnTo>
                    <a:lnTo>
                      <a:pt x="440" y="989"/>
                    </a:lnTo>
                    <a:lnTo>
                      <a:pt x="439" y="989"/>
                    </a:lnTo>
                    <a:lnTo>
                      <a:pt x="439" y="991"/>
                    </a:lnTo>
                    <a:lnTo>
                      <a:pt x="439" y="991"/>
                    </a:lnTo>
                    <a:lnTo>
                      <a:pt x="438" y="991"/>
                    </a:lnTo>
                    <a:lnTo>
                      <a:pt x="438" y="994"/>
                    </a:lnTo>
                    <a:lnTo>
                      <a:pt x="438" y="994"/>
                    </a:lnTo>
                    <a:lnTo>
                      <a:pt x="438" y="993"/>
                    </a:lnTo>
                    <a:lnTo>
                      <a:pt x="435" y="995"/>
                    </a:lnTo>
                    <a:lnTo>
                      <a:pt x="435" y="994"/>
                    </a:lnTo>
                    <a:lnTo>
                      <a:pt x="434" y="994"/>
                    </a:lnTo>
                    <a:lnTo>
                      <a:pt x="434" y="991"/>
                    </a:lnTo>
                    <a:lnTo>
                      <a:pt x="432" y="991"/>
                    </a:lnTo>
                    <a:lnTo>
                      <a:pt x="431" y="993"/>
                    </a:lnTo>
                    <a:lnTo>
                      <a:pt x="430" y="993"/>
                    </a:lnTo>
                    <a:lnTo>
                      <a:pt x="430" y="993"/>
                    </a:lnTo>
                    <a:lnTo>
                      <a:pt x="430" y="994"/>
                    </a:lnTo>
                    <a:lnTo>
                      <a:pt x="430" y="994"/>
                    </a:lnTo>
                    <a:lnTo>
                      <a:pt x="428" y="994"/>
                    </a:lnTo>
                    <a:lnTo>
                      <a:pt x="428" y="993"/>
                    </a:lnTo>
                    <a:lnTo>
                      <a:pt x="427" y="993"/>
                    </a:lnTo>
                    <a:lnTo>
                      <a:pt x="427" y="993"/>
                    </a:lnTo>
                    <a:lnTo>
                      <a:pt x="426" y="991"/>
                    </a:lnTo>
                    <a:lnTo>
                      <a:pt x="427" y="991"/>
                    </a:lnTo>
                    <a:lnTo>
                      <a:pt x="427" y="990"/>
                    </a:lnTo>
                    <a:lnTo>
                      <a:pt x="428" y="991"/>
                    </a:lnTo>
                    <a:lnTo>
                      <a:pt x="428" y="991"/>
                    </a:lnTo>
                    <a:lnTo>
                      <a:pt x="430" y="991"/>
                    </a:lnTo>
                    <a:lnTo>
                      <a:pt x="430" y="989"/>
                    </a:lnTo>
                    <a:lnTo>
                      <a:pt x="434" y="989"/>
                    </a:lnTo>
                    <a:lnTo>
                      <a:pt x="434" y="989"/>
                    </a:lnTo>
                    <a:lnTo>
                      <a:pt x="432" y="989"/>
                    </a:lnTo>
                    <a:lnTo>
                      <a:pt x="432" y="986"/>
                    </a:lnTo>
                    <a:lnTo>
                      <a:pt x="431" y="985"/>
                    </a:lnTo>
                    <a:lnTo>
                      <a:pt x="431" y="985"/>
                    </a:lnTo>
                    <a:lnTo>
                      <a:pt x="430" y="985"/>
                    </a:lnTo>
                    <a:lnTo>
                      <a:pt x="430" y="983"/>
                    </a:lnTo>
                    <a:lnTo>
                      <a:pt x="428" y="981"/>
                    </a:lnTo>
                    <a:lnTo>
                      <a:pt x="431" y="981"/>
                    </a:lnTo>
                    <a:lnTo>
                      <a:pt x="434" y="980"/>
                    </a:lnTo>
                    <a:lnTo>
                      <a:pt x="434" y="978"/>
                    </a:lnTo>
                    <a:lnTo>
                      <a:pt x="432" y="978"/>
                    </a:lnTo>
                    <a:lnTo>
                      <a:pt x="431" y="978"/>
                    </a:lnTo>
                    <a:lnTo>
                      <a:pt x="430" y="977"/>
                    </a:lnTo>
                    <a:lnTo>
                      <a:pt x="430" y="974"/>
                    </a:lnTo>
                    <a:lnTo>
                      <a:pt x="431" y="974"/>
                    </a:lnTo>
                    <a:lnTo>
                      <a:pt x="428" y="973"/>
                    </a:lnTo>
                    <a:lnTo>
                      <a:pt x="426" y="972"/>
                    </a:lnTo>
                    <a:lnTo>
                      <a:pt x="426" y="970"/>
                    </a:lnTo>
                    <a:lnTo>
                      <a:pt x="426" y="969"/>
                    </a:lnTo>
                    <a:lnTo>
                      <a:pt x="427" y="968"/>
                    </a:lnTo>
                    <a:lnTo>
                      <a:pt x="427" y="968"/>
                    </a:lnTo>
                    <a:lnTo>
                      <a:pt x="427" y="964"/>
                    </a:lnTo>
                    <a:lnTo>
                      <a:pt x="428" y="964"/>
                    </a:lnTo>
                    <a:lnTo>
                      <a:pt x="430" y="964"/>
                    </a:lnTo>
                    <a:lnTo>
                      <a:pt x="431" y="963"/>
                    </a:lnTo>
                    <a:lnTo>
                      <a:pt x="431" y="961"/>
                    </a:lnTo>
                    <a:lnTo>
                      <a:pt x="431" y="960"/>
                    </a:lnTo>
                    <a:lnTo>
                      <a:pt x="431" y="960"/>
                    </a:lnTo>
                    <a:lnTo>
                      <a:pt x="432" y="957"/>
                    </a:lnTo>
                    <a:lnTo>
                      <a:pt x="431" y="957"/>
                    </a:lnTo>
                    <a:lnTo>
                      <a:pt x="431" y="959"/>
                    </a:lnTo>
                    <a:lnTo>
                      <a:pt x="430" y="960"/>
                    </a:lnTo>
                    <a:lnTo>
                      <a:pt x="430" y="961"/>
                    </a:lnTo>
                    <a:lnTo>
                      <a:pt x="427" y="961"/>
                    </a:lnTo>
                    <a:lnTo>
                      <a:pt x="428" y="953"/>
                    </a:lnTo>
                    <a:lnTo>
                      <a:pt x="430" y="953"/>
                    </a:lnTo>
                    <a:lnTo>
                      <a:pt x="428" y="951"/>
                    </a:lnTo>
                    <a:lnTo>
                      <a:pt x="428" y="951"/>
                    </a:lnTo>
                    <a:lnTo>
                      <a:pt x="428" y="943"/>
                    </a:lnTo>
                    <a:lnTo>
                      <a:pt x="427" y="943"/>
                    </a:lnTo>
                    <a:lnTo>
                      <a:pt x="427" y="942"/>
                    </a:lnTo>
                    <a:lnTo>
                      <a:pt x="428" y="942"/>
                    </a:lnTo>
                    <a:lnTo>
                      <a:pt x="428" y="940"/>
                    </a:lnTo>
                    <a:lnTo>
                      <a:pt x="430" y="940"/>
                    </a:lnTo>
                    <a:lnTo>
                      <a:pt x="430" y="942"/>
                    </a:lnTo>
                    <a:lnTo>
                      <a:pt x="431" y="942"/>
                    </a:lnTo>
                    <a:lnTo>
                      <a:pt x="431" y="940"/>
                    </a:lnTo>
                    <a:lnTo>
                      <a:pt x="431" y="940"/>
                    </a:lnTo>
                    <a:lnTo>
                      <a:pt x="431" y="939"/>
                    </a:lnTo>
                    <a:lnTo>
                      <a:pt x="431" y="939"/>
                    </a:lnTo>
                    <a:lnTo>
                      <a:pt x="430" y="939"/>
                    </a:lnTo>
                    <a:lnTo>
                      <a:pt x="430" y="938"/>
                    </a:lnTo>
                    <a:lnTo>
                      <a:pt x="431" y="936"/>
                    </a:lnTo>
                    <a:lnTo>
                      <a:pt x="431" y="935"/>
                    </a:lnTo>
                    <a:lnTo>
                      <a:pt x="430" y="935"/>
                    </a:lnTo>
                    <a:lnTo>
                      <a:pt x="431" y="932"/>
                    </a:lnTo>
                    <a:lnTo>
                      <a:pt x="430" y="931"/>
                    </a:lnTo>
                    <a:lnTo>
                      <a:pt x="430" y="930"/>
                    </a:lnTo>
                    <a:lnTo>
                      <a:pt x="428" y="930"/>
                    </a:lnTo>
                    <a:lnTo>
                      <a:pt x="427" y="930"/>
                    </a:lnTo>
                    <a:lnTo>
                      <a:pt x="427" y="930"/>
                    </a:lnTo>
                    <a:lnTo>
                      <a:pt x="426" y="930"/>
                    </a:lnTo>
                    <a:lnTo>
                      <a:pt x="426" y="930"/>
                    </a:lnTo>
                    <a:lnTo>
                      <a:pt x="426" y="931"/>
                    </a:lnTo>
                    <a:lnTo>
                      <a:pt x="422" y="931"/>
                    </a:lnTo>
                    <a:lnTo>
                      <a:pt x="421" y="930"/>
                    </a:lnTo>
                    <a:lnTo>
                      <a:pt x="421" y="928"/>
                    </a:lnTo>
                    <a:lnTo>
                      <a:pt x="422" y="928"/>
                    </a:lnTo>
                    <a:lnTo>
                      <a:pt x="422" y="927"/>
                    </a:lnTo>
                    <a:lnTo>
                      <a:pt x="422" y="927"/>
                    </a:lnTo>
                    <a:lnTo>
                      <a:pt x="422" y="927"/>
                    </a:lnTo>
                    <a:lnTo>
                      <a:pt x="422" y="928"/>
                    </a:lnTo>
                    <a:lnTo>
                      <a:pt x="418" y="928"/>
                    </a:lnTo>
                    <a:lnTo>
                      <a:pt x="419" y="931"/>
                    </a:lnTo>
                    <a:lnTo>
                      <a:pt x="417" y="931"/>
                    </a:lnTo>
                    <a:lnTo>
                      <a:pt x="418" y="928"/>
                    </a:lnTo>
                    <a:lnTo>
                      <a:pt x="419" y="926"/>
                    </a:lnTo>
                    <a:lnTo>
                      <a:pt x="419" y="925"/>
                    </a:lnTo>
                    <a:lnTo>
                      <a:pt x="421" y="923"/>
                    </a:lnTo>
                    <a:lnTo>
                      <a:pt x="419" y="922"/>
                    </a:lnTo>
                    <a:lnTo>
                      <a:pt x="419" y="921"/>
                    </a:lnTo>
                    <a:lnTo>
                      <a:pt x="425" y="919"/>
                    </a:lnTo>
                    <a:lnTo>
                      <a:pt x="425" y="919"/>
                    </a:lnTo>
                    <a:lnTo>
                      <a:pt x="426" y="919"/>
                    </a:lnTo>
                    <a:lnTo>
                      <a:pt x="425" y="923"/>
                    </a:lnTo>
                    <a:lnTo>
                      <a:pt x="426" y="922"/>
                    </a:lnTo>
                    <a:lnTo>
                      <a:pt x="427" y="921"/>
                    </a:lnTo>
                    <a:lnTo>
                      <a:pt x="428" y="921"/>
                    </a:lnTo>
                    <a:lnTo>
                      <a:pt x="428" y="922"/>
                    </a:lnTo>
                    <a:lnTo>
                      <a:pt x="427" y="923"/>
                    </a:lnTo>
                    <a:lnTo>
                      <a:pt x="427" y="923"/>
                    </a:lnTo>
                    <a:lnTo>
                      <a:pt x="430" y="923"/>
                    </a:lnTo>
                    <a:lnTo>
                      <a:pt x="430" y="922"/>
                    </a:lnTo>
                    <a:lnTo>
                      <a:pt x="432" y="922"/>
                    </a:lnTo>
                    <a:lnTo>
                      <a:pt x="432" y="925"/>
                    </a:lnTo>
                    <a:lnTo>
                      <a:pt x="434" y="925"/>
                    </a:lnTo>
                    <a:lnTo>
                      <a:pt x="434" y="923"/>
                    </a:lnTo>
                    <a:lnTo>
                      <a:pt x="434" y="923"/>
                    </a:lnTo>
                    <a:lnTo>
                      <a:pt x="435" y="923"/>
                    </a:lnTo>
                    <a:lnTo>
                      <a:pt x="435" y="914"/>
                    </a:lnTo>
                    <a:lnTo>
                      <a:pt x="436" y="914"/>
                    </a:lnTo>
                    <a:lnTo>
                      <a:pt x="436" y="911"/>
                    </a:lnTo>
                    <a:lnTo>
                      <a:pt x="435" y="911"/>
                    </a:lnTo>
                    <a:lnTo>
                      <a:pt x="435" y="909"/>
                    </a:lnTo>
                    <a:lnTo>
                      <a:pt x="436" y="908"/>
                    </a:lnTo>
                    <a:lnTo>
                      <a:pt x="435" y="901"/>
                    </a:lnTo>
                    <a:lnTo>
                      <a:pt x="438" y="901"/>
                    </a:lnTo>
                    <a:lnTo>
                      <a:pt x="438" y="900"/>
                    </a:lnTo>
                    <a:lnTo>
                      <a:pt x="436" y="900"/>
                    </a:lnTo>
                    <a:lnTo>
                      <a:pt x="435" y="900"/>
                    </a:lnTo>
                    <a:lnTo>
                      <a:pt x="435" y="898"/>
                    </a:lnTo>
                    <a:lnTo>
                      <a:pt x="439" y="898"/>
                    </a:lnTo>
                    <a:lnTo>
                      <a:pt x="439" y="898"/>
                    </a:lnTo>
                    <a:lnTo>
                      <a:pt x="439" y="897"/>
                    </a:lnTo>
                    <a:lnTo>
                      <a:pt x="439" y="897"/>
                    </a:lnTo>
                    <a:lnTo>
                      <a:pt x="439" y="897"/>
                    </a:lnTo>
                    <a:lnTo>
                      <a:pt x="438" y="896"/>
                    </a:lnTo>
                    <a:lnTo>
                      <a:pt x="438" y="896"/>
                    </a:lnTo>
                    <a:lnTo>
                      <a:pt x="438" y="894"/>
                    </a:lnTo>
                    <a:lnTo>
                      <a:pt x="440" y="893"/>
                    </a:lnTo>
                    <a:lnTo>
                      <a:pt x="442" y="892"/>
                    </a:lnTo>
                    <a:lnTo>
                      <a:pt x="442" y="889"/>
                    </a:lnTo>
                    <a:lnTo>
                      <a:pt x="440" y="888"/>
                    </a:lnTo>
                    <a:lnTo>
                      <a:pt x="440" y="885"/>
                    </a:lnTo>
                    <a:lnTo>
                      <a:pt x="439" y="885"/>
                    </a:lnTo>
                    <a:lnTo>
                      <a:pt x="439" y="884"/>
                    </a:lnTo>
                    <a:lnTo>
                      <a:pt x="440" y="883"/>
                    </a:lnTo>
                    <a:lnTo>
                      <a:pt x="440" y="881"/>
                    </a:lnTo>
                    <a:lnTo>
                      <a:pt x="442" y="881"/>
                    </a:lnTo>
                    <a:lnTo>
                      <a:pt x="442" y="881"/>
                    </a:lnTo>
                    <a:lnTo>
                      <a:pt x="442" y="881"/>
                    </a:lnTo>
                    <a:lnTo>
                      <a:pt x="442" y="881"/>
                    </a:lnTo>
                    <a:lnTo>
                      <a:pt x="442" y="881"/>
                    </a:lnTo>
                    <a:lnTo>
                      <a:pt x="442" y="881"/>
                    </a:lnTo>
                    <a:lnTo>
                      <a:pt x="442" y="880"/>
                    </a:lnTo>
                    <a:lnTo>
                      <a:pt x="442" y="879"/>
                    </a:lnTo>
                    <a:lnTo>
                      <a:pt x="442" y="876"/>
                    </a:lnTo>
                    <a:lnTo>
                      <a:pt x="442" y="875"/>
                    </a:lnTo>
                    <a:lnTo>
                      <a:pt x="442" y="872"/>
                    </a:lnTo>
                    <a:lnTo>
                      <a:pt x="442" y="868"/>
                    </a:lnTo>
                    <a:lnTo>
                      <a:pt x="442" y="868"/>
                    </a:lnTo>
                    <a:lnTo>
                      <a:pt x="443" y="868"/>
                    </a:lnTo>
                    <a:lnTo>
                      <a:pt x="443" y="868"/>
                    </a:lnTo>
                    <a:lnTo>
                      <a:pt x="444" y="867"/>
                    </a:lnTo>
                    <a:lnTo>
                      <a:pt x="444" y="866"/>
                    </a:lnTo>
                    <a:lnTo>
                      <a:pt x="443" y="866"/>
                    </a:lnTo>
                    <a:lnTo>
                      <a:pt x="442" y="864"/>
                    </a:lnTo>
                    <a:lnTo>
                      <a:pt x="442" y="863"/>
                    </a:lnTo>
                    <a:lnTo>
                      <a:pt x="442" y="863"/>
                    </a:lnTo>
                    <a:lnTo>
                      <a:pt x="440" y="863"/>
                    </a:lnTo>
                    <a:lnTo>
                      <a:pt x="439" y="864"/>
                    </a:lnTo>
                    <a:lnTo>
                      <a:pt x="439" y="866"/>
                    </a:lnTo>
                    <a:lnTo>
                      <a:pt x="438" y="867"/>
                    </a:lnTo>
                    <a:lnTo>
                      <a:pt x="435" y="867"/>
                    </a:lnTo>
                    <a:lnTo>
                      <a:pt x="435" y="863"/>
                    </a:lnTo>
                    <a:lnTo>
                      <a:pt x="434" y="863"/>
                    </a:lnTo>
                    <a:lnTo>
                      <a:pt x="434" y="859"/>
                    </a:lnTo>
                    <a:lnTo>
                      <a:pt x="434" y="859"/>
                    </a:lnTo>
                    <a:lnTo>
                      <a:pt x="435" y="850"/>
                    </a:lnTo>
                    <a:lnTo>
                      <a:pt x="436" y="850"/>
                    </a:lnTo>
                    <a:lnTo>
                      <a:pt x="436" y="846"/>
                    </a:lnTo>
                    <a:lnTo>
                      <a:pt x="436" y="846"/>
                    </a:lnTo>
                    <a:lnTo>
                      <a:pt x="436" y="845"/>
                    </a:lnTo>
                    <a:lnTo>
                      <a:pt x="439" y="845"/>
                    </a:lnTo>
                    <a:lnTo>
                      <a:pt x="439" y="837"/>
                    </a:lnTo>
                    <a:lnTo>
                      <a:pt x="439" y="837"/>
                    </a:lnTo>
                    <a:lnTo>
                      <a:pt x="439" y="836"/>
                    </a:lnTo>
                    <a:lnTo>
                      <a:pt x="438" y="836"/>
                    </a:lnTo>
                    <a:lnTo>
                      <a:pt x="438" y="832"/>
                    </a:lnTo>
                    <a:lnTo>
                      <a:pt x="438" y="832"/>
                    </a:lnTo>
                    <a:lnTo>
                      <a:pt x="438" y="832"/>
                    </a:lnTo>
                    <a:lnTo>
                      <a:pt x="438" y="832"/>
                    </a:lnTo>
                    <a:lnTo>
                      <a:pt x="438" y="832"/>
                    </a:lnTo>
                    <a:lnTo>
                      <a:pt x="438" y="830"/>
                    </a:lnTo>
                    <a:lnTo>
                      <a:pt x="438" y="830"/>
                    </a:lnTo>
                    <a:lnTo>
                      <a:pt x="438" y="830"/>
                    </a:lnTo>
                    <a:lnTo>
                      <a:pt x="438" y="830"/>
                    </a:lnTo>
                    <a:lnTo>
                      <a:pt x="438" y="830"/>
                    </a:lnTo>
                    <a:lnTo>
                      <a:pt x="438" y="830"/>
                    </a:lnTo>
                    <a:lnTo>
                      <a:pt x="438" y="829"/>
                    </a:lnTo>
                    <a:lnTo>
                      <a:pt x="436" y="829"/>
                    </a:lnTo>
                    <a:lnTo>
                      <a:pt x="436" y="828"/>
                    </a:lnTo>
                    <a:lnTo>
                      <a:pt x="438" y="826"/>
                    </a:lnTo>
                    <a:lnTo>
                      <a:pt x="438" y="825"/>
                    </a:lnTo>
                    <a:lnTo>
                      <a:pt x="438" y="824"/>
                    </a:lnTo>
                    <a:lnTo>
                      <a:pt x="436" y="822"/>
                    </a:lnTo>
                    <a:lnTo>
                      <a:pt x="436" y="821"/>
                    </a:lnTo>
                    <a:lnTo>
                      <a:pt x="436" y="820"/>
                    </a:lnTo>
                    <a:lnTo>
                      <a:pt x="436" y="819"/>
                    </a:lnTo>
                    <a:lnTo>
                      <a:pt x="436" y="819"/>
                    </a:lnTo>
                    <a:lnTo>
                      <a:pt x="435" y="817"/>
                    </a:lnTo>
                    <a:lnTo>
                      <a:pt x="435" y="816"/>
                    </a:lnTo>
                    <a:lnTo>
                      <a:pt x="436" y="816"/>
                    </a:lnTo>
                    <a:lnTo>
                      <a:pt x="438" y="815"/>
                    </a:lnTo>
                    <a:lnTo>
                      <a:pt x="438" y="815"/>
                    </a:lnTo>
                    <a:lnTo>
                      <a:pt x="440" y="815"/>
                    </a:lnTo>
                    <a:lnTo>
                      <a:pt x="439" y="809"/>
                    </a:lnTo>
                    <a:lnTo>
                      <a:pt x="442" y="808"/>
                    </a:lnTo>
                    <a:lnTo>
                      <a:pt x="442" y="807"/>
                    </a:lnTo>
                    <a:lnTo>
                      <a:pt x="442" y="804"/>
                    </a:lnTo>
                    <a:lnTo>
                      <a:pt x="442" y="803"/>
                    </a:lnTo>
                    <a:lnTo>
                      <a:pt x="443" y="803"/>
                    </a:lnTo>
                    <a:lnTo>
                      <a:pt x="443" y="802"/>
                    </a:lnTo>
                    <a:lnTo>
                      <a:pt x="444" y="800"/>
                    </a:lnTo>
                    <a:lnTo>
                      <a:pt x="446" y="792"/>
                    </a:lnTo>
                    <a:lnTo>
                      <a:pt x="446" y="792"/>
                    </a:lnTo>
                    <a:lnTo>
                      <a:pt x="444" y="792"/>
                    </a:lnTo>
                    <a:lnTo>
                      <a:pt x="444" y="791"/>
                    </a:lnTo>
                    <a:lnTo>
                      <a:pt x="444" y="790"/>
                    </a:lnTo>
                    <a:lnTo>
                      <a:pt x="444" y="790"/>
                    </a:lnTo>
                    <a:lnTo>
                      <a:pt x="444" y="788"/>
                    </a:lnTo>
                    <a:lnTo>
                      <a:pt x="446" y="788"/>
                    </a:lnTo>
                    <a:lnTo>
                      <a:pt x="448" y="782"/>
                    </a:lnTo>
                    <a:lnTo>
                      <a:pt x="448" y="782"/>
                    </a:lnTo>
                    <a:lnTo>
                      <a:pt x="448" y="781"/>
                    </a:lnTo>
                    <a:lnTo>
                      <a:pt x="449" y="781"/>
                    </a:lnTo>
                    <a:lnTo>
                      <a:pt x="449" y="775"/>
                    </a:lnTo>
                    <a:lnTo>
                      <a:pt x="451" y="774"/>
                    </a:lnTo>
                    <a:lnTo>
                      <a:pt x="451" y="771"/>
                    </a:lnTo>
                    <a:lnTo>
                      <a:pt x="452" y="771"/>
                    </a:lnTo>
                    <a:lnTo>
                      <a:pt x="452" y="770"/>
                    </a:lnTo>
                    <a:lnTo>
                      <a:pt x="452" y="769"/>
                    </a:lnTo>
                    <a:lnTo>
                      <a:pt x="451" y="769"/>
                    </a:lnTo>
                    <a:lnTo>
                      <a:pt x="451" y="769"/>
                    </a:lnTo>
                    <a:lnTo>
                      <a:pt x="451" y="769"/>
                    </a:lnTo>
                    <a:lnTo>
                      <a:pt x="452" y="769"/>
                    </a:lnTo>
                    <a:lnTo>
                      <a:pt x="452" y="769"/>
                    </a:lnTo>
                    <a:lnTo>
                      <a:pt x="452" y="765"/>
                    </a:lnTo>
                    <a:lnTo>
                      <a:pt x="453" y="765"/>
                    </a:lnTo>
                    <a:lnTo>
                      <a:pt x="453" y="764"/>
                    </a:lnTo>
                    <a:lnTo>
                      <a:pt x="453" y="764"/>
                    </a:lnTo>
                    <a:lnTo>
                      <a:pt x="455" y="762"/>
                    </a:lnTo>
                    <a:lnTo>
                      <a:pt x="455" y="749"/>
                    </a:lnTo>
                    <a:lnTo>
                      <a:pt x="456" y="749"/>
                    </a:lnTo>
                    <a:lnTo>
                      <a:pt x="456" y="749"/>
                    </a:lnTo>
                    <a:lnTo>
                      <a:pt x="456" y="748"/>
                    </a:lnTo>
                    <a:lnTo>
                      <a:pt x="455" y="748"/>
                    </a:lnTo>
                    <a:lnTo>
                      <a:pt x="453" y="740"/>
                    </a:lnTo>
                    <a:lnTo>
                      <a:pt x="453" y="740"/>
                    </a:lnTo>
                    <a:lnTo>
                      <a:pt x="455" y="736"/>
                    </a:lnTo>
                    <a:lnTo>
                      <a:pt x="456" y="736"/>
                    </a:lnTo>
                    <a:lnTo>
                      <a:pt x="456" y="730"/>
                    </a:lnTo>
                    <a:lnTo>
                      <a:pt x="456" y="730"/>
                    </a:lnTo>
                    <a:lnTo>
                      <a:pt x="456" y="727"/>
                    </a:lnTo>
                    <a:lnTo>
                      <a:pt x="456" y="726"/>
                    </a:lnTo>
                    <a:lnTo>
                      <a:pt x="455" y="724"/>
                    </a:lnTo>
                    <a:lnTo>
                      <a:pt x="453" y="723"/>
                    </a:lnTo>
                    <a:lnTo>
                      <a:pt x="453" y="720"/>
                    </a:lnTo>
                    <a:lnTo>
                      <a:pt x="453" y="719"/>
                    </a:lnTo>
                    <a:lnTo>
                      <a:pt x="455" y="719"/>
                    </a:lnTo>
                    <a:lnTo>
                      <a:pt x="455" y="718"/>
                    </a:lnTo>
                    <a:lnTo>
                      <a:pt x="455" y="718"/>
                    </a:lnTo>
                    <a:lnTo>
                      <a:pt x="455" y="714"/>
                    </a:lnTo>
                    <a:lnTo>
                      <a:pt x="456" y="714"/>
                    </a:lnTo>
                    <a:lnTo>
                      <a:pt x="456" y="712"/>
                    </a:lnTo>
                    <a:lnTo>
                      <a:pt x="456" y="712"/>
                    </a:lnTo>
                    <a:lnTo>
                      <a:pt x="456" y="707"/>
                    </a:lnTo>
                    <a:lnTo>
                      <a:pt x="457" y="707"/>
                    </a:lnTo>
                    <a:lnTo>
                      <a:pt x="457" y="701"/>
                    </a:lnTo>
                    <a:lnTo>
                      <a:pt x="460" y="699"/>
                    </a:lnTo>
                    <a:lnTo>
                      <a:pt x="460" y="694"/>
                    </a:lnTo>
                    <a:lnTo>
                      <a:pt x="460" y="694"/>
                    </a:lnTo>
                    <a:lnTo>
                      <a:pt x="460" y="693"/>
                    </a:lnTo>
                    <a:lnTo>
                      <a:pt x="460" y="692"/>
                    </a:lnTo>
                    <a:lnTo>
                      <a:pt x="460" y="692"/>
                    </a:lnTo>
                    <a:lnTo>
                      <a:pt x="460" y="690"/>
                    </a:lnTo>
                    <a:lnTo>
                      <a:pt x="461" y="690"/>
                    </a:lnTo>
                    <a:lnTo>
                      <a:pt x="460" y="689"/>
                    </a:lnTo>
                    <a:lnTo>
                      <a:pt x="460" y="688"/>
                    </a:lnTo>
                    <a:lnTo>
                      <a:pt x="460" y="685"/>
                    </a:lnTo>
                    <a:lnTo>
                      <a:pt x="461" y="685"/>
                    </a:lnTo>
                    <a:lnTo>
                      <a:pt x="461" y="681"/>
                    </a:lnTo>
                    <a:lnTo>
                      <a:pt x="463" y="681"/>
                    </a:lnTo>
                    <a:lnTo>
                      <a:pt x="461" y="677"/>
                    </a:lnTo>
                    <a:lnTo>
                      <a:pt x="461" y="677"/>
                    </a:lnTo>
                    <a:lnTo>
                      <a:pt x="461" y="669"/>
                    </a:lnTo>
                    <a:lnTo>
                      <a:pt x="464" y="659"/>
                    </a:lnTo>
                    <a:lnTo>
                      <a:pt x="463" y="659"/>
                    </a:lnTo>
                    <a:lnTo>
                      <a:pt x="461" y="656"/>
                    </a:lnTo>
                    <a:lnTo>
                      <a:pt x="461" y="654"/>
                    </a:lnTo>
                    <a:lnTo>
                      <a:pt x="464" y="654"/>
                    </a:lnTo>
                    <a:lnTo>
                      <a:pt x="464" y="638"/>
                    </a:lnTo>
                    <a:lnTo>
                      <a:pt x="465" y="638"/>
                    </a:lnTo>
                    <a:lnTo>
                      <a:pt x="465" y="635"/>
                    </a:lnTo>
                    <a:lnTo>
                      <a:pt x="466" y="635"/>
                    </a:lnTo>
                    <a:lnTo>
                      <a:pt x="466" y="633"/>
                    </a:lnTo>
                    <a:lnTo>
                      <a:pt x="465" y="630"/>
                    </a:lnTo>
                    <a:lnTo>
                      <a:pt x="465" y="629"/>
                    </a:lnTo>
                    <a:lnTo>
                      <a:pt x="466" y="623"/>
                    </a:lnTo>
                    <a:lnTo>
                      <a:pt x="466" y="618"/>
                    </a:lnTo>
                    <a:lnTo>
                      <a:pt x="466" y="613"/>
                    </a:lnTo>
                    <a:lnTo>
                      <a:pt x="465" y="609"/>
                    </a:lnTo>
                    <a:lnTo>
                      <a:pt x="465" y="601"/>
                    </a:lnTo>
                    <a:lnTo>
                      <a:pt x="464" y="601"/>
                    </a:lnTo>
                    <a:lnTo>
                      <a:pt x="463" y="599"/>
                    </a:lnTo>
                    <a:lnTo>
                      <a:pt x="460" y="596"/>
                    </a:lnTo>
                    <a:lnTo>
                      <a:pt x="460" y="595"/>
                    </a:lnTo>
                    <a:lnTo>
                      <a:pt x="457" y="593"/>
                    </a:lnTo>
                    <a:lnTo>
                      <a:pt x="457" y="593"/>
                    </a:lnTo>
                    <a:lnTo>
                      <a:pt x="457" y="592"/>
                    </a:lnTo>
                    <a:lnTo>
                      <a:pt x="457" y="592"/>
                    </a:lnTo>
                    <a:lnTo>
                      <a:pt x="457" y="592"/>
                    </a:lnTo>
                    <a:lnTo>
                      <a:pt x="456" y="591"/>
                    </a:lnTo>
                    <a:lnTo>
                      <a:pt x="456" y="591"/>
                    </a:lnTo>
                    <a:lnTo>
                      <a:pt x="455" y="591"/>
                    </a:lnTo>
                    <a:lnTo>
                      <a:pt x="455" y="589"/>
                    </a:lnTo>
                    <a:lnTo>
                      <a:pt x="453" y="589"/>
                    </a:lnTo>
                    <a:lnTo>
                      <a:pt x="453" y="589"/>
                    </a:lnTo>
                    <a:lnTo>
                      <a:pt x="452" y="589"/>
                    </a:lnTo>
                    <a:lnTo>
                      <a:pt x="451" y="588"/>
                    </a:lnTo>
                    <a:lnTo>
                      <a:pt x="448" y="587"/>
                    </a:lnTo>
                    <a:lnTo>
                      <a:pt x="447" y="586"/>
                    </a:lnTo>
                    <a:lnTo>
                      <a:pt x="444" y="586"/>
                    </a:lnTo>
                    <a:lnTo>
                      <a:pt x="443" y="584"/>
                    </a:lnTo>
                    <a:lnTo>
                      <a:pt x="442" y="584"/>
                    </a:lnTo>
                    <a:lnTo>
                      <a:pt x="440" y="583"/>
                    </a:lnTo>
                    <a:lnTo>
                      <a:pt x="439" y="583"/>
                    </a:lnTo>
                    <a:lnTo>
                      <a:pt x="439" y="582"/>
                    </a:lnTo>
                    <a:lnTo>
                      <a:pt x="436" y="582"/>
                    </a:lnTo>
                    <a:lnTo>
                      <a:pt x="436" y="580"/>
                    </a:lnTo>
                    <a:lnTo>
                      <a:pt x="431" y="579"/>
                    </a:lnTo>
                    <a:lnTo>
                      <a:pt x="431" y="578"/>
                    </a:lnTo>
                    <a:lnTo>
                      <a:pt x="430" y="578"/>
                    </a:lnTo>
                    <a:lnTo>
                      <a:pt x="428" y="576"/>
                    </a:lnTo>
                    <a:lnTo>
                      <a:pt x="427" y="575"/>
                    </a:lnTo>
                    <a:lnTo>
                      <a:pt x="427" y="574"/>
                    </a:lnTo>
                    <a:lnTo>
                      <a:pt x="426" y="574"/>
                    </a:lnTo>
                    <a:lnTo>
                      <a:pt x="423" y="571"/>
                    </a:lnTo>
                    <a:lnTo>
                      <a:pt x="422" y="571"/>
                    </a:lnTo>
                    <a:lnTo>
                      <a:pt x="422" y="570"/>
                    </a:lnTo>
                    <a:lnTo>
                      <a:pt x="419" y="570"/>
                    </a:lnTo>
                    <a:lnTo>
                      <a:pt x="419" y="566"/>
                    </a:lnTo>
                    <a:lnTo>
                      <a:pt x="418" y="566"/>
                    </a:lnTo>
                    <a:lnTo>
                      <a:pt x="418" y="565"/>
                    </a:lnTo>
                    <a:lnTo>
                      <a:pt x="417" y="565"/>
                    </a:lnTo>
                    <a:lnTo>
                      <a:pt x="417" y="563"/>
                    </a:lnTo>
                    <a:lnTo>
                      <a:pt x="415" y="563"/>
                    </a:lnTo>
                    <a:lnTo>
                      <a:pt x="415" y="561"/>
                    </a:lnTo>
                    <a:lnTo>
                      <a:pt x="414" y="561"/>
                    </a:lnTo>
                    <a:lnTo>
                      <a:pt x="414" y="559"/>
                    </a:lnTo>
                    <a:lnTo>
                      <a:pt x="414" y="559"/>
                    </a:lnTo>
                    <a:lnTo>
                      <a:pt x="414" y="558"/>
                    </a:lnTo>
                    <a:lnTo>
                      <a:pt x="413" y="558"/>
                    </a:lnTo>
                    <a:lnTo>
                      <a:pt x="411" y="558"/>
                    </a:lnTo>
                    <a:lnTo>
                      <a:pt x="411" y="555"/>
                    </a:lnTo>
                    <a:lnTo>
                      <a:pt x="413" y="555"/>
                    </a:lnTo>
                    <a:lnTo>
                      <a:pt x="413" y="551"/>
                    </a:lnTo>
                    <a:lnTo>
                      <a:pt x="413" y="549"/>
                    </a:lnTo>
                    <a:lnTo>
                      <a:pt x="411" y="545"/>
                    </a:lnTo>
                    <a:lnTo>
                      <a:pt x="410" y="545"/>
                    </a:lnTo>
                    <a:lnTo>
                      <a:pt x="410" y="544"/>
                    </a:lnTo>
                    <a:lnTo>
                      <a:pt x="410" y="542"/>
                    </a:lnTo>
                    <a:lnTo>
                      <a:pt x="409" y="542"/>
                    </a:lnTo>
                    <a:lnTo>
                      <a:pt x="409" y="538"/>
                    </a:lnTo>
                    <a:lnTo>
                      <a:pt x="408" y="538"/>
                    </a:lnTo>
                    <a:lnTo>
                      <a:pt x="406" y="537"/>
                    </a:lnTo>
                    <a:lnTo>
                      <a:pt x="405" y="537"/>
                    </a:lnTo>
                    <a:lnTo>
                      <a:pt x="405" y="534"/>
                    </a:lnTo>
                    <a:lnTo>
                      <a:pt x="405" y="533"/>
                    </a:lnTo>
                    <a:lnTo>
                      <a:pt x="405" y="531"/>
                    </a:lnTo>
                    <a:lnTo>
                      <a:pt x="404" y="531"/>
                    </a:lnTo>
                    <a:lnTo>
                      <a:pt x="404" y="531"/>
                    </a:lnTo>
                    <a:lnTo>
                      <a:pt x="402" y="529"/>
                    </a:lnTo>
                    <a:lnTo>
                      <a:pt x="402" y="529"/>
                    </a:lnTo>
                    <a:lnTo>
                      <a:pt x="401" y="528"/>
                    </a:lnTo>
                    <a:lnTo>
                      <a:pt x="401" y="527"/>
                    </a:lnTo>
                    <a:lnTo>
                      <a:pt x="401" y="527"/>
                    </a:lnTo>
                    <a:lnTo>
                      <a:pt x="401" y="527"/>
                    </a:lnTo>
                    <a:lnTo>
                      <a:pt x="401" y="527"/>
                    </a:lnTo>
                    <a:lnTo>
                      <a:pt x="401" y="527"/>
                    </a:lnTo>
                    <a:lnTo>
                      <a:pt x="401" y="523"/>
                    </a:lnTo>
                    <a:lnTo>
                      <a:pt x="401" y="523"/>
                    </a:lnTo>
                    <a:lnTo>
                      <a:pt x="401" y="521"/>
                    </a:lnTo>
                    <a:lnTo>
                      <a:pt x="400" y="521"/>
                    </a:lnTo>
                    <a:lnTo>
                      <a:pt x="400" y="520"/>
                    </a:lnTo>
                    <a:lnTo>
                      <a:pt x="400" y="520"/>
                    </a:lnTo>
                    <a:lnTo>
                      <a:pt x="400" y="515"/>
                    </a:lnTo>
                    <a:lnTo>
                      <a:pt x="398" y="515"/>
                    </a:lnTo>
                    <a:lnTo>
                      <a:pt x="398" y="512"/>
                    </a:lnTo>
                    <a:lnTo>
                      <a:pt x="397" y="512"/>
                    </a:lnTo>
                    <a:lnTo>
                      <a:pt x="397" y="510"/>
                    </a:lnTo>
                    <a:close/>
                    <a:moveTo>
                      <a:pt x="384" y="389"/>
                    </a:moveTo>
                    <a:lnTo>
                      <a:pt x="387" y="389"/>
                    </a:lnTo>
                    <a:lnTo>
                      <a:pt x="387" y="494"/>
                    </a:lnTo>
                    <a:lnTo>
                      <a:pt x="384" y="491"/>
                    </a:lnTo>
                    <a:lnTo>
                      <a:pt x="384" y="489"/>
                    </a:lnTo>
                    <a:lnTo>
                      <a:pt x="379" y="486"/>
                    </a:lnTo>
                    <a:lnTo>
                      <a:pt x="379" y="483"/>
                    </a:lnTo>
                    <a:lnTo>
                      <a:pt x="376" y="482"/>
                    </a:lnTo>
                    <a:lnTo>
                      <a:pt x="376" y="481"/>
                    </a:lnTo>
                    <a:lnTo>
                      <a:pt x="375" y="479"/>
                    </a:lnTo>
                    <a:lnTo>
                      <a:pt x="375" y="479"/>
                    </a:lnTo>
                    <a:lnTo>
                      <a:pt x="374" y="479"/>
                    </a:lnTo>
                    <a:lnTo>
                      <a:pt x="372" y="477"/>
                    </a:lnTo>
                    <a:lnTo>
                      <a:pt x="367" y="474"/>
                    </a:lnTo>
                    <a:lnTo>
                      <a:pt x="367" y="472"/>
                    </a:lnTo>
                    <a:lnTo>
                      <a:pt x="368" y="470"/>
                    </a:lnTo>
                    <a:lnTo>
                      <a:pt x="368" y="469"/>
                    </a:lnTo>
                    <a:lnTo>
                      <a:pt x="367" y="468"/>
                    </a:lnTo>
                    <a:lnTo>
                      <a:pt x="367" y="466"/>
                    </a:lnTo>
                    <a:lnTo>
                      <a:pt x="366" y="465"/>
                    </a:lnTo>
                    <a:lnTo>
                      <a:pt x="366" y="464"/>
                    </a:lnTo>
                    <a:lnTo>
                      <a:pt x="366" y="462"/>
                    </a:lnTo>
                    <a:lnTo>
                      <a:pt x="367" y="462"/>
                    </a:lnTo>
                    <a:lnTo>
                      <a:pt x="364" y="461"/>
                    </a:lnTo>
                    <a:lnTo>
                      <a:pt x="364" y="460"/>
                    </a:lnTo>
                    <a:lnTo>
                      <a:pt x="364" y="460"/>
                    </a:lnTo>
                    <a:lnTo>
                      <a:pt x="364" y="460"/>
                    </a:lnTo>
                    <a:lnTo>
                      <a:pt x="364" y="460"/>
                    </a:lnTo>
                    <a:lnTo>
                      <a:pt x="363" y="460"/>
                    </a:lnTo>
                    <a:lnTo>
                      <a:pt x="366" y="453"/>
                    </a:lnTo>
                    <a:lnTo>
                      <a:pt x="367" y="452"/>
                    </a:lnTo>
                    <a:lnTo>
                      <a:pt x="370" y="449"/>
                    </a:lnTo>
                    <a:lnTo>
                      <a:pt x="372" y="447"/>
                    </a:lnTo>
                    <a:lnTo>
                      <a:pt x="375" y="445"/>
                    </a:lnTo>
                    <a:lnTo>
                      <a:pt x="376" y="444"/>
                    </a:lnTo>
                    <a:lnTo>
                      <a:pt x="376" y="444"/>
                    </a:lnTo>
                    <a:lnTo>
                      <a:pt x="375" y="444"/>
                    </a:lnTo>
                    <a:lnTo>
                      <a:pt x="375" y="443"/>
                    </a:lnTo>
                    <a:lnTo>
                      <a:pt x="375" y="442"/>
                    </a:lnTo>
                    <a:lnTo>
                      <a:pt x="375" y="442"/>
                    </a:lnTo>
                    <a:lnTo>
                      <a:pt x="375" y="440"/>
                    </a:lnTo>
                    <a:lnTo>
                      <a:pt x="379" y="440"/>
                    </a:lnTo>
                    <a:lnTo>
                      <a:pt x="379" y="438"/>
                    </a:lnTo>
                    <a:lnTo>
                      <a:pt x="377" y="438"/>
                    </a:lnTo>
                    <a:lnTo>
                      <a:pt x="377" y="438"/>
                    </a:lnTo>
                    <a:lnTo>
                      <a:pt x="376" y="439"/>
                    </a:lnTo>
                    <a:lnTo>
                      <a:pt x="376" y="440"/>
                    </a:lnTo>
                    <a:lnTo>
                      <a:pt x="374" y="440"/>
                    </a:lnTo>
                    <a:lnTo>
                      <a:pt x="374" y="442"/>
                    </a:lnTo>
                    <a:lnTo>
                      <a:pt x="374" y="442"/>
                    </a:lnTo>
                    <a:lnTo>
                      <a:pt x="374" y="442"/>
                    </a:lnTo>
                    <a:lnTo>
                      <a:pt x="374" y="440"/>
                    </a:lnTo>
                    <a:lnTo>
                      <a:pt x="371" y="439"/>
                    </a:lnTo>
                    <a:lnTo>
                      <a:pt x="370" y="439"/>
                    </a:lnTo>
                    <a:lnTo>
                      <a:pt x="367" y="438"/>
                    </a:lnTo>
                    <a:lnTo>
                      <a:pt x="367" y="438"/>
                    </a:lnTo>
                    <a:lnTo>
                      <a:pt x="367" y="438"/>
                    </a:lnTo>
                    <a:lnTo>
                      <a:pt x="367" y="438"/>
                    </a:lnTo>
                    <a:lnTo>
                      <a:pt x="368" y="436"/>
                    </a:lnTo>
                    <a:lnTo>
                      <a:pt x="368" y="436"/>
                    </a:lnTo>
                    <a:lnTo>
                      <a:pt x="370" y="436"/>
                    </a:lnTo>
                    <a:lnTo>
                      <a:pt x="371" y="435"/>
                    </a:lnTo>
                    <a:lnTo>
                      <a:pt x="371" y="432"/>
                    </a:lnTo>
                    <a:lnTo>
                      <a:pt x="370" y="432"/>
                    </a:lnTo>
                    <a:lnTo>
                      <a:pt x="368" y="428"/>
                    </a:lnTo>
                    <a:lnTo>
                      <a:pt x="368" y="428"/>
                    </a:lnTo>
                    <a:lnTo>
                      <a:pt x="370" y="427"/>
                    </a:lnTo>
                    <a:lnTo>
                      <a:pt x="371" y="427"/>
                    </a:lnTo>
                    <a:lnTo>
                      <a:pt x="370" y="426"/>
                    </a:lnTo>
                    <a:lnTo>
                      <a:pt x="370" y="424"/>
                    </a:lnTo>
                    <a:lnTo>
                      <a:pt x="370" y="423"/>
                    </a:lnTo>
                    <a:lnTo>
                      <a:pt x="368" y="422"/>
                    </a:lnTo>
                    <a:lnTo>
                      <a:pt x="370" y="421"/>
                    </a:lnTo>
                    <a:lnTo>
                      <a:pt x="371" y="421"/>
                    </a:lnTo>
                    <a:lnTo>
                      <a:pt x="372" y="419"/>
                    </a:lnTo>
                    <a:lnTo>
                      <a:pt x="374" y="419"/>
                    </a:lnTo>
                    <a:lnTo>
                      <a:pt x="374" y="417"/>
                    </a:lnTo>
                    <a:lnTo>
                      <a:pt x="372" y="415"/>
                    </a:lnTo>
                    <a:lnTo>
                      <a:pt x="374" y="410"/>
                    </a:lnTo>
                    <a:lnTo>
                      <a:pt x="375" y="410"/>
                    </a:lnTo>
                    <a:lnTo>
                      <a:pt x="376" y="407"/>
                    </a:lnTo>
                    <a:lnTo>
                      <a:pt x="377" y="407"/>
                    </a:lnTo>
                    <a:lnTo>
                      <a:pt x="377" y="406"/>
                    </a:lnTo>
                    <a:lnTo>
                      <a:pt x="377" y="406"/>
                    </a:lnTo>
                    <a:lnTo>
                      <a:pt x="376" y="406"/>
                    </a:lnTo>
                    <a:lnTo>
                      <a:pt x="376" y="402"/>
                    </a:lnTo>
                    <a:lnTo>
                      <a:pt x="376" y="402"/>
                    </a:lnTo>
                    <a:lnTo>
                      <a:pt x="376" y="401"/>
                    </a:lnTo>
                    <a:lnTo>
                      <a:pt x="375" y="401"/>
                    </a:lnTo>
                    <a:lnTo>
                      <a:pt x="376" y="401"/>
                    </a:lnTo>
                    <a:lnTo>
                      <a:pt x="376" y="400"/>
                    </a:lnTo>
                    <a:lnTo>
                      <a:pt x="376" y="398"/>
                    </a:lnTo>
                    <a:lnTo>
                      <a:pt x="377" y="398"/>
                    </a:lnTo>
                    <a:lnTo>
                      <a:pt x="377" y="397"/>
                    </a:lnTo>
                    <a:lnTo>
                      <a:pt x="380" y="397"/>
                    </a:lnTo>
                    <a:lnTo>
                      <a:pt x="381" y="396"/>
                    </a:lnTo>
                    <a:lnTo>
                      <a:pt x="383" y="394"/>
                    </a:lnTo>
                    <a:lnTo>
                      <a:pt x="384" y="393"/>
                    </a:lnTo>
                    <a:lnTo>
                      <a:pt x="384" y="392"/>
                    </a:lnTo>
                    <a:lnTo>
                      <a:pt x="384" y="392"/>
                    </a:lnTo>
                    <a:lnTo>
                      <a:pt x="384" y="389"/>
                    </a:lnTo>
                    <a:close/>
                    <a:moveTo>
                      <a:pt x="387" y="385"/>
                    </a:moveTo>
                    <a:lnTo>
                      <a:pt x="387" y="388"/>
                    </a:lnTo>
                    <a:lnTo>
                      <a:pt x="385" y="387"/>
                    </a:lnTo>
                    <a:lnTo>
                      <a:pt x="387" y="385"/>
                    </a:lnTo>
                    <a:close/>
                    <a:moveTo>
                      <a:pt x="325" y="279"/>
                    </a:moveTo>
                    <a:lnTo>
                      <a:pt x="325" y="284"/>
                    </a:lnTo>
                    <a:lnTo>
                      <a:pt x="326" y="284"/>
                    </a:lnTo>
                    <a:lnTo>
                      <a:pt x="326" y="286"/>
                    </a:lnTo>
                    <a:lnTo>
                      <a:pt x="326" y="287"/>
                    </a:lnTo>
                    <a:lnTo>
                      <a:pt x="328" y="288"/>
                    </a:lnTo>
                    <a:lnTo>
                      <a:pt x="328" y="290"/>
                    </a:lnTo>
                    <a:lnTo>
                      <a:pt x="334" y="291"/>
                    </a:lnTo>
                    <a:lnTo>
                      <a:pt x="334" y="288"/>
                    </a:lnTo>
                    <a:lnTo>
                      <a:pt x="333" y="287"/>
                    </a:lnTo>
                    <a:lnTo>
                      <a:pt x="333" y="286"/>
                    </a:lnTo>
                    <a:lnTo>
                      <a:pt x="332" y="284"/>
                    </a:lnTo>
                    <a:lnTo>
                      <a:pt x="329" y="283"/>
                    </a:lnTo>
                    <a:lnTo>
                      <a:pt x="328" y="282"/>
                    </a:lnTo>
                    <a:lnTo>
                      <a:pt x="325" y="279"/>
                    </a:lnTo>
                    <a:close/>
                    <a:moveTo>
                      <a:pt x="319" y="275"/>
                    </a:moveTo>
                    <a:lnTo>
                      <a:pt x="319" y="275"/>
                    </a:lnTo>
                    <a:lnTo>
                      <a:pt x="319" y="275"/>
                    </a:lnTo>
                    <a:lnTo>
                      <a:pt x="319" y="277"/>
                    </a:lnTo>
                    <a:lnTo>
                      <a:pt x="319" y="277"/>
                    </a:lnTo>
                    <a:lnTo>
                      <a:pt x="320" y="278"/>
                    </a:lnTo>
                    <a:lnTo>
                      <a:pt x="321" y="278"/>
                    </a:lnTo>
                    <a:lnTo>
                      <a:pt x="322" y="278"/>
                    </a:lnTo>
                    <a:lnTo>
                      <a:pt x="322" y="275"/>
                    </a:lnTo>
                    <a:lnTo>
                      <a:pt x="321" y="275"/>
                    </a:lnTo>
                    <a:lnTo>
                      <a:pt x="319" y="275"/>
                    </a:lnTo>
                    <a:close/>
                    <a:moveTo>
                      <a:pt x="274" y="85"/>
                    </a:moveTo>
                    <a:lnTo>
                      <a:pt x="274" y="87"/>
                    </a:lnTo>
                    <a:lnTo>
                      <a:pt x="275" y="88"/>
                    </a:lnTo>
                    <a:lnTo>
                      <a:pt x="275" y="88"/>
                    </a:lnTo>
                    <a:lnTo>
                      <a:pt x="275" y="88"/>
                    </a:lnTo>
                    <a:lnTo>
                      <a:pt x="275" y="85"/>
                    </a:lnTo>
                    <a:lnTo>
                      <a:pt x="274" y="85"/>
                    </a:lnTo>
                    <a:close/>
                    <a:moveTo>
                      <a:pt x="0" y="0"/>
                    </a:moveTo>
                    <a:lnTo>
                      <a:pt x="387" y="0"/>
                    </a:lnTo>
                    <a:lnTo>
                      <a:pt x="387" y="46"/>
                    </a:lnTo>
                    <a:lnTo>
                      <a:pt x="385" y="46"/>
                    </a:lnTo>
                    <a:lnTo>
                      <a:pt x="385" y="47"/>
                    </a:lnTo>
                    <a:lnTo>
                      <a:pt x="384" y="49"/>
                    </a:lnTo>
                    <a:lnTo>
                      <a:pt x="384" y="51"/>
                    </a:lnTo>
                    <a:lnTo>
                      <a:pt x="381" y="51"/>
                    </a:lnTo>
                    <a:lnTo>
                      <a:pt x="381" y="53"/>
                    </a:lnTo>
                    <a:lnTo>
                      <a:pt x="377" y="57"/>
                    </a:lnTo>
                    <a:lnTo>
                      <a:pt x="375" y="55"/>
                    </a:lnTo>
                    <a:lnTo>
                      <a:pt x="375" y="58"/>
                    </a:lnTo>
                    <a:lnTo>
                      <a:pt x="374" y="59"/>
                    </a:lnTo>
                    <a:lnTo>
                      <a:pt x="372" y="59"/>
                    </a:lnTo>
                    <a:lnTo>
                      <a:pt x="371" y="61"/>
                    </a:lnTo>
                    <a:lnTo>
                      <a:pt x="371" y="62"/>
                    </a:lnTo>
                    <a:lnTo>
                      <a:pt x="371" y="63"/>
                    </a:lnTo>
                    <a:lnTo>
                      <a:pt x="370" y="63"/>
                    </a:lnTo>
                    <a:lnTo>
                      <a:pt x="370" y="64"/>
                    </a:lnTo>
                    <a:lnTo>
                      <a:pt x="368" y="64"/>
                    </a:lnTo>
                    <a:lnTo>
                      <a:pt x="368" y="67"/>
                    </a:lnTo>
                    <a:lnTo>
                      <a:pt x="368" y="67"/>
                    </a:lnTo>
                    <a:lnTo>
                      <a:pt x="367" y="74"/>
                    </a:lnTo>
                    <a:lnTo>
                      <a:pt x="366" y="74"/>
                    </a:lnTo>
                    <a:lnTo>
                      <a:pt x="366" y="79"/>
                    </a:lnTo>
                    <a:lnTo>
                      <a:pt x="363" y="79"/>
                    </a:lnTo>
                    <a:lnTo>
                      <a:pt x="363" y="80"/>
                    </a:lnTo>
                    <a:lnTo>
                      <a:pt x="363" y="80"/>
                    </a:lnTo>
                    <a:lnTo>
                      <a:pt x="363" y="80"/>
                    </a:lnTo>
                    <a:lnTo>
                      <a:pt x="363" y="82"/>
                    </a:lnTo>
                    <a:lnTo>
                      <a:pt x="364" y="82"/>
                    </a:lnTo>
                    <a:lnTo>
                      <a:pt x="366" y="83"/>
                    </a:lnTo>
                    <a:lnTo>
                      <a:pt x="366" y="83"/>
                    </a:lnTo>
                    <a:lnTo>
                      <a:pt x="366" y="85"/>
                    </a:lnTo>
                    <a:lnTo>
                      <a:pt x="367" y="85"/>
                    </a:lnTo>
                    <a:lnTo>
                      <a:pt x="367" y="91"/>
                    </a:lnTo>
                    <a:lnTo>
                      <a:pt x="367" y="91"/>
                    </a:lnTo>
                    <a:lnTo>
                      <a:pt x="368" y="95"/>
                    </a:lnTo>
                    <a:lnTo>
                      <a:pt x="368" y="95"/>
                    </a:lnTo>
                    <a:lnTo>
                      <a:pt x="368" y="96"/>
                    </a:lnTo>
                    <a:lnTo>
                      <a:pt x="370" y="96"/>
                    </a:lnTo>
                    <a:lnTo>
                      <a:pt x="370" y="99"/>
                    </a:lnTo>
                    <a:lnTo>
                      <a:pt x="370" y="99"/>
                    </a:lnTo>
                    <a:lnTo>
                      <a:pt x="370" y="101"/>
                    </a:lnTo>
                    <a:lnTo>
                      <a:pt x="371" y="102"/>
                    </a:lnTo>
                    <a:lnTo>
                      <a:pt x="371" y="104"/>
                    </a:lnTo>
                    <a:lnTo>
                      <a:pt x="372" y="104"/>
                    </a:lnTo>
                    <a:lnTo>
                      <a:pt x="371" y="106"/>
                    </a:lnTo>
                    <a:lnTo>
                      <a:pt x="372" y="108"/>
                    </a:lnTo>
                    <a:lnTo>
                      <a:pt x="372" y="109"/>
                    </a:lnTo>
                    <a:lnTo>
                      <a:pt x="374" y="110"/>
                    </a:lnTo>
                    <a:lnTo>
                      <a:pt x="375" y="117"/>
                    </a:lnTo>
                    <a:lnTo>
                      <a:pt x="376" y="117"/>
                    </a:lnTo>
                    <a:lnTo>
                      <a:pt x="376" y="121"/>
                    </a:lnTo>
                    <a:lnTo>
                      <a:pt x="376" y="121"/>
                    </a:lnTo>
                    <a:lnTo>
                      <a:pt x="376" y="122"/>
                    </a:lnTo>
                    <a:lnTo>
                      <a:pt x="376" y="122"/>
                    </a:lnTo>
                    <a:lnTo>
                      <a:pt x="376" y="125"/>
                    </a:lnTo>
                    <a:lnTo>
                      <a:pt x="375" y="125"/>
                    </a:lnTo>
                    <a:lnTo>
                      <a:pt x="375" y="130"/>
                    </a:lnTo>
                    <a:lnTo>
                      <a:pt x="375" y="130"/>
                    </a:lnTo>
                    <a:lnTo>
                      <a:pt x="375" y="133"/>
                    </a:lnTo>
                    <a:lnTo>
                      <a:pt x="374" y="133"/>
                    </a:lnTo>
                    <a:lnTo>
                      <a:pt x="374" y="134"/>
                    </a:lnTo>
                    <a:lnTo>
                      <a:pt x="372" y="134"/>
                    </a:lnTo>
                    <a:lnTo>
                      <a:pt x="372" y="135"/>
                    </a:lnTo>
                    <a:lnTo>
                      <a:pt x="374" y="135"/>
                    </a:lnTo>
                    <a:lnTo>
                      <a:pt x="374" y="135"/>
                    </a:lnTo>
                    <a:lnTo>
                      <a:pt x="372" y="138"/>
                    </a:lnTo>
                    <a:lnTo>
                      <a:pt x="372" y="138"/>
                    </a:lnTo>
                    <a:lnTo>
                      <a:pt x="371" y="138"/>
                    </a:lnTo>
                    <a:lnTo>
                      <a:pt x="371" y="138"/>
                    </a:lnTo>
                    <a:lnTo>
                      <a:pt x="371" y="138"/>
                    </a:lnTo>
                    <a:lnTo>
                      <a:pt x="371" y="138"/>
                    </a:lnTo>
                    <a:lnTo>
                      <a:pt x="370" y="136"/>
                    </a:lnTo>
                    <a:lnTo>
                      <a:pt x="370" y="135"/>
                    </a:lnTo>
                    <a:lnTo>
                      <a:pt x="368" y="135"/>
                    </a:lnTo>
                    <a:lnTo>
                      <a:pt x="367" y="134"/>
                    </a:lnTo>
                    <a:lnTo>
                      <a:pt x="366" y="130"/>
                    </a:lnTo>
                    <a:lnTo>
                      <a:pt x="363" y="129"/>
                    </a:lnTo>
                    <a:lnTo>
                      <a:pt x="363" y="126"/>
                    </a:lnTo>
                    <a:lnTo>
                      <a:pt x="362" y="126"/>
                    </a:lnTo>
                    <a:lnTo>
                      <a:pt x="362" y="125"/>
                    </a:lnTo>
                    <a:lnTo>
                      <a:pt x="360" y="123"/>
                    </a:lnTo>
                    <a:lnTo>
                      <a:pt x="360" y="121"/>
                    </a:lnTo>
                    <a:lnTo>
                      <a:pt x="360" y="121"/>
                    </a:lnTo>
                    <a:lnTo>
                      <a:pt x="359" y="121"/>
                    </a:lnTo>
                    <a:lnTo>
                      <a:pt x="359" y="121"/>
                    </a:lnTo>
                    <a:lnTo>
                      <a:pt x="359" y="121"/>
                    </a:lnTo>
                    <a:lnTo>
                      <a:pt x="358" y="121"/>
                    </a:lnTo>
                    <a:lnTo>
                      <a:pt x="358" y="119"/>
                    </a:lnTo>
                    <a:lnTo>
                      <a:pt x="358" y="119"/>
                    </a:lnTo>
                    <a:lnTo>
                      <a:pt x="356" y="118"/>
                    </a:lnTo>
                    <a:lnTo>
                      <a:pt x="355" y="117"/>
                    </a:lnTo>
                    <a:lnTo>
                      <a:pt x="355" y="113"/>
                    </a:lnTo>
                    <a:lnTo>
                      <a:pt x="356" y="112"/>
                    </a:lnTo>
                    <a:lnTo>
                      <a:pt x="358" y="110"/>
                    </a:lnTo>
                    <a:lnTo>
                      <a:pt x="358" y="108"/>
                    </a:lnTo>
                    <a:lnTo>
                      <a:pt x="355" y="108"/>
                    </a:lnTo>
                    <a:lnTo>
                      <a:pt x="355" y="109"/>
                    </a:lnTo>
                    <a:lnTo>
                      <a:pt x="354" y="110"/>
                    </a:lnTo>
                    <a:lnTo>
                      <a:pt x="354" y="110"/>
                    </a:lnTo>
                    <a:lnTo>
                      <a:pt x="354" y="110"/>
                    </a:lnTo>
                    <a:lnTo>
                      <a:pt x="354" y="110"/>
                    </a:lnTo>
                    <a:lnTo>
                      <a:pt x="353" y="110"/>
                    </a:lnTo>
                    <a:lnTo>
                      <a:pt x="353" y="109"/>
                    </a:lnTo>
                    <a:lnTo>
                      <a:pt x="353" y="106"/>
                    </a:lnTo>
                    <a:lnTo>
                      <a:pt x="353" y="105"/>
                    </a:lnTo>
                    <a:lnTo>
                      <a:pt x="353" y="102"/>
                    </a:lnTo>
                    <a:lnTo>
                      <a:pt x="354" y="102"/>
                    </a:lnTo>
                    <a:lnTo>
                      <a:pt x="353" y="95"/>
                    </a:lnTo>
                    <a:lnTo>
                      <a:pt x="350" y="93"/>
                    </a:lnTo>
                    <a:lnTo>
                      <a:pt x="349" y="92"/>
                    </a:lnTo>
                    <a:lnTo>
                      <a:pt x="349" y="92"/>
                    </a:lnTo>
                    <a:lnTo>
                      <a:pt x="347" y="91"/>
                    </a:lnTo>
                    <a:lnTo>
                      <a:pt x="347" y="88"/>
                    </a:lnTo>
                    <a:lnTo>
                      <a:pt x="347" y="87"/>
                    </a:lnTo>
                    <a:lnTo>
                      <a:pt x="346" y="85"/>
                    </a:lnTo>
                    <a:lnTo>
                      <a:pt x="345" y="85"/>
                    </a:lnTo>
                    <a:lnTo>
                      <a:pt x="342" y="85"/>
                    </a:lnTo>
                    <a:lnTo>
                      <a:pt x="341" y="87"/>
                    </a:lnTo>
                    <a:lnTo>
                      <a:pt x="339" y="88"/>
                    </a:lnTo>
                    <a:lnTo>
                      <a:pt x="337" y="89"/>
                    </a:lnTo>
                    <a:lnTo>
                      <a:pt x="337" y="88"/>
                    </a:lnTo>
                    <a:lnTo>
                      <a:pt x="334" y="89"/>
                    </a:lnTo>
                    <a:lnTo>
                      <a:pt x="333" y="87"/>
                    </a:lnTo>
                    <a:lnTo>
                      <a:pt x="330" y="87"/>
                    </a:lnTo>
                    <a:lnTo>
                      <a:pt x="329" y="84"/>
                    </a:lnTo>
                    <a:lnTo>
                      <a:pt x="328" y="84"/>
                    </a:lnTo>
                    <a:lnTo>
                      <a:pt x="325" y="83"/>
                    </a:lnTo>
                    <a:lnTo>
                      <a:pt x="324" y="83"/>
                    </a:lnTo>
                    <a:lnTo>
                      <a:pt x="322" y="80"/>
                    </a:lnTo>
                    <a:lnTo>
                      <a:pt x="322" y="80"/>
                    </a:lnTo>
                    <a:lnTo>
                      <a:pt x="322" y="80"/>
                    </a:lnTo>
                    <a:lnTo>
                      <a:pt x="322" y="79"/>
                    </a:lnTo>
                    <a:lnTo>
                      <a:pt x="319" y="79"/>
                    </a:lnTo>
                    <a:lnTo>
                      <a:pt x="319" y="80"/>
                    </a:lnTo>
                    <a:lnTo>
                      <a:pt x="317" y="80"/>
                    </a:lnTo>
                    <a:lnTo>
                      <a:pt x="316" y="80"/>
                    </a:lnTo>
                    <a:lnTo>
                      <a:pt x="315" y="78"/>
                    </a:lnTo>
                    <a:lnTo>
                      <a:pt x="315" y="78"/>
                    </a:lnTo>
                    <a:lnTo>
                      <a:pt x="315" y="80"/>
                    </a:lnTo>
                    <a:lnTo>
                      <a:pt x="312" y="80"/>
                    </a:lnTo>
                    <a:lnTo>
                      <a:pt x="312" y="82"/>
                    </a:lnTo>
                    <a:lnTo>
                      <a:pt x="308" y="82"/>
                    </a:lnTo>
                    <a:lnTo>
                      <a:pt x="308" y="78"/>
                    </a:lnTo>
                    <a:lnTo>
                      <a:pt x="307" y="78"/>
                    </a:lnTo>
                    <a:lnTo>
                      <a:pt x="307" y="80"/>
                    </a:lnTo>
                    <a:lnTo>
                      <a:pt x="304" y="82"/>
                    </a:lnTo>
                    <a:lnTo>
                      <a:pt x="304" y="80"/>
                    </a:lnTo>
                    <a:lnTo>
                      <a:pt x="303" y="80"/>
                    </a:lnTo>
                    <a:lnTo>
                      <a:pt x="302" y="79"/>
                    </a:lnTo>
                    <a:lnTo>
                      <a:pt x="300" y="79"/>
                    </a:lnTo>
                    <a:lnTo>
                      <a:pt x="300" y="79"/>
                    </a:lnTo>
                    <a:lnTo>
                      <a:pt x="295" y="80"/>
                    </a:lnTo>
                    <a:lnTo>
                      <a:pt x="294" y="82"/>
                    </a:lnTo>
                    <a:lnTo>
                      <a:pt x="291" y="82"/>
                    </a:lnTo>
                    <a:lnTo>
                      <a:pt x="290" y="82"/>
                    </a:lnTo>
                    <a:lnTo>
                      <a:pt x="287" y="82"/>
                    </a:lnTo>
                    <a:lnTo>
                      <a:pt x="287" y="82"/>
                    </a:lnTo>
                    <a:lnTo>
                      <a:pt x="287" y="82"/>
                    </a:lnTo>
                    <a:lnTo>
                      <a:pt x="287" y="82"/>
                    </a:lnTo>
                    <a:lnTo>
                      <a:pt x="287" y="82"/>
                    </a:lnTo>
                    <a:lnTo>
                      <a:pt x="288" y="83"/>
                    </a:lnTo>
                    <a:lnTo>
                      <a:pt x="288" y="83"/>
                    </a:lnTo>
                    <a:lnTo>
                      <a:pt x="288" y="83"/>
                    </a:lnTo>
                    <a:lnTo>
                      <a:pt x="290" y="83"/>
                    </a:lnTo>
                    <a:lnTo>
                      <a:pt x="290" y="84"/>
                    </a:lnTo>
                    <a:lnTo>
                      <a:pt x="291" y="84"/>
                    </a:lnTo>
                    <a:lnTo>
                      <a:pt x="292" y="84"/>
                    </a:lnTo>
                    <a:lnTo>
                      <a:pt x="292" y="85"/>
                    </a:lnTo>
                    <a:lnTo>
                      <a:pt x="294" y="85"/>
                    </a:lnTo>
                    <a:lnTo>
                      <a:pt x="294" y="87"/>
                    </a:lnTo>
                    <a:lnTo>
                      <a:pt x="295" y="85"/>
                    </a:lnTo>
                    <a:lnTo>
                      <a:pt x="295" y="85"/>
                    </a:lnTo>
                    <a:lnTo>
                      <a:pt x="296" y="84"/>
                    </a:lnTo>
                    <a:lnTo>
                      <a:pt x="296" y="85"/>
                    </a:lnTo>
                    <a:lnTo>
                      <a:pt x="296" y="85"/>
                    </a:lnTo>
                    <a:lnTo>
                      <a:pt x="298" y="85"/>
                    </a:lnTo>
                    <a:lnTo>
                      <a:pt x="298" y="87"/>
                    </a:lnTo>
                    <a:lnTo>
                      <a:pt x="298" y="88"/>
                    </a:lnTo>
                    <a:lnTo>
                      <a:pt x="296" y="88"/>
                    </a:lnTo>
                    <a:lnTo>
                      <a:pt x="295" y="89"/>
                    </a:lnTo>
                    <a:lnTo>
                      <a:pt x="294" y="91"/>
                    </a:lnTo>
                    <a:lnTo>
                      <a:pt x="296" y="91"/>
                    </a:lnTo>
                    <a:lnTo>
                      <a:pt x="298" y="92"/>
                    </a:lnTo>
                    <a:lnTo>
                      <a:pt x="299" y="95"/>
                    </a:lnTo>
                    <a:lnTo>
                      <a:pt x="298" y="95"/>
                    </a:lnTo>
                    <a:lnTo>
                      <a:pt x="298" y="95"/>
                    </a:lnTo>
                    <a:lnTo>
                      <a:pt x="298" y="96"/>
                    </a:lnTo>
                    <a:lnTo>
                      <a:pt x="295" y="96"/>
                    </a:lnTo>
                    <a:lnTo>
                      <a:pt x="295" y="93"/>
                    </a:lnTo>
                    <a:lnTo>
                      <a:pt x="292" y="93"/>
                    </a:lnTo>
                    <a:lnTo>
                      <a:pt x="292" y="92"/>
                    </a:lnTo>
                    <a:lnTo>
                      <a:pt x="292" y="92"/>
                    </a:lnTo>
                    <a:lnTo>
                      <a:pt x="291" y="92"/>
                    </a:lnTo>
                    <a:lnTo>
                      <a:pt x="291" y="91"/>
                    </a:lnTo>
                    <a:lnTo>
                      <a:pt x="288" y="89"/>
                    </a:lnTo>
                    <a:lnTo>
                      <a:pt x="287" y="88"/>
                    </a:lnTo>
                    <a:lnTo>
                      <a:pt x="286" y="88"/>
                    </a:lnTo>
                    <a:lnTo>
                      <a:pt x="286" y="88"/>
                    </a:lnTo>
                    <a:lnTo>
                      <a:pt x="284" y="89"/>
                    </a:lnTo>
                    <a:lnTo>
                      <a:pt x="283" y="91"/>
                    </a:lnTo>
                    <a:lnTo>
                      <a:pt x="283" y="92"/>
                    </a:lnTo>
                    <a:lnTo>
                      <a:pt x="284" y="92"/>
                    </a:lnTo>
                    <a:lnTo>
                      <a:pt x="284" y="93"/>
                    </a:lnTo>
                    <a:lnTo>
                      <a:pt x="284" y="95"/>
                    </a:lnTo>
                    <a:lnTo>
                      <a:pt x="282" y="93"/>
                    </a:lnTo>
                    <a:lnTo>
                      <a:pt x="281" y="95"/>
                    </a:lnTo>
                    <a:lnTo>
                      <a:pt x="281" y="95"/>
                    </a:lnTo>
                    <a:lnTo>
                      <a:pt x="278" y="95"/>
                    </a:lnTo>
                    <a:lnTo>
                      <a:pt x="277" y="93"/>
                    </a:lnTo>
                    <a:lnTo>
                      <a:pt x="275" y="93"/>
                    </a:lnTo>
                    <a:lnTo>
                      <a:pt x="275" y="93"/>
                    </a:lnTo>
                    <a:lnTo>
                      <a:pt x="275" y="92"/>
                    </a:lnTo>
                    <a:lnTo>
                      <a:pt x="275" y="91"/>
                    </a:lnTo>
                    <a:lnTo>
                      <a:pt x="275" y="91"/>
                    </a:lnTo>
                    <a:lnTo>
                      <a:pt x="275" y="91"/>
                    </a:lnTo>
                    <a:lnTo>
                      <a:pt x="277" y="91"/>
                    </a:lnTo>
                    <a:lnTo>
                      <a:pt x="277" y="89"/>
                    </a:lnTo>
                    <a:lnTo>
                      <a:pt x="275" y="89"/>
                    </a:lnTo>
                    <a:lnTo>
                      <a:pt x="274" y="91"/>
                    </a:lnTo>
                    <a:lnTo>
                      <a:pt x="273" y="91"/>
                    </a:lnTo>
                    <a:lnTo>
                      <a:pt x="271" y="89"/>
                    </a:lnTo>
                    <a:lnTo>
                      <a:pt x="271" y="89"/>
                    </a:lnTo>
                    <a:lnTo>
                      <a:pt x="270" y="89"/>
                    </a:lnTo>
                    <a:lnTo>
                      <a:pt x="270" y="87"/>
                    </a:lnTo>
                    <a:lnTo>
                      <a:pt x="267" y="87"/>
                    </a:lnTo>
                    <a:lnTo>
                      <a:pt x="267" y="87"/>
                    </a:lnTo>
                    <a:lnTo>
                      <a:pt x="266" y="88"/>
                    </a:lnTo>
                    <a:lnTo>
                      <a:pt x="265" y="88"/>
                    </a:lnTo>
                    <a:lnTo>
                      <a:pt x="265" y="88"/>
                    </a:lnTo>
                    <a:lnTo>
                      <a:pt x="261" y="87"/>
                    </a:lnTo>
                    <a:lnTo>
                      <a:pt x="260" y="87"/>
                    </a:lnTo>
                    <a:lnTo>
                      <a:pt x="260" y="85"/>
                    </a:lnTo>
                    <a:lnTo>
                      <a:pt x="260" y="85"/>
                    </a:lnTo>
                    <a:lnTo>
                      <a:pt x="258" y="85"/>
                    </a:lnTo>
                    <a:lnTo>
                      <a:pt x="258" y="85"/>
                    </a:lnTo>
                    <a:lnTo>
                      <a:pt x="257" y="87"/>
                    </a:lnTo>
                    <a:lnTo>
                      <a:pt x="256" y="87"/>
                    </a:lnTo>
                    <a:lnTo>
                      <a:pt x="254" y="87"/>
                    </a:lnTo>
                    <a:lnTo>
                      <a:pt x="253" y="85"/>
                    </a:lnTo>
                    <a:lnTo>
                      <a:pt x="253" y="88"/>
                    </a:lnTo>
                    <a:lnTo>
                      <a:pt x="249" y="89"/>
                    </a:lnTo>
                    <a:lnTo>
                      <a:pt x="249" y="91"/>
                    </a:lnTo>
                    <a:lnTo>
                      <a:pt x="248" y="91"/>
                    </a:lnTo>
                    <a:lnTo>
                      <a:pt x="248" y="89"/>
                    </a:lnTo>
                    <a:lnTo>
                      <a:pt x="245" y="89"/>
                    </a:lnTo>
                    <a:lnTo>
                      <a:pt x="245" y="89"/>
                    </a:lnTo>
                    <a:lnTo>
                      <a:pt x="244" y="88"/>
                    </a:lnTo>
                    <a:lnTo>
                      <a:pt x="244" y="92"/>
                    </a:lnTo>
                    <a:lnTo>
                      <a:pt x="241" y="93"/>
                    </a:lnTo>
                    <a:lnTo>
                      <a:pt x="241" y="93"/>
                    </a:lnTo>
                    <a:lnTo>
                      <a:pt x="240" y="95"/>
                    </a:lnTo>
                    <a:lnTo>
                      <a:pt x="240" y="97"/>
                    </a:lnTo>
                    <a:lnTo>
                      <a:pt x="240" y="97"/>
                    </a:lnTo>
                    <a:lnTo>
                      <a:pt x="240" y="96"/>
                    </a:lnTo>
                    <a:lnTo>
                      <a:pt x="237" y="99"/>
                    </a:lnTo>
                    <a:lnTo>
                      <a:pt x="237" y="99"/>
                    </a:lnTo>
                    <a:lnTo>
                      <a:pt x="233" y="99"/>
                    </a:lnTo>
                    <a:lnTo>
                      <a:pt x="233" y="99"/>
                    </a:lnTo>
                    <a:lnTo>
                      <a:pt x="232" y="99"/>
                    </a:lnTo>
                    <a:lnTo>
                      <a:pt x="232" y="99"/>
                    </a:lnTo>
                    <a:lnTo>
                      <a:pt x="232" y="100"/>
                    </a:lnTo>
                    <a:lnTo>
                      <a:pt x="231" y="100"/>
                    </a:lnTo>
                    <a:lnTo>
                      <a:pt x="231" y="102"/>
                    </a:lnTo>
                    <a:lnTo>
                      <a:pt x="231" y="102"/>
                    </a:lnTo>
                    <a:lnTo>
                      <a:pt x="231" y="102"/>
                    </a:lnTo>
                    <a:lnTo>
                      <a:pt x="228" y="102"/>
                    </a:lnTo>
                    <a:lnTo>
                      <a:pt x="227" y="104"/>
                    </a:lnTo>
                    <a:lnTo>
                      <a:pt x="224" y="104"/>
                    </a:lnTo>
                    <a:lnTo>
                      <a:pt x="224" y="105"/>
                    </a:lnTo>
                    <a:lnTo>
                      <a:pt x="224" y="106"/>
                    </a:lnTo>
                    <a:lnTo>
                      <a:pt x="223" y="106"/>
                    </a:lnTo>
                    <a:lnTo>
                      <a:pt x="223" y="106"/>
                    </a:lnTo>
                    <a:lnTo>
                      <a:pt x="222" y="106"/>
                    </a:lnTo>
                    <a:lnTo>
                      <a:pt x="222" y="110"/>
                    </a:lnTo>
                    <a:lnTo>
                      <a:pt x="220" y="113"/>
                    </a:lnTo>
                    <a:lnTo>
                      <a:pt x="219" y="112"/>
                    </a:lnTo>
                    <a:lnTo>
                      <a:pt x="219" y="113"/>
                    </a:lnTo>
                    <a:lnTo>
                      <a:pt x="218" y="113"/>
                    </a:lnTo>
                    <a:lnTo>
                      <a:pt x="218" y="113"/>
                    </a:lnTo>
                    <a:lnTo>
                      <a:pt x="218" y="114"/>
                    </a:lnTo>
                    <a:lnTo>
                      <a:pt x="219" y="114"/>
                    </a:lnTo>
                    <a:lnTo>
                      <a:pt x="219" y="119"/>
                    </a:lnTo>
                    <a:lnTo>
                      <a:pt x="219" y="119"/>
                    </a:lnTo>
                    <a:lnTo>
                      <a:pt x="219" y="122"/>
                    </a:lnTo>
                    <a:lnTo>
                      <a:pt x="220" y="122"/>
                    </a:lnTo>
                    <a:lnTo>
                      <a:pt x="220" y="123"/>
                    </a:lnTo>
                    <a:lnTo>
                      <a:pt x="220" y="123"/>
                    </a:lnTo>
                    <a:lnTo>
                      <a:pt x="222" y="125"/>
                    </a:lnTo>
                    <a:lnTo>
                      <a:pt x="222" y="126"/>
                    </a:lnTo>
                    <a:lnTo>
                      <a:pt x="223" y="126"/>
                    </a:lnTo>
                    <a:lnTo>
                      <a:pt x="223" y="129"/>
                    </a:lnTo>
                    <a:lnTo>
                      <a:pt x="223" y="129"/>
                    </a:lnTo>
                    <a:lnTo>
                      <a:pt x="222" y="130"/>
                    </a:lnTo>
                    <a:lnTo>
                      <a:pt x="223" y="130"/>
                    </a:lnTo>
                    <a:lnTo>
                      <a:pt x="223" y="131"/>
                    </a:lnTo>
                    <a:lnTo>
                      <a:pt x="223" y="131"/>
                    </a:lnTo>
                    <a:lnTo>
                      <a:pt x="224" y="131"/>
                    </a:lnTo>
                    <a:lnTo>
                      <a:pt x="223" y="134"/>
                    </a:lnTo>
                    <a:lnTo>
                      <a:pt x="223" y="135"/>
                    </a:lnTo>
                    <a:lnTo>
                      <a:pt x="222" y="138"/>
                    </a:lnTo>
                    <a:lnTo>
                      <a:pt x="219" y="138"/>
                    </a:lnTo>
                    <a:lnTo>
                      <a:pt x="219" y="140"/>
                    </a:lnTo>
                    <a:lnTo>
                      <a:pt x="218" y="142"/>
                    </a:lnTo>
                    <a:lnTo>
                      <a:pt x="216" y="142"/>
                    </a:lnTo>
                    <a:lnTo>
                      <a:pt x="218" y="146"/>
                    </a:lnTo>
                    <a:lnTo>
                      <a:pt x="216" y="146"/>
                    </a:lnTo>
                    <a:lnTo>
                      <a:pt x="218" y="154"/>
                    </a:lnTo>
                    <a:lnTo>
                      <a:pt x="218" y="155"/>
                    </a:lnTo>
                    <a:lnTo>
                      <a:pt x="216" y="156"/>
                    </a:lnTo>
                    <a:lnTo>
                      <a:pt x="218" y="157"/>
                    </a:lnTo>
                    <a:lnTo>
                      <a:pt x="219" y="159"/>
                    </a:lnTo>
                    <a:lnTo>
                      <a:pt x="219" y="163"/>
                    </a:lnTo>
                    <a:lnTo>
                      <a:pt x="219" y="163"/>
                    </a:lnTo>
                    <a:lnTo>
                      <a:pt x="219" y="165"/>
                    </a:lnTo>
                    <a:lnTo>
                      <a:pt x="220" y="165"/>
                    </a:lnTo>
                    <a:lnTo>
                      <a:pt x="219" y="172"/>
                    </a:lnTo>
                    <a:lnTo>
                      <a:pt x="218" y="172"/>
                    </a:lnTo>
                    <a:lnTo>
                      <a:pt x="219" y="178"/>
                    </a:lnTo>
                    <a:lnTo>
                      <a:pt x="218" y="178"/>
                    </a:lnTo>
                    <a:lnTo>
                      <a:pt x="218" y="182"/>
                    </a:lnTo>
                    <a:lnTo>
                      <a:pt x="218" y="182"/>
                    </a:lnTo>
                    <a:lnTo>
                      <a:pt x="219" y="181"/>
                    </a:lnTo>
                    <a:lnTo>
                      <a:pt x="219" y="181"/>
                    </a:lnTo>
                    <a:lnTo>
                      <a:pt x="219" y="181"/>
                    </a:lnTo>
                    <a:lnTo>
                      <a:pt x="220" y="181"/>
                    </a:lnTo>
                    <a:lnTo>
                      <a:pt x="220" y="184"/>
                    </a:lnTo>
                    <a:lnTo>
                      <a:pt x="222" y="185"/>
                    </a:lnTo>
                    <a:lnTo>
                      <a:pt x="222" y="186"/>
                    </a:lnTo>
                    <a:lnTo>
                      <a:pt x="223" y="186"/>
                    </a:lnTo>
                    <a:lnTo>
                      <a:pt x="222" y="189"/>
                    </a:lnTo>
                    <a:lnTo>
                      <a:pt x="223" y="190"/>
                    </a:lnTo>
                    <a:lnTo>
                      <a:pt x="224" y="193"/>
                    </a:lnTo>
                    <a:lnTo>
                      <a:pt x="226" y="193"/>
                    </a:lnTo>
                    <a:lnTo>
                      <a:pt x="226" y="194"/>
                    </a:lnTo>
                    <a:lnTo>
                      <a:pt x="227" y="194"/>
                    </a:lnTo>
                    <a:lnTo>
                      <a:pt x="227" y="195"/>
                    </a:lnTo>
                    <a:lnTo>
                      <a:pt x="228" y="197"/>
                    </a:lnTo>
                    <a:lnTo>
                      <a:pt x="230" y="198"/>
                    </a:lnTo>
                    <a:lnTo>
                      <a:pt x="232" y="198"/>
                    </a:lnTo>
                    <a:lnTo>
                      <a:pt x="232" y="201"/>
                    </a:lnTo>
                    <a:lnTo>
                      <a:pt x="233" y="203"/>
                    </a:lnTo>
                    <a:lnTo>
                      <a:pt x="235" y="206"/>
                    </a:lnTo>
                    <a:lnTo>
                      <a:pt x="235" y="207"/>
                    </a:lnTo>
                    <a:lnTo>
                      <a:pt x="236" y="210"/>
                    </a:lnTo>
                    <a:lnTo>
                      <a:pt x="240" y="210"/>
                    </a:lnTo>
                    <a:lnTo>
                      <a:pt x="240" y="210"/>
                    </a:lnTo>
                    <a:lnTo>
                      <a:pt x="243" y="210"/>
                    </a:lnTo>
                    <a:lnTo>
                      <a:pt x="243" y="211"/>
                    </a:lnTo>
                    <a:lnTo>
                      <a:pt x="244" y="211"/>
                    </a:lnTo>
                    <a:lnTo>
                      <a:pt x="245" y="211"/>
                    </a:lnTo>
                    <a:lnTo>
                      <a:pt x="247" y="214"/>
                    </a:lnTo>
                    <a:lnTo>
                      <a:pt x="248" y="216"/>
                    </a:lnTo>
                    <a:lnTo>
                      <a:pt x="250" y="216"/>
                    </a:lnTo>
                    <a:lnTo>
                      <a:pt x="253" y="216"/>
                    </a:lnTo>
                    <a:lnTo>
                      <a:pt x="256" y="216"/>
                    </a:lnTo>
                    <a:lnTo>
                      <a:pt x="256" y="215"/>
                    </a:lnTo>
                    <a:lnTo>
                      <a:pt x="258" y="215"/>
                    </a:lnTo>
                    <a:lnTo>
                      <a:pt x="260" y="215"/>
                    </a:lnTo>
                    <a:lnTo>
                      <a:pt x="261" y="215"/>
                    </a:lnTo>
                    <a:lnTo>
                      <a:pt x="261" y="214"/>
                    </a:lnTo>
                    <a:lnTo>
                      <a:pt x="262" y="214"/>
                    </a:lnTo>
                    <a:lnTo>
                      <a:pt x="264" y="212"/>
                    </a:lnTo>
                    <a:lnTo>
                      <a:pt x="265" y="211"/>
                    </a:lnTo>
                    <a:lnTo>
                      <a:pt x="266" y="210"/>
                    </a:lnTo>
                    <a:lnTo>
                      <a:pt x="266" y="211"/>
                    </a:lnTo>
                    <a:lnTo>
                      <a:pt x="271" y="210"/>
                    </a:lnTo>
                    <a:lnTo>
                      <a:pt x="271" y="210"/>
                    </a:lnTo>
                    <a:lnTo>
                      <a:pt x="271" y="211"/>
                    </a:lnTo>
                    <a:lnTo>
                      <a:pt x="273" y="212"/>
                    </a:lnTo>
                    <a:lnTo>
                      <a:pt x="273" y="211"/>
                    </a:lnTo>
                    <a:lnTo>
                      <a:pt x="275" y="211"/>
                    </a:lnTo>
                    <a:lnTo>
                      <a:pt x="277" y="210"/>
                    </a:lnTo>
                    <a:lnTo>
                      <a:pt x="278" y="207"/>
                    </a:lnTo>
                    <a:lnTo>
                      <a:pt x="279" y="206"/>
                    </a:lnTo>
                    <a:lnTo>
                      <a:pt x="282" y="206"/>
                    </a:lnTo>
                    <a:lnTo>
                      <a:pt x="282" y="201"/>
                    </a:lnTo>
                    <a:lnTo>
                      <a:pt x="282" y="201"/>
                    </a:lnTo>
                    <a:lnTo>
                      <a:pt x="282" y="199"/>
                    </a:lnTo>
                    <a:lnTo>
                      <a:pt x="284" y="198"/>
                    </a:lnTo>
                    <a:lnTo>
                      <a:pt x="284" y="194"/>
                    </a:lnTo>
                    <a:lnTo>
                      <a:pt x="286" y="194"/>
                    </a:lnTo>
                    <a:lnTo>
                      <a:pt x="287" y="185"/>
                    </a:lnTo>
                    <a:lnTo>
                      <a:pt x="290" y="184"/>
                    </a:lnTo>
                    <a:lnTo>
                      <a:pt x="290" y="184"/>
                    </a:lnTo>
                    <a:lnTo>
                      <a:pt x="294" y="184"/>
                    </a:lnTo>
                    <a:lnTo>
                      <a:pt x="294" y="182"/>
                    </a:lnTo>
                    <a:lnTo>
                      <a:pt x="295" y="182"/>
                    </a:lnTo>
                    <a:lnTo>
                      <a:pt x="295" y="181"/>
                    </a:lnTo>
                    <a:lnTo>
                      <a:pt x="300" y="181"/>
                    </a:lnTo>
                    <a:lnTo>
                      <a:pt x="302" y="178"/>
                    </a:lnTo>
                    <a:lnTo>
                      <a:pt x="303" y="177"/>
                    </a:lnTo>
                    <a:lnTo>
                      <a:pt x="305" y="177"/>
                    </a:lnTo>
                    <a:lnTo>
                      <a:pt x="307" y="177"/>
                    </a:lnTo>
                    <a:lnTo>
                      <a:pt x="309" y="177"/>
                    </a:lnTo>
                    <a:lnTo>
                      <a:pt x="309" y="177"/>
                    </a:lnTo>
                    <a:lnTo>
                      <a:pt x="309" y="177"/>
                    </a:lnTo>
                    <a:lnTo>
                      <a:pt x="312" y="177"/>
                    </a:lnTo>
                    <a:lnTo>
                      <a:pt x="312" y="178"/>
                    </a:lnTo>
                    <a:lnTo>
                      <a:pt x="313" y="178"/>
                    </a:lnTo>
                    <a:lnTo>
                      <a:pt x="315" y="180"/>
                    </a:lnTo>
                    <a:lnTo>
                      <a:pt x="316" y="181"/>
                    </a:lnTo>
                    <a:lnTo>
                      <a:pt x="316" y="182"/>
                    </a:lnTo>
                    <a:lnTo>
                      <a:pt x="315" y="185"/>
                    </a:lnTo>
                    <a:lnTo>
                      <a:pt x="315" y="186"/>
                    </a:lnTo>
                    <a:lnTo>
                      <a:pt x="315" y="186"/>
                    </a:lnTo>
                    <a:lnTo>
                      <a:pt x="315" y="188"/>
                    </a:lnTo>
                    <a:lnTo>
                      <a:pt x="313" y="188"/>
                    </a:lnTo>
                    <a:lnTo>
                      <a:pt x="313" y="190"/>
                    </a:lnTo>
                    <a:lnTo>
                      <a:pt x="312" y="190"/>
                    </a:lnTo>
                    <a:lnTo>
                      <a:pt x="312" y="195"/>
                    </a:lnTo>
                    <a:lnTo>
                      <a:pt x="311" y="195"/>
                    </a:lnTo>
                    <a:lnTo>
                      <a:pt x="311" y="197"/>
                    </a:lnTo>
                    <a:lnTo>
                      <a:pt x="311" y="198"/>
                    </a:lnTo>
                    <a:lnTo>
                      <a:pt x="312" y="198"/>
                    </a:lnTo>
                    <a:lnTo>
                      <a:pt x="312" y="199"/>
                    </a:lnTo>
                    <a:lnTo>
                      <a:pt x="311" y="199"/>
                    </a:lnTo>
                    <a:lnTo>
                      <a:pt x="311" y="203"/>
                    </a:lnTo>
                    <a:lnTo>
                      <a:pt x="309" y="207"/>
                    </a:lnTo>
                    <a:lnTo>
                      <a:pt x="308" y="211"/>
                    </a:lnTo>
                    <a:lnTo>
                      <a:pt x="308" y="215"/>
                    </a:lnTo>
                    <a:lnTo>
                      <a:pt x="307" y="215"/>
                    </a:lnTo>
                    <a:lnTo>
                      <a:pt x="307" y="214"/>
                    </a:lnTo>
                    <a:lnTo>
                      <a:pt x="304" y="214"/>
                    </a:lnTo>
                    <a:lnTo>
                      <a:pt x="305" y="212"/>
                    </a:lnTo>
                    <a:lnTo>
                      <a:pt x="305" y="211"/>
                    </a:lnTo>
                    <a:lnTo>
                      <a:pt x="305" y="210"/>
                    </a:lnTo>
                    <a:lnTo>
                      <a:pt x="304" y="210"/>
                    </a:lnTo>
                    <a:lnTo>
                      <a:pt x="304" y="211"/>
                    </a:lnTo>
                    <a:lnTo>
                      <a:pt x="303" y="212"/>
                    </a:lnTo>
                    <a:lnTo>
                      <a:pt x="302" y="215"/>
                    </a:lnTo>
                    <a:lnTo>
                      <a:pt x="304" y="215"/>
                    </a:lnTo>
                    <a:lnTo>
                      <a:pt x="304" y="216"/>
                    </a:lnTo>
                    <a:lnTo>
                      <a:pt x="304" y="218"/>
                    </a:lnTo>
                    <a:lnTo>
                      <a:pt x="305" y="218"/>
                    </a:lnTo>
                    <a:lnTo>
                      <a:pt x="304" y="224"/>
                    </a:lnTo>
                    <a:lnTo>
                      <a:pt x="303" y="226"/>
                    </a:lnTo>
                    <a:lnTo>
                      <a:pt x="303" y="227"/>
                    </a:lnTo>
                    <a:lnTo>
                      <a:pt x="303" y="227"/>
                    </a:lnTo>
                    <a:lnTo>
                      <a:pt x="304" y="229"/>
                    </a:lnTo>
                    <a:lnTo>
                      <a:pt x="303" y="229"/>
                    </a:lnTo>
                    <a:lnTo>
                      <a:pt x="303" y="231"/>
                    </a:lnTo>
                    <a:lnTo>
                      <a:pt x="303" y="231"/>
                    </a:lnTo>
                    <a:lnTo>
                      <a:pt x="303" y="233"/>
                    </a:lnTo>
                    <a:lnTo>
                      <a:pt x="303" y="235"/>
                    </a:lnTo>
                    <a:lnTo>
                      <a:pt x="302" y="236"/>
                    </a:lnTo>
                    <a:lnTo>
                      <a:pt x="300" y="236"/>
                    </a:lnTo>
                    <a:lnTo>
                      <a:pt x="300" y="239"/>
                    </a:lnTo>
                    <a:lnTo>
                      <a:pt x="300" y="239"/>
                    </a:lnTo>
                    <a:lnTo>
                      <a:pt x="299" y="239"/>
                    </a:lnTo>
                    <a:lnTo>
                      <a:pt x="298" y="240"/>
                    </a:lnTo>
                    <a:lnTo>
                      <a:pt x="298" y="241"/>
                    </a:lnTo>
                    <a:lnTo>
                      <a:pt x="298" y="241"/>
                    </a:lnTo>
                    <a:lnTo>
                      <a:pt x="298" y="243"/>
                    </a:lnTo>
                    <a:lnTo>
                      <a:pt x="300" y="243"/>
                    </a:lnTo>
                    <a:lnTo>
                      <a:pt x="300" y="241"/>
                    </a:lnTo>
                    <a:lnTo>
                      <a:pt x="302" y="241"/>
                    </a:lnTo>
                    <a:lnTo>
                      <a:pt x="303" y="241"/>
                    </a:lnTo>
                    <a:lnTo>
                      <a:pt x="303" y="243"/>
                    </a:lnTo>
                    <a:lnTo>
                      <a:pt x="304" y="243"/>
                    </a:lnTo>
                    <a:lnTo>
                      <a:pt x="305" y="243"/>
                    </a:lnTo>
                    <a:lnTo>
                      <a:pt x="305" y="241"/>
                    </a:lnTo>
                    <a:lnTo>
                      <a:pt x="313" y="241"/>
                    </a:lnTo>
                    <a:lnTo>
                      <a:pt x="313" y="243"/>
                    </a:lnTo>
                    <a:lnTo>
                      <a:pt x="315" y="243"/>
                    </a:lnTo>
                    <a:lnTo>
                      <a:pt x="316" y="243"/>
                    </a:lnTo>
                    <a:lnTo>
                      <a:pt x="316" y="241"/>
                    </a:lnTo>
                    <a:lnTo>
                      <a:pt x="325" y="240"/>
                    </a:lnTo>
                    <a:lnTo>
                      <a:pt x="325" y="239"/>
                    </a:lnTo>
                    <a:lnTo>
                      <a:pt x="326" y="239"/>
                    </a:lnTo>
                    <a:lnTo>
                      <a:pt x="326" y="240"/>
                    </a:lnTo>
                    <a:lnTo>
                      <a:pt x="328" y="240"/>
                    </a:lnTo>
                    <a:lnTo>
                      <a:pt x="337" y="240"/>
                    </a:lnTo>
                    <a:lnTo>
                      <a:pt x="338" y="241"/>
                    </a:lnTo>
                    <a:lnTo>
                      <a:pt x="338" y="243"/>
                    </a:lnTo>
                    <a:lnTo>
                      <a:pt x="339" y="243"/>
                    </a:lnTo>
                    <a:lnTo>
                      <a:pt x="339" y="243"/>
                    </a:lnTo>
                    <a:lnTo>
                      <a:pt x="339" y="243"/>
                    </a:lnTo>
                    <a:lnTo>
                      <a:pt x="341" y="244"/>
                    </a:lnTo>
                    <a:lnTo>
                      <a:pt x="341" y="244"/>
                    </a:lnTo>
                    <a:lnTo>
                      <a:pt x="341" y="246"/>
                    </a:lnTo>
                    <a:lnTo>
                      <a:pt x="345" y="248"/>
                    </a:lnTo>
                    <a:lnTo>
                      <a:pt x="349" y="249"/>
                    </a:lnTo>
                    <a:lnTo>
                      <a:pt x="347" y="253"/>
                    </a:lnTo>
                    <a:lnTo>
                      <a:pt x="349" y="253"/>
                    </a:lnTo>
                    <a:lnTo>
                      <a:pt x="349" y="256"/>
                    </a:lnTo>
                    <a:lnTo>
                      <a:pt x="349" y="256"/>
                    </a:lnTo>
                    <a:lnTo>
                      <a:pt x="349" y="256"/>
                    </a:lnTo>
                    <a:lnTo>
                      <a:pt x="349" y="256"/>
                    </a:lnTo>
                    <a:lnTo>
                      <a:pt x="349" y="258"/>
                    </a:lnTo>
                    <a:lnTo>
                      <a:pt x="347" y="258"/>
                    </a:lnTo>
                    <a:lnTo>
                      <a:pt x="347" y="260"/>
                    </a:lnTo>
                    <a:lnTo>
                      <a:pt x="346" y="260"/>
                    </a:lnTo>
                    <a:lnTo>
                      <a:pt x="346" y="261"/>
                    </a:lnTo>
                    <a:lnTo>
                      <a:pt x="346" y="261"/>
                    </a:lnTo>
                    <a:lnTo>
                      <a:pt x="346" y="265"/>
                    </a:lnTo>
                    <a:lnTo>
                      <a:pt x="345" y="265"/>
                    </a:lnTo>
                    <a:lnTo>
                      <a:pt x="345" y="269"/>
                    </a:lnTo>
                    <a:lnTo>
                      <a:pt x="345" y="271"/>
                    </a:lnTo>
                    <a:lnTo>
                      <a:pt x="345" y="274"/>
                    </a:lnTo>
                    <a:lnTo>
                      <a:pt x="343" y="274"/>
                    </a:lnTo>
                    <a:lnTo>
                      <a:pt x="343" y="282"/>
                    </a:lnTo>
                    <a:lnTo>
                      <a:pt x="343" y="282"/>
                    </a:lnTo>
                    <a:lnTo>
                      <a:pt x="343" y="287"/>
                    </a:lnTo>
                    <a:lnTo>
                      <a:pt x="343" y="287"/>
                    </a:lnTo>
                    <a:lnTo>
                      <a:pt x="343" y="287"/>
                    </a:lnTo>
                    <a:lnTo>
                      <a:pt x="342" y="287"/>
                    </a:lnTo>
                    <a:lnTo>
                      <a:pt x="342" y="288"/>
                    </a:lnTo>
                    <a:lnTo>
                      <a:pt x="343" y="288"/>
                    </a:lnTo>
                    <a:lnTo>
                      <a:pt x="343" y="291"/>
                    </a:lnTo>
                    <a:lnTo>
                      <a:pt x="345" y="292"/>
                    </a:lnTo>
                    <a:lnTo>
                      <a:pt x="346" y="296"/>
                    </a:lnTo>
                    <a:lnTo>
                      <a:pt x="346" y="296"/>
                    </a:lnTo>
                    <a:lnTo>
                      <a:pt x="346" y="298"/>
                    </a:lnTo>
                    <a:lnTo>
                      <a:pt x="347" y="298"/>
                    </a:lnTo>
                    <a:lnTo>
                      <a:pt x="349" y="299"/>
                    </a:lnTo>
                    <a:lnTo>
                      <a:pt x="349" y="301"/>
                    </a:lnTo>
                    <a:lnTo>
                      <a:pt x="350" y="301"/>
                    </a:lnTo>
                    <a:lnTo>
                      <a:pt x="351" y="301"/>
                    </a:lnTo>
                    <a:lnTo>
                      <a:pt x="351" y="303"/>
                    </a:lnTo>
                    <a:lnTo>
                      <a:pt x="353" y="303"/>
                    </a:lnTo>
                    <a:lnTo>
                      <a:pt x="353" y="304"/>
                    </a:lnTo>
                    <a:lnTo>
                      <a:pt x="355" y="307"/>
                    </a:lnTo>
                    <a:lnTo>
                      <a:pt x="355" y="308"/>
                    </a:lnTo>
                    <a:lnTo>
                      <a:pt x="356" y="308"/>
                    </a:lnTo>
                    <a:lnTo>
                      <a:pt x="355" y="311"/>
                    </a:lnTo>
                    <a:lnTo>
                      <a:pt x="356" y="311"/>
                    </a:lnTo>
                    <a:lnTo>
                      <a:pt x="358" y="312"/>
                    </a:lnTo>
                    <a:lnTo>
                      <a:pt x="359" y="312"/>
                    </a:lnTo>
                    <a:lnTo>
                      <a:pt x="360" y="313"/>
                    </a:lnTo>
                    <a:lnTo>
                      <a:pt x="360" y="312"/>
                    </a:lnTo>
                    <a:lnTo>
                      <a:pt x="363" y="312"/>
                    </a:lnTo>
                    <a:lnTo>
                      <a:pt x="364" y="313"/>
                    </a:lnTo>
                    <a:lnTo>
                      <a:pt x="367" y="313"/>
                    </a:lnTo>
                    <a:lnTo>
                      <a:pt x="367" y="315"/>
                    </a:lnTo>
                    <a:lnTo>
                      <a:pt x="367" y="315"/>
                    </a:lnTo>
                    <a:lnTo>
                      <a:pt x="367" y="313"/>
                    </a:lnTo>
                    <a:lnTo>
                      <a:pt x="370" y="313"/>
                    </a:lnTo>
                    <a:lnTo>
                      <a:pt x="371" y="312"/>
                    </a:lnTo>
                    <a:lnTo>
                      <a:pt x="374" y="312"/>
                    </a:lnTo>
                    <a:lnTo>
                      <a:pt x="374" y="311"/>
                    </a:lnTo>
                    <a:lnTo>
                      <a:pt x="380" y="309"/>
                    </a:lnTo>
                    <a:lnTo>
                      <a:pt x="381" y="307"/>
                    </a:lnTo>
                    <a:lnTo>
                      <a:pt x="387" y="307"/>
                    </a:lnTo>
                    <a:lnTo>
                      <a:pt x="387" y="317"/>
                    </a:lnTo>
                    <a:lnTo>
                      <a:pt x="385" y="316"/>
                    </a:lnTo>
                    <a:lnTo>
                      <a:pt x="385" y="313"/>
                    </a:lnTo>
                    <a:lnTo>
                      <a:pt x="384" y="313"/>
                    </a:lnTo>
                    <a:lnTo>
                      <a:pt x="383" y="313"/>
                    </a:lnTo>
                    <a:lnTo>
                      <a:pt x="383" y="313"/>
                    </a:lnTo>
                    <a:lnTo>
                      <a:pt x="383" y="313"/>
                    </a:lnTo>
                    <a:lnTo>
                      <a:pt x="379" y="315"/>
                    </a:lnTo>
                    <a:lnTo>
                      <a:pt x="379" y="317"/>
                    </a:lnTo>
                    <a:lnTo>
                      <a:pt x="376" y="318"/>
                    </a:lnTo>
                    <a:lnTo>
                      <a:pt x="376" y="318"/>
                    </a:lnTo>
                    <a:lnTo>
                      <a:pt x="375" y="318"/>
                    </a:lnTo>
                    <a:lnTo>
                      <a:pt x="375" y="320"/>
                    </a:lnTo>
                    <a:lnTo>
                      <a:pt x="374" y="320"/>
                    </a:lnTo>
                    <a:lnTo>
                      <a:pt x="372" y="320"/>
                    </a:lnTo>
                    <a:lnTo>
                      <a:pt x="372" y="321"/>
                    </a:lnTo>
                    <a:lnTo>
                      <a:pt x="372" y="321"/>
                    </a:lnTo>
                    <a:lnTo>
                      <a:pt x="372" y="321"/>
                    </a:lnTo>
                    <a:lnTo>
                      <a:pt x="372" y="322"/>
                    </a:lnTo>
                    <a:lnTo>
                      <a:pt x="375" y="322"/>
                    </a:lnTo>
                    <a:lnTo>
                      <a:pt x="375" y="322"/>
                    </a:lnTo>
                    <a:lnTo>
                      <a:pt x="376" y="324"/>
                    </a:lnTo>
                    <a:lnTo>
                      <a:pt x="376" y="325"/>
                    </a:lnTo>
                    <a:lnTo>
                      <a:pt x="376" y="326"/>
                    </a:lnTo>
                    <a:lnTo>
                      <a:pt x="375" y="328"/>
                    </a:lnTo>
                    <a:lnTo>
                      <a:pt x="375" y="328"/>
                    </a:lnTo>
                    <a:lnTo>
                      <a:pt x="374" y="328"/>
                    </a:lnTo>
                    <a:lnTo>
                      <a:pt x="374" y="329"/>
                    </a:lnTo>
                    <a:lnTo>
                      <a:pt x="374" y="329"/>
                    </a:lnTo>
                    <a:lnTo>
                      <a:pt x="370" y="330"/>
                    </a:lnTo>
                    <a:lnTo>
                      <a:pt x="370" y="329"/>
                    </a:lnTo>
                    <a:lnTo>
                      <a:pt x="368" y="328"/>
                    </a:lnTo>
                    <a:lnTo>
                      <a:pt x="368" y="325"/>
                    </a:lnTo>
                    <a:lnTo>
                      <a:pt x="363" y="325"/>
                    </a:lnTo>
                    <a:lnTo>
                      <a:pt x="362" y="320"/>
                    </a:lnTo>
                    <a:lnTo>
                      <a:pt x="360" y="321"/>
                    </a:lnTo>
                    <a:lnTo>
                      <a:pt x="358" y="321"/>
                    </a:lnTo>
                    <a:lnTo>
                      <a:pt x="356" y="321"/>
                    </a:lnTo>
                    <a:lnTo>
                      <a:pt x="356" y="320"/>
                    </a:lnTo>
                    <a:lnTo>
                      <a:pt x="355" y="320"/>
                    </a:lnTo>
                    <a:lnTo>
                      <a:pt x="355" y="320"/>
                    </a:lnTo>
                    <a:lnTo>
                      <a:pt x="355" y="318"/>
                    </a:lnTo>
                    <a:lnTo>
                      <a:pt x="354" y="320"/>
                    </a:lnTo>
                    <a:lnTo>
                      <a:pt x="353" y="320"/>
                    </a:lnTo>
                    <a:lnTo>
                      <a:pt x="353" y="321"/>
                    </a:lnTo>
                    <a:lnTo>
                      <a:pt x="351" y="321"/>
                    </a:lnTo>
                    <a:lnTo>
                      <a:pt x="350" y="320"/>
                    </a:lnTo>
                    <a:lnTo>
                      <a:pt x="349" y="320"/>
                    </a:lnTo>
                    <a:lnTo>
                      <a:pt x="349" y="318"/>
                    </a:lnTo>
                    <a:lnTo>
                      <a:pt x="349" y="317"/>
                    </a:lnTo>
                    <a:lnTo>
                      <a:pt x="349" y="316"/>
                    </a:lnTo>
                    <a:lnTo>
                      <a:pt x="346" y="315"/>
                    </a:lnTo>
                    <a:lnTo>
                      <a:pt x="346" y="320"/>
                    </a:lnTo>
                    <a:lnTo>
                      <a:pt x="346" y="320"/>
                    </a:lnTo>
                    <a:lnTo>
                      <a:pt x="346" y="318"/>
                    </a:lnTo>
                    <a:lnTo>
                      <a:pt x="345" y="318"/>
                    </a:lnTo>
                    <a:lnTo>
                      <a:pt x="345" y="317"/>
                    </a:lnTo>
                    <a:lnTo>
                      <a:pt x="345" y="317"/>
                    </a:lnTo>
                    <a:lnTo>
                      <a:pt x="343" y="317"/>
                    </a:lnTo>
                    <a:lnTo>
                      <a:pt x="343" y="315"/>
                    </a:lnTo>
                    <a:lnTo>
                      <a:pt x="345" y="315"/>
                    </a:lnTo>
                    <a:lnTo>
                      <a:pt x="345" y="312"/>
                    </a:lnTo>
                    <a:lnTo>
                      <a:pt x="345" y="312"/>
                    </a:lnTo>
                    <a:lnTo>
                      <a:pt x="343" y="311"/>
                    </a:lnTo>
                    <a:lnTo>
                      <a:pt x="342" y="309"/>
                    </a:lnTo>
                    <a:lnTo>
                      <a:pt x="341" y="309"/>
                    </a:lnTo>
                    <a:lnTo>
                      <a:pt x="341" y="308"/>
                    </a:lnTo>
                    <a:lnTo>
                      <a:pt x="338" y="308"/>
                    </a:lnTo>
                    <a:lnTo>
                      <a:pt x="334" y="303"/>
                    </a:lnTo>
                    <a:lnTo>
                      <a:pt x="333" y="303"/>
                    </a:lnTo>
                    <a:lnTo>
                      <a:pt x="333" y="301"/>
                    </a:lnTo>
                    <a:lnTo>
                      <a:pt x="333" y="301"/>
                    </a:lnTo>
                    <a:lnTo>
                      <a:pt x="332" y="301"/>
                    </a:lnTo>
                    <a:lnTo>
                      <a:pt x="333" y="303"/>
                    </a:lnTo>
                    <a:lnTo>
                      <a:pt x="333" y="304"/>
                    </a:lnTo>
                    <a:lnTo>
                      <a:pt x="332" y="305"/>
                    </a:lnTo>
                    <a:lnTo>
                      <a:pt x="332" y="307"/>
                    </a:lnTo>
                    <a:lnTo>
                      <a:pt x="329" y="307"/>
                    </a:lnTo>
                    <a:lnTo>
                      <a:pt x="329" y="307"/>
                    </a:lnTo>
                    <a:lnTo>
                      <a:pt x="328" y="305"/>
                    </a:lnTo>
                    <a:lnTo>
                      <a:pt x="328" y="304"/>
                    </a:lnTo>
                    <a:lnTo>
                      <a:pt x="326" y="303"/>
                    </a:lnTo>
                    <a:lnTo>
                      <a:pt x="325" y="303"/>
                    </a:lnTo>
                    <a:lnTo>
                      <a:pt x="325" y="301"/>
                    </a:lnTo>
                    <a:lnTo>
                      <a:pt x="325" y="299"/>
                    </a:lnTo>
                    <a:lnTo>
                      <a:pt x="325" y="299"/>
                    </a:lnTo>
                    <a:lnTo>
                      <a:pt x="325" y="299"/>
                    </a:lnTo>
                    <a:lnTo>
                      <a:pt x="325" y="298"/>
                    </a:lnTo>
                    <a:lnTo>
                      <a:pt x="326" y="298"/>
                    </a:lnTo>
                    <a:lnTo>
                      <a:pt x="326" y="296"/>
                    </a:lnTo>
                    <a:lnTo>
                      <a:pt x="328" y="296"/>
                    </a:lnTo>
                    <a:lnTo>
                      <a:pt x="326" y="295"/>
                    </a:lnTo>
                    <a:lnTo>
                      <a:pt x="326" y="295"/>
                    </a:lnTo>
                    <a:lnTo>
                      <a:pt x="326" y="294"/>
                    </a:lnTo>
                    <a:lnTo>
                      <a:pt x="326" y="294"/>
                    </a:lnTo>
                    <a:lnTo>
                      <a:pt x="326" y="294"/>
                    </a:lnTo>
                    <a:lnTo>
                      <a:pt x="326" y="291"/>
                    </a:lnTo>
                    <a:lnTo>
                      <a:pt x="325" y="291"/>
                    </a:lnTo>
                    <a:lnTo>
                      <a:pt x="325" y="290"/>
                    </a:lnTo>
                    <a:lnTo>
                      <a:pt x="324" y="288"/>
                    </a:lnTo>
                    <a:lnTo>
                      <a:pt x="324" y="287"/>
                    </a:lnTo>
                    <a:lnTo>
                      <a:pt x="321" y="286"/>
                    </a:lnTo>
                    <a:lnTo>
                      <a:pt x="321" y="284"/>
                    </a:lnTo>
                    <a:lnTo>
                      <a:pt x="320" y="283"/>
                    </a:lnTo>
                    <a:lnTo>
                      <a:pt x="320" y="282"/>
                    </a:lnTo>
                    <a:lnTo>
                      <a:pt x="319" y="280"/>
                    </a:lnTo>
                    <a:lnTo>
                      <a:pt x="319" y="279"/>
                    </a:lnTo>
                    <a:lnTo>
                      <a:pt x="317" y="279"/>
                    </a:lnTo>
                    <a:lnTo>
                      <a:pt x="317" y="278"/>
                    </a:lnTo>
                    <a:lnTo>
                      <a:pt x="317" y="278"/>
                    </a:lnTo>
                    <a:lnTo>
                      <a:pt x="317" y="277"/>
                    </a:lnTo>
                    <a:lnTo>
                      <a:pt x="315" y="274"/>
                    </a:lnTo>
                    <a:lnTo>
                      <a:pt x="313" y="273"/>
                    </a:lnTo>
                    <a:lnTo>
                      <a:pt x="312" y="273"/>
                    </a:lnTo>
                    <a:lnTo>
                      <a:pt x="312" y="270"/>
                    </a:lnTo>
                    <a:lnTo>
                      <a:pt x="312" y="270"/>
                    </a:lnTo>
                    <a:lnTo>
                      <a:pt x="312" y="266"/>
                    </a:lnTo>
                    <a:lnTo>
                      <a:pt x="313" y="266"/>
                    </a:lnTo>
                    <a:lnTo>
                      <a:pt x="309" y="266"/>
                    </a:lnTo>
                    <a:lnTo>
                      <a:pt x="309" y="267"/>
                    </a:lnTo>
                    <a:lnTo>
                      <a:pt x="308" y="267"/>
                    </a:lnTo>
                    <a:lnTo>
                      <a:pt x="305" y="269"/>
                    </a:lnTo>
                    <a:lnTo>
                      <a:pt x="305" y="267"/>
                    </a:lnTo>
                    <a:lnTo>
                      <a:pt x="296" y="266"/>
                    </a:lnTo>
                    <a:lnTo>
                      <a:pt x="296" y="266"/>
                    </a:lnTo>
                    <a:lnTo>
                      <a:pt x="295" y="266"/>
                    </a:lnTo>
                    <a:lnTo>
                      <a:pt x="292" y="266"/>
                    </a:lnTo>
                    <a:lnTo>
                      <a:pt x="290" y="266"/>
                    </a:lnTo>
                    <a:lnTo>
                      <a:pt x="290" y="263"/>
                    </a:lnTo>
                    <a:lnTo>
                      <a:pt x="286" y="262"/>
                    </a:lnTo>
                    <a:lnTo>
                      <a:pt x="286" y="261"/>
                    </a:lnTo>
                    <a:lnTo>
                      <a:pt x="283" y="261"/>
                    </a:lnTo>
                    <a:lnTo>
                      <a:pt x="282" y="260"/>
                    </a:lnTo>
                    <a:lnTo>
                      <a:pt x="282" y="260"/>
                    </a:lnTo>
                    <a:lnTo>
                      <a:pt x="282" y="260"/>
                    </a:lnTo>
                    <a:lnTo>
                      <a:pt x="281" y="261"/>
                    </a:lnTo>
                    <a:lnTo>
                      <a:pt x="277" y="260"/>
                    </a:lnTo>
                    <a:lnTo>
                      <a:pt x="277" y="258"/>
                    </a:lnTo>
                    <a:lnTo>
                      <a:pt x="277" y="258"/>
                    </a:lnTo>
                    <a:lnTo>
                      <a:pt x="277" y="257"/>
                    </a:lnTo>
                    <a:lnTo>
                      <a:pt x="277" y="257"/>
                    </a:lnTo>
                    <a:lnTo>
                      <a:pt x="277" y="257"/>
                    </a:lnTo>
                    <a:lnTo>
                      <a:pt x="275" y="256"/>
                    </a:lnTo>
                    <a:lnTo>
                      <a:pt x="274" y="256"/>
                    </a:lnTo>
                    <a:lnTo>
                      <a:pt x="273" y="254"/>
                    </a:lnTo>
                    <a:lnTo>
                      <a:pt x="271" y="253"/>
                    </a:lnTo>
                    <a:lnTo>
                      <a:pt x="270" y="252"/>
                    </a:lnTo>
                    <a:lnTo>
                      <a:pt x="269" y="250"/>
                    </a:lnTo>
                    <a:lnTo>
                      <a:pt x="269" y="250"/>
                    </a:lnTo>
                    <a:lnTo>
                      <a:pt x="267" y="249"/>
                    </a:lnTo>
                    <a:lnTo>
                      <a:pt x="266" y="249"/>
                    </a:lnTo>
                    <a:lnTo>
                      <a:pt x="266" y="248"/>
                    </a:lnTo>
                    <a:lnTo>
                      <a:pt x="265" y="248"/>
                    </a:lnTo>
                    <a:lnTo>
                      <a:pt x="265" y="245"/>
                    </a:lnTo>
                    <a:lnTo>
                      <a:pt x="264" y="245"/>
                    </a:lnTo>
                    <a:lnTo>
                      <a:pt x="261" y="241"/>
                    </a:lnTo>
                    <a:lnTo>
                      <a:pt x="258" y="241"/>
                    </a:lnTo>
                    <a:lnTo>
                      <a:pt x="254" y="237"/>
                    </a:lnTo>
                    <a:lnTo>
                      <a:pt x="253" y="237"/>
                    </a:lnTo>
                    <a:lnTo>
                      <a:pt x="253" y="237"/>
                    </a:lnTo>
                    <a:lnTo>
                      <a:pt x="248" y="237"/>
                    </a:lnTo>
                    <a:lnTo>
                      <a:pt x="247" y="237"/>
                    </a:lnTo>
                    <a:lnTo>
                      <a:pt x="247" y="236"/>
                    </a:lnTo>
                    <a:lnTo>
                      <a:pt x="247" y="236"/>
                    </a:lnTo>
                    <a:lnTo>
                      <a:pt x="245" y="236"/>
                    </a:lnTo>
                    <a:lnTo>
                      <a:pt x="245" y="237"/>
                    </a:lnTo>
                    <a:lnTo>
                      <a:pt x="243" y="237"/>
                    </a:lnTo>
                    <a:lnTo>
                      <a:pt x="243" y="237"/>
                    </a:lnTo>
                    <a:lnTo>
                      <a:pt x="236" y="237"/>
                    </a:lnTo>
                    <a:lnTo>
                      <a:pt x="235" y="239"/>
                    </a:lnTo>
                    <a:lnTo>
                      <a:pt x="233" y="240"/>
                    </a:lnTo>
                    <a:lnTo>
                      <a:pt x="233" y="240"/>
                    </a:lnTo>
                    <a:lnTo>
                      <a:pt x="227" y="240"/>
                    </a:lnTo>
                    <a:lnTo>
                      <a:pt x="226" y="237"/>
                    </a:lnTo>
                    <a:lnTo>
                      <a:pt x="224" y="239"/>
                    </a:lnTo>
                    <a:lnTo>
                      <a:pt x="222" y="239"/>
                    </a:lnTo>
                    <a:lnTo>
                      <a:pt x="220" y="239"/>
                    </a:lnTo>
                    <a:lnTo>
                      <a:pt x="220" y="237"/>
                    </a:lnTo>
                    <a:lnTo>
                      <a:pt x="215" y="237"/>
                    </a:lnTo>
                    <a:lnTo>
                      <a:pt x="215" y="236"/>
                    </a:lnTo>
                    <a:lnTo>
                      <a:pt x="214" y="236"/>
                    </a:lnTo>
                    <a:lnTo>
                      <a:pt x="214" y="235"/>
                    </a:lnTo>
                    <a:lnTo>
                      <a:pt x="212" y="235"/>
                    </a:lnTo>
                    <a:lnTo>
                      <a:pt x="211" y="235"/>
                    </a:lnTo>
                    <a:lnTo>
                      <a:pt x="210" y="233"/>
                    </a:lnTo>
                    <a:lnTo>
                      <a:pt x="209" y="232"/>
                    </a:lnTo>
                    <a:lnTo>
                      <a:pt x="206" y="232"/>
                    </a:lnTo>
                    <a:lnTo>
                      <a:pt x="206" y="232"/>
                    </a:lnTo>
                    <a:lnTo>
                      <a:pt x="205" y="232"/>
                    </a:lnTo>
                    <a:lnTo>
                      <a:pt x="205" y="231"/>
                    </a:lnTo>
                    <a:lnTo>
                      <a:pt x="201" y="231"/>
                    </a:lnTo>
                    <a:lnTo>
                      <a:pt x="194" y="229"/>
                    </a:lnTo>
                    <a:lnTo>
                      <a:pt x="193" y="227"/>
                    </a:lnTo>
                    <a:lnTo>
                      <a:pt x="192" y="227"/>
                    </a:lnTo>
                    <a:lnTo>
                      <a:pt x="192" y="227"/>
                    </a:lnTo>
                    <a:lnTo>
                      <a:pt x="190" y="227"/>
                    </a:lnTo>
                    <a:lnTo>
                      <a:pt x="189" y="226"/>
                    </a:lnTo>
                    <a:lnTo>
                      <a:pt x="186" y="224"/>
                    </a:lnTo>
                    <a:lnTo>
                      <a:pt x="186" y="224"/>
                    </a:lnTo>
                    <a:lnTo>
                      <a:pt x="184" y="223"/>
                    </a:lnTo>
                    <a:lnTo>
                      <a:pt x="181" y="219"/>
                    </a:lnTo>
                    <a:lnTo>
                      <a:pt x="178" y="219"/>
                    </a:lnTo>
                    <a:lnTo>
                      <a:pt x="178" y="219"/>
                    </a:lnTo>
                    <a:lnTo>
                      <a:pt x="177" y="219"/>
                    </a:lnTo>
                    <a:lnTo>
                      <a:pt x="177" y="218"/>
                    </a:lnTo>
                    <a:lnTo>
                      <a:pt x="171" y="218"/>
                    </a:lnTo>
                    <a:lnTo>
                      <a:pt x="171" y="216"/>
                    </a:lnTo>
                    <a:lnTo>
                      <a:pt x="171" y="216"/>
                    </a:lnTo>
                    <a:lnTo>
                      <a:pt x="169" y="215"/>
                    </a:lnTo>
                    <a:lnTo>
                      <a:pt x="169" y="215"/>
                    </a:lnTo>
                    <a:lnTo>
                      <a:pt x="168" y="214"/>
                    </a:lnTo>
                    <a:lnTo>
                      <a:pt x="168" y="212"/>
                    </a:lnTo>
                    <a:lnTo>
                      <a:pt x="167" y="212"/>
                    </a:lnTo>
                    <a:lnTo>
                      <a:pt x="167" y="211"/>
                    </a:lnTo>
                    <a:lnTo>
                      <a:pt x="165" y="211"/>
                    </a:lnTo>
                    <a:lnTo>
                      <a:pt x="164" y="210"/>
                    </a:lnTo>
                    <a:lnTo>
                      <a:pt x="163" y="210"/>
                    </a:lnTo>
                    <a:lnTo>
                      <a:pt x="163" y="208"/>
                    </a:lnTo>
                    <a:lnTo>
                      <a:pt x="161" y="208"/>
                    </a:lnTo>
                    <a:lnTo>
                      <a:pt x="161" y="207"/>
                    </a:lnTo>
                    <a:lnTo>
                      <a:pt x="161" y="207"/>
                    </a:lnTo>
                    <a:lnTo>
                      <a:pt x="160" y="206"/>
                    </a:lnTo>
                    <a:lnTo>
                      <a:pt x="159" y="206"/>
                    </a:lnTo>
                    <a:lnTo>
                      <a:pt x="159" y="206"/>
                    </a:lnTo>
                    <a:lnTo>
                      <a:pt x="158" y="206"/>
                    </a:lnTo>
                    <a:lnTo>
                      <a:pt x="156" y="205"/>
                    </a:lnTo>
                    <a:lnTo>
                      <a:pt x="155" y="205"/>
                    </a:lnTo>
                    <a:lnTo>
                      <a:pt x="155" y="203"/>
                    </a:lnTo>
                    <a:lnTo>
                      <a:pt x="154" y="201"/>
                    </a:lnTo>
                    <a:lnTo>
                      <a:pt x="152" y="199"/>
                    </a:lnTo>
                    <a:lnTo>
                      <a:pt x="151" y="198"/>
                    </a:lnTo>
                    <a:lnTo>
                      <a:pt x="150" y="197"/>
                    </a:lnTo>
                    <a:lnTo>
                      <a:pt x="148" y="191"/>
                    </a:lnTo>
                    <a:lnTo>
                      <a:pt x="150" y="190"/>
                    </a:lnTo>
                    <a:lnTo>
                      <a:pt x="150" y="189"/>
                    </a:lnTo>
                    <a:lnTo>
                      <a:pt x="148" y="189"/>
                    </a:lnTo>
                    <a:lnTo>
                      <a:pt x="148" y="186"/>
                    </a:lnTo>
                    <a:lnTo>
                      <a:pt x="150" y="185"/>
                    </a:lnTo>
                    <a:lnTo>
                      <a:pt x="151" y="184"/>
                    </a:lnTo>
                    <a:lnTo>
                      <a:pt x="151" y="182"/>
                    </a:lnTo>
                    <a:lnTo>
                      <a:pt x="151" y="181"/>
                    </a:lnTo>
                    <a:lnTo>
                      <a:pt x="151" y="178"/>
                    </a:lnTo>
                    <a:lnTo>
                      <a:pt x="151" y="177"/>
                    </a:lnTo>
                    <a:lnTo>
                      <a:pt x="150" y="176"/>
                    </a:lnTo>
                    <a:lnTo>
                      <a:pt x="150" y="172"/>
                    </a:lnTo>
                    <a:lnTo>
                      <a:pt x="148" y="171"/>
                    </a:lnTo>
                    <a:lnTo>
                      <a:pt x="147" y="168"/>
                    </a:lnTo>
                    <a:lnTo>
                      <a:pt x="146" y="167"/>
                    </a:lnTo>
                    <a:lnTo>
                      <a:pt x="146" y="165"/>
                    </a:lnTo>
                    <a:lnTo>
                      <a:pt x="143" y="164"/>
                    </a:lnTo>
                    <a:lnTo>
                      <a:pt x="143" y="163"/>
                    </a:lnTo>
                    <a:lnTo>
                      <a:pt x="142" y="163"/>
                    </a:lnTo>
                    <a:lnTo>
                      <a:pt x="142" y="161"/>
                    </a:lnTo>
                    <a:lnTo>
                      <a:pt x="142" y="161"/>
                    </a:lnTo>
                    <a:lnTo>
                      <a:pt x="142" y="160"/>
                    </a:lnTo>
                    <a:lnTo>
                      <a:pt x="140" y="160"/>
                    </a:lnTo>
                    <a:lnTo>
                      <a:pt x="140" y="157"/>
                    </a:lnTo>
                    <a:lnTo>
                      <a:pt x="139" y="156"/>
                    </a:lnTo>
                    <a:lnTo>
                      <a:pt x="139" y="155"/>
                    </a:lnTo>
                    <a:lnTo>
                      <a:pt x="138" y="154"/>
                    </a:lnTo>
                    <a:lnTo>
                      <a:pt x="138" y="152"/>
                    </a:lnTo>
                    <a:lnTo>
                      <a:pt x="135" y="151"/>
                    </a:lnTo>
                    <a:lnTo>
                      <a:pt x="135" y="148"/>
                    </a:lnTo>
                    <a:lnTo>
                      <a:pt x="131" y="147"/>
                    </a:lnTo>
                    <a:lnTo>
                      <a:pt x="131" y="146"/>
                    </a:lnTo>
                    <a:lnTo>
                      <a:pt x="130" y="146"/>
                    </a:lnTo>
                    <a:lnTo>
                      <a:pt x="130" y="144"/>
                    </a:lnTo>
                    <a:lnTo>
                      <a:pt x="129" y="143"/>
                    </a:lnTo>
                    <a:lnTo>
                      <a:pt x="127" y="140"/>
                    </a:lnTo>
                    <a:lnTo>
                      <a:pt x="126" y="138"/>
                    </a:lnTo>
                    <a:lnTo>
                      <a:pt x="125" y="136"/>
                    </a:lnTo>
                    <a:lnTo>
                      <a:pt x="123" y="136"/>
                    </a:lnTo>
                    <a:lnTo>
                      <a:pt x="123" y="136"/>
                    </a:lnTo>
                    <a:lnTo>
                      <a:pt x="123" y="135"/>
                    </a:lnTo>
                    <a:lnTo>
                      <a:pt x="123" y="135"/>
                    </a:lnTo>
                    <a:lnTo>
                      <a:pt x="121" y="134"/>
                    </a:lnTo>
                    <a:lnTo>
                      <a:pt x="121" y="134"/>
                    </a:lnTo>
                    <a:lnTo>
                      <a:pt x="120" y="133"/>
                    </a:lnTo>
                    <a:lnTo>
                      <a:pt x="118" y="133"/>
                    </a:lnTo>
                    <a:lnTo>
                      <a:pt x="117" y="130"/>
                    </a:lnTo>
                    <a:lnTo>
                      <a:pt x="114" y="130"/>
                    </a:lnTo>
                    <a:lnTo>
                      <a:pt x="114" y="127"/>
                    </a:lnTo>
                    <a:lnTo>
                      <a:pt x="114" y="125"/>
                    </a:lnTo>
                    <a:lnTo>
                      <a:pt x="116" y="125"/>
                    </a:lnTo>
                    <a:lnTo>
                      <a:pt x="117" y="123"/>
                    </a:lnTo>
                    <a:lnTo>
                      <a:pt x="117" y="121"/>
                    </a:lnTo>
                    <a:lnTo>
                      <a:pt x="116" y="121"/>
                    </a:lnTo>
                    <a:lnTo>
                      <a:pt x="116" y="119"/>
                    </a:lnTo>
                    <a:lnTo>
                      <a:pt x="114" y="119"/>
                    </a:lnTo>
                    <a:lnTo>
                      <a:pt x="113" y="119"/>
                    </a:lnTo>
                    <a:lnTo>
                      <a:pt x="110" y="118"/>
                    </a:lnTo>
                    <a:lnTo>
                      <a:pt x="110" y="114"/>
                    </a:lnTo>
                    <a:lnTo>
                      <a:pt x="108" y="114"/>
                    </a:lnTo>
                    <a:lnTo>
                      <a:pt x="106" y="113"/>
                    </a:lnTo>
                    <a:lnTo>
                      <a:pt x="105" y="110"/>
                    </a:lnTo>
                    <a:lnTo>
                      <a:pt x="105" y="110"/>
                    </a:lnTo>
                    <a:lnTo>
                      <a:pt x="105" y="106"/>
                    </a:lnTo>
                    <a:lnTo>
                      <a:pt x="101" y="106"/>
                    </a:lnTo>
                    <a:lnTo>
                      <a:pt x="100" y="105"/>
                    </a:lnTo>
                    <a:lnTo>
                      <a:pt x="100" y="105"/>
                    </a:lnTo>
                    <a:lnTo>
                      <a:pt x="100" y="102"/>
                    </a:lnTo>
                    <a:lnTo>
                      <a:pt x="99" y="102"/>
                    </a:lnTo>
                    <a:lnTo>
                      <a:pt x="99" y="101"/>
                    </a:lnTo>
                    <a:lnTo>
                      <a:pt x="99" y="100"/>
                    </a:lnTo>
                    <a:lnTo>
                      <a:pt x="93" y="99"/>
                    </a:lnTo>
                    <a:lnTo>
                      <a:pt x="92" y="96"/>
                    </a:lnTo>
                    <a:lnTo>
                      <a:pt x="93" y="96"/>
                    </a:lnTo>
                    <a:lnTo>
                      <a:pt x="93" y="93"/>
                    </a:lnTo>
                    <a:lnTo>
                      <a:pt x="91" y="93"/>
                    </a:lnTo>
                    <a:lnTo>
                      <a:pt x="91" y="93"/>
                    </a:lnTo>
                    <a:lnTo>
                      <a:pt x="91" y="92"/>
                    </a:lnTo>
                    <a:lnTo>
                      <a:pt x="91" y="92"/>
                    </a:lnTo>
                    <a:lnTo>
                      <a:pt x="91" y="91"/>
                    </a:lnTo>
                    <a:lnTo>
                      <a:pt x="91" y="91"/>
                    </a:lnTo>
                    <a:lnTo>
                      <a:pt x="89" y="91"/>
                    </a:lnTo>
                    <a:lnTo>
                      <a:pt x="88" y="89"/>
                    </a:lnTo>
                    <a:lnTo>
                      <a:pt x="87" y="87"/>
                    </a:lnTo>
                    <a:lnTo>
                      <a:pt x="86" y="83"/>
                    </a:lnTo>
                    <a:lnTo>
                      <a:pt x="84" y="80"/>
                    </a:lnTo>
                    <a:lnTo>
                      <a:pt x="83" y="80"/>
                    </a:lnTo>
                    <a:lnTo>
                      <a:pt x="82" y="76"/>
                    </a:lnTo>
                    <a:lnTo>
                      <a:pt x="80" y="75"/>
                    </a:lnTo>
                    <a:lnTo>
                      <a:pt x="82" y="70"/>
                    </a:lnTo>
                    <a:lnTo>
                      <a:pt x="80" y="70"/>
                    </a:lnTo>
                    <a:lnTo>
                      <a:pt x="79" y="68"/>
                    </a:lnTo>
                    <a:lnTo>
                      <a:pt x="79" y="67"/>
                    </a:lnTo>
                    <a:lnTo>
                      <a:pt x="78" y="66"/>
                    </a:lnTo>
                    <a:lnTo>
                      <a:pt x="78" y="64"/>
                    </a:lnTo>
                    <a:lnTo>
                      <a:pt x="74" y="64"/>
                    </a:lnTo>
                    <a:lnTo>
                      <a:pt x="72" y="67"/>
                    </a:lnTo>
                    <a:lnTo>
                      <a:pt x="71" y="66"/>
                    </a:lnTo>
                    <a:lnTo>
                      <a:pt x="70" y="64"/>
                    </a:lnTo>
                    <a:lnTo>
                      <a:pt x="68" y="64"/>
                    </a:lnTo>
                    <a:lnTo>
                      <a:pt x="67" y="63"/>
                    </a:lnTo>
                    <a:lnTo>
                      <a:pt x="63" y="63"/>
                    </a:lnTo>
                    <a:lnTo>
                      <a:pt x="63" y="64"/>
                    </a:lnTo>
                    <a:lnTo>
                      <a:pt x="65" y="64"/>
                    </a:lnTo>
                    <a:lnTo>
                      <a:pt x="65" y="64"/>
                    </a:lnTo>
                    <a:lnTo>
                      <a:pt x="63" y="66"/>
                    </a:lnTo>
                    <a:lnTo>
                      <a:pt x="63" y="68"/>
                    </a:lnTo>
                    <a:lnTo>
                      <a:pt x="63" y="70"/>
                    </a:lnTo>
                    <a:lnTo>
                      <a:pt x="65" y="71"/>
                    </a:lnTo>
                    <a:lnTo>
                      <a:pt x="65" y="72"/>
                    </a:lnTo>
                    <a:lnTo>
                      <a:pt x="67" y="74"/>
                    </a:lnTo>
                    <a:lnTo>
                      <a:pt x="67" y="76"/>
                    </a:lnTo>
                    <a:lnTo>
                      <a:pt x="68" y="78"/>
                    </a:lnTo>
                    <a:lnTo>
                      <a:pt x="68" y="80"/>
                    </a:lnTo>
                    <a:lnTo>
                      <a:pt x="70" y="80"/>
                    </a:lnTo>
                    <a:lnTo>
                      <a:pt x="70" y="82"/>
                    </a:lnTo>
                    <a:lnTo>
                      <a:pt x="70" y="82"/>
                    </a:lnTo>
                    <a:lnTo>
                      <a:pt x="70" y="83"/>
                    </a:lnTo>
                    <a:lnTo>
                      <a:pt x="71" y="83"/>
                    </a:lnTo>
                    <a:lnTo>
                      <a:pt x="71" y="83"/>
                    </a:lnTo>
                    <a:lnTo>
                      <a:pt x="71" y="85"/>
                    </a:lnTo>
                    <a:lnTo>
                      <a:pt x="75" y="85"/>
                    </a:lnTo>
                    <a:lnTo>
                      <a:pt x="76" y="89"/>
                    </a:lnTo>
                    <a:lnTo>
                      <a:pt x="78" y="91"/>
                    </a:lnTo>
                    <a:lnTo>
                      <a:pt x="78" y="92"/>
                    </a:lnTo>
                    <a:lnTo>
                      <a:pt x="76" y="93"/>
                    </a:lnTo>
                    <a:lnTo>
                      <a:pt x="76" y="95"/>
                    </a:lnTo>
                    <a:lnTo>
                      <a:pt x="78" y="95"/>
                    </a:lnTo>
                    <a:lnTo>
                      <a:pt x="78" y="96"/>
                    </a:lnTo>
                    <a:lnTo>
                      <a:pt x="79" y="96"/>
                    </a:lnTo>
                    <a:lnTo>
                      <a:pt x="79" y="96"/>
                    </a:lnTo>
                    <a:lnTo>
                      <a:pt x="79" y="96"/>
                    </a:lnTo>
                    <a:lnTo>
                      <a:pt x="80" y="96"/>
                    </a:lnTo>
                    <a:lnTo>
                      <a:pt x="80" y="97"/>
                    </a:lnTo>
                    <a:lnTo>
                      <a:pt x="80" y="97"/>
                    </a:lnTo>
                    <a:lnTo>
                      <a:pt x="80" y="97"/>
                    </a:lnTo>
                    <a:lnTo>
                      <a:pt x="82" y="99"/>
                    </a:lnTo>
                    <a:lnTo>
                      <a:pt x="83" y="99"/>
                    </a:lnTo>
                    <a:lnTo>
                      <a:pt x="83" y="101"/>
                    </a:lnTo>
                    <a:lnTo>
                      <a:pt x="83" y="105"/>
                    </a:lnTo>
                    <a:lnTo>
                      <a:pt x="84" y="106"/>
                    </a:lnTo>
                    <a:lnTo>
                      <a:pt x="84" y="108"/>
                    </a:lnTo>
                    <a:lnTo>
                      <a:pt x="86" y="108"/>
                    </a:lnTo>
                    <a:lnTo>
                      <a:pt x="86" y="108"/>
                    </a:lnTo>
                    <a:lnTo>
                      <a:pt x="87" y="109"/>
                    </a:lnTo>
                    <a:lnTo>
                      <a:pt x="87" y="110"/>
                    </a:lnTo>
                    <a:lnTo>
                      <a:pt x="88" y="112"/>
                    </a:lnTo>
                    <a:lnTo>
                      <a:pt x="89" y="113"/>
                    </a:lnTo>
                    <a:lnTo>
                      <a:pt x="89" y="114"/>
                    </a:lnTo>
                    <a:lnTo>
                      <a:pt x="88" y="114"/>
                    </a:lnTo>
                    <a:lnTo>
                      <a:pt x="89" y="118"/>
                    </a:lnTo>
                    <a:lnTo>
                      <a:pt x="91" y="118"/>
                    </a:lnTo>
                    <a:lnTo>
                      <a:pt x="92" y="119"/>
                    </a:lnTo>
                    <a:lnTo>
                      <a:pt x="92" y="119"/>
                    </a:lnTo>
                    <a:lnTo>
                      <a:pt x="93" y="122"/>
                    </a:lnTo>
                    <a:lnTo>
                      <a:pt x="95" y="122"/>
                    </a:lnTo>
                    <a:lnTo>
                      <a:pt x="95" y="125"/>
                    </a:lnTo>
                    <a:lnTo>
                      <a:pt x="95" y="125"/>
                    </a:lnTo>
                    <a:lnTo>
                      <a:pt x="95" y="126"/>
                    </a:lnTo>
                    <a:lnTo>
                      <a:pt x="96" y="126"/>
                    </a:lnTo>
                    <a:lnTo>
                      <a:pt x="96" y="129"/>
                    </a:lnTo>
                    <a:lnTo>
                      <a:pt x="97" y="130"/>
                    </a:lnTo>
                    <a:lnTo>
                      <a:pt x="97" y="133"/>
                    </a:lnTo>
                    <a:lnTo>
                      <a:pt x="99" y="133"/>
                    </a:lnTo>
                    <a:lnTo>
                      <a:pt x="99" y="134"/>
                    </a:lnTo>
                    <a:lnTo>
                      <a:pt x="100" y="134"/>
                    </a:lnTo>
                    <a:lnTo>
                      <a:pt x="99" y="139"/>
                    </a:lnTo>
                    <a:lnTo>
                      <a:pt x="101" y="140"/>
                    </a:lnTo>
                    <a:lnTo>
                      <a:pt x="101" y="144"/>
                    </a:lnTo>
                    <a:lnTo>
                      <a:pt x="100" y="144"/>
                    </a:lnTo>
                    <a:lnTo>
                      <a:pt x="101" y="146"/>
                    </a:lnTo>
                    <a:lnTo>
                      <a:pt x="103" y="147"/>
                    </a:lnTo>
                    <a:lnTo>
                      <a:pt x="105" y="147"/>
                    </a:lnTo>
                    <a:lnTo>
                      <a:pt x="105" y="148"/>
                    </a:lnTo>
                    <a:lnTo>
                      <a:pt x="106" y="150"/>
                    </a:lnTo>
                    <a:lnTo>
                      <a:pt x="106" y="150"/>
                    </a:lnTo>
                    <a:lnTo>
                      <a:pt x="106" y="151"/>
                    </a:lnTo>
                    <a:lnTo>
                      <a:pt x="106" y="151"/>
                    </a:lnTo>
                    <a:lnTo>
                      <a:pt x="109" y="152"/>
                    </a:lnTo>
                    <a:lnTo>
                      <a:pt x="109" y="154"/>
                    </a:lnTo>
                    <a:lnTo>
                      <a:pt x="109" y="154"/>
                    </a:lnTo>
                    <a:lnTo>
                      <a:pt x="110" y="154"/>
                    </a:lnTo>
                    <a:lnTo>
                      <a:pt x="110" y="156"/>
                    </a:lnTo>
                    <a:lnTo>
                      <a:pt x="110" y="157"/>
                    </a:lnTo>
                    <a:lnTo>
                      <a:pt x="110" y="159"/>
                    </a:lnTo>
                    <a:lnTo>
                      <a:pt x="109" y="160"/>
                    </a:lnTo>
                    <a:lnTo>
                      <a:pt x="109" y="161"/>
                    </a:lnTo>
                    <a:lnTo>
                      <a:pt x="106" y="161"/>
                    </a:lnTo>
                    <a:lnTo>
                      <a:pt x="106" y="161"/>
                    </a:lnTo>
                    <a:lnTo>
                      <a:pt x="105" y="161"/>
                    </a:lnTo>
                    <a:lnTo>
                      <a:pt x="105" y="157"/>
                    </a:lnTo>
                    <a:lnTo>
                      <a:pt x="105" y="157"/>
                    </a:lnTo>
                    <a:lnTo>
                      <a:pt x="104" y="154"/>
                    </a:lnTo>
                    <a:lnTo>
                      <a:pt x="103" y="154"/>
                    </a:lnTo>
                    <a:lnTo>
                      <a:pt x="101" y="152"/>
                    </a:lnTo>
                    <a:lnTo>
                      <a:pt x="100" y="151"/>
                    </a:lnTo>
                    <a:lnTo>
                      <a:pt x="99" y="150"/>
                    </a:lnTo>
                    <a:lnTo>
                      <a:pt x="97" y="147"/>
                    </a:lnTo>
                    <a:lnTo>
                      <a:pt x="96" y="146"/>
                    </a:lnTo>
                    <a:lnTo>
                      <a:pt x="95" y="146"/>
                    </a:lnTo>
                    <a:lnTo>
                      <a:pt x="93" y="143"/>
                    </a:lnTo>
                    <a:lnTo>
                      <a:pt x="91" y="143"/>
                    </a:lnTo>
                    <a:lnTo>
                      <a:pt x="91" y="142"/>
                    </a:lnTo>
                    <a:lnTo>
                      <a:pt x="89" y="142"/>
                    </a:lnTo>
                    <a:lnTo>
                      <a:pt x="89" y="140"/>
                    </a:lnTo>
                    <a:lnTo>
                      <a:pt x="89" y="133"/>
                    </a:lnTo>
                    <a:lnTo>
                      <a:pt x="88" y="133"/>
                    </a:lnTo>
                    <a:lnTo>
                      <a:pt x="88" y="130"/>
                    </a:lnTo>
                    <a:lnTo>
                      <a:pt x="88" y="130"/>
                    </a:lnTo>
                    <a:lnTo>
                      <a:pt x="87" y="129"/>
                    </a:lnTo>
                    <a:lnTo>
                      <a:pt x="88" y="127"/>
                    </a:lnTo>
                    <a:lnTo>
                      <a:pt x="88" y="126"/>
                    </a:lnTo>
                    <a:lnTo>
                      <a:pt x="86" y="125"/>
                    </a:lnTo>
                    <a:lnTo>
                      <a:pt x="86" y="123"/>
                    </a:lnTo>
                    <a:lnTo>
                      <a:pt x="84" y="122"/>
                    </a:lnTo>
                    <a:lnTo>
                      <a:pt x="83" y="122"/>
                    </a:lnTo>
                    <a:lnTo>
                      <a:pt x="82" y="119"/>
                    </a:lnTo>
                    <a:lnTo>
                      <a:pt x="78" y="119"/>
                    </a:lnTo>
                    <a:lnTo>
                      <a:pt x="78" y="118"/>
                    </a:lnTo>
                    <a:lnTo>
                      <a:pt x="74" y="118"/>
                    </a:lnTo>
                    <a:lnTo>
                      <a:pt x="74" y="117"/>
                    </a:lnTo>
                    <a:lnTo>
                      <a:pt x="74" y="116"/>
                    </a:lnTo>
                    <a:lnTo>
                      <a:pt x="71" y="116"/>
                    </a:lnTo>
                    <a:lnTo>
                      <a:pt x="67" y="110"/>
                    </a:lnTo>
                    <a:lnTo>
                      <a:pt x="66" y="109"/>
                    </a:lnTo>
                    <a:lnTo>
                      <a:pt x="65" y="109"/>
                    </a:lnTo>
                    <a:lnTo>
                      <a:pt x="63" y="109"/>
                    </a:lnTo>
                    <a:lnTo>
                      <a:pt x="63" y="106"/>
                    </a:lnTo>
                    <a:lnTo>
                      <a:pt x="63" y="106"/>
                    </a:lnTo>
                    <a:lnTo>
                      <a:pt x="66" y="106"/>
                    </a:lnTo>
                    <a:lnTo>
                      <a:pt x="68" y="106"/>
                    </a:lnTo>
                    <a:lnTo>
                      <a:pt x="70" y="106"/>
                    </a:lnTo>
                    <a:lnTo>
                      <a:pt x="70" y="106"/>
                    </a:lnTo>
                    <a:lnTo>
                      <a:pt x="70" y="105"/>
                    </a:lnTo>
                    <a:lnTo>
                      <a:pt x="71" y="105"/>
                    </a:lnTo>
                    <a:lnTo>
                      <a:pt x="71" y="104"/>
                    </a:lnTo>
                    <a:lnTo>
                      <a:pt x="71" y="104"/>
                    </a:lnTo>
                    <a:lnTo>
                      <a:pt x="71" y="100"/>
                    </a:lnTo>
                    <a:lnTo>
                      <a:pt x="71" y="100"/>
                    </a:lnTo>
                    <a:lnTo>
                      <a:pt x="71" y="96"/>
                    </a:lnTo>
                    <a:lnTo>
                      <a:pt x="70" y="95"/>
                    </a:lnTo>
                    <a:lnTo>
                      <a:pt x="70" y="91"/>
                    </a:lnTo>
                    <a:lnTo>
                      <a:pt x="67" y="85"/>
                    </a:lnTo>
                    <a:lnTo>
                      <a:pt x="65" y="85"/>
                    </a:lnTo>
                    <a:lnTo>
                      <a:pt x="65" y="84"/>
                    </a:lnTo>
                    <a:lnTo>
                      <a:pt x="59" y="83"/>
                    </a:lnTo>
                    <a:lnTo>
                      <a:pt x="59" y="82"/>
                    </a:lnTo>
                    <a:lnTo>
                      <a:pt x="57" y="80"/>
                    </a:lnTo>
                    <a:lnTo>
                      <a:pt x="57" y="79"/>
                    </a:lnTo>
                    <a:lnTo>
                      <a:pt x="57" y="79"/>
                    </a:lnTo>
                    <a:lnTo>
                      <a:pt x="55" y="78"/>
                    </a:lnTo>
                    <a:lnTo>
                      <a:pt x="55" y="78"/>
                    </a:lnTo>
                    <a:lnTo>
                      <a:pt x="55" y="76"/>
                    </a:lnTo>
                    <a:lnTo>
                      <a:pt x="54" y="76"/>
                    </a:lnTo>
                    <a:lnTo>
                      <a:pt x="54" y="74"/>
                    </a:lnTo>
                    <a:lnTo>
                      <a:pt x="51" y="72"/>
                    </a:lnTo>
                    <a:lnTo>
                      <a:pt x="51" y="71"/>
                    </a:lnTo>
                    <a:lnTo>
                      <a:pt x="53" y="70"/>
                    </a:lnTo>
                    <a:lnTo>
                      <a:pt x="53" y="68"/>
                    </a:lnTo>
                    <a:lnTo>
                      <a:pt x="51" y="67"/>
                    </a:lnTo>
                    <a:lnTo>
                      <a:pt x="49" y="66"/>
                    </a:lnTo>
                    <a:lnTo>
                      <a:pt x="49" y="63"/>
                    </a:lnTo>
                    <a:lnTo>
                      <a:pt x="46" y="61"/>
                    </a:lnTo>
                    <a:lnTo>
                      <a:pt x="46" y="59"/>
                    </a:lnTo>
                    <a:lnTo>
                      <a:pt x="46" y="59"/>
                    </a:lnTo>
                    <a:lnTo>
                      <a:pt x="46" y="58"/>
                    </a:lnTo>
                    <a:lnTo>
                      <a:pt x="45" y="58"/>
                    </a:lnTo>
                    <a:lnTo>
                      <a:pt x="45" y="55"/>
                    </a:lnTo>
                    <a:lnTo>
                      <a:pt x="45" y="55"/>
                    </a:lnTo>
                    <a:lnTo>
                      <a:pt x="45" y="55"/>
                    </a:lnTo>
                    <a:lnTo>
                      <a:pt x="45" y="54"/>
                    </a:lnTo>
                    <a:lnTo>
                      <a:pt x="45" y="54"/>
                    </a:lnTo>
                    <a:lnTo>
                      <a:pt x="45" y="53"/>
                    </a:lnTo>
                    <a:lnTo>
                      <a:pt x="44" y="53"/>
                    </a:lnTo>
                    <a:lnTo>
                      <a:pt x="44" y="49"/>
                    </a:lnTo>
                    <a:lnTo>
                      <a:pt x="44" y="49"/>
                    </a:lnTo>
                    <a:lnTo>
                      <a:pt x="42" y="46"/>
                    </a:lnTo>
                    <a:lnTo>
                      <a:pt x="41" y="46"/>
                    </a:lnTo>
                    <a:lnTo>
                      <a:pt x="40" y="45"/>
                    </a:lnTo>
                    <a:lnTo>
                      <a:pt x="37" y="44"/>
                    </a:lnTo>
                    <a:lnTo>
                      <a:pt x="37" y="42"/>
                    </a:lnTo>
                    <a:lnTo>
                      <a:pt x="37" y="41"/>
                    </a:lnTo>
                    <a:lnTo>
                      <a:pt x="36" y="41"/>
                    </a:lnTo>
                    <a:lnTo>
                      <a:pt x="34" y="40"/>
                    </a:lnTo>
                    <a:lnTo>
                      <a:pt x="33" y="41"/>
                    </a:lnTo>
                    <a:lnTo>
                      <a:pt x="33" y="41"/>
                    </a:lnTo>
                    <a:lnTo>
                      <a:pt x="32" y="41"/>
                    </a:lnTo>
                    <a:lnTo>
                      <a:pt x="32" y="41"/>
                    </a:lnTo>
                    <a:lnTo>
                      <a:pt x="32" y="41"/>
                    </a:lnTo>
                    <a:lnTo>
                      <a:pt x="31" y="37"/>
                    </a:lnTo>
                    <a:lnTo>
                      <a:pt x="23" y="36"/>
                    </a:lnTo>
                    <a:lnTo>
                      <a:pt x="23" y="34"/>
                    </a:lnTo>
                    <a:lnTo>
                      <a:pt x="21" y="34"/>
                    </a:lnTo>
                    <a:lnTo>
                      <a:pt x="21" y="33"/>
                    </a:lnTo>
                    <a:lnTo>
                      <a:pt x="20" y="33"/>
                    </a:lnTo>
                    <a:lnTo>
                      <a:pt x="19" y="33"/>
                    </a:lnTo>
                    <a:lnTo>
                      <a:pt x="17" y="34"/>
                    </a:lnTo>
                    <a:lnTo>
                      <a:pt x="16" y="34"/>
                    </a:lnTo>
                    <a:lnTo>
                      <a:pt x="16" y="33"/>
                    </a:lnTo>
                    <a:lnTo>
                      <a:pt x="15" y="33"/>
                    </a:lnTo>
                    <a:lnTo>
                      <a:pt x="15" y="30"/>
                    </a:lnTo>
                    <a:lnTo>
                      <a:pt x="16" y="30"/>
                    </a:lnTo>
                    <a:lnTo>
                      <a:pt x="15" y="28"/>
                    </a:lnTo>
                    <a:lnTo>
                      <a:pt x="16" y="28"/>
                    </a:lnTo>
                    <a:lnTo>
                      <a:pt x="16" y="27"/>
                    </a:lnTo>
                    <a:lnTo>
                      <a:pt x="12" y="25"/>
                    </a:lnTo>
                    <a:lnTo>
                      <a:pt x="14" y="23"/>
                    </a:lnTo>
                    <a:lnTo>
                      <a:pt x="11" y="23"/>
                    </a:lnTo>
                    <a:lnTo>
                      <a:pt x="11" y="21"/>
                    </a:lnTo>
                    <a:lnTo>
                      <a:pt x="10" y="20"/>
                    </a:lnTo>
                    <a:lnTo>
                      <a:pt x="8" y="19"/>
                    </a:lnTo>
                    <a:lnTo>
                      <a:pt x="7" y="16"/>
                    </a:lnTo>
                    <a:lnTo>
                      <a:pt x="7" y="16"/>
                    </a:lnTo>
                    <a:lnTo>
                      <a:pt x="7" y="15"/>
                    </a:lnTo>
                    <a:lnTo>
                      <a:pt x="6" y="13"/>
                    </a:lnTo>
                    <a:lnTo>
                      <a:pt x="6" y="12"/>
                    </a:lnTo>
                    <a:lnTo>
                      <a:pt x="4" y="11"/>
                    </a:lnTo>
                    <a:lnTo>
                      <a:pt x="3" y="10"/>
                    </a:lnTo>
                    <a:lnTo>
                      <a:pt x="2" y="8"/>
                    </a:lnTo>
                    <a:lnTo>
                      <a:pt x="3" y="6"/>
                    </a:lnTo>
                    <a:lnTo>
                      <a:pt x="6" y="6"/>
                    </a:lnTo>
                    <a:lnTo>
                      <a:pt x="6" y="3"/>
                    </a:lnTo>
                    <a:lnTo>
                      <a:pt x="4" y="3"/>
                    </a:lnTo>
                    <a:lnTo>
                      <a:pt x="4" y="3"/>
                    </a:lnTo>
                    <a:lnTo>
                      <a:pt x="2" y="2"/>
                    </a:lnTo>
                    <a:lnTo>
                      <a:pt x="0"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Group 8284">
                <a:extLst>
                  <a:ext uri="{FF2B5EF4-FFF2-40B4-BE49-F238E27FC236}">
                    <a16:creationId xmlns:a16="http://schemas.microsoft.com/office/drawing/2014/main" xmlns="" id="{C6F8BDBD-7567-44AB-B3CA-F21B0A12B2E1}"/>
                  </a:ext>
                </a:extLst>
              </p:cNvPr>
              <p:cNvGrpSpPr/>
              <p:nvPr/>
            </p:nvGrpSpPr>
            <p:grpSpPr>
              <a:xfrm>
                <a:off x="3149600" y="1148217"/>
                <a:ext cx="5502275" cy="2728912"/>
                <a:chOff x="3149600" y="1148217"/>
                <a:chExt cx="5502275" cy="2728912"/>
              </a:xfrm>
              <a:grpFill/>
            </p:grpSpPr>
            <p:sp>
              <p:nvSpPr>
                <p:cNvPr id="27" name="Freeform 8">
                  <a:extLst>
                    <a:ext uri="{FF2B5EF4-FFF2-40B4-BE49-F238E27FC236}">
                      <a16:creationId xmlns:a16="http://schemas.microsoft.com/office/drawing/2014/main" xmlns="" id="{076E5644-5555-4E7F-93B6-9485232D5DC0}"/>
                    </a:ext>
                  </a:extLst>
                </p:cNvPr>
                <p:cNvSpPr>
                  <a:spLocks noEditPoints="1"/>
                </p:cNvSpPr>
                <p:nvPr/>
              </p:nvSpPr>
              <p:spPr bwMode="auto">
                <a:xfrm>
                  <a:off x="4051300" y="1703842"/>
                  <a:ext cx="982663" cy="514350"/>
                </a:xfrm>
                <a:custGeom>
                  <a:avLst/>
                  <a:gdLst>
                    <a:gd name="T0" fmla="*/ 457 w 619"/>
                    <a:gd name="T1" fmla="*/ 229 h 324"/>
                    <a:gd name="T2" fmla="*/ 8 w 619"/>
                    <a:gd name="T3" fmla="*/ 294 h 324"/>
                    <a:gd name="T4" fmla="*/ 9 w 619"/>
                    <a:gd name="T5" fmla="*/ 269 h 324"/>
                    <a:gd name="T6" fmla="*/ 8 w 619"/>
                    <a:gd name="T7" fmla="*/ 233 h 324"/>
                    <a:gd name="T8" fmla="*/ 2 w 619"/>
                    <a:gd name="T9" fmla="*/ 197 h 324"/>
                    <a:gd name="T10" fmla="*/ 463 w 619"/>
                    <a:gd name="T11" fmla="*/ 161 h 324"/>
                    <a:gd name="T12" fmla="*/ 493 w 619"/>
                    <a:gd name="T13" fmla="*/ 140 h 324"/>
                    <a:gd name="T14" fmla="*/ 505 w 619"/>
                    <a:gd name="T15" fmla="*/ 115 h 324"/>
                    <a:gd name="T16" fmla="*/ 463 w 619"/>
                    <a:gd name="T17" fmla="*/ 110 h 324"/>
                    <a:gd name="T18" fmla="*/ 459 w 619"/>
                    <a:gd name="T19" fmla="*/ 97 h 324"/>
                    <a:gd name="T20" fmla="*/ 449 w 619"/>
                    <a:gd name="T21" fmla="*/ 87 h 324"/>
                    <a:gd name="T22" fmla="*/ 491 w 619"/>
                    <a:gd name="T23" fmla="*/ 17 h 324"/>
                    <a:gd name="T24" fmla="*/ 493 w 619"/>
                    <a:gd name="T25" fmla="*/ 28 h 324"/>
                    <a:gd name="T26" fmla="*/ 505 w 619"/>
                    <a:gd name="T27" fmla="*/ 49 h 324"/>
                    <a:gd name="T28" fmla="*/ 521 w 619"/>
                    <a:gd name="T29" fmla="*/ 57 h 324"/>
                    <a:gd name="T30" fmla="*/ 533 w 619"/>
                    <a:gd name="T31" fmla="*/ 39 h 324"/>
                    <a:gd name="T32" fmla="*/ 544 w 619"/>
                    <a:gd name="T33" fmla="*/ 47 h 324"/>
                    <a:gd name="T34" fmla="*/ 548 w 619"/>
                    <a:gd name="T35" fmla="*/ 59 h 324"/>
                    <a:gd name="T36" fmla="*/ 561 w 619"/>
                    <a:gd name="T37" fmla="*/ 76 h 324"/>
                    <a:gd name="T38" fmla="*/ 561 w 619"/>
                    <a:gd name="T39" fmla="*/ 87 h 324"/>
                    <a:gd name="T40" fmla="*/ 584 w 619"/>
                    <a:gd name="T41" fmla="*/ 106 h 324"/>
                    <a:gd name="T42" fmla="*/ 599 w 619"/>
                    <a:gd name="T43" fmla="*/ 110 h 324"/>
                    <a:gd name="T44" fmla="*/ 595 w 619"/>
                    <a:gd name="T45" fmla="*/ 121 h 324"/>
                    <a:gd name="T46" fmla="*/ 581 w 619"/>
                    <a:gd name="T47" fmla="*/ 129 h 324"/>
                    <a:gd name="T48" fmla="*/ 611 w 619"/>
                    <a:gd name="T49" fmla="*/ 124 h 324"/>
                    <a:gd name="T50" fmla="*/ 615 w 619"/>
                    <a:gd name="T51" fmla="*/ 142 h 324"/>
                    <a:gd name="T52" fmla="*/ 585 w 619"/>
                    <a:gd name="T53" fmla="*/ 161 h 324"/>
                    <a:gd name="T54" fmla="*/ 571 w 619"/>
                    <a:gd name="T55" fmla="*/ 166 h 324"/>
                    <a:gd name="T56" fmla="*/ 555 w 619"/>
                    <a:gd name="T57" fmla="*/ 165 h 324"/>
                    <a:gd name="T58" fmla="*/ 531 w 619"/>
                    <a:gd name="T59" fmla="*/ 167 h 324"/>
                    <a:gd name="T60" fmla="*/ 505 w 619"/>
                    <a:gd name="T61" fmla="*/ 183 h 324"/>
                    <a:gd name="T62" fmla="*/ 493 w 619"/>
                    <a:gd name="T63" fmla="*/ 195 h 324"/>
                    <a:gd name="T64" fmla="*/ 482 w 619"/>
                    <a:gd name="T65" fmla="*/ 212 h 324"/>
                    <a:gd name="T66" fmla="*/ 503 w 619"/>
                    <a:gd name="T67" fmla="*/ 191 h 324"/>
                    <a:gd name="T68" fmla="*/ 531 w 619"/>
                    <a:gd name="T69" fmla="*/ 178 h 324"/>
                    <a:gd name="T70" fmla="*/ 538 w 619"/>
                    <a:gd name="T71" fmla="*/ 191 h 324"/>
                    <a:gd name="T72" fmla="*/ 531 w 619"/>
                    <a:gd name="T73" fmla="*/ 201 h 324"/>
                    <a:gd name="T74" fmla="*/ 538 w 619"/>
                    <a:gd name="T75" fmla="*/ 209 h 324"/>
                    <a:gd name="T76" fmla="*/ 544 w 619"/>
                    <a:gd name="T77" fmla="*/ 224 h 324"/>
                    <a:gd name="T78" fmla="*/ 567 w 619"/>
                    <a:gd name="T79" fmla="*/ 229 h 324"/>
                    <a:gd name="T80" fmla="*/ 544 w 619"/>
                    <a:gd name="T81" fmla="*/ 242 h 324"/>
                    <a:gd name="T82" fmla="*/ 530 w 619"/>
                    <a:gd name="T83" fmla="*/ 252 h 324"/>
                    <a:gd name="T84" fmla="*/ 541 w 619"/>
                    <a:gd name="T85" fmla="*/ 234 h 324"/>
                    <a:gd name="T86" fmla="*/ 539 w 619"/>
                    <a:gd name="T87" fmla="*/ 225 h 324"/>
                    <a:gd name="T88" fmla="*/ 527 w 619"/>
                    <a:gd name="T89" fmla="*/ 227 h 324"/>
                    <a:gd name="T90" fmla="*/ 517 w 619"/>
                    <a:gd name="T91" fmla="*/ 241 h 324"/>
                    <a:gd name="T92" fmla="*/ 501 w 619"/>
                    <a:gd name="T93" fmla="*/ 244 h 324"/>
                    <a:gd name="T94" fmla="*/ 487 w 619"/>
                    <a:gd name="T95" fmla="*/ 256 h 324"/>
                    <a:gd name="T96" fmla="*/ 483 w 619"/>
                    <a:gd name="T97" fmla="*/ 273 h 324"/>
                    <a:gd name="T98" fmla="*/ 471 w 619"/>
                    <a:gd name="T99" fmla="*/ 275 h 324"/>
                    <a:gd name="T100" fmla="*/ 451 w 619"/>
                    <a:gd name="T101" fmla="*/ 303 h 324"/>
                    <a:gd name="T102" fmla="*/ 437 w 619"/>
                    <a:gd name="T103" fmla="*/ 322 h 324"/>
                    <a:gd name="T104" fmla="*/ 438 w 619"/>
                    <a:gd name="T105" fmla="*/ 302 h 324"/>
                    <a:gd name="T106" fmla="*/ 427 w 619"/>
                    <a:gd name="T107" fmla="*/ 318 h 324"/>
                    <a:gd name="T108" fmla="*/ 431 w 619"/>
                    <a:gd name="T109" fmla="*/ 254 h 324"/>
                    <a:gd name="T110" fmla="*/ 420 w 619"/>
                    <a:gd name="T111" fmla="*/ 244 h 324"/>
                    <a:gd name="T112" fmla="*/ 410 w 619"/>
                    <a:gd name="T113" fmla="*/ 150 h 324"/>
                    <a:gd name="T114" fmla="*/ 410 w 619"/>
                    <a:gd name="T115" fmla="*/ 110 h 324"/>
                    <a:gd name="T116" fmla="*/ 429 w 619"/>
                    <a:gd name="T117" fmla="*/ 87 h 324"/>
                    <a:gd name="T118" fmla="*/ 412 w 619"/>
                    <a:gd name="T119" fmla="*/ 51 h 324"/>
                    <a:gd name="T120" fmla="*/ 420 w 619"/>
                    <a:gd name="T121" fmla="*/ 25 h 324"/>
                    <a:gd name="T122" fmla="*/ 423 w 619"/>
                    <a:gd name="T123" fmla="*/ 9 h 324"/>
                    <a:gd name="T124" fmla="*/ 434 w 619"/>
                    <a:gd name="T125" fmla="*/ 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9" h="324">
                      <a:moveTo>
                        <a:pt x="462" y="237"/>
                      </a:moveTo>
                      <a:lnTo>
                        <a:pt x="461" y="243"/>
                      </a:lnTo>
                      <a:lnTo>
                        <a:pt x="462" y="243"/>
                      </a:lnTo>
                      <a:lnTo>
                        <a:pt x="462" y="241"/>
                      </a:lnTo>
                      <a:lnTo>
                        <a:pt x="463" y="238"/>
                      </a:lnTo>
                      <a:lnTo>
                        <a:pt x="462" y="237"/>
                      </a:lnTo>
                      <a:lnTo>
                        <a:pt x="462" y="237"/>
                      </a:lnTo>
                      <a:close/>
                      <a:moveTo>
                        <a:pt x="453" y="227"/>
                      </a:moveTo>
                      <a:lnTo>
                        <a:pt x="453" y="227"/>
                      </a:lnTo>
                      <a:lnTo>
                        <a:pt x="451" y="227"/>
                      </a:lnTo>
                      <a:lnTo>
                        <a:pt x="451" y="229"/>
                      </a:lnTo>
                      <a:lnTo>
                        <a:pt x="454" y="229"/>
                      </a:lnTo>
                      <a:lnTo>
                        <a:pt x="454" y="231"/>
                      </a:lnTo>
                      <a:lnTo>
                        <a:pt x="453" y="231"/>
                      </a:lnTo>
                      <a:lnTo>
                        <a:pt x="450" y="233"/>
                      </a:lnTo>
                      <a:lnTo>
                        <a:pt x="450" y="233"/>
                      </a:lnTo>
                      <a:lnTo>
                        <a:pt x="451" y="233"/>
                      </a:lnTo>
                      <a:lnTo>
                        <a:pt x="454" y="231"/>
                      </a:lnTo>
                      <a:lnTo>
                        <a:pt x="457" y="230"/>
                      </a:lnTo>
                      <a:lnTo>
                        <a:pt x="459" y="229"/>
                      </a:lnTo>
                      <a:lnTo>
                        <a:pt x="457" y="229"/>
                      </a:lnTo>
                      <a:lnTo>
                        <a:pt x="457" y="229"/>
                      </a:lnTo>
                      <a:lnTo>
                        <a:pt x="453" y="227"/>
                      </a:lnTo>
                      <a:close/>
                      <a:moveTo>
                        <a:pt x="510" y="222"/>
                      </a:moveTo>
                      <a:lnTo>
                        <a:pt x="510" y="224"/>
                      </a:lnTo>
                      <a:lnTo>
                        <a:pt x="510" y="224"/>
                      </a:lnTo>
                      <a:lnTo>
                        <a:pt x="510" y="222"/>
                      </a:lnTo>
                      <a:lnTo>
                        <a:pt x="510" y="222"/>
                      </a:lnTo>
                      <a:close/>
                      <a:moveTo>
                        <a:pt x="0" y="190"/>
                      </a:moveTo>
                      <a:lnTo>
                        <a:pt x="4" y="191"/>
                      </a:lnTo>
                      <a:lnTo>
                        <a:pt x="4" y="191"/>
                      </a:lnTo>
                      <a:lnTo>
                        <a:pt x="5" y="191"/>
                      </a:lnTo>
                      <a:lnTo>
                        <a:pt x="5" y="192"/>
                      </a:lnTo>
                      <a:lnTo>
                        <a:pt x="9" y="191"/>
                      </a:lnTo>
                      <a:lnTo>
                        <a:pt x="9" y="192"/>
                      </a:lnTo>
                      <a:lnTo>
                        <a:pt x="10" y="192"/>
                      </a:lnTo>
                      <a:lnTo>
                        <a:pt x="10" y="299"/>
                      </a:lnTo>
                      <a:lnTo>
                        <a:pt x="10" y="299"/>
                      </a:lnTo>
                      <a:lnTo>
                        <a:pt x="10" y="297"/>
                      </a:lnTo>
                      <a:lnTo>
                        <a:pt x="9" y="297"/>
                      </a:lnTo>
                      <a:lnTo>
                        <a:pt x="9" y="294"/>
                      </a:lnTo>
                      <a:lnTo>
                        <a:pt x="8" y="294"/>
                      </a:lnTo>
                      <a:lnTo>
                        <a:pt x="8" y="293"/>
                      </a:lnTo>
                      <a:lnTo>
                        <a:pt x="6" y="293"/>
                      </a:lnTo>
                      <a:lnTo>
                        <a:pt x="6" y="292"/>
                      </a:lnTo>
                      <a:lnTo>
                        <a:pt x="5" y="292"/>
                      </a:lnTo>
                      <a:lnTo>
                        <a:pt x="5" y="289"/>
                      </a:lnTo>
                      <a:lnTo>
                        <a:pt x="5" y="289"/>
                      </a:lnTo>
                      <a:lnTo>
                        <a:pt x="5" y="288"/>
                      </a:lnTo>
                      <a:lnTo>
                        <a:pt x="8" y="288"/>
                      </a:lnTo>
                      <a:lnTo>
                        <a:pt x="8" y="284"/>
                      </a:lnTo>
                      <a:lnTo>
                        <a:pt x="8" y="281"/>
                      </a:lnTo>
                      <a:lnTo>
                        <a:pt x="8" y="279"/>
                      </a:lnTo>
                      <a:lnTo>
                        <a:pt x="9" y="279"/>
                      </a:lnTo>
                      <a:lnTo>
                        <a:pt x="8" y="277"/>
                      </a:lnTo>
                      <a:lnTo>
                        <a:pt x="8" y="277"/>
                      </a:lnTo>
                      <a:lnTo>
                        <a:pt x="8" y="277"/>
                      </a:lnTo>
                      <a:lnTo>
                        <a:pt x="8" y="273"/>
                      </a:lnTo>
                      <a:lnTo>
                        <a:pt x="6" y="273"/>
                      </a:lnTo>
                      <a:lnTo>
                        <a:pt x="8" y="272"/>
                      </a:lnTo>
                      <a:lnTo>
                        <a:pt x="8" y="271"/>
                      </a:lnTo>
                      <a:lnTo>
                        <a:pt x="9" y="271"/>
                      </a:lnTo>
                      <a:lnTo>
                        <a:pt x="9" y="269"/>
                      </a:lnTo>
                      <a:lnTo>
                        <a:pt x="6" y="267"/>
                      </a:lnTo>
                      <a:lnTo>
                        <a:pt x="5" y="264"/>
                      </a:lnTo>
                      <a:lnTo>
                        <a:pt x="5" y="260"/>
                      </a:lnTo>
                      <a:lnTo>
                        <a:pt x="5" y="259"/>
                      </a:lnTo>
                      <a:lnTo>
                        <a:pt x="4" y="258"/>
                      </a:lnTo>
                      <a:lnTo>
                        <a:pt x="4" y="255"/>
                      </a:lnTo>
                      <a:lnTo>
                        <a:pt x="4" y="254"/>
                      </a:lnTo>
                      <a:lnTo>
                        <a:pt x="5" y="254"/>
                      </a:lnTo>
                      <a:lnTo>
                        <a:pt x="5" y="252"/>
                      </a:lnTo>
                      <a:lnTo>
                        <a:pt x="5" y="251"/>
                      </a:lnTo>
                      <a:lnTo>
                        <a:pt x="5" y="250"/>
                      </a:lnTo>
                      <a:lnTo>
                        <a:pt x="5" y="248"/>
                      </a:lnTo>
                      <a:lnTo>
                        <a:pt x="5" y="244"/>
                      </a:lnTo>
                      <a:lnTo>
                        <a:pt x="6" y="242"/>
                      </a:lnTo>
                      <a:lnTo>
                        <a:pt x="6" y="241"/>
                      </a:lnTo>
                      <a:lnTo>
                        <a:pt x="6" y="241"/>
                      </a:lnTo>
                      <a:lnTo>
                        <a:pt x="6" y="239"/>
                      </a:lnTo>
                      <a:lnTo>
                        <a:pt x="6" y="238"/>
                      </a:lnTo>
                      <a:lnTo>
                        <a:pt x="6" y="237"/>
                      </a:lnTo>
                      <a:lnTo>
                        <a:pt x="6" y="237"/>
                      </a:lnTo>
                      <a:lnTo>
                        <a:pt x="8" y="233"/>
                      </a:lnTo>
                      <a:lnTo>
                        <a:pt x="6" y="233"/>
                      </a:lnTo>
                      <a:lnTo>
                        <a:pt x="6" y="227"/>
                      </a:lnTo>
                      <a:lnTo>
                        <a:pt x="8" y="227"/>
                      </a:lnTo>
                      <a:lnTo>
                        <a:pt x="9" y="226"/>
                      </a:lnTo>
                      <a:lnTo>
                        <a:pt x="8" y="226"/>
                      </a:lnTo>
                      <a:lnTo>
                        <a:pt x="6" y="218"/>
                      </a:lnTo>
                      <a:lnTo>
                        <a:pt x="9" y="218"/>
                      </a:lnTo>
                      <a:lnTo>
                        <a:pt x="9" y="217"/>
                      </a:lnTo>
                      <a:lnTo>
                        <a:pt x="6" y="217"/>
                      </a:lnTo>
                      <a:lnTo>
                        <a:pt x="6" y="213"/>
                      </a:lnTo>
                      <a:lnTo>
                        <a:pt x="8" y="213"/>
                      </a:lnTo>
                      <a:lnTo>
                        <a:pt x="8" y="213"/>
                      </a:lnTo>
                      <a:lnTo>
                        <a:pt x="8" y="213"/>
                      </a:lnTo>
                      <a:lnTo>
                        <a:pt x="9" y="213"/>
                      </a:lnTo>
                      <a:lnTo>
                        <a:pt x="9" y="209"/>
                      </a:lnTo>
                      <a:lnTo>
                        <a:pt x="6" y="209"/>
                      </a:lnTo>
                      <a:lnTo>
                        <a:pt x="8" y="207"/>
                      </a:lnTo>
                      <a:lnTo>
                        <a:pt x="6" y="207"/>
                      </a:lnTo>
                      <a:lnTo>
                        <a:pt x="5" y="203"/>
                      </a:lnTo>
                      <a:lnTo>
                        <a:pt x="4" y="200"/>
                      </a:lnTo>
                      <a:lnTo>
                        <a:pt x="2" y="197"/>
                      </a:lnTo>
                      <a:lnTo>
                        <a:pt x="1" y="196"/>
                      </a:lnTo>
                      <a:lnTo>
                        <a:pt x="0" y="190"/>
                      </a:lnTo>
                      <a:close/>
                      <a:moveTo>
                        <a:pt x="475" y="155"/>
                      </a:moveTo>
                      <a:lnTo>
                        <a:pt x="472" y="157"/>
                      </a:lnTo>
                      <a:lnTo>
                        <a:pt x="471" y="159"/>
                      </a:lnTo>
                      <a:lnTo>
                        <a:pt x="472" y="159"/>
                      </a:lnTo>
                      <a:lnTo>
                        <a:pt x="474" y="158"/>
                      </a:lnTo>
                      <a:lnTo>
                        <a:pt x="475" y="157"/>
                      </a:lnTo>
                      <a:lnTo>
                        <a:pt x="475" y="155"/>
                      </a:lnTo>
                      <a:close/>
                      <a:moveTo>
                        <a:pt x="469" y="153"/>
                      </a:moveTo>
                      <a:lnTo>
                        <a:pt x="467" y="154"/>
                      </a:lnTo>
                      <a:lnTo>
                        <a:pt x="465" y="155"/>
                      </a:lnTo>
                      <a:lnTo>
                        <a:pt x="463" y="157"/>
                      </a:lnTo>
                      <a:lnTo>
                        <a:pt x="462" y="158"/>
                      </a:lnTo>
                      <a:lnTo>
                        <a:pt x="461" y="161"/>
                      </a:lnTo>
                      <a:lnTo>
                        <a:pt x="458" y="161"/>
                      </a:lnTo>
                      <a:lnTo>
                        <a:pt x="458" y="162"/>
                      </a:lnTo>
                      <a:lnTo>
                        <a:pt x="462" y="162"/>
                      </a:lnTo>
                      <a:lnTo>
                        <a:pt x="463" y="162"/>
                      </a:lnTo>
                      <a:lnTo>
                        <a:pt x="463" y="162"/>
                      </a:lnTo>
                      <a:lnTo>
                        <a:pt x="463" y="161"/>
                      </a:lnTo>
                      <a:lnTo>
                        <a:pt x="465" y="161"/>
                      </a:lnTo>
                      <a:lnTo>
                        <a:pt x="465" y="161"/>
                      </a:lnTo>
                      <a:lnTo>
                        <a:pt x="466" y="161"/>
                      </a:lnTo>
                      <a:lnTo>
                        <a:pt x="466" y="159"/>
                      </a:lnTo>
                      <a:lnTo>
                        <a:pt x="469" y="158"/>
                      </a:lnTo>
                      <a:lnTo>
                        <a:pt x="469" y="157"/>
                      </a:lnTo>
                      <a:lnTo>
                        <a:pt x="470" y="155"/>
                      </a:lnTo>
                      <a:lnTo>
                        <a:pt x="471" y="153"/>
                      </a:lnTo>
                      <a:lnTo>
                        <a:pt x="470" y="153"/>
                      </a:lnTo>
                      <a:lnTo>
                        <a:pt x="470" y="153"/>
                      </a:lnTo>
                      <a:lnTo>
                        <a:pt x="470" y="153"/>
                      </a:lnTo>
                      <a:lnTo>
                        <a:pt x="469" y="153"/>
                      </a:lnTo>
                      <a:close/>
                      <a:moveTo>
                        <a:pt x="497" y="132"/>
                      </a:moveTo>
                      <a:lnTo>
                        <a:pt x="496" y="133"/>
                      </a:lnTo>
                      <a:lnTo>
                        <a:pt x="495" y="135"/>
                      </a:lnTo>
                      <a:lnTo>
                        <a:pt x="493" y="137"/>
                      </a:lnTo>
                      <a:lnTo>
                        <a:pt x="492" y="140"/>
                      </a:lnTo>
                      <a:lnTo>
                        <a:pt x="493" y="140"/>
                      </a:lnTo>
                      <a:lnTo>
                        <a:pt x="493" y="140"/>
                      </a:lnTo>
                      <a:lnTo>
                        <a:pt x="493" y="140"/>
                      </a:lnTo>
                      <a:lnTo>
                        <a:pt x="493" y="140"/>
                      </a:lnTo>
                      <a:lnTo>
                        <a:pt x="495" y="140"/>
                      </a:lnTo>
                      <a:lnTo>
                        <a:pt x="495" y="138"/>
                      </a:lnTo>
                      <a:lnTo>
                        <a:pt x="495" y="138"/>
                      </a:lnTo>
                      <a:lnTo>
                        <a:pt x="497" y="138"/>
                      </a:lnTo>
                      <a:lnTo>
                        <a:pt x="497" y="138"/>
                      </a:lnTo>
                      <a:lnTo>
                        <a:pt x="499" y="136"/>
                      </a:lnTo>
                      <a:lnTo>
                        <a:pt x="499" y="133"/>
                      </a:lnTo>
                      <a:lnTo>
                        <a:pt x="497" y="132"/>
                      </a:lnTo>
                      <a:close/>
                      <a:moveTo>
                        <a:pt x="541" y="124"/>
                      </a:moveTo>
                      <a:lnTo>
                        <a:pt x="541" y="127"/>
                      </a:lnTo>
                      <a:lnTo>
                        <a:pt x="541" y="128"/>
                      </a:lnTo>
                      <a:lnTo>
                        <a:pt x="542" y="129"/>
                      </a:lnTo>
                      <a:lnTo>
                        <a:pt x="542" y="131"/>
                      </a:lnTo>
                      <a:lnTo>
                        <a:pt x="544" y="129"/>
                      </a:lnTo>
                      <a:lnTo>
                        <a:pt x="546" y="129"/>
                      </a:lnTo>
                      <a:lnTo>
                        <a:pt x="546" y="127"/>
                      </a:lnTo>
                      <a:lnTo>
                        <a:pt x="544" y="127"/>
                      </a:lnTo>
                      <a:lnTo>
                        <a:pt x="543" y="125"/>
                      </a:lnTo>
                      <a:lnTo>
                        <a:pt x="542" y="125"/>
                      </a:lnTo>
                      <a:lnTo>
                        <a:pt x="541" y="124"/>
                      </a:lnTo>
                      <a:close/>
                      <a:moveTo>
                        <a:pt x="505" y="115"/>
                      </a:moveTo>
                      <a:lnTo>
                        <a:pt x="505" y="115"/>
                      </a:lnTo>
                      <a:lnTo>
                        <a:pt x="505" y="115"/>
                      </a:lnTo>
                      <a:lnTo>
                        <a:pt x="505" y="118"/>
                      </a:lnTo>
                      <a:lnTo>
                        <a:pt x="503" y="119"/>
                      </a:lnTo>
                      <a:lnTo>
                        <a:pt x="503" y="124"/>
                      </a:lnTo>
                      <a:lnTo>
                        <a:pt x="503" y="124"/>
                      </a:lnTo>
                      <a:lnTo>
                        <a:pt x="503" y="123"/>
                      </a:lnTo>
                      <a:lnTo>
                        <a:pt x="505" y="123"/>
                      </a:lnTo>
                      <a:lnTo>
                        <a:pt x="505" y="123"/>
                      </a:lnTo>
                      <a:lnTo>
                        <a:pt x="505" y="121"/>
                      </a:lnTo>
                      <a:lnTo>
                        <a:pt x="505" y="120"/>
                      </a:lnTo>
                      <a:lnTo>
                        <a:pt x="506" y="120"/>
                      </a:lnTo>
                      <a:lnTo>
                        <a:pt x="506" y="115"/>
                      </a:lnTo>
                      <a:lnTo>
                        <a:pt x="505" y="115"/>
                      </a:lnTo>
                      <a:close/>
                      <a:moveTo>
                        <a:pt x="462" y="108"/>
                      </a:moveTo>
                      <a:lnTo>
                        <a:pt x="462" y="110"/>
                      </a:lnTo>
                      <a:lnTo>
                        <a:pt x="462" y="110"/>
                      </a:lnTo>
                      <a:lnTo>
                        <a:pt x="461" y="110"/>
                      </a:lnTo>
                      <a:lnTo>
                        <a:pt x="462" y="110"/>
                      </a:lnTo>
                      <a:lnTo>
                        <a:pt x="462" y="110"/>
                      </a:lnTo>
                      <a:lnTo>
                        <a:pt x="463" y="110"/>
                      </a:lnTo>
                      <a:lnTo>
                        <a:pt x="463" y="110"/>
                      </a:lnTo>
                      <a:lnTo>
                        <a:pt x="463" y="110"/>
                      </a:lnTo>
                      <a:lnTo>
                        <a:pt x="463" y="110"/>
                      </a:lnTo>
                      <a:lnTo>
                        <a:pt x="463" y="110"/>
                      </a:lnTo>
                      <a:lnTo>
                        <a:pt x="463" y="110"/>
                      </a:lnTo>
                      <a:lnTo>
                        <a:pt x="463" y="110"/>
                      </a:lnTo>
                      <a:lnTo>
                        <a:pt x="463" y="110"/>
                      </a:lnTo>
                      <a:lnTo>
                        <a:pt x="462" y="108"/>
                      </a:lnTo>
                      <a:close/>
                      <a:moveTo>
                        <a:pt x="523" y="104"/>
                      </a:moveTo>
                      <a:lnTo>
                        <a:pt x="525" y="107"/>
                      </a:lnTo>
                      <a:lnTo>
                        <a:pt x="526" y="107"/>
                      </a:lnTo>
                      <a:lnTo>
                        <a:pt x="526" y="104"/>
                      </a:lnTo>
                      <a:lnTo>
                        <a:pt x="525" y="104"/>
                      </a:lnTo>
                      <a:lnTo>
                        <a:pt x="525" y="104"/>
                      </a:lnTo>
                      <a:lnTo>
                        <a:pt x="525" y="104"/>
                      </a:lnTo>
                      <a:lnTo>
                        <a:pt x="523" y="104"/>
                      </a:lnTo>
                      <a:close/>
                      <a:moveTo>
                        <a:pt x="462" y="94"/>
                      </a:moveTo>
                      <a:lnTo>
                        <a:pt x="461" y="94"/>
                      </a:lnTo>
                      <a:lnTo>
                        <a:pt x="461" y="95"/>
                      </a:lnTo>
                      <a:lnTo>
                        <a:pt x="461" y="97"/>
                      </a:lnTo>
                      <a:lnTo>
                        <a:pt x="459" y="97"/>
                      </a:lnTo>
                      <a:lnTo>
                        <a:pt x="459" y="98"/>
                      </a:lnTo>
                      <a:lnTo>
                        <a:pt x="461" y="98"/>
                      </a:lnTo>
                      <a:lnTo>
                        <a:pt x="461" y="98"/>
                      </a:lnTo>
                      <a:lnTo>
                        <a:pt x="461" y="98"/>
                      </a:lnTo>
                      <a:lnTo>
                        <a:pt x="462" y="98"/>
                      </a:lnTo>
                      <a:lnTo>
                        <a:pt x="462" y="97"/>
                      </a:lnTo>
                      <a:lnTo>
                        <a:pt x="462" y="97"/>
                      </a:lnTo>
                      <a:lnTo>
                        <a:pt x="462" y="97"/>
                      </a:lnTo>
                      <a:lnTo>
                        <a:pt x="462" y="94"/>
                      </a:lnTo>
                      <a:close/>
                      <a:moveTo>
                        <a:pt x="449" y="87"/>
                      </a:moveTo>
                      <a:lnTo>
                        <a:pt x="448" y="89"/>
                      </a:lnTo>
                      <a:lnTo>
                        <a:pt x="448" y="90"/>
                      </a:lnTo>
                      <a:lnTo>
                        <a:pt x="450" y="90"/>
                      </a:lnTo>
                      <a:lnTo>
                        <a:pt x="451" y="91"/>
                      </a:lnTo>
                      <a:lnTo>
                        <a:pt x="451" y="91"/>
                      </a:lnTo>
                      <a:lnTo>
                        <a:pt x="454" y="91"/>
                      </a:lnTo>
                      <a:lnTo>
                        <a:pt x="454" y="90"/>
                      </a:lnTo>
                      <a:lnTo>
                        <a:pt x="453" y="89"/>
                      </a:lnTo>
                      <a:lnTo>
                        <a:pt x="451" y="89"/>
                      </a:lnTo>
                      <a:lnTo>
                        <a:pt x="450" y="87"/>
                      </a:lnTo>
                      <a:lnTo>
                        <a:pt x="449" y="87"/>
                      </a:lnTo>
                      <a:close/>
                      <a:moveTo>
                        <a:pt x="459" y="0"/>
                      </a:moveTo>
                      <a:lnTo>
                        <a:pt x="459" y="1"/>
                      </a:lnTo>
                      <a:lnTo>
                        <a:pt x="461" y="1"/>
                      </a:lnTo>
                      <a:lnTo>
                        <a:pt x="462" y="1"/>
                      </a:lnTo>
                      <a:lnTo>
                        <a:pt x="462" y="1"/>
                      </a:lnTo>
                      <a:lnTo>
                        <a:pt x="466" y="2"/>
                      </a:lnTo>
                      <a:lnTo>
                        <a:pt x="467" y="5"/>
                      </a:lnTo>
                      <a:lnTo>
                        <a:pt x="470" y="5"/>
                      </a:lnTo>
                      <a:lnTo>
                        <a:pt x="470" y="8"/>
                      </a:lnTo>
                      <a:lnTo>
                        <a:pt x="471" y="9"/>
                      </a:lnTo>
                      <a:lnTo>
                        <a:pt x="472" y="9"/>
                      </a:lnTo>
                      <a:lnTo>
                        <a:pt x="474" y="9"/>
                      </a:lnTo>
                      <a:lnTo>
                        <a:pt x="475" y="13"/>
                      </a:lnTo>
                      <a:lnTo>
                        <a:pt x="476" y="13"/>
                      </a:lnTo>
                      <a:lnTo>
                        <a:pt x="476" y="15"/>
                      </a:lnTo>
                      <a:lnTo>
                        <a:pt x="478" y="17"/>
                      </a:lnTo>
                      <a:lnTo>
                        <a:pt x="484" y="17"/>
                      </a:lnTo>
                      <a:lnTo>
                        <a:pt x="484" y="17"/>
                      </a:lnTo>
                      <a:lnTo>
                        <a:pt x="488" y="17"/>
                      </a:lnTo>
                      <a:lnTo>
                        <a:pt x="488" y="17"/>
                      </a:lnTo>
                      <a:lnTo>
                        <a:pt x="491" y="17"/>
                      </a:lnTo>
                      <a:lnTo>
                        <a:pt x="491" y="18"/>
                      </a:lnTo>
                      <a:lnTo>
                        <a:pt x="488" y="19"/>
                      </a:lnTo>
                      <a:lnTo>
                        <a:pt x="488" y="21"/>
                      </a:lnTo>
                      <a:lnTo>
                        <a:pt x="488" y="21"/>
                      </a:lnTo>
                      <a:lnTo>
                        <a:pt x="488" y="22"/>
                      </a:lnTo>
                      <a:lnTo>
                        <a:pt x="493" y="22"/>
                      </a:lnTo>
                      <a:lnTo>
                        <a:pt x="493" y="22"/>
                      </a:lnTo>
                      <a:lnTo>
                        <a:pt x="495" y="22"/>
                      </a:lnTo>
                      <a:lnTo>
                        <a:pt x="495" y="23"/>
                      </a:lnTo>
                      <a:lnTo>
                        <a:pt x="495" y="23"/>
                      </a:lnTo>
                      <a:lnTo>
                        <a:pt x="496" y="23"/>
                      </a:lnTo>
                      <a:lnTo>
                        <a:pt x="496" y="22"/>
                      </a:lnTo>
                      <a:lnTo>
                        <a:pt x="497" y="21"/>
                      </a:lnTo>
                      <a:lnTo>
                        <a:pt x="499" y="21"/>
                      </a:lnTo>
                      <a:lnTo>
                        <a:pt x="497" y="23"/>
                      </a:lnTo>
                      <a:lnTo>
                        <a:pt x="497" y="25"/>
                      </a:lnTo>
                      <a:lnTo>
                        <a:pt x="496" y="25"/>
                      </a:lnTo>
                      <a:lnTo>
                        <a:pt x="496" y="26"/>
                      </a:lnTo>
                      <a:lnTo>
                        <a:pt x="495" y="26"/>
                      </a:lnTo>
                      <a:lnTo>
                        <a:pt x="495" y="27"/>
                      </a:lnTo>
                      <a:lnTo>
                        <a:pt x="493" y="28"/>
                      </a:lnTo>
                      <a:lnTo>
                        <a:pt x="496" y="28"/>
                      </a:lnTo>
                      <a:lnTo>
                        <a:pt x="496" y="31"/>
                      </a:lnTo>
                      <a:lnTo>
                        <a:pt x="495" y="31"/>
                      </a:lnTo>
                      <a:lnTo>
                        <a:pt x="495" y="31"/>
                      </a:lnTo>
                      <a:lnTo>
                        <a:pt x="492" y="31"/>
                      </a:lnTo>
                      <a:lnTo>
                        <a:pt x="492" y="34"/>
                      </a:lnTo>
                      <a:lnTo>
                        <a:pt x="493" y="36"/>
                      </a:lnTo>
                      <a:lnTo>
                        <a:pt x="495" y="36"/>
                      </a:lnTo>
                      <a:lnTo>
                        <a:pt x="495" y="39"/>
                      </a:lnTo>
                      <a:lnTo>
                        <a:pt x="495" y="40"/>
                      </a:lnTo>
                      <a:lnTo>
                        <a:pt x="493" y="43"/>
                      </a:lnTo>
                      <a:lnTo>
                        <a:pt x="493" y="44"/>
                      </a:lnTo>
                      <a:lnTo>
                        <a:pt x="493" y="44"/>
                      </a:lnTo>
                      <a:lnTo>
                        <a:pt x="493" y="44"/>
                      </a:lnTo>
                      <a:lnTo>
                        <a:pt x="495" y="47"/>
                      </a:lnTo>
                      <a:lnTo>
                        <a:pt x="496" y="47"/>
                      </a:lnTo>
                      <a:lnTo>
                        <a:pt x="499" y="48"/>
                      </a:lnTo>
                      <a:lnTo>
                        <a:pt x="499" y="48"/>
                      </a:lnTo>
                      <a:lnTo>
                        <a:pt x="501" y="48"/>
                      </a:lnTo>
                      <a:lnTo>
                        <a:pt x="501" y="49"/>
                      </a:lnTo>
                      <a:lnTo>
                        <a:pt x="505" y="49"/>
                      </a:lnTo>
                      <a:lnTo>
                        <a:pt x="506" y="51"/>
                      </a:lnTo>
                      <a:lnTo>
                        <a:pt x="506" y="51"/>
                      </a:lnTo>
                      <a:lnTo>
                        <a:pt x="506" y="55"/>
                      </a:lnTo>
                      <a:lnTo>
                        <a:pt x="508" y="55"/>
                      </a:lnTo>
                      <a:lnTo>
                        <a:pt x="508" y="56"/>
                      </a:lnTo>
                      <a:lnTo>
                        <a:pt x="509" y="56"/>
                      </a:lnTo>
                      <a:lnTo>
                        <a:pt x="509" y="56"/>
                      </a:lnTo>
                      <a:lnTo>
                        <a:pt x="509" y="56"/>
                      </a:lnTo>
                      <a:lnTo>
                        <a:pt x="510" y="55"/>
                      </a:lnTo>
                      <a:lnTo>
                        <a:pt x="510" y="53"/>
                      </a:lnTo>
                      <a:lnTo>
                        <a:pt x="513" y="53"/>
                      </a:lnTo>
                      <a:lnTo>
                        <a:pt x="513" y="56"/>
                      </a:lnTo>
                      <a:lnTo>
                        <a:pt x="514" y="56"/>
                      </a:lnTo>
                      <a:lnTo>
                        <a:pt x="516" y="59"/>
                      </a:lnTo>
                      <a:lnTo>
                        <a:pt x="516" y="60"/>
                      </a:lnTo>
                      <a:lnTo>
                        <a:pt x="518" y="59"/>
                      </a:lnTo>
                      <a:lnTo>
                        <a:pt x="518" y="59"/>
                      </a:lnTo>
                      <a:lnTo>
                        <a:pt x="520" y="59"/>
                      </a:lnTo>
                      <a:lnTo>
                        <a:pt x="520" y="57"/>
                      </a:lnTo>
                      <a:lnTo>
                        <a:pt x="521" y="57"/>
                      </a:lnTo>
                      <a:lnTo>
                        <a:pt x="521" y="57"/>
                      </a:lnTo>
                      <a:lnTo>
                        <a:pt x="522" y="57"/>
                      </a:lnTo>
                      <a:lnTo>
                        <a:pt x="522" y="56"/>
                      </a:lnTo>
                      <a:lnTo>
                        <a:pt x="522" y="56"/>
                      </a:lnTo>
                      <a:lnTo>
                        <a:pt x="522" y="56"/>
                      </a:lnTo>
                      <a:lnTo>
                        <a:pt x="522" y="56"/>
                      </a:lnTo>
                      <a:lnTo>
                        <a:pt x="523" y="56"/>
                      </a:lnTo>
                      <a:lnTo>
                        <a:pt x="523" y="53"/>
                      </a:lnTo>
                      <a:lnTo>
                        <a:pt x="523" y="53"/>
                      </a:lnTo>
                      <a:lnTo>
                        <a:pt x="525" y="52"/>
                      </a:lnTo>
                      <a:lnTo>
                        <a:pt x="526" y="52"/>
                      </a:lnTo>
                      <a:lnTo>
                        <a:pt x="526" y="52"/>
                      </a:lnTo>
                      <a:lnTo>
                        <a:pt x="527" y="53"/>
                      </a:lnTo>
                      <a:lnTo>
                        <a:pt x="527" y="49"/>
                      </a:lnTo>
                      <a:lnTo>
                        <a:pt x="531" y="46"/>
                      </a:lnTo>
                      <a:lnTo>
                        <a:pt x="531" y="44"/>
                      </a:lnTo>
                      <a:lnTo>
                        <a:pt x="533" y="43"/>
                      </a:lnTo>
                      <a:lnTo>
                        <a:pt x="533" y="43"/>
                      </a:lnTo>
                      <a:lnTo>
                        <a:pt x="533" y="42"/>
                      </a:lnTo>
                      <a:lnTo>
                        <a:pt x="531" y="42"/>
                      </a:lnTo>
                      <a:lnTo>
                        <a:pt x="531" y="39"/>
                      </a:lnTo>
                      <a:lnTo>
                        <a:pt x="533" y="39"/>
                      </a:lnTo>
                      <a:lnTo>
                        <a:pt x="534" y="38"/>
                      </a:lnTo>
                      <a:lnTo>
                        <a:pt x="534" y="38"/>
                      </a:lnTo>
                      <a:lnTo>
                        <a:pt x="534" y="35"/>
                      </a:lnTo>
                      <a:lnTo>
                        <a:pt x="535" y="35"/>
                      </a:lnTo>
                      <a:lnTo>
                        <a:pt x="535" y="34"/>
                      </a:lnTo>
                      <a:lnTo>
                        <a:pt x="535" y="34"/>
                      </a:lnTo>
                      <a:lnTo>
                        <a:pt x="537" y="34"/>
                      </a:lnTo>
                      <a:lnTo>
                        <a:pt x="538" y="30"/>
                      </a:lnTo>
                      <a:lnTo>
                        <a:pt x="542" y="28"/>
                      </a:lnTo>
                      <a:lnTo>
                        <a:pt x="541" y="32"/>
                      </a:lnTo>
                      <a:lnTo>
                        <a:pt x="542" y="32"/>
                      </a:lnTo>
                      <a:lnTo>
                        <a:pt x="542" y="35"/>
                      </a:lnTo>
                      <a:lnTo>
                        <a:pt x="543" y="36"/>
                      </a:lnTo>
                      <a:lnTo>
                        <a:pt x="543" y="36"/>
                      </a:lnTo>
                      <a:lnTo>
                        <a:pt x="543" y="39"/>
                      </a:lnTo>
                      <a:lnTo>
                        <a:pt x="542" y="40"/>
                      </a:lnTo>
                      <a:lnTo>
                        <a:pt x="542" y="42"/>
                      </a:lnTo>
                      <a:lnTo>
                        <a:pt x="543" y="43"/>
                      </a:lnTo>
                      <a:lnTo>
                        <a:pt x="543" y="44"/>
                      </a:lnTo>
                      <a:lnTo>
                        <a:pt x="543" y="47"/>
                      </a:lnTo>
                      <a:lnTo>
                        <a:pt x="544" y="47"/>
                      </a:lnTo>
                      <a:lnTo>
                        <a:pt x="544" y="49"/>
                      </a:lnTo>
                      <a:lnTo>
                        <a:pt x="546" y="49"/>
                      </a:lnTo>
                      <a:lnTo>
                        <a:pt x="546" y="48"/>
                      </a:lnTo>
                      <a:lnTo>
                        <a:pt x="547" y="48"/>
                      </a:lnTo>
                      <a:lnTo>
                        <a:pt x="550" y="48"/>
                      </a:lnTo>
                      <a:lnTo>
                        <a:pt x="550" y="51"/>
                      </a:lnTo>
                      <a:lnTo>
                        <a:pt x="552" y="51"/>
                      </a:lnTo>
                      <a:lnTo>
                        <a:pt x="551" y="52"/>
                      </a:lnTo>
                      <a:lnTo>
                        <a:pt x="551" y="52"/>
                      </a:lnTo>
                      <a:lnTo>
                        <a:pt x="551" y="53"/>
                      </a:lnTo>
                      <a:lnTo>
                        <a:pt x="551" y="53"/>
                      </a:lnTo>
                      <a:lnTo>
                        <a:pt x="551" y="53"/>
                      </a:lnTo>
                      <a:lnTo>
                        <a:pt x="552" y="53"/>
                      </a:lnTo>
                      <a:lnTo>
                        <a:pt x="554" y="55"/>
                      </a:lnTo>
                      <a:lnTo>
                        <a:pt x="554" y="55"/>
                      </a:lnTo>
                      <a:lnTo>
                        <a:pt x="554" y="56"/>
                      </a:lnTo>
                      <a:lnTo>
                        <a:pt x="552" y="57"/>
                      </a:lnTo>
                      <a:lnTo>
                        <a:pt x="552" y="57"/>
                      </a:lnTo>
                      <a:lnTo>
                        <a:pt x="551" y="59"/>
                      </a:lnTo>
                      <a:lnTo>
                        <a:pt x="550" y="59"/>
                      </a:lnTo>
                      <a:lnTo>
                        <a:pt x="548" y="59"/>
                      </a:lnTo>
                      <a:lnTo>
                        <a:pt x="548" y="60"/>
                      </a:lnTo>
                      <a:lnTo>
                        <a:pt x="550" y="60"/>
                      </a:lnTo>
                      <a:lnTo>
                        <a:pt x="551" y="61"/>
                      </a:lnTo>
                      <a:lnTo>
                        <a:pt x="551" y="61"/>
                      </a:lnTo>
                      <a:lnTo>
                        <a:pt x="551" y="60"/>
                      </a:lnTo>
                      <a:lnTo>
                        <a:pt x="552" y="60"/>
                      </a:lnTo>
                      <a:lnTo>
                        <a:pt x="555" y="60"/>
                      </a:lnTo>
                      <a:lnTo>
                        <a:pt x="558" y="61"/>
                      </a:lnTo>
                      <a:lnTo>
                        <a:pt x="556" y="63"/>
                      </a:lnTo>
                      <a:lnTo>
                        <a:pt x="556" y="64"/>
                      </a:lnTo>
                      <a:lnTo>
                        <a:pt x="555" y="64"/>
                      </a:lnTo>
                      <a:lnTo>
                        <a:pt x="555" y="65"/>
                      </a:lnTo>
                      <a:lnTo>
                        <a:pt x="556" y="65"/>
                      </a:lnTo>
                      <a:lnTo>
                        <a:pt x="558" y="65"/>
                      </a:lnTo>
                      <a:lnTo>
                        <a:pt x="556" y="68"/>
                      </a:lnTo>
                      <a:lnTo>
                        <a:pt x="559" y="68"/>
                      </a:lnTo>
                      <a:lnTo>
                        <a:pt x="559" y="68"/>
                      </a:lnTo>
                      <a:lnTo>
                        <a:pt x="561" y="69"/>
                      </a:lnTo>
                      <a:lnTo>
                        <a:pt x="563" y="70"/>
                      </a:lnTo>
                      <a:lnTo>
                        <a:pt x="563" y="73"/>
                      </a:lnTo>
                      <a:lnTo>
                        <a:pt x="561" y="76"/>
                      </a:lnTo>
                      <a:lnTo>
                        <a:pt x="559" y="76"/>
                      </a:lnTo>
                      <a:lnTo>
                        <a:pt x="559" y="77"/>
                      </a:lnTo>
                      <a:lnTo>
                        <a:pt x="563" y="77"/>
                      </a:lnTo>
                      <a:lnTo>
                        <a:pt x="563" y="77"/>
                      </a:lnTo>
                      <a:lnTo>
                        <a:pt x="563" y="77"/>
                      </a:lnTo>
                      <a:lnTo>
                        <a:pt x="563" y="78"/>
                      </a:lnTo>
                      <a:lnTo>
                        <a:pt x="563" y="78"/>
                      </a:lnTo>
                      <a:lnTo>
                        <a:pt x="568" y="80"/>
                      </a:lnTo>
                      <a:lnTo>
                        <a:pt x="568" y="81"/>
                      </a:lnTo>
                      <a:lnTo>
                        <a:pt x="569" y="81"/>
                      </a:lnTo>
                      <a:lnTo>
                        <a:pt x="568" y="85"/>
                      </a:lnTo>
                      <a:lnTo>
                        <a:pt x="568" y="85"/>
                      </a:lnTo>
                      <a:lnTo>
                        <a:pt x="567" y="83"/>
                      </a:lnTo>
                      <a:lnTo>
                        <a:pt x="565" y="83"/>
                      </a:lnTo>
                      <a:lnTo>
                        <a:pt x="565" y="83"/>
                      </a:lnTo>
                      <a:lnTo>
                        <a:pt x="565" y="85"/>
                      </a:lnTo>
                      <a:lnTo>
                        <a:pt x="559" y="83"/>
                      </a:lnTo>
                      <a:lnTo>
                        <a:pt x="559" y="86"/>
                      </a:lnTo>
                      <a:lnTo>
                        <a:pt x="561" y="86"/>
                      </a:lnTo>
                      <a:lnTo>
                        <a:pt x="561" y="87"/>
                      </a:lnTo>
                      <a:lnTo>
                        <a:pt x="561" y="87"/>
                      </a:lnTo>
                      <a:lnTo>
                        <a:pt x="561" y="87"/>
                      </a:lnTo>
                      <a:lnTo>
                        <a:pt x="560" y="89"/>
                      </a:lnTo>
                      <a:lnTo>
                        <a:pt x="560" y="90"/>
                      </a:lnTo>
                      <a:lnTo>
                        <a:pt x="561" y="90"/>
                      </a:lnTo>
                      <a:lnTo>
                        <a:pt x="563" y="89"/>
                      </a:lnTo>
                      <a:lnTo>
                        <a:pt x="564" y="89"/>
                      </a:lnTo>
                      <a:lnTo>
                        <a:pt x="564" y="90"/>
                      </a:lnTo>
                      <a:lnTo>
                        <a:pt x="563" y="91"/>
                      </a:lnTo>
                      <a:lnTo>
                        <a:pt x="567" y="91"/>
                      </a:lnTo>
                      <a:lnTo>
                        <a:pt x="567" y="97"/>
                      </a:lnTo>
                      <a:lnTo>
                        <a:pt x="572" y="97"/>
                      </a:lnTo>
                      <a:lnTo>
                        <a:pt x="572" y="98"/>
                      </a:lnTo>
                      <a:lnTo>
                        <a:pt x="573" y="98"/>
                      </a:lnTo>
                      <a:lnTo>
                        <a:pt x="575" y="99"/>
                      </a:lnTo>
                      <a:lnTo>
                        <a:pt x="576" y="99"/>
                      </a:lnTo>
                      <a:lnTo>
                        <a:pt x="576" y="102"/>
                      </a:lnTo>
                      <a:lnTo>
                        <a:pt x="577" y="102"/>
                      </a:lnTo>
                      <a:lnTo>
                        <a:pt x="576" y="106"/>
                      </a:lnTo>
                      <a:lnTo>
                        <a:pt x="581" y="106"/>
                      </a:lnTo>
                      <a:lnTo>
                        <a:pt x="581" y="107"/>
                      </a:lnTo>
                      <a:lnTo>
                        <a:pt x="584" y="106"/>
                      </a:lnTo>
                      <a:lnTo>
                        <a:pt x="584" y="107"/>
                      </a:lnTo>
                      <a:lnTo>
                        <a:pt x="584" y="107"/>
                      </a:lnTo>
                      <a:lnTo>
                        <a:pt x="584" y="108"/>
                      </a:lnTo>
                      <a:lnTo>
                        <a:pt x="585" y="108"/>
                      </a:lnTo>
                      <a:lnTo>
                        <a:pt x="585" y="108"/>
                      </a:lnTo>
                      <a:lnTo>
                        <a:pt x="585" y="107"/>
                      </a:lnTo>
                      <a:lnTo>
                        <a:pt x="586" y="107"/>
                      </a:lnTo>
                      <a:lnTo>
                        <a:pt x="588" y="106"/>
                      </a:lnTo>
                      <a:lnTo>
                        <a:pt x="588" y="107"/>
                      </a:lnTo>
                      <a:lnTo>
                        <a:pt x="589" y="107"/>
                      </a:lnTo>
                      <a:lnTo>
                        <a:pt x="589" y="107"/>
                      </a:lnTo>
                      <a:lnTo>
                        <a:pt x="590" y="106"/>
                      </a:lnTo>
                      <a:lnTo>
                        <a:pt x="590" y="108"/>
                      </a:lnTo>
                      <a:lnTo>
                        <a:pt x="590" y="110"/>
                      </a:lnTo>
                      <a:lnTo>
                        <a:pt x="592" y="111"/>
                      </a:lnTo>
                      <a:lnTo>
                        <a:pt x="592" y="112"/>
                      </a:lnTo>
                      <a:lnTo>
                        <a:pt x="597" y="114"/>
                      </a:lnTo>
                      <a:lnTo>
                        <a:pt x="597" y="111"/>
                      </a:lnTo>
                      <a:lnTo>
                        <a:pt x="598" y="110"/>
                      </a:lnTo>
                      <a:lnTo>
                        <a:pt x="598" y="110"/>
                      </a:lnTo>
                      <a:lnTo>
                        <a:pt x="599" y="110"/>
                      </a:lnTo>
                      <a:lnTo>
                        <a:pt x="599" y="110"/>
                      </a:lnTo>
                      <a:lnTo>
                        <a:pt x="599" y="110"/>
                      </a:lnTo>
                      <a:lnTo>
                        <a:pt x="599" y="114"/>
                      </a:lnTo>
                      <a:lnTo>
                        <a:pt x="601" y="114"/>
                      </a:lnTo>
                      <a:lnTo>
                        <a:pt x="601" y="114"/>
                      </a:lnTo>
                      <a:lnTo>
                        <a:pt x="601" y="115"/>
                      </a:lnTo>
                      <a:lnTo>
                        <a:pt x="602" y="115"/>
                      </a:lnTo>
                      <a:lnTo>
                        <a:pt x="603" y="115"/>
                      </a:lnTo>
                      <a:lnTo>
                        <a:pt x="603" y="115"/>
                      </a:lnTo>
                      <a:lnTo>
                        <a:pt x="603" y="114"/>
                      </a:lnTo>
                      <a:lnTo>
                        <a:pt x="603" y="114"/>
                      </a:lnTo>
                      <a:lnTo>
                        <a:pt x="603" y="115"/>
                      </a:lnTo>
                      <a:lnTo>
                        <a:pt x="602" y="116"/>
                      </a:lnTo>
                      <a:lnTo>
                        <a:pt x="602" y="118"/>
                      </a:lnTo>
                      <a:lnTo>
                        <a:pt x="601" y="118"/>
                      </a:lnTo>
                      <a:lnTo>
                        <a:pt x="601" y="119"/>
                      </a:lnTo>
                      <a:lnTo>
                        <a:pt x="598" y="119"/>
                      </a:lnTo>
                      <a:lnTo>
                        <a:pt x="598" y="119"/>
                      </a:lnTo>
                      <a:lnTo>
                        <a:pt x="597" y="119"/>
                      </a:lnTo>
                      <a:lnTo>
                        <a:pt x="597" y="120"/>
                      </a:lnTo>
                      <a:lnTo>
                        <a:pt x="595" y="121"/>
                      </a:lnTo>
                      <a:lnTo>
                        <a:pt x="594" y="120"/>
                      </a:lnTo>
                      <a:lnTo>
                        <a:pt x="594" y="120"/>
                      </a:lnTo>
                      <a:lnTo>
                        <a:pt x="594" y="120"/>
                      </a:lnTo>
                      <a:lnTo>
                        <a:pt x="594" y="120"/>
                      </a:lnTo>
                      <a:lnTo>
                        <a:pt x="593" y="120"/>
                      </a:lnTo>
                      <a:lnTo>
                        <a:pt x="592" y="123"/>
                      </a:lnTo>
                      <a:lnTo>
                        <a:pt x="589" y="123"/>
                      </a:lnTo>
                      <a:lnTo>
                        <a:pt x="588" y="124"/>
                      </a:lnTo>
                      <a:lnTo>
                        <a:pt x="585" y="124"/>
                      </a:lnTo>
                      <a:lnTo>
                        <a:pt x="585" y="125"/>
                      </a:lnTo>
                      <a:lnTo>
                        <a:pt x="584" y="125"/>
                      </a:lnTo>
                      <a:lnTo>
                        <a:pt x="582" y="127"/>
                      </a:lnTo>
                      <a:lnTo>
                        <a:pt x="580" y="127"/>
                      </a:lnTo>
                      <a:lnTo>
                        <a:pt x="580" y="127"/>
                      </a:lnTo>
                      <a:lnTo>
                        <a:pt x="576" y="127"/>
                      </a:lnTo>
                      <a:lnTo>
                        <a:pt x="576" y="129"/>
                      </a:lnTo>
                      <a:lnTo>
                        <a:pt x="577" y="131"/>
                      </a:lnTo>
                      <a:lnTo>
                        <a:pt x="577" y="132"/>
                      </a:lnTo>
                      <a:lnTo>
                        <a:pt x="580" y="132"/>
                      </a:lnTo>
                      <a:lnTo>
                        <a:pt x="581" y="131"/>
                      </a:lnTo>
                      <a:lnTo>
                        <a:pt x="581" y="129"/>
                      </a:lnTo>
                      <a:lnTo>
                        <a:pt x="584" y="128"/>
                      </a:lnTo>
                      <a:lnTo>
                        <a:pt x="585" y="128"/>
                      </a:lnTo>
                      <a:lnTo>
                        <a:pt x="586" y="127"/>
                      </a:lnTo>
                      <a:lnTo>
                        <a:pt x="588" y="127"/>
                      </a:lnTo>
                      <a:lnTo>
                        <a:pt x="588" y="127"/>
                      </a:lnTo>
                      <a:lnTo>
                        <a:pt x="589" y="127"/>
                      </a:lnTo>
                      <a:lnTo>
                        <a:pt x="593" y="123"/>
                      </a:lnTo>
                      <a:lnTo>
                        <a:pt x="594" y="123"/>
                      </a:lnTo>
                      <a:lnTo>
                        <a:pt x="594" y="123"/>
                      </a:lnTo>
                      <a:lnTo>
                        <a:pt x="599" y="123"/>
                      </a:lnTo>
                      <a:lnTo>
                        <a:pt x="599" y="121"/>
                      </a:lnTo>
                      <a:lnTo>
                        <a:pt x="599" y="120"/>
                      </a:lnTo>
                      <a:lnTo>
                        <a:pt x="601" y="120"/>
                      </a:lnTo>
                      <a:lnTo>
                        <a:pt x="603" y="120"/>
                      </a:lnTo>
                      <a:lnTo>
                        <a:pt x="603" y="120"/>
                      </a:lnTo>
                      <a:lnTo>
                        <a:pt x="606" y="120"/>
                      </a:lnTo>
                      <a:lnTo>
                        <a:pt x="607" y="123"/>
                      </a:lnTo>
                      <a:lnTo>
                        <a:pt x="609" y="123"/>
                      </a:lnTo>
                      <a:lnTo>
                        <a:pt x="609" y="124"/>
                      </a:lnTo>
                      <a:lnTo>
                        <a:pt x="611" y="124"/>
                      </a:lnTo>
                      <a:lnTo>
                        <a:pt x="611" y="124"/>
                      </a:lnTo>
                      <a:lnTo>
                        <a:pt x="613" y="125"/>
                      </a:lnTo>
                      <a:lnTo>
                        <a:pt x="613" y="127"/>
                      </a:lnTo>
                      <a:lnTo>
                        <a:pt x="613" y="128"/>
                      </a:lnTo>
                      <a:lnTo>
                        <a:pt x="614" y="128"/>
                      </a:lnTo>
                      <a:lnTo>
                        <a:pt x="614" y="127"/>
                      </a:lnTo>
                      <a:lnTo>
                        <a:pt x="615" y="127"/>
                      </a:lnTo>
                      <a:lnTo>
                        <a:pt x="616" y="125"/>
                      </a:lnTo>
                      <a:lnTo>
                        <a:pt x="616" y="127"/>
                      </a:lnTo>
                      <a:lnTo>
                        <a:pt x="618" y="127"/>
                      </a:lnTo>
                      <a:lnTo>
                        <a:pt x="618" y="129"/>
                      </a:lnTo>
                      <a:lnTo>
                        <a:pt x="618" y="129"/>
                      </a:lnTo>
                      <a:lnTo>
                        <a:pt x="618" y="131"/>
                      </a:lnTo>
                      <a:lnTo>
                        <a:pt x="618" y="132"/>
                      </a:lnTo>
                      <a:lnTo>
                        <a:pt x="616" y="132"/>
                      </a:lnTo>
                      <a:lnTo>
                        <a:pt x="616" y="135"/>
                      </a:lnTo>
                      <a:lnTo>
                        <a:pt x="618" y="136"/>
                      </a:lnTo>
                      <a:lnTo>
                        <a:pt x="619" y="138"/>
                      </a:lnTo>
                      <a:lnTo>
                        <a:pt x="616" y="138"/>
                      </a:lnTo>
                      <a:lnTo>
                        <a:pt x="616" y="140"/>
                      </a:lnTo>
                      <a:lnTo>
                        <a:pt x="616" y="141"/>
                      </a:lnTo>
                      <a:lnTo>
                        <a:pt x="615" y="142"/>
                      </a:lnTo>
                      <a:lnTo>
                        <a:pt x="614" y="142"/>
                      </a:lnTo>
                      <a:lnTo>
                        <a:pt x="614" y="144"/>
                      </a:lnTo>
                      <a:lnTo>
                        <a:pt x="607" y="146"/>
                      </a:lnTo>
                      <a:lnTo>
                        <a:pt x="607" y="148"/>
                      </a:lnTo>
                      <a:lnTo>
                        <a:pt x="601" y="146"/>
                      </a:lnTo>
                      <a:lnTo>
                        <a:pt x="601" y="149"/>
                      </a:lnTo>
                      <a:lnTo>
                        <a:pt x="601" y="149"/>
                      </a:lnTo>
                      <a:lnTo>
                        <a:pt x="598" y="149"/>
                      </a:lnTo>
                      <a:lnTo>
                        <a:pt x="595" y="148"/>
                      </a:lnTo>
                      <a:lnTo>
                        <a:pt x="595" y="150"/>
                      </a:lnTo>
                      <a:lnTo>
                        <a:pt x="593" y="150"/>
                      </a:lnTo>
                      <a:lnTo>
                        <a:pt x="592" y="153"/>
                      </a:lnTo>
                      <a:lnTo>
                        <a:pt x="592" y="154"/>
                      </a:lnTo>
                      <a:lnTo>
                        <a:pt x="590" y="155"/>
                      </a:lnTo>
                      <a:lnTo>
                        <a:pt x="589" y="155"/>
                      </a:lnTo>
                      <a:lnTo>
                        <a:pt x="590" y="158"/>
                      </a:lnTo>
                      <a:lnTo>
                        <a:pt x="589" y="159"/>
                      </a:lnTo>
                      <a:lnTo>
                        <a:pt x="588" y="159"/>
                      </a:lnTo>
                      <a:lnTo>
                        <a:pt x="586" y="161"/>
                      </a:lnTo>
                      <a:lnTo>
                        <a:pt x="585" y="161"/>
                      </a:lnTo>
                      <a:lnTo>
                        <a:pt x="585" y="161"/>
                      </a:lnTo>
                      <a:lnTo>
                        <a:pt x="585" y="161"/>
                      </a:lnTo>
                      <a:lnTo>
                        <a:pt x="584" y="161"/>
                      </a:lnTo>
                      <a:lnTo>
                        <a:pt x="584" y="163"/>
                      </a:lnTo>
                      <a:lnTo>
                        <a:pt x="584" y="165"/>
                      </a:lnTo>
                      <a:lnTo>
                        <a:pt x="582" y="165"/>
                      </a:lnTo>
                      <a:lnTo>
                        <a:pt x="581" y="165"/>
                      </a:lnTo>
                      <a:lnTo>
                        <a:pt x="581" y="166"/>
                      </a:lnTo>
                      <a:lnTo>
                        <a:pt x="581" y="166"/>
                      </a:lnTo>
                      <a:lnTo>
                        <a:pt x="580" y="165"/>
                      </a:lnTo>
                      <a:lnTo>
                        <a:pt x="578" y="165"/>
                      </a:lnTo>
                      <a:lnTo>
                        <a:pt x="578" y="165"/>
                      </a:lnTo>
                      <a:lnTo>
                        <a:pt x="578" y="166"/>
                      </a:lnTo>
                      <a:lnTo>
                        <a:pt x="577" y="166"/>
                      </a:lnTo>
                      <a:lnTo>
                        <a:pt x="577" y="167"/>
                      </a:lnTo>
                      <a:lnTo>
                        <a:pt x="576" y="167"/>
                      </a:lnTo>
                      <a:lnTo>
                        <a:pt x="575" y="167"/>
                      </a:lnTo>
                      <a:lnTo>
                        <a:pt x="575" y="167"/>
                      </a:lnTo>
                      <a:lnTo>
                        <a:pt x="573" y="167"/>
                      </a:lnTo>
                      <a:lnTo>
                        <a:pt x="573" y="166"/>
                      </a:lnTo>
                      <a:lnTo>
                        <a:pt x="572" y="166"/>
                      </a:lnTo>
                      <a:lnTo>
                        <a:pt x="571" y="166"/>
                      </a:lnTo>
                      <a:lnTo>
                        <a:pt x="571" y="167"/>
                      </a:lnTo>
                      <a:lnTo>
                        <a:pt x="569" y="169"/>
                      </a:lnTo>
                      <a:lnTo>
                        <a:pt x="569" y="167"/>
                      </a:lnTo>
                      <a:lnTo>
                        <a:pt x="569" y="167"/>
                      </a:lnTo>
                      <a:lnTo>
                        <a:pt x="568" y="167"/>
                      </a:lnTo>
                      <a:lnTo>
                        <a:pt x="568" y="169"/>
                      </a:lnTo>
                      <a:lnTo>
                        <a:pt x="568" y="169"/>
                      </a:lnTo>
                      <a:lnTo>
                        <a:pt x="565" y="169"/>
                      </a:lnTo>
                      <a:lnTo>
                        <a:pt x="565" y="167"/>
                      </a:lnTo>
                      <a:lnTo>
                        <a:pt x="564" y="166"/>
                      </a:lnTo>
                      <a:lnTo>
                        <a:pt x="564" y="165"/>
                      </a:lnTo>
                      <a:lnTo>
                        <a:pt x="563" y="165"/>
                      </a:lnTo>
                      <a:lnTo>
                        <a:pt x="561" y="166"/>
                      </a:lnTo>
                      <a:lnTo>
                        <a:pt x="561" y="166"/>
                      </a:lnTo>
                      <a:lnTo>
                        <a:pt x="560" y="166"/>
                      </a:lnTo>
                      <a:lnTo>
                        <a:pt x="560" y="167"/>
                      </a:lnTo>
                      <a:lnTo>
                        <a:pt x="559" y="167"/>
                      </a:lnTo>
                      <a:lnTo>
                        <a:pt x="558" y="166"/>
                      </a:lnTo>
                      <a:lnTo>
                        <a:pt x="556" y="166"/>
                      </a:lnTo>
                      <a:lnTo>
                        <a:pt x="556" y="165"/>
                      </a:lnTo>
                      <a:lnTo>
                        <a:pt x="555" y="165"/>
                      </a:lnTo>
                      <a:lnTo>
                        <a:pt x="552" y="165"/>
                      </a:lnTo>
                      <a:lnTo>
                        <a:pt x="551" y="166"/>
                      </a:lnTo>
                      <a:lnTo>
                        <a:pt x="551" y="167"/>
                      </a:lnTo>
                      <a:lnTo>
                        <a:pt x="550" y="166"/>
                      </a:lnTo>
                      <a:lnTo>
                        <a:pt x="547" y="166"/>
                      </a:lnTo>
                      <a:lnTo>
                        <a:pt x="546" y="166"/>
                      </a:lnTo>
                      <a:lnTo>
                        <a:pt x="546" y="167"/>
                      </a:lnTo>
                      <a:lnTo>
                        <a:pt x="542" y="167"/>
                      </a:lnTo>
                      <a:lnTo>
                        <a:pt x="542" y="166"/>
                      </a:lnTo>
                      <a:lnTo>
                        <a:pt x="541" y="166"/>
                      </a:lnTo>
                      <a:lnTo>
                        <a:pt x="541" y="166"/>
                      </a:lnTo>
                      <a:lnTo>
                        <a:pt x="539" y="166"/>
                      </a:lnTo>
                      <a:lnTo>
                        <a:pt x="539" y="166"/>
                      </a:lnTo>
                      <a:lnTo>
                        <a:pt x="538" y="166"/>
                      </a:lnTo>
                      <a:lnTo>
                        <a:pt x="538" y="167"/>
                      </a:lnTo>
                      <a:lnTo>
                        <a:pt x="535" y="167"/>
                      </a:lnTo>
                      <a:lnTo>
                        <a:pt x="535" y="167"/>
                      </a:lnTo>
                      <a:lnTo>
                        <a:pt x="535" y="167"/>
                      </a:lnTo>
                      <a:lnTo>
                        <a:pt x="534" y="167"/>
                      </a:lnTo>
                      <a:lnTo>
                        <a:pt x="533" y="167"/>
                      </a:lnTo>
                      <a:lnTo>
                        <a:pt x="531" y="167"/>
                      </a:lnTo>
                      <a:lnTo>
                        <a:pt x="531" y="167"/>
                      </a:lnTo>
                      <a:lnTo>
                        <a:pt x="525" y="166"/>
                      </a:lnTo>
                      <a:lnTo>
                        <a:pt x="525" y="167"/>
                      </a:lnTo>
                      <a:lnTo>
                        <a:pt x="523" y="167"/>
                      </a:lnTo>
                      <a:lnTo>
                        <a:pt x="522" y="167"/>
                      </a:lnTo>
                      <a:lnTo>
                        <a:pt x="521" y="166"/>
                      </a:lnTo>
                      <a:lnTo>
                        <a:pt x="521" y="167"/>
                      </a:lnTo>
                      <a:lnTo>
                        <a:pt x="520" y="169"/>
                      </a:lnTo>
                      <a:lnTo>
                        <a:pt x="520" y="169"/>
                      </a:lnTo>
                      <a:lnTo>
                        <a:pt x="518" y="169"/>
                      </a:lnTo>
                      <a:lnTo>
                        <a:pt x="517" y="169"/>
                      </a:lnTo>
                      <a:lnTo>
                        <a:pt x="517" y="170"/>
                      </a:lnTo>
                      <a:lnTo>
                        <a:pt x="516" y="170"/>
                      </a:lnTo>
                      <a:lnTo>
                        <a:pt x="517" y="171"/>
                      </a:lnTo>
                      <a:lnTo>
                        <a:pt x="514" y="176"/>
                      </a:lnTo>
                      <a:lnTo>
                        <a:pt x="510" y="178"/>
                      </a:lnTo>
                      <a:lnTo>
                        <a:pt x="510" y="180"/>
                      </a:lnTo>
                      <a:lnTo>
                        <a:pt x="506" y="180"/>
                      </a:lnTo>
                      <a:lnTo>
                        <a:pt x="506" y="182"/>
                      </a:lnTo>
                      <a:lnTo>
                        <a:pt x="505" y="182"/>
                      </a:lnTo>
                      <a:lnTo>
                        <a:pt x="505" y="183"/>
                      </a:lnTo>
                      <a:lnTo>
                        <a:pt x="505" y="184"/>
                      </a:lnTo>
                      <a:lnTo>
                        <a:pt x="505" y="184"/>
                      </a:lnTo>
                      <a:lnTo>
                        <a:pt x="505" y="184"/>
                      </a:lnTo>
                      <a:lnTo>
                        <a:pt x="501" y="184"/>
                      </a:lnTo>
                      <a:lnTo>
                        <a:pt x="501" y="186"/>
                      </a:lnTo>
                      <a:lnTo>
                        <a:pt x="501" y="186"/>
                      </a:lnTo>
                      <a:lnTo>
                        <a:pt x="501" y="186"/>
                      </a:lnTo>
                      <a:lnTo>
                        <a:pt x="501" y="187"/>
                      </a:lnTo>
                      <a:lnTo>
                        <a:pt x="500" y="187"/>
                      </a:lnTo>
                      <a:lnTo>
                        <a:pt x="499" y="188"/>
                      </a:lnTo>
                      <a:lnTo>
                        <a:pt x="497" y="190"/>
                      </a:lnTo>
                      <a:lnTo>
                        <a:pt x="497" y="191"/>
                      </a:lnTo>
                      <a:lnTo>
                        <a:pt x="496" y="191"/>
                      </a:lnTo>
                      <a:lnTo>
                        <a:pt x="495" y="192"/>
                      </a:lnTo>
                      <a:lnTo>
                        <a:pt x="495" y="192"/>
                      </a:lnTo>
                      <a:lnTo>
                        <a:pt x="491" y="192"/>
                      </a:lnTo>
                      <a:lnTo>
                        <a:pt x="491" y="193"/>
                      </a:lnTo>
                      <a:lnTo>
                        <a:pt x="492" y="193"/>
                      </a:lnTo>
                      <a:lnTo>
                        <a:pt x="492" y="193"/>
                      </a:lnTo>
                      <a:lnTo>
                        <a:pt x="492" y="193"/>
                      </a:lnTo>
                      <a:lnTo>
                        <a:pt x="493" y="195"/>
                      </a:lnTo>
                      <a:lnTo>
                        <a:pt x="493" y="196"/>
                      </a:lnTo>
                      <a:lnTo>
                        <a:pt x="493" y="197"/>
                      </a:lnTo>
                      <a:lnTo>
                        <a:pt x="492" y="200"/>
                      </a:lnTo>
                      <a:lnTo>
                        <a:pt x="492" y="201"/>
                      </a:lnTo>
                      <a:lnTo>
                        <a:pt x="489" y="203"/>
                      </a:lnTo>
                      <a:lnTo>
                        <a:pt x="489" y="204"/>
                      </a:lnTo>
                      <a:lnTo>
                        <a:pt x="488" y="205"/>
                      </a:lnTo>
                      <a:lnTo>
                        <a:pt x="488" y="207"/>
                      </a:lnTo>
                      <a:lnTo>
                        <a:pt x="487" y="207"/>
                      </a:lnTo>
                      <a:lnTo>
                        <a:pt x="487" y="207"/>
                      </a:lnTo>
                      <a:lnTo>
                        <a:pt x="487" y="208"/>
                      </a:lnTo>
                      <a:lnTo>
                        <a:pt x="488" y="208"/>
                      </a:lnTo>
                      <a:lnTo>
                        <a:pt x="487" y="208"/>
                      </a:lnTo>
                      <a:lnTo>
                        <a:pt x="487" y="208"/>
                      </a:lnTo>
                      <a:lnTo>
                        <a:pt x="484" y="208"/>
                      </a:lnTo>
                      <a:lnTo>
                        <a:pt x="484" y="209"/>
                      </a:lnTo>
                      <a:lnTo>
                        <a:pt x="483" y="209"/>
                      </a:lnTo>
                      <a:lnTo>
                        <a:pt x="482" y="210"/>
                      </a:lnTo>
                      <a:lnTo>
                        <a:pt x="482" y="212"/>
                      </a:lnTo>
                      <a:lnTo>
                        <a:pt x="482" y="212"/>
                      </a:lnTo>
                      <a:lnTo>
                        <a:pt x="482" y="212"/>
                      </a:lnTo>
                      <a:lnTo>
                        <a:pt x="480" y="212"/>
                      </a:lnTo>
                      <a:lnTo>
                        <a:pt x="483" y="212"/>
                      </a:lnTo>
                      <a:lnTo>
                        <a:pt x="484" y="210"/>
                      </a:lnTo>
                      <a:lnTo>
                        <a:pt x="486" y="210"/>
                      </a:lnTo>
                      <a:lnTo>
                        <a:pt x="487" y="209"/>
                      </a:lnTo>
                      <a:lnTo>
                        <a:pt x="488" y="208"/>
                      </a:lnTo>
                      <a:lnTo>
                        <a:pt x="488" y="207"/>
                      </a:lnTo>
                      <a:lnTo>
                        <a:pt x="489" y="207"/>
                      </a:lnTo>
                      <a:lnTo>
                        <a:pt x="491" y="205"/>
                      </a:lnTo>
                      <a:lnTo>
                        <a:pt x="492" y="203"/>
                      </a:lnTo>
                      <a:lnTo>
                        <a:pt x="493" y="201"/>
                      </a:lnTo>
                      <a:lnTo>
                        <a:pt x="495" y="200"/>
                      </a:lnTo>
                      <a:lnTo>
                        <a:pt x="495" y="197"/>
                      </a:lnTo>
                      <a:lnTo>
                        <a:pt x="499" y="197"/>
                      </a:lnTo>
                      <a:lnTo>
                        <a:pt x="500" y="196"/>
                      </a:lnTo>
                      <a:lnTo>
                        <a:pt x="500" y="196"/>
                      </a:lnTo>
                      <a:lnTo>
                        <a:pt x="500" y="193"/>
                      </a:lnTo>
                      <a:lnTo>
                        <a:pt x="500" y="193"/>
                      </a:lnTo>
                      <a:lnTo>
                        <a:pt x="500" y="192"/>
                      </a:lnTo>
                      <a:lnTo>
                        <a:pt x="501" y="192"/>
                      </a:lnTo>
                      <a:lnTo>
                        <a:pt x="503" y="191"/>
                      </a:lnTo>
                      <a:lnTo>
                        <a:pt x="505" y="190"/>
                      </a:lnTo>
                      <a:lnTo>
                        <a:pt x="506" y="190"/>
                      </a:lnTo>
                      <a:lnTo>
                        <a:pt x="508" y="188"/>
                      </a:lnTo>
                      <a:lnTo>
                        <a:pt x="508" y="187"/>
                      </a:lnTo>
                      <a:lnTo>
                        <a:pt x="509" y="187"/>
                      </a:lnTo>
                      <a:lnTo>
                        <a:pt x="509" y="186"/>
                      </a:lnTo>
                      <a:lnTo>
                        <a:pt x="512" y="186"/>
                      </a:lnTo>
                      <a:lnTo>
                        <a:pt x="513" y="184"/>
                      </a:lnTo>
                      <a:lnTo>
                        <a:pt x="516" y="183"/>
                      </a:lnTo>
                      <a:lnTo>
                        <a:pt x="517" y="182"/>
                      </a:lnTo>
                      <a:lnTo>
                        <a:pt x="518" y="182"/>
                      </a:lnTo>
                      <a:lnTo>
                        <a:pt x="518" y="180"/>
                      </a:lnTo>
                      <a:lnTo>
                        <a:pt x="523" y="179"/>
                      </a:lnTo>
                      <a:lnTo>
                        <a:pt x="523" y="179"/>
                      </a:lnTo>
                      <a:lnTo>
                        <a:pt x="527" y="178"/>
                      </a:lnTo>
                      <a:lnTo>
                        <a:pt x="527" y="178"/>
                      </a:lnTo>
                      <a:lnTo>
                        <a:pt x="529" y="178"/>
                      </a:lnTo>
                      <a:lnTo>
                        <a:pt x="529" y="176"/>
                      </a:lnTo>
                      <a:lnTo>
                        <a:pt x="530" y="176"/>
                      </a:lnTo>
                      <a:lnTo>
                        <a:pt x="530" y="176"/>
                      </a:lnTo>
                      <a:lnTo>
                        <a:pt x="531" y="178"/>
                      </a:lnTo>
                      <a:lnTo>
                        <a:pt x="531" y="178"/>
                      </a:lnTo>
                      <a:lnTo>
                        <a:pt x="539" y="178"/>
                      </a:lnTo>
                      <a:lnTo>
                        <a:pt x="541" y="180"/>
                      </a:lnTo>
                      <a:lnTo>
                        <a:pt x="542" y="182"/>
                      </a:lnTo>
                      <a:lnTo>
                        <a:pt x="543" y="182"/>
                      </a:lnTo>
                      <a:lnTo>
                        <a:pt x="543" y="183"/>
                      </a:lnTo>
                      <a:lnTo>
                        <a:pt x="543" y="184"/>
                      </a:lnTo>
                      <a:lnTo>
                        <a:pt x="542" y="184"/>
                      </a:lnTo>
                      <a:lnTo>
                        <a:pt x="542" y="184"/>
                      </a:lnTo>
                      <a:lnTo>
                        <a:pt x="541" y="183"/>
                      </a:lnTo>
                      <a:lnTo>
                        <a:pt x="541" y="184"/>
                      </a:lnTo>
                      <a:lnTo>
                        <a:pt x="542" y="184"/>
                      </a:lnTo>
                      <a:lnTo>
                        <a:pt x="542" y="186"/>
                      </a:lnTo>
                      <a:lnTo>
                        <a:pt x="542" y="187"/>
                      </a:lnTo>
                      <a:lnTo>
                        <a:pt x="542" y="188"/>
                      </a:lnTo>
                      <a:lnTo>
                        <a:pt x="541" y="188"/>
                      </a:lnTo>
                      <a:lnTo>
                        <a:pt x="542" y="191"/>
                      </a:lnTo>
                      <a:lnTo>
                        <a:pt x="541" y="191"/>
                      </a:lnTo>
                      <a:lnTo>
                        <a:pt x="541" y="191"/>
                      </a:lnTo>
                      <a:lnTo>
                        <a:pt x="538" y="191"/>
                      </a:lnTo>
                      <a:lnTo>
                        <a:pt x="538" y="191"/>
                      </a:lnTo>
                      <a:lnTo>
                        <a:pt x="538" y="191"/>
                      </a:lnTo>
                      <a:lnTo>
                        <a:pt x="537" y="191"/>
                      </a:lnTo>
                      <a:lnTo>
                        <a:pt x="535" y="196"/>
                      </a:lnTo>
                      <a:lnTo>
                        <a:pt x="533" y="196"/>
                      </a:lnTo>
                      <a:lnTo>
                        <a:pt x="533" y="197"/>
                      </a:lnTo>
                      <a:lnTo>
                        <a:pt x="530" y="197"/>
                      </a:lnTo>
                      <a:lnTo>
                        <a:pt x="530" y="197"/>
                      </a:lnTo>
                      <a:lnTo>
                        <a:pt x="529" y="195"/>
                      </a:lnTo>
                      <a:lnTo>
                        <a:pt x="529" y="193"/>
                      </a:lnTo>
                      <a:lnTo>
                        <a:pt x="527" y="193"/>
                      </a:lnTo>
                      <a:lnTo>
                        <a:pt x="527" y="193"/>
                      </a:lnTo>
                      <a:lnTo>
                        <a:pt x="527" y="195"/>
                      </a:lnTo>
                      <a:lnTo>
                        <a:pt x="526" y="195"/>
                      </a:lnTo>
                      <a:lnTo>
                        <a:pt x="526" y="195"/>
                      </a:lnTo>
                      <a:lnTo>
                        <a:pt x="526" y="196"/>
                      </a:lnTo>
                      <a:lnTo>
                        <a:pt x="527" y="196"/>
                      </a:lnTo>
                      <a:lnTo>
                        <a:pt x="527" y="197"/>
                      </a:lnTo>
                      <a:lnTo>
                        <a:pt x="529" y="199"/>
                      </a:lnTo>
                      <a:lnTo>
                        <a:pt x="527" y="199"/>
                      </a:lnTo>
                      <a:lnTo>
                        <a:pt x="527" y="201"/>
                      </a:lnTo>
                      <a:lnTo>
                        <a:pt x="531" y="201"/>
                      </a:lnTo>
                      <a:lnTo>
                        <a:pt x="531" y="200"/>
                      </a:lnTo>
                      <a:lnTo>
                        <a:pt x="533" y="199"/>
                      </a:lnTo>
                      <a:lnTo>
                        <a:pt x="535" y="199"/>
                      </a:lnTo>
                      <a:lnTo>
                        <a:pt x="538" y="199"/>
                      </a:lnTo>
                      <a:lnTo>
                        <a:pt x="539" y="200"/>
                      </a:lnTo>
                      <a:lnTo>
                        <a:pt x="539" y="200"/>
                      </a:lnTo>
                      <a:lnTo>
                        <a:pt x="539" y="200"/>
                      </a:lnTo>
                      <a:lnTo>
                        <a:pt x="539" y="201"/>
                      </a:lnTo>
                      <a:lnTo>
                        <a:pt x="538" y="201"/>
                      </a:lnTo>
                      <a:lnTo>
                        <a:pt x="538" y="203"/>
                      </a:lnTo>
                      <a:lnTo>
                        <a:pt x="538" y="205"/>
                      </a:lnTo>
                      <a:lnTo>
                        <a:pt x="538" y="205"/>
                      </a:lnTo>
                      <a:lnTo>
                        <a:pt x="538" y="205"/>
                      </a:lnTo>
                      <a:lnTo>
                        <a:pt x="538" y="207"/>
                      </a:lnTo>
                      <a:lnTo>
                        <a:pt x="535" y="207"/>
                      </a:lnTo>
                      <a:lnTo>
                        <a:pt x="535" y="208"/>
                      </a:lnTo>
                      <a:lnTo>
                        <a:pt x="535" y="208"/>
                      </a:lnTo>
                      <a:lnTo>
                        <a:pt x="534" y="209"/>
                      </a:lnTo>
                      <a:lnTo>
                        <a:pt x="535" y="209"/>
                      </a:lnTo>
                      <a:lnTo>
                        <a:pt x="537" y="209"/>
                      </a:lnTo>
                      <a:lnTo>
                        <a:pt x="538" y="209"/>
                      </a:lnTo>
                      <a:lnTo>
                        <a:pt x="541" y="208"/>
                      </a:lnTo>
                      <a:lnTo>
                        <a:pt x="541" y="210"/>
                      </a:lnTo>
                      <a:lnTo>
                        <a:pt x="539" y="212"/>
                      </a:lnTo>
                      <a:lnTo>
                        <a:pt x="539" y="212"/>
                      </a:lnTo>
                      <a:lnTo>
                        <a:pt x="539" y="213"/>
                      </a:lnTo>
                      <a:lnTo>
                        <a:pt x="539" y="213"/>
                      </a:lnTo>
                      <a:lnTo>
                        <a:pt x="539" y="217"/>
                      </a:lnTo>
                      <a:lnTo>
                        <a:pt x="541" y="217"/>
                      </a:lnTo>
                      <a:lnTo>
                        <a:pt x="541" y="220"/>
                      </a:lnTo>
                      <a:lnTo>
                        <a:pt x="543" y="220"/>
                      </a:lnTo>
                      <a:lnTo>
                        <a:pt x="543" y="221"/>
                      </a:lnTo>
                      <a:lnTo>
                        <a:pt x="547" y="220"/>
                      </a:lnTo>
                      <a:lnTo>
                        <a:pt x="547" y="221"/>
                      </a:lnTo>
                      <a:lnTo>
                        <a:pt x="548" y="221"/>
                      </a:lnTo>
                      <a:lnTo>
                        <a:pt x="548" y="222"/>
                      </a:lnTo>
                      <a:lnTo>
                        <a:pt x="548" y="222"/>
                      </a:lnTo>
                      <a:lnTo>
                        <a:pt x="547" y="222"/>
                      </a:lnTo>
                      <a:lnTo>
                        <a:pt x="547" y="222"/>
                      </a:lnTo>
                      <a:lnTo>
                        <a:pt x="546" y="222"/>
                      </a:lnTo>
                      <a:lnTo>
                        <a:pt x="546" y="224"/>
                      </a:lnTo>
                      <a:lnTo>
                        <a:pt x="544" y="224"/>
                      </a:lnTo>
                      <a:lnTo>
                        <a:pt x="544" y="225"/>
                      </a:lnTo>
                      <a:lnTo>
                        <a:pt x="546" y="225"/>
                      </a:lnTo>
                      <a:lnTo>
                        <a:pt x="546" y="225"/>
                      </a:lnTo>
                      <a:lnTo>
                        <a:pt x="546" y="225"/>
                      </a:lnTo>
                      <a:lnTo>
                        <a:pt x="547" y="225"/>
                      </a:lnTo>
                      <a:lnTo>
                        <a:pt x="547" y="224"/>
                      </a:lnTo>
                      <a:lnTo>
                        <a:pt x="548" y="224"/>
                      </a:lnTo>
                      <a:lnTo>
                        <a:pt x="548" y="225"/>
                      </a:lnTo>
                      <a:lnTo>
                        <a:pt x="550" y="225"/>
                      </a:lnTo>
                      <a:lnTo>
                        <a:pt x="550" y="225"/>
                      </a:lnTo>
                      <a:lnTo>
                        <a:pt x="552" y="225"/>
                      </a:lnTo>
                      <a:lnTo>
                        <a:pt x="552" y="226"/>
                      </a:lnTo>
                      <a:lnTo>
                        <a:pt x="555" y="226"/>
                      </a:lnTo>
                      <a:lnTo>
                        <a:pt x="555" y="229"/>
                      </a:lnTo>
                      <a:lnTo>
                        <a:pt x="556" y="229"/>
                      </a:lnTo>
                      <a:lnTo>
                        <a:pt x="558" y="229"/>
                      </a:lnTo>
                      <a:lnTo>
                        <a:pt x="559" y="227"/>
                      </a:lnTo>
                      <a:lnTo>
                        <a:pt x="561" y="225"/>
                      </a:lnTo>
                      <a:lnTo>
                        <a:pt x="565" y="224"/>
                      </a:lnTo>
                      <a:lnTo>
                        <a:pt x="564" y="229"/>
                      </a:lnTo>
                      <a:lnTo>
                        <a:pt x="567" y="229"/>
                      </a:lnTo>
                      <a:lnTo>
                        <a:pt x="568" y="230"/>
                      </a:lnTo>
                      <a:lnTo>
                        <a:pt x="565" y="230"/>
                      </a:lnTo>
                      <a:lnTo>
                        <a:pt x="565" y="231"/>
                      </a:lnTo>
                      <a:lnTo>
                        <a:pt x="565" y="231"/>
                      </a:lnTo>
                      <a:lnTo>
                        <a:pt x="564" y="234"/>
                      </a:lnTo>
                      <a:lnTo>
                        <a:pt x="561" y="235"/>
                      </a:lnTo>
                      <a:lnTo>
                        <a:pt x="559" y="239"/>
                      </a:lnTo>
                      <a:lnTo>
                        <a:pt x="548" y="241"/>
                      </a:lnTo>
                      <a:lnTo>
                        <a:pt x="548" y="242"/>
                      </a:lnTo>
                      <a:lnTo>
                        <a:pt x="548" y="242"/>
                      </a:lnTo>
                      <a:lnTo>
                        <a:pt x="548" y="243"/>
                      </a:lnTo>
                      <a:lnTo>
                        <a:pt x="548" y="243"/>
                      </a:lnTo>
                      <a:lnTo>
                        <a:pt x="548" y="244"/>
                      </a:lnTo>
                      <a:lnTo>
                        <a:pt x="548" y="244"/>
                      </a:lnTo>
                      <a:lnTo>
                        <a:pt x="548" y="244"/>
                      </a:lnTo>
                      <a:lnTo>
                        <a:pt x="547" y="244"/>
                      </a:lnTo>
                      <a:lnTo>
                        <a:pt x="547" y="243"/>
                      </a:lnTo>
                      <a:lnTo>
                        <a:pt x="546" y="241"/>
                      </a:lnTo>
                      <a:lnTo>
                        <a:pt x="546" y="242"/>
                      </a:lnTo>
                      <a:lnTo>
                        <a:pt x="546" y="242"/>
                      </a:lnTo>
                      <a:lnTo>
                        <a:pt x="544" y="242"/>
                      </a:lnTo>
                      <a:lnTo>
                        <a:pt x="544" y="242"/>
                      </a:lnTo>
                      <a:lnTo>
                        <a:pt x="544" y="243"/>
                      </a:lnTo>
                      <a:lnTo>
                        <a:pt x="542" y="243"/>
                      </a:lnTo>
                      <a:lnTo>
                        <a:pt x="542" y="246"/>
                      </a:lnTo>
                      <a:lnTo>
                        <a:pt x="542" y="246"/>
                      </a:lnTo>
                      <a:lnTo>
                        <a:pt x="542" y="250"/>
                      </a:lnTo>
                      <a:lnTo>
                        <a:pt x="539" y="250"/>
                      </a:lnTo>
                      <a:lnTo>
                        <a:pt x="539" y="250"/>
                      </a:lnTo>
                      <a:lnTo>
                        <a:pt x="538" y="251"/>
                      </a:lnTo>
                      <a:lnTo>
                        <a:pt x="537" y="252"/>
                      </a:lnTo>
                      <a:lnTo>
                        <a:pt x="535" y="254"/>
                      </a:lnTo>
                      <a:lnTo>
                        <a:pt x="535" y="254"/>
                      </a:lnTo>
                      <a:lnTo>
                        <a:pt x="534" y="254"/>
                      </a:lnTo>
                      <a:lnTo>
                        <a:pt x="534" y="254"/>
                      </a:lnTo>
                      <a:lnTo>
                        <a:pt x="534" y="254"/>
                      </a:lnTo>
                      <a:lnTo>
                        <a:pt x="534" y="252"/>
                      </a:lnTo>
                      <a:lnTo>
                        <a:pt x="534" y="252"/>
                      </a:lnTo>
                      <a:lnTo>
                        <a:pt x="534" y="251"/>
                      </a:lnTo>
                      <a:lnTo>
                        <a:pt x="533" y="251"/>
                      </a:lnTo>
                      <a:lnTo>
                        <a:pt x="531" y="254"/>
                      </a:lnTo>
                      <a:lnTo>
                        <a:pt x="530" y="252"/>
                      </a:lnTo>
                      <a:lnTo>
                        <a:pt x="529" y="252"/>
                      </a:lnTo>
                      <a:lnTo>
                        <a:pt x="529" y="251"/>
                      </a:lnTo>
                      <a:lnTo>
                        <a:pt x="526" y="251"/>
                      </a:lnTo>
                      <a:lnTo>
                        <a:pt x="525" y="250"/>
                      </a:lnTo>
                      <a:lnTo>
                        <a:pt x="525" y="248"/>
                      </a:lnTo>
                      <a:lnTo>
                        <a:pt x="523" y="248"/>
                      </a:lnTo>
                      <a:lnTo>
                        <a:pt x="523" y="246"/>
                      </a:lnTo>
                      <a:lnTo>
                        <a:pt x="523" y="246"/>
                      </a:lnTo>
                      <a:lnTo>
                        <a:pt x="523" y="243"/>
                      </a:lnTo>
                      <a:lnTo>
                        <a:pt x="527" y="241"/>
                      </a:lnTo>
                      <a:lnTo>
                        <a:pt x="527" y="239"/>
                      </a:lnTo>
                      <a:lnTo>
                        <a:pt x="531" y="239"/>
                      </a:lnTo>
                      <a:lnTo>
                        <a:pt x="531" y="238"/>
                      </a:lnTo>
                      <a:lnTo>
                        <a:pt x="531" y="237"/>
                      </a:lnTo>
                      <a:lnTo>
                        <a:pt x="533" y="237"/>
                      </a:lnTo>
                      <a:lnTo>
                        <a:pt x="533" y="235"/>
                      </a:lnTo>
                      <a:lnTo>
                        <a:pt x="534" y="234"/>
                      </a:lnTo>
                      <a:lnTo>
                        <a:pt x="537" y="234"/>
                      </a:lnTo>
                      <a:lnTo>
                        <a:pt x="538" y="233"/>
                      </a:lnTo>
                      <a:lnTo>
                        <a:pt x="541" y="233"/>
                      </a:lnTo>
                      <a:lnTo>
                        <a:pt x="541" y="234"/>
                      </a:lnTo>
                      <a:lnTo>
                        <a:pt x="543" y="235"/>
                      </a:lnTo>
                      <a:lnTo>
                        <a:pt x="543" y="234"/>
                      </a:lnTo>
                      <a:lnTo>
                        <a:pt x="544" y="234"/>
                      </a:lnTo>
                      <a:lnTo>
                        <a:pt x="546" y="234"/>
                      </a:lnTo>
                      <a:lnTo>
                        <a:pt x="546" y="234"/>
                      </a:lnTo>
                      <a:lnTo>
                        <a:pt x="546" y="233"/>
                      </a:lnTo>
                      <a:lnTo>
                        <a:pt x="546" y="233"/>
                      </a:lnTo>
                      <a:lnTo>
                        <a:pt x="547" y="230"/>
                      </a:lnTo>
                      <a:lnTo>
                        <a:pt x="550" y="230"/>
                      </a:lnTo>
                      <a:lnTo>
                        <a:pt x="550" y="229"/>
                      </a:lnTo>
                      <a:lnTo>
                        <a:pt x="547" y="229"/>
                      </a:lnTo>
                      <a:lnTo>
                        <a:pt x="541" y="230"/>
                      </a:lnTo>
                      <a:lnTo>
                        <a:pt x="535" y="231"/>
                      </a:lnTo>
                      <a:lnTo>
                        <a:pt x="535" y="230"/>
                      </a:lnTo>
                      <a:lnTo>
                        <a:pt x="535" y="230"/>
                      </a:lnTo>
                      <a:lnTo>
                        <a:pt x="535" y="229"/>
                      </a:lnTo>
                      <a:lnTo>
                        <a:pt x="538" y="227"/>
                      </a:lnTo>
                      <a:lnTo>
                        <a:pt x="538" y="226"/>
                      </a:lnTo>
                      <a:lnTo>
                        <a:pt x="538" y="226"/>
                      </a:lnTo>
                      <a:lnTo>
                        <a:pt x="538" y="225"/>
                      </a:lnTo>
                      <a:lnTo>
                        <a:pt x="539" y="225"/>
                      </a:lnTo>
                      <a:lnTo>
                        <a:pt x="539" y="222"/>
                      </a:lnTo>
                      <a:lnTo>
                        <a:pt x="538" y="222"/>
                      </a:lnTo>
                      <a:lnTo>
                        <a:pt x="537" y="222"/>
                      </a:lnTo>
                      <a:lnTo>
                        <a:pt x="537" y="222"/>
                      </a:lnTo>
                      <a:lnTo>
                        <a:pt x="537" y="222"/>
                      </a:lnTo>
                      <a:lnTo>
                        <a:pt x="535" y="221"/>
                      </a:lnTo>
                      <a:lnTo>
                        <a:pt x="535" y="225"/>
                      </a:lnTo>
                      <a:lnTo>
                        <a:pt x="534" y="226"/>
                      </a:lnTo>
                      <a:lnTo>
                        <a:pt x="534" y="227"/>
                      </a:lnTo>
                      <a:lnTo>
                        <a:pt x="531" y="229"/>
                      </a:lnTo>
                      <a:lnTo>
                        <a:pt x="530" y="230"/>
                      </a:lnTo>
                      <a:lnTo>
                        <a:pt x="530" y="231"/>
                      </a:lnTo>
                      <a:lnTo>
                        <a:pt x="527" y="233"/>
                      </a:lnTo>
                      <a:lnTo>
                        <a:pt x="527" y="231"/>
                      </a:lnTo>
                      <a:lnTo>
                        <a:pt x="526" y="231"/>
                      </a:lnTo>
                      <a:lnTo>
                        <a:pt x="526" y="230"/>
                      </a:lnTo>
                      <a:lnTo>
                        <a:pt x="527" y="229"/>
                      </a:lnTo>
                      <a:lnTo>
                        <a:pt x="527" y="227"/>
                      </a:lnTo>
                      <a:lnTo>
                        <a:pt x="527" y="227"/>
                      </a:lnTo>
                      <a:lnTo>
                        <a:pt x="527" y="227"/>
                      </a:lnTo>
                      <a:lnTo>
                        <a:pt x="527" y="227"/>
                      </a:lnTo>
                      <a:lnTo>
                        <a:pt x="526" y="229"/>
                      </a:lnTo>
                      <a:lnTo>
                        <a:pt x="526" y="229"/>
                      </a:lnTo>
                      <a:lnTo>
                        <a:pt x="525" y="230"/>
                      </a:lnTo>
                      <a:lnTo>
                        <a:pt x="523" y="230"/>
                      </a:lnTo>
                      <a:lnTo>
                        <a:pt x="523" y="231"/>
                      </a:lnTo>
                      <a:lnTo>
                        <a:pt x="525" y="233"/>
                      </a:lnTo>
                      <a:lnTo>
                        <a:pt x="526" y="233"/>
                      </a:lnTo>
                      <a:lnTo>
                        <a:pt x="526" y="234"/>
                      </a:lnTo>
                      <a:lnTo>
                        <a:pt x="525" y="234"/>
                      </a:lnTo>
                      <a:lnTo>
                        <a:pt x="525" y="234"/>
                      </a:lnTo>
                      <a:lnTo>
                        <a:pt x="523" y="234"/>
                      </a:lnTo>
                      <a:lnTo>
                        <a:pt x="523" y="235"/>
                      </a:lnTo>
                      <a:lnTo>
                        <a:pt x="520" y="234"/>
                      </a:lnTo>
                      <a:lnTo>
                        <a:pt x="518" y="233"/>
                      </a:lnTo>
                      <a:lnTo>
                        <a:pt x="516" y="233"/>
                      </a:lnTo>
                      <a:lnTo>
                        <a:pt x="516" y="233"/>
                      </a:lnTo>
                      <a:lnTo>
                        <a:pt x="514" y="233"/>
                      </a:lnTo>
                      <a:lnTo>
                        <a:pt x="514" y="233"/>
                      </a:lnTo>
                      <a:lnTo>
                        <a:pt x="516" y="235"/>
                      </a:lnTo>
                      <a:lnTo>
                        <a:pt x="516" y="238"/>
                      </a:lnTo>
                      <a:lnTo>
                        <a:pt x="517" y="241"/>
                      </a:lnTo>
                      <a:lnTo>
                        <a:pt x="516" y="241"/>
                      </a:lnTo>
                      <a:lnTo>
                        <a:pt x="514" y="242"/>
                      </a:lnTo>
                      <a:lnTo>
                        <a:pt x="513" y="243"/>
                      </a:lnTo>
                      <a:lnTo>
                        <a:pt x="512" y="244"/>
                      </a:lnTo>
                      <a:lnTo>
                        <a:pt x="510" y="244"/>
                      </a:lnTo>
                      <a:lnTo>
                        <a:pt x="510" y="244"/>
                      </a:lnTo>
                      <a:lnTo>
                        <a:pt x="510" y="244"/>
                      </a:lnTo>
                      <a:lnTo>
                        <a:pt x="509" y="244"/>
                      </a:lnTo>
                      <a:lnTo>
                        <a:pt x="508" y="243"/>
                      </a:lnTo>
                      <a:lnTo>
                        <a:pt x="506" y="242"/>
                      </a:lnTo>
                      <a:lnTo>
                        <a:pt x="506" y="243"/>
                      </a:lnTo>
                      <a:lnTo>
                        <a:pt x="505" y="243"/>
                      </a:lnTo>
                      <a:lnTo>
                        <a:pt x="506" y="244"/>
                      </a:lnTo>
                      <a:lnTo>
                        <a:pt x="505" y="244"/>
                      </a:lnTo>
                      <a:lnTo>
                        <a:pt x="505" y="246"/>
                      </a:lnTo>
                      <a:lnTo>
                        <a:pt x="505" y="246"/>
                      </a:lnTo>
                      <a:lnTo>
                        <a:pt x="504" y="246"/>
                      </a:lnTo>
                      <a:lnTo>
                        <a:pt x="504" y="242"/>
                      </a:lnTo>
                      <a:lnTo>
                        <a:pt x="503" y="242"/>
                      </a:lnTo>
                      <a:lnTo>
                        <a:pt x="503" y="243"/>
                      </a:lnTo>
                      <a:lnTo>
                        <a:pt x="501" y="244"/>
                      </a:lnTo>
                      <a:lnTo>
                        <a:pt x="501" y="246"/>
                      </a:lnTo>
                      <a:lnTo>
                        <a:pt x="501" y="248"/>
                      </a:lnTo>
                      <a:lnTo>
                        <a:pt x="499" y="248"/>
                      </a:lnTo>
                      <a:lnTo>
                        <a:pt x="497" y="248"/>
                      </a:lnTo>
                      <a:lnTo>
                        <a:pt x="497" y="250"/>
                      </a:lnTo>
                      <a:lnTo>
                        <a:pt x="496" y="250"/>
                      </a:lnTo>
                      <a:lnTo>
                        <a:pt x="496" y="248"/>
                      </a:lnTo>
                      <a:lnTo>
                        <a:pt x="495" y="248"/>
                      </a:lnTo>
                      <a:lnTo>
                        <a:pt x="495" y="248"/>
                      </a:lnTo>
                      <a:lnTo>
                        <a:pt x="495" y="250"/>
                      </a:lnTo>
                      <a:lnTo>
                        <a:pt x="493" y="250"/>
                      </a:lnTo>
                      <a:lnTo>
                        <a:pt x="492" y="250"/>
                      </a:lnTo>
                      <a:lnTo>
                        <a:pt x="491" y="248"/>
                      </a:lnTo>
                      <a:lnTo>
                        <a:pt x="489" y="251"/>
                      </a:lnTo>
                      <a:lnTo>
                        <a:pt x="489" y="252"/>
                      </a:lnTo>
                      <a:lnTo>
                        <a:pt x="488" y="254"/>
                      </a:lnTo>
                      <a:lnTo>
                        <a:pt x="489" y="254"/>
                      </a:lnTo>
                      <a:lnTo>
                        <a:pt x="489" y="255"/>
                      </a:lnTo>
                      <a:lnTo>
                        <a:pt x="488" y="256"/>
                      </a:lnTo>
                      <a:lnTo>
                        <a:pt x="488" y="256"/>
                      </a:lnTo>
                      <a:lnTo>
                        <a:pt x="487" y="256"/>
                      </a:lnTo>
                      <a:lnTo>
                        <a:pt x="487" y="258"/>
                      </a:lnTo>
                      <a:lnTo>
                        <a:pt x="486" y="259"/>
                      </a:lnTo>
                      <a:lnTo>
                        <a:pt x="484" y="260"/>
                      </a:lnTo>
                      <a:lnTo>
                        <a:pt x="486" y="262"/>
                      </a:lnTo>
                      <a:lnTo>
                        <a:pt x="486" y="262"/>
                      </a:lnTo>
                      <a:lnTo>
                        <a:pt x="487" y="264"/>
                      </a:lnTo>
                      <a:lnTo>
                        <a:pt x="484" y="264"/>
                      </a:lnTo>
                      <a:lnTo>
                        <a:pt x="484" y="264"/>
                      </a:lnTo>
                      <a:lnTo>
                        <a:pt x="483" y="265"/>
                      </a:lnTo>
                      <a:lnTo>
                        <a:pt x="483" y="267"/>
                      </a:lnTo>
                      <a:lnTo>
                        <a:pt x="483" y="267"/>
                      </a:lnTo>
                      <a:lnTo>
                        <a:pt x="484" y="268"/>
                      </a:lnTo>
                      <a:lnTo>
                        <a:pt x="484" y="269"/>
                      </a:lnTo>
                      <a:lnTo>
                        <a:pt x="487" y="269"/>
                      </a:lnTo>
                      <a:lnTo>
                        <a:pt x="488" y="271"/>
                      </a:lnTo>
                      <a:lnTo>
                        <a:pt x="489" y="271"/>
                      </a:lnTo>
                      <a:lnTo>
                        <a:pt x="489" y="271"/>
                      </a:lnTo>
                      <a:lnTo>
                        <a:pt x="489" y="272"/>
                      </a:lnTo>
                      <a:lnTo>
                        <a:pt x="487" y="272"/>
                      </a:lnTo>
                      <a:lnTo>
                        <a:pt x="487" y="273"/>
                      </a:lnTo>
                      <a:lnTo>
                        <a:pt x="483" y="273"/>
                      </a:lnTo>
                      <a:lnTo>
                        <a:pt x="483" y="273"/>
                      </a:lnTo>
                      <a:lnTo>
                        <a:pt x="483" y="273"/>
                      </a:lnTo>
                      <a:lnTo>
                        <a:pt x="483" y="273"/>
                      </a:lnTo>
                      <a:lnTo>
                        <a:pt x="483" y="273"/>
                      </a:lnTo>
                      <a:lnTo>
                        <a:pt x="483" y="273"/>
                      </a:lnTo>
                      <a:lnTo>
                        <a:pt x="483" y="271"/>
                      </a:lnTo>
                      <a:lnTo>
                        <a:pt x="479" y="271"/>
                      </a:lnTo>
                      <a:lnTo>
                        <a:pt x="479" y="272"/>
                      </a:lnTo>
                      <a:lnTo>
                        <a:pt x="478" y="273"/>
                      </a:lnTo>
                      <a:lnTo>
                        <a:pt x="478" y="273"/>
                      </a:lnTo>
                      <a:lnTo>
                        <a:pt x="478" y="273"/>
                      </a:lnTo>
                      <a:lnTo>
                        <a:pt x="479" y="275"/>
                      </a:lnTo>
                      <a:lnTo>
                        <a:pt x="479" y="276"/>
                      </a:lnTo>
                      <a:lnTo>
                        <a:pt x="478" y="276"/>
                      </a:lnTo>
                      <a:lnTo>
                        <a:pt x="478" y="276"/>
                      </a:lnTo>
                      <a:lnTo>
                        <a:pt x="476" y="276"/>
                      </a:lnTo>
                      <a:lnTo>
                        <a:pt x="476" y="275"/>
                      </a:lnTo>
                      <a:lnTo>
                        <a:pt x="475" y="275"/>
                      </a:lnTo>
                      <a:lnTo>
                        <a:pt x="474" y="275"/>
                      </a:lnTo>
                      <a:lnTo>
                        <a:pt x="472" y="275"/>
                      </a:lnTo>
                      <a:lnTo>
                        <a:pt x="471" y="275"/>
                      </a:lnTo>
                      <a:lnTo>
                        <a:pt x="470" y="277"/>
                      </a:lnTo>
                      <a:lnTo>
                        <a:pt x="469" y="277"/>
                      </a:lnTo>
                      <a:lnTo>
                        <a:pt x="467" y="277"/>
                      </a:lnTo>
                      <a:lnTo>
                        <a:pt x="466" y="277"/>
                      </a:lnTo>
                      <a:lnTo>
                        <a:pt x="466" y="277"/>
                      </a:lnTo>
                      <a:lnTo>
                        <a:pt x="465" y="279"/>
                      </a:lnTo>
                      <a:lnTo>
                        <a:pt x="462" y="279"/>
                      </a:lnTo>
                      <a:lnTo>
                        <a:pt x="462" y="280"/>
                      </a:lnTo>
                      <a:lnTo>
                        <a:pt x="459" y="281"/>
                      </a:lnTo>
                      <a:lnTo>
                        <a:pt x="459" y="282"/>
                      </a:lnTo>
                      <a:lnTo>
                        <a:pt x="457" y="285"/>
                      </a:lnTo>
                      <a:lnTo>
                        <a:pt x="457" y="286"/>
                      </a:lnTo>
                      <a:lnTo>
                        <a:pt x="454" y="286"/>
                      </a:lnTo>
                      <a:lnTo>
                        <a:pt x="454" y="288"/>
                      </a:lnTo>
                      <a:lnTo>
                        <a:pt x="457" y="288"/>
                      </a:lnTo>
                      <a:lnTo>
                        <a:pt x="458" y="292"/>
                      </a:lnTo>
                      <a:lnTo>
                        <a:pt x="455" y="298"/>
                      </a:lnTo>
                      <a:lnTo>
                        <a:pt x="453" y="298"/>
                      </a:lnTo>
                      <a:lnTo>
                        <a:pt x="453" y="299"/>
                      </a:lnTo>
                      <a:lnTo>
                        <a:pt x="451" y="301"/>
                      </a:lnTo>
                      <a:lnTo>
                        <a:pt x="451" y="303"/>
                      </a:lnTo>
                      <a:lnTo>
                        <a:pt x="450" y="305"/>
                      </a:lnTo>
                      <a:lnTo>
                        <a:pt x="446" y="305"/>
                      </a:lnTo>
                      <a:lnTo>
                        <a:pt x="444" y="302"/>
                      </a:lnTo>
                      <a:lnTo>
                        <a:pt x="442" y="302"/>
                      </a:lnTo>
                      <a:lnTo>
                        <a:pt x="441" y="303"/>
                      </a:lnTo>
                      <a:lnTo>
                        <a:pt x="441" y="306"/>
                      </a:lnTo>
                      <a:lnTo>
                        <a:pt x="442" y="307"/>
                      </a:lnTo>
                      <a:lnTo>
                        <a:pt x="445" y="309"/>
                      </a:lnTo>
                      <a:lnTo>
                        <a:pt x="444" y="310"/>
                      </a:lnTo>
                      <a:lnTo>
                        <a:pt x="444" y="310"/>
                      </a:lnTo>
                      <a:lnTo>
                        <a:pt x="444" y="311"/>
                      </a:lnTo>
                      <a:lnTo>
                        <a:pt x="444" y="313"/>
                      </a:lnTo>
                      <a:lnTo>
                        <a:pt x="445" y="313"/>
                      </a:lnTo>
                      <a:lnTo>
                        <a:pt x="444" y="314"/>
                      </a:lnTo>
                      <a:lnTo>
                        <a:pt x="444" y="315"/>
                      </a:lnTo>
                      <a:lnTo>
                        <a:pt x="444" y="315"/>
                      </a:lnTo>
                      <a:lnTo>
                        <a:pt x="444" y="316"/>
                      </a:lnTo>
                      <a:lnTo>
                        <a:pt x="442" y="316"/>
                      </a:lnTo>
                      <a:lnTo>
                        <a:pt x="444" y="319"/>
                      </a:lnTo>
                      <a:lnTo>
                        <a:pt x="440" y="320"/>
                      </a:lnTo>
                      <a:lnTo>
                        <a:pt x="437" y="322"/>
                      </a:lnTo>
                      <a:lnTo>
                        <a:pt x="437" y="318"/>
                      </a:lnTo>
                      <a:lnTo>
                        <a:pt x="434" y="318"/>
                      </a:lnTo>
                      <a:lnTo>
                        <a:pt x="434" y="319"/>
                      </a:lnTo>
                      <a:lnTo>
                        <a:pt x="433" y="319"/>
                      </a:lnTo>
                      <a:lnTo>
                        <a:pt x="433" y="318"/>
                      </a:lnTo>
                      <a:lnTo>
                        <a:pt x="432" y="318"/>
                      </a:lnTo>
                      <a:lnTo>
                        <a:pt x="433" y="315"/>
                      </a:lnTo>
                      <a:lnTo>
                        <a:pt x="432" y="315"/>
                      </a:lnTo>
                      <a:lnTo>
                        <a:pt x="432" y="314"/>
                      </a:lnTo>
                      <a:lnTo>
                        <a:pt x="433" y="314"/>
                      </a:lnTo>
                      <a:lnTo>
                        <a:pt x="432" y="313"/>
                      </a:lnTo>
                      <a:lnTo>
                        <a:pt x="432" y="311"/>
                      </a:lnTo>
                      <a:lnTo>
                        <a:pt x="432" y="310"/>
                      </a:lnTo>
                      <a:lnTo>
                        <a:pt x="434" y="307"/>
                      </a:lnTo>
                      <a:lnTo>
                        <a:pt x="434" y="307"/>
                      </a:lnTo>
                      <a:lnTo>
                        <a:pt x="433" y="307"/>
                      </a:lnTo>
                      <a:lnTo>
                        <a:pt x="434" y="305"/>
                      </a:lnTo>
                      <a:lnTo>
                        <a:pt x="434" y="305"/>
                      </a:lnTo>
                      <a:lnTo>
                        <a:pt x="436" y="303"/>
                      </a:lnTo>
                      <a:lnTo>
                        <a:pt x="437" y="302"/>
                      </a:lnTo>
                      <a:lnTo>
                        <a:pt x="438" y="302"/>
                      </a:lnTo>
                      <a:lnTo>
                        <a:pt x="438" y="298"/>
                      </a:lnTo>
                      <a:lnTo>
                        <a:pt x="438" y="298"/>
                      </a:lnTo>
                      <a:lnTo>
                        <a:pt x="438" y="298"/>
                      </a:lnTo>
                      <a:lnTo>
                        <a:pt x="438" y="298"/>
                      </a:lnTo>
                      <a:lnTo>
                        <a:pt x="438" y="298"/>
                      </a:lnTo>
                      <a:lnTo>
                        <a:pt x="438" y="298"/>
                      </a:lnTo>
                      <a:lnTo>
                        <a:pt x="437" y="298"/>
                      </a:lnTo>
                      <a:lnTo>
                        <a:pt x="437" y="298"/>
                      </a:lnTo>
                      <a:lnTo>
                        <a:pt x="437" y="301"/>
                      </a:lnTo>
                      <a:lnTo>
                        <a:pt x="433" y="299"/>
                      </a:lnTo>
                      <a:lnTo>
                        <a:pt x="433" y="301"/>
                      </a:lnTo>
                      <a:lnTo>
                        <a:pt x="429" y="302"/>
                      </a:lnTo>
                      <a:lnTo>
                        <a:pt x="431" y="306"/>
                      </a:lnTo>
                      <a:lnTo>
                        <a:pt x="429" y="306"/>
                      </a:lnTo>
                      <a:lnTo>
                        <a:pt x="428" y="313"/>
                      </a:lnTo>
                      <a:lnTo>
                        <a:pt x="427" y="313"/>
                      </a:lnTo>
                      <a:lnTo>
                        <a:pt x="427" y="316"/>
                      </a:lnTo>
                      <a:lnTo>
                        <a:pt x="425" y="316"/>
                      </a:lnTo>
                      <a:lnTo>
                        <a:pt x="425" y="318"/>
                      </a:lnTo>
                      <a:lnTo>
                        <a:pt x="427" y="318"/>
                      </a:lnTo>
                      <a:lnTo>
                        <a:pt x="427" y="318"/>
                      </a:lnTo>
                      <a:lnTo>
                        <a:pt x="428" y="320"/>
                      </a:lnTo>
                      <a:lnTo>
                        <a:pt x="428" y="320"/>
                      </a:lnTo>
                      <a:lnTo>
                        <a:pt x="431" y="320"/>
                      </a:lnTo>
                      <a:lnTo>
                        <a:pt x="431" y="322"/>
                      </a:lnTo>
                      <a:lnTo>
                        <a:pt x="428" y="322"/>
                      </a:lnTo>
                      <a:lnTo>
                        <a:pt x="428" y="323"/>
                      </a:lnTo>
                      <a:lnTo>
                        <a:pt x="431" y="324"/>
                      </a:lnTo>
                      <a:lnTo>
                        <a:pt x="410" y="324"/>
                      </a:lnTo>
                      <a:lnTo>
                        <a:pt x="410" y="256"/>
                      </a:lnTo>
                      <a:lnTo>
                        <a:pt x="411" y="256"/>
                      </a:lnTo>
                      <a:lnTo>
                        <a:pt x="412" y="256"/>
                      </a:lnTo>
                      <a:lnTo>
                        <a:pt x="414" y="256"/>
                      </a:lnTo>
                      <a:lnTo>
                        <a:pt x="415" y="255"/>
                      </a:lnTo>
                      <a:lnTo>
                        <a:pt x="416" y="255"/>
                      </a:lnTo>
                      <a:lnTo>
                        <a:pt x="417" y="255"/>
                      </a:lnTo>
                      <a:lnTo>
                        <a:pt x="417" y="256"/>
                      </a:lnTo>
                      <a:lnTo>
                        <a:pt x="421" y="256"/>
                      </a:lnTo>
                      <a:lnTo>
                        <a:pt x="423" y="255"/>
                      </a:lnTo>
                      <a:lnTo>
                        <a:pt x="427" y="256"/>
                      </a:lnTo>
                      <a:lnTo>
                        <a:pt x="428" y="255"/>
                      </a:lnTo>
                      <a:lnTo>
                        <a:pt x="431" y="254"/>
                      </a:lnTo>
                      <a:lnTo>
                        <a:pt x="434" y="254"/>
                      </a:lnTo>
                      <a:lnTo>
                        <a:pt x="434" y="251"/>
                      </a:lnTo>
                      <a:lnTo>
                        <a:pt x="434" y="251"/>
                      </a:lnTo>
                      <a:lnTo>
                        <a:pt x="434" y="251"/>
                      </a:lnTo>
                      <a:lnTo>
                        <a:pt x="434" y="250"/>
                      </a:lnTo>
                      <a:lnTo>
                        <a:pt x="436" y="248"/>
                      </a:lnTo>
                      <a:lnTo>
                        <a:pt x="436" y="248"/>
                      </a:lnTo>
                      <a:lnTo>
                        <a:pt x="436" y="247"/>
                      </a:lnTo>
                      <a:lnTo>
                        <a:pt x="436" y="247"/>
                      </a:lnTo>
                      <a:lnTo>
                        <a:pt x="436" y="244"/>
                      </a:lnTo>
                      <a:lnTo>
                        <a:pt x="438" y="244"/>
                      </a:lnTo>
                      <a:lnTo>
                        <a:pt x="438" y="239"/>
                      </a:lnTo>
                      <a:lnTo>
                        <a:pt x="438" y="239"/>
                      </a:lnTo>
                      <a:lnTo>
                        <a:pt x="437" y="242"/>
                      </a:lnTo>
                      <a:lnTo>
                        <a:pt x="434" y="243"/>
                      </a:lnTo>
                      <a:lnTo>
                        <a:pt x="433" y="244"/>
                      </a:lnTo>
                      <a:lnTo>
                        <a:pt x="427" y="244"/>
                      </a:lnTo>
                      <a:lnTo>
                        <a:pt x="427" y="244"/>
                      </a:lnTo>
                      <a:lnTo>
                        <a:pt x="425" y="244"/>
                      </a:lnTo>
                      <a:lnTo>
                        <a:pt x="425" y="243"/>
                      </a:lnTo>
                      <a:lnTo>
                        <a:pt x="420" y="244"/>
                      </a:lnTo>
                      <a:lnTo>
                        <a:pt x="420" y="244"/>
                      </a:lnTo>
                      <a:lnTo>
                        <a:pt x="420" y="244"/>
                      </a:lnTo>
                      <a:lnTo>
                        <a:pt x="421" y="246"/>
                      </a:lnTo>
                      <a:lnTo>
                        <a:pt x="424" y="246"/>
                      </a:lnTo>
                      <a:lnTo>
                        <a:pt x="424" y="247"/>
                      </a:lnTo>
                      <a:lnTo>
                        <a:pt x="425" y="248"/>
                      </a:lnTo>
                      <a:lnTo>
                        <a:pt x="427" y="248"/>
                      </a:lnTo>
                      <a:lnTo>
                        <a:pt x="429" y="247"/>
                      </a:lnTo>
                      <a:lnTo>
                        <a:pt x="429" y="248"/>
                      </a:lnTo>
                      <a:lnTo>
                        <a:pt x="428" y="248"/>
                      </a:lnTo>
                      <a:lnTo>
                        <a:pt x="427" y="250"/>
                      </a:lnTo>
                      <a:lnTo>
                        <a:pt x="425" y="251"/>
                      </a:lnTo>
                      <a:lnTo>
                        <a:pt x="424" y="251"/>
                      </a:lnTo>
                      <a:lnTo>
                        <a:pt x="423" y="250"/>
                      </a:lnTo>
                      <a:lnTo>
                        <a:pt x="421" y="250"/>
                      </a:lnTo>
                      <a:lnTo>
                        <a:pt x="421" y="248"/>
                      </a:lnTo>
                      <a:lnTo>
                        <a:pt x="410" y="248"/>
                      </a:lnTo>
                      <a:lnTo>
                        <a:pt x="410" y="250"/>
                      </a:lnTo>
                      <a:lnTo>
                        <a:pt x="410" y="152"/>
                      </a:lnTo>
                      <a:lnTo>
                        <a:pt x="410" y="152"/>
                      </a:lnTo>
                      <a:lnTo>
                        <a:pt x="410" y="150"/>
                      </a:lnTo>
                      <a:lnTo>
                        <a:pt x="411" y="150"/>
                      </a:lnTo>
                      <a:lnTo>
                        <a:pt x="410" y="146"/>
                      </a:lnTo>
                      <a:lnTo>
                        <a:pt x="411" y="146"/>
                      </a:lnTo>
                      <a:lnTo>
                        <a:pt x="411" y="145"/>
                      </a:lnTo>
                      <a:lnTo>
                        <a:pt x="411" y="145"/>
                      </a:lnTo>
                      <a:lnTo>
                        <a:pt x="411" y="144"/>
                      </a:lnTo>
                      <a:lnTo>
                        <a:pt x="412" y="144"/>
                      </a:lnTo>
                      <a:lnTo>
                        <a:pt x="412" y="141"/>
                      </a:lnTo>
                      <a:lnTo>
                        <a:pt x="414" y="141"/>
                      </a:lnTo>
                      <a:lnTo>
                        <a:pt x="414" y="140"/>
                      </a:lnTo>
                      <a:lnTo>
                        <a:pt x="412" y="140"/>
                      </a:lnTo>
                      <a:lnTo>
                        <a:pt x="412" y="138"/>
                      </a:lnTo>
                      <a:lnTo>
                        <a:pt x="411" y="137"/>
                      </a:lnTo>
                      <a:lnTo>
                        <a:pt x="412" y="137"/>
                      </a:lnTo>
                      <a:lnTo>
                        <a:pt x="412" y="136"/>
                      </a:lnTo>
                      <a:lnTo>
                        <a:pt x="411" y="135"/>
                      </a:lnTo>
                      <a:lnTo>
                        <a:pt x="411" y="131"/>
                      </a:lnTo>
                      <a:lnTo>
                        <a:pt x="411" y="131"/>
                      </a:lnTo>
                      <a:lnTo>
                        <a:pt x="411" y="121"/>
                      </a:lnTo>
                      <a:lnTo>
                        <a:pt x="410" y="121"/>
                      </a:lnTo>
                      <a:lnTo>
                        <a:pt x="410" y="110"/>
                      </a:lnTo>
                      <a:lnTo>
                        <a:pt x="414" y="107"/>
                      </a:lnTo>
                      <a:lnTo>
                        <a:pt x="417" y="106"/>
                      </a:lnTo>
                      <a:lnTo>
                        <a:pt x="417" y="104"/>
                      </a:lnTo>
                      <a:lnTo>
                        <a:pt x="419" y="104"/>
                      </a:lnTo>
                      <a:lnTo>
                        <a:pt x="421" y="100"/>
                      </a:lnTo>
                      <a:lnTo>
                        <a:pt x="424" y="100"/>
                      </a:lnTo>
                      <a:lnTo>
                        <a:pt x="424" y="98"/>
                      </a:lnTo>
                      <a:lnTo>
                        <a:pt x="429" y="94"/>
                      </a:lnTo>
                      <a:lnTo>
                        <a:pt x="429" y="91"/>
                      </a:lnTo>
                      <a:lnTo>
                        <a:pt x="429" y="91"/>
                      </a:lnTo>
                      <a:lnTo>
                        <a:pt x="429" y="91"/>
                      </a:lnTo>
                      <a:lnTo>
                        <a:pt x="431" y="90"/>
                      </a:lnTo>
                      <a:lnTo>
                        <a:pt x="433" y="90"/>
                      </a:lnTo>
                      <a:lnTo>
                        <a:pt x="434" y="90"/>
                      </a:lnTo>
                      <a:lnTo>
                        <a:pt x="433" y="89"/>
                      </a:lnTo>
                      <a:lnTo>
                        <a:pt x="433" y="87"/>
                      </a:lnTo>
                      <a:lnTo>
                        <a:pt x="432" y="85"/>
                      </a:lnTo>
                      <a:lnTo>
                        <a:pt x="432" y="85"/>
                      </a:lnTo>
                      <a:lnTo>
                        <a:pt x="432" y="89"/>
                      </a:lnTo>
                      <a:lnTo>
                        <a:pt x="431" y="89"/>
                      </a:lnTo>
                      <a:lnTo>
                        <a:pt x="429" y="87"/>
                      </a:lnTo>
                      <a:lnTo>
                        <a:pt x="429" y="85"/>
                      </a:lnTo>
                      <a:lnTo>
                        <a:pt x="429" y="83"/>
                      </a:lnTo>
                      <a:lnTo>
                        <a:pt x="429" y="83"/>
                      </a:lnTo>
                      <a:lnTo>
                        <a:pt x="431" y="81"/>
                      </a:lnTo>
                      <a:lnTo>
                        <a:pt x="432" y="78"/>
                      </a:lnTo>
                      <a:lnTo>
                        <a:pt x="433" y="77"/>
                      </a:lnTo>
                      <a:lnTo>
                        <a:pt x="432" y="77"/>
                      </a:lnTo>
                      <a:lnTo>
                        <a:pt x="432" y="76"/>
                      </a:lnTo>
                      <a:lnTo>
                        <a:pt x="429" y="76"/>
                      </a:lnTo>
                      <a:lnTo>
                        <a:pt x="427" y="68"/>
                      </a:lnTo>
                      <a:lnTo>
                        <a:pt x="424" y="66"/>
                      </a:lnTo>
                      <a:lnTo>
                        <a:pt x="424" y="63"/>
                      </a:lnTo>
                      <a:lnTo>
                        <a:pt x="423" y="61"/>
                      </a:lnTo>
                      <a:lnTo>
                        <a:pt x="421" y="59"/>
                      </a:lnTo>
                      <a:lnTo>
                        <a:pt x="419" y="57"/>
                      </a:lnTo>
                      <a:lnTo>
                        <a:pt x="416" y="56"/>
                      </a:lnTo>
                      <a:lnTo>
                        <a:pt x="416" y="55"/>
                      </a:lnTo>
                      <a:lnTo>
                        <a:pt x="416" y="55"/>
                      </a:lnTo>
                      <a:lnTo>
                        <a:pt x="415" y="53"/>
                      </a:lnTo>
                      <a:lnTo>
                        <a:pt x="412" y="53"/>
                      </a:lnTo>
                      <a:lnTo>
                        <a:pt x="412" y="51"/>
                      </a:lnTo>
                      <a:lnTo>
                        <a:pt x="412" y="48"/>
                      </a:lnTo>
                      <a:lnTo>
                        <a:pt x="414" y="47"/>
                      </a:lnTo>
                      <a:lnTo>
                        <a:pt x="414" y="46"/>
                      </a:lnTo>
                      <a:lnTo>
                        <a:pt x="420" y="44"/>
                      </a:lnTo>
                      <a:lnTo>
                        <a:pt x="420" y="44"/>
                      </a:lnTo>
                      <a:lnTo>
                        <a:pt x="420" y="40"/>
                      </a:lnTo>
                      <a:lnTo>
                        <a:pt x="420" y="40"/>
                      </a:lnTo>
                      <a:lnTo>
                        <a:pt x="420" y="39"/>
                      </a:lnTo>
                      <a:lnTo>
                        <a:pt x="421" y="39"/>
                      </a:lnTo>
                      <a:lnTo>
                        <a:pt x="423" y="39"/>
                      </a:lnTo>
                      <a:lnTo>
                        <a:pt x="423" y="39"/>
                      </a:lnTo>
                      <a:lnTo>
                        <a:pt x="423" y="39"/>
                      </a:lnTo>
                      <a:lnTo>
                        <a:pt x="423" y="36"/>
                      </a:lnTo>
                      <a:lnTo>
                        <a:pt x="424" y="36"/>
                      </a:lnTo>
                      <a:lnTo>
                        <a:pt x="424" y="34"/>
                      </a:lnTo>
                      <a:lnTo>
                        <a:pt x="423" y="34"/>
                      </a:lnTo>
                      <a:lnTo>
                        <a:pt x="423" y="34"/>
                      </a:lnTo>
                      <a:lnTo>
                        <a:pt x="421" y="34"/>
                      </a:lnTo>
                      <a:lnTo>
                        <a:pt x="423" y="31"/>
                      </a:lnTo>
                      <a:lnTo>
                        <a:pt x="421" y="31"/>
                      </a:lnTo>
                      <a:lnTo>
                        <a:pt x="420" y="25"/>
                      </a:lnTo>
                      <a:lnTo>
                        <a:pt x="421" y="25"/>
                      </a:lnTo>
                      <a:lnTo>
                        <a:pt x="423" y="23"/>
                      </a:lnTo>
                      <a:lnTo>
                        <a:pt x="421" y="23"/>
                      </a:lnTo>
                      <a:lnTo>
                        <a:pt x="419" y="22"/>
                      </a:lnTo>
                      <a:lnTo>
                        <a:pt x="419" y="21"/>
                      </a:lnTo>
                      <a:lnTo>
                        <a:pt x="419" y="21"/>
                      </a:lnTo>
                      <a:lnTo>
                        <a:pt x="420" y="18"/>
                      </a:lnTo>
                      <a:lnTo>
                        <a:pt x="421" y="17"/>
                      </a:lnTo>
                      <a:lnTo>
                        <a:pt x="423" y="14"/>
                      </a:lnTo>
                      <a:lnTo>
                        <a:pt x="423" y="14"/>
                      </a:lnTo>
                      <a:lnTo>
                        <a:pt x="423" y="14"/>
                      </a:lnTo>
                      <a:lnTo>
                        <a:pt x="423" y="13"/>
                      </a:lnTo>
                      <a:lnTo>
                        <a:pt x="423" y="11"/>
                      </a:lnTo>
                      <a:lnTo>
                        <a:pt x="423" y="11"/>
                      </a:lnTo>
                      <a:lnTo>
                        <a:pt x="424" y="11"/>
                      </a:lnTo>
                      <a:lnTo>
                        <a:pt x="424" y="11"/>
                      </a:lnTo>
                      <a:lnTo>
                        <a:pt x="424" y="11"/>
                      </a:lnTo>
                      <a:lnTo>
                        <a:pt x="424" y="9"/>
                      </a:lnTo>
                      <a:lnTo>
                        <a:pt x="424" y="9"/>
                      </a:lnTo>
                      <a:lnTo>
                        <a:pt x="423" y="9"/>
                      </a:lnTo>
                      <a:lnTo>
                        <a:pt x="423" y="9"/>
                      </a:lnTo>
                      <a:lnTo>
                        <a:pt x="421" y="9"/>
                      </a:lnTo>
                      <a:lnTo>
                        <a:pt x="420" y="8"/>
                      </a:lnTo>
                      <a:lnTo>
                        <a:pt x="420" y="6"/>
                      </a:lnTo>
                      <a:lnTo>
                        <a:pt x="420" y="5"/>
                      </a:lnTo>
                      <a:lnTo>
                        <a:pt x="420" y="5"/>
                      </a:lnTo>
                      <a:lnTo>
                        <a:pt x="420" y="5"/>
                      </a:lnTo>
                      <a:lnTo>
                        <a:pt x="420" y="5"/>
                      </a:lnTo>
                      <a:lnTo>
                        <a:pt x="420" y="4"/>
                      </a:lnTo>
                      <a:lnTo>
                        <a:pt x="423" y="4"/>
                      </a:lnTo>
                      <a:lnTo>
                        <a:pt x="424" y="4"/>
                      </a:lnTo>
                      <a:lnTo>
                        <a:pt x="424" y="2"/>
                      </a:lnTo>
                      <a:lnTo>
                        <a:pt x="425" y="2"/>
                      </a:lnTo>
                      <a:lnTo>
                        <a:pt x="425" y="2"/>
                      </a:lnTo>
                      <a:lnTo>
                        <a:pt x="427" y="2"/>
                      </a:lnTo>
                      <a:lnTo>
                        <a:pt x="428" y="2"/>
                      </a:lnTo>
                      <a:lnTo>
                        <a:pt x="429" y="4"/>
                      </a:lnTo>
                      <a:lnTo>
                        <a:pt x="431" y="4"/>
                      </a:lnTo>
                      <a:lnTo>
                        <a:pt x="432" y="4"/>
                      </a:lnTo>
                      <a:lnTo>
                        <a:pt x="433" y="4"/>
                      </a:lnTo>
                      <a:lnTo>
                        <a:pt x="434" y="2"/>
                      </a:lnTo>
                      <a:lnTo>
                        <a:pt x="434" y="4"/>
                      </a:lnTo>
                      <a:lnTo>
                        <a:pt x="436" y="4"/>
                      </a:lnTo>
                      <a:lnTo>
                        <a:pt x="436" y="5"/>
                      </a:lnTo>
                      <a:lnTo>
                        <a:pt x="445" y="4"/>
                      </a:lnTo>
                      <a:lnTo>
                        <a:pt x="446" y="5"/>
                      </a:lnTo>
                      <a:lnTo>
                        <a:pt x="449" y="5"/>
                      </a:lnTo>
                      <a:lnTo>
                        <a:pt x="451" y="5"/>
                      </a:lnTo>
                      <a:lnTo>
                        <a:pt x="453" y="4"/>
                      </a:lnTo>
                      <a:lnTo>
                        <a:pt x="455" y="2"/>
                      </a:lnTo>
                      <a:lnTo>
                        <a:pt x="457" y="1"/>
                      </a:lnTo>
                      <a:lnTo>
                        <a:pt x="459"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9">
                  <a:extLst>
                    <a:ext uri="{FF2B5EF4-FFF2-40B4-BE49-F238E27FC236}">
                      <a16:creationId xmlns:a16="http://schemas.microsoft.com/office/drawing/2014/main" xmlns="" id="{7ADA2E76-F426-467B-97A0-4E7106B7270B}"/>
                    </a:ext>
                  </a:extLst>
                </p:cNvPr>
                <p:cNvSpPr>
                  <a:spLocks noEditPoints="1"/>
                </p:cNvSpPr>
                <p:nvPr/>
              </p:nvSpPr>
              <p:spPr bwMode="auto">
                <a:xfrm>
                  <a:off x="3458403" y="1491117"/>
                  <a:ext cx="1892300" cy="1536700"/>
                </a:xfrm>
                <a:custGeom>
                  <a:avLst/>
                  <a:gdLst>
                    <a:gd name="T0" fmla="*/ 858 w 1192"/>
                    <a:gd name="T1" fmla="*/ 766 h 968"/>
                    <a:gd name="T2" fmla="*/ 874 w 1192"/>
                    <a:gd name="T3" fmla="*/ 745 h 968"/>
                    <a:gd name="T4" fmla="*/ 911 w 1192"/>
                    <a:gd name="T5" fmla="*/ 759 h 968"/>
                    <a:gd name="T6" fmla="*/ 944 w 1192"/>
                    <a:gd name="T7" fmla="*/ 765 h 968"/>
                    <a:gd name="T8" fmla="*/ 953 w 1192"/>
                    <a:gd name="T9" fmla="*/ 776 h 968"/>
                    <a:gd name="T10" fmla="*/ 974 w 1192"/>
                    <a:gd name="T11" fmla="*/ 795 h 968"/>
                    <a:gd name="T12" fmla="*/ 1001 w 1192"/>
                    <a:gd name="T13" fmla="*/ 801 h 968"/>
                    <a:gd name="T14" fmla="*/ 1039 w 1192"/>
                    <a:gd name="T15" fmla="*/ 817 h 968"/>
                    <a:gd name="T16" fmla="*/ 1050 w 1192"/>
                    <a:gd name="T17" fmla="*/ 859 h 968"/>
                    <a:gd name="T18" fmla="*/ 1036 w 1192"/>
                    <a:gd name="T19" fmla="*/ 876 h 968"/>
                    <a:gd name="T20" fmla="*/ 1023 w 1192"/>
                    <a:gd name="T21" fmla="*/ 882 h 968"/>
                    <a:gd name="T22" fmla="*/ 1048 w 1192"/>
                    <a:gd name="T23" fmla="*/ 884 h 968"/>
                    <a:gd name="T24" fmla="*/ 1088 w 1192"/>
                    <a:gd name="T25" fmla="*/ 879 h 968"/>
                    <a:gd name="T26" fmla="*/ 1108 w 1192"/>
                    <a:gd name="T27" fmla="*/ 898 h 968"/>
                    <a:gd name="T28" fmla="*/ 1146 w 1192"/>
                    <a:gd name="T29" fmla="*/ 901 h 968"/>
                    <a:gd name="T30" fmla="*/ 1184 w 1192"/>
                    <a:gd name="T31" fmla="*/ 922 h 968"/>
                    <a:gd name="T32" fmla="*/ 1187 w 1192"/>
                    <a:gd name="T33" fmla="*/ 965 h 968"/>
                    <a:gd name="T34" fmla="*/ 810 w 1192"/>
                    <a:gd name="T35" fmla="*/ 828 h 968"/>
                    <a:gd name="T36" fmla="*/ 802 w 1192"/>
                    <a:gd name="T37" fmla="*/ 780 h 968"/>
                    <a:gd name="T38" fmla="*/ 827 w 1192"/>
                    <a:gd name="T39" fmla="*/ 762 h 968"/>
                    <a:gd name="T40" fmla="*/ 858 w 1192"/>
                    <a:gd name="T41" fmla="*/ 738 h 968"/>
                    <a:gd name="T42" fmla="*/ 820 w 1192"/>
                    <a:gd name="T43" fmla="*/ 483 h 968"/>
                    <a:gd name="T44" fmla="*/ 351 w 1192"/>
                    <a:gd name="T45" fmla="*/ 258 h 968"/>
                    <a:gd name="T46" fmla="*/ 333 w 1192"/>
                    <a:gd name="T47" fmla="*/ 30 h 968"/>
                    <a:gd name="T48" fmla="*/ 136 w 1192"/>
                    <a:gd name="T49" fmla="*/ 8 h 968"/>
                    <a:gd name="T50" fmla="*/ 197 w 1192"/>
                    <a:gd name="T51" fmla="*/ 15 h 968"/>
                    <a:gd name="T52" fmla="*/ 237 w 1192"/>
                    <a:gd name="T53" fmla="*/ 21 h 968"/>
                    <a:gd name="T54" fmla="*/ 290 w 1192"/>
                    <a:gd name="T55" fmla="*/ 42 h 968"/>
                    <a:gd name="T56" fmla="*/ 311 w 1192"/>
                    <a:gd name="T57" fmla="*/ 25 h 968"/>
                    <a:gd name="T58" fmla="*/ 315 w 1192"/>
                    <a:gd name="T59" fmla="*/ 37 h 968"/>
                    <a:gd name="T60" fmla="*/ 345 w 1192"/>
                    <a:gd name="T61" fmla="*/ 21 h 968"/>
                    <a:gd name="T62" fmla="*/ 387 w 1192"/>
                    <a:gd name="T63" fmla="*/ 30 h 968"/>
                    <a:gd name="T64" fmla="*/ 395 w 1192"/>
                    <a:gd name="T65" fmla="*/ 77 h 968"/>
                    <a:gd name="T66" fmla="*/ 371 w 1192"/>
                    <a:gd name="T67" fmla="*/ 297 h 968"/>
                    <a:gd name="T68" fmla="*/ 360 w 1192"/>
                    <a:gd name="T69" fmla="*/ 278 h 968"/>
                    <a:gd name="T70" fmla="*/ 345 w 1192"/>
                    <a:gd name="T71" fmla="*/ 262 h 968"/>
                    <a:gd name="T72" fmla="*/ 335 w 1192"/>
                    <a:gd name="T73" fmla="*/ 240 h 968"/>
                    <a:gd name="T74" fmla="*/ 319 w 1192"/>
                    <a:gd name="T75" fmla="*/ 217 h 968"/>
                    <a:gd name="T76" fmla="*/ 294 w 1192"/>
                    <a:gd name="T77" fmla="*/ 189 h 968"/>
                    <a:gd name="T78" fmla="*/ 290 w 1192"/>
                    <a:gd name="T79" fmla="*/ 206 h 968"/>
                    <a:gd name="T80" fmla="*/ 260 w 1192"/>
                    <a:gd name="T81" fmla="*/ 180 h 968"/>
                    <a:gd name="T82" fmla="*/ 227 w 1192"/>
                    <a:gd name="T83" fmla="*/ 166 h 968"/>
                    <a:gd name="T84" fmla="*/ 192 w 1192"/>
                    <a:gd name="T85" fmla="*/ 153 h 968"/>
                    <a:gd name="T86" fmla="*/ 170 w 1192"/>
                    <a:gd name="T87" fmla="*/ 165 h 968"/>
                    <a:gd name="T88" fmla="*/ 146 w 1192"/>
                    <a:gd name="T89" fmla="*/ 172 h 968"/>
                    <a:gd name="T90" fmla="*/ 162 w 1192"/>
                    <a:gd name="T91" fmla="*/ 144 h 968"/>
                    <a:gd name="T92" fmla="*/ 121 w 1192"/>
                    <a:gd name="T93" fmla="*/ 174 h 968"/>
                    <a:gd name="T94" fmla="*/ 99 w 1192"/>
                    <a:gd name="T95" fmla="*/ 210 h 968"/>
                    <a:gd name="T96" fmla="*/ 66 w 1192"/>
                    <a:gd name="T97" fmla="*/ 229 h 968"/>
                    <a:gd name="T98" fmla="*/ 44 w 1192"/>
                    <a:gd name="T99" fmla="*/ 236 h 968"/>
                    <a:gd name="T100" fmla="*/ 94 w 1192"/>
                    <a:gd name="T101" fmla="*/ 191 h 968"/>
                    <a:gd name="T102" fmla="*/ 78 w 1192"/>
                    <a:gd name="T103" fmla="*/ 185 h 968"/>
                    <a:gd name="T104" fmla="*/ 53 w 1192"/>
                    <a:gd name="T105" fmla="*/ 174 h 968"/>
                    <a:gd name="T106" fmla="*/ 36 w 1192"/>
                    <a:gd name="T107" fmla="*/ 152 h 968"/>
                    <a:gd name="T108" fmla="*/ 32 w 1192"/>
                    <a:gd name="T109" fmla="*/ 131 h 968"/>
                    <a:gd name="T110" fmla="*/ 59 w 1192"/>
                    <a:gd name="T111" fmla="*/ 101 h 968"/>
                    <a:gd name="T112" fmla="*/ 9 w 1192"/>
                    <a:gd name="T113" fmla="*/ 96 h 968"/>
                    <a:gd name="T114" fmla="*/ 19 w 1192"/>
                    <a:gd name="T115" fmla="*/ 76 h 968"/>
                    <a:gd name="T116" fmla="*/ 57 w 1192"/>
                    <a:gd name="T117" fmla="*/ 83 h 968"/>
                    <a:gd name="T118" fmla="*/ 55 w 1192"/>
                    <a:gd name="T119" fmla="*/ 70 h 968"/>
                    <a:gd name="T120" fmla="*/ 13 w 1192"/>
                    <a:gd name="T121" fmla="*/ 50 h 968"/>
                    <a:gd name="T122" fmla="*/ 48 w 1192"/>
                    <a:gd name="T123" fmla="*/ 22 h 968"/>
                    <a:gd name="T124" fmla="*/ 97 w 1192"/>
                    <a:gd name="T1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2" h="968">
                      <a:moveTo>
                        <a:pt x="860" y="737"/>
                      </a:moveTo>
                      <a:lnTo>
                        <a:pt x="861" y="737"/>
                      </a:lnTo>
                      <a:lnTo>
                        <a:pt x="861" y="738"/>
                      </a:lnTo>
                      <a:lnTo>
                        <a:pt x="862" y="738"/>
                      </a:lnTo>
                      <a:lnTo>
                        <a:pt x="862" y="738"/>
                      </a:lnTo>
                      <a:lnTo>
                        <a:pt x="864" y="740"/>
                      </a:lnTo>
                      <a:lnTo>
                        <a:pt x="865" y="740"/>
                      </a:lnTo>
                      <a:lnTo>
                        <a:pt x="865" y="742"/>
                      </a:lnTo>
                      <a:lnTo>
                        <a:pt x="864" y="742"/>
                      </a:lnTo>
                      <a:lnTo>
                        <a:pt x="862" y="742"/>
                      </a:lnTo>
                      <a:lnTo>
                        <a:pt x="861" y="744"/>
                      </a:lnTo>
                      <a:lnTo>
                        <a:pt x="861" y="745"/>
                      </a:lnTo>
                      <a:lnTo>
                        <a:pt x="860" y="745"/>
                      </a:lnTo>
                      <a:lnTo>
                        <a:pt x="858" y="746"/>
                      </a:lnTo>
                      <a:lnTo>
                        <a:pt x="858" y="746"/>
                      </a:lnTo>
                      <a:lnTo>
                        <a:pt x="857" y="748"/>
                      </a:lnTo>
                      <a:lnTo>
                        <a:pt x="857" y="750"/>
                      </a:lnTo>
                      <a:lnTo>
                        <a:pt x="860" y="750"/>
                      </a:lnTo>
                      <a:lnTo>
                        <a:pt x="860" y="750"/>
                      </a:lnTo>
                      <a:lnTo>
                        <a:pt x="861" y="752"/>
                      </a:lnTo>
                      <a:lnTo>
                        <a:pt x="860" y="752"/>
                      </a:lnTo>
                      <a:lnTo>
                        <a:pt x="860" y="754"/>
                      </a:lnTo>
                      <a:lnTo>
                        <a:pt x="861" y="754"/>
                      </a:lnTo>
                      <a:lnTo>
                        <a:pt x="862" y="756"/>
                      </a:lnTo>
                      <a:lnTo>
                        <a:pt x="862" y="757"/>
                      </a:lnTo>
                      <a:lnTo>
                        <a:pt x="860" y="758"/>
                      </a:lnTo>
                      <a:lnTo>
                        <a:pt x="858" y="759"/>
                      </a:lnTo>
                      <a:lnTo>
                        <a:pt x="857" y="761"/>
                      </a:lnTo>
                      <a:lnTo>
                        <a:pt x="857" y="763"/>
                      </a:lnTo>
                      <a:lnTo>
                        <a:pt x="857" y="763"/>
                      </a:lnTo>
                      <a:lnTo>
                        <a:pt x="858" y="763"/>
                      </a:lnTo>
                      <a:lnTo>
                        <a:pt x="858" y="765"/>
                      </a:lnTo>
                      <a:lnTo>
                        <a:pt x="857" y="765"/>
                      </a:lnTo>
                      <a:lnTo>
                        <a:pt x="857" y="766"/>
                      </a:lnTo>
                      <a:lnTo>
                        <a:pt x="858" y="766"/>
                      </a:lnTo>
                      <a:lnTo>
                        <a:pt x="858" y="767"/>
                      </a:lnTo>
                      <a:lnTo>
                        <a:pt x="860" y="769"/>
                      </a:lnTo>
                      <a:lnTo>
                        <a:pt x="860" y="769"/>
                      </a:lnTo>
                      <a:lnTo>
                        <a:pt x="860" y="770"/>
                      </a:lnTo>
                      <a:lnTo>
                        <a:pt x="861" y="770"/>
                      </a:lnTo>
                      <a:lnTo>
                        <a:pt x="861" y="773"/>
                      </a:lnTo>
                      <a:lnTo>
                        <a:pt x="862" y="773"/>
                      </a:lnTo>
                      <a:lnTo>
                        <a:pt x="862" y="771"/>
                      </a:lnTo>
                      <a:lnTo>
                        <a:pt x="865" y="770"/>
                      </a:lnTo>
                      <a:lnTo>
                        <a:pt x="866" y="770"/>
                      </a:lnTo>
                      <a:lnTo>
                        <a:pt x="869" y="770"/>
                      </a:lnTo>
                      <a:lnTo>
                        <a:pt x="868" y="765"/>
                      </a:lnTo>
                      <a:lnTo>
                        <a:pt x="866" y="765"/>
                      </a:lnTo>
                      <a:lnTo>
                        <a:pt x="868" y="762"/>
                      </a:lnTo>
                      <a:lnTo>
                        <a:pt x="866" y="761"/>
                      </a:lnTo>
                      <a:lnTo>
                        <a:pt x="866" y="761"/>
                      </a:lnTo>
                      <a:lnTo>
                        <a:pt x="866" y="761"/>
                      </a:lnTo>
                      <a:lnTo>
                        <a:pt x="866" y="759"/>
                      </a:lnTo>
                      <a:lnTo>
                        <a:pt x="865" y="759"/>
                      </a:lnTo>
                      <a:lnTo>
                        <a:pt x="865" y="758"/>
                      </a:lnTo>
                      <a:lnTo>
                        <a:pt x="864" y="758"/>
                      </a:lnTo>
                      <a:lnTo>
                        <a:pt x="864" y="757"/>
                      </a:lnTo>
                      <a:lnTo>
                        <a:pt x="864" y="756"/>
                      </a:lnTo>
                      <a:lnTo>
                        <a:pt x="864" y="756"/>
                      </a:lnTo>
                      <a:lnTo>
                        <a:pt x="864" y="752"/>
                      </a:lnTo>
                      <a:lnTo>
                        <a:pt x="866" y="750"/>
                      </a:lnTo>
                      <a:lnTo>
                        <a:pt x="869" y="749"/>
                      </a:lnTo>
                      <a:lnTo>
                        <a:pt x="872" y="749"/>
                      </a:lnTo>
                      <a:lnTo>
                        <a:pt x="874" y="748"/>
                      </a:lnTo>
                      <a:lnTo>
                        <a:pt x="878" y="748"/>
                      </a:lnTo>
                      <a:lnTo>
                        <a:pt x="878" y="746"/>
                      </a:lnTo>
                      <a:lnTo>
                        <a:pt x="877" y="746"/>
                      </a:lnTo>
                      <a:lnTo>
                        <a:pt x="877" y="745"/>
                      </a:lnTo>
                      <a:lnTo>
                        <a:pt x="874" y="745"/>
                      </a:lnTo>
                      <a:lnTo>
                        <a:pt x="874" y="745"/>
                      </a:lnTo>
                      <a:lnTo>
                        <a:pt x="873" y="745"/>
                      </a:lnTo>
                      <a:lnTo>
                        <a:pt x="873" y="744"/>
                      </a:lnTo>
                      <a:lnTo>
                        <a:pt x="873" y="741"/>
                      </a:lnTo>
                      <a:lnTo>
                        <a:pt x="874" y="740"/>
                      </a:lnTo>
                      <a:lnTo>
                        <a:pt x="875" y="740"/>
                      </a:lnTo>
                      <a:lnTo>
                        <a:pt x="875" y="740"/>
                      </a:lnTo>
                      <a:lnTo>
                        <a:pt x="875" y="741"/>
                      </a:lnTo>
                      <a:lnTo>
                        <a:pt x="877" y="742"/>
                      </a:lnTo>
                      <a:lnTo>
                        <a:pt x="877" y="744"/>
                      </a:lnTo>
                      <a:lnTo>
                        <a:pt x="878" y="745"/>
                      </a:lnTo>
                      <a:lnTo>
                        <a:pt x="881" y="746"/>
                      </a:lnTo>
                      <a:lnTo>
                        <a:pt x="882" y="746"/>
                      </a:lnTo>
                      <a:lnTo>
                        <a:pt x="883" y="746"/>
                      </a:lnTo>
                      <a:lnTo>
                        <a:pt x="883" y="746"/>
                      </a:lnTo>
                      <a:lnTo>
                        <a:pt x="885" y="746"/>
                      </a:lnTo>
                      <a:lnTo>
                        <a:pt x="886" y="746"/>
                      </a:lnTo>
                      <a:lnTo>
                        <a:pt x="887" y="749"/>
                      </a:lnTo>
                      <a:lnTo>
                        <a:pt x="889" y="749"/>
                      </a:lnTo>
                      <a:lnTo>
                        <a:pt x="889" y="749"/>
                      </a:lnTo>
                      <a:lnTo>
                        <a:pt x="889" y="749"/>
                      </a:lnTo>
                      <a:lnTo>
                        <a:pt x="890" y="749"/>
                      </a:lnTo>
                      <a:lnTo>
                        <a:pt x="890" y="750"/>
                      </a:lnTo>
                      <a:lnTo>
                        <a:pt x="891" y="750"/>
                      </a:lnTo>
                      <a:lnTo>
                        <a:pt x="891" y="750"/>
                      </a:lnTo>
                      <a:lnTo>
                        <a:pt x="891" y="752"/>
                      </a:lnTo>
                      <a:lnTo>
                        <a:pt x="891" y="752"/>
                      </a:lnTo>
                      <a:lnTo>
                        <a:pt x="892" y="753"/>
                      </a:lnTo>
                      <a:lnTo>
                        <a:pt x="891" y="754"/>
                      </a:lnTo>
                      <a:lnTo>
                        <a:pt x="890" y="754"/>
                      </a:lnTo>
                      <a:lnTo>
                        <a:pt x="891" y="756"/>
                      </a:lnTo>
                      <a:lnTo>
                        <a:pt x="891" y="756"/>
                      </a:lnTo>
                      <a:lnTo>
                        <a:pt x="892" y="757"/>
                      </a:lnTo>
                      <a:lnTo>
                        <a:pt x="899" y="756"/>
                      </a:lnTo>
                      <a:lnTo>
                        <a:pt x="911" y="756"/>
                      </a:lnTo>
                      <a:lnTo>
                        <a:pt x="911" y="759"/>
                      </a:lnTo>
                      <a:lnTo>
                        <a:pt x="915" y="759"/>
                      </a:lnTo>
                      <a:lnTo>
                        <a:pt x="915" y="761"/>
                      </a:lnTo>
                      <a:lnTo>
                        <a:pt x="925" y="759"/>
                      </a:lnTo>
                      <a:lnTo>
                        <a:pt x="925" y="758"/>
                      </a:lnTo>
                      <a:lnTo>
                        <a:pt x="927" y="758"/>
                      </a:lnTo>
                      <a:lnTo>
                        <a:pt x="928" y="758"/>
                      </a:lnTo>
                      <a:lnTo>
                        <a:pt x="928" y="757"/>
                      </a:lnTo>
                      <a:lnTo>
                        <a:pt x="929" y="757"/>
                      </a:lnTo>
                      <a:lnTo>
                        <a:pt x="929" y="757"/>
                      </a:lnTo>
                      <a:lnTo>
                        <a:pt x="929" y="757"/>
                      </a:lnTo>
                      <a:lnTo>
                        <a:pt x="930" y="757"/>
                      </a:lnTo>
                      <a:lnTo>
                        <a:pt x="933" y="757"/>
                      </a:lnTo>
                      <a:lnTo>
                        <a:pt x="933" y="757"/>
                      </a:lnTo>
                      <a:lnTo>
                        <a:pt x="933" y="757"/>
                      </a:lnTo>
                      <a:lnTo>
                        <a:pt x="933" y="756"/>
                      </a:lnTo>
                      <a:lnTo>
                        <a:pt x="932" y="756"/>
                      </a:lnTo>
                      <a:lnTo>
                        <a:pt x="932" y="756"/>
                      </a:lnTo>
                      <a:lnTo>
                        <a:pt x="938" y="756"/>
                      </a:lnTo>
                      <a:lnTo>
                        <a:pt x="940" y="754"/>
                      </a:lnTo>
                      <a:lnTo>
                        <a:pt x="942" y="754"/>
                      </a:lnTo>
                      <a:lnTo>
                        <a:pt x="945" y="754"/>
                      </a:lnTo>
                      <a:lnTo>
                        <a:pt x="945" y="754"/>
                      </a:lnTo>
                      <a:lnTo>
                        <a:pt x="945" y="754"/>
                      </a:lnTo>
                      <a:lnTo>
                        <a:pt x="945" y="754"/>
                      </a:lnTo>
                      <a:lnTo>
                        <a:pt x="945" y="754"/>
                      </a:lnTo>
                      <a:lnTo>
                        <a:pt x="945" y="756"/>
                      </a:lnTo>
                      <a:lnTo>
                        <a:pt x="945" y="756"/>
                      </a:lnTo>
                      <a:lnTo>
                        <a:pt x="945" y="756"/>
                      </a:lnTo>
                      <a:lnTo>
                        <a:pt x="945" y="757"/>
                      </a:lnTo>
                      <a:lnTo>
                        <a:pt x="945" y="757"/>
                      </a:lnTo>
                      <a:lnTo>
                        <a:pt x="940" y="758"/>
                      </a:lnTo>
                      <a:lnTo>
                        <a:pt x="941" y="759"/>
                      </a:lnTo>
                      <a:lnTo>
                        <a:pt x="942" y="761"/>
                      </a:lnTo>
                      <a:lnTo>
                        <a:pt x="942" y="761"/>
                      </a:lnTo>
                      <a:lnTo>
                        <a:pt x="944" y="765"/>
                      </a:lnTo>
                      <a:lnTo>
                        <a:pt x="945" y="763"/>
                      </a:lnTo>
                      <a:lnTo>
                        <a:pt x="945" y="763"/>
                      </a:lnTo>
                      <a:lnTo>
                        <a:pt x="947" y="762"/>
                      </a:lnTo>
                      <a:lnTo>
                        <a:pt x="947" y="763"/>
                      </a:lnTo>
                      <a:lnTo>
                        <a:pt x="949" y="763"/>
                      </a:lnTo>
                      <a:lnTo>
                        <a:pt x="950" y="765"/>
                      </a:lnTo>
                      <a:lnTo>
                        <a:pt x="951" y="766"/>
                      </a:lnTo>
                      <a:lnTo>
                        <a:pt x="951" y="765"/>
                      </a:lnTo>
                      <a:lnTo>
                        <a:pt x="955" y="765"/>
                      </a:lnTo>
                      <a:lnTo>
                        <a:pt x="955" y="765"/>
                      </a:lnTo>
                      <a:lnTo>
                        <a:pt x="957" y="766"/>
                      </a:lnTo>
                      <a:lnTo>
                        <a:pt x="957" y="767"/>
                      </a:lnTo>
                      <a:lnTo>
                        <a:pt x="955" y="769"/>
                      </a:lnTo>
                      <a:lnTo>
                        <a:pt x="955" y="769"/>
                      </a:lnTo>
                      <a:lnTo>
                        <a:pt x="955" y="770"/>
                      </a:lnTo>
                      <a:lnTo>
                        <a:pt x="954" y="770"/>
                      </a:lnTo>
                      <a:lnTo>
                        <a:pt x="954" y="774"/>
                      </a:lnTo>
                      <a:lnTo>
                        <a:pt x="954" y="774"/>
                      </a:lnTo>
                      <a:lnTo>
                        <a:pt x="953" y="774"/>
                      </a:lnTo>
                      <a:lnTo>
                        <a:pt x="953" y="774"/>
                      </a:lnTo>
                      <a:lnTo>
                        <a:pt x="953" y="774"/>
                      </a:lnTo>
                      <a:lnTo>
                        <a:pt x="953" y="775"/>
                      </a:lnTo>
                      <a:lnTo>
                        <a:pt x="945" y="775"/>
                      </a:lnTo>
                      <a:lnTo>
                        <a:pt x="945" y="775"/>
                      </a:lnTo>
                      <a:lnTo>
                        <a:pt x="944" y="775"/>
                      </a:lnTo>
                      <a:lnTo>
                        <a:pt x="944" y="778"/>
                      </a:lnTo>
                      <a:lnTo>
                        <a:pt x="942" y="779"/>
                      </a:lnTo>
                      <a:lnTo>
                        <a:pt x="942" y="779"/>
                      </a:lnTo>
                      <a:lnTo>
                        <a:pt x="942" y="779"/>
                      </a:lnTo>
                      <a:lnTo>
                        <a:pt x="944" y="779"/>
                      </a:lnTo>
                      <a:lnTo>
                        <a:pt x="946" y="778"/>
                      </a:lnTo>
                      <a:lnTo>
                        <a:pt x="947" y="776"/>
                      </a:lnTo>
                      <a:lnTo>
                        <a:pt x="951" y="776"/>
                      </a:lnTo>
                      <a:lnTo>
                        <a:pt x="951" y="776"/>
                      </a:lnTo>
                      <a:lnTo>
                        <a:pt x="953" y="776"/>
                      </a:lnTo>
                      <a:lnTo>
                        <a:pt x="953" y="775"/>
                      </a:lnTo>
                      <a:lnTo>
                        <a:pt x="958" y="776"/>
                      </a:lnTo>
                      <a:lnTo>
                        <a:pt x="958" y="775"/>
                      </a:lnTo>
                      <a:lnTo>
                        <a:pt x="962" y="775"/>
                      </a:lnTo>
                      <a:lnTo>
                        <a:pt x="962" y="776"/>
                      </a:lnTo>
                      <a:lnTo>
                        <a:pt x="964" y="776"/>
                      </a:lnTo>
                      <a:lnTo>
                        <a:pt x="964" y="776"/>
                      </a:lnTo>
                      <a:lnTo>
                        <a:pt x="964" y="776"/>
                      </a:lnTo>
                      <a:lnTo>
                        <a:pt x="964" y="776"/>
                      </a:lnTo>
                      <a:lnTo>
                        <a:pt x="966" y="776"/>
                      </a:lnTo>
                      <a:lnTo>
                        <a:pt x="967" y="776"/>
                      </a:lnTo>
                      <a:lnTo>
                        <a:pt x="967" y="776"/>
                      </a:lnTo>
                      <a:lnTo>
                        <a:pt x="967" y="778"/>
                      </a:lnTo>
                      <a:lnTo>
                        <a:pt x="967" y="778"/>
                      </a:lnTo>
                      <a:lnTo>
                        <a:pt x="967" y="778"/>
                      </a:lnTo>
                      <a:lnTo>
                        <a:pt x="968" y="778"/>
                      </a:lnTo>
                      <a:lnTo>
                        <a:pt x="968" y="779"/>
                      </a:lnTo>
                      <a:lnTo>
                        <a:pt x="970" y="780"/>
                      </a:lnTo>
                      <a:lnTo>
                        <a:pt x="970" y="780"/>
                      </a:lnTo>
                      <a:lnTo>
                        <a:pt x="971" y="780"/>
                      </a:lnTo>
                      <a:lnTo>
                        <a:pt x="971" y="780"/>
                      </a:lnTo>
                      <a:lnTo>
                        <a:pt x="972" y="782"/>
                      </a:lnTo>
                      <a:lnTo>
                        <a:pt x="974" y="782"/>
                      </a:lnTo>
                      <a:lnTo>
                        <a:pt x="974" y="783"/>
                      </a:lnTo>
                      <a:lnTo>
                        <a:pt x="975" y="784"/>
                      </a:lnTo>
                      <a:lnTo>
                        <a:pt x="975" y="784"/>
                      </a:lnTo>
                      <a:lnTo>
                        <a:pt x="976" y="786"/>
                      </a:lnTo>
                      <a:lnTo>
                        <a:pt x="976" y="786"/>
                      </a:lnTo>
                      <a:lnTo>
                        <a:pt x="976" y="786"/>
                      </a:lnTo>
                      <a:lnTo>
                        <a:pt x="978" y="786"/>
                      </a:lnTo>
                      <a:lnTo>
                        <a:pt x="978" y="790"/>
                      </a:lnTo>
                      <a:lnTo>
                        <a:pt x="976" y="792"/>
                      </a:lnTo>
                      <a:lnTo>
                        <a:pt x="975" y="793"/>
                      </a:lnTo>
                      <a:lnTo>
                        <a:pt x="975" y="795"/>
                      </a:lnTo>
                      <a:lnTo>
                        <a:pt x="974" y="795"/>
                      </a:lnTo>
                      <a:lnTo>
                        <a:pt x="972" y="795"/>
                      </a:lnTo>
                      <a:lnTo>
                        <a:pt x="974" y="799"/>
                      </a:lnTo>
                      <a:lnTo>
                        <a:pt x="974" y="799"/>
                      </a:lnTo>
                      <a:lnTo>
                        <a:pt x="975" y="797"/>
                      </a:lnTo>
                      <a:lnTo>
                        <a:pt x="975" y="797"/>
                      </a:lnTo>
                      <a:lnTo>
                        <a:pt x="976" y="797"/>
                      </a:lnTo>
                      <a:lnTo>
                        <a:pt x="976" y="800"/>
                      </a:lnTo>
                      <a:lnTo>
                        <a:pt x="978" y="800"/>
                      </a:lnTo>
                      <a:lnTo>
                        <a:pt x="978" y="796"/>
                      </a:lnTo>
                      <a:lnTo>
                        <a:pt x="978" y="795"/>
                      </a:lnTo>
                      <a:lnTo>
                        <a:pt x="979" y="792"/>
                      </a:lnTo>
                      <a:lnTo>
                        <a:pt x="979" y="792"/>
                      </a:lnTo>
                      <a:lnTo>
                        <a:pt x="979" y="792"/>
                      </a:lnTo>
                      <a:lnTo>
                        <a:pt x="980" y="793"/>
                      </a:lnTo>
                      <a:lnTo>
                        <a:pt x="983" y="792"/>
                      </a:lnTo>
                      <a:lnTo>
                        <a:pt x="983" y="793"/>
                      </a:lnTo>
                      <a:lnTo>
                        <a:pt x="984" y="793"/>
                      </a:lnTo>
                      <a:lnTo>
                        <a:pt x="985" y="795"/>
                      </a:lnTo>
                      <a:lnTo>
                        <a:pt x="985" y="795"/>
                      </a:lnTo>
                      <a:lnTo>
                        <a:pt x="988" y="796"/>
                      </a:lnTo>
                      <a:lnTo>
                        <a:pt x="989" y="797"/>
                      </a:lnTo>
                      <a:lnTo>
                        <a:pt x="991" y="797"/>
                      </a:lnTo>
                      <a:lnTo>
                        <a:pt x="992" y="804"/>
                      </a:lnTo>
                      <a:lnTo>
                        <a:pt x="993" y="804"/>
                      </a:lnTo>
                      <a:lnTo>
                        <a:pt x="993" y="801"/>
                      </a:lnTo>
                      <a:lnTo>
                        <a:pt x="993" y="800"/>
                      </a:lnTo>
                      <a:lnTo>
                        <a:pt x="995" y="800"/>
                      </a:lnTo>
                      <a:lnTo>
                        <a:pt x="996" y="800"/>
                      </a:lnTo>
                      <a:lnTo>
                        <a:pt x="996" y="800"/>
                      </a:lnTo>
                      <a:lnTo>
                        <a:pt x="996" y="800"/>
                      </a:lnTo>
                      <a:lnTo>
                        <a:pt x="997" y="800"/>
                      </a:lnTo>
                      <a:lnTo>
                        <a:pt x="997" y="800"/>
                      </a:lnTo>
                      <a:lnTo>
                        <a:pt x="997" y="800"/>
                      </a:lnTo>
                      <a:lnTo>
                        <a:pt x="1001" y="800"/>
                      </a:lnTo>
                      <a:lnTo>
                        <a:pt x="1001" y="801"/>
                      </a:lnTo>
                      <a:lnTo>
                        <a:pt x="1008" y="800"/>
                      </a:lnTo>
                      <a:lnTo>
                        <a:pt x="1008" y="799"/>
                      </a:lnTo>
                      <a:lnTo>
                        <a:pt x="1009" y="800"/>
                      </a:lnTo>
                      <a:lnTo>
                        <a:pt x="1009" y="799"/>
                      </a:lnTo>
                      <a:lnTo>
                        <a:pt x="1012" y="799"/>
                      </a:lnTo>
                      <a:lnTo>
                        <a:pt x="1013" y="800"/>
                      </a:lnTo>
                      <a:lnTo>
                        <a:pt x="1014" y="800"/>
                      </a:lnTo>
                      <a:lnTo>
                        <a:pt x="1016" y="800"/>
                      </a:lnTo>
                      <a:lnTo>
                        <a:pt x="1016" y="804"/>
                      </a:lnTo>
                      <a:lnTo>
                        <a:pt x="1016" y="804"/>
                      </a:lnTo>
                      <a:lnTo>
                        <a:pt x="1016" y="801"/>
                      </a:lnTo>
                      <a:lnTo>
                        <a:pt x="1017" y="801"/>
                      </a:lnTo>
                      <a:lnTo>
                        <a:pt x="1018" y="804"/>
                      </a:lnTo>
                      <a:lnTo>
                        <a:pt x="1018" y="804"/>
                      </a:lnTo>
                      <a:lnTo>
                        <a:pt x="1019" y="804"/>
                      </a:lnTo>
                      <a:lnTo>
                        <a:pt x="1021" y="803"/>
                      </a:lnTo>
                      <a:lnTo>
                        <a:pt x="1022" y="803"/>
                      </a:lnTo>
                      <a:lnTo>
                        <a:pt x="1022" y="804"/>
                      </a:lnTo>
                      <a:lnTo>
                        <a:pt x="1023" y="804"/>
                      </a:lnTo>
                      <a:lnTo>
                        <a:pt x="1023" y="804"/>
                      </a:lnTo>
                      <a:lnTo>
                        <a:pt x="1026" y="805"/>
                      </a:lnTo>
                      <a:lnTo>
                        <a:pt x="1029" y="807"/>
                      </a:lnTo>
                      <a:lnTo>
                        <a:pt x="1030" y="808"/>
                      </a:lnTo>
                      <a:lnTo>
                        <a:pt x="1031" y="808"/>
                      </a:lnTo>
                      <a:lnTo>
                        <a:pt x="1031" y="809"/>
                      </a:lnTo>
                      <a:lnTo>
                        <a:pt x="1033" y="809"/>
                      </a:lnTo>
                      <a:lnTo>
                        <a:pt x="1033" y="810"/>
                      </a:lnTo>
                      <a:lnTo>
                        <a:pt x="1033" y="810"/>
                      </a:lnTo>
                      <a:lnTo>
                        <a:pt x="1034" y="813"/>
                      </a:lnTo>
                      <a:lnTo>
                        <a:pt x="1035" y="813"/>
                      </a:lnTo>
                      <a:lnTo>
                        <a:pt x="1035" y="814"/>
                      </a:lnTo>
                      <a:lnTo>
                        <a:pt x="1036" y="814"/>
                      </a:lnTo>
                      <a:lnTo>
                        <a:pt x="1036" y="816"/>
                      </a:lnTo>
                      <a:lnTo>
                        <a:pt x="1039" y="816"/>
                      </a:lnTo>
                      <a:lnTo>
                        <a:pt x="1039" y="817"/>
                      </a:lnTo>
                      <a:lnTo>
                        <a:pt x="1040" y="818"/>
                      </a:lnTo>
                      <a:lnTo>
                        <a:pt x="1040" y="820"/>
                      </a:lnTo>
                      <a:lnTo>
                        <a:pt x="1040" y="821"/>
                      </a:lnTo>
                      <a:lnTo>
                        <a:pt x="1043" y="821"/>
                      </a:lnTo>
                      <a:lnTo>
                        <a:pt x="1043" y="824"/>
                      </a:lnTo>
                      <a:lnTo>
                        <a:pt x="1043" y="824"/>
                      </a:lnTo>
                      <a:lnTo>
                        <a:pt x="1044" y="828"/>
                      </a:lnTo>
                      <a:lnTo>
                        <a:pt x="1046" y="828"/>
                      </a:lnTo>
                      <a:lnTo>
                        <a:pt x="1046" y="830"/>
                      </a:lnTo>
                      <a:lnTo>
                        <a:pt x="1047" y="830"/>
                      </a:lnTo>
                      <a:lnTo>
                        <a:pt x="1047" y="831"/>
                      </a:lnTo>
                      <a:lnTo>
                        <a:pt x="1047" y="831"/>
                      </a:lnTo>
                      <a:lnTo>
                        <a:pt x="1047" y="837"/>
                      </a:lnTo>
                      <a:lnTo>
                        <a:pt x="1047" y="837"/>
                      </a:lnTo>
                      <a:lnTo>
                        <a:pt x="1047" y="838"/>
                      </a:lnTo>
                      <a:lnTo>
                        <a:pt x="1048" y="838"/>
                      </a:lnTo>
                      <a:lnTo>
                        <a:pt x="1050" y="845"/>
                      </a:lnTo>
                      <a:lnTo>
                        <a:pt x="1048" y="845"/>
                      </a:lnTo>
                      <a:lnTo>
                        <a:pt x="1048" y="845"/>
                      </a:lnTo>
                      <a:lnTo>
                        <a:pt x="1048" y="846"/>
                      </a:lnTo>
                      <a:lnTo>
                        <a:pt x="1050" y="846"/>
                      </a:lnTo>
                      <a:lnTo>
                        <a:pt x="1050" y="845"/>
                      </a:lnTo>
                      <a:lnTo>
                        <a:pt x="1053" y="845"/>
                      </a:lnTo>
                      <a:lnTo>
                        <a:pt x="1055" y="846"/>
                      </a:lnTo>
                      <a:lnTo>
                        <a:pt x="1055" y="848"/>
                      </a:lnTo>
                      <a:lnTo>
                        <a:pt x="1055" y="848"/>
                      </a:lnTo>
                      <a:lnTo>
                        <a:pt x="1053" y="848"/>
                      </a:lnTo>
                      <a:lnTo>
                        <a:pt x="1053" y="850"/>
                      </a:lnTo>
                      <a:lnTo>
                        <a:pt x="1050" y="851"/>
                      </a:lnTo>
                      <a:lnTo>
                        <a:pt x="1050" y="852"/>
                      </a:lnTo>
                      <a:lnTo>
                        <a:pt x="1051" y="852"/>
                      </a:lnTo>
                      <a:lnTo>
                        <a:pt x="1052" y="852"/>
                      </a:lnTo>
                      <a:lnTo>
                        <a:pt x="1052" y="855"/>
                      </a:lnTo>
                      <a:lnTo>
                        <a:pt x="1051" y="856"/>
                      </a:lnTo>
                      <a:lnTo>
                        <a:pt x="1050" y="859"/>
                      </a:lnTo>
                      <a:lnTo>
                        <a:pt x="1052" y="859"/>
                      </a:lnTo>
                      <a:lnTo>
                        <a:pt x="1051" y="856"/>
                      </a:lnTo>
                      <a:lnTo>
                        <a:pt x="1052" y="856"/>
                      </a:lnTo>
                      <a:lnTo>
                        <a:pt x="1052" y="855"/>
                      </a:lnTo>
                      <a:lnTo>
                        <a:pt x="1053" y="855"/>
                      </a:lnTo>
                      <a:lnTo>
                        <a:pt x="1056" y="855"/>
                      </a:lnTo>
                      <a:lnTo>
                        <a:pt x="1055" y="860"/>
                      </a:lnTo>
                      <a:lnTo>
                        <a:pt x="1053" y="860"/>
                      </a:lnTo>
                      <a:lnTo>
                        <a:pt x="1052" y="859"/>
                      </a:lnTo>
                      <a:lnTo>
                        <a:pt x="1052" y="859"/>
                      </a:lnTo>
                      <a:lnTo>
                        <a:pt x="1052" y="860"/>
                      </a:lnTo>
                      <a:lnTo>
                        <a:pt x="1052" y="860"/>
                      </a:lnTo>
                      <a:lnTo>
                        <a:pt x="1052" y="863"/>
                      </a:lnTo>
                      <a:lnTo>
                        <a:pt x="1055" y="864"/>
                      </a:lnTo>
                      <a:lnTo>
                        <a:pt x="1055" y="865"/>
                      </a:lnTo>
                      <a:lnTo>
                        <a:pt x="1053" y="865"/>
                      </a:lnTo>
                      <a:lnTo>
                        <a:pt x="1053" y="865"/>
                      </a:lnTo>
                      <a:lnTo>
                        <a:pt x="1050" y="867"/>
                      </a:lnTo>
                      <a:lnTo>
                        <a:pt x="1047" y="863"/>
                      </a:lnTo>
                      <a:lnTo>
                        <a:pt x="1048" y="863"/>
                      </a:lnTo>
                      <a:lnTo>
                        <a:pt x="1048" y="862"/>
                      </a:lnTo>
                      <a:lnTo>
                        <a:pt x="1048" y="860"/>
                      </a:lnTo>
                      <a:lnTo>
                        <a:pt x="1048" y="860"/>
                      </a:lnTo>
                      <a:lnTo>
                        <a:pt x="1044" y="865"/>
                      </a:lnTo>
                      <a:lnTo>
                        <a:pt x="1043" y="865"/>
                      </a:lnTo>
                      <a:lnTo>
                        <a:pt x="1042" y="867"/>
                      </a:lnTo>
                      <a:lnTo>
                        <a:pt x="1042" y="867"/>
                      </a:lnTo>
                      <a:lnTo>
                        <a:pt x="1042" y="868"/>
                      </a:lnTo>
                      <a:lnTo>
                        <a:pt x="1040" y="868"/>
                      </a:lnTo>
                      <a:lnTo>
                        <a:pt x="1040" y="869"/>
                      </a:lnTo>
                      <a:lnTo>
                        <a:pt x="1040" y="869"/>
                      </a:lnTo>
                      <a:lnTo>
                        <a:pt x="1040" y="872"/>
                      </a:lnTo>
                      <a:lnTo>
                        <a:pt x="1038" y="873"/>
                      </a:lnTo>
                      <a:lnTo>
                        <a:pt x="1038" y="875"/>
                      </a:lnTo>
                      <a:lnTo>
                        <a:pt x="1036" y="876"/>
                      </a:lnTo>
                      <a:lnTo>
                        <a:pt x="1036" y="879"/>
                      </a:lnTo>
                      <a:lnTo>
                        <a:pt x="1034" y="879"/>
                      </a:lnTo>
                      <a:lnTo>
                        <a:pt x="1033" y="879"/>
                      </a:lnTo>
                      <a:lnTo>
                        <a:pt x="1031" y="880"/>
                      </a:lnTo>
                      <a:lnTo>
                        <a:pt x="1030" y="880"/>
                      </a:lnTo>
                      <a:lnTo>
                        <a:pt x="1029" y="880"/>
                      </a:lnTo>
                      <a:lnTo>
                        <a:pt x="1029" y="881"/>
                      </a:lnTo>
                      <a:lnTo>
                        <a:pt x="1025" y="881"/>
                      </a:lnTo>
                      <a:lnTo>
                        <a:pt x="1025" y="881"/>
                      </a:lnTo>
                      <a:lnTo>
                        <a:pt x="1022" y="882"/>
                      </a:lnTo>
                      <a:lnTo>
                        <a:pt x="1022" y="882"/>
                      </a:lnTo>
                      <a:lnTo>
                        <a:pt x="1019" y="884"/>
                      </a:lnTo>
                      <a:lnTo>
                        <a:pt x="1019" y="885"/>
                      </a:lnTo>
                      <a:lnTo>
                        <a:pt x="1018" y="888"/>
                      </a:lnTo>
                      <a:lnTo>
                        <a:pt x="1016" y="889"/>
                      </a:lnTo>
                      <a:lnTo>
                        <a:pt x="1016" y="889"/>
                      </a:lnTo>
                      <a:lnTo>
                        <a:pt x="1009" y="889"/>
                      </a:lnTo>
                      <a:lnTo>
                        <a:pt x="1008" y="889"/>
                      </a:lnTo>
                      <a:lnTo>
                        <a:pt x="1006" y="889"/>
                      </a:lnTo>
                      <a:lnTo>
                        <a:pt x="1004" y="889"/>
                      </a:lnTo>
                      <a:lnTo>
                        <a:pt x="1002" y="890"/>
                      </a:lnTo>
                      <a:lnTo>
                        <a:pt x="1000" y="890"/>
                      </a:lnTo>
                      <a:lnTo>
                        <a:pt x="1000" y="890"/>
                      </a:lnTo>
                      <a:lnTo>
                        <a:pt x="1001" y="890"/>
                      </a:lnTo>
                      <a:lnTo>
                        <a:pt x="1002" y="890"/>
                      </a:lnTo>
                      <a:lnTo>
                        <a:pt x="1005" y="890"/>
                      </a:lnTo>
                      <a:lnTo>
                        <a:pt x="1008" y="890"/>
                      </a:lnTo>
                      <a:lnTo>
                        <a:pt x="1012" y="890"/>
                      </a:lnTo>
                      <a:lnTo>
                        <a:pt x="1017" y="890"/>
                      </a:lnTo>
                      <a:lnTo>
                        <a:pt x="1018" y="888"/>
                      </a:lnTo>
                      <a:lnTo>
                        <a:pt x="1021" y="886"/>
                      </a:lnTo>
                      <a:lnTo>
                        <a:pt x="1021" y="884"/>
                      </a:lnTo>
                      <a:lnTo>
                        <a:pt x="1022" y="884"/>
                      </a:lnTo>
                      <a:lnTo>
                        <a:pt x="1022" y="882"/>
                      </a:lnTo>
                      <a:lnTo>
                        <a:pt x="1023" y="882"/>
                      </a:lnTo>
                      <a:lnTo>
                        <a:pt x="1023" y="882"/>
                      </a:lnTo>
                      <a:lnTo>
                        <a:pt x="1029" y="881"/>
                      </a:lnTo>
                      <a:lnTo>
                        <a:pt x="1029" y="881"/>
                      </a:lnTo>
                      <a:lnTo>
                        <a:pt x="1030" y="881"/>
                      </a:lnTo>
                      <a:lnTo>
                        <a:pt x="1030" y="880"/>
                      </a:lnTo>
                      <a:lnTo>
                        <a:pt x="1033" y="880"/>
                      </a:lnTo>
                      <a:lnTo>
                        <a:pt x="1034" y="880"/>
                      </a:lnTo>
                      <a:lnTo>
                        <a:pt x="1034" y="879"/>
                      </a:lnTo>
                      <a:lnTo>
                        <a:pt x="1035" y="879"/>
                      </a:lnTo>
                      <a:lnTo>
                        <a:pt x="1038" y="879"/>
                      </a:lnTo>
                      <a:lnTo>
                        <a:pt x="1039" y="881"/>
                      </a:lnTo>
                      <a:lnTo>
                        <a:pt x="1039" y="885"/>
                      </a:lnTo>
                      <a:lnTo>
                        <a:pt x="1039" y="888"/>
                      </a:lnTo>
                      <a:lnTo>
                        <a:pt x="1038" y="888"/>
                      </a:lnTo>
                      <a:lnTo>
                        <a:pt x="1038" y="890"/>
                      </a:lnTo>
                      <a:lnTo>
                        <a:pt x="1038" y="890"/>
                      </a:lnTo>
                      <a:lnTo>
                        <a:pt x="1038" y="890"/>
                      </a:lnTo>
                      <a:lnTo>
                        <a:pt x="1038" y="890"/>
                      </a:lnTo>
                      <a:lnTo>
                        <a:pt x="1039" y="889"/>
                      </a:lnTo>
                      <a:lnTo>
                        <a:pt x="1039" y="888"/>
                      </a:lnTo>
                      <a:lnTo>
                        <a:pt x="1040" y="888"/>
                      </a:lnTo>
                      <a:lnTo>
                        <a:pt x="1040" y="881"/>
                      </a:lnTo>
                      <a:lnTo>
                        <a:pt x="1040" y="881"/>
                      </a:lnTo>
                      <a:lnTo>
                        <a:pt x="1040" y="880"/>
                      </a:lnTo>
                      <a:lnTo>
                        <a:pt x="1040" y="880"/>
                      </a:lnTo>
                      <a:lnTo>
                        <a:pt x="1043" y="879"/>
                      </a:lnTo>
                      <a:lnTo>
                        <a:pt x="1044" y="877"/>
                      </a:lnTo>
                      <a:lnTo>
                        <a:pt x="1044" y="877"/>
                      </a:lnTo>
                      <a:lnTo>
                        <a:pt x="1046" y="877"/>
                      </a:lnTo>
                      <a:lnTo>
                        <a:pt x="1046" y="877"/>
                      </a:lnTo>
                      <a:lnTo>
                        <a:pt x="1047" y="877"/>
                      </a:lnTo>
                      <a:lnTo>
                        <a:pt x="1047" y="880"/>
                      </a:lnTo>
                      <a:lnTo>
                        <a:pt x="1047" y="880"/>
                      </a:lnTo>
                      <a:lnTo>
                        <a:pt x="1047" y="881"/>
                      </a:lnTo>
                      <a:lnTo>
                        <a:pt x="1048" y="884"/>
                      </a:lnTo>
                      <a:lnTo>
                        <a:pt x="1051" y="885"/>
                      </a:lnTo>
                      <a:lnTo>
                        <a:pt x="1051" y="886"/>
                      </a:lnTo>
                      <a:lnTo>
                        <a:pt x="1055" y="886"/>
                      </a:lnTo>
                      <a:lnTo>
                        <a:pt x="1055" y="885"/>
                      </a:lnTo>
                      <a:lnTo>
                        <a:pt x="1059" y="885"/>
                      </a:lnTo>
                      <a:lnTo>
                        <a:pt x="1059" y="885"/>
                      </a:lnTo>
                      <a:lnTo>
                        <a:pt x="1059" y="885"/>
                      </a:lnTo>
                      <a:lnTo>
                        <a:pt x="1059" y="885"/>
                      </a:lnTo>
                      <a:lnTo>
                        <a:pt x="1059" y="885"/>
                      </a:lnTo>
                      <a:lnTo>
                        <a:pt x="1060" y="885"/>
                      </a:lnTo>
                      <a:lnTo>
                        <a:pt x="1063" y="885"/>
                      </a:lnTo>
                      <a:lnTo>
                        <a:pt x="1063" y="886"/>
                      </a:lnTo>
                      <a:lnTo>
                        <a:pt x="1064" y="886"/>
                      </a:lnTo>
                      <a:lnTo>
                        <a:pt x="1064" y="885"/>
                      </a:lnTo>
                      <a:lnTo>
                        <a:pt x="1067" y="882"/>
                      </a:lnTo>
                      <a:lnTo>
                        <a:pt x="1067" y="881"/>
                      </a:lnTo>
                      <a:lnTo>
                        <a:pt x="1071" y="881"/>
                      </a:lnTo>
                      <a:lnTo>
                        <a:pt x="1071" y="880"/>
                      </a:lnTo>
                      <a:lnTo>
                        <a:pt x="1069" y="880"/>
                      </a:lnTo>
                      <a:lnTo>
                        <a:pt x="1069" y="879"/>
                      </a:lnTo>
                      <a:lnTo>
                        <a:pt x="1068" y="879"/>
                      </a:lnTo>
                      <a:lnTo>
                        <a:pt x="1069" y="877"/>
                      </a:lnTo>
                      <a:lnTo>
                        <a:pt x="1069" y="877"/>
                      </a:lnTo>
                      <a:lnTo>
                        <a:pt x="1069" y="877"/>
                      </a:lnTo>
                      <a:lnTo>
                        <a:pt x="1071" y="876"/>
                      </a:lnTo>
                      <a:lnTo>
                        <a:pt x="1072" y="876"/>
                      </a:lnTo>
                      <a:lnTo>
                        <a:pt x="1073" y="875"/>
                      </a:lnTo>
                      <a:lnTo>
                        <a:pt x="1074" y="875"/>
                      </a:lnTo>
                      <a:lnTo>
                        <a:pt x="1074" y="873"/>
                      </a:lnTo>
                      <a:lnTo>
                        <a:pt x="1081" y="873"/>
                      </a:lnTo>
                      <a:lnTo>
                        <a:pt x="1082" y="873"/>
                      </a:lnTo>
                      <a:lnTo>
                        <a:pt x="1084" y="875"/>
                      </a:lnTo>
                      <a:lnTo>
                        <a:pt x="1085" y="876"/>
                      </a:lnTo>
                      <a:lnTo>
                        <a:pt x="1086" y="876"/>
                      </a:lnTo>
                      <a:lnTo>
                        <a:pt x="1088" y="879"/>
                      </a:lnTo>
                      <a:lnTo>
                        <a:pt x="1090" y="879"/>
                      </a:lnTo>
                      <a:lnTo>
                        <a:pt x="1090" y="877"/>
                      </a:lnTo>
                      <a:lnTo>
                        <a:pt x="1090" y="877"/>
                      </a:lnTo>
                      <a:lnTo>
                        <a:pt x="1091" y="877"/>
                      </a:lnTo>
                      <a:lnTo>
                        <a:pt x="1091" y="879"/>
                      </a:lnTo>
                      <a:lnTo>
                        <a:pt x="1093" y="880"/>
                      </a:lnTo>
                      <a:lnTo>
                        <a:pt x="1093" y="880"/>
                      </a:lnTo>
                      <a:lnTo>
                        <a:pt x="1093" y="880"/>
                      </a:lnTo>
                      <a:lnTo>
                        <a:pt x="1095" y="880"/>
                      </a:lnTo>
                      <a:lnTo>
                        <a:pt x="1095" y="880"/>
                      </a:lnTo>
                      <a:lnTo>
                        <a:pt x="1097" y="882"/>
                      </a:lnTo>
                      <a:lnTo>
                        <a:pt x="1095" y="884"/>
                      </a:lnTo>
                      <a:lnTo>
                        <a:pt x="1095" y="885"/>
                      </a:lnTo>
                      <a:lnTo>
                        <a:pt x="1095" y="885"/>
                      </a:lnTo>
                      <a:lnTo>
                        <a:pt x="1095" y="884"/>
                      </a:lnTo>
                      <a:lnTo>
                        <a:pt x="1097" y="884"/>
                      </a:lnTo>
                      <a:lnTo>
                        <a:pt x="1098" y="882"/>
                      </a:lnTo>
                      <a:lnTo>
                        <a:pt x="1098" y="882"/>
                      </a:lnTo>
                      <a:lnTo>
                        <a:pt x="1101" y="882"/>
                      </a:lnTo>
                      <a:lnTo>
                        <a:pt x="1102" y="884"/>
                      </a:lnTo>
                      <a:lnTo>
                        <a:pt x="1102" y="884"/>
                      </a:lnTo>
                      <a:lnTo>
                        <a:pt x="1102" y="886"/>
                      </a:lnTo>
                      <a:lnTo>
                        <a:pt x="1103" y="888"/>
                      </a:lnTo>
                      <a:lnTo>
                        <a:pt x="1105" y="889"/>
                      </a:lnTo>
                      <a:lnTo>
                        <a:pt x="1105" y="890"/>
                      </a:lnTo>
                      <a:lnTo>
                        <a:pt x="1105" y="890"/>
                      </a:lnTo>
                      <a:lnTo>
                        <a:pt x="1103" y="892"/>
                      </a:lnTo>
                      <a:lnTo>
                        <a:pt x="1103" y="892"/>
                      </a:lnTo>
                      <a:lnTo>
                        <a:pt x="1106" y="892"/>
                      </a:lnTo>
                      <a:lnTo>
                        <a:pt x="1106" y="893"/>
                      </a:lnTo>
                      <a:lnTo>
                        <a:pt x="1106" y="893"/>
                      </a:lnTo>
                      <a:lnTo>
                        <a:pt x="1106" y="894"/>
                      </a:lnTo>
                      <a:lnTo>
                        <a:pt x="1105" y="897"/>
                      </a:lnTo>
                      <a:lnTo>
                        <a:pt x="1106" y="897"/>
                      </a:lnTo>
                      <a:lnTo>
                        <a:pt x="1108" y="898"/>
                      </a:lnTo>
                      <a:lnTo>
                        <a:pt x="1108" y="898"/>
                      </a:lnTo>
                      <a:lnTo>
                        <a:pt x="1108" y="898"/>
                      </a:lnTo>
                      <a:lnTo>
                        <a:pt x="1110" y="897"/>
                      </a:lnTo>
                      <a:lnTo>
                        <a:pt x="1112" y="892"/>
                      </a:lnTo>
                      <a:lnTo>
                        <a:pt x="1115" y="892"/>
                      </a:lnTo>
                      <a:lnTo>
                        <a:pt x="1115" y="893"/>
                      </a:lnTo>
                      <a:lnTo>
                        <a:pt x="1115" y="893"/>
                      </a:lnTo>
                      <a:lnTo>
                        <a:pt x="1115" y="892"/>
                      </a:lnTo>
                      <a:lnTo>
                        <a:pt x="1119" y="892"/>
                      </a:lnTo>
                      <a:lnTo>
                        <a:pt x="1119" y="893"/>
                      </a:lnTo>
                      <a:lnTo>
                        <a:pt x="1120" y="893"/>
                      </a:lnTo>
                      <a:lnTo>
                        <a:pt x="1120" y="893"/>
                      </a:lnTo>
                      <a:lnTo>
                        <a:pt x="1120" y="893"/>
                      </a:lnTo>
                      <a:lnTo>
                        <a:pt x="1120" y="893"/>
                      </a:lnTo>
                      <a:lnTo>
                        <a:pt x="1122" y="894"/>
                      </a:lnTo>
                      <a:lnTo>
                        <a:pt x="1122" y="894"/>
                      </a:lnTo>
                      <a:lnTo>
                        <a:pt x="1123" y="897"/>
                      </a:lnTo>
                      <a:lnTo>
                        <a:pt x="1124" y="897"/>
                      </a:lnTo>
                      <a:lnTo>
                        <a:pt x="1124" y="896"/>
                      </a:lnTo>
                      <a:lnTo>
                        <a:pt x="1128" y="896"/>
                      </a:lnTo>
                      <a:lnTo>
                        <a:pt x="1128" y="896"/>
                      </a:lnTo>
                      <a:lnTo>
                        <a:pt x="1129" y="896"/>
                      </a:lnTo>
                      <a:lnTo>
                        <a:pt x="1129" y="897"/>
                      </a:lnTo>
                      <a:lnTo>
                        <a:pt x="1135" y="897"/>
                      </a:lnTo>
                      <a:lnTo>
                        <a:pt x="1135" y="898"/>
                      </a:lnTo>
                      <a:lnTo>
                        <a:pt x="1137" y="898"/>
                      </a:lnTo>
                      <a:lnTo>
                        <a:pt x="1137" y="898"/>
                      </a:lnTo>
                      <a:lnTo>
                        <a:pt x="1139" y="898"/>
                      </a:lnTo>
                      <a:lnTo>
                        <a:pt x="1139" y="898"/>
                      </a:lnTo>
                      <a:lnTo>
                        <a:pt x="1140" y="898"/>
                      </a:lnTo>
                      <a:lnTo>
                        <a:pt x="1143" y="898"/>
                      </a:lnTo>
                      <a:lnTo>
                        <a:pt x="1144" y="898"/>
                      </a:lnTo>
                      <a:lnTo>
                        <a:pt x="1145" y="900"/>
                      </a:lnTo>
                      <a:lnTo>
                        <a:pt x="1146" y="900"/>
                      </a:lnTo>
                      <a:lnTo>
                        <a:pt x="1146" y="901"/>
                      </a:lnTo>
                      <a:lnTo>
                        <a:pt x="1149" y="901"/>
                      </a:lnTo>
                      <a:lnTo>
                        <a:pt x="1149" y="901"/>
                      </a:lnTo>
                      <a:lnTo>
                        <a:pt x="1150" y="901"/>
                      </a:lnTo>
                      <a:lnTo>
                        <a:pt x="1150" y="902"/>
                      </a:lnTo>
                      <a:lnTo>
                        <a:pt x="1152" y="902"/>
                      </a:lnTo>
                      <a:lnTo>
                        <a:pt x="1152" y="903"/>
                      </a:lnTo>
                      <a:lnTo>
                        <a:pt x="1154" y="903"/>
                      </a:lnTo>
                      <a:lnTo>
                        <a:pt x="1156" y="905"/>
                      </a:lnTo>
                      <a:lnTo>
                        <a:pt x="1157" y="905"/>
                      </a:lnTo>
                      <a:lnTo>
                        <a:pt x="1160" y="909"/>
                      </a:lnTo>
                      <a:lnTo>
                        <a:pt x="1161" y="910"/>
                      </a:lnTo>
                      <a:lnTo>
                        <a:pt x="1162" y="910"/>
                      </a:lnTo>
                      <a:lnTo>
                        <a:pt x="1163" y="911"/>
                      </a:lnTo>
                      <a:lnTo>
                        <a:pt x="1163" y="913"/>
                      </a:lnTo>
                      <a:lnTo>
                        <a:pt x="1165" y="913"/>
                      </a:lnTo>
                      <a:lnTo>
                        <a:pt x="1166" y="914"/>
                      </a:lnTo>
                      <a:lnTo>
                        <a:pt x="1166" y="915"/>
                      </a:lnTo>
                      <a:lnTo>
                        <a:pt x="1167" y="917"/>
                      </a:lnTo>
                      <a:lnTo>
                        <a:pt x="1167" y="917"/>
                      </a:lnTo>
                      <a:lnTo>
                        <a:pt x="1170" y="918"/>
                      </a:lnTo>
                      <a:lnTo>
                        <a:pt x="1169" y="919"/>
                      </a:lnTo>
                      <a:lnTo>
                        <a:pt x="1170" y="919"/>
                      </a:lnTo>
                      <a:lnTo>
                        <a:pt x="1170" y="918"/>
                      </a:lnTo>
                      <a:lnTo>
                        <a:pt x="1171" y="918"/>
                      </a:lnTo>
                      <a:lnTo>
                        <a:pt x="1174" y="918"/>
                      </a:lnTo>
                      <a:lnTo>
                        <a:pt x="1175" y="918"/>
                      </a:lnTo>
                      <a:lnTo>
                        <a:pt x="1175" y="919"/>
                      </a:lnTo>
                      <a:lnTo>
                        <a:pt x="1175" y="920"/>
                      </a:lnTo>
                      <a:lnTo>
                        <a:pt x="1177" y="920"/>
                      </a:lnTo>
                      <a:lnTo>
                        <a:pt x="1177" y="919"/>
                      </a:lnTo>
                      <a:lnTo>
                        <a:pt x="1178" y="919"/>
                      </a:lnTo>
                      <a:lnTo>
                        <a:pt x="1179" y="919"/>
                      </a:lnTo>
                      <a:lnTo>
                        <a:pt x="1182" y="920"/>
                      </a:lnTo>
                      <a:lnTo>
                        <a:pt x="1183" y="922"/>
                      </a:lnTo>
                      <a:lnTo>
                        <a:pt x="1184" y="922"/>
                      </a:lnTo>
                      <a:lnTo>
                        <a:pt x="1184" y="923"/>
                      </a:lnTo>
                      <a:lnTo>
                        <a:pt x="1184" y="923"/>
                      </a:lnTo>
                      <a:lnTo>
                        <a:pt x="1184" y="924"/>
                      </a:lnTo>
                      <a:lnTo>
                        <a:pt x="1186" y="924"/>
                      </a:lnTo>
                      <a:lnTo>
                        <a:pt x="1186" y="927"/>
                      </a:lnTo>
                      <a:lnTo>
                        <a:pt x="1186" y="927"/>
                      </a:lnTo>
                      <a:lnTo>
                        <a:pt x="1186" y="928"/>
                      </a:lnTo>
                      <a:lnTo>
                        <a:pt x="1187" y="930"/>
                      </a:lnTo>
                      <a:lnTo>
                        <a:pt x="1187" y="931"/>
                      </a:lnTo>
                      <a:lnTo>
                        <a:pt x="1190" y="934"/>
                      </a:lnTo>
                      <a:lnTo>
                        <a:pt x="1191" y="935"/>
                      </a:lnTo>
                      <a:lnTo>
                        <a:pt x="1191" y="937"/>
                      </a:lnTo>
                      <a:lnTo>
                        <a:pt x="1191" y="940"/>
                      </a:lnTo>
                      <a:lnTo>
                        <a:pt x="1191" y="941"/>
                      </a:lnTo>
                      <a:lnTo>
                        <a:pt x="1191" y="941"/>
                      </a:lnTo>
                      <a:lnTo>
                        <a:pt x="1190" y="941"/>
                      </a:lnTo>
                      <a:lnTo>
                        <a:pt x="1191" y="941"/>
                      </a:lnTo>
                      <a:lnTo>
                        <a:pt x="1192" y="944"/>
                      </a:lnTo>
                      <a:lnTo>
                        <a:pt x="1192" y="947"/>
                      </a:lnTo>
                      <a:lnTo>
                        <a:pt x="1192" y="949"/>
                      </a:lnTo>
                      <a:lnTo>
                        <a:pt x="1191" y="949"/>
                      </a:lnTo>
                      <a:lnTo>
                        <a:pt x="1191" y="951"/>
                      </a:lnTo>
                      <a:lnTo>
                        <a:pt x="1192" y="951"/>
                      </a:lnTo>
                      <a:lnTo>
                        <a:pt x="1192" y="953"/>
                      </a:lnTo>
                      <a:lnTo>
                        <a:pt x="1192" y="954"/>
                      </a:lnTo>
                      <a:lnTo>
                        <a:pt x="1191" y="954"/>
                      </a:lnTo>
                      <a:lnTo>
                        <a:pt x="1191" y="956"/>
                      </a:lnTo>
                      <a:lnTo>
                        <a:pt x="1191" y="956"/>
                      </a:lnTo>
                      <a:lnTo>
                        <a:pt x="1191" y="958"/>
                      </a:lnTo>
                      <a:lnTo>
                        <a:pt x="1190" y="958"/>
                      </a:lnTo>
                      <a:lnTo>
                        <a:pt x="1188" y="962"/>
                      </a:lnTo>
                      <a:lnTo>
                        <a:pt x="1188" y="962"/>
                      </a:lnTo>
                      <a:lnTo>
                        <a:pt x="1188" y="964"/>
                      </a:lnTo>
                      <a:lnTo>
                        <a:pt x="1187" y="964"/>
                      </a:lnTo>
                      <a:lnTo>
                        <a:pt x="1187" y="965"/>
                      </a:lnTo>
                      <a:lnTo>
                        <a:pt x="1186" y="966"/>
                      </a:lnTo>
                      <a:lnTo>
                        <a:pt x="1186" y="968"/>
                      </a:lnTo>
                      <a:lnTo>
                        <a:pt x="806" y="968"/>
                      </a:lnTo>
                      <a:lnTo>
                        <a:pt x="806" y="966"/>
                      </a:lnTo>
                      <a:lnTo>
                        <a:pt x="805" y="965"/>
                      </a:lnTo>
                      <a:lnTo>
                        <a:pt x="803" y="961"/>
                      </a:lnTo>
                      <a:lnTo>
                        <a:pt x="802" y="960"/>
                      </a:lnTo>
                      <a:lnTo>
                        <a:pt x="802" y="958"/>
                      </a:lnTo>
                      <a:lnTo>
                        <a:pt x="800" y="957"/>
                      </a:lnTo>
                      <a:lnTo>
                        <a:pt x="800" y="956"/>
                      </a:lnTo>
                      <a:lnTo>
                        <a:pt x="798" y="956"/>
                      </a:lnTo>
                      <a:lnTo>
                        <a:pt x="798" y="954"/>
                      </a:lnTo>
                      <a:lnTo>
                        <a:pt x="796" y="952"/>
                      </a:lnTo>
                      <a:lnTo>
                        <a:pt x="796" y="847"/>
                      </a:lnTo>
                      <a:lnTo>
                        <a:pt x="797" y="847"/>
                      </a:lnTo>
                      <a:lnTo>
                        <a:pt x="797" y="846"/>
                      </a:lnTo>
                      <a:lnTo>
                        <a:pt x="796" y="846"/>
                      </a:lnTo>
                      <a:lnTo>
                        <a:pt x="796" y="846"/>
                      </a:lnTo>
                      <a:lnTo>
                        <a:pt x="796" y="843"/>
                      </a:lnTo>
                      <a:lnTo>
                        <a:pt x="796" y="843"/>
                      </a:lnTo>
                      <a:lnTo>
                        <a:pt x="796" y="842"/>
                      </a:lnTo>
                      <a:lnTo>
                        <a:pt x="796" y="842"/>
                      </a:lnTo>
                      <a:lnTo>
                        <a:pt x="796" y="841"/>
                      </a:lnTo>
                      <a:lnTo>
                        <a:pt x="797" y="841"/>
                      </a:lnTo>
                      <a:lnTo>
                        <a:pt x="798" y="838"/>
                      </a:lnTo>
                      <a:lnTo>
                        <a:pt x="800" y="838"/>
                      </a:lnTo>
                      <a:lnTo>
                        <a:pt x="800" y="837"/>
                      </a:lnTo>
                      <a:lnTo>
                        <a:pt x="805" y="837"/>
                      </a:lnTo>
                      <a:lnTo>
                        <a:pt x="805" y="834"/>
                      </a:lnTo>
                      <a:lnTo>
                        <a:pt x="806" y="834"/>
                      </a:lnTo>
                      <a:lnTo>
                        <a:pt x="806" y="831"/>
                      </a:lnTo>
                      <a:lnTo>
                        <a:pt x="806" y="831"/>
                      </a:lnTo>
                      <a:lnTo>
                        <a:pt x="807" y="830"/>
                      </a:lnTo>
                      <a:lnTo>
                        <a:pt x="809" y="829"/>
                      </a:lnTo>
                      <a:lnTo>
                        <a:pt x="810" y="828"/>
                      </a:lnTo>
                      <a:lnTo>
                        <a:pt x="809" y="828"/>
                      </a:lnTo>
                      <a:lnTo>
                        <a:pt x="806" y="828"/>
                      </a:lnTo>
                      <a:lnTo>
                        <a:pt x="805" y="825"/>
                      </a:lnTo>
                      <a:lnTo>
                        <a:pt x="805" y="824"/>
                      </a:lnTo>
                      <a:lnTo>
                        <a:pt x="806" y="822"/>
                      </a:lnTo>
                      <a:lnTo>
                        <a:pt x="807" y="821"/>
                      </a:lnTo>
                      <a:lnTo>
                        <a:pt x="807" y="818"/>
                      </a:lnTo>
                      <a:lnTo>
                        <a:pt x="807" y="817"/>
                      </a:lnTo>
                      <a:lnTo>
                        <a:pt x="807" y="816"/>
                      </a:lnTo>
                      <a:lnTo>
                        <a:pt x="807" y="816"/>
                      </a:lnTo>
                      <a:lnTo>
                        <a:pt x="807" y="814"/>
                      </a:lnTo>
                      <a:lnTo>
                        <a:pt x="807" y="814"/>
                      </a:lnTo>
                      <a:lnTo>
                        <a:pt x="807" y="814"/>
                      </a:lnTo>
                      <a:lnTo>
                        <a:pt x="809" y="810"/>
                      </a:lnTo>
                      <a:lnTo>
                        <a:pt x="807" y="809"/>
                      </a:lnTo>
                      <a:lnTo>
                        <a:pt x="806" y="808"/>
                      </a:lnTo>
                      <a:lnTo>
                        <a:pt x="809" y="808"/>
                      </a:lnTo>
                      <a:lnTo>
                        <a:pt x="810" y="807"/>
                      </a:lnTo>
                      <a:lnTo>
                        <a:pt x="810" y="804"/>
                      </a:lnTo>
                      <a:lnTo>
                        <a:pt x="809" y="804"/>
                      </a:lnTo>
                      <a:lnTo>
                        <a:pt x="809" y="800"/>
                      </a:lnTo>
                      <a:lnTo>
                        <a:pt x="810" y="800"/>
                      </a:lnTo>
                      <a:lnTo>
                        <a:pt x="809" y="795"/>
                      </a:lnTo>
                      <a:lnTo>
                        <a:pt x="809" y="792"/>
                      </a:lnTo>
                      <a:lnTo>
                        <a:pt x="809" y="792"/>
                      </a:lnTo>
                      <a:lnTo>
                        <a:pt x="809" y="792"/>
                      </a:lnTo>
                      <a:lnTo>
                        <a:pt x="805" y="792"/>
                      </a:lnTo>
                      <a:lnTo>
                        <a:pt x="805" y="791"/>
                      </a:lnTo>
                      <a:lnTo>
                        <a:pt x="803" y="791"/>
                      </a:lnTo>
                      <a:lnTo>
                        <a:pt x="802" y="790"/>
                      </a:lnTo>
                      <a:lnTo>
                        <a:pt x="801" y="787"/>
                      </a:lnTo>
                      <a:lnTo>
                        <a:pt x="800" y="787"/>
                      </a:lnTo>
                      <a:lnTo>
                        <a:pt x="800" y="783"/>
                      </a:lnTo>
                      <a:lnTo>
                        <a:pt x="801" y="783"/>
                      </a:lnTo>
                      <a:lnTo>
                        <a:pt x="802" y="780"/>
                      </a:lnTo>
                      <a:lnTo>
                        <a:pt x="803" y="780"/>
                      </a:lnTo>
                      <a:lnTo>
                        <a:pt x="803" y="778"/>
                      </a:lnTo>
                      <a:lnTo>
                        <a:pt x="802" y="779"/>
                      </a:lnTo>
                      <a:lnTo>
                        <a:pt x="800" y="779"/>
                      </a:lnTo>
                      <a:lnTo>
                        <a:pt x="798" y="779"/>
                      </a:lnTo>
                      <a:lnTo>
                        <a:pt x="797" y="776"/>
                      </a:lnTo>
                      <a:lnTo>
                        <a:pt x="796" y="776"/>
                      </a:lnTo>
                      <a:lnTo>
                        <a:pt x="796" y="776"/>
                      </a:lnTo>
                      <a:lnTo>
                        <a:pt x="796" y="775"/>
                      </a:lnTo>
                      <a:lnTo>
                        <a:pt x="796" y="765"/>
                      </a:lnTo>
                      <a:lnTo>
                        <a:pt x="800" y="766"/>
                      </a:lnTo>
                      <a:lnTo>
                        <a:pt x="801" y="771"/>
                      </a:lnTo>
                      <a:lnTo>
                        <a:pt x="802" y="771"/>
                      </a:lnTo>
                      <a:lnTo>
                        <a:pt x="803" y="773"/>
                      </a:lnTo>
                      <a:lnTo>
                        <a:pt x="806" y="773"/>
                      </a:lnTo>
                      <a:lnTo>
                        <a:pt x="806" y="775"/>
                      </a:lnTo>
                      <a:lnTo>
                        <a:pt x="811" y="779"/>
                      </a:lnTo>
                      <a:lnTo>
                        <a:pt x="813" y="782"/>
                      </a:lnTo>
                      <a:lnTo>
                        <a:pt x="815" y="783"/>
                      </a:lnTo>
                      <a:lnTo>
                        <a:pt x="815" y="784"/>
                      </a:lnTo>
                      <a:lnTo>
                        <a:pt x="817" y="784"/>
                      </a:lnTo>
                      <a:lnTo>
                        <a:pt x="818" y="779"/>
                      </a:lnTo>
                      <a:lnTo>
                        <a:pt x="818" y="779"/>
                      </a:lnTo>
                      <a:lnTo>
                        <a:pt x="818" y="778"/>
                      </a:lnTo>
                      <a:lnTo>
                        <a:pt x="818" y="778"/>
                      </a:lnTo>
                      <a:lnTo>
                        <a:pt x="818" y="776"/>
                      </a:lnTo>
                      <a:lnTo>
                        <a:pt x="820" y="770"/>
                      </a:lnTo>
                      <a:lnTo>
                        <a:pt x="823" y="771"/>
                      </a:lnTo>
                      <a:lnTo>
                        <a:pt x="823" y="770"/>
                      </a:lnTo>
                      <a:lnTo>
                        <a:pt x="824" y="770"/>
                      </a:lnTo>
                      <a:lnTo>
                        <a:pt x="823" y="766"/>
                      </a:lnTo>
                      <a:lnTo>
                        <a:pt x="824" y="766"/>
                      </a:lnTo>
                      <a:lnTo>
                        <a:pt x="826" y="765"/>
                      </a:lnTo>
                      <a:lnTo>
                        <a:pt x="827" y="765"/>
                      </a:lnTo>
                      <a:lnTo>
                        <a:pt x="827" y="762"/>
                      </a:lnTo>
                      <a:lnTo>
                        <a:pt x="827" y="759"/>
                      </a:lnTo>
                      <a:lnTo>
                        <a:pt x="827" y="757"/>
                      </a:lnTo>
                      <a:lnTo>
                        <a:pt x="828" y="756"/>
                      </a:lnTo>
                      <a:lnTo>
                        <a:pt x="828" y="756"/>
                      </a:lnTo>
                      <a:lnTo>
                        <a:pt x="830" y="756"/>
                      </a:lnTo>
                      <a:lnTo>
                        <a:pt x="831" y="754"/>
                      </a:lnTo>
                      <a:lnTo>
                        <a:pt x="831" y="754"/>
                      </a:lnTo>
                      <a:lnTo>
                        <a:pt x="834" y="754"/>
                      </a:lnTo>
                      <a:lnTo>
                        <a:pt x="835" y="756"/>
                      </a:lnTo>
                      <a:lnTo>
                        <a:pt x="835" y="754"/>
                      </a:lnTo>
                      <a:lnTo>
                        <a:pt x="835" y="753"/>
                      </a:lnTo>
                      <a:lnTo>
                        <a:pt x="836" y="752"/>
                      </a:lnTo>
                      <a:lnTo>
                        <a:pt x="837" y="752"/>
                      </a:lnTo>
                      <a:lnTo>
                        <a:pt x="840" y="750"/>
                      </a:lnTo>
                      <a:lnTo>
                        <a:pt x="843" y="750"/>
                      </a:lnTo>
                      <a:lnTo>
                        <a:pt x="845" y="749"/>
                      </a:lnTo>
                      <a:lnTo>
                        <a:pt x="847" y="746"/>
                      </a:lnTo>
                      <a:lnTo>
                        <a:pt x="848" y="746"/>
                      </a:lnTo>
                      <a:lnTo>
                        <a:pt x="848" y="746"/>
                      </a:lnTo>
                      <a:lnTo>
                        <a:pt x="851" y="746"/>
                      </a:lnTo>
                      <a:lnTo>
                        <a:pt x="851" y="745"/>
                      </a:lnTo>
                      <a:lnTo>
                        <a:pt x="852" y="745"/>
                      </a:lnTo>
                      <a:lnTo>
                        <a:pt x="852" y="745"/>
                      </a:lnTo>
                      <a:lnTo>
                        <a:pt x="853" y="745"/>
                      </a:lnTo>
                      <a:lnTo>
                        <a:pt x="853" y="744"/>
                      </a:lnTo>
                      <a:lnTo>
                        <a:pt x="855" y="744"/>
                      </a:lnTo>
                      <a:lnTo>
                        <a:pt x="855" y="744"/>
                      </a:lnTo>
                      <a:lnTo>
                        <a:pt x="855" y="744"/>
                      </a:lnTo>
                      <a:lnTo>
                        <a:pt x="855" y="744"/>
                      </a:lnTo>
                      <a:lnTo>
                        <a:pt x="855" y="742"/>
                      </a:lnTo>
                      <a:lnTo>
                        <a:pt x="856" y="742"/>
                      </a:lnTo>
                      <a:lnTo>
                        <a:pt x="856" y="742"/>
                      </a:lnTo>
                      <a:lnTo>
                        <a:pt x="856" y="740"/>
                      </a:lnTo>
                      <a:lnTo>
                        <a:pt x="857" y="740"/>
                      </a:lnTo>
                      <a:lnTo>
                        <a:pt x="858" y="738"/>
                      </a:lnTo>
                      <a:lnTo>
                        <a:pt x="860" y="738"/>
                      </a:lnTo>
                      <a:lnTo>
                        <a:pt x="860" y="737"/>
                      </a:lnTo>
                      <a:close/>
                      <a:moveTo>
                        <a:pt x="796" y="458"/>
                      </a:moveTo>
                      <a:lnTo>
                        <a:pt x="817" y="458"/>
                      </a:lnTo>
                      <a:lnTo>
                        <a:pt x="818" y="460"/>
                      </a:lnTo>
                      <a:lnTo>
                        <a:pt x="818" y="461"/>
                      </a:lnTo>
                      <a:lnTo>
                        <a:pt x="813" y="462"/>
                      </a:lnTo>
                      <a:lnTo>
                        <a:pt x="813" y="462"/>
                      </a:lnTo>
                      <a:lnTo>
                        <a:pt x="814" y="464"/>
                      </a:lnTo>
                      <a:lnTo>
                        <a:pt x="815" y="465"/>
                      </a:lnTo>
                      <a:lnTo>
                        <a:pt x="815" y="466"/>
                      </a:lnTo>
                      <a:lnTo>
                        <a:pt x="815" y="466"/>
                      </a:lnTo>
                      <a:lnTo>
                        <a:pt x="818" y="468"/>
                      </a:lnTo>
                      <a:lnTo>
                        <a:pt x="819" y="469"/>
                      </a:lnTo>
                      <a:lnTo>
                        <a:pt x="820" y="469"/>
                      </a:lnTo>
                      <a:lnTo>
                        <a:pt x="820" y="471"/>
                      </a:lnTo>
                      <a:lnTo>
                        <a:pt x="820" y="471"/>
                      </a:lnTo>
                      <a:lnTo>
                        <a:pt x="822" y="474"/>
                      </a:lnTo>
                      <a:lnTo>
                        <a:pt x="820" y="474"/>
                      </a:lnTo>
                      <a:lnTo>
                        <a:pt x="819" y="475"/>
                      </a:lnTo>
                      <a:lnTo>
                        <a:pt x="817" y="475"/>
                      </a:lnTo>
                      <a:lnTo>
                        <a:pt x="817" y="478"/>
                      </a:lnTo>
                      <a:lnTo>
                        <a:pt x="818" y="478"/>
                      </a:lnTo>
                      <a:lnTo>
                        <a:pt x="819" y="478"/>
                      </a:lnTo>
                      <a:lnTo>
                        <a:pt x="820" y="478"/>
                      </a:lnTo>
                      <a:lnTo>
                        <a:pt x="820" y="479"/>
                      </a:lnTo>
                      <a:lnTo>
                        <a:pt x="820" y="479"/>
                      </a:lnTo>
                      <a:lnTo>
                        <a:pt x="822" y="479"/>
                      </a:lnTo>
                      <a:lnTo>
                        <a:pt x="822" y="479"/>
                      </a:lnTo>
                      <a:lnTo>
                        <a:pt x="822" y="481"/>
                      </a:lnTo>
                      <a:lnTo>
                        <a:pt x="823" y="481"/>
                      </a:lnTo>
                      <a:lnTo>
                        <a:pt x="823" y="482"/>
                      </a:lnTo>
                      <a:lnTo>
                        <a:pt x="823" y="482"/>
                      </a:lnTo>
                      <a:lnTo>
                        <a:pt x="822" y="482"/>
                      </a:lnTo>
                      <a:lnTo>
                        <a:pt x="820" y="483"/>
                      </a:lnTo>
                      <a:lnTo>
                        <a:pt x="819" y="483"/>
                      </a:lnTo>
                      <a:lnTo>
                        <a:pt x="819" y="483"/>
                      </a:lnTo>
                      <a:lnTo>
                        <a:pt x="819" y="483"/>
                      </a:lnTo>
                      <a:lnTo>
                        <a:pt x="818" y="483"/>
                      </a:lnTo>
                      <a:lnTo>
                        <a:pt x="818" y="481"/>
                      </a:lnTo>
                      <a:lnTo>
                        <a:pt x="815" y="482"/>
                      </a:lnTo>
                      <a:lnTo>
                        <a:pt x="814" y="482"/>
                      </a:lnTo>
                      <a:lnTo>
                        <a:pt x="813" y="482"/>
                      </a:lnTo>
                      <a:lnTo>
                        <a:pt x="813" y="482"/>
                      </a:lnTo>
                      <a:lnTo>
                        <a:pt x="815" y="485"/>
                      </a:lnTo>
                      <a:lnTo>
                        <a:pt x="817" y="486"/>
                      </a:lnTo>
                      <a:lnTo>
                        <a:pt x="815" y="486"/>
                      </a:lnTo>
                      <a:lnTo>
                        <a:pt x="815" y="487"/>
                      </a:lnTo>
                      <a:lnTo>
                        <a:pt x="811" y="487"/>
                      </a:lnTo>
                      <a:lnTo>
                        <a:pt x="813" y="488"/>
                      </a:lnTo>
                      <a:lnTo>
                        <a:pt x="813" y="491"/>
                      </a:lnTo>
                      <a:lnTo>
                        <a:pt x="813" y="492"/>
                      </a:lnTo>
                      <a:lnTo>
                        <a:pt x="813" y="492"/>
                      </a:lnTo>
                      <a:lnTo>
                        <a:pt x="811" y="494"/>
                      </a:lnTo>
                      <a:lnTo>
                        <a:pt x="809" y="494"/>
                      </a:lnTo>
                      <a:lnTo>
                        <a:pt x="809" y="496"/>
                      </a:lnTo>
                      <a:lnTo>
                        <a:pt x="809" y="496"/>
                      </a:lnTo>
                      <a:lnTo>
                        <a:pt x="807" y="498"/>
                      </a:lnTo>
                      <a:lnTo>
                        <a:pt x="807" y="499"/>
                      </a:lnTo>
                      <a:lnTo>
                        <a:pt x="806" y="499"/>
                      </a:lnTo>
                      <a:lnTo>
                        <a:pt x="805" y="500"/>
                      </a:lnTo>
                      <a:lnTo>
                        <a:pt x="805" y="500"/>
                      </a:lnTo>
                      <a:lnTo>
                        <a:pt x="805" y="502"/>
                      </a:lnTo>
                      <a:lnTo>
                        <a:pt x="802" y="502"/>
                      </a:lnTo>
                      <a:lnTo>
                        <a:pt x="800" y="503"/>
                      </a:lnTo>
                      <a:lnTo>
                        <a:pt x="797" y="504"/>
                      </a:lnTo>
                      <a:lnTo>
                        <a:pt x="796" y="504"/>
                      </a:lnTo>
                      <a:lnTo>
                        <a:pt x="796" y="458"/>
                      </a:lnTo>
                      <a:close/>
                      <a:moveTo>
                        <a:pt x="351" y="257"/>
                      </a:moveTo>
                      <a:lnTo>
                        <a:pt x="351" y="258"/>
                      </a:lnTo>
                      <a:lnTo>
                        <a:pt x="351" y="258"/>
                      </a:lnTo>
                      <a:lnTo>
                        <a:pt x="351" y="257"/>
                      </a:lnTo>
                      <a:lnTo>
                        <a:pt x="351" y="257"/>
                      </a:lnTo>
                      <a:close/>
                      <a:moveTo>
                        <a:pt x="281" y="183"/>
                      </a:moveTo>
                      <a:lnTo>
                        <a:pt x="281" y="183"/>
                      </a:lnTo>
                      <a:lnTo>
                        <a:pt x="280" y="183"/>
                      </a:lnTo>
                      <a:lnTo>
                        <a:pt x="281" y="187"/>
                      </a:lnTo>
                      <a:lnTo>
                        <a:pt x="281" y="187"/>
                      </a:lnTo>
                      <a:lnTo>
                        <a:pt x="284" y="187"/>
                      </a:lnTo>
                      <a:lnTo>
                        <a:pt x="286" y="189"/>
                      </a:lnTo>
                      <a:lnTo>
                        <a:pt x="286" y="189"/>
                      </a:lnTo>
                      <a:lnTo>
                        <a:pt x="288" y="189"/>
                      </a:lnTo>
                      <a:lnTo>
                        <a:pt x="288" y="191"/>
                      </a:lnTo>
                      <a:lnTo>
                        <a:pt x="288" y="191"/>
                      </a:lnTo>
                      <a:lnTo>
                        <a:pt x="288" y="189"/>
                      </a:lnTo>
                      <a:lnTo>
                        <a:pt x="286" y="187"/>
                      </a:lnTo>
                      <a:lnTo>
                        <a:pt x="286" y="185"/>
                      </a:lnTo>
                      <a:lnTo>
                        <a:pt x="284" y="185"/>
                      </a:lnTo>
                      <a:lnTo>
                        <a:pt x="282" y="183"/>
                      </a:lnTo>
                      <a:lnTo>
                        <a:pt x="281" y="183"/>
                      </a:lnTo>
                      <a:close/>
                      <a:moveTo>
                        <a:pt x="293" y="178"/>
                      </a:moveTo>
                      <a:lnTo>
                        <a:pt x="293" y="180"/>
                      </a:lnTo>
                      <a:lnTo>
                        <a:pt x="292" y="180"/>
                      </a:lnTo>
                      <a:lnTo>
                        <a:pt x="292" y="181"/>
                      </a:lnTo>
                      <a:lnTo>
                        <a:pt x="293" y="181"/>
                      </a:lnTo>
                      <a:lnTo>
                        <a:pt x="293" y="178"/>
                      </a:lnTo>
                      <a:lnTo>
                        <a:pt x="293" y="178"/>
                      </a:lnTo>
                      <a:close/>
                      <a:moveTo>
                        <a:pt x="87" y="178"/>
                      </a:moveTo>
                      <a:lnTo>
                        <a:pt x="87" y="181"/>
                      </a:lnTo>
                      <a:lnTo>
                        <a:pt x="89" y="181"/>
                      </a:lnTo>
                      <a:lnTo>
                        <a:pt x="89" y="180"/>
                      </a:lnTo>
                      <a:lnTo>
                        <a:pt x="89" y="180"/>
                      </a:lnTo>
                      <a:lnTo>
                        <a:pt x="89" y="180"/>
                      </a:lnTo>
                      <a:lnTo>
                        <a:pt x="87" y="178"/>
                      </a:lnTo>
                      <a:close/>
                      <a:moveTo>
                        <a:pt x="333" y="30"/>
                      </a:moveTo>
                      <a:lnTo>
                        <a:pt x="333" y="32"/>
                      </a:lnTo>
                      <a:lnTo>
                        <a:pt x="333" y="32"/>
                      </a:lnTo>
                      <a:lnTo>
                        <a:pt x="333" y="30"/>
                      </a:lnTo>
                      <a:lnTo>
                        <a:pt x="333" y="30"/>
                      </a:lnTo>
                      <a:close/>
                      <a:moveTo>
                        <a:pt x="97" y="0"/>
                      </a:moveTo>
                      <a:lnTo>
                        <a:pt x="102" y="0"/>
                      </a:lnTo>
                      <a:lnTo>
                        <a:pt x="102" y="1"/>
                      </a:lnTo>
                      <a:lnTo>
                        <a:pt x="103" y="1"/>
                      </a:lnTo>
                      <a:lnTo>
                        <a:pt x="103" y="3"/>
                      </a:lnTo>
                      <a:lnTo>
                        <a:pt x="107" y="3"/>
                      </a:lnTo>
                      <a:lnTo>
                        <a:pt x="107" y="3"/>
                      </a:lnTo>
                      <a:lnTo>
                        <a:pt x="107" y="3"/>
                      </a:lnTo>
                      <a:lnTo>
                        <a:pt x="107" y="5"/>
                      </a:lnTo>
                      <a:lnTo>
                        <a:pt x="107" y="5"/>
                      </a:lnTo>
                      <a:lnTo>
                        <a:pt x="107" y="8"/>
                      </a:lnTo>
                      <a:lnTo>
                        <a:pt x="108" y="8"/>
                      </a:lnTo>
                      <a:lnTo>
                        <a:pt x="108" y="7"/>
                      </a:lnTo>
                      <a:lnTo>
                        <a:pt x="111" y="7"/>
                      </a:lnTo>
                      <a:lnTo>
                        <a:pt x="111" y="5"/>
                      </a:lnTo>
                      <a:lnTo>
                        <a:pt x="114" y="5"/>
                      </a:lnTo>
                      <a:lnTo>
                        <a:pt x="114" y="5"/>
                      </a:lnTo>
                      <a:lnTo>
                        <a:pt x="115" y="4"/>
                      </a:lnTo>
                      <a:lnTo>
                        <a:pt x="115" y="4"/>
                      </a:lnTo>
                      <a:lnTo>
                        <a:pt x="115" y="4"/>
                      </a:lnTo>
                      <a:lnTo>
                        <a:pt x="116" y="4"/>
                      </a:lnTo>
                      <a:lnTo>
                        <a:pt x="116" y="7"/>
                      </a:lnTo>
                      <a:lnTo>
                        <a:pt x="117" y="7"/>
                      </a:lnTo>
                      <a:lnTo>
                        <a:pt x="117" y="8"/>
                      </a:lnTo>
                      <a:lnTo>
                        <a:pt x="120" y="8"/>
                      </a:lnTo>
                      <a:lnTo>
                        <a:pt x="120" y="8"/>
                      </a:lnTo>
                      <a:lnTo>
                        <a:pt x="127" y="8"/>
                      </a:lnTo>
                      <a:lnTo>
                        <a:pt x="127" y="7"/>
                      </a:lnTo>
                      <a:lnTo>
                        <a:pt x="128" y="7"/>
                      </a:lnTo>
                      <a:lnTo>
                        <a:pt x="128" y="7"/>
                      </a:lnTo>
                      <a:lnTo>
                        <a:pt x="136" y="8"/>
                      </a:lnTo>
                      <a:lnTo>
                        <a:pt x="135" y="9"/>
                      </a:lnTo>
                      <a:lnTo>
                        <a:pt x="140" y="9"/>
                      </a:lnTo>
                      <a:lnTo>
                        <a:pt x="140" y="11"/>
                      </a:lnTo>
                      <a:lnTo>
                        <a:pt x="141" y="11"/>
                      </a:lnTo>
                      <a:lnTo>
                        <a:pt x="141" y="11"/>
                      </a:lnTo>
                      <a:lnTo>
                        <a:pt x="145" y="11"/>
                      </a:lnTo>
                      <a:lnTo>
                        <a:pt x="145" y="12"/>
                      </a:lnTo>
                      <a:lnTo>
                        <a:pt x="148" y="12"/>
                      </a:lnTo>
                      <a:lnTo>
                        <a:pt x="148" y="12"/>
                      </a:lnTo>
                      <a:lnTo>
                        <a:pt x="152" y="12"/>
                      </a:lnTo>
                      <a:lnTo>
                        <a:pt x="152" y="13"/>
                      </a:lnTo>
                      <a:lnTo>
                        <a:pt x="153" y="13"/>
                      </a:lnTo>
                      <a:lnTo>
                        <a:pt x="153" y="13"/>
                      </a:lnTo>
                      <a:lnTo>
                        <a:pt x="155" y="13"/>
                      </a:lnTo>
                      <a:lnTo>
                        <a:pt x="155" y="12"/>
                      </a:lnTo>
                      <a:lnTo>
                        <a:pt x="159" y="12"/>
                      </a:lnTo>
                      <a:lnTo>
                        <a:pt x="161" y="11"/>
                      </a:lnTo>
                      <a:lnTo>
                        <a:pt x="162" y="11"/>
                      </a:lnTo>
                      <a:lnTo>
                        <a:pt x="163" y="9"/>
                      </a:lnTo>
                      <a:lnTo>
                        <a:pt x="165" y="11"/>
                      </a:lnTo>
                      <a:lnTo>
                        <a:pt x="166" y="12"/>
                      </a:lnTo>
                      <a:lnTo>
                        <a:pt x="169" y="11"/>
                      </a:lnTo>
                      <a:lnTo>
                        <a:pt x="170" y="13"/>
                      </a:lnTo>
                      <a:lnTo>
                        <a:pt x="171" y="13"/>
                      </a:lnTo>
                      <a:lnTo>
                        <a:pt x="172" y="15"/>
                      </a:lnTo>
                      <a:lnTo>
                        <a:pt x="176" y="13"/>
                      </a:lnTo>
                      <a:lnTo>
                        <a:pt x="178" y="15"/>
                      </a:lnTo>
                      <a:lnTo>
                        <a:pt x="183" y="15"/>
                      </a:lnTo>
                      <a:lnTo>
                        <a:pt x="183" y="15"/>
                      </a:lnTo>
                      <a:lnTo>
                        <a:pt x="191" y="15"/>
                      </a:lnTo>
                      <a:lnTo>
                        <a:pt x="191" y="15"/>
                      </a:lnTo>
                      <a:lnTo>
                        <a:pt x="192" y="16"/>
                      </a:lnTo>
                      <a:lnTo>
                        <a:pt x="192" y="16"/>
                      </a:lnTo>
                      <a:lnTo>
                        <a:pt x="192" y="15"/>
                      </a:lnTo>
                      <a:lnTo>
                        <a:pt x="197" y="15"/>
                      </a:lnTo>
                      <a:lnTo>
                        <a:pt x="197" y="17"/>
                      </a:lnTo>
                      <a:lnTo>
                        <a:pt x="201" y="17"/>
                      </a:lnTo>
                      <a:lnTo>
                        <a:pt x="204" y="17"/>
                      </a:lnTo>
                      <a:lnTo>
                        <a:pt x="207" y="17"/>
                      </a:lnTo>
                      <a:lnTo>
                        <a:pt x="209" y="17"/>
                      </a:lnTo>
                      <a:lnTo>
                        <a:pt x="210" y="20"/>
                      </a:lnTo>
                      <a:lnTo>
                        <a:pt x="212" y="20"/>
                      </a:lnTo>
                      <a:lnTo>
                        <a:pt x="212" y="18"/>
                      </a:lnTo>
                      <a:lnTo>
                        <a:pt x="212" y="18"/>
                      </a:lnTo>
                      <a:lnTo>
                        <a:pt x="213" y="18"/>
                      </a:lnTo>
                      <a:lnTo>
                        <a:pt x="214" y="20"/>
                      </a:lnTo>
                      <a:lnTo>
                        <a:pt x="214" y="20"/>
                      </a:lnTo>
                      <a:lnTo>
                        <a:pt x="216" y="20"/>
                      </a:lnTo>
                      <a:lnTo>
                        <a:pt x="217" y="17"/>
                      </a:lnTo>
                      <a:lnTo>
                        <a:pt x="217" y="16"/>
                      </a:lnTo>
                      <a:lnTo>
                        <a:pt x="220" y="16"/>
                      </a:lnTo>
                      <a:lnTo>
                        <a:pt x="221" y="17"/>
                      </a:lnTo>
                      <a:lnTo>
                        <a:pt x="222" y="17"/>
                      </a:lnTo>
                      <a:lnTo>
                        <a:pt x="222" y="17"/>
                      </a:lnTo>
                      <a:lnTo>
                        <a:pt x="224" y="17"/>
                      </a:lnTo>
                      <a:lnTo>
                        <a:pt x="225" y="17"/>
                      </a:lnTo>
                      <a:lnTo>
                        <a:pt x="225" y="17"/>
                      </a:lnTo>
                      <a:lnTo>
                        <a:pt x="226" y="18"/>
                      </a:lnTo>
                      <a:lnTo>
                        <a:pt x="226" y="18"/>
                      </a:lnTo>
                      <a:lnTo>
                        <a:pt x="226" y="17"/>
                      </a:lnTo>
                      <a:lnTo>
                        <a:pt x="226" y="17"/>
                      </a:lnTo>
                      <a:lnTo>
                        <a:pt x="227" y="16"/>
                      </a:lnTo>
                      <a:lnTo>
                        <a:pt x="229" y="17"/>
                      </a:lnTo>
                      <a:lnTo>
                        <a:pt x="229" y="18"/>
                      </a:lnTo>
                      <a:lnTo>
                        <a:pt x="231" y="18"/>
                      </a:lnTo>
                      <a:lnTo>
                        <a:pt x="233" y="20"/>
                      </a:lnTo>
                      <a:lnTo>
                        <a:pt x="234" y="20"/>
                      </a:lnTo>
                      <a:lnTo>
                        <a:pt x="234" y="20"/>
                      </a:lnTo>
                      <a:lnTo>
                        <a:pt x="235" y="20"/>
                      </a:lnTo>
                      <a:lnTo>
                        <a:pt x="237" y="21"/>
                      </a:lnTo>
                      <a:lnTo>
                        <a:pt x="238" y="21"/>
                      </a:lnTo>
                      <a:lnTo>
                        <a:pt x="238" y="21"/>
                      </a:lnTo>
                      <a:lnTo>
                        <a:pt x="239" y="21"/>
                      </a:lnTo>
                      <a:lnTo>
                        <a:pt x="239" y="22"/>
                      </a:lnTo>
                      <a:lnTo>
                        <a:pt x="243" y="22"/>
                      </a:lnTo>
                      <a:lnTo>
                        <a:pt x="243" y="24"/>
                      </a:lnTo>
                      <a:lnTo>
                        <a:pt x="244" y="24"/>
                      </a:lnTo>
                      <a:lnTo>
                        <a:pt x="246" y="24"/>
                      </a:lnTo>
                      <a:lnTo>
                        <a:pt x="246" y="22"/>
                      </a:lnTo>
                      <a:lnTo>
                        <a:pt x="248" y="22"/>
                      </a:lnTo>
                      <a:lnTo>
                        <a:pt x="252" y="22"/>
                      </a:lnTo>
                      <a:lnTo>
                        <a:pt x="255" y="22"/>
                      </a:lnTo>
                      <a:lnTo>
                        <a:pt x="256" y="22"/>
                      </a:lnTo>
                      <a:lnTo>
                        <a:pt x="260" y="26"/>
                      </a:lnTo>
                      <a:lnTo>
                        <a:pt x="263" y="26"/>
                      </a:lnTo>
                      <a:lnTo>
                        <a:pt x="264" y="28"/>
                      </a:lnTo>
                      <a:lnTo>
                        <a:pt x="265" y="29"/>
                      </a:lnTo>
                      <a:lnTo>
                        <a:pt x="265" y="29"/>
                      </a:lnTo>
                      <a:lnTo>
                        <a:pt x="268" y="30"/>
                      </a:lnTo>
                      <a:lnTo>
                        <a:pt x="268" y="30"/>
                      </a:lnTo>
                      <a:lnTo>
                        <a:pt x="269" y="30"/>
                      </a:lnTo>
                      <a:lnTo>
                        <a:pt x="271" y="30"/>
                      </a:lnTo>
                      <a:lnTo>
                        <a:pt x="273" y="33"/>
                      </a:lnTo>
                      <a:lnTo>
                        <a:pt x="276" y="33"/>
                      </a:lnTo>
                      <a:lnTo>
                        <a:pt x="276" y="33"/>
                      </a:lnTo>
                      <a:lnTo>
                        <a:pt x="279" y="34"/>
                      </a:lnTo>
                      <a:lnTo>
                        <a:pt x="279" y="34"/>
                      </a:lnTo>
                      <a:lnTo>
                        <a:pt x="280" y="34"/>
                      </a:lnTo>
                      <a:lnTo>
                        <a:pt x="280" y="36"/>
                      </a:lnTo>
                      <a:lnTo>
                        <a:pt x="284" y="36"/>
                      </a:lnTo>
                      <a:lnTo>
                        <a:pt x="284" y="37"/>
                      </a:lnTo>
                      <a:lnTo>
                        <a:pt x="286" y="37"/>
                      </a:lnTo>
                      <a:lnTo>
                        <a:pt x="288" y="38"/>
                      </a:lnTo>
                      <a:lnTo>
                        <a:pt x="288" y="39"/>
                      </a:lnTo>
                      <a:lnTo>
                        <a:pt x="290" y="42"/>
                      </a:lnTo>
                      <a:lnTo>
                        <a:pt x="290" y="43"/>
                      </a:lnTo>
                      <a:lnTo>
                        <a:pt x="292" y="43"/>
                      </a:lnTo>
                      <a:lnTo>
                        <a:pt x="290" y="42"/>
                      </a:lnTo>
                      <a:lnTo>
                        <a:pt x="292" y="42"/>
                      </a:lnTo>
                      <a:lnTo>
                        <a:pt x="292" y="39"/>
                      </a:lnTo>
                      <a:lnTo>
                        <a:pt x="290" y="39"/>
                      </a:lnTo>
                      <a:lnTo>
                        <a:pt x="290" y="37"/>
                      </a:lnTo>
                      <a:lnTo>
                        <a:pt x="286" y="36"/>
                      </a:lnTo>
                      <a:lnTo>
                        <a:pt x="285" y="34"/>
                      </a:lnTo>
                      <a:lnTo>
                        <a:pt x="285" y="32"/>
                      </a:lnTo>
                      <a:lnTo>
                        <a:pt x="289" y="33"/>
                      </a:lnTo>
                      <a:lnTo>
                        <a:pt x="289" y="32"/>
                      </a:lnTo>
                      <a:lnTo>
                        <a:pt x="290" y="32"/>
                      </a:lnTo>
                      <a:lnTo>
                        <a:pt x="292" y="34"/>
                      </a:lnTo>
                      <a:lnTo>
                        <a:pt x="293" y="34"/>
                      </a:lnTo>
                      <a:lnTo>
                        <a:pt x="293" y="30"/>
                      </a:lnTo>
                      <a:lnTo>
                        <a:pt x="297" y="30"/>
                      </a:lnTo>
                      <a:lnTo>
                        <a:pt x="297" y="29"/>
                      </a:lnTo>
                      <a:lnTo>
                        <a:pt x="297" y="29"/>
                      </a:lnTo>
                      <a:lnTo>
                        <a:pt x="298" y="28"/>
                      </a:lnTo>
                      <a:lnTo>
                        <a:pt x="298" y="28"/>
                      </a:lnTo>
                      <a:lnTo>
                        <a:pt x="298" y="26"/>
                      </a:lnTo>
                      <a:lnTo>
                        <a:pt x="298" y="26"/>
                      </a:lnTo>
                      <a:lnTo>
                        <a:pt x="298" y="22"/>
                      </a:lnTo>
                      <a:lnTo>
                        <a:pt x="299" y="22"/>
                      </a:lnTo>
                      <a:lnTo>
                        <a:pt x="299" y="25"/>
                      </a:lnTo>
                      <a:lnTo>
                        <a:pt x="301" y="25"/>
                      </a:lnTo>
                      <a:lnTo>
                        <a:pt x="302" y="26"/>
                      </a:lnTo>
                      <a:lnTo>
                        <a:pt x="302" y="26"/>
                      </a:lnTo>
                      <a:lnTo>
                        <a:pt x="303" y="26"/>
                      </a:lnTo>
                      <a:lnTo>
                        <a:pt x="303" y="28"/>
                      </a:lnTo>
                      <a:lnTo>
                        <a:pt x="305" y="29"/>
                      </a:lnTo>
                      <a:lnTo>
                        <a:pt x="311" y="28"/>
                      </a:lnTo>
                      <a:lnTo>
                        <a:pt x="311" y="26"/>
                      </a:lnTo>
                      <a:lnTo>
                        <a:pt x="311" y="25"/>
                      </a:lnTo>
                      <a:lnTo>
                        <a:pt x="311" y="24"/>
                      </a:lnTo>
                      <a:lnTo>
                        <a:pt x="315" y="22"/>
                      </a:lnTo>
                      <a:lnTo>
                        <a:pt x="316" y="21"/>
                      </a:lnTo>
                      <a:lnTo>
                        <a:pt x="320" y="21"/>
                      </a:lnTo>
                      <a:lnTo>
                        <a:pt x="320" y="21"/>
                      </a:lnTo>
                      <a:lnTo>
                        <a:pt x="322" y="20"/>
                      </a:lnTo>
                      <a:lnTo>
                        <a:pt x="323" y="20"/>
                      </a:lnTo>
                      <a:lnTo>
                        <a:pt x="323" y="20"/>
                      </a:lnTo>
                      <a:lnTo>
                        <a:pt x="323" y="20"/>
                      </a:lnTo>
                      <a:lnTo>
                        <a:pt x="324" y="20"/>
                      </a:lnTo>
                      <a:lnTo>
                        <a:pt x="324" y="21"/>
                      </a:lnTo>
                      <a:lnTo>
                        <a:pt x="326" y="21"/>
                      </a:lnTo>
                      <a:lnTo>
                        <a:pt x="328" y="21"/>
                      </a:lnTo>
                      <a:lnTo>
                        <a:pt x="331" y="15"/>
                      </a:lnTo>
                      <a:lnTo>
                        <a:pt x="337" y="15"/>
                      </a:lnTo>
                      <a:lnTo>
                        <a:pt x="337" y="16"/>
                      </a:lnTo>
                      <a:lnTo>
                        <a:pt x="341" y="15"/>
                      </a:lnTo>
                      <a:lnTo>
                        <a:pt x="341" y="18"/>
                      </a:lnTo>
                      <a:lnTo>
                        <a:pt x="340" y="18"/>
                      </a:lnTo>
                      <a:lnTo>
                        <a:pt x="340" y="20"/>
                      </a:lnTo>
                      <a:lnTo>
                        <a:pt x="337" y="20"/>
                      </a:lnTo>
                      <a:lnTo>
                        <a:pt x="337" y="20"/>
                      </a:lnTo>
                      <a:lnTo>
                        <a:pt x="337" y="21"/>
                      </a:lnTo>
                      <a:lnTo>
                        <a:pt x="336" y="22"/>
                      </a:lnTo>
                      <a:lnTo>
                        <a:pt x="336" y="22"/>
                      </a:lnTo>
                      <a:lnTo>
                        <a:pt x="335" y="22"/>
                      </a:lnTo>
                      <a:lnTo>
                        <a:pt x="335" y="24"/>
                      </a:lnTo>
                      <a:lnTo>
                        <a:pt x="327" y="25"/>
                      </a:lnTo>
                      <a:lnTo>
                        <a:pt x="319" y="26"/>
                      </a:lnTo>
                      <a:lnTo>
                        <a:pt x="318" y="29"/>
                      </a:lnTo>
                      <a:lnTo>
                        <a:pt x="318" y="30"/>
                      </a:lnTo>
                      <a:lnTo>
                        <a:pt x="318" y="32"/>
                      </a:lnTo>
                      <a:lnTo>
                        <a:pt x="316" y="33"/>
                      </a:lnTo>
                      <a:lnTo>
                        <a:pt x="314" y="33"/>
                      </a:lnTo>
                      <a:lnTo>
                        <a:pt x="315" y="37"/>
                      </a:lnTo>
                      <a:lnTo>
                        <a:pt x="314" y="38"/>
                      </a:lnTo>
                      <a:lnTo>
                        <a:pt x="313" y="38"/>
                      </a:lnTo>
                      <a:lnTo>
                        <a:pt x="311" y="38"/>
                      </a:lnTo>
                      <a:lnTo>
                        <a:pt x="311" y="41"/>
                      </a:lnTo>
                      <a:lnTo>
                        <a:pt x="310" y="43"/>
                      </a:lnTo>
                      <a:lnTo>
                        <a:pt x="316" y="42"/>
                      </a:lnTo>
                      <a:lnTo>
                        <a:pt x="316" y="39"/>
                      </a:lnTo>
                      <a:lnTo>
                        <a:pt x="316" y="39"/>
                      </a:lnTo>
                      <a:lnTo>
                        <a:pt x="318" y="37"/>
                      </a:lnTo>
                      <a:lnTo>
                        <a:pt x="318" y="37"/>
                      </a:lnTo>
                      <a:lnTo>
                        <a:pt x="319" y="34"/>
                      </a:lnTo>
                      <a:lnTo>
                        <a:pt x="320" y="34"/>
                      </a:lnTo>
                      <a:lnTo>
                        <a:pt x="322" y="33"/>
                      </a:lnTo>
                      <a:lnTo>
                        <a:pt x="324" y="33"/>
                      </a:lnTo>
                      <a:lnTo>
                        <a:pt x="323" y="30"/>
                      </a:lnTo>
                      <a:lnTo>
                        <a:pt x="327" y="29"/>
                      </a:lnTo>
                      <a:lnTo>
                        <a:pt x="328" y="32"/>
                      </a:lnTo>
                      <a:lnTo>
                        <a:pt x="330" y="32"/>
                      </a:lnTo>
                      <a:lnTo>
                        <a:pt x="330" y="30"/>
                      </a:lnTo>
                      <a:lnTo>
                        <a:pt x="331" y="30"/>
                      </a:lnTo>
                      <a:lnTo>
                        <a:pt x="332" y="30"/>
                      </a:lnTo>
                      <a:lnTo>
                        <a:pt x="333" y="30"/>
                      </a:lnTo>
                      <a:lnTo>
                        <a:pt x="335" y="29"/>
                      </a:lnTo>
                      <a:lnTo>
                        <a:pt x="335" y="28"/>
                      </a:lnTo>
                      <a:lnTo>
                        <a:pt x="336" y="28"/>
                      </a:lnTo>
                      <a:lnTo>
                        <a:pt x="336" y="28"/>
                      </a:lnTo>
                      <a:lnTo>
                        <a:pt x="336" y="24"/>
                      </a:lnTo>
                      <a:lnTo>
                        <a:pt x="336" y="24"/>
                      </a:lnTo>
                      <a:lnTo>
                        <a:pt x="336" y="24"/>
                      </a:lnTo>
                      <a:lnTo>
                        <a:pt x="341" y="22"/>
                      </a:lnTo>
                      <a:lnTo>
                        <a:pt x="341" y="21"/>
                      </a:lnTo>
                      <a:lnTo>
                        <a:pt x="343" y="21"/>
                      </a:lnTo>
                      <a:lnTo>
                        <a:pt x="343" y="21"/>
                      </a:lnTo>
                      <a:lnTo>
                        <a:pt x="344" y="21"/>
                      </a:lnTo>
                      <a:lnTo>
                        <a:pt x="345" y="21"/>
                      </a:lnTo>
                      <a:lnTo>
                        <a:pt x="348" y="22"/>
                      </a:lnTo>
                      <a:lnTo>
                        <a:pt x="348" y="21"/>
                      </a:lnTo>
                      <a:lnTo>
                        <a:pt x="348" y="21"/>
                      </a:lnTo>
                      <a:lnTo>
                        <a:pt x="349" y="18"/>
                      </a:lnTo>
                      <a:lnTo>
                        <a:pt x="352" y="16"/>
                      </a:lnTo>
                      <a:lnTo>
                        <a:pt x="353" y="13"/>
                      </a:lnTo>
                      <a:lnTo>
                        <a:pt x="354" y="11"/>
                      </a:lnTo>
                      <a:lnTo>
                        <a:pt x="352" y="11"/>
                      </a:lnTo>
                      <a:lnTo>
                        <a:pt x="352" y="8"/>
                      </a:lnTo>
                      <a:lnTo>
                        <a:pt x="352" y="5"/>
                      </a:lnTo>
                      <a:lnTo>
                        <a:pt x="356" y="4"/>
                      </a:lnTo>
                      <a:lnTo>
                        <a:pt x="356" y="4"/>
                      </a:lnTo>
                      <a:lnTo>
                        <a:pt x="356" y="5"/>
                      </a:lnTo>
                      <a:lnTo>
                        <a:pt x="358" y="5"/>
                      </a:lnTo>
                      <a:lnTo>
                        <a:pt x="360" y="7"/>
                      </a:lnTo>
                      <a:lnTo>
                        <a:pt x="361" y="8"/>
                      </a:lnTo>
                      <a:lnTo>
                        <a:pt x="361" y="9"/>
                      </a:lnTo>
                      <a:lnTo>
                        <a:pt x="362" y="11"/>
                      </a:lnTo>
                      <a:lnTo>
                        <a:pt x="362" y="12"/>
                      </a:lnTo>
                      <a:lnTo>
                        <a:pt x="364" y="12"/>
                      </a:lnTo>
                      <a:lnTo>
                        <a:pt x="369" y="17"/>
                      </a:lnTo>
                      <a:lnTo>
                        <a:pt x="373" y="18"/>
                      </a:lnTo>
                      <a:lnTo>
                        <a:pt x="373" y="18"/>
                      </a:lnTo>
                      <a:lnTo>
                        <a:pt x="374" y="20"/>
                      </a:lnTo>
                      <a:lnTo>
                        <a:pt x="374" y="20"/>
                      </a:lnTo>
                      <a:lnTo>
                        <a:pt x="375" y="20"/>
                      </a:lnTo>
                      <a:lnTo>
                        <a:pt x="375" y="21"/>
                      </a:lnTo>
                      <a:lnTo>
                        <a:pt x="377" y="21"/>
                      </a:lnTo>
                      <a:lnTo>
                        <a:pt x="377" y="22"/>
                      </a:lnTo>
                      <a:lnTo>
                        <a:pt x="378" y="24"/>
                      </a:lnTo>
                      <a:lnTo>
                        <a:pt x="379" y="24"/>
                      </a:lnTo>
                      <a:lnTo>
                        <a:pt x="385" y="29"/>
                      </a:lnTo>
                      <a:lnTo>
                        <a:pt x="386" y="29"/>
                      </a:lnTo>
                      <a:lnTo>
                        <a:pt x="386" y="30"/>
                      </a:lnTo>
                      <a:lnTo>
                        <a:pt x="387" y="30"/>
                      </a:lnTo>
                      <a:lnTo>
                        <a:pt x="387" y="32"/>
                      </a:lnTo>
                      <a:lnTo>
                        <a:pt x="387" y="32"/>
                      </a:lnTo>
                      <a:lnTo>
                        <a:pt x="387" y="32"/>
                      </a:lnTo>
                      <a:lnTo>
                        <a:pt x="388" y="32"/>
                      </a:lnTo>
                      <a:lnTo>
                        <a:pt x="388" y="33"/>
                      </a:lnTo>
                      <a:lnTo>
                        <a:pt x="391" y="33"/>
                      </a:lnTo>
                      <a:lnTo>
                        <a:pt x="391" y="33"/>
                      </a:lnTo>
                      <a:lnTo>
                        <a:pt x="391" y="33"/>
                      </a:lnTo>
                      <a:lnTo>
                        <a:pt x="391" y="30"/>
                      </a:lnTo>
                      <a:lnTo>
                        <a:pt x="391" y="30"/>
                      </a:lnTo>
                      <a:lnTo>
                        <a:pt x="392" y="29"/>
                      </a:lnTo>
                      <a:lnTo>
                        <a:pt x="392" y="28"/>
                      </a:lnTo>
                      <a:lnTo>
                        <a:pt x="392" y="26"/>
                      </a:lnTo>
                      <a:lnTo>
                        <a:pt x="391" y="26"/>
                      </a:lnTo>
                      <a:lnTo>
                        <a:pt x="392" y="25"/>
                      </a:lnTo>
                      <a:lnTo>
                        <a:pt x="392" y="25"/>
                      </a:lnTo>
                      <a:lnTo>
                        <a:pt x="394" y="24"/>
                      </a:lnTo>
                      <a:lnTo>
                        <a:pt x="392" y="22"/>
                      </a:lnTo>
                      <a:lnTo>
                        <a:pt x="392" y="21"/>
                      </a:lnTo>
                      <a:lnTo>
                        <a:pt x="395" y="20"/>
                      </a:lnTo>
                      <a:lnTo>
                        <a:pt x="395" y="20"/>
                      </a:lnTo>
                      <a:lnTo>
                        <a:pt x="396" y="20"/>
                      </a:lnTo>
                      <a:lnTo>
                        <a:pt x="396" y="20"/>
                      </a:lnTo>
                      <a:lnTo>
                        <a:pt x="396" y="21"/>
                      </a:lnTo>
                      <a:lnTo>
                        <a:pt x="396" y="21"/>
                      </a:lnTo>
                      <a:lnTo>
                        <a:pt x="396" y="21"/>
                      </a:lnTo>
                      <a:lnTo>
                        <a:pt x="396" y="21"/>
                      </a:lnTo>
                      <a:lnTo>
                        <a:pt x="395" y="21"/>
                      </a:lnTo>
                      <a:lnTo>
                        <a:pt x="396" y="24"/>
                      </a:lnTo>
                      <a:lnTo>
                        <a:pt x="396" y="24"/>
                      </a:lnTo>
                      <a:lnTo>
                        <a:pt x="396" y="26"/>
                      </a:lnTo>
                      <a:lnTo>
                        <a:pt x="396" y="28"/>
                      </a:lnTo>
                      <a:lnTo>
                        <a:pt x="396" y="73"/>
                      </a:lnTo>
                      <a:lnTo>
                        <a:pt x="395" y="73"/>
                      </a:lnTo>
                      <a:lnTo>
                        <a:pt x="395" y="77"/>
                      </a:lnTo>
                      <a:lnTo>
                        <a:pt x="396" y="77"/>
                      </a:lnTo>
                      <a:lnTo>
                        <a:pt x="396" y="305"/>
                      </a:lnTo>
                      <a:lnTo>
                        <a:pt x="396" y="306"/>
                      </a:lnTo>
                      <a:lnTo>
                        <a:pt x="394" y="308"/>
                      </a:lnTo>
                      <a:lnTo>
                        <a:pt x="394" y="306"/>
                      </a:lnTo>
                      <a:lnTo>
                        <a:pt x="392" y="306"/>
                      </a:lnTo>
                      <a:lnTo>
                        <a:pt x="392" y="306"/>
                      </a:lnTo>
                      <a:lnTo>
                        <a:pt x="394" y="305"/>
                      </a:lnTo>
                      <a:lnTo>
                        <a:pt x="394" y="304"/>
                      </a:lnTo>
                      <a:lnTo>
                        <a:pt x="395" y="303"/>
                      </a:lnTo>
                      <a:lnTo>
                        <a:pt x="392" y="303"/>
                      </a:lnTo>
                      <a:lnTo>
                        <a:pt x="392" y="301"/>
                      </a:lnTo>
                      <a:lnTo>
                        <a:pt x="388" y="303"/>
                      </a:lnTo>
                      <a:lnTo>
                        <a:pt x="388" y="301"/>
                      </a:lnTo>
                      <a:lnTo>
                        <a:pt x="387" y="301"/>
                      </a:lnTo>
                      <a:lnTo>
                        <a:pt x="387" y="301"/>
                      </a:lnTo>
                      <a:lnTo>
                        <a:pt x="386" y="300"/>
                      </a:lnTo>
                      <a:lnTo>
                        <a:pt x="386" y="299"/>
                      </a:lnTo>
                      <a:lnTo>
                        <a:pt x="386" y="299"/>
                      </a:lnTo>
                      <a:lnTo>
                        <a:pt x="386" y="299"/>
                      </a:lnTo>
                      <a:lnTo>
                        <a:pt x="385" y="297"/>
                      </a:lnTo>
                      <a:lnTo>
                        <a:pt x="385" y="297"/>
                      </a:lnTo>
                      <a:lnTo>
                        <a:pt x="383" y="297"/>
                      </a:lnTo>
                      <a:lnTo>
                        <a:pt x="383" y="295"/>
                      </a:lnTo>
                      <a:lnTo>
                        <a:pt x="382" y="295"/>
                      </a:lnTo>
                      <a:lnTo>
                        <a:pt x="382" y="295"/>
                      </a:lnTo>
                      <a:lnTo>
                        <a:pt x="381" y="296"/>
                      </a:lnTo>
                      <a:lnTo>
                        <a:pt x="381" y="296"/>
                      </a:lnTo>
                      <a:lnTo>
                        <a:pt x="379" y="297"/>
                      </a:lnTo>
                      <a:lnTo>
                        <a:pt x="377" y="296"/>
                      </a:lnTo>
                      <a:lnTo>
                        <a:pt x="375" y="296"/>
                      </a:lnTo>
                      <a:lnTo>
                        <a:pt x="375" y="296"/>
                      </a:lnTo>
                      <a:lnTo>
                        <a:pt x="375" y="297"/>
                      </a:lnTo>
                      <a:lnTo>
                        <a:pt x="371" y="297"/>
                      </a:lnTo>
                      <a:lnTo>
                        <a:pt x="371" y="297"/>
                      </a:lnTo>
                      <a:lnTo>
                        <a:pt x="370" y="297"/>
                      </a:lnTo>
                      <a:lnTo>
                        <a:pt x="370" y="297"/>
                      </a:lnTo>
                      <a:lnTo>
                        <a:pt x="370" y="296"/>
                      </a:lnTo>
                      <a:lnTo>
                        <a:pt x="369" y="296"/>
                      </a:lnTo>
                      <a:lnTo>
                        <a:pt x="370" y="295"/>
                      </a:lnTo>
                      <a:lnTo>
                        <a:pt x="371" y="293"/>
                      </a:lnTo>
                      <a:lnTo>
                        <a:pt x="370" y="293"/>
                      </a:lnTo>
                      <a:lnTo>
                        <a:pt x="368" y="293"/>
                      </a:lnTo>
                      <a:lnTo>
                        <a:pt x="368" y="292"/>
                      </a:lnTo>
                      <a:lnTo>
                        <a:pt x="364" y="293"/>
                      </a:lnTo>
                      <a:lnTo>
                        <a:pt x="364" y="293"/>
                      </a:lnTo>
                      <a:lnTo>
                        <a:pt x="361" y="293"/>
                      </a:lnTo>
                      <a:lnTo>
                        <a:pt x="361" y="295"/>
                      </a:lnTo>
                      <a:lnTo>
                        <a:pt x="360" y="295"/>
                      </a:lnTo>
                      <a:lnTo>
                        <a:pt x="360" y="295"/>
                      </a:lnTo>
                      <a:lnTo>
                        <a:pt x="360" y="293"/>
                      </a:lnTo>
                      <a:lnTo>
                        <a:pt x="358" y="292"/>
                      </a:lnTo>
                      <a:lnTo>
                        <a:pt x="358" y="291"/>
                      </a:lnTo>
                      <a:lnTo>
                        <a:pt x="358" y="288"/>
                      </a:lnTo>
                      <a:lnTo>
                        <a:pt x="360" y="288"/>
                      </a:lnTo>
                      <a:lnTo>
                        <a:pt x="361" y="288"/>
                      </a:lnTo>
                      <a:lnTo>
                        <a:pt x="361" y="287"/>
                      </a:lnTo>
                      <a:lnTo>
                        <a:pt x="360" y="287"/>
                      </a:lnTo>
                      <a:lnTo>
                        <a:pt x="362" y="287"/>
                      </a:lnTo>
                      <a:lnTo>
                        <a:pt x="362" y="286"/>
                      </a:lnTo>
                      <a:lnTo>
                        <a:pt x="361" y="286"/>
                      </a:lnTo>
                      <a:lnTo>
                        <a:pt x="361" y="286"/>
                      </a:lnTo>
                      <a:lnTo>
                        <a:pt x="360" y="284"/>
                      </a:lnTo>
                      <a:lnTo>
                        <a:pt x="360" y="282"/>
                      </a:lnTo>
                      <a:lnTo>
                        <a:pt x="361" y="282"/>
                      </a:lnTo>
                      <a:lnTo>
                        <a:pt x="361" y="280"/>
                      </a:lnTo>
                      <a:lnTo>
                        <a:pt x="358" y="280"/>
                      </a:lnTo>
                      <a:lnTo>
                        <a:pt x="358" y="279"/>
                      </a:lnTo>
                      <a:lnTo>
                        <a:pt x="360" y="279"/>
                      </a:lnTo>
                      <a:lnTo>
                        <a:pt x="360" y="278"/>
                      </a:lnTo>
                      <a:lnTo>
                        <a:pt x="360" y="278"/>
                      </a:lnTo>
                      <a:lnTo>
                        <a:pt x="358" y="276"/>
                      </a:lnTo>
                      <a:lnTo>
                        <a:pt x="357" y="276"/>
                      </a:lnTo>
                      <a:lnTo>
                        <a:pt x="356" y="276"/>
                      </a:lnTo>
                      <a:lnTo>
                        <a:pt x="356" y="274"/>
                      </a:lnTo>
                      <a:lnTo>
                        <a:pt x="354" y="272"/>
                      </a:lnTo>
                      <a:lnTo>
                        <a:pt x="354" y="272"/>
                      </a:lnTo>
                      <a:lnTo>
                        <a:pt x="354" y="271"/>
                      </a:lnTo>
                      <a:lnTo>
                        <a:pt x="354" y="270"/>
                      </a:lnTo>
                      <a:lnTo>
                        <a:pt x="353" y="270"/>
                      </a:lnTo>
                      <a:lnTo>
                        <a:pt x="354" y="271"/>
                      </a:lnTo>
                      <a:lnTo>
                        <a:pt x="353" y="271"/>
                      </a:lnTo>
                      <a:lnTo>
                        <a:pt x="353" y="272"/>
                      </a:lnTo>
                      <a:lnTo>
                        <a:pt x="351" y="272"/>
                      </a:lnTo>
                      <a:lnTo>
                        <a:pt x="349" y="271"/>
                      </a:lnTo>
                      <a:lnTo>
                        <a:pt x="348" y="270"/>
                      </a:lnTo>
                      <a:lnTo>
                        <a:pt x="348" y="269"/>
                      </a:lnTo>
                      <a:lnTo>
                        <a:pt x="347" y="267"/>
                      </a:lnTo>
                      <a:lnTo>
                        <a:pt x="348" y="267"/>
                      </a:lnTo>
                      <a:lnTo>
                        <a:pt x="349" y="266"/>
                      </a:lnTo>
                      <a:lnTo>
                        <a:pt x="351" y="267"/>
                      </a:lnTo>
                      <a:lnTo>
                        <a:pt x="351" y="267"/>
                      </a:lnTo>
                      <a:lnTo>
                        <a:pt x="352" y="267"/>
                      </a:lnTo>
                      <a:lnTo>
                        <a:pt x="352" y="267"/>
                      </a:lnTo>
                      <a:lnTo>
                        <a:pt x="351" y="266"/>
                      </a:lnTo>
                      <a:lnTo>
                        <a:pt x="349" y="265"/>
                      </a:lnTo>
                      <a:lnTo>
                        <a:pt x="349" y="262"/>
                      </a:lnTo>
                      <a:lnTo>
                        <a:pt x="351" y="262"/>
                      </a:lnTo>
                      <a:lnTo>
                        <a:pt x="351" y="259"/>
                      </a:lnTo>
                      <a:lnTo>
                        <a:pt x="349" y="259"/>
                      </a:lnTo>
                      <a:lnTo>
                        <a:pt x="349" y="261"/>
                      </a:lnTo>
                      <a:lnTo>
                        <a:pt x="348" y="261"/>
                      </a:lnTo>
                      <a:lnTo>
                        <a:pt x="347" y="262"/>
                      </a:lnTo>
                      <a:lnTo>
                        <a:pt x="345" y="261"/>
                      </a:lnTo>
                      <a:lnTo>
                        <a:pt x="345" y="262"/>
                      </a:lnTo>
                      <a:lnTo>
                        <a:pt x="345" y="263"/>
                      </a:lnTo>
                      <a:lnTo>
                        <a:pt x="347" y="265"/>
                      </a:lnTo>
                      <a:lnTo>
                        <a:pt x="344" y="265"/>
                      </a:lnTo>
                      <a:lnTo>
                        <a:pt x="344" y="265"/>
                      </a:lnTo>
                      <a:lnTo>
                        <a:pt x="343" y="263"/>
                      </a:lnTo>
                      <a:lnTo>
                        <a:pt x="343" y="263"/>
                      </a:lnTo>
                      <a:lnTo>
                        <a:pt x="341" y="262"/>
                      </a:lnTo>
                      <a:lnTo>
                        <a:pt x="339" y="257"/>
                      </a:lnTo>
                      <a:lnTo>
                        <a:pt x="341" y="257"/>
                      </a:lnTo>
                      <a:lnTo>
                        <a:pt x="341" y="255"/>
                      </a:lnTo>
                      <a:lnTo>
                        <a:pt x="339" y="254"/>
                      </a:lnTo>
                      <a:lnTo>
                        <a:pt x="339" y="252"/>
                      </a:lnTo>
                      <a:lnTo>
                        <a:pt x="339" y="252"/>
                      </a:lnTo>
                      <a:lnTo>
                        <a:pt x="337" y="250"/>
                      </a:lnTo>
                      <a:lnTo>
                        <a:pt x="336" y="250"/>
                      </a:lnTo>
                      <a:lnTo>
                        <a:pt x="336" y="249"/>
                      </a:lnTo>
                      <a:lnTo>
                        <a:pt x="337" y="245"/>
                      </a:lnTo>
                      <a:lnTo>
                        <a:pt x="339" y="245"/>
                      </a:lnTo>
                      <a:lnTo>
                        <a:pt x="339" y="244"/>
                      </a:lnTo>
                      <a:lnTo>
                        <a:pt x="341" y="241"/>
                      </a:lnTo>
                      <a:lnTo>
                        <a:pt x="341" y="241"/>
                      </a:lnTo>
                      <a:lnTo>
                        <a:pt x="344" y="240"/>
                      </a:lnTo>
                      <a:lnTo>
                        <a:pt x="344" y="238"/>
                      </a:lnTo>
                      <a:lnTo>
                        <a:pt x="341" y="237"/>
                      </a:lnTo>
                      <a:lnTo>
                        <a:pt x="340" y="240"/>
                      </a:lnTo>
                      <a:lnTo>
                        <a:pt x="337" y="241"/>
                      </a:lnTo>
                      <a:lnTo>
                        <a:pt x="337" y="242"/>
                      </a:lnTo>
                      <a:lnTo>
                        <a:pt x="337" y="244"/>
                      </a:lnTo>
                      <a:lnTo>
                        <a:pt x="333" y="242"/>
                      </a:lnTo>
                      <a:lnTo>
                        <a:pt x="333" y="242"/>
                      </a:lnTo>
                      <a:lnTo>
                        <a:pt x="333" y="242"/>
                      </a:lnTo>
                      <a:lnTo>
                        <a:pt x="333" y="242"/>
                      </a:lnTo>
                      <a:lnTo>
                        <a:pt x="333" y="241"/>
                      </a:lnTo>
                      <a:lnTo>
                        <a:pt x="333" y="241"/>
                      </a:lnTo>
                      <a:lnTo>
                        <a:pt x="335" y="240"/>
                      </a:lnTo>
                      <a:lnTo>
                        <a:pt x="332" y="238"/>
                      </a:lnTo>
                      <a:lnTo>
                        <a:pt x="331" y="237"/>
                      </a:lnTo>
                      <a:lnTo>
                        <a:pt x="335" y="237"/>
                      </a:lnTo>
                      <a:lnTo>
                        <a:pt x="335" y="234"/>
                      </a:lnTo>
                      <a:lnTo>
                        <a:pt x="335" y="234"/>
                      </a:lnTo>
                      <a:lnTo>
                        <a:pt x="333" y="232"/>
                      </a:lnTo>
                      <a:lnTo>
                        <a:pt x="333" y="231"/>
                      </a:lnTo>
                      <a:lnTo>
                        <a:pt x="332" y="229"/>
                      </a:lnTo>
                      <a:lnTo>
                        <a:pt x="332" y="231"/>
                      </a:lnTo>
                      <a:lnTo>
                        <a:pt x="332" y="231"/>
                      </a:lnTo>
                      <a:lnTo>
                        <a:pt x="333" y="234"/>
                      </a:lnTo>
                      <a:lnTo>
                        <a:pt x="332" y="234"/>
                      </a:lnTo>
                      <a:lnTo>
                        <a:pt x="332" y="236"/>
                      </a:lnTo>
                      <a:lnTo>
                        <a:pt x="332" y="234"/>
                      </a:lnTo>
                      <a:lnTo>
                        <a:pt x="332" y="234"/>
                      </a:lnTo>
                      <a:lnTo>
                        <a:pt x="331" y="234"/>
                      </a:lnTo>
                      <a:lnTo>
                        <a:pt x="330" y="236"/>
                      </a:lnTo>
                      <a:lnTo>
                        <a:pt x="328" y="233"/>
                      </a:lnTo>
                      <a:lnTo>
                        <a:pt x="327" y="231"/>
                      </a:lnTo>
                      <a:lnTo>
                        <a:pt x="327" y="229"/>
                      </a:lnTo>
                      <a:lnTo>
                        <a:pt x="328" y="229"/>
                      </a:lnTo>
                      <a:lnTo>
                        <a:pt x="328" y="227"/>
                      </a:lnTo>
                      <a:lnTo>
                        <a:pt x="331" y="227"/>
                      </a:lnTo>
                      <a:lnTo>
                        <a:pt x="331" y="227"/>
                      </a:lnTo>
                      <a:lnTo>
                        <a:pt x="330" y="225"/>
                      </a:lnTo>
                      <a:lnTo>
                        <a:pt x="328" y="225"/>
                      </a:lnTo>
                      <a:lnTo>
                        <a:pt x="327" y="225"/>
                      </a:lnTo>
                      <a:lnTo>
                        <a:pt x="327" y="225"/>
                      </a:lnTo>
                      <a:lnTo>
                        <a:pt x="327" y="227"/>
                      </a:lnTo>
                      <a:lnTo>
                        <a:pt x="327" y="229"/>
                      </a:lnTo>
                      <a:lnTo>
                        <a:pt x="323" y="231"/>
                      </a:lnTo>
                      <a:lnTo>
                        <a:pt x="323" y="227"/>
                      </a:lnTo>
                      <a:lnTo>
                        <a:pt x="324" y="227"/>
                      </a:lnTo>
                      <a:lnTo>
                        <a:pt x="324" y="221"/>
                      </a:lnTo>
                      <a:lnTo>
                        <a:pt x="319" y="217"/>
                      </a:lnTo>
                      <a:lnTo>
                        <a:pt x="318" y="216"/>
                      </a:lnTo>
                      <a:lnTo>
                        <a:pt x="316" y="216"/>
                      </a:lnTo>
                      <a:lnTo>
                        <a:pt x="315" y="215"/>
                      </a:lnTo>
                      <a:lnTo>
                        <a:pt x="315" y="212"/>
                      </a:lnTo>
                      <a:lnTo>
                        <a:pt x="315" y="212"/>
                      </a:lnTo>
                      <a:lnTo>
                        <a:pt x="315" y="211"/>
                      </a:lnTo>
                      <a:lnTo>
                        <a:pt x="313" y="211"/>
                      </a:lnTo>
                      <a:lnTo>
                        <a:pt x="313" y="210"/>
                      </a:lnTo>
                      <a:lnTo>
                        <a:pt x="311" y="210"/>
                      </a:lnTo>
                      <a:lnTo>
                        <a:pt x="311" y="210"/>
                      </a:lnTo>
                      <a:lnTo>
                        <a:pt x="311" y="206"/>
                      </a:lnTo>
                      <a:lnTo>
                        <a:pt x="310" y="206"/>
                      </a:lnTo>
                      <a:lnTo>
                        <a:pt x="310" y="204"/>
                      </a:lnTo>
                      <a:lnTo>
                        <a:pt x="310" y="203"/>
                      </a:lnTo>
                      <a:lnTo>
                        <a:pt x="310" y="202"/>
                      </a:lnTo>
                      <a:lnTo>
                        <a:pt x="310" y="202"/>
                      </a:lnTo>
                      <a:lnTo>
                        <a:pt x="309" y="202"/>
                      </a:lnTo>
                      <a:lnTo>
                        <a:pt x="309" y="200"/>
                      </a:lnTo>
                      <a:lnTo>
                        <a:pt x="309" y="199"/>
                      </a:lnTo>
                      <a:lnTo>
                        <a:pt x="307" y="199"/>
                      </a:lnTo>
                      <a:lnTo>
                        <a:pt x="307" y="195"/>
                      </a:lnTo>
                      <a:lnTo>
                        <a:pt x="305" y="197"/>
                      </a:lnTo>
                      <a:lnTo>
                        <a:pt x="305" y="195"/>
                      </a:lnTo>
                      <a:lnTo>
                        <a:pt x="305" y="195"/>
                      </a:lnTo>
                      <a:lnTo>
                        <a:pt x="305" y="193"/>
                      </a:lnTo>
                      <a:lnTo>
                        <a:pt x="303" y="193"/>
                      </a:lnTo>
                      <a:lnTo>
                        <a:pt x="303" y="193"/>
                      </a:lnTo>
                      <a:lnTo>
                        <a:pt x="302" y="193"/>
                      </a:lnTo>
                      <a:lnTo>
                        <a:pt x="299" y="193"/>
                      </a:lnTo>
                      <a:lnTo>
                        <a:pt x="297" y="191"/>
                      </a:lnTo>
                      <a:lnTo>
                        <a:pt x="297" y="187"/>
                      </a:lnTo>
                      <a:lnTo>
                        <a:pt x="296" y="185"/>
                      </a:lnTo>
                      <a:lnTo>
                        <a:pt x="294" y="185"/>
                      </a:lnTo>
                      <a:lnTo>
                        <a:pt x="294" y="187"/>
                      </a:lnTo>
                      <a:lnTo>
                        <a:pt x="294" y="189"/>
                      </a:lnTo>
                      <a:lnTo>
                        <a:pt x="294" y="190"/>
                      </a:lnTo>
                      <a:lnTo>
                        <a:pt x="294" y="191"/>
                      </a:lnTo>
                      <a:lnTo>
                        <a:pt x="294" y="194"/>
                      </a:lnTo>
                      <a:lnTo>
                        <a:pt x="293" y="194"/>
                      </a:lnTo>
                      <a:lnTo>
                        <a:pt x="293" y="191"/>
                      </a:lnTo>
                      <a:lnTo>
                        <a:pt x="292" y="191"/>
                      </a:lnTo>
                      <a:lnTo>
                        <a:pt x="290" y="191"/>
                      </a:lnTo>
                      <a:lnTo>
                        <a:pt x="290" y="191"/>
                      </a:lnTo>
                      <a:lnTo>
                        <a:pt x="289" y="193"/>
                      </a:lnTo>
                      <a:lnTo>
                        <a:pt x="289" y="193"/>
                      </a:lnTo>
                      <a:lnTo>
                        <a:pt x="288" y="194"/>
                      </a:lnTo>
                      <a:lnTo>
                        <a:pt x="286" y="194"/>
                      </a:lnTo>
                      <a:lnTo>
                        <a:pt x="285" y="194"/>
                      </a:lnTo>
                      <a:lnTo>
                        <a:pt x="285" y="194"/>
                      </a:lnTo>
                      <a:lnTo>
                        <a:pt x="284" y="193"/>
                      </a:lnTo>
                      <a:lnTo>
                        <a:pt x="282" y="193"/>
                      </a:lnTo>
                      <a:lnTo>
                        <a:pt x="284" y="195"/>
                      </a:lnTo>
                      <a:lnTo>
                        <a:pt x="293" y="197"/>
                      </a:lnTo>
                      <a:lnTo>
                        <a:pt x="294" y="198"/>
                      </a:lnTo>
                      <a:lnTo>
                        <a:pt x="297" y="199"/>
                      </a:lnTo>
                      <a:lnTo>
                        <a:pt x="296" y="199"/>
                      </a:lnTo>
                      <a:lnTo>
                        <a:pt x="294" y="200"/>
                      </a:lnTo>
                      <a:lnTo>
                        <a:pt x="297" y="200"/>
                      </a:lnTo>
                      <a:lnTo>
                        <a:pt x="298" y="202"/>
                      </a:lnTo>
                      <a:lnTo>
                        <a:pt x="298" y="204"/>
                      </a:lnTo>
                      <a:lnTo>
                        <a:pt x="298" y="204"/>
                      </a:lnTo>
                      <a:lnTo>
                        <a:pt x="298" y="206"/>
                      </a:lnTo>
                      <a:lnTo>
                        <a:pt x="297" y="206"/>
                      </a:lnTo>
                      <a:lnTo>
                        <a:pt x="296" y="206"/>
                      </a:lnTo>
                      <a:lnTo>
                        <a:pt x="294" y="204"/>
                      </a:lnTo>
                      <a:lnTo>
                        <a:pt x="293" y="204"/>
                      </a:lnTo>
                      <a:lnTo>
                        <a:pt x="293" y="203"/>
                      </a:lnTo>
                      <a:lnTo>
                        <a:pt x="292" y="203"/>
                      </a:lnTo>
                      <a:lnTo>
                        <a:pt x="292" y="204"/>
                      </a:lnTo>
                      <a:lnTo>
                        <a:pt x="290" y="206"/>
                      </a:lnTo>
                      <a:lnTo>
                        <a:pt x="290" y="206"/>
                      </a:lnTo>
                      <a:lnTo>
                        <a:pt x="289" y="206"/>
                      </a:lnTo>
                      <a:lnTo>
                        <a:pt x="289" y="206"/>
                      </a:lnTo>
                      <a:lnTo>
                        <a:pt x="288" y="204"/>
                      </a:lnTo>
                      <a:lnTo>
                        <a:pt x="288" y="203"/>
                      </a:lnTo>
                      <a:lnTo>
                        <a:pt x="286" y="203"/>
                      </a:lnTo>
                      <a:lnTo>
                        <a:pt x="285" y="202"/>
                      </a:lnTo>
                      <a:lnTo>
                        <a:pt x="284" y="202"/>
                      </a:lnTo>
                      <a:lnTo>
                        <a:pt x="284" y="200"/>
                      </a:lnTo>
                      <a:lnTo>
                        <a:pt x="282" y="199"/>
                      </a:lnTo>
                      <a:lnTo>
                        <a:pt x="284" y="199"/>
                      </a:lnTo>
                      <a:lnTo>
                        <a:pt x="282" y="197"/>
                      </a:lnTo>
                      <a:lnTo>
                        <a:pt x="281" y="195"/>
                      </a:lnTo>
                      <a:lnTo>
                        <a:pt x="281" y="195"/>
                      </a:lnTo>
                      <a:lnTo>
                        <a:pt x="280" y="194"/>
                      </a:lnTo>
                      <a:lnTo>
                        <a:pt x="280" y="194"/>
                      </a:lnTo>
                      <a:lnTo>
                        <a:pt x="279" y="194"/>
                      </a:lnTo>
                      <a:lnTo>
                        <a:pt x="279" y="191"/>
                      </a:lnTo>
                      <a:lnTo>
                        <a:pt x="277" y="190"/>
                      </a:lnTo>
                      <a:lnTo>
                        <a:pt x="276" y="191"/>
                      </a:lnTo>
                      <a:lnTo>
                        <a:pt x="273" y="191"/>
                      </a:lnTo>
                      <a:lnTo>
                        <a:pt x="271" y="189"/>
                      </a:lnTo>
                      <a:lnTo>
                        <a:pt x="269" y="187"/>
                      </a:lnTo>
                      <a:lnTo>
                        <a:pt x="269" y="186"/>
                      </a:lnTo>
                      <a:lnTo>
                        <a:pt x="268" y="186"/>
                      </a:lnTo>
                      <a:lnTo>
                        <a:pt x="267" y="185"/>
                      </a:lnTo>
                      <a:lnTo>
                        <a:pt x="265" y="183"/>
                      </a:lnTo>
                      <a:lnTo>
                        <a:pt x="265" y="181"/>
                      </a:lnTo>
                      <a:lnTo>
                        <a:pt x="267" y="180"/>
                      </a:lnTo>
                      <a:lnTo>
                        <a:pt x="267" y="178"/>
                      </a:lnTo>
                      <a:lnTo>
                        <a:pt x="267" y="177"/>
                      </a:lnTo>
                      <a:lnTo>
                        <a:pt x="263" y="177"/>
                      </a:lnTo>
                      <a:lnTo>
                        <a:pt x="264" y="180"/>
                      </a:lnTo>
                      <a:lnTo>
                        <a:pt x="261" y="180"/>
                      </a:lnTo>
                      <a:lnTo>
                        <a:pt x="260" y="180"/>
                      </a:lnTo>
                      <a:lnTo>
                        <a:pt x="259" y="178"/>
                      </a:lnTo>
                      <a:lnTo>
                        <a:pt x="259" y="177"/>
                      </a:lnTo>
                      <a:lnTo>
                        <a:pt x="258" y="177"/>
                      </a:lnTo>
                      <a:lnTo>
                        <a:pt x="258" y="177"/>
                      </a:lnTo>
                      <a:lnTo>
                        <a:pt x="256" y="177"/>
                      </a:lnTo>
                      <a:lnTo>
                        <a:pt x="254" y="177"/>
                      </a:lnTo>
                      <a:lnTo>
                        <a:pt x="252" y="176"/>
                      </a:lnTo>
                      <a:lnTo>
                        <a:pt x="254" y="174"/>
                      </a:lnTo>
                      <a:lnTo>
                        <a:pt x="255" y="174"/>
                      </a:lnTo>
                      <a:lnTo>
                        <a:pt x="255" y="173"/>
                      </a:lnTo>
                      <a:lnTo>
                        <a:pt x="254" y="173"/>
                      </a:lnTo>
                      <a:lnTo>
                        <a:pt x="254" y="172"/>
                      </a:lnTo>
                      <a:lnTo>
                        <a:pt x="255" y="172"/>
                      </a:lnTo>
                      <a:lnTo>
                        <a:pt x="255" y="169"/>
                      </a:lnTo>
                      <a:lnTo>
                        <a:pt x="254" y="169"/>
                      </a:lnTo>
                      <a:lnTo>
                        <a:pt x="252" y="172"/>
                      </a:lnTo>
                      <a:lnTo>
                        <a:pt x="250" y="172"/>
                      </a:lnTo>
                      <a:lnTo>
                        <a:pt x="247" y="172"/>
                      </a:lnTo>
                      <a:lnTo>
                        <a:pt x="246" y="172"/>
                      </a:lnTo>
                      <a:lnTo>
                        <a:pt x="242" y="172"/>
                      </a:lnTo>
                      <a:lnTo>
                        <a:pt x="242" y="170"/>
                      </a:lnTo>
                      <a:lnTo>
                        <a:pt x="241" y="170"/>
                      </a:lnTo>
                      <a:lnTo>
                        <a:pt x="241" y="170"/>
                      </a:lnTo>
                      <a:lnTo>
                        <a:pt x="238" y="170"/>
                      </a:lnTo>
                      <a:lnTo>
                        <a:pt x="237" y="168"/>
                      </a:lnTo>
                      <a:lnTo>
                        <a:pt x="234" y="169"/>
                      </a:lnTo>
                      <a:lnTo>
                        <a:pt x="234" y="168"/>
                      </a:lnTo>
                      <a:lnTo>
                        <a:pt x="233" y="168"/>
                      </a:lnTo>
                      <a:lnTo>
                        <a:pt x="233" y="168"/>
                      </a:lnTo>
                      <a:lnTo>
                        <a:pt x="230" y="168"/>
                      </a:lnTo>
                      <a:lnTo>
                        <a:pt x="230" y="166"/>
                      </a:lnTo>
                      <a:lnTo>
                        <a:pt x="229" y="166"/>
                      </a:lnTo>
                      <a:lnTo>
                        <a:pt x="229" y="166"/>
                      </a:lnTo>
                      <a:lnTo>
                        <a:pt x="229" y="166"/>
                      </a:lnTo>
                      <a:lnTo>
                        <a:pt x="227" y="166"/>
                      </a:lnTo>
                      <a:lnTo>
                        <a:pt x="227" y="166"/>
                      </a:lnTo>
                      <a:lnTo>
                        <a:pt x="224" y="166"/>
                      </a:lnTo>
                      <a:lnTo>
                        <a:pt x="224" y="168"/>
                      </a:lnTo>
                      <a:lnTo>
                        <a:pt x="221" y="168"/>
                      </a:lnTo>
                      <a:lnTo>
                        <a:pt x="221" y="169"/>
                      </a:lnTo>
                      <a:lnTo>
                        <a:pt x="221" y="169"/>
                      </a:lnTo>
                      <a:lnTo>
                        <a:pt x="221" y="169"/>
                      </a:lnTo>
                      <a:lnTo>
                        <a:pt x="221" y="168"/>
                      </a:lnTo>
                      <a:lnTo>
                        <a:pt x="216" y="168"/>
                      </a:lnTo>
                      <a:lnTo>
                        <a:pt x="216" y="166"/>
                      </a:lnTo>
                      <a:lnTo>
                        <a:pt x="213" y="166"/>
                      </a:lnTo>
                      <a:lnTo>
                        <a:pt x="212" y="165"/>
                      </a:lnTo>
                      <a:lnTo>
                        <a:pt x="210" y="165"/>
                      </a:lnTo>
                      <a:lnTo>
                        <a:pt x="210" y="164"/>
                      </a:lnTo>
                      <a:lnTo>
                        <a:pt x="207" y="164"/>
                      </a:lnTo>
                      <a:lnTo>
                        <a:pt x="207" y="164"/>
                      </a:lnTo>
                      <a:lnTo>
                        <a:pt x="205" y="162"/>
                      </a:lnTo>
                      <a:lnTo>
                        <a:pt x="205" y="162"/>
                      </a:lnTo>
                      <a:lnTo>
                        <a:pt x="205" y="160"/>
                      </a:lnTo>
                      <a:lnTo>
                        <a:pt x="204" y="160"/>
                      </a:lnTo>
                      <a:lnTo>
                        <a:pt x="201" y="161"/>
                      </a:lnTo>
                      <a:lnTo>
                        <a:pt x="199" y="161"/>
                      </a:lnTo>
                      <a:lnTo>
                        <a:pt x="197" y="161"/>
                      </a:lnTo>
                      <a:lnTo>
                        <a:pt x="197" y="160"/>
                      </a:lnTo>
                      <a:lnTo>
                        <a:pt x="197" y="159"/>
                      </a:lnTo>
                      <a:lnTo>
                        <a:pt x="199" y="159"/>
                      </a:lnTo>
                      <a:lnTo>
                        <a:pt x="199" y="157"/>
                      </a:lnTo>
                      <a:lnTo>
                        <a:pt x="197" y="157"/>
                      </a:lnTo>
                      <a:lnTo>
                        <a:pt x="197" y="156"/>
                      </a:lnTo>
                      <a:lnTo>
                        <a:pt x="196" y="156"/>
                      </a:lnTo>
                      <a:lnTo>
                        <a:pt x="196" y="155"/>
                      </a:lnTo>
                      <a:lnTo>
                        <a:pt x="191" y="155"/>
                      </a:lnTo>
                      <a:lnTo>
                        <a:pt x="191" y="155"/>
                      </a:lnTo>
                      <a:lnTo>
                        <a:pt x="192" y="155"/>
                      </a:lnTo>
                      <a:lnTo>
                        <a:pt x="192" y="153"/>
                      </a:lnTo>
                      <a:lnTo>
                        <a:pt x="195" y="153"/>
                      </a:lnTo>
                      <a:lnTo>
                        <a:pt x="195" y="153"/>
                      </a:lnTo>
                      <a:lnTo>
                        <a:pt x="191" y="152"/>
                      </a:lnTo>
                      <a:lnTo>
                        <a:pt x="192" y="149"/>
                      </a:lnTo>
                      <a:lnTo>
                        <a:pt x="191" y="149"/>
                      </a:lnTo>
                      <a:lnTo>
                        <a:pt x="189" y="151"/>
                      </a:lnTo>
                      <a:lnTo>
                        <a:pt x="188" y="152"/>
                      </a:lnTo>
                      <a:lnTo>
                        <a:pt x="187" y="151"/>
                      </a:lnTo>
                      <a:lnTo>
                        <a:pt x="184" y="151"/>
                      </a:lnTo>
                      <a:lnTo>
                        <a:pt x="184" y="152"/>
                      </a:lnTo>
                      <a:lnTo>
                        <a:pt x="182" y="152"/>
                      </a:lnTo>
                      <a:lnTo>
                        <a:pt x="182" y="151"/>
                      </a:lnTo>
                      <a:lnTo>
                        <a:pt x="179" y="151"/>
                      </a:lnTo>
                      <a:lnTo>
                        <a:pt x="179" y="152"/>
                      </a:lnTo>
                      <a:lnTo>
                        <a:pt x="178" y="152"/>
                      </a:lnTo>
                      <a:lnTo>
                        <a:pt x="176" y="151"/>
                      </a:lnTo>
                      <a:lnTo>
                        <a:pt x="175" y="151"/>
                      </a:lnTo>
                      <a:lnTo>
                        <a:pt x="175" y="156"/>
                      </a:lnTo>
                      <a:lnTo>
                        <a:pt x="175" y="156"/>
                      </a:lnTo>
                      <a:lnTo>
                        <a:pt x="175" y="156"/>
                      </a:lnTo>
                      <a:lnTo>
                        <a:pt x="178" y="156"/>
                      </a:lnTo>
                      <a:lnTo>
                        <a:pt x="178" y="157"/>
                      </a:lnTo>
                      <a:lnTo>
                        <a:pt x="179" y="157"/>
                      </a:lnTo>
                      <a:lnTo>
                        <a:pt x="180" y="157"/>
                      </a:lnTo>
                      <a:lnTo>
                        <a:pt x="180" y="159"/>
                      </a:lnTo>
                      <a:lnTo>
                        <a:pt x="179" y="160"/>
                      </a:lnTo>
                      <a:lnTo>
                        <a:pt x="179" y="161"/>
                      </a:lnTo>
                      <a:lnTo>
                        <a:pt x="180" y="161"/>
                      </a:lnTo>
                      <a:lnTo>
                        <a:pt x="180" y="162"/>
                      </a:lnTo>
                      <a:lnTo>
                        <a:pt x="178" y="162"/>
                      </a:lnTo>
                      <a:lnTo>
                        <a:pt x="178" y="166"/>
                      </a:lnTo>
                      <a:lnTo>
                        <a:pt x="175" y="166"/>
                      </a:lnTo>
                      <a:lnTo>
                        <a:pt x="174" y="165"/>
                      </a:lnTo>
                      <a:lnTo>
                        <a:pt x="171" y="165"/>
                      </a:lnTo>
                      <a:lnTo>
                        <a:pt x="170" y="165"/>
                      </a:lnTo>
                      <a:lnTo>
                        <a:pt x="170" y="165"/>
                      </a:lnTo>
                      <a:lnTo>
                        <a:pt x="170" y="166"/>
                      </a:lnTo>
                      <a:lnTo>
                        <a:pt x="169" y="166"/>
                      </a:lnTo>
                      <a:lnTo>
                        <a:pt x="169" y="164"/>
                      </a:lnTo>
                      <a:lnTo>
                        <a:pt x="167" y="164"/>
                      </a:lnTo>
                      <a:lnTo>
                        <a:pt x="166" y="165"/>
                      </a:lnTo>
                      <a:lnTo>
                        <a:pt x="166" y="166"/>
                      </a:lnTo>
                      <a:lnTo>
                        <a:pt x="166" y="169"/>
                      </a:lnTo>
                      <a:lnTo>
                        <a:pt x="165" y="169"/>
                      </a:lnTo>
                      <a:lnTo>
                        <a:pt x="165" y="168"/>
                      </a:lnTo>
                      <a:lnTo>
                        <a:pt x="162" y="168"/>
                      </a:lnTo>
                      <a:lnTo>
                        <a:pt x="162" y="169"/>
                      </a:lnTo>
                      <a:lnTo>
                        <a:pt x="162" y="170"/>
                      </a:lnTo>
                      <a:lnTo>
                        <a:pt x="161" y="172"/>
                      </a:lnTo>
                      <a:lnTo>
                        <a:pt x="159" y="172"/>
                      </a:lnTo>
                      <a:lnTo>
                        <a:pt x="157" y="172"/>
                      </a:lnTo>
                      <a:lnTo>
                        <a:pt x="157" y="174"/>
                      </a:lnTo>
                      <a:lnTo>
                        <a:pt x="157" y="174"/>
                      </a:lnTo>
                      <a:lnTo>
                        <a:pt x="155" y="176"/>
                      </a:lnTo>
                      <a:lnTo>
                        <a:pt x="154" y="176"/>
                      </a:lnTo>
                      <a:lnTo>
                        <a:pt x="154" y="177"/>
                      </a:lnTo>
                      <a:lnTo>
                        <a:pt x="150" y="177"/>
                      </a:lnTo>
                      <a:lnTo>
                        <a:pt x="150" y="177"/>
                      </a:lnTo>
                      <a:lnTo>
                        <a:pt x="148" y="178"/>
                      </a:lnTo>
                      <a:lnTo>
                        <a:pt x="148" y="178"/>
                      </a:lnTo>
                      <a:lnTo>
                        <a:pt x="144" y="178"/>
                      </a:lnTo>
                      <a:lnTo>
                        <a:pt x="144" y="174"/>
                      </a:lnTo>
                      <a:lnTo>
                        <a:pt x="145" y="174"/>
                      </a:lnTo>
                      <a:lnTo>
                        <a:pt x="146" y="176"/>
                      </a:lnTo>
                      <a:lnTo>
                        <a:pt x="148" y="174"/>
                      </a:lnTo>
                      <a:lnTo>
                        <a:pt x="149" y="173"/>
                      </a:lnTo>
                      <a:lnTo>
                        <a:pt x="149" y="172"/>
                      </a:lnTo>
                      <a:lnTo>
                        <a:pt x="149" y="172"/>
                      </a:lnTo>
                      <a:lnTo>
                        <a:pt x="149" y="172"/>
                      </a:lnTo>
                      <a:lnTo>
                        <a:pt x="146" y="172"/>
                      </a:lnTo>
                      <a:lnTo>
                        <a:pt x="146" y="172"/>
                      </a:lnTo>
                      <a:lnTo>
                        <a:pt x="145" y="170"/>
                      </a:lnTo>
                      <a:lnTo>
                        <a:pt x="145" y="170"/>
                      </a:lnTo>
                      <a:lnTo>
                        <a:pt x="145" y="168"/>
                      </a:lnTo>
                      <a:lnTo>
                        <a:pt x="145" y="168"/>
                      </a:lnTo>
                      <a:lnTo>
                        <a:pt x="145" y="166"/>
                      </a:lnTo>
                      <a:lnTo>
                        <a:pt x="148" y="165"/>
                      </a:lnTo>
                      <a:lnTo>
                        <a:pt x="148" y="164"/>
                      </a:lnTo>
                      <a:lnTo>
                        <a:pt x="148" y="164"/>
                      </a:lnTo>
                      <a:lnTo>
                        <a:pt x="148" y="164"/>
                      </a:lnTo>
                      <a:lnTo>
                        <a:pt x="148" y="161"/>
                      </a:lnTo>
                      <a:lnTo>
                        <a:pt x="148" y="160"/>
                      </a:lnTo>
                      <a:lnTo>
                        <a:pt x="148" y="157"/>
                      </a:lnTo>
                      <a:lnTo>
                        <a:pt x="148" y="156"/>
                      </a:lnTo>
                      <a:lnTo>
                        <a:pt x="148" y="155"/>
                      </a:lnTo>
                      <a:lnTo>
                        <a:pt x="150" y="155"/>
                      </a:lnTo>
                      <a:lnTo>
                        <a:pt x="152" y="153"/>
                      </a:lnTo>
                      <a:lnTo>
                        <a:pt x="153" y="153"/>
                      </a:lnTo>
                      <a:lnTo>
                        <a:pt x="153" y="153"/>
                      </a:lnTo>
                      <a:lnTo>
                        <a:pt x="154" y="153"/>
                      </a:lnTo>
                      <a:lnTo>
                        <a:pt x="155" y="151"/>
                      </a:lnTo>
                      <a:lnTo>
                        <a:pt x="158" y="151"/>
                      </a:lnTo>
                      <a:lnTo>
                        <a:pt x="158" y="152"/>
                      </a:lnTo>
                      <a:lnTo>
                        <a:pt x="165" y="153"/>
                      </a:lnTo>
                      <a:lnTo>
                        <a:pt x="163" y="152"/>
                      </a:lnTo>
                      <a:lnTo>
                        <a:pt x="163" y="151"/>
                      </a:lnTo>
                      <a:lnTo>
                        <a:pt x="162" y="149"/>
                      </a:lnTo>
                      <a:lnTo>
                        <a:pt x="161" y="149"/>
                      </a:lnTo>
                      <a:lnTo>
                        <a:pt x="162" y="147"/>
                      </a:lnTo>
                      <a:lnTo>
                        <a:pt x="162" y="147"/>
                      </a:lnTo>
                      <a:lnTo>
                        <a:pt x="162" y="147"/>
                      </a:lnTo>
                      <a:lnTo>
                        <a:pt x="162" y="145"/>
                      </a:lnTo>
                      <a:lnTo>
                        <a:pt x="165" y="145"/>
                      </a:lnTo>
                      <a:lnTo>
                        <a:pt x="165" y="144"/>
                      </a:lnTo>
                      <a:lnTo>
                        <a:pt x="162" y="144"/>
                      </a:lnTo>
                      <a:lnTo>
                        <a:pt x="161" y="147"/>
                      </a:lnTo>
                      <a:lnTo>
                        <a:pt x="155" y="147"/>
                      </a:lnTo>
                      <a:lnTo>
                        <a:pt x="155" y="147"/>
                      </a:lnTo>
                      <a:lnTo>
                        <a:pt x="155" y="147"/>
                      </a:lnTo>
                      <a:lnTo>
                        <a:pt x="155" y="144"/>
                      </a:lnTo>
                      <a:lnTo>
                        <a:pt x="154" y="144"/>
                      </a:lnTo>
                      <a:lnTo>
                        <a:pt x="149" y="149"/>
                      </a:lnTo>
                      <a:lnTo>
                        <a:pt x="148" y="151"/>
                      </a:lnTo>
                      <a:lnTo>
                        <a:pt x="148" y="151"/>
                      </a:lnTo>
                      <a:lnTo>
                        <a:pt x="146" y="152"/>
                      </a:lnTo>
                      <a:lnTo>
                        <a:pt x="145" y="153"/>
                      </a:lnTo>
                      <a:lnTo>
                        <a:pt x="145" y="153"/>
                      </a:lnTo>
                      <a:lnTo>
                        <a:pt x="145" y="155"/>
                      </a:lnTo>
                      <a:lnTo>
                        <a:pt x="142" y="156"/>
                      </a:lnTo>
                      <a:lnTo>
                        <a:pt x="140" y="157"/>
                      </a:lnTo>
                      <a:lnTo>
                        <a:pt x="138" y="159"/>
                      </a:lnTo>
                      <a:lnTo>
                        <a:pt x="138" y="159"/>
                      </a:lnTo>
                      <a:lnTo>
                        <a:pt x="137" y="162"/>
                      </a:lnTo>
                      <a:lnTo>
                        <a:pt x="135" y="164"/>
                      </a:lnTo>
                      <a:lnTo>
                        <a:pt x="135" y="162"/>
                      </a:lnTo>
                      <a:lnTo>
                        <a:pt x="132" y="162"/>
                      </a:lnTo>
                      <a:lnTo>
                        <a:pt x="133" y="165"/>
                      </a:lnTo>
                      <a:lnTo>
                        <a:pt x="132" y="166"/>
                      </a:lnTo>
                      <a:lnTo>
                        <a:pt x="132" y="166"/>
                      </a:lnTo>
                      <a:lnTo>
                        <a:pt x="131" y="166"/>
                      </a:lnTo>
                      <a:lnTo>
                        <a:pt x="129" y="169"/>
                      </a:lnTo>
                      <a:lnTo>
                        <a:pt x="128" y="169"/>
                      </a:lnTo>
                      <a:lnTo>
                        <a:pt x="127" y="170"/>
                      </a:lnTo>
                      <a:lnTo>
                        <a:pt x="127" y="169"/>
                      </a:lnTo>
                      <a:lnTo>
                        <a:pt x="124" y="169"/>
                      </a:lnTo>
                      <a:lnTo>
                        <a:pt x="124" y="172"/>
                      </a:lnTo>
                      <a:lnTo>
                        <a:pt x="124" y="173"/>
                      </a:lnTo>
                      <a:lnTo>
                        <a:pt x="123" y="173"/>
                      </a:lnTo>
                      <a:lnTo>
                        <a:pt x="123" y="174"/>
                      </a:lnTo>
                      <a:lnTo>
                        <a:pt x="121" y="174"/>
                      </a:lnTo>
                      <a:lnTo>
                        <a:pt x="121" y="180"/>
                      </a:lnTo>
                      <a:lnTo>
                        <a:pt x="124" y="180"/>
                      </a:lnTo>
                      <a:lnTo>
                        <a:pt x="127" y="180"/>
                      </a:lnTo>
                      <a:lnTo>
                        <a:pt x="128" y="180"/>
                      </a:lnTo>
                      <a:lnTo>
                        <a:pt x="128" y="182"/>
                      </a:lnTo>
                      <a:lnTo>
                        <a:pt x="125" y="183"/>
                      </a:lnTo>
                      <a:lnTo>
                        <a:pt x="125" y="185"/>
                      </a:lnTo>
                      <a:lnTo>
                        <a:pt x="123" y="185"/>
                      </a:lnTo>
                      <a:lnTo>
                        <a:pt x="121" y="186"/>
                      </a:lnTo>
                      <a:lnTo>
                        <a:pt x="121" y="186"/>
                      </a:lnTo>
                      <a:lnTo>
                        <a:pt x="121" y="187"/>
                      </a:lnTo>
                      <a:lnTo>
                        <a:pt x="121" y="190"/>
                      </a:lnTo>
                      <a:lnTo>
                        <a:pt x="117" y="191"/>
                      </a:lnTo>
                      <a:lnTo>
                        <a:pt x="117" y="193"/>
                      </a:lnTo>
                      <a:lnTo>
                        <a:pt x="115" y="193"/>
                      </a:lnTo>
                      <a:lnTo>
                        <a:pt x="114" y="194"/>
                      </a:lnTo>
                      <a:lnTo>
                        <a:pt x="112" y="194"/>
                      </a:lnTo>
                      <a:lnTo>
                        <a:pt x="112" y="194"/>
                      </a:lnTo>
                      <a:lnTo>
                        <a:pt x="112" y="195"/>
                      </a:lnTo>
                      <a:lnTo>
                        <a:pt x="112" y="197"/>
                      </a:lnTo>
                      <a:lnTo>
                        <a:pt x="111" y="197"/>
                      </a:lnTo>
                      <a:lnTo>
                        <a:pt x="111" y="197"/>
                      </a:lnTo>
                      <a:lnTo>
                        <a:pt x="110" y="197"/>
                      </a:lnTo>
                      <a:lnTo>
                        <a:pt x="108" y="197"/>
                      </a:lnTo>
                      <a:lnTo>
                        <a:pt x="108" y="198"/>
                      </a:lnTo>
                      <a:lnTo>
                        <a:pt x="106" y="200"/>
                      </a:lnTo>
                      <a:lnTo>
                        <a:pt x="104" y="202"/>
                      </a:lnTo>
                      <a:lnTo>
                        <a:pt x="103" y="202"/>
                      </a:lnTo>
                      <a:lnTo>
                        <a:pt x="103" y="203"/>
                      </a:lnTo>
                      <a:lnTo>
                        <a:pt x="102" y="204"/>
                      </a:lnTo>
                      <a:lnTo>
                        <a:pt x="100" y="204"/>
                      </a:lnTo>
                      <a:lnTo>
                        <a:pt x="99" y="204"/>
                      </a:lnTo>
                      <a:lnTo>
                        <a:pt x="99" y="207"/>
                      </a:lnTo>
                      <a:lnTo>
                        <a:pt x="99" y="208"/>
                      </a:lnTo>
                      <a:lnTo>
                        <a:pt x="99" y="210"/>
                      </a:lnTo>
                      <a:lnTo>
                        <a:pt x="97" y="210"/>
                      </a:lnTo>
                      <a:lnTo>
                        <a:pt x="97" y="211"/>
                      </a:lnTo>
                      <a:lnTo>
                        <a:pt x="93" y="212"/>
                      </a:lnTo>
                      <a:lnTo>
                        <a:pt x="93" y="211"/>
                      </a:lnTo>
                      <a:lnTo>
                        <a:pt x="91" y="211"/>
                      </a:lnTo>
                      <a:lnTo>
                        <a:pt x="91" y="212"/>
                      </a:lnTo>
                      <a:lnTo>
                        <a:pt x="91" y="212"/>
                      </a:lnTo>
                      <a:lnTo>
                        <a:pt x="91" y="215"/>
                      </a:lnTo>
                      <a:lnTo>
                        <a:pt x="87" y="215"/>
                      </a:lnTo>
                      <a:lnTo>
                        <a:pt x="87" y="217"/>
                      </a:lnTo>
                      <a:lnTo>
                        <a:pt x="81" y="219"/>
                      </a:lnTo>
                      <a:lnTo>
                        <a:pt x="81" y="220"/>
                      </a:lnTo>
                      <a:lnTo>
                        <a:pt x="83" y="220"/>
                      </a:lnTo>
                      <a:lnTo>
                        <a:pt x="82" y="220"/>
                      </a:lnTo>
                      <a:lnTo>
                        <a:pt x="82" y="220"/>
                      </a:lnTo>
                      <a:lnTo>
                        <a:pt x="82" y="221"/>
                      </a:lnTo>
                      <a:lnTo>
                        <a:pt x="83" y="223"/>
                      </a:lnTo>
                      <a:lnTo>
                        <a:pt x="82" y="223"/>
                      </a:lnTo>
                      <a:lnTo>
                        <a:pt x="82" y="224"/>
                      </a:lnTo>
                      <a:lnTo>
                        <a:pt x="80" y="221"/>
                      </a:lnTo>
                      <a:lnTo>
                        <a:pt x="80" y="224"/>
                      </a:lnTo>
                      <a:lnTo>
                        <a:pt x="78" y="225"/>
                      </a:lnTo>
                      <a:lnTo>
                        <a:pt x="76" y="227"/>
                      </a:lnTo>
                      <a:lnTo>
                        <a:pt x="76" y="225"/>
                      </a:lnTo>
                      <a:lnTo>
                        <a:pt x="76" y="225"/>
                      </a:lnTo>
                      <a:lnTo>
                        <a:pt x="74" y="225"/>
                      </a:lnTo>
                      <a:lnTo>
                        <a:pt x="74" y="227"/>
                      </a:lnTo>
                      <a:lnTo>
                        <a:pt x="74" y="228"/>
                      </a:lnTo>
                      <a:lnTo>
                        <a:pt x="73" y="228"/>
                      </a:lnTo>
                      <a:lnTo>
                        <a:pt x="73" y="227"/>
                      </a:lnTo>
                      <a:lnTo>
                        <a:pt x="72" y="227"/>
                      </a:lnTo>
                      <a:lnTo>
                        <a:pt x="70" y="228"/>
                      </a:lnTo>
                      <a:lnTo>
                        <a:pt x="69" y="229"/>
                      </a:lnTo>
                      <a:lnTo>
                        <a:pt x="69" y="229"/>
                      </a:lnTo>
                      <a:lnTo>
                        <a:pt x="66" y="229"/>
                      </a:lnTo>
                      <a:lnTo>
                        <a:pt x="66" y="231"/>
                      </a:lnTo>
                      <a:lnTo>
                        <a:pt x="63" y="229"/>
                      </a:lnTo>
                      <a:lnTo>
                        <a:pt x="63" y="231"/>
                      </a:lnTo>
                      <a:lnTo>
                        <a:pt x="63" y="231"/>
                      </a:lnTo>
                      <a:lnTo>
                        <a:pt x="63" y="231"/>
                      </a:lnTo>
                      <a:lnTo>
                        <a:pt x="63" y="232"/>
                      </a:lnTo>
                      <a:lnTo>
                        <a:pt x="59" y="232"/>
                      </a:lnTo>
                      <a:lnTo>
                        <a:pt x="59" y="231"/>
                      </a:lnTo>
                      <a:lnTo>
                        <a:pt x="59" y="229"/>
                      </a:lnTo>
                      <a:lnTo>
                        <a:pt x="60" y="228"/>
                      </a:lnTo>
                      <a:lnTo>
                        <a:pt x="56" y="228"/>
                      </a:lnTo>
                      <a:lnTo>
                        <a:pt x="55" y="229"/>
                      </a:lnTo>
                      <a:lnTo>
                        <a:pt x="55" y="229"/>
                      </a:lnTo>
                      <a:lnTo>
                        <a:pt x="55" y="231"/>
                      </a:lnTo>
                      <a:lnTo>
                        <a:pt x="53" y="231"/>
                      </a:lnTo>
                      <a:lnTo>
                        <a:pt x="53" y="233"/>
                      </a:lnTo>
                      <a:lnTo>
                        <a:pt x="52" y="234"/>
                      </a:lnTo>
                      <a:lnTo>
                        <a:pt x="52" y="236"/>
                      </a:lnTo>
                      <a:lnTo>
                        <a:pt x="51" y="236"/>
                      </a:lnTo>
                      <a:lnTo>
                        <a:pt x="51" y="237"/>
                      </a:lnTo>
                      <a:lnTo>
                        <a:pt x="51" y="238"/>
                      </a:lnTo>
                      <a:lnTo>
                        <a:pt x="49" y="238"/>
                      </a:lnTo>
                      <a:lnTo>
                        <a:pt x="49" y="237"/>
                      </a:lnTo>
                      <a:lnTo>
                        <a:pt x="48" y="236"/>
                      </a:lnTo>
                      <a:lnTo>
                        <a:pt x="47" y="237"/>
                      </a:lnTo>
                      <a:lnTo>
                        <a:pt x="47" y="237"/>
                      </a:lnTo>
                      <a:lnTo>
                        <a:pt x="47" y="238"/>
                      </a:lnTo>
                      <a:lnTo>
                        <a:pt x="45" y="238"/>
                      </a:lnTo>
                      <a:lnTo>
                        <a:pt x="44" y="238"/>
                      </a:lnTo>
                      <a:lnTo>
                        <a:pt x="44" y="237"/>
                      </a:lnTo>
                      <a:lnTo>
                        <a:pt x="43" y="238"/>
                      </a:lnTo>
                      <a:lnTo>
                        <a:pt x="43" y="238"/>
                      </a:lnTo>
                      <a:lnTo>
                        <a:pt x="43" y="237"/>
                      </a:lnTo>
                      <a:lnTo>
                        <a:pt x="43" y="236"/>
                      </a:lnTo>
                      <a:lnTo>
                        <a:pt x="44" y="236"/>
                      </a:lnTo>
                      <a:lnTo>
                        <a:pt x="45" y="236"/>
                      </a:lnTo>
                      <a:lnTo>
                        <a:pt x="47" y="236"/>
                      </a:lnTo>
                      <a:lnTo>
                        <a:pt x="48" y="234"/>
                      </a:lnTo>
                      <a:lnTo>
                        <a:pt x="48" y="234"/>
                      </a:lnTo>
                      <a:lnTo>
                        <a:pt x="49" y="231"/>
                      </a:lnTo>
                      <a:lnTo>
                        <a:pt x="51" y="231"/>
                      </a:lnTo>
                      <a:lnTo>
                        <a:pt x="52" y="227"/>
                      </a:lnTo>
                      <a:lnTo>
                        <a:pt x="56" y="225"/>
                      </a:lnTo>
                      <a:lnTo>
                        <a:pt x="60" y="224"/>
                      </a:lnTo>
                      <a:lnTo>
                        <a:pt x="64" y="224"/>
                      </a:lnTo>
                      <a:lnTo>
                        <a:pt x="63" y="227"/>
                      </a:lnTo>
                      <a:lnTo>
                        <a:pt x="64" y="227"/>
                      </a:lnTo>
                      <a:lnTo>
                        <a:pt x="64" y="225"/>
                      </a:lnTo>
                      <a:lnTo>
                        <a:pt x="68" y="225"/>
                      </a:lnTo>
                      <a:lnTo>
                        <a:pt x="68" y="223"/>
                      </a:lnTo>
                      <a:lnTo>
                        <a:pt x="69" y="220"/>
                      </a:lnTo>
                      <a:lnTo>
                        <a:pt x="74" y="216"/>
                      </a:lnTo>
                      <a:lnTo>
                        <a:pt x="78" y="216"/>
                      </a:lnTo>
                      <a:lnTo>
                        <a:pt x="78" y="215"/>
                      </a:lnTo>
                      <a:lnTo>
                        <a:pt x="81" y="214"/>
                      </a:lnTo>
                      <a:lnTo>
                        <a:pt x="82" y="212"/>
                      </a:lnTo>
                      <a:lnTo>
                        <a:pt x="85" y="212"/>
                      </a:lnTo>
                      <a:lnTo>
                        <a:pt x="85" y="210"/>
                      </a:lnTo>
                      <a:lnTo>
                        <a:pt x="86" y="208"/>
                      </a:lnTo>
                      <a:lnTo>
                        <a:pt x="87" y="207"/>
                      </a:lnTo>
                      <a:lnTo>
                        <a:pt x="89" y="206"/>
                      </a:lnTo>
                      <a:lnTo>
                        <a:pt x="89" y="203"/>
                      </a:lnTo>
                      <a:lnTo>
                        <a:pt x="91" y="202"/>
                      </a:lnTo>
                      <a:lnTo>
                        <a:pt x="90" y="202"/>
                      </a:lnTo>
                      <a:lnTo>
                        <a:pt x="91" y="195"/>
                      </a:lnTo>
                      <a:lnTo>
                        <a:pt x="91" y="195"/>
                      </a:lnTo>
                      <a:lnTo>
                        <a:pt x="93" y="194"/>
                      </a:lnTo>
                      <a:lnTo>
                        <a:pt x="93" y="194"/>
                      </a:lnTo>
                      <a:lnTo>
                        <a:pt x="93" y="194"/>
                      </a:lnTo>
                      <a:lnTo>
                        <a:pt x="94" y="191"/>
                      </a:lnTo>
                      <a:lnTo>
                        <a:pt x="94" y="189"/>
                      </a:lnTo>
                      <a:lnTo>
                        <a:pt x="97" y="189"/>
                      </a:lnTo>
                      <a:lnTo>
                        <a:pt x="98" y="187"/>
                      </a:lnTo>
                      <a:lnTo>
                        <a:pt x="98" y="187"/>
                      </a:lnTo>
                      <a:lnTo>
                        <a:pt x="98" y="185"/>
                      </a:lnTo>
                      <a:lnTo>
                        <a:pt x="99" y="185"/>
                      </a:lnTo>
                      <a:lnTo>
                        <a:pt x="100" y="181"/>
                      </a:lnTo>
                      <a:lnTo>
                        <a:pt x="98" y="181"/>
                      </a:lnTo>
                      <a:lnTo>
                        <a:pt x="97" y="182"/>
                      </a:lnTo>
                      <a:lnTo>
                        <a:pt x="97" y="182"/>
                      </a:lnTo>
                      <a:lnTo>
                        <a:pt x="95" y="183"/>
                      </a:lnTo>
                      <a:lnTo>
                        <a:pt x="94" y="185"/>
                      </a:lnTo>
                      <a:lnTo>
                        <a:pt x="91" y="185"/>
                      </a:lnTo>
                      <a:lnTo>
                        <a:pt x="87" y="186"/>
                      </a:lnTo>
                      <a:lnTo>
                        <a:pt x="87" y="185"/>
                      </a:lnTo>
                      <a:lnTo>
                        <a:pt x="87" y="185"/>
                      </a:lnTo>
                      <a:lnTo>
                        <a:pt x="87" y="186"/>
                      </a:lnTo>
                      <a:lnTo>
                        <a:pt x="87" y="185"/>
                      </a:lnTo>
                      <a:lnTo>
                        <a:pt x="87" y="182"/>
                      </a:lnTo>
                      <a:lnTo>
                        <a:pt x="86" y="182"/>
                      </a:lnTo>
                      <a:lnTo>
                        <a:pt x="86" y="183"/>
                      </a:lnTo>
                      <a:lnTo>
                        <a:pt x="85" y="183"/>
                      </a:lnTo>
                      <a:lnTo>
                        <a:pt x="83" y="185"/>
                      </a:lnTo>
                      <a:lnTo>
                        <a:pt x="83" y="183"/>
                      </a:lnTo>
                      <a:lnTo>
                        <a:pt x="82" y="183"/>
                      </a:lnTo>
                      <a:lnTo>
                        <a:pt x="82" y="187"/>
                      </a:lnTo>
                      <a:lnTo>
                        <a:pt x="83" y="187"/>
                      </a:lnTo>
                      <a:lnTo>
                        <a:pt x="83" y="187"/>
                      </a:lnTo>
                      <a:lnTo>
                        <a:pt x="83" y="187"/>
                      </a:lnTo>
                      <a:lnTo>
                        <a:pt x="82" y="187"/>
                      </a:lnTo>
                      <a:lnTo>
                        <a:pt x="81" y="187"/>
                      </a:lnTo>
                      <a:lnTo>
                        <a:pt x="81" y="187"/>
                      </a:lnTo>
                      <a:lnTo>
                        <a:pt x="80" y="186"/>
                      </a:lnTo>
                      <a:lnTo>
                        <a:pt x="78" y="186"/>
                      </a:lnTo>
                      <a:lnTo>
                        <a:pt x="78" y="185"/>
                      </a:lnTo>
                      <a:lnTo>
                        <a:pt x="77" y="183"/>
                      </a:lnTo>
                      <a:lnTo>
                        <a:pt x="76" y="182"/>
                      </a:lnTo>
                      <a:lnTo>
                        <a:pt x="76" y="181"/>
                      </a:lnTo>
                      <a:lnTo>
                        <a:pt x="76" y="181"/>
                      </a:lnTo>
                      <a:lnTo>
                        <a:pt x="74" y="182"/>
                      </a:lnTo>
                      <a:lnTo>
                        <a:pt x="73" y="182"/>
                      </a:lnTo>
                      <a:lnTo>
                        <a:pt x="72" y="182"/>
                      </a:lnTo>
                      <a:lnTo>
                        <a:pt x="70" y="181"/>
                      </a:lnTo>
                      <a:lnTo>
                        <a:pt x="70" y="178"/>
                      </a:lnTo>
                      <a:lnTo>
                        <a:pt x="66" y="180"/>
                      </a:lnTo>
                      <a:lnTo>
                        <a:pt x="64" y="181"/>
                      </a:lnTo>
                      <a:lnTo>
                        <a:pt x="61" y="182"/>
                      </a:lnTo>
                      <a:lnTo>
                        <a:pt x="60" y="185"/>
                      </a:lnTo>
                      <a:lnTo>
                        <a:pt x="59" y="185"/>
                      </a:lnTo>
                      <a:lnTo>
                        <a:pt x="57" y="186"/>
                      </a:lnTo>
                      <a:lnTo>
                        <a:pt x="56" y="186"/>
                      </a:lnTo>
                      <a:lnTo>
                        <a:pt x="55" y="186"/>
                      </a:lnTo>
                      <a:lnTo>
                        <a:pt x="56" y="183"/>
                      </a:lnTo>
                      <a:lnTo>
                        <a:pt x="55" y="183"/>
                      </a:lnTo>
                      <a:lnTo>
                        <a:pt x="55" y="183"/>
                      </a:lnTo>
                      <a:lnTo>
                        <a:pt x="55" y="183"/>
                      </a:lnTo>
                      <a:lnTo>
                        <a:pt x="53" y="183"/>
                      </a:lnTo>
                      <a:lnTo>
                        <a:pt x="53" y="182"/>
                      </a:lnTo>
                      <a:lnTo>
                        <a:pt x="53" y="182"/>
                      </a:lnTo>
                      <a:lnTo>
                        <a:pt x="55" y="181"/>
                      </a:lnTo>
                      <a:lnTo>
                        <a:pt x="56" y="181"/>
                      </a:lnTo>
                      <a:lnTo>
                        <a:pt x="57" y="181"/>
                      </a:lnTo>
                      <a:lnTo>
                        <a:pt x="57" y="180"/>
                      </a:lnTo>
                      <a:lnTo>
                        <a:pt x="52" y="180"/>
                      </a:lnTo>
                      <a:lnTo>
                        <a:pt x="52" y="177"/>
                      </a:lnTo>
                      <a:lnTo>
                        <a:pt x="53" y="177"/>
                      </a:lnTo>
                      <a:lnTo>
                        <a:pt x="53" y="176"/>
                      </a:lnTo>
                      <a:lnTo>
                        <a:pt x="55" y="176"/>
                      </a:lnTo>
                      <a:lnTo>
                        <a:pt x="53" y="174"/>
                      </a:lnTo>
                      <a:lnTo>
                        <a:pt x="53" y="174"/>
                      </a:lnTo>
                      <a:lnTo>
                        <a:pt x="53" y="173"/>
                      </a:lnTo>
                      <a:lnTo>
                        <a:pt x="52" y="173"/>
                      </a:lnTo>
                      <a:lnTo>
                        <a:pt x="52" y="172"/>
                      </a:lnTo>
                      <a:lnTo>
                        <a:pt x="52" y="172"/>
                      </a:lnTo>
                      <a:lnTo>
                        <a:pt x="52" y="169"/>
                      </a:lnTo>
                      <a:lnTo>
                        <a:pt x="49" y="168"/>
                      </a:lnTo>
                      <a:lnTo>
                        <a:pt x="49" y="164"/>
                      </a:lnTo>
                      <a:lnTo>
                        <a:pt x="51" y="164"/>
                      </a:lnTo>
                      <a:lnTo>
                        <a:pt x="49" y="160"/>
                      </a:lnTo>
                      <a:lnTo>
                        <a:pt x="48" y="160"/>
                      </a:lnTo>
                      <a:lnTo>
                        <a:pt x="48" y="161"/>
                      </a:lnTo>
                      <a:lnTo>
                        <a:pt x="47" y="160"/>
                      </a:lnTo>
                      <a:lnTo>
                        <a:pt x="47" y="162"/>
                      </a:lnTo>
                      <a:lnTo>
                        <a:pt x="48" y="162"/>
                      </a:lnTo>
                      <a:lnTo>
                        <a:pt x="48" y="162"/>
                      </a:lnTo>
                      <a:lnTo>
                        <a:pt x="48" y="164"/>
                      </a:lnTo>
                      <a:lnTo>
                        <a:pt x="47" y="164"/>
                      </a:lnTo>
                      <a:lnTo>
                        <a:pt x="47" y="166"/>
                      </a:lnTo>
                      <a:lnTo>
                        <a:pt x="44" y="168"/>
                      </a:lnTo>
                      <a:lnTo>
                        <a:pt x="44" y="169"/>
                      </a:lnTo>
                      <a:lnTo>
                        <a:pt x="36" y="170"/>
                      </a:lnTo>
                      <a:lnTo>
                        <a:pt x="36" y="169"/>
                      </a:lnTo>
                      <a:lnTo>
                        <a:pt x="35" y="168"/>
                      </a:lnTo>
                      <a:lnTo>
                        <a:pt x="35" y="165"/>
                      </a:lnTo>
                      <a:lnTo>
                        <a:pt x="32" y="165"/>
                      </a:lnTo>
                      <a:lnTo>
                        <a:pt x="32" y="164"/>
                      </a:lnTo>
                      <a:lnTo>
                        <a:pt x="31" y="164"/>
                      </a:lnTo>
                      <a:lnTo>
                        <a:pt x="31" y="162"/>
                      </a:lnTo>
                      <a:lnTo>
                        <a:pt x="31" y="162"/>
                      </a:lnTo>
                      <a:lnTo>
                        <a:pt x="32" y="161"/>
                      </a:lnTo>
                      <a:lnTo>
                        <a:pt x="32" y="160"/>
                      </a:lnTo>
                      <a:lnTo>
                        <a:pt x="34" y="159"/>
                      </a:lnTo>
                      <a:lnTo>
                        <a:pt x="34" y="157"/>
                      </a:lnTo>
                      <a:lnTo>
                        <a:pt x="38" y="155"/>
                      </a:lnTo>
                      <a:lnTo>
                        <a:pt x="36" y="152"/>
                      </a:lnTo>
                      <a:lnTo>
                        <a:pt x="35" y="153"/>
                      </a:lnTo>
                      <a:lnTo>
                        <a:pt x="34" y="153"/>
                      </a:lnTo>
                      <a:lnTo>
                        <a:pt x="34" y="153"/>
                      </a:lnTo>
                      <a:lnTo>
                        <a:pt x="32" y="153"/>
                      </a:lnTo>
                      <a:lnTo>
                        <a:pt x="31" y="153"/>
                      </a:lnTo>
                      <a:lnTo>
                        <a:pt x="31" y="153"/>
                      </a:lnTo>
                      <a:lnTo>
                        <a:pt x="31" y="152"/>
                      </a:lnTo>
                      <a:lnTo>
                        <a:pt x="23" y="152"/>
                      </a:lnTo>
                      <a:lnTo>
                        <a:pt x="23" y="151"/>
                      </a:lnTo>
                      <a:lnTo>
                        <a:pt x="22" y="149"/>
                      </a:lnTo>
                      <a:lnTo>
                        <a:pt x="21" y="149"/>
                      </a:lnTo>
                      <a:lnTo>
                        <a:pt x="21" y="149"/>
                      </a:lnTo>
                      <a:lnTo>
                        <a:pt x="21" y="149"/>
                      </a:lnTo>
                      <a:lnTo>
                        <a:pt x="19" y="149"/>
                      </a:lnTo>
                      <a:lnTo>
                        <a:pt x="18" y="149"/>
                      </a:lnTo>
                      <a:lnTo>
                        <a:pt x="19" y="147"/>
                      </a:lnTo>
                      <a:lnTo>
                        <a:pt x="17" y="147"/>
                      </a:lnTo>
                      <a:lnTo>
                        <a:pt x="17" y="145"/>
                      </a:lnTo>
                      <a:lnTo>
                        <a:pt x="17" y="144"/>
                      </a:lnTo>
                      <a:lnTo>
                        <a:pt x="19" y="143"/>
                      </a:lnTo>
                      <a:lnTo>
                        <a:pt x="19" y="143"/>
                      </a:lnTo>
                      <a:lnTo>
                        <a:pt x="19" y="143"/>
                      </a:lnTo>
                      <a:lnTo>
                        <a:pt x="21" y="143"/>
                      </a:lnTo>
                      <a:lnTo>
                        <a:pt x="21" y="139"/>
                      </a:lnTo>
                      <a:lnTo>
                        <a:pt x="22" y="138"/>
                      </a:lnTo>
                      <a:lnTo>
                        <a:pt x="23" y="136"/>
                      </a:lnTo>
                      <a:lnTo>
                        <a:pt x="25" y="135"/>
                      </a:lnTo>
                      <a:lnTo>
                        <a:pt x="27" y="135"/>
                      </a:lnTo>
                      <a:lnTo>
                        <a:pt x="27" y="132"/>
                      </a:lnTo>
                      <a:lnTo>
                        <a:pt x="28" y="132"/>
                      </a:lnTo>
                      <a:lnTo>
                        <a:pt x="28" y="130"/>
                      </a:lnTo>
                      <a:lnTo>
                        <a:pt x="32" y="131"/>
                      </a:lnTo>
                      <a:lnTo>
                        <a:pt x="32" y="132"/>
                      </a:lnTo>
                      <a:lnTo>
                        <a:pt x="32" y="132"/>
                      </a:lnTo>
                      <a:lnTo>
                        <a:pt x="32" y="131"/>
                      </a:lnTo>
                      <a:lnTo>
                        <a:pt x="32" y="128"/>
                      </a:lnTo>
                      <a:lnTo>
                        <a:pt x="32" y="127"/>
                      </a:lnTo>
                      <a:lnTo>
                        <a:pt x="31" y="127"/>
                      </a:lnTo>
                      <a:lnTo>
                        <a:pt x="30" y="126"/>
                      </a:lnTo>
                      <a:lnTo>
                        <a:pt x="30" y="125"/>
                      </a:lnTo>
                      <a:lnTo>
                        <a:pt x="31" y="123"/>
                      </a:lnTo>
                      <a:lnTo>
                        <a:pt x="34" y="122"/>
                      </a:lnTo>
                      <a:lnTo>
                        <a:pt x="38" y="122"/>
                      </a:lnTo>
                      <a:lnTo>
                        <a:pt x="38" y="123"/>
                      </a:lnTo>
                      <a:lnTo>
                        <a:pt x="38" y="123"/>
                      </a:lnTo>
                      <a:lnTo>
                        <a:pt x="38" y="123"/>
                      </a:lnTo>
                      <a:lnTo>
                        <a:pt x="39" y="123"/>
                      </a:lnTo>
                      <a:lnTo>
                        <a:pt x="39" y="123"/>
                      </a:lnTo>
                      <a:lnTo>
                        <a:pt x="39" y="125"/>
                      </a:lnTo>
                      <a:lnTo>
                        <a:pt x="40" y="126"/>
                      </a:lnTo>
                      <a:lnTo>
                        <a:pt x="45" y="126"/>
                      </a:lnTo>
                      <a:lnTo>
                        <a:pt x="48" y="123"/>
                      </a:lnTo>
                      <a:lnTo>
                        <a:pt x="51" y="122"/>
                      </a:lnTo>
                      <a:lnTo>
                        <a:pt x="51" y="121"/>
                      </a:lnTo>
                      <a:lnTo>
                        <a:pt x="56" y="121"/>
                      </a:lnTo>
                      <a:lnTo>
                        <a:pt x="57" y="121"/>
                      </a:lnTo>
                      <a:lnTo>
                        <a:pt x="60" y="119"/>
                      </a:lnTo>
                      <a:lnTo>
                        <a:pt x="60" y="119"/>
                      </a:lnTo>
                      <a:lnTo>
                        <a:pt x="61" y="119"/>
                      </a:lnTo>
                      <a:lnTo>
                        <a:pt x="61" y="118"/>
                      </a:lnTo>
                      <a:lnTo>
                        <a:pt x="63" y="118"/>
                      </a:lnTo>
                      <a:lnTo>
                        <a:pt x="63" y="118"/>
                      </a:lnTo>
                      <a:lnTo>
                        <a:pt x="63" y="118"/>
                      </a:lnTo>
                      <a:lnTo>
                        <a:pt x="63" y="113"/>
                      </a:lnTo>
                      <a:lnTo>
                        <a:pt x="61" y="106"/>
                      </a:lnTo>
                      <a:lnTo>
                        <a:pt x="63" y="105"/>
                      </a:lnTo>
                      <a:lnTo>
                        <a:pt x="64" y="104"/>
                      </a:lnTo>
                      <a:lnTo>
                        <a:pt x="64" y="101"/>
                      </a:lnTo>
                      <a:lnTo>
                        <a:pt x="59" y="101"/>
                      </a:lnTo>
                      <a:lnTo>
                        <a:pt x="59" y="101"/>
                      </a:lnTo>
                      <a:lnTo>
                        <a:pt x="57" y="101"/>
                      </a:lnTo>
                      <a:lnTo>
                        <a:pt x="57" y="102"/>
                      </a:lnTo>
                      <a:lnTo>
                        <a:pt x="49" y="102"/>
                      </a:lnTo>
                      <a:lnTo>
                        <a:pt x="48" y="104"/>
                      </a:lnTo>
                      <a:lnTo>
                        <a:pt x="47" y="104"/>
                      </a:lnTo>
                      <a:lnTo>
                        <a:pt x="47" y="106"/>
                      </a:lnTo>
                      <a:lnTo>
                        <a:pt x="45" y="105"/>
                      </a:lnTo>
                      <a:lnTo>
                        <a:pt x="44" y="105"/>
                      </a:lnTo>
                      <a:lnTo>
                        <a:pt x="44" y="105"/>
                      </a:lnTo>
                      <a:lnTo>
                        <a:pt x="44" y="104"/>
                      </a:lnTo>
                      <a:lnTo>
                        <a:pt x="44" y="104"/>
                      </a:lnTo>
                      <a:lnTo>
                        <a:pt x="40" y="100"/>
                      </a:lnTo>
                      <a:lnTo>
                        <a:pt x="40" y="102"/>
                      </a:lnTo>
                      <a:lnTo>
                        <a:pt x="39" y="102"/>
                      </a:lnTo>
                      <a:lnTo>
                        <a:pt x="36" y="101"/>
                      </a:lnTo>
                      <a:lnTo>
                        <a:pt x="35" y="101"/>
                      </a:lnTo>
                      <a:lnTo>
                        <a:pt x="34" y="101"/>
                      </a:lnTo>
                      <a:lnTo>
                        <a:pt x="34" y="101"/>
                      </a:lnTo>
                      <a:lnTo>
                        <a:pt x="34" y="102"/>
                      </a:lnTo>
                      <a:lnTo>
                        <a:pt x="32" y="102"/>
                      </a:lnTo>
                      <a:lnTo>
                        <a:pt x="32" y="102"/>
                      </a:lnTo>
                      <a:lnTo>
                        <a:pt x="26" y="102"/>
                      </a:lnTo>
                      <a:lnTo>
                        <a:pt x="26" y="102"/>
                      </a:lnTo>
                      <a:lnTo>
                        <a:pt x="25" y="104"/>
                      </a:lnTo>
                      <a:lnTo>
                        <a:pt x="25" y="105"/>
                      </a:lnTo>
                      <a:lnTo>
                        <a:pt x="23" y="104"/>
                      </a:lnTo>
                      <a:lnTo>
                        <a:pt x="21" y="104"/>
                      </a:lnTo>
                      <a:lnTo>
                        <a:pt x="17" y="102"/>
                      </a:lnTo>
                      <a:lnTo>
                        <a:pt x="15" y="102"/>
                      </a:lnTo>
                      <a:lnTo>
                        <a:pt x="13" y="101"/>
                      </a:lnTo>
                      <a:lnTo>
                        <a:pt x="13" y="101"/>
                      </a:lnTo>
                      <a:lnTo>
                        <a:pt x="11" y="98"/>
                      </a:lnTo>
                      <a:lnTo>
                        <a:pt x="11" y="98"/>
                      </a:lnTo>
                      <a:lnTo>
                        <a:pt x="10" y="96"/>
                      </a:lnTo>
                      <a:lnTo>
                        <a:pt x="9" y="96"/>
                      </a:lnTo>
                      <a:lnTo>
                        <a:pt x="8" y="94"/>
                      </a:lnTo>
                      <a:lnTo>
                        <a:pt x="10" y="93"/>
                      </a:lnTo>
                      <a:lnTo>
                        <a:pt x="11" y="93"/>
                      </a:lnTo>
                      <a:lnTo>
                        <a:pt x="13" y="93"/>
                      </a:lnTo>
                      <a:lnTo>
                        <a:pt x="13" y="90"/>
                      </a:lnTo>
                      <a:lnTo>
                        <a:pt x="13" y="90"/>
                      </a:lnTo>
                      <a:lnTo>
                        <a:pt x="10" y="90"/>
                      </a:lnTo>
                      <a:lnTo>
                        <a:pt x="8" y="90"/>
                      </a:lnTo>
                      <a:lnTo>
                        <a:pt x="6" y="89"/>
                      </a:lnTo>
                      <a:lnTo>
                        <a:pt x="6" y="89"/>
                      </a:lnTo>
                      <a:lnTo>
                        <a:pt x="5" y="89"/>
                      </a:lnTo>
                      <a:lnTo>
                        <a:pt x="4" y="89"/>
                      </a:lnTo>
                      <a:lnTo>
                        <a:pt x="1" y="89"/>
                      </a:lnTo>
                      <a:lnTo>
                        <a:pt x="0" y="89"/>
                      </a:lnTo>
                      <a:lnTo>
                        <a:pt x="0" y="89"/>
                      </a:lnTo>
                      <a:lnTo>
                        <a:pt x="0" y="88"/>
                      </a:lnTo>
                      <a:lnTo>
                        <a:pt x="0" y="88"/>
                      </a:lnTo>
                      <a:lnTo>
                        <a:pt x="0" y="88"/>
                      </a:lnTo>
                      <a:lnTo>
                        <a:pt x="1" y="87"/>
                      </a:lnTo>
                      <a:lnTo>
                        <a:pt x="1" y="85"/>
                      </a:lnTo>
                      <a:lnTo>
                        <a:pt x="2" y="85"/>
                      </a:lnTo>
                      <a:lnTo>
                        <a:pt x="4" y="85"/>
                      </a:lnTo>
                      <a:lnTo>
                        <a:pt x="5" y="84"/>
                      </a:lnTo>
                      <a:lnTo>
                        <a:pt x="6" y="84"/>
                      </a:lnTo>
                      <a:lnTo>
                        <a:pt x="6" y="83"/>
                      </a:lnTo>
                      <a:lnTo>
                        <a:pt x="10" y="81"/>
                      </a:lnTo>
                      <a:lnTo>
                        <a:pt x="10" y="81"/>
                      </a:lnTo>
                      <a:lnTo>
                        <a:pt x="11" y="81"/>
                      </a:lnTo>
                      <a:lnTo>
                        <a:pt x="13" y="81"/>
                      </a:lnTo>
                      <a:lnTo>
                        <a:pt x="13" y="81"/>
                      </a:lnTo>
                      <a:lnTo>
                        <a:pt x="13" y="83"/>
                      </a:lnTo>
                      <a:lnTo>
                        <a:pt x="18" y="81"/>
                      </a:lnTo>
                      <a:lnTo>
                        <a:pt x="18" y="77"/>
                      </a:lnTo>
                      <a:lnTo>
                        <a:pt x="19" y="77"/>
                      </a:lnTo>
                      <a:lnTo>
                        <a:pt x="19" y="76"/>
                      </a:lnTo>
                      <a:lnTo>
                        <a:pt x="21" y="76"/>
                      </a:lnTo>
                      <a:lnTo>
                        <a:pt x="21" y="76"/>
                      </a:lnTo>
                      <a:lnTo>
                        <a:pt x="23" y="76"/>
                      </a:lnTo>
                      <a:lnTo>
                        <a:pt x="23" y="75"/>
                      </a:lnTo>
                      <a:lnTo>
                        <a:pt x="25" y="75"/>
                      </a:lnTo>
                      <a:lnTo>
                        <a:pt x="25" y="75"/>
                      </a:lnTo>
                      <a:lnTo>
                        <a:pt x="26" y="75"/>
                      </a:lnTo>
                      <a:lnTo>
                        <a:pt x="26" y="73"/>
                      </a:lnTo>
                      <a:lnTo>
                        <a:pt x="28" y="73"/>
                      </a:lnTo>
                      <a:lnTo>
                        <a:pt x="28" y="72"/>
                      </a:lnTo>
                      <a:lnTo>
                        <a:pt x="30" y="72"/>
                      </a:lnTo>
                      <a:lnTo>
                        <a:pt x="32" y="72"/>
                      </a:lnTo>
                      <a:lnTo>
                        <a:pt x="32" y="72"/>
                      </a:lnTo>
                      <a:lnTo>
                        <a:pt x="34" y="72"/>
                      </a:lnTo>
                      <a:lnTo>
                        <a:pt x="34" y="73"/>
                      </a:lnTo>
                      <a:lnTo>
                        <a:pt x="35" y="73"/>
                      </a:lnTo>
                      <a:lnTo>
                        <a:pt x="35" y="75"/>
                      </a:lnTo>
                      <a:lnTo>
                        <a:pt x="35" y="76"/>
                      </a:lnTo>
                      <a:lnTo>
                        <a:pt x="35" y="76"/>
                      </a:lnTo>
                      <a:lnTo>
                        <a:pt x="35" y="80"/>
                      </a:lnTo>
                      <a:lnTo>
                        <a:pt x="34" y="80"/>
                      </a:lnTo>
                      <a:lnTo>
                        <a:pt x="34" y="81"/>
                      </a:lnTo>
                      <a:lnTo>
                        <a:pt x="35" y="81"/>
                      </a:lnTo>
                      <a:lnTo>
                        <a:pt x="36" y="81"/>
                      </a:lnTo>
                      <a:lnTo>
                        <a:pt x="38" y="83"/>
                      </a:lnTo>
                      <a:lnTo>
                        <a:pt x="38" y="83"/>
                      </a:lnTo>
                      <a:lnTo>
                        <a:pt x="52" y="84"/>
                      </a:lnTo>
                      <a:lnTo>
                        <a:pt x="52" y="85"/>
                      </a:lnTo>
                      <a:lnTo>
                        <a:pt x="52" y="85"/>
                      </a:lnTo>
                      <a:lnTo>
                        <a:pt x="52" y="84"/>
                      </a:lnTo>
                      <a:lnTo>
                        <a:pt x="53" y="83"/>
                      </a:lnTo>
                      <a:lnTo>
                        <a:pt x="53" y="83"/>
                      </a:lnTo>
                      <a:lnTo>
                        <a:pt x="55" y="81"/>
                      </a:lnTo>
                      <a:lnTo>
                        <a:pt x="57" y="81"/>
                      </a:lnTo>
                      <a:lnTo>
                        <a:pt x="57" y="83"/>
                      </a:lnTo>
                      <a:lnTo>
                        <a:pt x="59" y="83"/>
                      </a:lnTo>
                      <a:lnTo>
                        <a:pt x="59" y="80"/>
                      </a:lnTo>
                      <a:lnTo>
                        <a:pt x="59" y="80"/>
                      </a:lnTo>
                      <a:lnTo>
                        <a:pt x="59" y="79"/>
                      </a:lnTo>
                      <a:lnTo>
                        <a:pt x="56" y="79"/>
                      </a:lnTo>
                      <a:lnTo>
                        <a:pt x="56" y="79"/>
                      </a:lnTo>
                      <a:lnTo>
                        <a:pt x="56" y="79"/>
                      </a:lnTo>
                      <a:lnTo>
                        <a:pt x="55" y="79"/>
                      </a:lnTo>
                      <a:lnTo>
                        <a:pt x="55" y="79"/>
                      </a:lnTo>
                      <a:lnTo>
                        <a:pt x="53" y="79"/>
                      </a:lnTo>
                      <a:lnTo>
                        <a:pt x="53" y="79"/>
                      </a:lnTo>
                      <a:lnTo>
                        <a:pt x="52" y="79"/>
                      </a:lnTo>
                      <a:lnTo>
                        <a:pt x="52" y="77"/>
                      </a:lnTo>
                      <a:lnTo>
                        <a:pt x="53" y="77"/>
                      </a:lnTo>
                      <a:lnTo>
                        <a:pt x="56" y="76"/>
                      </a:lnTo>
                      <a:lnTo>
                        <a:pt x="57" y="76"/>
                      </a:lnTo>
                      <a:lnTo>
                        <a:pt x="59" y="76"/>
                      </a:lnTo>
                      <a:lnTo>
                        <a:pt x="59" y="77"/>
                      </a:lnTo>
                      <a:lnTo>
                        <a:pt x="64" y="77"/>
                      </a:lnTo>
                      <a:lnTo>
                        <a:pt x="64" y="75"/>
                      </a:lnTo>
                      <a:lnTo>
                        <a:pt x="64" y="75"/>
                      </a:lnTo>
                      <a:lnTo>
                        <a:pt x="64" y="75"/>
                      </a:lnTo>
                      <a:lnTo>
                        <a:pt x="64" y="75"/>
                      </a:lnTo>
                      <a:lnTo>
                        <a:pt x="64" y="73"/>
                      </a:lnTo>
                      <a:lnTo>
                        <a:pt x="56" y="73"/>
                      </a:lnTo>
                      <a:lnTo>
                        <a:pt x="56" y="72"/>
                      </a:lnTo>
                      <a:lnTo>
                        <a:pt x="55" y="72"/>
                      </a:lnTo>
                      <a:lnTo>
                        <a:pt x="53" y="72"/>
                      </a:lnTo>
                      <a:lnTo>
                        <a:pt x="52" y="72"/>
                      </a:lnTo>
                      <a:lnTo>
                        <a:pt x="52" y="72"/>
                      </a:lnTo>
                      <a:lnTo>
                        <a:pt x="52" y="71"/>
                      </a:lnTo>
                      <a:lnTo>
                        <a:pt x="52" y="71"/>
                      </a:lnTo>
                      <a:lnTo>
                        <a:pt x="52" y="71"/>
                      </a:lnTo>
                      <a:lnTo>
                        <a:pt x="53" y="70"/>
                      </a:lnTo>
                      <a:lnTo>
                        <a:pt x="55" y="70"/>
                      </a:lnTo>
                      <a:lnTo>
                        <a:pt x="55" y="68"/>
                      </a:lnTo>
                      <a:lnTo>
                        <a:pt x="56" y="68"/>
                      </a:lnTo>
                      <a:lnTo>
                        <a:pt x="56" y="67"/>
                      </a:lnTo>
                      <a:lnTo>
                        <a:pt x="55" y="67"/>
                      </a:lnTo>
                      <a:lnTo>
                        <a:pt x="55" y="67"/>
                      </a:lnTo>
                      <a:lnTo>
                        <a:pt x="52" y="67"/>
                      </a:lnTo>
                      <a:lnTo>
                        <a:pt x="51" y="68"/>
                      </a:lnTo>
                      <a:lnTo>
                        <a:pt x="48" y="68"/>
                      </a:lnTo>
                      <a:lnTo>
                        <a:pt x="48" y="68"/>
                      </a:lnTo>
                      <a:lnTo>
                        <a:pt x="47" y="67"/>
                      </a:lnTo>
                      <a:lnTo>
                        <a:pt x="47" y="67"/>
                      </a:lnTo>
                      <a:lnTo>
                        <a:pt x="47" y="66"/>
                      </a:lnTo>
                      <a:lnTo>
                        <a:pt x="42" y="67"/>
                      </a:lnTo>
                      <a:lnTo>
                        <a:pt x="42" y="68"/>
                      </a:lnTo>
                      <a:lnTo>
                        <a:pt x="36" y="67"/>
                      </a:lnTo>
                      <a:lnTo>
                        <a:pt x="36" y="67"/>
                      </a:lnTo>
                      <a:lnTo>
                        <a:pt x="36" y="67"/>
                      </a:lnTo>
                      <a:lnTo>
                        <a:pt x="36" y="66"/>
                      </a:lnTo>
                      <a:lnTo>
                        <a:pt x="36" y="63"/>
                      </a:lnTo>
                      <a:lnTo>
                        <a:pt x="36" y="62"/>
                      </a:lnTo>
                      <a:lnTo>
                        <a:pt x="36" y="62"/>
                      </a:lnTo>
                      <a:lnTo>
                        <a:pt x="36" y="62"/>
                      </a:lnTo>
                      <a:lnTo>
                        <a:pt x="32" y="62"/>
                      </a:lnTo>
                      <a:lnTo>
                        <a:pt x="30" y="59"/>
                      </a:lnTo>
                      <a:lnTo>
                        <a:pt x="27" y="58"/>
                      </a:lnTo>
                      <a:lnTo>
                        <a:pt x="25" y="55"/>
                      </a:lnTo>
                      <a:lnTo>
                        <a:pt x="21" y="55"/>
                      </a:lnTo>
                      <a:lnTo>
                        <a:pt x="21" y="54"/>
                      </a:lnTo>
                      <a:lnTo>
                        <a:pt x="19" y="54"/>
                      </a:lnTo>
                      <a:lnTo>
                        <a:pt x="18" y="51"/>
                      </a:lnTo>
                      <a:lnTo>
                        <a:pt x="15" y="51"/>
                      </a:lnTo>
                      <a:lnTo>
                        <a:pt x="15" y="51"/>
                      </a:lnTo>
                      <a:lnTo>
                        <a:pt x="15" y="51"/>
                      </a:lnTo>
                      <a:lnTo>
                        <a:pt x="14" y="51"/>
                      </a:lnTo>
                      <a:lnTo>
                        <a:pt x="13" y="50"/>
                      </a:lnTo>
                      <a:lnTo>
                        <a:pt x="14" y="50"/>
                      </a:lnTo>
                      <a:lnTo>
                        <a:pt x="14" y="50"/>
                      </a:lnTo>
                      <a:lnTo>
                        <a:pt x="14" y="49"/>
                      </a:lnTo>
                      <a:lnTo>
                        <a:pt x="17" y="49"/>
                      </a:lnTo>
                      <a:lnTo>
                        <a:pt x="15" y="41"/>
                      </a:lnTo>
                      <a:lnTo>
                        <a:pt x="18" y="41"/>
                      </a:lnTo>
                      <a:lnTo>
                        <a:pt x="18" y="41"/>
                      </a:lnTo>
                      <a:lnTo>
                        <a:pt x="22" y="41"/>
                      </a:lnTo>
                      <a:lnTo>
                        <a:pt x="22" y="41"/>
                      </a:lnTo>
                      <a:lnTo>
                        <a:pt x="25" y="41"/>
                      </a:lnTo>
                      <a:lnTo>
                        <a:pt x="25" y="41"/>
                      </a:lnTo>
                      <a:lnTo>
                        <a:pt x="26" y="41"/>
                      </a:lnTo>
                      <a:lnTo>
                        <a:pt x="26" y="39"/>
                      </a:lnTo>
                      <a:lnTo>
                        <a:pt x="27" y="39"/>
                      </a:lnTo>
                      <a:lnTo>
                        <a:pt x="30" y="41"/>
                      </a:lnTo>
                      <a:lnTo>
                        <a:pt x="31" y="41"/>
                      </a:lnTo>
                      <a:lnTo>
                        <a:pt x="31" y="41"/>
                      </a:lnTo>
                      <a:lnTo>
                        <a:pt x="31" y="39"/>
                      </a:lnTo>
                      <a:lnTo>
                        <a:pt x="35" y="39"/>
                      </a:lnTo>
                      <a:lnTo>
                        <a:pt x="35" y="39"/>
                      </a:lnTo>
                      <a:lnTo>
                        <a:pt x="36" y="39"/>
                      </a:lnTo>
                      <a:lnTo>
                        <a:pt x="36" y="38"/>
                      </a:lnTo>
                      <a:lnTo>
                        <a:pt x="40" y="38"/>
                      </a:lnTo>
                      <a:lnTo>
                        <a:pt x="40" y="38"/>
                      </a:lnTo>
                      <a:lnTo>
                        <a:pt x="42" y="38"/>
                      </a:lnTo>
                      <a:lnTo>
                        <a:pt x="42" y="38"/>
                      </a:lnTo>
                      <a:lnTo>
                        <a:pt x="42" y="38"/>
                      </a:lnTo>
                      <a:lnTo>
                        <a:pt x="42" y="38"/>
                      </a:lnTo>
                      <a:lnTo>
                        <a:pt x="43" y="37"/>
                      </a:lnTo>
                      <a:lnTo>
                        <a:pt x="43" y="34"/>
                      </a:lnTo>
                      <a:lnTo>
                        <a:pt x="43" y="34"/>
                      </a:lnTo>
                      <a:lnTo>
                        <a:pt x="43" y="30"/>
                      </a:lnTo>
                      <a:lnTo>
                        <a:pt x="45" y="29"/>
                      </a:lnTo>
                      <a:lnTo>
                        <a:pt x="47" y="22"/>
                      </a:lnTo>
                      <a:lnTo>
                        <a:pt x="48" y="22"/>
                      </a:lnTo>
                      <a:lnTo>
                        <a:pt x="49" y="21"/>
                      </a:lnTo>
                      <a:lnTo>
                        <a:pt x="51" y="21"/>
                      </a:lnTo>
                      <a:lnTo>
                        <a:pt x="52" y="18"/>
                      </a:lnTo>
                      <a:lnTo>
                        <a:pt x="53" y="17"/>
                      </a:lnTo>
                      <a:lnTo>
                        <a:pt x="53" y="16"/>
                      </a:lnTo>
                      <a:lnTo>
                        <a:pt x="56" y="15"/>
                      </a:lnTo>
                      <a:lnTo>
                        <a:pt x="57" y="15"/>
                      </a:lnTo>
                      <a:lnTo>
                        <a:pt x="59" y="13"/>
                      </a:lnTo>
                      <a:lnTo>
                        <a:pt x="60" y="13"/>
                      </a:lnTo>
                      <a:lnTo>
                        <a:pt x="66" y="13"/>
                      </a:lnTo>
                      <a:lnTo>
                        <a:pt x="66" y="12"/>
                      </a:lnTo>
                      <a:lnTo>
                        <a:pt x="70" y="12"/>
                      </a:lnTo>
                      <a:lnTo>
                        <a:pt x="70" y="9"/>
                      </a:lnTo>
                      <a:lnTo>
                        <a:pt x="73" y="11"/>
                      </a:lnTo>
                      <a:lnTo>
                        <a:pt x="74" y="8"/>
                      </a:lnTo>
                      <a:lnTo>
                        <a:pt x="74" y="7"/>
                      </a:lnTo>
                      <a:lnTo>
                        <a:pt x="74" y="7"/>
                      </a:lnTo>
                      <a:lnTo>
                        <a:pt x="76" y="7"/>
                      </a:lnTo>
                      <a:lnTo>
                        <a:pt x="76" y="7"/>
                      </a:lnTo>
                      <a:lnTo>
                        <a:pt x="76" y="8"/>
                      </a:lnTo>
                      <a:lnTo>
                        <a:pt x="76" y="8"/>
                      </a:lnTo>
                      <a:lnTo>
                        <a:pt x="77" y="9"/>
                      </a:lnTo>
                      <a:lnTo>
                        <a:pt x="77" y="9"/>
                      </a:lnTo>
                      <a:lnTo>
                        <a:pt x="78" y="8"/>
                      </a:lnTo>
                      <a:lnTo>
                        <a:pt x="78" y="8"/>
                      </a:lnTo>
                      <a:lnTo>
                        <a:pt x="86" y="8"/>
                      </a:lnTo>
                      <a:lnTo>
                        <a:pt x="86" y="7"/>
                      </a:lnTo>
                      <a:lnTo>
                        <a:pt x="90" y="5"/>
                      </a:lnTo>
                      <a:lnTo>
                        <a:pt x="90" y="5"/>
                      </a:lnTo>
                      <a:lnTo>
                        <a:pt x="91" y="5"/>
                      </a:lnTo>
                      <a:lnTo>
                        <a:pt x="91" y="4"/>
                      </a:lnTo>
                      <a:lnTo>
                        <a:pt x="93" y="4"/>
                      </a:lnTo>
                      <a:lnTo>
                        <a:pt x="94" y="1"/>
                      </a:lnTo>
                      <a:lnTo>
                        <a:pt x="97" y="1"/>
                      </a:lnTo>
                      <a:lnTo>
                        <a:pt x="97"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0">
                  <a:extLst>
                    <a:ext uri="{FF2B5EF4-FFF2-40B4-BE49-F238E27FC236}">
                      <a16:creationId xmlns:a16="http://schemas.microsoft.com/office/drawing/2014/main" xmlns="" id="{F7080DEE-B5FF-4ABC-B1AB-79634763DDC7}"/>
                    </a:ext>
                  </a:extLst>
                </p:cNvPr>
                <p:cNvSpPr>
                  <a:spLocks noEditPoints="1"/>
                </p:cNvSpPr>
                <p:nvPr/>
              </p:nvSpPr>
              <p:spPr bwMode="auto">
                <a:xfrm>
                  <a:off x="4067175" y="1414917"/>
                  <a:ext cx="635000" cy="803275"/>
                </a:xfrm>
                <a:custGeom>
                  <a:avLst/>
                  <a:gdLst>
                    <a:gd name="T0" fmla="*/ 385 w 400"/>
                    <a:gd name="T1" fmla="*/ 399 h 506"/>
                    <a:gd name="T2" fmla="*/ 316 w 400"/>
                    <a:gd name="T3" fmla="*/ 368 h 506"/>
                    <a:gd name="T4" fmla="*/ 296 w 400"/>
                    <a:gd name="T5" fmla="*/ 395 h 506"/>
                    <a:gd name="T6" fmla="*/ 343 w 400"/>
                    <a:gd name="T7" fmla="*/ 394 h 506"/>
                    <a:gd name="T8" fmla="*/ 320 w 400"/>
                    <a:gd name="T9" fmla="*/ 419 h 506"/>
                    <a:gd name="T10" fmla="*/ 334 w 400"/>
                    <a:gd name="T11" fmla="*/ 444 h 506"/>
                    <a:gd name="T12" fmla="*/ 359 w 400"/>
                    <a:gd name="T13" fmla="*/ 413 h 506"/>
                    <a:gd name="T14" fmla="*/ 381 w 400"/>
                    <a:gd name="T15" fmla="*/ 419 h 506"/>
                    <a:gd name="T16" fmla="*/ 377 w 400"/>
                    <a:gd name="T17" fmla="*/ 406 h 506"/>
                    <a:gd name="T18" fmla="*/ 333 w 400"/>
                    <a:gd name="T19" fmla="*/ 370 h 506"/>
                    <a:gd name="T20" fmla="*/ 216 w 400"/>
                    <a:gd name="T21" fmla="*/ 327 h 506"/>
                    <a:gd name="T22" fmla="*/ 208 w 400"/>
                    <a:gd name="T23" fmla="*/ 310 h 506"/>
                    <a:gd name="T24" fmla="*/ 227 w 400"/>
                    <a:gd name="T25" fmla="*/ 294 h 506"/>
                    <a:gd name="T26" fmla="*/ 231 w 400"/>
                    <a:gd name="T27" fmla="*/ 320 h 506"/>
                    <a:gd name="T28" fmla="*/ 243 w 400"/>
                    <a:gd name="T29" fmla="*/ 330 h 506"/>
                    <a:gd name="T30" fmla="*/ 182 w 400"/>
                    <a:gd name="T31" fmla="*/ 269 h 506"/>
                    <a:gd name="T32" fmla="*/ 194 w 400"/>
                    <a:gd name="T33" fmla="*/ 252 h 506"/>
                    <a:gd name="T34" fmla="*/ 113 w 400"/>
                    <a:gd name="T35" fmla="*/ 239 h 506"/>
                    <a:gd name="T36" fmla="*/ 122 w 400"/>
                    <a:gd name="T37" fmla="*/ 170 h 506"/>
                    <a:gd name="T38" fmla="*/ 76 w 400"/>
                    <a:gd name="T39" fmla="*/ 176 h 506"/>
                    <a:gd name="T40" fmla="*/ 76 w 400"/>
                    <a:gd name="T41" fmla="*/ 201 h 506"/>
                    <a:gd name="T42" fmla="*/ 122 w 400"/>
                    <a:gd name="T43" fmla="*/ 176 h 506"/>
                    <a:gd name="T44" fmla="*/ 45 w 400"/>
                    <a:gd name="T45" fmla="*/ 169 h 506"/>
                    <a:gd name="T46" fmla="*/ 284 w 400"/>
                    <a:gd name="T47" fmla="*/ 5 h 506"/>
                    <a:gd name="T48" fmla="*/ 263 w 400"/>
                    <a:gd name="T49" fmla="*/ 36 h 506"/>
                    <a:gd name="T50" fmla="*/ 292 w 400"/>
                    <a:gd name="T51" fmla="*/ 64 h 506"/>
                    <a:gd name="T52" fmla="*/ 297 w 400"/>
                    <a:gd name="T53" fmla="*/ 86 h 506"/>
                    <a:gd name="T54" fmla="*/ 316 w 400"/>
                    <a:gd name="T55" fmla="*/ 101 h 506"/>
                    <a:gd name="T56" fmla="*/ 342 w 400"/>
                    <a:gd name="T57" fmla="*/ 98 h 506"/>
                    <a:gd name="T58" fmla="*/ 372 w 400"/>
                    <a:gd name="T59" fmla="*/ 78 h 506"/>
                    <a:gd name="T60" fmla="*/ 383 w 400"/>
                    <a:gd name="T61" fmla="*/ 108 h 506"/>
                    <a:gd name="T62" fmla="*/ 349 w 400"/>
                    <a:gd name="T63" fmla="*/ 124 h 506"/>
                    <a:gd name="T64" fmla="*/ 334 w 400"/>
                    <a:gd name="T65" fmla="*/ 140 h 506"/>
                    <a:gd name="T66" fmla="*/ 299 w 400"/>
                    <a:gd name="T67" fmla="*/ 142 h 506"/>
                    <a:gd name="T68" fmla="*/ 303 w 400"/>
                    <a:gd name="T69" fmla="*/ 161 h 506"/>
                    <a:gd name="T70" fmla="*/ 286 w 400"/>
                    <a:gd name="T71" fmla="*/ 182 h 506"/>
                    <a:gd name="T72" fmla="*/ 261 w 400"/>
                    <a:gd name="T73" fmla="*/ 209 h 506"/>
                    <a:gd name="T74" fmla="*/ 278 w 400"/>
                    <a:gd name="T75" fmla="*/ 243 h 506"/>
                    <a:gd name="T76" fmla="*/ 320 w 400"/>
                    <a:gd name="T77" fmla="*/ 268 h 506"/>
                    <a:gd name="T78" fmla="*/ 367 w 400"/>
                    <a:gd name="T79" fmla="*/ 286 h 506"/>
                    <a:gd name="T80" fmla="*/ 396 w 400"/>
                    <a:gd name="T81" fmla="*/ 433 h 506"/>
                    <a:gd name="T82" fmla="*/ 366 w 400"/>
                    <a:gd name="T83" fmla="*/ 444 h 506"/>
                    <a:gd name="T84" fmla="*/ 394 w 400"/>
                    <a:gd name="T85" fmla="*/ 447 h 506"/>
                    <a:gd name="T86" fmla="*/ 2 w 400"/>
                    <a:gd name="T87" fmla="*/ 489 h 506"/>
                    <a:gd name="T88" fmla="*/ 11 w 400"/>
                    <a:gd name="T89" fmla="*/ 368 h 506"/>
                    <a:gd name="T90" fmla="*/ 13 w 400"/>
                    <a:gd name="T91" fmla="*/ 137 h 506"/>
                    <a:gd name="T92" fmla="*/ 25 w 400"/>
                    <a:gd name="T93" fmla="*/ 149 h 506"/>
                    <a:gd name="T94" fmla="*/ 54 w 400"/>
                    <a:gd name="T95" fmla="*/ 138 h 506"/>
                    <a:gd name="T96" fmla="*/ 32 w 400"/>
                    <a:gd name="T97" fmla="*/ 116 h 506"/>
                    <a:gd name="T98" fmla="*/ 19 w 400"/>
                    <a:gd name="T99" fmla="*/ 73 h 506"/>
                    <a:gd name="T100" fmla="*/ 83 w 400"/>
                    <a:gd name="T101" fmla="*/ 93 h 506"/>
                    <a:gd name="T102" fmla="*/ 110 w 400"/>
                    <a:gd name="T103" fmla="*/ 104 h 506"/>
                    <a:gd name="T104" fmla="*/ 136 w 400"/>
                    <a:gd name="T105" fmla="*/ 118 h 506"/>
                    <a:gd name="T106" fmla="*/ 151 w 400"/>
                    <a:gd name="T107" fmla="*/ 91 h 506"/>
                    <a:gd name="T108" fmla="*/ 142 w 400"/>
                    <a:gd name="T109" fmla="*/ 90 h 506"/>
                    <a:gd name="T110" fmla="*/ 181 w 400"/>
                    <a:gd name="T111" fmla="*/ 103 h 506"/>
                    <a:gd name="T112" fmla="*/ 224 w 400"/>
                    <a:gd name="T113" fmla="*/ 106 h 506"/>
                    <a:gd name="T114" fmla="*/ 241 w 400"/>
                    <a:gd name="T115" fmla="*/ 104 h 506"/>
                    <a:gd name="T116" fmla="*/ 254 w 400"/>
                    <a:gd name="T117" fmla="*/ 103 h 506"/>
                    <a:gd name="T118" fmla="*/ 267 w 400"/>
                    <a:gd name="T119" fmla="*/ 82 h 506"/>
                    <a:gd name="T120" fmla="*/ 253 w 400"/>
                    <a:gd name="T121" fmla="*/ 70 h 506"/>
                    <a:gd name="T122" fmla="*/ 256 w 400"/>
                    <a:gd name="T123" fmla="*/ 48 h 506"/>
                    <a:gd name="T124" fmla="*/ 252 w 400"/>
                    <a:gd name="T125" fmla="*/ 1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0" h="506">
                      <a:moveTo>
                        <a:pt x="96" y="451"/>
                      </a:moveTo>
                      <a:lnTo>
                        <a:pt x="96" y="454"/>
                      </a:lnTo>
                      <a:lnTo>
                        <a:pt x="96" y="457"/>
                      </a:lnTo>
                      <a:lnTo>
                        <a:pt x="99" y="459"/>
                      </a:lnTo>
                      <a:lnTo>
                        <a:pt x="101" y="462"/>
                      </a:lnTo>
                      <a:lnTo>
                        <a:pt x="102" y="462"/>
                      </a:lnTo>
                      <a:lnTo>
                        <a:pt x="104" y="461"/>
                      </a:lnTo>
                      <a:lnTo>
                        <a:pt x="104" y="461"/>
                      </a:lnTo>
                      <a:lnTo>
                        <a:pt x="104" y="458"/>
                      </a:lnTo>
                      <a:lnTo>
                        <a:pt x="102" y="458"/>
                      </a:lnTo>
                      <a:lnTo>
                        <a:pt x="102" y="457"/>
                      </a:lnTo>
                      <a:lnTo>
                        <a:pt x="102" y="455"/>
                      </a:lnTo>
                      <a:lnTo>
                        <a:pt x="102" y="454"/>
                      </a:lnTo>
                      <a:lnTo>
                        <a:pt x="101" y="454"/>
                      </a:lnTo>
                      <a:lnTo>
                        <a:pt x="101" y="454"/>
                      </a:lnTo>
                      <a:lnTo>
                        <a:pt x="101" y="455"/>
                      </a:lnTo>
                      <a:lnTo>
                        <a:pt x="99" y="455"/>
                      </a:lnTo>
                      <a:lnTo>
                        <a:pt x="97" y="454"/>
                      </a:lnTo>
                      <a:lnTo>
                        <a:pt x="97" y="451"/>
                      </a:lnTo>
                      <a:lnTo>
                        <a:pt x="96" y="451"/>
                      </a:lnTo>
                      <a:close/>
                      <a:moveTo>
                        <a:pt x="397" y="421"/>
                      </a:moveTo>
                      <a:lnTo>
                        <a:pt x="396" y="423"/>
                      </a:lnTo>
                      <a:lnTo>
                        <a:pt x="394" y="424"/>
                      </a:lnTo>
                      <a:lnTo>
                        <a:pt x="394" y="425"/>
                      </a:lnTo>
                      <a:lnTo>
                        <a:pt x="394" y="426"/>
                      </a:lnTo>
                      <a:lnTo>
                        <a:pt x="394" y="426"/>
                      </a:lnTo>
                      <a:lnTo>
                        <a:pt x="396" y="426"/>
                      </a:lnTo>
                      <a:lnTo>
                        <a:pt x="397" y="426"/>
                      </a:lnTo>
                      <a:lnTo>
                        <a:pt x="397" y="425"/>
                      </a:lnTo>
                      <a:lnTo>
                        <a:pt x="397" y="425"/>
                      </a:lnTo>
                      <a:lnTo>
                        <a:pt x="398" y="424"/>
                      </a:lnTo>
                      <a:lnTo>
                        <a:pt x="397" y="424"/>
                      </a:lnTo>
                      <a:lnTo>
                        <a:pt x="397" y="421"/>
                      </a:lnTo>
                      <a:lnTo>
                        <a:pt x="397" y="421"/>
                      </a:lnTo>
                      <a:close/>
                      <a:moveTo>
                        <a:pt x="389" y="398"/>
                      </a:moveTo>
                      <a:lnTo>
                        <a:pt x="389" y="398"/>
                      </a:lnTo>
                      <a:lnTo>
                        <a:pt x="385" y="398"/>
                      </a:lnTo>
                      <a:lnTo>
                        <a:pt x="385" y="399"/>
                      </a:lnTo>
                      <a:lnTo>
                        <a:pt x="388" y="400"/>
                      </a:lnTo>
                      <a:lnTo>
                        <a:pt x="392" y="400"/>
                      </a:lnTo>
                      <a:lnTo>
                        <a:pt x="392" y="402"/>
                      </a:lnTo>
                      <a:lnTo>
                        <a:pt x="393" y="402"/>
                      </a:lnTo>
                      <a:lnTo>
                        <a:pt x="393" y="400"/>
                      </a:lnTo>
                      <a:lnTo>
                        <a:pt x="393" y="400"/>
                      </a:lnTo>
                      <a:lnTo>
                        <a:pt x="394" y="399"/>
                      </a:lnTo>
                      <a:lnTo>
                        <a:pt x="393" y="398"/>
                      </a:lnTo>
                      <a:lnTo>
                        <a:pt x="392" y="398"/>
                      </a:lnTo>
                      <a:lnTo>
                        <a:pt x="389" y="398"/>
                      </a:lnTo>
                      <a:close/>
                      <a:moveTo>
                        <a:pt x="11" y="385"/>
                      </a:moveTo>
                      <a:lnTo>
                        <a:pt x="8" y="386"/>
                      </a:lnTo>
                      <a:lnTo>
                        <a:pt x="7" y="387"/>
                      </a:lnTo>
                      <a:lnTo>
                        <a:pt x="7" y="390"/>
                      </a:lnTo>
                      <a:lnTo>
                        <a:pt x="8" y="389"/>
                      </a:lnTo>
                      <a:lnTo>
                        <a:pt x="8" y="389"/>
                      </a:lnTo>
                      <a:lnTo>
                        <a:pt x="8" y="389"/>
                      </a:lnTo>
                      <a:lnTo>
                        <a:pt x="8" y="387"/>
                      </a:lnTo>
                      <a:lnTo>
                        <a:pt x="9" y="387"/>
                      </a:lnTo>
                      <a:lnTo>
                        <a:pt x="9" y="387"/>
                      </a:lnTo>
                      <a:lnTo>
                        <a:pt x="12" y="386"/>
                      </a:lnTo>
                      <a:lnTo>
                        <a:pt x="12" y="386"/>
                      </a:lnTo>
                      <a:lnTo>
                        <a:pt x="11" y="386"/>
                      </a:lnTo>
                      <a:lnTo>
                        <a:pt x="11" y="385"/>
                      </a:lnTo>
                      <a:close/>
                      <a:moveTo>
                        <a:pt x="318" y="366"/>
                      </a:moveTo>
                      <a:lnTo>
                        <a:pt x="318" y="368"/>
                      </a:lnTo>
                      <a:lnTo>
                        <a:pt x="317" y="368"/>
                      </a:lnTo>
                      <a:lnTo>
                        <a:pt x="317" y="368"/>
                      </a:lnTo>
                      <a:lnTo>
                        <a:pt x="318" y="369"/>
                      </a:lnTo>
                      <a:lnTo>
                        <a:pt x="318" y="369"/>
                      </a:lnTo>
                      <a:lnTo>
                        <a:pt x="317" y="372"/>
                      </a:lnTo>
                      <a:lnTo>
                        <a:pt x="317" y="370"/>
                      </a:lnTo>
                      <a:lnTo>
                        <a:pt x="317" y="370"/>
                      </a:lnTo>
                      <a:lnTo>
                        <a:pt x="317" y="370"/>
                      </a:lnTo>
                      <a:lnTo>
                        <a:pt x="316" y="370"/>
                      </a:lnTo>
                      <a:lnTo>
                        <a:pt x="317" y="370"/>
                      </a:lnTo>
                      <a:lnTo>
                        <a:pt x="316" y="368"/>
                      </a:lnTo>
                      <a:lnTo>
                        <a:pt x="316" y="368"/>
                      </a:lnTo>
                      <a:lnTo>
                        <a:pt x="316" y="369"/>
                      </a:lnTo>
                      <a:lnTo>
                        <a:pt x="316" y="369"/>
                      </a:lnTo>
                      <a:lnTo>
                        <a:pt x="315" y="369"/>
                      </a:lnTo>
                      <a:lnTo>
                        <a:pt x="315" y="372"/>
                      </a:lnTo>
                      <a:lnTo>
                        <a:pt x="313" y="372"/>
                      </a:lnTo>
                      <a:lnTo>
                        <a:pt x="313" y="372"/>
                      </a:lnTo>
                      <a:lnTo>
                        <a:pt x="312" y="373"/>
                      </a:lnTo>
                      <a:lnTo>
                        <a:pt x="312" y="373"/>
                      </a:lnTo>
                      <a:lnTo>
                        <a:pt x="308" y="373"/>
                      </a:lnTo>
                      <a:lnTo>
                        <a:pt x="308" y="373"/>
                      </a:lnTo>
                      <a:lnTo>
                        <a:pt x="308" y="373"/>
                      </a:lnTo>
                      <a:lnTo>
                        <a:pt x="308" y="377"/>
                      </a:lnTo>
                      <a:lnTo>
                        <a:pt x="307" y="377"/>
                      </a:lnTo>
                      <a:lnTo>
                        <a:pt x="305" y="379"/>
                      </a:lnTo>
                      <a:lnTo>
                        <a:pt x="304" y="379"/>
                      </a:lnTo>
                      <a:lnTo>
                        <a:pt x="303" y="381"/>
                      </a:lnTo>
                      <a:lnTo>
                        <a:pt x="300" y="382"/>
                      </a:lnTo>
                      <a:lnTo>
                        <a:pt x="300" y="382"/>
                      </a:lnTo>
                      <a:lnTo>
                        <a:pt x="297" y="383"/>
                      </a:lnTo>
                      <a:lnTo>
                        <a:pt x="295" y="385"/>
                      </a:lnTo>
                      <a:lnTo>
                        <a:pt x="292" y="386"/>
                      </a:lnTo>
                      <a:lnTo>
                        <a:pt x="292" y="387"/>
                      </a:lnTo>
                      <a:lnTo>
                        <a:pt x="290" y="387"/>
                      </a:lnTo>
                      <a:lnTo>
                        <a:pt x="288" y="390"/>
                      </a:lnTo>
                      <a:lnTo>
                        <a:pt x="287" y="390"/>
                      </a:lnTo>
                      <a:lnTo>
                        <a:pt x="286" y="390"/>
                      </a:lnTo>
                      <a:lnTo>
                        <a:pt x="284" y="392"/>
                      </a:lnTo>
                      <a:lnTo>
                        <a:pt x="287" y="392"/>
                      </a:lnTo>
                      <a:lnTo>
                        <a:pt x="287" y="394"/>
                      </a:lnTo>
                      <a:lnTo>
                        <a:pt x="287" y="394"/>
                      </a:lnTo>
                      <a:lnTo>
                        <a:pt x="288" y="394"/>
                      </a:lnTo>
                      <a:lnTo>
                        <a:pt x="291" y="392"/>
                      </a:lnTo>
                      <a:lnTo>
                        <a:pt x="294" y="392"/>
                      </a:lnTo>
                      <a:lnTo>
                        <a:pt x="294" y="392"/>
                      </a:lnTo>
                      <a:lnTo>
                        <a:pt x="294" y="394"/>
                      </a:lnTo>
                      <a:lnTo>
                        <a:pt x="295" y="394"/>
                      </a:lnTo>
                      <a:lnTo>
                        <a:pt x="296" y="395"/>
                      </a:lnTo>
                      <a:lnTo>
                        <a:pt x="296" y="395"/>
                      </a:lnTo>
                      <a:lnTo>
                        <a:pt x="300" y="395"/>
                      </a:lnTo>
                      <a:lnTo>
                        <a:pt x="301" y="394"/>
                      </a:lnTo>
                      <a:lnTo>
                        <a:pt x="307" y="392"/>
                      </a:lnTo>
                      <a:lnTo>
                        <a:pt x="311" y="390"/>
                      </a:lnTo>
                      <a:lnTo>
                        <a:pt x="312" y="390"/>
                      </a:lnTo>
                      <a:lnTo>
                        <a:pt x="312" y="387"/>
                      </a:lnTo>
                      <a:lnTo>
                        <a:pt x="315" y="386"/>
                      </a:lnTo>
                      <a:lnTo>
                        <a:pt x="316" y="386"/>
                      </a:lnTo>
                      <a:lnTo>
                        <a:pt x="317" y="385"/>
                      </a:lnTo>
                      <a:lnTo>
                        <a:pt x="320" y="385"/>
                      </a:lnTo>
                      <a:lnTo>
                        <a:pt x="321" y="387"/>
                      </a:lnTo>
                      <a:lnTo>
                        <a:pt x="320" y="387"/>
                      </a:lnTo>
                      <a:lnTo>
                        <a:pt x="320" y="387"/>
                      </a:lnTo>
                      <a:lnTo>
                        <a:pt x="318" y="389"/>
                      </a:lnTo>
                      <a:lnTo>
                        <a:pt x="317" y="390"/>
                      </a:lnTo>
                      <a:lnTo>
                        <a:pt x="316" y="390"/>
                      </a:lnTo>
                      <a:lnTo>
                        <a:pt x="316" y="390"/>
                      </a:lnTo>
                      <a:lnTo>
                        <a:pt x="316" y="390"/>
                      </a:lnTo>
                      <a:lnTo>
                        <a:pt x="315" y="390"/>
                      </a:lnTo>
                      <a:lnTo>
                        <a:pt x="315" y="391"/>
                      </a:lnTo>
                      <a:lnTo>
                        <a:pt x="313" y="392"/>
                      </a:lnTo>
                      <a:lnTo>
                        <a:pt x="315" y="392"/>
                      </a:lnTo>
                      <a:lnTo>
                        <a:pt x="315" y="392"/>
                      </a:lnTo>
                      <a:lnTo>
                        <a:pt x="317" y="392"/>
                      </a:lnTo>
                      <a:lnTo>
                        <a:pt x="321" y="391"/>
                      </a:lnTo>
                      <a:lnTo>
                        <a:pt x="322" y="394"/>
                      </a:lnTo>
                      <a:lnTo>
                        <a:pt x="322" y="394"/>
                      </a:lnTo>
                      <a:lnTo>
                        <a:pt x="324" y="398"/>
                      </a:lnTo>
                      <a:lnTo>
                        <a:pt x="328" y="398"/>
                      </a:lnTo>
                      <a:lnTo>
                        <a:pt x="328" y="398"/>
                      </a:lnTo>
                      <a:lnTo>
                        <a:pt x="329" y="399"/>
                      </a:lnTo>
                      <a:lnTo>
                        <a:pt x="329" y="398"/>
                      </a:lnTo>
                      <a:lnTo>
                        <a:pt x="334" y="398"/>
                      </a:lnTo>
                      <a:lnTo>
                        <a:pt x="335" y="396"/>
                      </a:lnTo>
                      <a:lnTo>
                        <a:pt x="342" y="395"/>
                      </a:lnTo>
                      <a:lnTo>
                        <a:pt x="342" y="395"/>
                      </a:lnTo>
                      <a:lnTo>
                        <a:pt x="343" y="395"/>
                      </a:lnTo>
                      <a:lnTo>
                        <a:pt x="343" y="394"/>
                      </a:lnTo>
                      <a:lnTo>
                        <a:pt x="345" y="394"/>
                      </a:lnTo>
                      <a:lnTo>
                        <a:pt x="345" y="394"/>
                      </a:lnTo>
                      <a:lnTo>
                        <a:pt x="346" y="394"/>
                      </a:lnTo>
                      <a:lnTo>
                        <a:pt x="346" y="399"/>
                      </a:lnTo>
                      <a:lnTo>
                        <a:pt x="351" y="399"/>
                      </a:lnTo>
                      <a:lnTo>
                        <a:pt x="352" y="400"/>
                      </a:lnTo>
                      <a:lnTo>
                        <a:pt x="354" y="403"/>
                      </a:lnTo>
                      <a:lnTo>
                        <a:pt x="355" y="404"/>
                      </a:lnTo>
                      <a:lnTo>
                        <a:pt x="351" y="404"/>
                      </a:lnTo>
                      <a:lnTo>
                        <a:pt x="351" y="403"/>
                      </a:lnTo>
                      <a:lnTo>
                        <a:pt x="349" y="403"/>
                      </a:lnTo>
                      <a:lnTo>
                        <a:pt x="349" y="404"/>
                      </a:lnTo>
                      <a:lnTo>
                        <a:pt x="346" y="404"/>
                      </a:lnTo>
                      <a:lnTo>
                        <a:pt x="345" y="404"/>
                      </a:lnTo>
                      <a:lnTo>
                        <a:pt x="342" y="403"/>
                      </a:lnTo>
                      <a:lnTo>
                        <a:pt x="341" y="402"/>
                      </a:lnTo>
                      <a:lnTo>
                        <a:pt x="339" y="403"/>
                      </a:lnTo>
                      <a:lnTo>
                        <a:pt x="339" y="404"/>
                      </a:lnTo>
                      <a:lnTo>
                        <a:pt x="339" y="404"/>
                      </a:lnTo>
                      <a:lnTo>
                        <a:pt x="339" y="404"/>
                      </a:lnTo>
                      <a:lnTo>
                        <a:pt x="337" y="404"/>
                      </a:lnTo>
                      <a:lnTo>
                        <a:pt x="335" y="406"/>
                      </a:lnTo>
                      <a:lnTo>
                        <a:pt x="334" y="406"/>
                      </a:lnTo>
                      <a:lnTo>
                        <a:pt x="334" y="406"/>
                      </a:lnTo>
                      <a:lnTo>
                        <a:pt x="333" y="406"/>
                      </a:lnTo>
                      <a:lnTo>
                        <a:pt x="332" y="406"/>
                      </a:lnTo>
                      <a:lnTo>
                        <a:pt x="332" y="407"/>
                      </a:lnTo>
                      <a:lnTo>
                        <a:pt x="330" y="407"/>
                      </a:lnTo>
                      <a:lnTo>
                        <a:pt x="330" y="406"/>
                      </a:lnTo>
                      <a:lnTo>
                        <a:pt x="328" y="406"/>
                      </a:lnTo>
                      <a:lnTo>
                        <a:pt x="328" y="408"/>
                      </a:lnTo>
                      <a:lnTo>
                        <a:pt x="326" y="408"/>
                      </a:lnTo>
                      <a:lnTo>
                        <a:pt x="326" y="408"/>
                      </a:lnTo>
                      <a:lnTo>
                        <a:pt x="325" y="412"/>
                      </a:lnTo>
                      <a:lnTo>
                        <a:pt x="324" y="412"/>
                      </a:lnTo>
                      <a:lnTo>
                        <a:pt x="322" y="416"/>
                      </a:lnTo>
                      <a:lnTo>
                        <a:pt x="321" y="416"/>
                      </a:lnTo>
                      <a:lnTo>
                        <a:pt x="320" y="419"/>
                      </a:lnTo>
                      <a:lnTo>
                        <a:pt x="320" y="420"/>
                      </a:lnTo>
                      <a:lnTo>
                        <a:pt x="318" y="423"/>
                      </a:lnTo>
                      <a:lnTo>
                        <a:pt x="321" y="423"/>
                      </a:lnTo>
                      <a:lnTo>
                        <a:pt x="322" y="420"/>
                      </a:lnTo>
                      <a:lnTo>
                        <a:pt x="322" y="419"/>
                      </a:lnTo>
                      <a:lnTo>
                        <a:pt x="325" y="417"/>
                      </a:lnTo>
                      <a:lnTo>
                        <a:pt x="326" y="416"/>
                      </a:lnTo>
                      <a:lnTo>
                        <a:pt x="326" y="419"/>
                      </a:lnTo>
                      <a:lnTo>
                        <a:pt x="326" y="420"/>
                      </a:lnTo>
                      <a:lnTo>
                        <a:pt x="325" y="420"/>
                      </a:lnTo>
                      <a:lnTo>
                        <a:pt x="324" y="426"/>
                      </a:lnTo>
                      <a:lnTo>
                        <a:pt x="322" y="426"/>
                      </a:lnTo>
                      <a:lnTo>
                        <a:pt x="322" y="428"/>
                      </a:lnTo>
                      <a:lnTo>
                        <a:pt x="321" y="428"/>
                      </a:lnTo>
                      <a:lnTo>
                        <a:pt x="321" y="433"/>
                      </a:lnTo>
                      <a:lnTo>
                        <a:pt x="320" y="433"/>
                      </a:lnTo>
                      <a:lnTo>
                        <a:pt x="320" y="437"/>
                      </a:lnTo>
                      <a:lnTo>
                        <a:pt x="320" y="437"/>
                      </a:lnTo>
                      <a:lnTo>
                        <a:pt x="320" y="438"/>
                      </a:lnTo>
                      <a:lnTo>
                        <a:pt x="320" y="438"/>
                      </a:lnTo>
                      <a:lnTo>
                        <a:pt x="320" y="441"/>
                      </a:lnTo>
                      <a:lnTo>
                        <a:pt x="320" y="441"/>
                      </a:lnTo>
                      <a:lnTo>
                        <a:pt x="320" y="444"/>
                      </a:lnTo>
                      <a:lnTo>
                        <a:pt x="321" y="444"/>
                      </a:lnTo>
                      <a:lnTo>
                        <a:pt x="321" y="447"/>
                      </a:lnTo>
                      <a:lnTo>
                        <a:pt x="321" y="447"/>
                      </a:lnTo>
                      <a:lnTo>
                        <a:pt x="322" y="454"/>
                      </a:lnTo>
                      <a:lnTo>
                        <a:pt x="324" y="454"/>
                      </a:lnTo>
                      <a:lnTo>
                        <a:pt x="325" y="455"/>
                      </a:lnTo>
                      <a:lnTo>
                        <a:pt x="328" y="455"/>
                      </a:lnTo>
                      <a:lnTo>
                        <a:pt x="329" y="454"/>
                      </a:lnTo>
                      <a:lnTo>
                        <a:pt x="330" y="453"/>
                      </a:lnTo>
                      <a:lnTo>
                        <a:pt x="330" y="453"/>
                      </a:lnTo>
                      <a:lnTo>
                        <a:pt x="330" y="450"/>
                      </a:lnTo>
                      <a:lnTo>
                        <a:pt x="332" y="450"/>
                      </a:lnTo>
                      <a:lnTo>
                        <a:pt x="333" y="446"/>
                      </a:lnTo>
                      <a:lnTo>
                        <a:pt x="334" y="445"/>
                      </a:lnTo>
                      <a:lnTo>
                        <a:pt x="334" y="444"/>
                      </a:lnTo>
                      <a:lnTo>
                        <a:pt x="334" y="444"/>
                      </a:lnTo>
                      <a:lnTo>
                        <a:pt x="334" y="438"/>
                      </a:lnTo>
                      <a:lnTo>
                        <a:pt x="334" y="438"/>
                      </a:lnTo>
                      <a:lnTo>
                        <a:pt x="334" y="437"/>
                      </a:lnTo>
                      <a:lnTo>
                        <a:pt x="333" y="437"/>
                      </a:lnTo>
                      <a:lnTo>
                        <a:pt x="333" y="426"/>
                      </a:lnTo>
                      <a:lnTo>
                        <a:pt x="334" y="426"/>
                      </a:lnTo>
                      <a:lnTo>
                        <a:pt x="334" y="426"/>
                      </a:lnTo>
                      <a:lnTo>
                        <a:pt x="335" y="425"/>
                      </a:lnTo>
                      <a:lnTo>
                        <a:pt x="335" y="423"/>
                      </a:lnTo>
                      <a:lnTo>
                        <a:pt x="335" y="421"/>
                      </a:lnTo>
                      <a:lnTo>
                        <a:pt x="335" y="419"/>
                      </a:lnTo>
                      <a:lnTo>
                        <a:pt x="337" y="417"/>
                      </a:lnTo>
                      <a:lnTo>
                        <a:pt x="337" y="416"/>
                      </a:lnTo>
                      <a:lnTo>
                        <a:pt x="338" y="416"/>
                      </a:lnTo>
                      <a:lnTo>
                        <a:pt x="338" y="417"/>
                      </a:lnTo>
                      <a:lnTo>
                        <a:pt x="339" y="417"/>
                      </a:lnTo>
                      <a:lnTo>
                        <a:pt x="339" y="417"/>
                      </a:lnTo>
                      <a:lnTo>
                        <a:pt x="339" y="417"/>
                      </a:lnTo>
                      <a:lnTo>
                        <a:pt x="341" y="416"/>
                      </a:lnTo>
                      <a:lnTo>
                        <a:pt x="342" y="415"/>
                      </a:lnTo>
                      <a:lnTo>
                        <a:pt x="342" y="413"/>
                      </a:lnTo>
                      <a:lnTo>
                        <a:pt x="343" y="412"/>
                      </a:lnTo>
                      <a:lnTo>
                        <a:pt x="343" y="412"/>
                      </a:lnTo>
                      <a:lnTo>
                        <a:pt x="345" y="412"/>
                      </a:lnTo>
                      <a:lnTo>
                        <a:pt x="345" y="412"/>
                      </a:lnTo>
                      <a:lnTo>
                        <a:pt x="346" y="411"/>
                      </a:lnTo>
                      <a:lnTo>
                        <a:pt x="346" y="408"/>
                      </a:lnTo>
                      <a:lnTo>
                        <a:pt x="346" y="408"/>
                      </a:lnTo>
                      <a:lnTo>
                        <a:pt x="347" y="408"/>
                      </a:lnTo>
                      <a:lnTo>
                        <a:pt x="349" y="407"/>
                      </a:lnTo>
                      <a:lnTo>
                        <a:pt x="350" y="407"/>
                      </a:lnTo>
                      <a:lnTo>
                        <a:pt x="352" y="409"/>
                      </a:lnTo>
                      <a:lnTo>
                        <a:pt x="354" y="409"/>
                      </a:lnTo>
                      <a:lnTo>
                        <a:pt x="356" y="411"/>
                      </a:lnTo>
                      <a:lnTo>
                        <a:pt x="358" y="412"/>
                      </a:lnTo>
                      <a:lnTo>
                        <a:pt x="358" y="413"/>
                      </a:lnTo>
                      <a:lnTo>
                        <a:pt x="359" y="413"/>
                      </a:lnTo>
                      <a:lnTo>
                        <a:pt x="359" y="413"/>
                      </a:lnTo>
                      <a:lnTo>
                        <a:pt x="358" y="415"/>
                      </a:lnTo>
                      <a:lnTo>
                        <a:pt x="358" y="416"/>
                      </a:lnTo>
                      <a:lnTo>
                        <a:pt x="359" y="417"/>
                      </a:lnTo>
                      <a:lnTo>
                        <a:pt x="359" y="419"/>
                      </a:lnTo>
                      <a:lnTo>
                        <a:pt x="360" y="419"/>
                      </a:lnTo>
                      <a:lnTo>
                        <a:pt x="360" y="421"/>
                      </a:lnTo>
                      <a:lnTo>
                        <a:pt x="359" y="424"/>
                      </a:lnTo>
                      <a:lnTo>
                        <a:pt x="358" y="428"/>
                      </a:lnTo>
                      <a:lnTo>
                        <a:pt x="356" y="430"/>
                      </a:lnTo>
                      <a:lnTo>
                        <a:pt x="356" y="432"/>
                      </a:lnTo>
                      <a:lnTo>
                        <a:pt x="356" y="432"/>
                      </a:lnTo>
                      <a:lnTo>
                        <a:pt x="356" y="433"/>
                      </a:lnTo>
                      <a:lnTo>
                        <a:pt x="356" y="432"/>
                      </a:lnTo>
                      <a:lnTo>
                        <a:pt x="356" y="433"/>
                      </a:lnTo>
                      <a:lnTo>
                        <a:pt x="356" y="433"/>
                      </a:lnTo>
                      <a:lnTo>
                        <a:pt x="360" y="430"/>
                      </a:lnTo>
                      <a:lnTo>
                        <a:pt x="360" y="429"/>
                      </a:lnTo>
                      <a:lnTo>
                        <a:pt x="364" y="429"/>
                      </a:lnTo>
                      <a:lnTo>
                        <a:pt x="364" y="429"/>
                      </a:lnTo>
                      <a:lnTo>
                        <a:pt x="364" y="429"/>
                      </a:lnTo>
                      <a:lnTo>
                        <a:pt x="366" y="429"/>
                      </a:lnTo>
                      <a:lnTo>
                        <a:pt x="367" y="432"/>
                      </a:lnTo>
                      <a:lnTo>
                        <a:pt x="367" y="436"/>
                      </a:lnTo>
                      <a:lnTo>
                        <a:pt x="368" y="438"/>
                      </a:lnTo>
                      <a:lnTo>
                        <a:pt x="369" y="441"/>
                      </a:lnTo>
                      <a:lnTo>
                        <a:pt x="371" y="438"/>
                      </a:lnTo>
                      <a:lnTo>
                        <a:pt x="373" y="437"/>
                      </a:lnTo>
                      <a:lnTo>
                        <a:pt x="375" y="430"/>
                      </a:lnTo>
                      <a:lnTo>
                        <a:pt x="373" y="430"/>
                      </a:lnTo>
                      <a:lnTo>
                        <a:pt x="375" y="425"/>
                      </a:lnTo>
                      <a:lnTo>
                        <a:pt x="375" y="425"/>
                      </a:lnTo>
                      <a:lnTo>
                        <a:pt x="376" y="424"/>
                      </a:lnTo>
                      <a:lnTo>
                        <a:pt x="377" y="423"/>
                      </a:lnTo>
                      <a:lnTo>
                        <a:pt x="379" y="421"/>
                      </a:lnTo>
                      <a:lnTo>
                        <a:pt x="380" y="421"/>
                      </a:lnTo>
                      <a:lnTo>
                        <a:pt x="380" y="419"/>
                      </a:lnTo>
                      <a:lnTo>
                        <a:pt x="381" y="419"/>
                      </a:lnTo>
                      <a:lnTo>
                        <a:pt x="381" y="420"/>
                      </a:lnTo>
                      <a:lnTo>
                        <a:pt x="381" y="420"/>
                      </a:lnTo>
                      <a:lnTo>
                        <a:pt x="383" y="420"/>
                      </a:lnTo>
                      <a:lnTo>
                        <a:pt x="383" y="421"/>
                      </a:lnTo>
                      <a:lnTo>
                        <a:pt x="384" y="421"/>
                      </a:lnTo>
                      <a:lnTo>
                        <a:pt x="384" y="421"/>
                      </a:lnTo>
                      <a:lnTo>
                        <a:pt x="388" y="423"/>
                      </a:lnTo>
                      <a:lnTo>
                        <a:pt x="388" y="424"/>
                      </a:lnTo>
                      <a:lnTo>
                        <a:pt x="389" y="424"/>
                      </a:lnTo>
                      <a:lnTo>
                        <a:pt x="392" y="424"/>
                      </a:lnTo>
                      <a:lnTo>
                        <a:pt x="392" y="423"/>
                      </a:lnTo>
                      <a:lnTo>
                        <a:pt x="392" y="423"/>
                      </a:lnTo>
                      <a:lnTo>
                        <a:pt x="392" y="421"/>
                      </a:lnTo>
                      <a:lnTo>
                        <a:pt x="390" y="421"/>
                      </a:lnTo>
                      <a:lnTo>
                        <a:pt x="390" y="420"/>
                      </a:lnTo>
                      <a:lnTo>
                        <a:pt x="392" y="420"/>
                      </a:lnTo>
                      <a:lnTo>
                        <a:pt x="392" y="420"/>
                      </a:lnTo>
                      <a:lnTo>
                        <a:pt x="392" y="420"/>
                      </a:lnTo>
                      <a:lnTo>
                        <a:pt x="393" y="420"/>
                      </a:lnTo>
                      <a:lnTo>
                        <a:pt x="393" y="420"/>
                      </a:lnTo>
                      <a:lnTo>
                        <a:pt x="394" y="420"/>
                      </a:lnTo>
                      <a:lnTo>
                        <a:pt x="396" y="417"/>
                      </a:lnTo>
                      <a:lnTo>
                        <a:pt x="393" y="416"/>
                      </a:lnTo>
                      <a:lnTo>
                        <a:pt x="392" y="415"/>
                      </a:lnTo>
                      <a:lnTo>
                        <a:pt x="392" y="412"/>
                      </a:lnTo>
                      <a:lnTo>
                        <a:pt x="392" y="408"/>
                      </a:lnTo>
                      <a:lnTo>
                        <a:pt x="388" y="408"/>
                      </a:lnTo>
                      <a:lnTo>
                        <a:pt x="388" y="407"/>
                      </a:lnTo>
                      <a:lnTo>
                        <a:pt x="387" y="407"/>
                      </a:lnTo>
                      <a:lnTo>
                        <a:pt x="387" y="406"/>
                      </a:lnTo>
                      <a:lnTo>
                        <a:pt x="385" y="406"/>
                      </a:lnTo>
                      <a:lnTo>
                        <a:pt x="385" y="406"/>
                      </a:lnTo>
                      <a:lnTo>
                        <a:pt x="384" y="406"/>
                      </a:lnTo>
                      <a:lnTo>
                        <a:pt x="384" y="404"/>
                      </a:lnTo>
                      <a:lnTo>
                        <a:pt x="384" y="403"/>
                      </a:lnTo>
                      <a:lnTo>
                        <a:pt x="381" y="404"/>
                      </a:lnTo>
                      <a:lnTo>
                        <a:pt x="379" y="404"/>
                      </a:lnTo>
                      <a:lnTo>
                        <a:pt x="377" y="406"/>
                      </a:lnTo>
                      <a:lnTo>
                        <a:pt x="375" y="404"/>
                      </a:lnTo>
                      <a:lnTo>
                        <a:pt x="373" y="403"/>
                      </a:lnTo>
                      <a:lnTo>
                        <a:pt x="368" y="403"/>
                      </a:lnTo>
                      <a:lnTo>
                        <a:pt x="368" y="402"/>
                      </a:lnTo>
                      <a:lnTo>
                        <a:pt x="367" y="402"/>
                      </a:lnTo>
                      <a:lnTo>
                        <a:pt x="367" y="402"/>
                      </a:lnTo>
                      <a:lnTo>
                        <a:pt x="360" y="402"/>
                      </a:lnTo>
                      <a:lnTo>
                        <a:pt x="360" y="400"/>
                      </a:lnTo>
                      <a:lnTo>
                        <a:pt x="360" y="400"/>
                      </a:lnTo>
                      <a:lnTo>
                        <a:pt x="360" y="402"/>
                      </a:lnTo>
                      <a:lnTo>
                        <a:pt x="359" y="402"/>
                      </a:lnTo>
                      <a:lnTo>
                        <a:pt x="359" y="400"/>
                      </a:lnTo>
                      <a:lnTo>
                        <a:pt x="356" y="400"/>
                      </a:lnTo>
                      <a:lnTo>
                        <a:pt x="355" y="398"/>
                      </a:lnTo>
                      <a:lnTo>
                        <a:pt x="351" y="396"/>
                      </a:lnTo>
                      <a:lnTo>
                        <a:pt x="350" y="391"/>
                      </a:lnTo>
                      <a:lnTo>
                        <a:pt x="349" y="391"/>
                      </a:lnTo>
                      <a:lnTo>
                        <a:pt x="349" y="389"/>
                      </a:lnTo>
                      <a:lnTo>
                        <a:pt x="350" y="387"/>
                      </a:lnTo>
                      <a:lnTo>
                        <a:pt x="349" y="386"/>
                      </a:lnTo>
                      <a:lnTo>
                        <a:pt x="347" y="385"/>
                      </a:lnTo>
                      <a:lnTo>
                        <a:pt x="346" y="385"/>
                      </a:lnTo>
                      <a:lnTo>
                        <a:pt x="346" y="382"/>
                      </a:lnTo>
                      <a:lnTo>
                        <a:pt x="346" y="382"/>
                      </a:lnTo>
                      <a:lnTo>
                        <a:pt x="346" y="381"/>
                      </a:lnTo>
                      <a:lnTo>
                        <a:pt x="346" y="381"/>
                      </a:lnTo>
                      <a:lnTo>
                        <a:pt x="345" y="379"/>
                      </a:lnTo>
                      <a:lnTo>
                        <a:pt x="345" y="379"/>
                      </a:lnTo>
                      <a:lnTo>
                        <a:pt x="343" y="379"/>
                      </a:lnTo>
                      <a:lnTo>
                        <a:pt x="343" y="379"/>
                      </a:lnTo>
                      <a:lnTo>
                        <a:pt x="338" y="379"/>
                      </a:lnTo>
                      <a:lnTo>
                        <a:pt x="338" y="378"/>
                      </a:lnTo>
                      <a:lnTo>
                        <a:pt x="337" y="377"/>
                      </a:lnTo>
                      <a:lnTo>
                        <a:pt x="335" y="375"/>
                      </a:lnTo>
                      <a:lnTo>
                        <a:pt x="334" y="374"/>
                      </a:lnTo>
                      <a:lnTo>
                        <a:pt x="334" y="373"/>
                      </a:lnTo>
                      <a:lnTo>
                        <a:pt x="333" y="373"/>
                      </a:lnTo>
                      <a:lnTo>
                        <a:pt x="333" y="370"/>
                      </a:lnTo>
                      <a:lnTo>
                        <a:pt x="333" y="370"/>
                      </a:lnTo>
                      <a:lnTo>
                        <a:pt x="332" y="366"/>
                      </a:lnTo>
                      <a:lnTo>
                        <a:pt x="330" y="366"/>
                      </a:lnTo>
                      <a:lnTo>
                        <a:pt x="330" y="366"/>
                      </a:lnTo>
                      <a:lnTo>
                        <a:pt x="329" y="368"/>
                      </a:lnTo>
                      <a:lnTo>
                        <a:pt x="329" y="368"/>
                      </a:lnTo>
                      <a:lnTo>
                        <a:pt x="328" y="368"/>
                      </a:lnTo>
                      <a:lnTo>
                        <a:pt x="326" y="366"/>
                      </a:lnTo>
                      <a:lnTo>
                        <a:pt x="322" y="366"/>
                      </a:lnTo>
                      <a:lnTo>
                        <a:pt x="322" y="368"/>
                      </a:lnTo>
                      <a:lnTo>
                        <a:pt x="318" y="366"/>
                      </a:lnTo>
                      <a:close/>
                      <a:moveTo>
                        <a:pt x="317" y="349"/>
                      </a:moveTo>
                      <a:lnTo>
                        <a:pt x="316" y="349"/>
                      </a:lnTo>
                      <a:lnTo>
                        <a:pt x="315" y="351"/>
                      </a:lnTo>
                      <a:lnTo>
                        <a:pt x="313" y="351"/>
                      </a:lnTo>
                      <a:lnTo>
                        <a:pt x="313" y="353"/>
                      </a:lnTo>
                      <a:lnTo>
                        <a:pt x="312" y="354"/>
                      </a:lnTo>
                      <a:lnTo>
                        <a:pt x="313" y="357"/>
                      </a:lnTo>
                      <a:lnTo>
                        <a:pt x="315" y="357"/>
                      </a:lnTo>
                      <a:lnTo>
                        <a:pt x="315" y="356"/>
                      </a:lnTo>
                      <a:lnTo>
                        <a:pt x="316" y="356"/>
                      </a:lnTo>
                      <a:lnTo>
                        <a:pt x="316" y="357"/>
                      </a:lnTo>
                      <a:lnTo>
                        <a:pt x="315" y="357"/>
                      </a:lnTo>
                      <a:lnTo>
                        <a:pt x="315" y="357"/>
                      </a:lnTo>
                      <a:lnTo>
                        <a:pt x="316" y="358"/>
                      </a:lnTo>
                      <a:lnTo>
                        <a:pt x="316" y="358"/>
                      </a:lnTo>
                      <a:lnTo>
                        <a:pt x="317" y="358"/>
                      </a:lnTo>
                      <a:lnTo>
                        <a:pt x="318" y="358"/>
                      </a:lnTo>
                      <a:lnTo>
                        <a:pt x="318" y="360"/>
                      </a:lnTo>
                      <a:lnTo>
                        <a:pt x="320" y="360"/>
                      </a:lnTo>
                      <a:lnTo>
                        <a:pt x="321" y="358"/>
                      </a:lnTo>
                      <a:lnTo>
                        <a:pt x="321" y="358"/>
                      </a:lnTo>
                      <a:lnTo>
                        <a:pt x="321" y="356"/>
                      </a:lnTo>
                      <a:lnTo>
                        <a:pt x="320" y="353"/>
                      </a:lnTo>
                      <a:lnTo>
                        <a:pt x="318" y="351"/>
                      </a:lnTo>
                      <a:lnTo>
                        <a:pt x="317" y="349"/>
                      </a:lnTo>
                      <a:close/>
                      <a:moveTo>
                        <a:pt x="218" y="327"/>
                      </a:moveTo>
                      <a:lnTo>
                        <a:pt x="216" y="327"/>
                      </a:lnTo>
                      <a:lnTo>
                        <a:pt x="216" y="327"/>
                      </a:lnTo>
                      <a:lnTo>
                        <a:pt x="216" y="327"/>
                      </a:lnTo>
                      <a:lnTo>
                        <a:pt x="215" y="327"/>
                      </a:lnTo>
                      <a:lnTo>
                        <a:pt x="215" y="330"/>
                      </a:lnTo>
                      <a:lnTo>
                        <a:pt x="216" y="330"/>
                      </a:lnTo>
                      <a:lnTo>
                        <a:pt x="216" y="331"/>
                      </a:lnTo>
                      <a:lnTo>
                        <a:pt x="216" y="332"/>
                      </a:lnTo>
                      <a:lnTo>
                        <a:pt x="218" y="332"/>
                      </a:lnTo>
                      <a:lnTo>
                        <a:pt x="219" y="334"/>
                      </a:lnTo>
                      <a:lnTo>
                        <a:pt x="220" y="335"/>
                      </a:lnTo>
                      <a:lnTo>
                        <a:pt x="220" y="337"/>
                      </a:lnTo>
                      <a:lnTo>
                        <a:pt x="223" y="337"/>
                      </a:lnTo>
                      <a:lnTo>
                        <a:pt x="224" y="348"/>
                      </a:lnTo>
                      <a:lnTo>
                        <a:pt x="228" y="348"/>
                      </a:lnTo>
                      <a:lnTo>
                        <a:pt x="228" y="347"/>
                      </a:lnTo>
                      <a:lnTo>
                        <a:pt x="229" y="345"/>
                      </a:lnTo>
                      <a:lnTo>
                        <a:pt x="229" y="344"/>
                      </a:lnTo>
                      <a:lnTo>
                        <a:pt x="228" y="343"/>
                      </a:lnTo>
                      <a:lnTo>
                        <a:pt x="227" y="341"/>
                      </a:lnTo>
                      <a:lnTo>
                        <a:pt x="225" y="337"/>
                      </a:lnTo>
                      <a:lnTo>
                        <a:pt x="224" y="336"/>
                      </a:lnTo>
                      <a:lnTo>
                        <a:pt x="223" y="335"/>
                      </a:lnTo>
                      <a:lnTo>
                        <a:pt x="223" y="334"/>
                      </a:lnTo>
                      <a:lnTo>
                        <a:pt x="223" y="330"/>
                      </a:lnTo>
                      <a:lnTo>
                        <a:pt x="220" y="331"/>
                      </a:lnTo>
                      <a:lnTo>
                        <a:pt x="220" y="330"/>
                      </a:lnTo>
                      <a:lnTo>
                        <a:pt x="220" y="330"/>
                      </a:lnTo>
                      <a:lnTo>
                        <a:pt x="220" y="328"/>
                      </a:lnTo>
                      <a:lnTo>
                        <a:pt x="219" y="328"/>
                      </a:lnTo>
                      <a:lnTo>
                        <a:pt x="218" y="327"/>
                      </a:lnTo>
                      <a:close/>
                      <a:moveTo>
                        <a:pt x="208" y="307"/>
                      </a:moveTo>
                      <a:lnTo>
                        <a:pt x="208" y="307"/>
                      </a:lnTo>
                      <a:lnTo>
                        <a:pt x="208" y="307"/>
                      </a:lnTo>
                      <a:lnTo>
                        <a:pt x="208" y="307"/>
                      </a:lnTo>
                      <a:lnTo>
                        <a:pt x="208" y="307"/>
                      </a:lnTo>
                      <a:lnTo>
                        <a:pt x="208" y="307"/>
                      </a:lnTo>
                      <a:lnTo>
                        <a:pt x="208" y="309"/>
                      </a:lnTo>
                      <a:lnTo>
                        <a:pt x="208" y="310"/>
                      </a:lnTo>
                      <a:lnTo>
                        <a:pt x="210" y="310"/>
                      </a:lnTo>
                      <a:lnTo>
                        <a:pt x="208" y="310"/>
                      </a:lnTo>
                      <a:lnTo>
                        <a:pt x="206" y="310"/>
                      </a:lnTo>
                      <a:lnTo>
                        <a:pt x="203" y="311"/>
                      </a:lnTo>
                      <a:lnTo>
                        <a:pt x="203" y="311"/>
                      </a:lnTo>
                      <a:lnTo>
                        <a:pt x="203" y="311"/>
                      </a:lnTo>
                      <a:lnTo>
                        <a:pt x="203" y="311"/>
                      </a:lnTo>
                      <a:lnTo>
                        <a:pt x="203" y="311"/>
                      </a:lnTo>
                      <a:lnTo>
                        <a:pt x="203" y="311"/>
                      </a:lnTo>
                      <a:lnTo>
                        <a:pt x="205" y="311"/>
                      </a:lnTo>
                      <a:lnTo>
                        <a:pt x="205" y="313"/>
                      </a:lnTo>
                      <a:lnTo>
                        <a:pt x="206" y="313"/>
                      </a:lnTo>
                      <a:lnTo>
                        <a:pt x="207" y="314"/>
                      </a:lnTo>
                      <a:lnTo>
                        <a:pt x="207" y="315"/>
                      </a:lnTo>
                      <a:lnTo>
                        <a:pt x="208" y="315"/>
                      </a:lnTo>
                      <a:lnTo>
                        <a:pt x="208" y="315"/>
                      </a:lnTo>
                      <a:lnTo>
                        <a:pt x="210" y="317"/>
                      </a:lnTo>
                      <a:lnTo>
                        <a:pt x="210" y="318"/>
                      </a:lnTo>
                      <a:lnTo>
                        <a:pt x="210" y="320"/>
                      </a:lnTo>
                      <a:lnTo>
                        <a:pt x="210" y="322"/>
                      </a:lnTo>
                      <a:lnTo>
                        <a:pt x="208" y="323"/>
                      </a:lnTo>
                      <a:lnTo>
                        <a:pt x="208" y="324"/>
                      </a:lnTo>
                      <a:lnTo>
                        <a:pt x="210" y="324"/>
                      </a:lnTo>
                      <a:lnTo>
                        <a:pt x="211" y="327"/>
                      </a:lnTo>
                      <a:lnTo>
                        <a:pt x="212" y="327"/>
                      </a:lnTo>
                      <a:lnTo>
                        <a:pt x="214" y="327"/>
                      </a:lnTo>
                      <a:lnTo>
                        <a:pt x="214" y="322"/>
                      </a:lnTo>
                      <a:lnTo>
                        <a:pt x="214" y="318"/>
                      </a:lnTo>
                      <a:lnTo>
                        <a:pt x="214" y="313"/>
                      </a:lnTo>
                      <a:lnTo>
                        <a:pt x="212" y="313"/>
                      </a:lnTo>
                      <a:lnTo>
                        <a:pt x="210" y="310"/>
                      </a:lnTo>
                      <a:lnTo>
                        <a:pt x="211" y="310"/>
                      </a:lnTo>
                      <a:lnTo>
                        <a:pt x="211" y="309"/>
                      </a:lnTo>
                      <a:lnTo>
                        <a:pt x="211" y="307"/>
                      </a:lnTo>
                      <a:lnTo>
                        <a:pt x="211" y="307"/>
                      </a:lnTo>
                      <a:lnTo>
                        <a:pt x="208" y="307"/>
                      </a:lnTo>
                      <a:close/>
                      <a:moveTo>
                        <a:pt x="227" y="294"/>
                      </a:moveTo>
                      <a:lnTo>
                        <a:pt x="227" y="294"/>
                      </a:lnTo>
                      <a:lnTo>
                        <a:pt x="227" y="294"/>
                      </a:lnTo>
                      <a:lnTo>
                        <a:pt x="227" y="294"/>
                      </a:lnTo>
                      <a:lnTo>
                        <a:pt x="227" y="294"/>
                      </a:lnTo>
                      <a:lnTo>
                        <a:pt x="225" y="294"/>
                      </a:lnTo>
                      <a:lnTo>
                        <a:pt x="225" y="296"/>
                      </a:lnTo>
                      <a:lnTo>
                        <a:pt x="225" y="296"/>
                      </a:lnTo>
                      <a:lnTo>
                        <a:pt x="225" y="296"/>
                      </a:lnTo>
                      <a:lnTo>
                        <a:pt x="225" y="296"/>
                      </a:lnTo>
                      <a:lnTo>
                        <a:pt x="225" y="298"/>
                      </a:lnTo>
                      <a:lnTo>
                        <a:pt x="225" y="298"/>
                      </a:lnTo>
                      <a:lnTo>
                        <a:pt x="223" y="298"/>
                      </a:lnTo>
                      <a:lnTo>
                        <a:pt x="222" y="298"/>
                      </a:lnTo>
                      <a:lnTo>
                        <a:pt x="222" y="298"/>
                      </a:lnTo>
                      <a:lnTo>
                        <a:pt x="222" y="298"/>
                      </a:lnTo>
                      <a:lnTo>
                        <a:pt x="220" y="301"/>
                      </a:lnTo>
                      <a:lnTo>
                        <a:pt x="219" y="302"/>
                      </a:lnTo>
                      <a:lnTo>
                        <a:pt x="219" y="305"/>
                      </a:lnTo>
                      <a:lnTo>
                        <a:pt x="218" y="305"/>
                      </a:lnTo>
                      <a:lnTo>
                        <a:pt x="218" y="306"/>
                      </a:lnTo>
                      <a:lnTo>
                        <a:pt x="216" y="306"/>
                      </a:lnTo>
                      <a:lnTo>
                        <a:pt x="216" y="307"/>
                      </a:lnTo>
                      <a:lnTo>
                        <a:pt x="218" y="307"/>
                      </a:lnTo>
                      <a:lnTo>
                        <a:pt x="218" y="309"/>
                      </a:lnTo>
                      <a:lnTo>
                        <a:pt x="219" y="309"/>
                      </a:lnTo>
                      <a:lnTo>
                        <a:pt x="219" y="310"/>
                      </a:lnTo>
                      <a:lnTo>
                        <a:pt x="223" y="310"/>
                      </a:lnTo>
                      <a:lnTo>
                        <a:pt x="223" y="310"/>
                      </a:lnTo>
                      <a:lnTo>
                        <a:pt x="222" y="311"/>
                      </a:lnTo>
                      <a:lnTo>
                        <a:pt x="220" y="311"/>
                      </a:lnTo>
                      <a:lnTo>
                        <a:pt x="220" y="314"/>
                      </a:lnTo>
                      <a:lnTo>
                        <a:pt x="222" y="314"/>
                      </a:lnTo>
                      <a:lnTo>
                        <a:pt x="222" y="314"/>
                      </a:lnTo>
                      <a:lnTo>
                        <a:pt x="222" y="315"/>
                      </a:lnTo>
                      <a:lnTo>
                        <a:pt x="224" y="317"/>
                      </a:lnTo>
                      <a:lnTo>
                        <a:pt x="227" y="319"/>
                      </a:lnTo>
                      <a:lnTo>
                        <a:pt x="229" y="320"/>
                      </a:lnTo>
                      <a:lnTo>
                        <a:pt x="229" y="320"/>
                      </a:lnTo>
                      <a:lnTo>
                        <a:pt x="231" y="320"/>
                      </a:lnTo>
                      <a:lnTo>
                        <a:pt x="232" y="319"/>
                      </a:lnTo>
                      <a:lnTo>
                        <a:pt x="232" y="320"/>
                      </a:lnTo>
                      <a:lnTo>
                        <a:pt x="232" y="322"/>
                      </a:lnTo>
                      <a:lnTo>
                        <a:pt x="233" y="322"/>
                      </a:lnTo>
                      <a:lnTo>
                        <a:pt x="233" y="323"/>
                      </a:lnTo>
                      <a:lnTo>
                        <a:pt x="233" y="323"/>
                      </a:lnTo>
                      <a:lnTo>
                        <a:pt x="232" y="324"/>
                      </a:lnTo>
                      <a:lnTo>
                        <a:pt x="232" y="324"/>
                      </a:lnTo>
                      <a:lnTo>
                        <a:pt x="232" y="327"/>
                      </a:lnTo>
                      <a:lnTo>
                        <a:pt x="236" y="327"/>
                      </a:lnTo>
                      <a:lnTo>
                        <a:pt x="237" y="328"/>
                      </a:lnTo>
                      <a:lnTo>
                        <a:pt x="237" y="331"/>
                      </a:lnTo>
                      <a:lnTo>
                        <a:pt x="236" y="331"/>
                      </a:lnTo>
                      <a:lnTo>
                        <a:pt x="236" y="331"/>
                      </a:lnTo>
                      <a:lnTo>
                        <a:pt x="239" y="331"/>
                      </a:lnTo>
                      <a:lnTo>
                        <a:pt x="239" y="335"/>
                      </a:lnTo>
                      <a:lnTo>
                        <a:pt x="239" y="335"/>
                      </a:lnTo>
                      <a:lnTo>
                        <a:pt x="240" y="335"/>
                      </a:lnTo>
                      <a:lnTo>
                        <a:pt x="240" y="336"/>
                      </a:lnTo>
                      <a:lnTo>
                        <a:pt x="240" y="336"/>
                      </a:lnTo>
                      <a:lnTo>
                        <a:pt x="239" y="336"/>
                      </a:lnTo>
                      <a:lnTo>
                        <a:pt x="239" y="340"/>
                      </a:lnTo>
                      <a:lnTo>
                        <a:pt x="240" y="340"/>
                      </a:lnTo>
                      <a:lnTo>
                        <a:pt x="240" y="345"/>
                      </a:lnTo>
                      <a:lnTo>
                        <a:pt x="244" y="345"/>
                      </a:lnTo>
                      <a:lnTo>
                        <a:pt x="244" y="343"/>
                      </a:lnTo>
                      <a:lnTo>
                        <a:pt x="246" y="343"/>
                      </a:lnTo>
                      <a:lnTo>
                        <a:pt x="246" y="341"/>
                      </a:lnTo>
                      <a:lnTo>
                        <a:pt x="246" y="341"/>
                      </a:lnTo>
                      <a:lnTo>
                        <a:pt x="246" y="339"/>
                      </a:lnTo>
                      <a:lnTo>
                        <a:pt x="245" y="339"/>
                      </a:lnTo>
                      <a:lnTo>
                        <a:pt x="245" y="336"/>
                      </a:lnTo>
                      <a:lnTo>
                        <a:pt x="245" y="335"/>
                      </a:lnTo>
                      <a:lnTo>
                        <a:pt x="246" y="334"/>
                      </a:lnTo>
                      <a:lnTo>
                        <a:pt x="248" y="331"/>
                      </a:lnTo>
                      <a:lnTo>
                        <a:pt x="245" y="331"/>
                      </a:lnTo>
                      <a:lnTo>
                        <a:pt x="244" y="331"/>
                      </a:lnTo>
                      <a:lnTo>
                        <a:pt x="243" y="330"/>
                      </a:lnTo>
                      <a:lnTo>
                        <a:pt x="241" y="328"/>
                      </a:lnTo>
                      <a:lnTo>
                        <a:pt x="239" y="327"/>
                      </a:lnTo>
                      <a:lnTo>
                        <a:pt x="239" y="323"/>
                      </a:lnTo>
                      <a:lnTo>
                        <a:pt x="237" y="323"/>
                      </a:lnTo>
                      <a:lnTo>
                        <a:pt x="237" y="322"/>
                      </a:lnTo>
                      <a:lnTo>
                        <a:pt x="237" y="322"/>
                      </a:lnTo>
                      <a:lnTo>
                        <a:pt x="237" y="320"/>
                      </a:lnTo>
                      <a:lnTo>
                        <a:pt x="237" y="320"/>
                      </a:lnTo>
                      <a:lnTo>
                        <a:pt x="237" y="319"/>
                      </a:lnTo>
                      <a:lnTo>
                        <a:pt x="236" y="318"/>
                      </a:lnTo>
                      <a:lnTo>
                        <a:pt x="236" y="315"/>
                      </a:lnTo>
                      <a:lnTo>
                        <a:pt x="235" y="315"/>
                      </a:lnTo>
                      <a:lnTo>
                        <a:pt x="235" y="313"/>
                      </a:lnTo>
                      <a:lnTo>
                        <a:pt x="232" y="311"/>
                      </a:lnTo>
                      <a:lnTo>
                        <a:pt x="232" y="309"/>
                      </a:lnTo>
                      <a:lnTo>
                        <a:pt x="231" y="309"/>
                      </a:lnTo>
                      <a:lnTo>
                        <a:pt x="231" y="307"/>
                      </a:lnTo>
                      <a:lnTo>
                        <a:pt x="231" y="307"/>
                      </a:lnTo>
                      <a:lnTo>
                        <a:pt x="231" y="305"/>
                      </a:lnTo>
                      <a:lnTo>
                        <a:pt x="229" y="305"/>
                      </a:lnTo>
                      <a:lnTo>
                        <a:pt x="229" y="302"/>
                      </a:lnTo>
                      <a:lnTo>
                        <a:pt x="229" y="300"/>
                      </a:lnTo>
                      <a:lnTo>
                        <a:pt x="229" y="297"/>
                      </a:lnTo>
                      <a:lnTo>
                        <a:pt x="227" y="297"/>
                      </a:lnTo>
                      <a:lnTo>
                        <a:pt x="227" y="294"/>
                      </a:lnTo>
                      <a:lnTo>
                        <a:pt x="227" y="294"/>
                      </a:lnTo>
                      <a:close/>
                      <a:moveTo>
                        <a:pt x="400" y="292"/>
                      </a:moveTo>
                      <a:lnTo>
                        <a:pt x="400" y="303"/>
                      </a:lnTo>
                      <a:lnTo>
                        <a:pt x="398" y="302"/>
                      </a:lnTo>
                      <a:lnTo>
                        <a:pt x="397" y="301"/>
                      </a:lnTo>
                      <a:lnTo>
                        <a:pt x="397" y="293"/>
                      </a:lnTo>
                      <a:lnTo>
                        <a:pt x="400" y="292"/>
                      </a:lnTo>
                      <a:close/>
                      <a:moveTo>
                        <a:pt x="181" y="267"/>
                      </a:moveTo>
                      <a:lnTo>
                        <a:pt x="181" y="268"/>
                      </a:lnTo>
                      <a:lnTo>
                        <a:pt x="181" y="268"/>
                      </a:lnTo>
                      <a:lnTo>
                        <a:pt x="181" y="269"/>
                      </a:lnTo>
                      <a:lnTo>
                        <a:pt x="182" y="269"/>
                      </a:lnTo>
                      <a:lnTo>
                        <a:pt x="182" y="269"/>
                      </a:lnTo>
                      <a:lnTo>
                        <a:pt x="184" y="268"/>
                      </a:lnTo>
                      <a:lnTo>
                        <a:pt x="184" y="267"/>
                      </a:lnTo>
                      <a:lnTo>
                        <a:pt x="182" y="267"/>
                      </a:lnTo>
                      <a:lnTo>
                        <a:pt x="181" y="267"/>
                      </a:lnTo>
                      <a:close/>
                      <a:moveTo>
                        <a:pt x="193" y="245"/>
                      </a:moveTo>
                      <a:lnTo>
                        <a:pt x="191" y="245"/>
                      </a:lnTo>
                      <a:lnTo>
                        <a:pt x="191" y="246"/>
                      </a:lnTo>
                      <a:lnTo>
                        <a:pt x="191" y="247"/>
                      </a:lnTo>
                      <a:lnTo>
                        <a:pt x="189" y="248"/>
                      </a:lnTo>
                      <a:lnTo>
                        <a:pt x="189" y="251"/>
                      </a:lnTo>
                      <a:lnTo>
                        <a:pt x="188" y="251"/>
                      </a:lnTo>
                      <a:lnTo>
                        <a:pt x="186" y="254"/>
                      </a:lnTo>
                      <a:lnTo>
                        <a:pt x="186" y="254"/>
                      </a:lnTo>
                      <a:lnTo>
                        <a:pt x="185" y="255"/>
                      </a:lnTo>
                      <a:lnTo>
                        <a:pt x="185" y="256"/>
                      </a:lnTo>
                      <a:lnTo>
                        <a:pt x="186" y="258"/>
                      </a:lnTo>
                      <a:lnTo>
                        <a:pt x="186" y="263"/>
                      </a:lnTo>
                      <a:lnTo>
                        <a:pt x="188" y="263"/>
                      </a:lnTo>
                      <a:lnTo>
                        <a:pt x="186" y="265"/>
                      </a:lnTo>
                      <a:lnTo>
                        <a:pt x="188" y="265"/>
                      </a:lnTo>
                      <a:lnTo>
                        <a:pt x="188" y="264"/>
                      </a:lnTo>
                      <a:lnTo>
                        <a:pt x="191" y="264"/>
                      </a:lnTo>
                      <a:lnTo>
                        <a:pt x="191" y="264"/>
                      </a:lnTo>
                      <a:lnTo>
                        <a:pt x="191" y="264"/>
                      </a:lnTo>
                      <a:lnTo>
                        <a:pt x="191" y="264"/>
                      </a:lnTo>
                      <a:lnTo>
                        <a:pt x="191" y="264"/>
                      </a:lnTo>
                      <a:lnTo>
                        <a:pt x="191" y="264"/>
                      </a:lnTo>
                      <a:lnTo>
                        <a:pt x="191" y="262"/>
                      </a:lnTo>
                      <a:lnTo>
                        <a:pt x="193" y="259"/>
                      </a:lnTo>
                      <a:lnTo>
                        <a:pt x="193" y="259"/>
                      </a:lnTo>
                      <a:lnTo>
                        <a:pt x="193" y="256"/>
                      </a:lnTo>
                      <a:lnTo>
                        <a:pt x="194" y="256"/>
                      </a:lnTo>
                      <a:lnTo>
                        <a:pt x="194" y="256"/>
                      </a:lnTo>
                      <a:lnTo>
                        <a:pt x="194" y="256"/>
                      </a:lnTo>
                      <a:lnTo>
                        <a:pt x="195" y="256"/>
                      </a:lnTo>
                      <a:lnTo>
                        <a:pt x="195" y="254"/>
                      </a:lnTo>
                      <a:lnTo>
                        <a:pt x="194" y="254"/>
                      </a:lnTo>
                      <a:lnTo>
                        <a:pt x="194" y="252"/>
                      </a:lnTo>
                      <a:lnTo>
                        <a:pt x="194" y="251"/>
                      </a:lnTo>
                      <a:lnTo>
                        <a:pt x="195" y="251"/>
                      </a:lnTo>
                      <a:lnTo>
                        <a:pt x="195" y="250"/>
                      </a:lnTo>
                      <a:lnTo>
                        <a:pt x="195" y="248"/>
                      </a:lnTo>
                      <a:lnTo>
                        <a:pt x="197" y="248"/>
                      </a:lnTo>
                      <a:lnTo>
                        <a:pt x="197" y="246"/>
                      </a:lnTo>
                      <a:lnTo>
                        <a:pt x="194" y="246"/>
                      </a:lnTo>
                      <a:lnTo>
                        <a:pt x="194" y="246"/>
                      </a:lnTo>
                      <a:lnTo>
                        <a:pt x="194" y="245"/>
                      </a:lnTo>
                      <a:lnTo>
                        <a:pt x="194" y="245"/>
                      </a:lnTo>
                      <a:lnTo>
                        <a:pt x="194" y="245"/>
                      </a:lnTo>
                      <a:lnTo>
                        <a:pt x="193" y="245"/>
                      </a:lnTo>
                      <a:close/>
                      <a:moveTo>
                        <a:pt x="185" y="237"/>
                      </a:moveTo>
                      <a:lnTo>
                        <a:pt x="184" y="238"/>
                      </a:lnTo>
                      <a:lnTo>
                        <a:pt x="181" y="239"/>
                      </a:lnTo>
                      <a:lnTo>
                        <a:pt x="181" y="241"/>
                      </a:lnTo>
                      <a:lnTo>
                        <a:pt x="181" y="241"/>
                      </a:lnTo>
                      <a:lnTo>
                        <a:pt x="182" y="241"/>
                      </a:lnTo>
                      <a:lnTo>
                        <a:pt x="182" y="243"/>
                      </a:lnTo>
                      <a:lnTo>
                        <a:pt x="184" y="245"/>
                      </a:lnTo>
                      <a:lnTo>
                        <a:pt x="185" y="243"/>
                      </a:lnTo>
                      <a:lnTo>
                        <a:pt x="186" y="241"/>
                      </a:lnTo>
                      <a:lnTo>
                        <a:pt x="186" y="238"/>
                      </a:lnTo>
                      <a:lnTo>
                        <a:pt x="185" y="237"/>
                      </a:lnTo>
                      <a:close/>
                      <a:moveTo>
                        <a:pt x="127" y="220"/>
                      </a:moveTo>
                      <a:lnTo>
                        <a:pt x="127" y="222"/>
                      </a:lnTo>
                      <a:lnTo>
                        <a:pt x="125" y="224"/>
                      </a:lnTo>
                      <a:lnTo>
                        <a:pt x="125" y="226"/>
                      </a:lnTo>
                      <a:lnTo>
                        <a:pt x="122" y="229"/>
                      </a:lnTo>
                      <a:lnTo>
                        <a:pt x="122" y="229"/>
                      </a:lnTo>
                      <a:lnTo>
                        <a:pt x="119" y="230"/>
                      </a:lnTo>
                      <a:lnTo>
                        <a:pt x="117" y="231"/>
                      </a:lnTo>
                      <a:lnTo>
                        <a:pt x="116" y="234"/>
                      </a:lnTo>
                      <a:lnTo>
                        <a:pt x="114" y="235"/>
                      </a:lnTo>
                      <a:lnTo>
                        <a:pt x="113" y="237"/>
                      </a:lnTo>
                      <a:lnTo>
                        <a:pt x="112" y="237"/>
                      </a:lnTo>
                      <a:lnTo>
                        <a:pt x="112" y="239"/>
                      </a:lnTo>
                      <a:lnTo>
                        <a:pt x="113" y="239"/>
                      </a:lnTo>
                      <a:lnTo>
                        <a:pt x="113" y="241"/>
                      </a:lnTo>
                      <a:lnTo>
                        <a:pt x="118" y="241"/>
                      </a:lnTo>
                      <a:lnTo>
                        <a:pt x="118" y="238"/>
                      </a:lnTo>
                      <a:lnTo>
                        <a:pt x="126" y="231"/>
                      </a:lnTo>
                      <a:lnTo>
                        <a:pt x="126" y="230"/>
                      </a:lnTo>
                      <a:lnTo>
                        <a:pt x="127" y="230"/>
                      </a:lnTo>
                      <a:lnTo>
                        <a:pt x="129" y="229"/>
                      </a:lnTo>
                      <a:lnTo>
                        <a:pt x="130" y="229"/>
                      </a:lnTo>
                      <a:lnTo>
                        <a:pt x="130" y="229"/>
                      </a:lnTo>
                      <a:lnTo>
                        <a:pt x="131" y="229"/>
                      </a:lnTo>
                      <a:lnTo>
                        <a:pt x="133" y="228"/>
                      </a:lnTo>
                      <a:lnTo>
                        <a:pt x="136" y="226"/>
                      </a:lnTo>
                      <a:lnTo>
                        <a:pt x="140" y="225"/>
                      </a:lnTo>
                      <a:lnTo>
                        <a:pt x="142" y="222"/>
                      </a:lnTo>
                      <a:lnTo>
                        <a:pt x="143" y="222"/>
                      </a:lnTo>
                      <a:lnTo>
                        <a:pt x="146" y="222"/>
                      </a:lnTo>
                      <a:lnTo>
                        <a:pt x="146" y="222"/>
                      </a:lnTo>
                      <a:lnTo>
                        <a:pt x="146" y="222"/>
                      </a:lnTo>
                      <a:lnTo>
                        <a:pt x="150" y="224"/>
                      </a:lnTo>
                      <a:lnTo>
                        <a:pt x="151" y="224"/>
                      </a:lnTo>
                      <a:lnTo>
                        <a:pt x="152" y="222"/>
                      </a:lnTo>
                      <a:lnTo>
                        <a:pt x="150" y="222"/>
                      </a:lnTo>
                      <a:lnTo>
                        <a:pt x="146" y="221"/>
                      </a:lnTo>
                      <a:lnTo>
                        <a:pt x="143" y="221"/>
                      </a:lnTo>
                      <a:lnTo>
                        <a:pt x="143" y="221"/>
                      </a:lnTo>
                      <a:lnTo>
                        <a:pt x="139" y="221"/>
                      </a:lnTo>
                      <a:lnTo>
                        <a:pt x="138" y="222"/>
                      </a:lnTo>
                      <a:lnTo>
                        <a:pt x="135" y="222"/>
                      </a:lnTo>
                      <a:lnTo>
                        <a:pt x="134" y="222"/>
                      </a:lnTo>
                      <a:lnTo>
                        <a:pt x="134" y="222"/>
                      </a:lnTo>
                      <a:lnTo>
                        <a:pt x="134" y="222"/>
                      </a:lnTo>
                      <a:lnTo>
                        <a:pt x="134" y="222"/>
                      </a:lnTo>
                      <a:lnTo>
                        <a:pt x="133" y="221"/>
                      </a:lnTo>
                      <a:lnTo>
                        <a:pt x="131" y="221"/>
                      </a:lnTo>
                      <a:lnTo>
                        <a:pt x="130" y="220"/>
                      </a:lnTo>
                      <a:lnTo>
                        <a:pt x="127" y="220"/>
                      </a:lnTo>
                      <a:close/>
                      <a:moveTo>
                        <a:pt x="126" y="169"/>
                      </a:moveTo>
                      <a:lnTo>
                        <a:pt x="122" y="170"/>
                      </a:lnTo>
                      <a:lnTo>
                        <a:pt x="122" y="170"/>
                      </a:lnTo>
                      <a:lnTo>
                        <a:pt x="118" y="170"/>
                      </a:lnTo>
                      <a:lnTo>
                        <a:pt x="118" y="171"/>
                      </a:lnTo>
                      <a:lnTo>
                        <a:pt x="117" y="171"/>
                      </a:lnTo>
                      <a:lnTo>
                        <a:pt x="113" y="175"/>
                      </a:lnTo>
                      <a:lnTo>
                        <a:pt x="109" y="175"/>
                      </a:lnTo>
                      <a:lnTo>
                        <a:pt x="108" y="178"/>
                      </a:lnTo>
                      <a:lnTo>
                        <a:pt x="108" y="178"/>
                      </a:lnTo>
                      <a:lnTo>
                        <a:pt x="108" y="179"/>
                      </a:lnTo>
                      <a:lnTo>
                        <a:pt x="102" y="182"/>
                      </a:lnTo>
                      <a:lnTo>
                        <a:pt x="99" y="182"/>
                      </a:lnTo>
                      <a:lnTo>
                        <a:pt x="95" y="182"/>
                      </a:lnTo>
                      <a:lnTo>
                        <a:pt x="89" y="182"/>
                      </a:lnTo>
                      <a:lnTo>
                        <a:pt x="87" y="182"/>
                      </a:lnTo>
                      <a:lnTo>
                        <a:pt x="87" y="182"/>
                      </a:lnTo>
                      <a:lnTo>
                        <a:pt x="87" y="182"/>
                      </a:lnTo>
                      <a:lnTo>
                        <a:pt x="85" y="182"/>
                      </a:lnTo>
                      <a:lnTo>
                        <a:pt x="85" y="180"/>
                      </a:lnTo>
                      <a:lnTo>
                        <a:pt x="85" y="178"/>
                      </a:lnTo>
                      <a:lnTo>
                        <a:pt x="84" y="178"/>
                      </a:lnTo>
                      <a:lnTo>
                        <a:pt x="84" y="175"/>
                      </a:lnTo>
                      <a:lnTo>
                        <a:pt x="85" y="175"/>
                      </a:lnTo>
                      <a:lnTo>
                        <a:pt x="84" y="173"/>
                      </a:lnTo>
                      <a:lnTo>
                        <a:pt x="81" y="174"/>
                      </a:lnTo>
                      <a:lnTo>
                        <a:pt x="80" y="173"/>
                      </a:lnTo>
                      <a:lnTo>
                        <a:pt x="80" y="171"/>
                      </a:lnTo>
                      <a:lnTo>
                        <a:pt x="80" y="171"/>
                      </a:lnTo>
                      <a:lnTo>
                        <a:pt x="80" y="171"/>
                      </a:lnTo>
                      <a:lnTo>
                        <a:pt x="76" y="171"/>
                      </a:lnTo>
                      <a:lnTo>
                        <a:pt x="76" y="170"/>
                      </a:lnTo>
                      <a:lnTo>
                        <a:pt x="72" y="170"/>
                      </a:lnTo>
                      <a:lnTo>
                        <a:pt x="74" y="171"/>
                      </a:lnTo>
                      <a:lnTo>
                        <a:pt x="75" y="173"/>
                      </a:lnTo>
                      <a:lnTo>
                        <a:pt x="75" y="174"/>
                      </a:lnTo>
                      <a:lnTo>
                        <a:pt x="76" y="174"/>
                      </a:lnTo>
                      <a:lnTo>
                        <a:pt x="76" y="175"/>
                      </a:lnTo>
                      <a:lnTo>
                        <a:pt x="76" y="175"/>
                      </a:lnTo>
                      <a:lnTo>
                        <a:pt x="76" y="176"/>
                      </a:lnTo>
                      <a:lnTo>
                        <a:pt x="78" y="176"/>
                      </a:lnTo>
                      <a:lnTo>
                        <a:pt x="78" y="179"/>
                      </a:lnTo>
                      <a:lnTo>
                        <a:pt x="78" y="180"/>
                      </a:lnTo>
                      <a:lnTo>
                        <a:pt x="80" y="180"/>
                      </a:lnTo>
                      <a:lnTo>
                        <a:pt x="80" y="183"/>
                      </a:lnTo>
                      <a:lnTo>
                        <a:pt x="81" y="183"/>
                      </a:lnTo>
                      <a:lnTo>
                        <a:pt x="83" y="183"/>
                      </a:lnTo>
                      <a:lnTo>
                        <a:pt x="83" y="186"/>
                      </a:lnTo>
                      <a:lnTo>
                        <a:pt x="76" y="186"/>
                      </a:lnTo>
                      <a:lnTo>
                        <a:pt x="75" y="187"/>
                      </a:lnTo>
                      <a:lnTo>
                        <a:pt x="72" y="190"/>
                      </a:lnTo>
                      <a:lnTo>
                        <a:pt x="70" y="192"/>
                      </a:lnTo>
                      <a:lnTo>
                        <a:pt x="66" y="193"/>
                      </a:lnTo>
                      <a:lnTo>
                        <a:pt x="63" y="193"/>
                      </a:lnTo>
                      <a:lnTo>
                        <a:pt x="63" y="193"/>
                      </a:lnTo>
                      <a:lnTo>
                        <a:pt x="59" y="193"/>
                      </a:lnTo>
                      <a:lnTo>
                        <a:pt x="59" y="192"/>
                      </a:lnTo>
                      <a:lnTo>
                        <a:pt x="55" y="192"/>
                      </a:lnTo>
                      <a:lnTo>
                        <a:pt x="55" y="192"/>
                      </a:lnTo>
                      <a:lnTo>
                        <a:pt x="55" y="193"/>
                      </a:lnTo>
                      <a:lnTo>
                        <a:pt x="57" y="193"/>
                      </a:lnTo>
                      <a:lnTo>
                        <a:pt x="57" y="193"/>
                      </a:lnTo>
                      <a:lnTo>
                        <a:pt x="58" y="195"/>
                      </a:lnTo>
                      <a:lnTo>
                        <a:pt x="58" y="196"/>
                      </a:lnTo>
                      <a:lnTo>
                        <a:pt x="59" y="196"/>
                      </a:lnTo>
                      <a:lnTo>
                        <a:pt x="59" y="196"/>
                      </a:lnTo>
                      <a:lnTo>
                        <a:pt x="62" y="196"/>
                      </a:lnTo>
                      <a:lnTo>
                        <a:pt x="62" y="197"/>
                      </a:lnTo>
                      <a:lnTo>
                        <a:pt x="64" y="197"/>
                      </a:lnTo>
                      <a:lnTo>
                        <a:pt x="67" y="197"/>
                      </a:lnTo>
                      <a:lnTo>
                        <a:pt x="68" y="201"/>
                      </a:lnTo>
                      <a:lnTo>
                        <a:pt x="70" y="203"/>
                      </a:lnTo>
                      <a:lnTo>
                        <a:pt x="71" y="203"/>
                      </a:lnTo>
                      <a:lnTo>
                        <a:pt x="72" y="203"/>
                      </a:lnTo>
                      <a:lnTo>
                        <a:pt x="72" y="201"/>
                      </a:lnTo>
                      <a:lnTo>
                        <a:pt x="74" y="201"/>
                      </a:lnTo>
                      <a:lnTo>
                        <a:pt x="74" y="201"/>
                      </a:lnTo>
                      <a:lnTo>
                        <a:pt x="76" y="201"/>
                      </a:lnTo>
                      <a:lnTo>
                        <a:pt x="76" y="201"/>
                      </a:lnTo>
                      <a:lnTo>
                        <a:pt x="81" y="201"/>
                      </a:lnTo>
                      <a:lnTo>
                        <a:pt x="81" y="200"/>
                      </a:lnTo>
                      <a:lnTo>
                        <a:pt x="83" y="200"/>
                      </a:lnTo>
                      <a:lnTo>
                        <a:pt x="84" y="201"/>
                      </a:lnTo>
                      <a:lnTo>
                        <a:pt x="85" y="201"/>
                      </a:lnTo>
                      <a:lnTo>
                        <a:pt x="85" y="200"/>
                      </a:lnTo>
                      <a:lnTo>
                        <a:pt x="89" y="199"/>
                      </a:lnTo>
                      <a:lnTo>
                        <a:pt x="89" y="197"/>
                      </a:lnTo>
                      <a:lnTo>
                        <a:pt x="89" y="197"/>
                      </a:lnTo>
                      <a:lnTo>
                        <a:pt x="91" y="196"/>
                      </a:lnTo>
                      <a:lnTo>
                        <a:pt x="91" y="195"/>
                      </a:lnTo>
                      <a:lnTo>
                        <a:pt x="92" y="193"/>
                      </a:lnTo>
                      <a:lnTo>
                        <a:pt x="93" y="193"/>
                      </a:lnTo>
                      <a:lnTo>
                        <a:pt x="96" y="193"/>
                      </a:lnTo>
                      <a:lnTo>
                        <a:pt x="96" y="195"/>
                      </a:lnTo>
                      <a:lnTo>
                        <a:pt x="97" y="195"/>
                      </a:lnTo>
                      <a:lnTo>
                        <a:pt x="99" y="195"/>
                      </a:lnTo>
                      <a:lnTo>
                        <a:pt x="100" y="193"/>
                      </a:lnTo>
                      <a:lnTo>
                        <a:pt x="102" y="193"/>
                      </a:lnTo>
                      <a:lnTo>
                        <a:pt x="102" y="192"/>
                      </a:lnTo>
                      <a:lnTo>
                        <a:pt x="102" y="191"/>
                      </a:lnTo>
                      <a:lnTo>
                        <a:pt x="104" y="191"/>
                      </a:lnTo>
                      <a:lnTo>
                        <a:pt x="106" y="187"/>
                      </a:lnTo>
                      <a:lnTo>
                        <a:pt x="108" y="187"/>
                      </a:lnTo>
                      <a:lnTo>
                        <a:pt x="109" y="186"/>
                      </a:lnTo>
                      <a:lnTo>
                        <a:pt x="109" y="184"/>
                      </a:lnTo>
                      <a:lnTo>
                        <a:pt x="112" y="184"/>
                      </a:lnTo>
                      <a:lnTo>
                        <a:pt x="112" y="183"/>
                      </a:lnTo>
                      <a:lnTo>
                        <a:pt x="113" y="183"/>
                      </a:lnTo>
                      <a:lnTo>
                        <a:pt x="114" y="183"/>
                      </a:lnTo>
                      <a:lnTo>
                        <a:pt x="114" y="183"/>
                      </a:lnTo>
                      <a:lnTo>
                        <a:pt x="116" y="183"/>
                      </a:lnTo>
                      <a:lnTo>
                        <a:pt x="116" y="182"/>
                      </a:lnTo>
                      <a:lnTo>
                        <a:pt x="118" y="179"/>
                      </a:lnTo>
                      <a:lnTo>
                        <a:pt x="118" y="178"/>
                      </a:lnTo>
                      <a:lnTo>
                        <a:pt x="121" y="178"/>
                      </a:lnTo>
                      <a:lnTo>
                        <a:pt x="122" y="176"/>
                      </a:lnTo>
                      <a:lnTo>
                        <a:pt x="122" y="175"/>
                      </a:lnTo>
                      <a:lnTo>
                        <a:pt x="125" y="174"/>
                      </a:lnTo>
                      <a:lnTo>
                        <a:pt x="127" y="174"/>
                      </a:lnTo>
                      <a:lnTo>
                        <a:pt x="126" y="173"/>
                      </a:lnTo>
                      <a:lnTo>
                        <a:pt x="126" y="171"/>
                      </a:lnTo>
                      <a:lnTo>
                        <a:pt x="125" y="170"/>
                      </a:lnTo>
                      <a:lnTo>
                        <a:pt x="130" y="171"/>
                      </a:lnTo>
                      <a:lnTo>
                        <a:pt x="130" y="170"/>
                      </a:lnTo>
                      <a:lnTo>
                        <a:pt x="127" y="170"/>
                      </a:lnTo>
                      <a:lnTo>
                        <a:pt x="127" y="169"/>
                      </a:lnTo>
                      <a:lnTo>
                        <a:pt x="126" y="169"/>
                      </a:lnTo>
                      <a:close/>
                      <a:moveTo>
                        <a:pt x="36" y="165"/>
                      </a:moveTo>
                      <a:lnTo>
                        <a:pt x="34" y="167"/>
                      </a:lnTo>
                      <a:lnTo>
                        <a:pt x="33" y="167"/>
                      </a:lnTo>
                      <a:lnTo>
                        <a:pt x="32" y="167"/>
                      </a:lnTo>
                      <a:lnTo>
                        <a:pt x="32" y="167"/>
                      </a:lnTo>
                      <a:lnTo>
                        <a:pt x="30" y="169"/>
                      </a:lnTo>
                      <a:lnTo>
                        <a:pt x="28" y="169"/>
                      </a:lnTo>
                      <a:lnTo>
                        <a:pt x="28" y="170"/>
                      </a:lnTo>
                      <a:lnTo>
                        <a:pt x="29" y="170"/>
                      </a:lnTo>
                      <a:lnTo>
                        <a:pt x="30" y="170"/>
                      </a:lnTo>
                      <a:lnTo>
                        <a:pt x="32" y="170"/>
                      </a:lnTo>
                      <a:lnTo>
                        <a:pt x="33" y="170"/>
                      </a:lnTo>
                      <a:lnTo>
                        <a:pt x="34" y="170"/>
                      </a:lnTo>
                      <a:lnTo>
                        <a:pt x="34" y="170"/>
                      </a:lnTo>
                      <a:lnTo>
                        <a:pt x="34" y="171"/>
                      </a:lnTo>
                      <a:lnTo>
                        <a:pt x="40" y="171"/>
                      </a:lnTo>
                      <a:lnTo>
                        <a:pt x="40" y="173"/>
                      </a:lnTo>
                      <a:lnTo>
                        <a:pt x="41" y="173"/>
                      </a:lnTo>
                      <a:lnTo>
                        <a:pt x="45" y="171"/>
                      </a:lnTo>
                      <a:lnTo>
                        <a:pt x="46" y="171"/>
                      </a:lnTo>
                      <a:lnTo>
                        <a:pt x="49" y="170"/>
                      </a:lnTo>
                      <a:lnTo>
                        <a:pt x="53" y="170"/>
                      </a:lnTo>
                      <a:lnTo>
                        <a:pt x="53" y="170"/>
                      </a:lnTo>
                      <a:lnTo>
                        <a:pt x="53" y="169"/>
                      </a:lnTo>
                      <a:lnTo>
                        <a:pt x="53" y="169"/>
                      </a:lnTo>
                      <a:lnTo>
                        <a:pt x="54" y="169"/>
                      </a:lnTo>
                      <a:lnTo>
                        <a:pt x="45" y="169"/>
                      </a:lnTo>
                      <a:lnTo>
                        <a:pt x="45" y="169"/>
                      </a:lnTo>
                      <a:lnTo>
                        <a:pt x="44" y="169"/>
                      </a:lnTo>
                      <a:lnTo>
                        <a:pt x="44" y="166"/>
                      </a:lnTo>
                      <a:lnTo>
                        <a:pt x="44" y="166"/>
                      </a:lnTo>
                      <a:lnTo>
                        <a:pt x="41" y="166"/>
                      </a:lnTo>
                      <a:lnTo>
                        <a:pt x="38" y="165"/>
                      </a:lnTo>
                      <a:lnTo>
                        <a:pt x="36" y="165"/>
                      </a:lnTo>
                      <a:close/>
                      <a:moveTo>
                        <a:pt x="0" y="68"/>
                      </a:moveTo>
                      <a:lnTo>
                        <a:pt x="2" y="68"/>
                      </a:lnTo>
                      <a:lnTo>
                        <a:pt x="0" y="69"/>
                      </a:lnTo>
                      <a:lnTo>
                        <a:pt x="0" y="69"/>
                      </a:lnTo>
                      <a:lnTo>
                        <a:pt x="0" y="68"/>
                      </a:lnTo>
                      <a:close/>
                      <a:moveTo>
                        <a:pt x="261" y="25"/>
                      </a:moveTo>
                      <a:lnTo>
                        <a:pt x="258" y="25"/>
                      </a:lnTo>
                      <a:lnTo>
                        <a:pt x="258" y="26"/>
                      </a:lnTo>
                      <a:lnTo>
                        <a:pt x="258" y="27"/>
                      </a:lnTo>
                      <a:lnTo>
                        <a:pt x="260" y="27"/>
                      </a:lnTo>
                      <a:lnTo>
                        <a:pt x="260" y="27"/>
                      </a:lnTo>
                      <a:lnTo>
                        <a:pt x="260" y="27"/>
                      </a:lnTo>
                      <a:lnTo>
                        <a:pt x="261" y="26"/>
                      </a:lnTo>
                      <a:lnTo>
                        <a:pt x="262" y="26"/>
                      </a:lnTo>
                      <a:lnTo>
                        <a:pt x="261" y="25"/>
                      </a:lnTo>
                      <a:close/>
                      <a:moveTo>
                        <a:pt x="266" y="0"/>
                      </a:moveTo>
                      <a:lnTo>
                        <a:pt x="267" y="0"/>
                      </a:lnTo>
                      <a:lnTo>
                        <a:pt x="267" y="0"/>
                      </a:lnTo>
                      <a:lnTo>
                        <a:pt x="267" y="0"/>
                      </a:lnTo>
                      <a:lnTo>
                        <a:pt x="274" y="0"/>
                      </a:lnTo>
                      <a:lnTo>
                        <a:pt x="274" y="1"/>
                      </a:lnTo>
                      <a:lnTo>
                        <a:pt x="277" y="1"/>
                      </a:lnTo>
                      <a:lnTo>
                        <a:pt x="277" y="1"/>
                      </a:lnTo>
                      <a:lnTo>
                        <a:pt x="278" y="1"/>
                      </a:lnTo>
                      <a:lnTo>
                        <a:pt x="278" y="2"/>
                      </a:lnTo>
                      <a:lnTo>
                        <a:pt x="280" y="2"/>
                      </a:lnTo>
                      <a:lnTo>
                        <a:pt x="280" y="2"/>
                      </a:lnTo>
                      <a:lnTo>
                        <a:pt x="283" y="2"/>
                      </a:lnTo>
                      <a:lnTo>
                        <a:pt x="284" y="5"/>
                      </a:lnTo>
                      <a:lnTo>
                        <a:pt x="284" y="5"/>
                      </a:lnTo>
                      <a:lnTo>
                        <a:pt x="284" y="5"/>
                      </a:lnTo>
                      <a:lnTo>
                        <a:pt x="284" y="5"/>
                      </a:lnTo>
                      <a:lnTo>
                        <a:pt x="284" y="4"/>
                      </a:lnTo>
                      <a:lnTo>
                        <a:pt x="286" y="4"/>
                      </a:lnTo>
                      <a:lnTo>
                        <a:pt x="292" y="4"/>
                      </a:lnTo>
                      <a:lnTo>
                        <a:pt x="294" y="5"/>
                      </a:lnTo>
                      <a:lnTo>
                        <a:pt x="300" y="5"/>
                      </a:lnTo>
                      <a:lnTo>
                        <a:pt x="297" y="12"/>
                      </a:lnTo>
                      <a:lnTo>
                        <a:pt x="296" y="12"/>
                      </a:lnTo>
                      <a:lnTo>
                        <a:pt x="296" y="15"/>
                      </a:lnTo>
                      <a:lnTo>
                        <a:pt x="295" y="15"/>
                      </a:lnTo>
                      <a:lnTo>
                        <a:pt x="294" y="17"/>
                      </a:lnTo>
                      <a:lnTo>
                        <a:pt x="294" y="18"/>
                      </a:lnTo>
                      <a:lnTo>
                        <a:pt x="292" y="19"/>
                      </a:lnTo>
                      <a:lnTo>
                        <a:pt x="290" y="21"/>
                      </a:lnTo>
                      <a:lnTo>
                        <a:pt x="288" y="22"/>
                      </a:lnTo>
                      <a:lnTo>
                        <a:pt x="287" y="22"/>
                      </a:lnTo>
                      <a:lnTo>
                        <a:pt x="284" y="22"/>
                      </a:lnTo>
                      <a:lnTo>
                        <a:pt x="279" y="23"/>
                      </a:lnTo>
                      <a:lnTo>
                        <a:pt x="273" y="25"/>
                      </a:lnTo>
                      <a:lnTo>
                        <a:pt x="266" y="25"/>
                      </a:lnTo>
                      <a:lnTo>
                        <a:pt x="266" y="26"/>
                      </a:lnTo>
                      <a:lnTo>
                        <a:pt x="263" y="26"/>
                      </a:lnTo>
                      <a:lnTo>
                        <a:pt x="263" y="27"/>
                      </a:lnTo>
                      <a:lnTo>
                        <a:pt x="263" y="27"/>
                      </a:lnTo>
                      <a:lnTo>
                        <a:pt x="263" y="29"/>
                      </a:lnTo>
                      <a:lnTo>
                        <a:pt x="265" y="29"/>
                      </a:lnTo>
                      <a:lnTo>
                        <a:pt x="265" y="29"/>
                      </a:lnTo>
                      <a:lnTo>
                        <a:pt x="265" y="29"/>
                      </a:lnTo>
                      <a:lnTo>
                        <a:pt x="265" y="30"/>
                      </a:lnTo>
                      <a:lnTo>
                        <a:pt x="266" y="30"/>
                      </a:lnTo>
                      <a:lnTo>
                        <a:pt x="267" y="31"/>
                      </a:lnTo>
                      <a:lnTo>
                        <a:pt x="267" y="32"/>
                      </a:lnTo>
                      <a:lnTo>
                        <a:pt x="267" y="32"/>
                      </a:lnTo>
                      <a:lnTo>
                        <a:pt x="266" y="32"/>
                      </a:lnTo>
                      <a:lnTo>
                        <a:pt x="265" y="34"/>
                      </a:lnTo>
                      <a:lnTo>
                        <a:pt x="263" y="34"/>
                      </a:lnTo>
                      <a:lnTo>
                        <a:pt x="262" y="36"/>
                      </a:lnTo>
                      <a:lnTo>
                        <a:pt x="263" y="36"/>
                      </a:lnTo>
                      <a:lnTo>
                        <a:pt x="263" y="39"/>
                      </a:lnTo>
                      <a:lnTo>
                        <a:pt x="261" y="39"/>
                      </a:lnTo>
                      <a:lnTo>
                        <a:pt x="261" y="42"/>
                      </a:lnTo>
                      <a:lnTo>
                        <a:pt x="263" y="40"/>
                      </a:lnTo>
                      <a:lnTo>
                        <a:pt x="263" y="42"/>
                      </a:lnTo>
                      <a:lnTo>
                        <a:pt x="263" y="42"/>
                      </a:lnTo>
                      <a:lnTo>
                        <a:pt x="263" y="43"/>
                      </a:lnTo>
                      <a:lnTo>
                        <a:pt x="265" y="43"/>
                      </a:lnTo>
                      <a:lnTo>
                        <a:pt x="267" y="46"/>
                      </a:lnTo>
                      <a:lnTo>
                        <a:pt x="269" y="46"/>
                      </a:lnTo>
                      <a:lnTo>
                        <a:pt x="269" y="46"/>
                      </a:lnTo>
                      <a:lnTo>
                        <a:pt x="270" y="47"/>
                      </a:lnTo>
                      <a:lnTo>
                        <a:pt x="270" y="47"/>
                      </a:lnTo>
                      <a:lnTo>
                        <a:pt x="270" y="48"/>
                      </a:lnTo>
                      <a:lnTo>
                        <a:pt x="271" y="48"/>
                      </a:lnTo>
                      <a:lnTo>
                        <a:pt x="273" y="48"/>
                      </a:lnTo>
                      <a:lnTo>
                        <a:pt x="274" y="49"/>
                      </a:lnTo>
                      <a:lnTo>
                        <a:pt x="274" y="49"/>
                      </a:lnTo>
                      <a:lnTo>
                        <a:pt x="275" y="49"/>
                      </a:lnTo>
                      <a:lnTo>
                        <a:pt x="275" y="51"/>
                      </a:lnTo>
                      <a:lnTo>
                        <a:pt x="279" y="51"/>
                      </a:lnTo>
                      <a:lnTo>
                        <a:pt x="280" y="52"/>
                      </a:lnTo>
                      <a:lnTo>
                        <a:pt x="282" y="52"/>
                      </a:lnTo>
                      <a:lnTo>
                        <a:pt x="282" y="53"/>
                      </a:lnTo>
                      <a:lnTo>
                        <a:pt x="283" y="53"/>
                      </a:lnTo>
                      <a:lnTo>
                        <a:pt x="283" y="55"/>
                      </a:lnTo>
                      <a:lnTo>
                        <a:pt x="284" y="55"/>
                      </a:lnTo>
                      <a:lnTo>
                        <a:pt x="286" y="55"/>
                      </a:lnTo>
                      <a:lnTo>
                        <a:pt x="288" y="56"/>
                      </a:lnTo>
                      <a:lnTo>
                        <a:pt x="288" y="57"/>
                      </a:lnTo>
                      <a:lnTo>
                        <a:pt x="290" y="60"/>
                      </a:lnTo>
                      <a:lnTo>
                        <a:pt x="292" y="59"/>
                      </a:lnTo>
                      <a:lnTo>
                        <a:pt x="292" y="60"/>
                      </a:lnTo>
                      <a:lnTo>
                        <a:pt x="294" y="60"/>
                      </a:lnTo>
                      <a:lnTo>
                        <a:pt x="294" y="63"/>
                      </a:lnTo>
                      <a:lnTo>
                        <a:pt x="294" y="63"/>
                      </a:lnTo>
                      <a:lnTo>
                        <a:pt x="294" y="63"/>
                      </a:lnTo>
                      <a:lnTo>
                        <a:pt x="292" y="64"/>
                      </a:lnTo>
                      <a:lnTo>
                        <a:pt x="290" y="63"/>
                      </a:lnTo>
                      <a:lnTo>
                        <a:pt x="290" y="63"/>
                      </a:lnTo>
                      <a:lnTo>
                        <a:pt x="288" y="64"/>
                      </a:lnTo>
                      <a:lnTo>
                        <a:pt x="288" y="64"/>
                      </a:lnTo>
                      <a:lnTo>
                        <a:pt x="288" y="63"/>
                      </a:lnTo>
                      <a:lnTo>
                        <a:pt x="287" y="63"/>
                      </a:lnTo>
                      <a:lnTo>
                        <a:pt x="286" y="63"/>
                      </a:lnTo>
                      <a:lnTo>
                        <a:pt x="286" y="61"/>
                      </a:lnTo>
                      <a:lnTo>
                        <a:pt x="283" y="68"/>
                      </a:lnTo>
                      <a:lnTo>
                        <a:pt x="284" y="66"/>
                      </a:lnTo>
                      <a:lnTo>
                        <a:pt x="287" y="65"/>
                      </a:lnTo>
                      <a:lnTo>
                        <a:pt x="288" y="65"/>
                      </a:lnTo>
                      <a:lnTo>
                        <a:pt x="288" y="68"/>
                      </a:lnTo>
                      <a:lnTo>
                        <a:pt x="287" y="69"/>
                      </a:lnTo>
                      <a:lnTo>
                        <a:pt x="286" y="69"/>
                      </a:lnTo>
                      <a:lnTo>
                        <a:pt x="286" y="70"/>
                      </a:lnTo>
                      <a:lnTo>
                        <a:pt x="283" y="70"/>
                      </a:lnTo>
                      <a:lnTo>
                        <a:pt x="282" y="72"/>
                      </a:lnTo>
                      <a:lnTo>
                        <a:pt x="280" y="73"/>
                      </a:lnTo>
                      <a:lnTo>
                        <a:pt x="280" y="74"/>
                      </a:lnTo>
                      <a:lnTo>
                        <a:pt x="282" y="74"/>
                      </a:lnTo>
                      <a:lnTo>
                        <a:pt x="282" y="76"/>
                      </a:lnTo>
                      <a:lnTo>
                        <a:pt x="284" y="77"/>
                      </a:lnTo>
                      <a:lnTo>
                        <a:pt x="286" y="77"/>
                      </a:lnTo>
                      <a:lnTo>
                        <a:pt x="287" y="78"/>
                      </a:lnTo>
                      <a:lnTo>
                        <a:pt x="290" y="78"/>
                      </a:lnTo>
                      <a:lnTo>
                        <a:pt x="290" y="80"/>
                      </a:lnTo>
                      <a:lnTo>
                        <a:pt x="291" y="80"/>
                      </a:lnTo>
                      <a:lnTo>
                        <a:pt x="291" y="80"/>
                      </a:lnTo>
                      <a:lnTo>
                        <a:pt x="295" y="80"/>
                      </a:lnTo>
                      <a:lnTo>
                        <a:pt x="295" y="82"/>
                      </a:lnTo>
                      <a:lnTo>
                        <a:pt x="297" y="82"/>
                      </a:lnTo>
                      <a:lnTo>
                        <a:pt x="297" y="84"/>
                      </a:lnTo>
                      <a:lnTo>
                        <a:pt x="296" y="84"/>
                      </a:lnTo>
                      <a:lnTo>
                        <a:pt x="296" y="84"/>
                      </a:lnTo>
                      <a:lnTo>
                        <a:pt x="297" y="85"/>
                      </a:lnTo>
                      <a:lnTo>
                        <a:pt x="297" y="85"/>
                      </a:lnTo>
                      <a:lnTo>
                        <a:pt x="297" y="86"/>
                      </a:lnTo>
                      <a:lnTo>
                        <a:pt x="299" y="86"/>
                      </a:lnTo>
                      <a:lnTo>
                        <a:pt x="297" y="89"/>
                      </a:lnTo>
                      <a:lnTo>
                        <a:pt x="300" y="91"/>
                      </a:lnTo>
                      <a:lnTo>
                        <a:pt x="300" y="94"/>
                      </a:lnTo>
                      <a:lnTo>
                        <a:pt x="301" y="94"/>
                      </a:lnTo>
                      <a:lnTo>
                        <a:pt x="301" y="98"/>
                      </a:lnTo>
                      <a:lnTo>
                        <a:pt x="301" y="99"/>
                      </a:lnTo>
                      <a:lnTo>
                        <a:pt x="301" y="99"/>
                      </a:lnTo>
                      <a:lnTo>
                        <a:pt x="301" y="99"/>
                      </a:lnTo>
                      <a:lnTo>
                        <a:pt x="305" y="101"/>
                      </a:lnTo>
                      <a:lnTo>
                        <a:pt x="305" y="95"/>
                      </a:lnTo>
                      <a:lnTo>
                        <a:pt x="307" y="95"/>
                      </a:lnTo>
                      <a:lnTo>
                        <a:pt x="307" y="94"/>
                      </a:lnTo>
                      <a:lnTo>
                        <a:pt x="309" y="94"/>
                      </a:lnTo>
                      <a:lnTo>
                        <a:pt x="308" y="87"/>
                      </a:lnTo>
                      <a:lnTo>
                        <a:pt x="309" y="87"/>
                      </a:lnTo>
                      <a:lnTo>
                        <a:pt x="309" y="86"/>
                      </a:lnTo>
                      <a:lnTo>
                        <a:pt x="311" y="86"/>
                      </a:lnTo>
                      <a:lnTo>
                        <a:pt x="311" y="82"/>
                      </a:lnTo>
                      <a:lnTo>
                        <a:pt x="311" y="82"/>
                      </a:lnTo>
                      <a:lnTo>
                        <a:pt x="313" y="82"/>
                      </a:lnTo>
                      <a:lnTo>
                        <a:pt x="315" y="81"/>
                      </a:lnTo>
                      <a:lnTo>
                        <a:pt x="317" y="80"/>
                      </a:lnTo>
                      <a:lnTo>
                        <a:pt x="317" y="80"/>
                      </a:lnTo>
                      <a:lnTo>
                        <a:pt x="318" y="80"/>
                      </a:lnTo>
                      <a:lnTo>
                        <a:pt x="318" y="80"/>
                      </a:lnTo>
                      <a:lnTo>
                        <a:pt x="320" y="82"/>
                      </a:lnTo>
                      <a:lnTo>
                        <a:pt x="321" y="86"/>
                      </a:lnTo>
                      <a:lnTo>
                        <a:pt x="322" y="89"/>
                      </a:lnTo>
                      <a:lnTo>
                        <a:pt x="321" y="90"/>
                      </a:lnTo>
                      <a:lnTo>
                        <a:pt x="321" y="91"/>
                      </a:lnTo>
                      <a:lnTo>
                        <a:pt x="321" y="91"/>
                      </a:lnTo>
                      <a:lnTo>
                        <a:pt x="318" y="93"/>
                      </a:lnTo>
                      <a:lnTo>
                        <a:pt x="318" y="95"/>
                      </a:lnTo>
                      <a:lnTo>
                        <a:pt x="318" y="98"/>
                      </a:lnTo>
                      <a:lnTo>
                        <a:pt x="318" y="99"/>
                      </a:lnTo>
                      <a:lnTo>
                        <a:pt x="316" y="99"/>
                      </a:lnTo>
                      <a:lnTo>
                        <a:pt x="316" y="101"/>
                      </a:lnTo>
                      <a:lnTo>
                        <a:pt x="315" y="102"/>
                      </a:lnTo>
                      <a:lnTo>
                        <a:pt x="316" y="103"/>
                      </a:lnTo>
                      <a:lnTo>
                        <a:pt x="316" y="103"/>
                      </a:lnTo>
                      <a:lnTo>
                        <a:pt x="316" y="106"/>
                      </a:lnTo>
                      <a:lnTo>
                        <a:pt x="317" y="106"/>
                      </a:lnTo>
                      <a:lnTo>
                        <a:pt x="317" y="107"/>
                      </a:lnTo>
                      <a:lnTo>
                        <a:pt x="318" y="107"/>
                      </a:lnTo>
                      <a:lnTo>
                        <a:pt x="318" y="110"/>
                      </a:lnTo>
                      <a:lnTo>
                        <a:pt x="322" y="110"/>
                      </a:lnTo>
                      <a:lnTo>
                        <a:pt x="324" y="112"/>
                      </a:lnTo>
                      <a:lnTo>
                        <a:pt x="325" y="115"/>
                      </a:lnTo>
                      <a:lnTo>
                        <a:pt x="326" y="118"/>
                      </a:lnTo>
                      <a:lnTo>
                        <a:pt x="329" y="116"/>
                      </a:lnTo>
                      <a:lnTo>
                        <a:pt x="330" y="118"/>
                      </a:lnTo>
                      <a:lnTo>
                        <a:pt x="332" y="118"/>
                      </a:lnTo>
                      <a:lnTo>
                        <a:pt x="332" y="115"/>
                      </a:lnTo>
                      <a:lnTo>
                        <a:pt x="332" y="115"/>
                      </a:lnTo>
                      <a:lnTo>
                        <a:pt x="332" y="115"/>
                      </a:lnTo>
                      <a:lnTo>
                        <a:pt x="332" y="115"/>
                      </a:lnTo>
                      <a:lnTo>
                        <a:pt x="334" y="115"/>
                      </a:lnTo>
                      <a:lnTo>
                        <a:pt x="335" y="114"/>
                      </a:lnTo>
                      <a:lnTo>
                        <a:pt x="338" y="114"/>
                      </a:lnTo>
                      <a:lnTo>
                        <a:pt x="338" y="112"/>
                      </a:lnTo>
                      <a:lnTo>
                        <a:pt x="337" y="111"/>
                      </a:lnTo>
                      <a:lnTo>
                        <a:pt x="335" y="110"/>
                      </a:lnTo>
                      <a:lnTo>
                        <a:pt x="337" y="108"/>
                      </a:lnTo>
                      <a:lnTo>
                        <a:pt x="337" y="108"/>
                      </a:lnTo>
                      <a:lnTo>
                        <a:pt x="338" y="107"/>
                      </a:lnTo>
                      <a:lnTo>
                        <a:pt x="338" y="107"/>
                      </a:lnTo>
                      <a:lnTo>
                        <a:pt x="338" y="106"/>
                      </a:lnTo>
                      <a:lnTo>
                        <a:pt x="341" y="104"/>
                      </a:lnTo>
                      <a:lnTo>
                        <a:pt x="341" y="103"/>
                      </a:lnTo>
                      <a:lnTo>
                        <a:pt x="341" y="103"/>
                      </a:lnTo>
                      <a:lnTo>
                        <a:pt x="342" y="102"/>
                      </a:lnTo>
                      <a:lnTo>
                        <a:pt x="342" y="102"/>
                      </a:lnTo>
                      <a:lnTo>
                        <a:pt x="342" y="102"/>
                      </a:lnTo>
                      <a:lnTo>
                        <a:pt x="343" y="101"/>
                      </a:lnTo>
                      <a:lnTo>
                        <a:pt x="342" y="98"/>
                      </a:lnTo>
                      <a:lnTo>
                        <a:pt x="343" y="98"/>
                      </a:lnTo>
                      <a:lnTo>
                        <a:pt x="345" y="91"/>
                      </a:lnTo>
                      <a:lnTo>
                        <a:pt x="347" y="91"/>
                      </a:lnTo>
                      <a:lnTo>
                        <a:pt x="349" y="91"/>
                      </a:lnTo>
                      <a:lnTo>
                        <a:pt x="349" y="91"/>
                      </a:lnTo>
                      <a:lnTo>
                        <a:pt x="351" y="90"/>
                      </a:lnTo>
                      <a:lnTo>
                        <a:pt x="350" y="89"/>
                      </a:lnTo>
                      <a:lnTo>
                        <a:pt x="352" y="89"/>
                      </a:lnTo>
                      <a:lnTo>
                        <a:pt x="352" y="87"/>
                      </a:lnTo>
                      <a:lnTo>
                        <a:pt x="351" y="87"/>
                      </a:lnTo>
                      <a:lnTo>
                        <a:pt x="351" y="86"/>
                      </a:lnTo>
                      <a:lnTo>
                        <a:pt x="351" y="85"/>
                      </a:lnTo>
                      <a:lnTo>
                        <a:pt x="350" y="85"/>
                      </a:lnTo>
                      <a:lnTo>
                        <a:pt x="350" y="82"/>
                      </a:lnTo>
                      <a:lnTo>
                        <a:pt x="349" y="82"/>
                      </a:lnTo>
                      <a:lnTo>
                        <a:pt x="349" y="82"/>
                      </a:lnTo>
                      <a:lnTo>
                        <a:pt x="349" y="82"/>
                      </a:lnTo>
                      <a:lnTo>
                        <a:pt x="347" y="82"/>
                      </a:lnTo>
                      <a:lnTo>
                        <a:pt x="347" y="74"/>
                      </a:lnTo>
                      <a:lnTo>
                        <a:pt x="346" y="74"/>
                      </a:lnTo>
                      <a:lnTo>
                        <a:pt x="347" y="73"/>
                      </a:lnTo>
                      <a:lnTo>
                        <a:pt x="347" y="73"/>
                      </a:lnTo>
                      <a:lnTo>
                        <a:pt x="346" y="73"/>
                      </a:lnTo>
                      <a:lnTo>
                        <a:pt x="345" y="72"/>
                      </a:lnTo>
                      <a:lnTo>
                        <a:pt x="351" y="72"/>
                      </a:lnTo>
                      <a:lnTo>
                        <a:pt x="351" y="70"/>
                      </a:lnTo>
                      <a:lnTo>
                        <a:pt x="358" y="72"/>
                      </a:lnTo>
                      <a:lnTo>
                        <a:pt x="358" y="73"/>
                      </a:lnTo>
                      <a:lnTo>
                        <a:pt x="359" y="73"/>
                      </a:lnTo>
                      <a:lnTo>
                        <a:pt x="360" y="74"/>
                      </a:lnTo>
                      <a:lnTo>
                        <a:pt x="362" y="73"/>
                      </a:lnTo>
                      <a:lnTo>
                        <a:pt x="362" y="72"/>
                      </a:lnTo>
                      <a:lnTo>
                        <a:pt x="368" y="73"/>
                      </a:lnTo>
                      <a:lnTo>
                        <a:pt x="368" y="74"/>
                      </a:lnTo>
                      <a:lnTo>
                        <a:pt x="368" y="74"/>
                      </a:lnTo>
                      <a:lnTo>
                        <a:pt x="369" y="77"/>
                      </a:lnTo>
                      <a:lnTo>
                        <a:pt x="372" y="77"/>
                      </a:lnTo>
                      <a:lnTo>
                        <a:pt x="372" y="78"/>
                      </a:lnTo>
                      <a:lnTo>
                        <a:pt x="369" y="78"/>
                      </a:lnTo>
                      <a:lnTo>
                        <a:pt x="369" y="78"/>
                      </a:lnTo>
                      <a:lnTo>
                        <a:pt x="371" y="80"/>
                      </a:lnTo>
                      <a:lnTo>
                        <a:pt x="372" y="82"/>
                      </a:lnTo>
                      <a:lnTo>
                        <a:pt x="376" y="82"/>
                      </a:lnTo>
                      <a:lnTo>
                        <a:pt x="380" y="81"/>
                      </a:lnTo>
                      <a:lnTo>
                        <a:pt x="380" y="81"/>
                      </a:lnTo>
                      <a:lnTo>
                        <a:pt x="380" y="82"/>
                      </a:lnTo>
                      <a:lnTo>
                        <a:pt x="381" y="82"/>
                      </a:lnTo>
                      <a:lnTo>
                        <a:pt x="380" y="85"/>
                      </a:lnTo>
                      <a:lnTo>
                        <a:pt x="380" y="85"/>
                      </a:lnTo>
                      <a:lnTo>
                        <a:pt x="379" y="85"/>
                      </a:lnTo>
                      <a:lnTo>
                        <a:pt x="379" y="87"/>
                      </a:lnTo>
                      <a:lnTo>
                        <a:pt x="377" y="87"/>
                      </a:lnTo>
                      <a:lnTo>
                        <a:pt x="376" y="89"/>
                      </a:lnTo>
                      <a:lnTo>
                        <a:pt x="375" y="91"/>
                      </a:lnTo>
                      <a:lnTo>
                        <a:pt x="376" y="91"/>
                      </a:lnTo>
                      <a:lnTo>
                        <a:pt x="376" y="91"/>
                      </a:lnTo>
                      <a:lnTo>
                        <a:pt x="380" y="91"/>
                      </a:lnTo>
                      <a:lnTo>
                        <a:pt x="380" y="94"/>
                      </a:lnTo>
                      <a:lnTo>
                        <a:pt x="375" y="95"/>
                      </a:lnTo>
                      <a:lnTo>
                        <a:pt x="375" y="98"/>
                      </a:lnTo>
                      <a:lnTo>
                        <a:pt x="375" y="99"/>
                      </a:lnTo>
                      <a:lnTo>
                        <a:pt x="373" y="102"/>
                      </a:lnTo>
                      <a:lnTo>
                        <a:pt x="375" y="102"/>
                      </a:lnTo>
                      <a:lnTo>
                        <a:pt x="375" y="103"/>
                      </a:lnTo>
                      <a:lnTo>
                        <a:pt x="375" y="103"/>
                      </a:lnTo>
                      <a:lnTo>
                        <a:pt x="375" y="104"/>
                      </a:lnTo>
                      <a:lnTo>
                        <a:pt x="377" y="106"/>
                      </a:lnTo>
                      <a:lnTo>
                        <a:pt x="377" y="107"/>
                      </a:lnTo>
                      <a:lnTo>
                        <a:pt x="377" y="107"/>
                      </a:lnTo>
                      <a:lnTo>
                        <a:pt x="379" y="108"/>
                      </a:lnTo>
                      <a:lnTo>
                        <a:pt x="380" y="108"/>
                      </a:lnTo>
                      <a:lnTo>
                        <a:pt x="380" y="108"/>
                      </a:lnTo>
                      <a:lnTo>
                        <a:pt x="380" y="108"/>
                      </a:lnTo>
                      <a:lnTo>
                        <a:pt x="381" y="108"/>
                      </a:lnTo>
                      <a:lnTo>
                        <a:pt x="381" y="108"/>
                      </a:lnTo>
                      <a:lnTo>
                        <a:pt x="383" y="108"/>
                      </a:lnTo>
                      <a:lnTo>
                        <a:pt x="384" y="111"/>
                      </a:lnTo>
                      <a:lnTo>
                        <a:pt x="385" y="112"/>
                      </a:lnTo>
                      <a:lnTo>
                        <a:pt x="385" y="115"/>
                      </a:lnTo>
                      <a:lnTo>
                        <a:pt x="384" y="115"/>
                      </a:lnTo>
                      <a:lnTo>
                        <a:pt x="384" y="118"/>
                      </a:lnTo>
                      <a:lnTo>
                        <a:pt x="384" y="118"/>
                      </a:lnTo>
                      <a:lnTo>
                        <a:pt x="383" y="119"/>
                      </a:lnTo>
                      <a:lnTo>
                        <a:pt x="383" y="120"/>
                      </a:lnTo>
                      <a:lnTo>
                        <a:pt x="376" y="120"/>
                      </a:lnTo>
                      <a:lnTo>
                        <a:pt x="376" y="121"/>
                      </a:lnTo>
                      <a:lnTo>
                        <a:pt x="375" y="121"/>
                      </a:lnTo>
                      <a:lnTo>
                        <a:pt x="373" y="123"/>
                      </a:lnTo>
                      <a:lnTo>
                        <a:pt x="372" y="123"/>
                      </a:lnTo>
                      <a:lnTo>
                        <a:pt x="371" y="124"/>
                      </a:lnTo>
                      <a:lnTo>
                        <a:pt x="367" y="124"/>
                      </a:lnTo>
                      <a:lnTo>
                        <a:pt x="367" y="125"/>
                      </a:lnTo>
                      <a:lnTo>
                        <a:pt x="366" y="125"/>
                      </a:lnTo>
                      <a:lnTo>
                        <a:pt x="366" y="127"/>
                      </a:lnTo>
                      <a:lnTo>
                        <a:pt x="360" y="131"/>
                      </a:lnTo>
                      <a:lnTo>
                        <a:pt x="360" y="132"/>
                      </a:lnTo>
                      <a:lnTo>
                        <a:pt x="359" y="131"/>
                      </a:lnTo>
                      <a:lnTo>
                        <a:pt x="359" y="131"/>
                      </a:lnTo>
                      <a:lnTo>
                        <a:pt x="358" y="129"/>
                      </a:lnTo>
                      <a:lnTo>
                        <a:pt x="358" y="129"/>
                      </a:lnTo>
                      <a:lnTo>
                        <a:pt x="356" y="129"/>
                      </a:lnTo>
                      <a:lnTo>
                        <a:pt x="356" y="129"/>
                      </a:lnTo>
                      <a:lnTo>
                        <a:pt x="355" y="129"/>
                      </a:lnTo>
                      <a:lnTo>
                        <a:pt x="355" y="128"/>
                      </a:lnTo>
                      <a:lnTo>
                        <a:pt x="354" y="127"/>
                      </a:lnTo>
                      <a:lnTo>
                        <a:pt x="354" y="127"/>
                      </a:lnTo>
                      <a:lnTo>
                        <a:pt x="354" y="125"/>
                      </a:lnTo>
                      <a:lnTo>
                        <a:pt x="354" y="124"/>
                      </a:lnTo>
                      <a:lnTo>
                        <a:pt x="351" y="125"/>
                      </a:lnTo>
                      <a:lnTo>
                        <a:pt x="351" y="124"/>
                      </a:lnTo>
                      <a:lnTo>
                        <a:pt x="350" y="124"/>
                      </a:lnTo>
                      <a:lnTo>
                        <a:pt x="349" y="123"/>
                      </a:lnTo>
                      <a:lnTo>
                        <a:pt x="349" y="123"/>
                      </a:lnTo>
                      <a:lnTo>
                        <a:pt x="349" y="124"/>
                      </a:lnTo>
                      <a:lnTo>
                        <a:pt x="347" y="124"/>
                      </a:lnTo>
                      <a:lnTo>
                        <a:pt x="347" y="124"/>
                      </a:lnTo>
                      <a:lnTo>
                        <a:pt x="346" y="125"/>
                      </a:lnTo>
                      <a:lnTo>
                        <a:pt x="349" y="125"/>
                      </a:lnTo>
                      <a:lnTo>
                        <a:pt x="350" y="127"/>
                      </a:lnTo>
                      <a:lnTo>
                        <a:pt x="350" y="128"/>
                      </a:lnTo>
                      <a:lnTo>
                        <a:pt x="351" y="128"/>
                      </a:lnTo>
                      <a:lnTo>
                        <a:pt x="351" y="129"/>
                      </a:lnTo>
                      <a:lnTo>
                        <a:pt x="354" y="129"/>
                      </a:lnTo>
                      <a:lnTo>
                        <a:pt x="354" y="131"/>
                      </a:lnTo>
                      <a:lnTo>
                        <a:pt x="354" y="131"/>
                      </a:lnTo>
                      <a:lnTo>
                        <a:pt x="354" y="131"/>
                      </a:lnTo>
                      <a:lnTo>
                        <a:pt x="354" y="132"/>
                      </a:lnTo>
                      <a:lnTo>
                        <a:pt x="355" y="132"/>
                      </a:lnTo>
                      <a:lnTo>
                        <a:pt x="356" y="132"/>
                      </a:lnTo>
                      <a:lnTo>
                        <a:pt x="356" y="132"/>
                      </a:lnTo>
                      <a:lnTo>
                        <a:pt x="356" y="133"/>
                      </a:lnTo>
                      <a:lnTo>
                        <a:pt x="356" y="133"/>
                      </a:lnTo>
                      <a:lnTo>
                        <a:pt x="356" y="133"/>
                      </a:lnTo>
                      <a:lnTo>
                        <a:pt x="356" y="133"/>
                      </a:lnTo>
                      <a:lnTo>
                        <a:pt x="356" y="133"/>
                      </a:lnTo>
                      <a:lnTo>
                        <a:pt x="351" y="135"/>
                      </a:lnTo>
                      <a:lnTo>
                        <a:pt x="351" y="136"/>
                      </a:lnTo>
                      <a:lnTo>
                        <a:pt x="347" y="136"/>
                      </a:lnTo>
                      <a:lnTo>
                        <a:pt x="346" y="133"/>
                      </a:lnTo>
                      <a:lnTo>
                        <a:pt x="343" y="131"/>
                      </a:lnTo>
                      <a:lnTo>
                        <a:pt x="341" y="129"/>
                      </a:lnTo>
                      <a:lnTo>
                        <a:pt x="339" y="129"/>
                      </a:lnTo>
                      <a:lnTo>
                        <a:pt x="339" y="131"/>
                      </a:lnTo>
                      <a:lnTo>
                        <a:pt x="337" y="131"/>
                      </a:lnTo>
                      <a:lnTo>
                        <a:pt x="334" y="131"/>
                      </a:lnTo>
                      <a:lnTo>
                        <a:pt x="333" y="131"/>
                      </a:lnTo>
                      <a:lnTo>
                        <a:pt x="333" y="132"/>
                      </a:lnTo>
                      <a:lnTo>
                        <a:pt x="334" y="132"/>
                      </a:lnTo>
                      <a:lnTo>
                        <a:pt x="335" y="135"/>
                      </a:lnTo>
                      <a:lnTo>
                        <a:pt x="335" y="138"/>
                      </a:lnTo>
                      <a:lnTo>
                        <a:pt x="334" y="140"/>
                      </a:lnTo>
                      <a:lnTo>
                        <a:pt x="334" y="140"/>
                      </a:lnTo>
                      <a:lnTo>
                        <a:pt x="333" y="141"/>
                      </a:lnTo>
                      <a:lnTo>
                        <a:pt x="333" y="142"/>
                      </a:lnTo>
                      <a:lnTo>
                        <a:pt x="332" y="142"/>
                      </a:lnTo>
                      <a:lnTo>
                        <a:pt x="333" y="144"/>
                      </a:lnTo>
                      <a:lnTo>
                        <a:pt x="332" y="144"/>
                      </a:lnTo>
                      <a:lnTo>
                        <a:pt x="332" y="145"/>
                      </a:lnTo>
                      <a:lnTo>
                        <a:pt x="330" y="145"/>
                      </a:lnTo>
                      <a:lnTo>
                        <a:pt x="330" y="145"/>
                      </a:lnTo>
                      <a:lnTo>
                        <a:pt x="329" y="145"/>
                      </a:lnTo>
                      <a:lnTo>
                        <a:pt x="324" y="140"/>
                      </a:lnTo>
                      <a:lnTo>
                        <a:pt x="320" y="140"/>
                      </a:lnTo>
                      <a:lnTo>
                        <a:pt x="320" y="140"/>
                      </a:lnTo>
                      <a:lnTo>
                        <a:pt x="317" y="140"/>
                      </a:lnTo>
                      <a:lnTo>
                        <a:pt x="317" y="138"/>
                      </a:lnTo>
                      <a:lnTo>
                        <a:pt x="317" y="138"/>
                      </a:lnTo>
                      <a:lnTo>
                        <a:pt x="316" y="138"/>
                      </a:lnTo>
                      <a:lnTo>
                        <a:pt x="315" y="138"/>
                      </a:lnTo>
                      <a:lnTo>
                        <a:pt x="315" y="138"/>
                      </a:lnTo>
                      <a:lnTo>
                        <a:pt x="315" y="138"/>
                      </a:lnTo>
                      <a:lnTo>
                        <a:pt x="313" y="140"/>
                      </a:lnTo>
                      <a:lnTo>
                        <a:pt x="312" y="140"/>
                      </a:lnTo>
                      <a:lnTo>
                        <a:pt x="312" y="138"/>
                      </a:lnTo>
                      <a:lnTo>
                        <a:pt x="309" y="138"/>
                      </a:lnTo>
                      <a:lnTo>
                        <a:pt x="309" y="138"/>
                      </a:lnTo>
                      <a:lnTo>
                        <a:pt x="308" y="137"/>
                      </a:lnTo>
                      <a:lnTo>
                        <a:pt x="308" y="137"/>
                      </a:lnTo>
                      <a:lnTo>
                        <a:pt x="307" y="137"/>
                      </a:lnTo>
                      <a:lnTo>
                        <a:pt x="307" y="137"/>
                      </a:lnTo>
                      <a:lnTo>
                        <a:pt x="307" y="137"/>
                      </a:lnTo>
                      <a:lnTo>
                        <a:pt x="307" y="140"/>
                      </a:lnTo>
                      <a:lnTo>
                        <a:pt x="305" y="141"/>
                      </a:lnTo>
                      <a:lnTo>
                        <a:pt x="308" y="141"/>
                      </a:lnTo>
                      <a:lnTo>
                        <a:pt x="308" y="142"/>
                      </a:lnTo>
                      <a:lnTo>
                        <a:pt x="307" y="142"/>
                      </a:lnTo>
                      <a:lnTo>
                        <a:pt x="307" y="142"/>
                      </a:lnTo>
                      <a:lnTo>
                        <a:pt x="303" y="142"/>
                      </a:lnTo>
                      <a:lnTo>
                        <a:pt x="303" y="144"/>
                      </a:lnTo>
                      <a:lnTo>
                        <a:pt x="299" y="142"/>
                      </a:lnTo>
                      <a:lnTo>
                        <a:pt x="299" y="145"/>
                      </a:lnTo>
                      <a:lnTo>
                        <a:pt x="300" y="145"/>
                      </a:lnTo>
                      <a:lnTo>
                        <a:pt x="301" y="145"/>
                      </a:lnTo>
                      <a:lnTo>
                        <a:pt x="305" y="145"/>
                      </a:lnTo>
                      <a:lnTo>
                        <a:pt x="309" y="144"/>
                      </a:lnTo>
                      <a:lnTo>
                        <a:pt x="312" y="144"/>
                      </a:lnTo>
                      <a:lnTo>
                        <a:pt x="322" y="145"/>
                      </a:lnTo>
                      <a:lnTo>
                        <a:pt x="324" y="146"/>
                      </a:lnTo>
                      <a:lnTo>
                        <a:pt x="328" y="146"/>
                      </a:lnTo>
                      <a:lnTo>
                        <a:pt x="328" y="146"/>
                      </a:lnTo>
                      <a:lnTo>
                        <a:pt x="329" y="146"/>
                      </a:lnTo>
                      <a:lnTo>
                        <a:pt x="329" y="148"/>
                      </a:lnTo>
                      <a:lnTo>
                        <a:pt x="328" y="148"/>
                      </a:lnTo>
                      <a:lnTo>
                        <a:pt x="326" y="149"/>
                      </a:lnTo>
                      <a:lnTo>
                        <a:pt x="325" y="150"/>
                      </a:lnTo>
                      <a:lnTo>
                        <a:pt x="325" y="152"/>
                      </a:lnTo>
                      <a:lnTo>
                        <a:pt x="325" y="153"/>
                      </a:lnTo>
                      <a:lnTo>
                        <a:pt x="326" y="154"/>
                      </a:lnTo>
                      <a:lnTo>
                        <a:pt x="325" y="157"/>
                      </a:lnTo>
                      <a:lnTo>
                        <a:pt x="324" y="158"/>
                      </a:lnTo>
                      <a:lnTo>
                        <a:pt x="321" y="158"/>
                      </a:lnTo>
                      <a:lnTo>
                        <a:pt x="318" y="159"/>
                      </a:lnTo>
                      <a:lnTo>
                        <a:pt x="317" y="159"/>
                      </a:lnTo>
                      <a:lnTo>
                        <a:pt x="317" y="162"/>
                      </a:lnTo>
                      <a:lnTo>
                        <a:pt x="316" y="161"/>
                      </a:lnTo>
                      <a:lnTo>
                        <a:pt x="316" y="161"/>
                      </a:lnTo>
                      <a:lnTo>
                        <a:pt x="316" y="161"/>
                      </a:lnTo>
                      <a:lnTo>
                        <a:pt x="316" y="159"/>
                      </a:lnTo>
                      <a:lnTo>
                        <a:pt x="313" y="159"/>
                      </a:lnTo>
                      <a:lnTo>
                        <a:pt x="312" y="158"/>
                      </a:lnTo>
                      <a:lnTo>
                        <a:pt x="308" y="158"/>
                      </a:lnTo>
                      <a:lnTo>
                        <a:pt x="308" y="158"/>
                      </a:lnTo>
                      <a:lnTo>
                        <a:pt x="307" y="158"/>
                      </a:lnTo>
                      <a:lnTo>
                        <a:pt x="307" y="158"/>
                      </a:lnTo>
                      <a:lnTo>
                        <a:pt x="307" y="158"/>
                      </a:lnTo>
                      <a:lnTo>
                        <a:pt x="307" y="161"/>
                      </a:lnTo>
                      <a:lnTo>
                        <a:pt x="304" y="161"/>
                      </a:lnTo>
                      <a:lnTo>
                        <a:pt x="303" y="161"/>
                      </a:lnTo>
                      <a:lnTo>
                        <a:pt x="303" y="161"/>
                      </a:lnTo>
                      <a:lnTo>
                        <a:pt x="301" y="161"/>
                      </a:lnTo>
                      <a:lnTo>
                        <a:pt x="301" y="162"/>
                      </a:lnTo>
                      <a:lnTo>
                        <a:pt x="301" y="163"/>
                      </a:lnTo>
                      <a:lnTo>
                        <a:pt x="301" y="165"/>
                      </a:lnTo>
                      <a:lnTo>
                        <a:pt x="301" y="165"/>
                      </a:lnTo>
                      <a:lnTo>
                        <a:pt x="301" y="165"/>
                      </a:lnTo>
                      <a:lnTo>
                        <a:pt x="303" y="166"/>
                      </a:lnTo>
                      <a:lnTo>
                        <a:pt x="301" y="169"/>
                      </a:lnTo>
                      <a:lnTo>
                        <a:pt x="300" y="169"/>
                      </a:lnTo>
                      <a:lnTo>
                        <a:pt x="300" y="169"/>
                      </a:lnTo>
                      <a:lnTo>
                        <a:pt x="300" y="170"/>
                      </a:lnTo>
                      <a:lnTo>
                        <a:pt x="295" y="170"/>
                      </a:lnTo>
                      <a:lnTo>
                        <a:pt x="295" y="170"/>
                      </a:lnTo>
                      <a:lnTo>
                        <a:pt x="295" y="170"/>
                      </a:lnTo>
                      <a:lnTo>
                        <a:pt x="295" y="174"/>
                      </a:lnTo>
                      <a:lnTo>
                        <a:pt x="299" y="174"/>
                      </a:lnTo>
                      <a:lnTo>
                        <a:pt x="299" y="176"/>
                      </a:lnTo>
                      <a:lnTo>
                        <a:pt x="299" y="178"/>
                      </a:lnTo>
                      <a:lnTo>
                        <a:pt x="297" y="179"/>
                      </a:lnTo>
                      <a:lnTo>
                        <a:pt x="296" y="180"/>
                      </a:lnTo>
                      <a:lnTo>
                        <a:pt x="296" y="180"/>
                      </a:lnTo>
                      <a:lnTo>
                        <a:pt x="295" y="180"/>
                      </a:lnTo>
                      <a:lnTo>
                        <a:pt x="295" y="180"/>
                      </a:lnTo>
                      <a:lnTo>
                        <a:pt x="294" y="180"/>
                      </a:lnTo>
                      <a:lnTo>
                        <a:pt x="294" y="182"/>
                      </a:lnTo>
                      <a:lnTo>
                        <a:pt x="292" y="182"/>
                      </a:lnTo>
                      <a:lnTo>
                        <a:pt x="290" y="182"/>
                      </a:lnTo>
                      <a:lnTo>
                        <a:pt x="287" y="180"/>
                      </a:lnTo>
                      <a:lnTo>
                        <a:pt x="287" y="180"/>
                      </a:lnTo>
                      <a:lnTo>
                        <a:pt x="286" y="180"/>
                      </a:lnTo>
                      <a:lnTo>
                        <a:pt x="284" y="180"/>
                      </a:lnTo>
                      <a:lnTo>
                        <a:pt x="284" y="182"/>
                      </a:lnTo>
                      <a:lnTo>
                        <a:pt x="284" y="182"/>
                      </a:lnTo>
                      <a:lnTo>
                        <a:pt x="284" y="182"/>
                      </a:lnTo>
                      <a:lnTo>
                        <a:pt x="284" y="182"/>
                      </a:lnTo>
                      <a:lnTo>
                        <a:pt x="286" y="182"/>
                      </a:lnTo>
                      <a:lnTo>
                        <a:pt x="286" y="182"/>
                      </a:lnTo>
                      <a:lnTo>
                        <a:pt x="287" y="182"/>
                      </a:lnTo>
                      <a:lnTo>
                        <a:pt x="287" y="184"/>
                      </a:lnTo>
                      <a:lnTo>
                        <a:pt x="283" y="184"/>
                      </a:lnTo>
                      <a:lnTo>
                        <a:pt x="283" y="184"/>
                      </a:lnTo>
                      <a:lnTo>
                        <a:pt x="283" y="184"/>
                      </a:lnTo>
                      <a:lnTo>
                        <a:pt x="284" y="186"/>
                      </a:lnTo>
                      <a:lnTo>
                        <a:pt x="286" y="186"/>
                      </a:lnTo>
                      <a:lnTo>
                        <a:pt x="286" y="187"/>
                      </a:lnTo>
                      <a:lnTo>
                        <a:pt x="280" y="187"/>
                      </a:lnTo>
                      <a:lnTo>
                        <a:pt x="280" y="187"/>
                      </a:lnTo>
                      <a:lnTo>
                        <a:pt x="280" y="187"/>
                      </a:lnTo>
                      <a:lnTo>
                        <a:pt x="279" y="186"/>
                      </a:lnTo>
                      <a:lnTo>
                        <a:pt x="279" y="188"/>
                      </a:lnTo>
                      <a:lnTo>
                        <a:pt x="277" y="188"/>
                      </a:lnTo>
                      <a:lnTo>
                        <a:pt x="277" y="191"/>
                      </a:lnTo>
                      <a:lnTo>
                        <a:pt x="277" y="191"/>
                      </a:lnTo>
                      <a:lnTo>
                        <a:pt x="277" y="193"/>
                      </a:lnTo>
                      <a:lnTo>
                        <a:pt x="277" y="193"/>
                      </a:lnTo>
                      <a:lnTo>
                        <a:pt x="275" y="195"/>
                      </a:lnTo>
                      <a:lnTo>
                        <a:pt x="274" y="195"/>
                      </a:lnTo>
                      <a:lnTo>
                        <a:pt x="271" y="195"/>
                      </a:lnTo>
                      <a:lnTo>
                        <a:pt x="271" y="197"/>
                      </a:lnTo>
                      <a:lnTo>
                        <a:pt x="270" y="199"/>
                      </a:lnTo>
                      <a:lnTo>
                        <a:pt x="269" y="200"/>
                      </a:lnTo>
                      <a:lnTo>
                        <a:pt x="267" y="200"/>
                      </a:lnTo>
                      <a:lnTo>
                        <a:pt x="266" y="201"/>
                      </a:lnTo>
                      <a:lnTo>
                        <a:pt x="266" y="203"/>
                      </a:lnTo>
                      <a:lnTo>
                        <a:pt x="266" y="204"/>
                      </a:lnTo>
                      <a:lnTo>
                        <a:pt x="265" y="205"/>
                      </a:lnTo>
                      <a:lnTo>
                        <a:pt x="266" y="205"/>
                      </a:lnTo>
                      <a:lnTo>
                        <a:pt x="266" y="207"/>
                      </a:lnTo>
                      <a:lnTo>
                        <a:pt x="266" y="207"/>
                      </a:lnTo>
                      <a:lnTo>
                        <a:pt x="262" y="207"/>
                      </a:lnTo>
                      <a:lnTo>
                        <a:pt x="260" y="208"/>
                      </a:lnTo>
                      <a:lnTo>
                        <a:pt x="260" y="208"/>
                      </a:lnTo>
                      <a:lnTo>
                        <a:pt x="260" y="209"/>
                      </a:lnTo>
                      <a:lnTo>
                        <a:pt x="261" y="209"/>
                      </a:lnTo>
                      <a:lnTo>
                        <a:pt x="261" y="209"/>
                      </a:lnTo>
                      <a:lnTo>
                        <a:pt x="261" y="209"/>
                      </a:lnTo>
                      <a:lnTo>
                        <a:pt x="262" y="209"/>
                      </a:lnTo>
                      <a:lnTo>
                        <a:pt x="262" y="212"/>
                      </a:lnTo>
                      <a:lnTo>
                        <a:pt x="261" y="212"/>
                      </a:lnTo>
                      <a:lnTo>
                        <a:pt x="260" y="214"/>
                      </a:lnTo>
                      <a:lnTo>
                        <a:pt x="258" y="214"/>
                      </a:lnTo>
                      <a:lnTo>
                        <a:pt x="258" y="216"/>
                      </a:lnTo>
                      <a:lnTo>
                        <a:pt x="258" y="216"/>
                      </a:lnTo>
                      <a:lnTo>
                        <a:pt x="258" y="222"/>
                      </a:lnTo>
                      <a:lnTo>
                        <a:pt x="257" y="222"/>
                      </a:lnTo>
                      <a:lnTo>
                        <a:pt x="256" y="224"/>
                      </a:lnTo>
                      <a:lnTo>
                        <a:pt x="256" y="224"/>
                      </a:lnTo>
                      <a:lnTo>
                        <a:pt x="257" y="224"/>
                      </a:lnTo>
                      <a:lnTo>
                        <a:pt x="257" y="225"/>
                      </a:lnTo>
                      <a:lnTo>
                        <a:pt x="258" y="226"/>
                      </a:lnTo>
                      <a:lnTo>
                        <a:pt x="258" y="229"/>
                      </a:lnTo>
                      <a:lnTo>
                        <a:pt x="260" y="231"/>
                      </a:lnTo>
                      <a:lnTo>
                        <a:pt x="260" y="234"/>
                      </a:lnTo>
                      <a:lnTo>
                        <a:pt x="262" y="235"/>
                      </a:lnTo>
                      <a:lnTo>
                        <a:pt x="262" y="235"/>
                      </a:lnTo>
                      <a:lnTo>
                        <a:pt x="262" y="235"/>
                      </a:lnTo>
                      <a:lnTo>
                        <a:pt x="263" y="234"/>
                      </a:lnTo>
                      <a:lnTo>
                        <a:pt x="263" y="234"/>
                      </a:lnTo>
                      <a:lnTo>
                        <a:pt x="265" y="234"/>
                      </a:lnTo>
                      <a:lnTo>
                        <a:pt x="265" y="234"/>
                      </a:lnTo>
                      <a:lnTo>
                        <a:pt x="265" y="234"/>
                      </a:lnTo>
                      <a:lnTo>
                        <a:pt x="265" y="234"/>
                      </a:lnTo>
                      <a:lnTo>
                        <a:pt x="273" y="234"/>
                      </a:lnTo>
                      <a:lnTo>
                        <a:pt x="273" y="234"/>
                      </a:lnTo>
                      <a:lnTo>
                        <a:pt x="274" y="234"/>
                      </a:lnTo>
                      <a:lnTo>
                        <a:pt x="274" y="237"/>
                      </a:lnTo>
                      <a:lnTo>
                        <a:pt x="275" y="237"/>
                      </a:lnTo>
                      <a:lnTo>
                        <a:pt x="275" y="238"/>
                      </a:lnTo>
                      <a:lnTo>
                        <a:pt x="275" y="238"/>
                      </a:lnTo>
                      <a:lnTo>
                        <a:pt x="275" y="239"/>
                      </a:lnTo>
                      <a:lnTo>
                        <a:pt x="277" y="239"/>
                      </a:lnTo>
                      <a:lnTo>
                        <a:pt x="277" y="242"/>
                      </a:lnTo>
                      <a:lnTo>
                        <a:pt x="278" y="243"/>
                      </a:lnTo>
                      <a:lnTo>
                        <a:pt x="278" y="247"/>
                      </a:lnTo>
                      <a:lnTo>
                        <a:pt x="279" y="247"/>
                      </a:lnTo>
                      <a:lnTo>
                        <a:pt x="279" y="248"/>
                      </a:lnTo>
                      <a:lnTo>
                        <a:pt x="279" y="248"/>
                      </a:lnTo>
                      <a:lnTo>
                        <a:pt x="279" y="250"/>
                      </a:lnTo>
                      <a:lnTo>
                        <a:pt x="280" y="250"/>
                      </a:lnTo>
                      <a:lnTo>
                        <a:pt x="280" y="252"/>
                      </a:lnTo>
                      <a:lnTo>
                        <a:pt x="282" y="252"/>
                      </a:lnTo>
                      <a:lnTo>
                        <a:pt x="282" y="254"/>
                      </a:lnTo>
                      <a:lnTo>
                        <a:pt x="283" y="254"/>
                      </a:lnTo>
                      <a:lnTo>
                        <a:pt x="283" y="255"/>
                      </a:lnTo>
                      <a:lnTo>
                        <a:pt x="282" y="255"/>
                      </a:lnTo>
                      <a:lnTo>
                        <a:pt x="282" y="256"/>
                      </a:lnTo>
                      <a:lnTo>
                        <a:pt x="282" y="256"/>
                      </a:lnTo>
                      <a:lnTo>
                        <a:pt x="283" y="258"/>
                      </a:lnTo>
                      <a:lnTo>
                        <a:pt x="284" y="258"/>
                      </a:lnTo>
                      <a:lnTo>
                        <a:pt x="284" y="256"/>
                      </a:lnTo>
                      <a:lnTo>
                        <a:pt x="284" y="256"/>
                      </a:lnTo>
                      <a:lnTo>
                        <a:pt x="288" y="256"/>
                      </a:lnTo>
                      <a:lnTo>
                        <a:pt x="288" y="256"/>
                      </a:lnTo>
                      <a:lnTo>
                        <a:pt x="290" y="256"/>
                      </a:lnTo>
                      <a:lnTo>
                        <a:pt x="290" y="255"/>
                      </a:lnTo>
                      <a:lnTo>
                        <a:pt x="295" y="255"/>
                      </a:lnTo>
                      <a:lnTo>
                        <a:pt x="296" y="256"/>
                      </a:lnTo>
                      <a:lnTo>
                        <a:pt x="297" y="256"/>
                      </a:lnTo>
                      <a:lnTo>
                        <a:pt x="299" y="256"/>
                      </a:lnTo>
                      <a:lnTo>
                        <a:pt x="300" y="258"/>
                      </a:lnTo>
                      <a:lnTo>
                        <a:pt x="300" y="259"/>
                      </a:lnTo>
                      <a:lnTo>
                        <a:pt x="304" y="259"/>
                      </a:lnTo>
                      <a:lnTo>
                        <a:pt x="305" y="260"/>
                      </a:lnTo>
                      <a:lnTo>
                        <a:pt x="308" y="262"/>
                      </a:lnTo>
                      <a:lnTo>
                        <a:pt x="308" y="262"/>
                      </a:lnTo>
                      <a:lnTo>
                        <a:pt x="312" y="262"/>
                      </a:lnTo>
                      <a:lnTo>
                        <a:pt x="315" y="265"/>
                      </a:lnTo>
                      <a:lnTo>
                        <a:pt x="320" y="265"/>
                      </a:lnTo>
                      <a:lnTo>
                        <a:pt x="320" y="265"/>
                      </a:lnTo>
                      <a:lnTo>
                        <a:pt x="320" y="265"/>
                      </a:lnTo>
                      <a:lnTo>
                        <a:pt x="320" y="268"/>
                      </a:lnTo>
                      <a:lnTo>
                        <a:pt x="321" y="268"/>
                      </a:lnTo>
                      <a:lnTo>
                        <a:pt x="322" y="269"/>
                      </a:lnTo>
                      <a:lnTo>
                        <a:pt x="322" y="272"/>
                      </a:lnTo>
                      <a:lnTo>
                        <a:pt x="322" y="275"/>
                      </a:lnTo>
                      <a:lnTo>
                        <a:pt x="325" y="275"/>
                      </a:lnTo>
                      <a:lnTo>
                        <a:pt x="328" y="275"/>
                      </a:lnTo>
                      <a:lnTo>
                        <a:pt x="329" y="275"/>
                      </a:lnTo>
                      <a:lnTo>
                        <a:pt x="330" y="277"/>
                      </a:lnTo>
                      <a:lnTo>
                        <a:pt x="330" y="277"/>
                      </a:lnTo>
                      <a:lnTo>
                        <a:pt x="332" y="277"/>
                      </a:lnTo>
                      <a:lnTo>
                        <a:pt x="332" y="277"/>
                      </a:lnTo>
                      <a:lnTo>
                        <a:pt x="332" y="277"/>
                      </a:lnTo>
                      <a:lnTo>
                        <a:pt x="332" y="277"/>
                      </a:lnTo>
                      <a:lnTo>
                        <a:pt x="332" y="277"/>
                      </a:lnTo>
                      <a:lnTo>
                        <a:pt x="333" y="279"/>
                      </a:lnTo>
                      <a:lnTo>
                        <a:pt x="333" y="279"/>
                      </a:lnTo>
                      <a:lnTo>
                        <a:pt x="334" y="279"/>
                      </a:lnTo>
                      <a:lnTo>
                        <a:pt x="337" y="279"/>
                      </a:lnTo>
                      <a:lnTo>
                        <a:pt x="338" y="279"/>
                      </a:lnTo>
                      <a:lnTo>
                        <a:pt x="339" y="279"/>
                      </a:lnTo>
                      <a:lnTo>
                        <a:pt x="341" y="281"/>
                      </a:lnTo>
                      <a:lnTo>
                        <a:pt x="345" y="282"/>
                      </a:lnTo>
                      <a:lnTo>
                        <a:pt x="345" y="284"/>
                      </a:lnTo>
                      <a:lnTo>
                        <a:pt x="347" y="284"/>
                      </a:lnTo>
                      <a:lnTo>
                        <a:pt x="349" y="285"/>
                      </a:lnTo>
                      <a:lnTo>
                        <a:pt x="352" y="285"/>
                      </a:lnTo>
                      <a:lnTo>
                        <a:pt x="352" y="284"/>
                      </a:lnTo>
                      <a:lnTo>
                        <a:pt x="352" y="284"/>
                      </a:lnTo>
                      <a:lnTo>
                        <a:pt x="352" y="285"/>
                      </a:lnTo>
                      <a:lnTo>
                        <a:pt x="354" y="285"/>
                      </a:lnTo>
                      <a:lnTo>
                        <a:pt x="359" y="284"/>
                      </a:lnTo>
                      <a:lnTo>
                        <a:pt x="359" y="285"/>
                      </a:lnTo>
                      <a:lnTo>
                        <a:pt x="362" y="285"/>
                      </a:lnTo>
                      <a:lnTo>
                        <a:pt x="362" y="286"/>
                      </a:lnTo>
                      <a:lnTo>
                        <a:pt x="366" y="285"/>
                      </a:lnTo>
                      <a:lnTo>
                        <a:pt x="366" y="286"/>
                      </a:lnTo>
                      <a:lnTo>
                        <a:pt x="367" y="286"/>
                      </a:lnTo>
                      <a:lnTo>
                        <a:pt x="367" y="286"/>
                      </a:lnTo>
                      <a:lnTo>
                        <a:pt x="369" y="288"/>
                      </a:lnTo>
                      <a:lnTo>
                        <a:pt x="372" y="288"/>
                      </a:lnTo>
                      <a:lnTo>
                        <a:pt x="372" y="297"/>
                      </a:lnTo>
                      <a:lnTo>
                        <a:pt x="371" y="297"/>
                      </a:lnTo>
                      <a:lnTo>
                        <a:pt x="371" y="300"/>
                      </a:lnTo>
                      <a:lnTo>
                        <a:pt x="371" y="300"/>
                      </a:lnTo>
                      <a:lnTo>
                        <a:pt x="372" y="302"/>
                      </a:lnTo>
                      <a:lnTo>
                        <a:pt x="372" y="302"/>
                      </a:lnTo>
                      <a:lnTo>
                        <a:pt x="372" y="303"/>
                      </a:lnTo>
                      <a:lnTo>
                        <a:pt x="372" y="305"/>
                      </a:lnTo>
                      <a:lnTo>
                        <a:pt x="372" y="306"/>
                      </a:lnTo>
                      <a:lnTo>
                        <a:pt x="372" y="310"/>
                      </a:lnTo>
                      <a:lnTo>
                        <a:pt x="372" y="310"/>
                      </a:lnTo>
                      <a:lnTo>
                        <a:pt x="372" y="317"/>
                      </a:lnTo>
                      <a:lnTo>
                        <a:pt x="373" y="318"/>
                      </a:lnTo>
                      <a:lnTo>
                        <a:pt x="375" y="319"/>
                      </a:lnTo>
                      <a:lnTo>
                        <a:pt x="376" y="320"/>
                      </a:lnTo>
                      <a:lnTo>
                        <a:pt x="377" y="322"/>
                      </a:lnTo>
                      <a:lnTo>
                        <a:pt x="379" y="323"/>
                      </a:lnTo>
                      <a:lnTo>
                        <a:pt x="377" y="324"/>
                      </a:lnTo>
                      <a:lnTo>
                        <a:pt x="377" y="324"/>
                      </a:lnTo>
                      <a:lnTo>
                        <a:pt x="376" y="326"/>
                      </a:lnTo>
                      <a:lnTo>
                        <a:pt x="379" y="327"/>
                      </a:lnTo>
                      <a:lnTo>
                        <a:pt x="380" y="330"/>
                      </a:lnTo>
                      <a:lnTo>
                        <a:pt x="383" y="330"/>
                      </a:lnTo>
                      <a:lnTo>
                        <a:pt x="384" y="332"/>
                      </a:lnTo>
                      <a:lnTo>
                        <a:pt x="385" y="334"/>
                      </a:lnTo>
                      <a:lnTo>
                        <a:pt x="387" y="334"/>
                      </a:lnTo>
                      <a:lnTo>
                        <a:pt x="385" y="336"/>
                      </a:lnTo>
                      <a:lnTo>
                        <a:pt x="394" y="336"/>
                      </a:lnTo>
                      <a:lnTo>
                        <a:pt x="394" y="335"/>
                      </a:lnTo>
                      <a:lnTo>
                        <a:pt x="396" y="334"/>
                      </a:lnTo>
                      <a:lnTo>
                        <a:pt x="397" y="332"/>
                      </a:lnTo>
                      <a:lnTo>
                        <a:pt x="400" y="334"/>
                      </a:lnTo>
                      <a:lnTo>
                        <a:pt x="400" y="432"/>
                      </a:lnTo>
                      <a:lnTo>
                        <a:pt x="400" y="432"/>
                      </a:lnTo>
                      <a:lnTo>
                        <a:pt x="396" y="433"/>
                      </a:lnTo>
                      <a:lnTo>
                        <a:pt x="396" y="433"/>
                      </a:lnTo>
                      <a:lnTo>
                        <a:pt x="396" y="434"/>
                      </a:lnTo>
                      <a:lnTo>
                        <a:pt x="394" y="434"/>
                      </a:lnTo>
                      <a:lnTo>
                        <a:pt x="394" y="434"/>
                      </a:lnTo>
                      <a:lnTo>
                        <a:pt x="393" y="436"/>
                      </a:lnTo>
                      <a:lnTo>
                        <a:pt x="393" y="437"/>
                      </a:lnTo>
                      <a:lnTo>
                        <a:pt x="396" y="437"/>
                      </a:lnTo>
                      <a:lnTo>
                        <a:pt x="397" y="438"/>
                      </a:lnTo>
                      <a:lnTo>
                        <a:pt x="397" y="440"/>
                      </a:lnTo>
                      <a:lnTo>
                        <a:pt x="396" y="441"/>
                      </a:lnTo>
                      <a:lnTo>
                        <a:pt x="394" y="441"/>
                      </a:lnTo>
                      <a:lnTo>
                        <a:pt x="394" y="440"/>
                      </a:lnTo>
                      <a:lnTo>
                        <a:pt x="389" y="440"/>
                      </a:lnTo>
                      <a:lnTo>
                        <a:pt x="388" y="441"/>
                      </a:lnTo>
                      <a:lnTo>
                        <a:pt x="388" y="441"/>
                      </a:lnTo>
                      <a:lnTo>
                        <a:pt x="387" y="442"/>
                      </a:lnTo>
                      <a:lnTo>
                        <a:pt x="387" y="444"/>
                      </a:lnTo>
                      <a:lnTo>
                        <a:pt x="380" y="444"/>
                      </a:lnTo>
                      <a:lnTo>
                        <a:pt x="377" y="446"/>
                      </a:lnTo>
                      <a:lnTo>
                        <a:pt x="376" y="446"/>
                      </a:lnTo>
                      <a:lnTo>
                        <a:pt x="376" y="447"/>
                      </a:lnTo>
                      <a:lnTo>
                        <a:pt x="375" y="447"/>
                      </a:lnTo>
                      <a:lnTo>
                        <a:pt x="375" y="447"/>
                      </a:lnTo>
                      <a:lnTo>
                        <a:pt x="375" y="447"/>
                      </a:lnTo>
                      <a:lnTo>
                        <a:pt x="375" y="447"/>
                      </a:lnTo>
                      <a:lnTo>
                        <a:pt x="375" y="447"/>
                      </a:lnTo>
                      <a:lnTo>
                        <a:pt x="373" y="449"/>
                      </a:lnTo>
                      <a:lnTo>
                        <a:pt x="372" y="450"/>
                      </a:lnTo>
                      <a:lnTo>
                        <a:pt x="372" y="450"/>
                      </a:lnTo>
                      <a:lnTo>
                        <a:pt x="371" y="450"/>
                      </a:lnTo>
                      <a:lnTo>
                        <a:pt x="369" y="451"/>
                      </a:lnTo>
                      <a:lnTo>
                        <a:pt x="364" y="451"/>
                      </a:lnTo>
                      <a:lnTo>
                        <a:pt x="364" y="449"/>
                      </a:lnTo>
                      <a:lnTo>
                        <a:pt x="366" y="447"/>
                      </a:lnTo>
                      <a:lnTo>
                        <a:pt x="367" y="446"/>
                      </a:lnTo>
                      <a:lnTo>
                        <a:pt x="368" y="445"/>
                      </a:lnTo>
                      <a:lnTo>
                        <a:pt x="368" y="444"/>
                      </a:lnTo>
                      <a:lnTo>
                        <a:pt x="366" y="444"/>
                      </a:lnTo>
                      <a:lnTo>
                        <a:pt x="366" y="444"/>
                      </a:lnTo>
                      <a:lnTo>
                        <a:pt x="366" y="444"/>
                      </a:lnTo>
                      <a:lnTo>
                        <a:pt x="366" y="446"/>
                      </a:lnTo>
                      <a:lnTo>
                        <a:pt x="363" y="451"/>
                      </a:lnTo>
                      <a:lnTo>
                        <a:pt x="362" y="451"/>
                      </a:lnTo>
                      <a:lnTo>
                        <a:pt x="359" y="453"/>
                      </a:lnTo>
                      <a:lnTo>
                        <a:pt x="359" y="457"/>
                      </a:lnTo>
                      <a:lnTo>
                        <a:pt x="360" y="455"/>
                      </a:lnTo>
                      <a:lnTo>
                        <a:pt x="362" y="455"/>
                      </a:lnTo>
                      <a:lnTo>
                        <a:pt x="362" y="455"/>
                      </a:lnTo>
                      <a:lnTo>
                        <a:pt x="362" y="457"/>
                      </a:lnTo>
                      <a:lnTo>
                        <a:pt x="363" y="457"/>
                      </a:lnTo>
                      <a:lnTo>
                        <a:pt x="363" y="457"/>
                      </a:lnTo>
                      <a:lnTo>
                        <a:pt x="363" y="458"/>
                      </a:lnTo>
                      <a:lnTo>
                        <a:pt x="366" y="458"/>
                      </a:lnTo>
                      <a:lnTo>
                        <a:pt x="366" y="459"/>
                      </a:lnTo>
                      <a:lnTo>
                        <a:pt x="363" y="459"/>
                      </a:lnTo>
                      <a:lnTo>
                        <a:pt x="363" y="459"/>
                      </a:lnTo>
                      <a:lnTo>
                        <a:pt x="364" y="459"/>
                      </a:lnTo>
                      <a:lnTo>
                        <a:pt x="364" y="461"/>
                      </a:lnTo>
                      <a:lnTo>
                        <a:pt x="369" y="461"/>
                      </a:lnTo>
                      <a:lnTo>
                        <a:pt x="369" y="459"/>
                      </a:lnTo>
                      <a:lnTo>
                        <a:pt x="372" y="459"/>
                      </a:lnTo>
                      <a:lnTo>
                        <a:pt x="372" y="459"/>
                      </a:lnTo>
                      <a:lnTo>
                        <a:pt x="375" y="458"/>
                      </a:lnTo>
                      <a:lnTo>
                        <a:pt x="376" y="457"/>
                      </a:lnTo>
                      <a:lnTo>
                        <a:pt x="377" y="454"/>
                      </a:lnTo>
                      <a:lnTo>
                        <a:pt x="384" y="453"/>
                      </a:lnTo>
                      <a:lnTo>
                        <a:pt x="384" y="453"/>
                      </a:lnTo>
                      <a:lnTo>
                        <a:pt x="385" y="453"/>
                      </a:lnTo>
                      <a:lnTo>
                        <a:pt x="385" y="451"/>
                      </a:lnTo>
                      <a:lnTo>
                        <a:pt x="387" y="451"/>
                      </a:lnTo>
                      <a:lnTo>
                        <a:pt x="388" y="450"/>
                      </a:lnTo>
                      <a:lnTo>
                        <a:pt x="389" y="450"/>
                      </a:lnTo>
                      <a:lnTo>
                        <a:pt x="389" y="450"/>
                      </a:lnTo>
                      <a:lnTo>
                        <a:pt x="392" y="450"/>
                      </a:lnTo>
                      <a:lnTo>
                        <a:pt x="393" y="449"/>
                      </a:lnTo>
                      <a:lnTo>
                        <a:pt x="394" y="449"/>
                      </a:lnTo>
                      <a:lnTo>
                        <a:pt x="394" y="447"/>
                      </a:lnTo>
                      <a:lnTo>
                        <a:pt x="397" y="446"/>
                      </a:lnTo>
                      <a:lnTo>
                        <a:pt x="397" y="445"/>
                      </a:lnTo>
                      <a:lnTo>
                        <a:pt x="400" y="442"/>
                      </a:lnTo>
                      <a:lnTo>
                        <a:pt x="398" y="441"/>
                      </a:lnTo>
                      <a:lnTo>
                        <a:pt x="397" y="438"/>
                      </a:lnTo>
                      <a:lnTo>
                        <a:pt x="398" y="438"/>
                      </a:lnTo>
                      <a:lnTo>
                        <a:pt x="400" y="438"/>
                      </a:lnTo>
                      <a:lnTo>
                        <a:pt x="400" y="506"/>
                      </a:lnTo>
                      <a:lnTo>
                        <a:pt x="13" y="506"/>
                      </a:lnTo>
                      <a:lnTo>
                        <a:pt x="13" y="506"/>
                      </a:lnTo>
                      <a:lnTo>
                        <a:pt x="12" y="506"/>
                      </a:lnTo>
                      <a:lnTo>
                        <a:pt x="11" y="505"/>
                      </a:lnTo>
                      <a:lnTo>
                        <a:pt x="11" y="504"/>
                      </a:lnTo>
                      <a:lnTo>
                        <a:pt x="11" y="502"/>
                      </a:lnTo>
                      <a:lnTo>
                        <a:pt x="11" y="502"/>
                      </a:lnTo>
                      <a:lnTo>
                        <a:pt x="11" y="502"/>
                      </a:lnTo>
                      <a:lnTo>
                        <a:pt x="12" y="501"/>
                      </a:lnTo>
                      <a:lnTo>
                        <a:pt x="15" y="504"/>
                      </a:lnTo>
                      <a:lnTo>
                        <a:pt x="15" y="502"/>
                      </a:lnTo>
                      <a:lnTo>
                        <a:pt x="13" y="501"/>
                      </a:lnTo>
                      <a:lnTo>
                        <a:pt x="13" y="500"/>
                      </a:lnTo>
                      <a:lnTo>
                        <a:pt x="13" y="498"/>
                      </a:lnTo>
                      <a:lnTo>
                        <a:pt x="15" y="496"/>
                      </a:lnTo>
                      <a:lnTo>
                        <a:pt x="13" y="496"/>
                      </a:lnTo>
                      <a:lnTo>
                        <a:pt x="13" y="496"/>
                      </a:lnTo>
                      <a:lnTo>
                        <a:pt x="9" y="496"/>
                      </a:lnTo>
                      <a:lnTo>
                        <a:pt x="9" y="496"/>
                      </a:lnTo>
                      <a:lnTo>
                        <a:pt x="11" y="496"/>
                      </a:lnTo>
                      <a:lnTo>
                        <a:pt x="11" y="498"/>
                      </a:lnTo>
                      <a:lnTo>
                        <a:pt x="7" y="498"/>
                      </a:lnTo>
                      <a:lnTo>
                        <a:pt x="7" y="493"/>
                      </a:lnTo>
                      <a:lnTo>
                        <a:pt x="6" y="493"/>
                      </a:lnTo>
                      <a:lnTo>
                        <a:pt x="6" y="492"/>
                      </a:lnTo>
                      <a:lnTo>
                        <a:pt x="4" y="492"/>
                      </a:lnTo>
                      <a:lnTo>
                        <a:pt x="4" y="491"/>
                      </a:lnTo>
                      <a:lnTo>
                        <a:pt x="4" y="491"/>
                      </a:lnTo>
                      <a:lnTo>
                        <a:pt x="4" y="491"/>
                      </a:lnTo>
                      <a:lnTo>
                        <a:pt x="2" y="489"/>
                      </a:lnTo>
                      <a:lnTo>
                        <a:pt x="2" y="483"/>
                      </a:lnTo>
                      <a:lnTo>
                        <a:pt x="0" y="481"/>
                      </a:lnTo>
                      <a:lnTo>
                        <a:pt x="0" y="374"/>
                      </a:lnTo>
                      <a:lnTo>
                        <a:pt x="3" y="374"/>
                      </a:lnTo>
                      <a:lnTo>
                        <a:pt x="3" y="374"/>
                      </a:lnTo>
                      <a:lnTo>
                        <a:pt x="7" y="374"/>
                      </a:lnTo>
                      <a:lnTo>
                        <a:pt x="8" y="373"/>
                      </a:lnTo>
                      <a:lnTo>
                        <a:pt x="9" y="373"/>
                      </a:lnTo>
                      <a:lnTo>
                        <a:pt x="11" y="373"/>
                      </a:lnTo>
                      <a:lnTo>
                        <a:pt x="11" y="374"/>
                      </a:lnTo>
                      <a:lnTo>
                        <a:pt x="12" y="375"/>
                      </a:lnTo>
                      <a:lnTo>
                        <a:pt x="11" y="375"/>
                      </a:lnTo>
                      <a:lnTo>
                        <a:pt x="11" y="375"/>
                      </a:lnTo>
                      <a:lnTo>
                        <a:pt x="11" y="375"/>
                      </a:lnTo>
                      <a:lnTo>
                        <a:pt x="9" y="375"/>
                      </a:lnTo>
                      <a:lnTo>
                        <a:pt x="9" y="378"/>
                      </a:lnTo>
                      <a:lnTo>
                        <a:pt x="9" y="378"/>
                      </a:lnTo>
                      <a:lnTo>
                        <a:pt x="9" y="378"/>
                      </a:lnTo>
                      <a:lnTo>
                        <a:pt x="9" y="378"/>
                      </a:lnTo>
                      <a:lnTo>
                        <a:pt x="9" y="378"/>
                      </a:lnTo>
                      <a:lnTo>
                        <a:pt x="9" y="378"/>
                      </a:lnTo>
                      <a:lnTo>
                        <a:pt x="11" y="379"/>
                      </a:lnTo>
                      <a:lnTo>
                        <a:pt x="11" y="381"/>
                      </a:lnTo>
                      <a:lnTo>
                        <a:pt x="12" y="382"/>
                      </a:lnTo>
                      <a:lnTo>
                        <a:pt x="13" y="382"/>
                      </a:lnTo>
                      <a:lnTo>
                        <a:pt x="12" y="379"/>
                      </a:lnTo>
                      <a:lnTo>
                        <a:pt x="12" y="377"/>
                      </a:lnTo>
                      <a:lnTo>
                        <a:pt x="13" y="375"/>
                      </a:lnTo>
                      <a:lnTo>
                        <a:pt x="15" y="373"/>
                      </a:lnTo>
                      <a:lnTo>
                        <a:pt x="13" y="373"/>
                      </a:lnTo>
                      <a:lnTo>
                        <a:pt x="13" y="373"/>
                      </a:lnTo>
                      <a:lnTo>
                        <a:pt x="12" y="373"/>
                      </a:lnTo>
                      <a:lnTo>
                        <a:pt x="11" y="373"/>
                      </a:lnTo>
                      <a:lnTo>
                        <a:pt x="12" y="373"/>
                      </a:lnTo>
                      <a:lnTo>
                        <a:pt x="11" y="370"/>
                      </a:lnTo>
                      <a:lnTo>
                        <a:pt x="9" y="369"/>
                      </a:lnTo>
                      <a:lnTo>
                        <a:pt x="8" y="368"/>
                      </a:lnTo>
                      <a:lnTo>
                        <a:pt x="11" y="368"/>
                      </a:lnTo>
                      <a:lnTo>
                        <a:pt x="11" y="366"/>
                      </a:lnTo>
                      <a:lnTo>
                        <a:pt x="12" y="365"/>
                      </a:lnTo>
                      <a:lnTo>
                        <a:pt x="8" y="362"/>
                      </a:lnTo>
                      <a:lnTo>
                        <a:pt x="8" y="360"/>
                      </a:lnTo>
                      <a:lnTo>
                        <a:pt x="6" y="360"/>
                      </a:lnTo>
                      <a:lnTo>
                        <a:pt x="6" y="358"/>
                      </a:lnTo>
                      <a:lnTo>
                        <a:pt x="4" y="357"/>
                      </a:lnTo>
                      <a:lnTo>
                        <a:pt x="3" y="357"/>
                      </a:lnTo>
                      <a:lnTo>
                        <a:pt x="3" y="356"/>
                      </a:lnTo>
                      <a:lnTo>
                        <a:pt x="3" y="354"/>
                      </a:lnTo>
                      <a:lnTo>
                        <a:pt x="4" y="354"/>
                      </a:lnTo>
                      <a:lnTo>
                        <a:pt x="4" y="353"/>
                      </a:lnTo>
                      <a:lnTo>
                        <a:pt x="3" y="353"/>
                      </a:lnTo>
                      <a:lnTo>
                        <a:pt x="2" y="353"/>
                      </a:lnTo>
                      <a:lnTo>
                        <a:pt x="0" y="353"/>
                      </a:lnTo>
                      <a:lnTo>
                        <a:pt x="0" y="125"/>
                      </a:lnTo>
                      <a:lnTo>
                        <a:pt x="3" y="125"/>
                      </a:lnTo>
                      <a:lnTo>
                        <a:pt x="3" y="124"/>
                      </a:lnTo>
                      <a:lnTo>
                        <a:pt x="6" y="124"/>
                      </a:lnTo>
                      <a:lnTo>
                        <a:pt x="6" y="125"/>
                      </a:lnTo>
                      <a:lnTo>
                        <a:pt x="9" y="125"/>
                      </a:lnTo>
                      <a:lnTo>
                        <a:pt x="9" y="125"/>
                      </a:lnTo>
                      <a:lnTo>
                        <a:pt x="17" y="125"/>
                      </a:lnTo>
                      <a:lnTo>
                        <a:pt x="17" y="127"/>
                      </a:lnTo>
                      <a:lnTo>
                        <a:pt x="19" y="128"/>
                      </a:lnTo>
                      <a:lnTo>
                        <a:pt x="20" y="129"/>
                      </a:lnTo>
                      <a:lnTo>
                        <a:pt x="21" y="129"/>
                      </a:lnTo>
                      <a:lnTo>
                        <a:pt x="21" y="132"/>
                      </a:lnTo>
                      <a:lnTo>
                        <a:pt x="21" y="132"/>
                      </a:lnTo>
                      <a:lnTo>
                        <a:pt x="19" y="132"/>
                      </a:lnTo>
                      <a:lnTo>
                        <a:pt x="15" y="132"/>
                      </a:lnTo>
                      <a:lnTo>
                        <a:pt x="12" y="131"/>
                      </a:lnTo>
                      <a:lnTo>
                        <a:pt x="9" y="131"/>
                      </a:lnTo>
                      <a:lnTo>
                        <a:pt x="9" y="131"/>
                      </a:lnTo>
                      <a:lnTo>
                        <a:pt x="12" y="132"/>
                      </a:lnTo>
                      <a:lnTo>
                        <a:pt x="13" y="135"/>
                      </a:lnTo>
                      <a:lnTo>
                        <a:pt x="15" y="137"/>
                      </a:lnTo>
                      <a:lnTo>
                        <a:pt x="13" y="137"/>
                      </a:lnTo>
                      <a:lnTo>
                        <a:pt x="13" y="137"/>
                      </a:lnTo>
                      <a:lnTo>
                        <a:pt x="13" y="138"/>
                      </a:lnTo>
                      <a:lnTo>
                        <a:pt x="12" y="138"/>
                      </a:lnTo>
                      <a:lnTo>
                        <a:pt x="11" y="140"/>
                      </a:lnTo>
                      <a:lnTo>
                        <a:pt x="8" y="141"/>
                      </a:lnTo>
                      <a:lnTo>
                        <a:pt x="9" y="142"/>
                      </a:lnTo>
                      <a:lnTo>
                        <a:pt x="9" y="144"/>
                      </a:lnTo>
                      <a:lnTo>
                        <a:pt x="9" y="144"/>
                      </a:lnTo>
                      <a:lnTo>
                        <a:pt x="9" y="145"/>
                      </a:lnTo>
                      <a:lnTo>
                        <a:pt x="8" y="145"/>
                      </a:lnTo>
                      <a:lnTo>
                        <a:pt x="7" y="145"/>
                      </a:lnTo>
                      <a:lnTo>
                        <a:pt x="7" y="146"/>
                      </a:lnTo>
                      <a:lnTo>
                        <a:pt x="9" y="148"/>
                      </a:lnTo>
                      <a:lnTo>
                        <a:pt x="11" y="149"/>
                      </a:lnTo>
                      <a:lnTo>
                        <a:pt x="11" y="149"/>
                      </a:lnTo>
                      <a:lnTo>
                        <a:pt x="20" y="152"/>
                      </a:lnTo>
                      <a:lnTo>
                        <a:pt x="20" y="150"/>
                      </a:lnTo>
                      <a:lnTo>
                        <a:pt x="21" y="149"/>
                      </a:lnTo>
                      <a:lnTo>
                        <a:pt x="21" y="149"/>
                      </a:lnTo>
                      <a:lnTo>
                        <a:pt x="21" y="146"/>
                      </a:lnTo>
                      <a:lnTo>
                        <a:pt x="23" y="145"/>
                      </a:lnTo>
                      <a:lnTo>
                        <a:pt x="23" y="144"/>
                      </a:lnTo>
                      <a:lnTo>
                        <a:pt x="24" y="144"/>
                      </a:lnTo>
                      <a:lnTo>
                        <a:pt x="27" y="142"/>
                      </a:lnTo>
                      <a:lnTo>
                        <a:pt x="28" y="141"/>
                      </a:lnTo>
                      <a:lnTo>
                        <a:pt x="28" y="141"/>
                      </a:lnTo>
                      <a:lnTo>
                        <a:pt x="33" y="141"/>
                      </a:lnTo>
                      <a:lnTo>
                        <a:pt x="34" y="141"/>
                      </a:lnTo>
                      <a:lnTo>
                        <a:pt x="36" y="142"/>
                      </a:lnTo>
                      <a:lnTo>
                        <a:pt x="36" y="144"/>
                      </a:lnTo>
                      <a:lnTo>
                        <a:pt x="33" y="144"/>
                      </a:lnTo>
                      <a:lnTo>
                        <a:pt x="32" y="144"/>
                      </a:lnTo>
                      <a:lnTo>
                        <a:pt x="30" y="145"/>
                      </a:lnTo>
                      <a:lnTo>
                        <a:pt x="29" y="146"/>
                      </a:lnTo>
                      <a:lnTo>
                        <a:pt x="28" y="146"/>
                      </a:lnTo>
                      <a:lnTo>
                        <a:pt x="28" y="148"/>
                      </a:lnTo>
                      <a:lnTo>
                        <a:pt x="25" y="149"/>
                      </a:lnTo>
                      <a:lnTo>
                        <a:pt x="25" y="149"/>
                      </a:lnTo>
                      <a:lnTo>
                        <a:pt x="23" y="149"/>
                      </a:lnTo>
                      <a:lnTo>
                        <a:pt x="23" y="153"/>
                      </a:lnTo>
                      <a:lnTo>
                        <a:pt x="24" y="153"/>
                      </a:lnTo>
                      <a:lnTo>
                        <a:pt x="24" y="152"/>
                      </a:lnTo>
                      <a:lnTo>
                        <a:pt x="24" y="152"/>
                      </a:lnTo>
                      <a:lnTo>
                        <a:pt x="25" y="152"/>
                      </a:lnTo>
                      <a:lnTo>
                        <a:pt x="27" y="150"/>
                      </a:lnTo>
                      <a:lnTo>
                        <a:pt x="28" y="149"/>
                      </a:lnTo>
                      <a:lnTo>
                        <a:pt x="29" y="149"/>
                      </a:lnTo>
                      <a:lnTo>
                        <a:pt x="29" y="148"/>
                      </a:lnTo>
                      <a:lnTo>
                        <a:pt x="30" y="148"/>
                      </a:lnTo>
                      <a:lnTo>
                        <a:pt x="33" y="146"/>
                      </a:lnTo>
                      <a:lnTo>
                        <a:pt x="36" y="145"/>
                      </a:lnTo>
                      <a:lnTo>
                        <a:pt x="38" y="145"/>
                      </a:lnTo>
                      <a:lnTo>
                        <a:pt x="41" y="145"/>
                      </a:lnTo>
                      <a:lnTo>
                        <a:pt x="42" y="145"/>
                      </a:lnTo>
                      <a:lnTo>
                        <a:pt x="42" y="145"/>
                      </a:lnTo>
                      <a:lnTo>
                        <a:pt x="45" y="145"/>
                      </a:lnTo>
                      <a:lnTo>
                        <a:pt x="45" y="145"/>
                      </a:lnTo>
                      <a:lnTo>
                        <a:pt x="46" y="146"/>
                      </a:lnTo>
                      <a:lnTo>
                        <a:pt x="46" y="146"/>
                      </a:lnTo>
                      <a:lnTo>
                        <a:pt x="46" y="145"/>
                      </a:lnTo>
                      <a:lnTo>
                        <a:pt x="45" y="144"/>
                      </a:lnTo>
                      <a:lnTo>
                        <a:pt x="44" y="144"/>
                      </a:lnTo>
                      <a:lnTo>
                        <a:pt x="41" y="142"/>
                      </a:lnTo>
                      <a:lnTo>
                        <a:pt x="40" y="142"/>
                      </a:lnTo>
                      <a:lnTo>
                        <a:pt x="38" y="141"/>
                      </a:lnTo>
                      <a:lnTo>
                        <a:pt x="38" y="138"/>
                      </a:lnTo>
                      <a:lnTo>
                        <a:pt x="40" y="138"/>
                      </a:lnTo>
                      <a:lnTo>
                        <a:pt x="40" y="138"/>
                      </a:lnTo>
                      <a:lnTo>
                        <a:pt x="44" y="137"/>
                      </a:lnTo>
                      <a:lnTo>
                        <a:pt x="44" y="138"/>
                      </a:lnTo>
                      <a:lnTo>
                        <a:pt x="45" y="140"/>
                      </a:lnTo>
                      <a:lnTo>
                        <a:pt x="47" y="140"/>
                      </a:lnTo>
                      <a:lnTo>
                        <a:pt x="50" y="140"/>
                      </a:lnTo>
                      <a:lnTo>
                        <a:pt x="51" y="140"/>
                      </a:lnTo>
                      <a:lnTo>
                        <a:pt x="53" y="140"/>
                      </a:lnTo>
                      <a:lnTo>
                        <a:pt x="54" y="138"/>
                      </a:lnTo>
                      <a:lnTo>
                        <a:pt x="55" y="138"/>
                      </a:lnTo>
                      <a:lnTo>
                        <a:pt x="54" y="137"/>
                      </a:lnTo>
                      <a:lnTo>
                        <a:pt x="54" y="136"/>
                      </a:lnTo>
                      <a:lnTo>
                        <a:pt x="53" y="135"/>
                      </a:lnTo>
                      <a:lnTo>
                        <a:pt x="55" y="132"/>
                      </a:lnTo>
                      <a:lnTo>
                        <a:pt x="57" y="131"/>
                      </a:lnTo>
                      <a:lnTo>
                        <a:pt x="57" y="127"/>
                      </a:lnTo>
                      <a:lnTo>
                        <a:pt x="57" y="127"/>
                      </a:lnTo>
                      <a:lnTo>
                        <a:pt x="55" y="127"/>
                      </a:lnTo>
                      <a:lnTo>
                        <a:pt x="54" y="125"/>
                      </a:lnTo>
                      <a:lnTo>
                        <a:pt x="53" y="127"/>
                      </a:lnTo>
                      <a:lnTo>
                        <a:pt x="50" y="127"/>
                      </a:lnTo>
                      <a:lnTo>
                        <a:pt x="47" y="128"/>
                      </a:lnTo>
                      <a:lnTo>
                        <a:pt x="45" y="127"/>
                      </a:lnTo>
                      <a:lnTo>
                        <a:pt x="45" y="127"/>
                      </a:lnTo>
                      <a:lnTo>
                        <a:pt x="44" y="127"/>
                      </a:lnTo>
                      <a:lnTo>
                        <a:pt x="44" y="125"/>
                      </a:lnTo>
                      <a:lnTo>
                        <a:pt x="40" y="125"/>
                      </a:lnTo>
                      <a:lnTo>
                        <a:pt x="40" y="124"/>
                      </a:lnTo>
                      <a:lnTo>
                        <a:pt x="37" y="124"/>
                      </a:lnTo>
                      <a:lnTo>
                        <a:pt x="36" y="124"/>
                      </a:lnTo>
                      <a:lnTo>
                        <a:pt x="34" y="124"/>
                      </a:lnTo>
                      <a:lnTo>
                        <a:pt x="33" y="123"/>
                      </a:lnTo>
                      <a:lnTo>
                        <a:pt x="34" y="123"/>
                      </a:lnTo>
                      <a:lnTo>
                        <a:pt x="37" y="121"/>
                      </a:lnTo>
                      <a:lnTo>
                        <a:pt x="40" y="120"/>
                      </a:lnTo>
                      <a:lnTo>
                        <a:pt x="42" y="120"/>
                      </a:lnTo>
                      <a:lnTo>
                        <a:pt x="46" y="120"/>
                      </a:lnTo>
                      <a:lnTo>
                        <a:pt x="46" y="119"/>
                      </a:lnTo>
                      <a:lnTo>
                        <a:pt x="41" y="119"/>
                      </a:lnTo>
                      <a:lnTo>
                        <a:pt x="41" y="118"/>
                      </a:lnTo>
                      <a:lnTo>
                        <a:pt x="40" y="118"/>
                      </a:lnTo>
                      <a:lnTo>
                        <a:pt x="40" y="118"/>
                      </a:lnTo>
                      <a:lnTo>
                        <a:pt x="37" y="118"/>
                      </a:lnTo>
                      <a:lnTo>
                        <a:pt x="37" y="116"/>
                      </a:lnTo>
                      <a:lnTo>
                        <a:pt x="33" y="116"/>
                      </a:lnTo>
                      <a:lnTo>
                        <a:pt x="33" y="116"/>
                      </a:lnTo>
                      <a:lnTo>
                        <a:pt x="32" y="116"/>
                      </a:lnTo>
                      <a:lnTo>
                        <a:pt x="32" y="116"/>
                      </a:lnTo>
                      <a:lnTo>
                        <a:pt x="32" y="116"/>
                      </a:lnTo>
                      <a:lnTo>
                        <a:pt x="28" y="118"/>
                      </a:lnTo>
                      <a:lnTo>
                        <a:pt x="28" y="118"/>
                      </a:lnTo>
                      <a:lnTo>
                        <a:pt x="24" y="118"/>
                      </a:lnTo>
                      <a:lnTo>
                        <a:pt x="24" y="119"/>
                      </a:lnTo>
                      <a:lnTo>
                        <a:pt x="21" y="119"/>
                      </a:lnTo>
                      <a:lnTo>
                        <a:pt x="21" y="119"/>
                      </a:lnTo>
                      <a:lnTo>
                        <a:pt x="20" y="119"/>
                      </a:lnTo>
                      <a:lnTo>
                        <a:pt x="20" y="120"/>
                      </a:lnTo>
                      <a:lnTo>
                        <a:pt x="15" y="120"/>
                      </a:lnTo>
                      <a:lnTo>
                        <a:pt x="15" y="120"/>
                      </a:lnTo>
                      <a:lnTo>
                        <a:pt x="13" y="120"/>
                      </a:lnTo>
                      <a:lnTo>
                        <a:pt x="13" y="121"/>
                      </a:lnTo>
                      <a:lnTo>
                        <a:pt x="12" y="121"/>
                      </a:lnTo>
                      <a:lnTo>
                        <a:pt x="9" y="121"/>
                      </a:lnTo>
                      <a:lnTo>
                        <a:pt x="8" y="120"/>
                      </a:lnTo>
                      <a:lnTo>
                        <a:pt x="6" y="120"/>
                      </a:lnTo>
                      <a:lnTo>
                        <a:pt x="6" y="121"/>
                      </a:lnTo>
                      <a:lnTo>
                        <a:pt x="3" y="121"/>
                      </a:lnTo>
                      <a:lnTo>
                        <a:pt x="2" y="121"/>
                      </a:lnTo>
                      <a:lnTo>
                        <a:pt x="0" y="121"/>
                      </a:lnTo>
                      <a:lnTo>
                        <a:pt x="0" y="76"/>
                      </a:lnTo>
                      <a:lnTo>
                        <a:pt x="2" y="76"/>
                      </a:lnTo>
                      <a:lnTo>
                        <a:pt x="2" y="78"/>
                      </a:lnTo>
                      <a:lnTo>
                        <a:pt x="2" y="80"/>
                      </a:lnTo>
                      <a:lnTo>
                        <a:pt x="2" y="80"/>
                      </a:lnTo>
                      <a:lnTo>
                        <a:pt x="2" y="80"/>
                      </a:lnTo>
                      <a:lnTo>
                        <a:pt x="3" y="80"/>
                      </a:lnTo>
                      <a:lnTo>
                        <a:pt x="4" y="80"/>
                      </a:lnTo>
                      <a:lnTo>
                        <a:pt x="6" y="78"/>
                      </a:lnTo>
                      <a:lnTo>
                        <a:pt x="7" y="77"/>
                      </a:lnTo>
                      <a:lnTo>
                        <a:pt x="9" y="76"/>
                      </a:lnTo>
                      <a:lnTo>
                        <a:pt x="9" y="73"/>
                      </a:lnTo>
                      <a:lnTo>
                        <a:pt x="15" y="73"/>
                      </a:lnTo>
                      <a:lnTo>
                        <a:pt x="15" y="73"/>
                      </a:lnTo>
                      <a:lnTo>
                        <a:pt x="19" y="73"/>
                      </a:lnTo>
                      <a:lnTo>
                        <a:pt x="19" y="73"/>
                      </a:lnTo>
                      <a:lnTo>
                        <a:pt x="21" y="73"/>
                      </a:lnTo>
                      <a:lnTo>
                        <a:pt x="21" y="74"/>
                      </a:lnTo>
                      <a:lnTo>
                        <a:pt x="23" y="74"/>
                      </a:lnTo>
                      <a:lnTo>
                        <a:pt x="23" y="74"/>
                      </a:lnTo>
                      <a:lnTo>
                        <a:pt x="30" y="77"/>
                      </a:lnTo>
                      <a:lnTo>
                        <a:pt x="30" y="78"/>
                      </a:lnTo>
                      <a:lnTo>
                        <a:pt x="33" y="78"/>
                      </a:lnTo>
                      <a:lnTo>
                        <a:pt x="33" y="80"/>
                      </a:lnTo>
                      <a:lnTo>
                        <a:pt x="36" y="80"/>
                      </a:lnTo>
                      <a:lnTo>
                        <a:pt x="36" y="81"/>
                      </a:lnTo>
                      <a:lnTo>
                        <a:pt x="38" y="81"/>
                      </a:lnTo>
                      <a:lnTo>
                        <a:pt x="38" y="82"/>
                      </a:lnTo>
                      <a:lnTo>
                        <a:pt x="45" y="82"/>
                      </a:lnTo>
                      <a:lnTo>
                        <a:pt x="45" y="84"/>
                      </a:lnTo>
                      <a:lnTo>
                        <a:pt x="47" y="84"/>
                      </a:lnTo>
                      <a:lnTo>
                        <a:pt x="47" y="86"/>
                      </a:lnTo>
                      <a:lnTo>
                        <a:pt x="51" y="86"/>
                      </a:lnTo>
                      <a:lnTo>
                        <a:pt x="51" y="87"/>
                      </a:lnTo>
                      <a:lnTo>
                        <a:pt x="54" y="87"/>
                      </a:lnTo>
                      <a:lnTo>
                        <a:pt x="55" y="86"/>
                      </a:lnTo>
                      <a:lnTo>
                        <a:pt x="55" y="87"/>
                      </a:lnTo>
                      <a:lnTo>
                        <a:pt x="58" y="89"/>
                      </a:lnTo>
                      <a:lnTo>
                        <a:pt x="59" y="90"/>
                      </a:lnTo>
                      <a:lnTo>
                        <a:pt x="62" y="90"/>
                      </a:lnTo>
                      <a:lnTo>
                        <a:pt x="62" y="90"/>
                      </a:lnTo>
                      <a:lnTo>
                        <a:pt x="64" y="90"/>
                      </a:lnTo>
                      <a:lnTo>
                        <a:pt x="64" y="91"/>
                      </a:lnTo>
                      <a:lnTo>
                        <a:pt x="70" y="91"/>
                      </a:lnTo>
                      <a:lnTo>
                        <a:pt x="70" y="93"/>
                      </a:lnTo>
                      <a:lnTo>
                        <a:pt x="71" y="93"/>
                      </a:lnTo>
                      <a:lnTo>
                        <a:pt x="71" y="91"/>
                      </a:lnTo>
                      <a:lnTo>
                        <a:pt x="70" y="90"/>
                      </a:lnTo>
                      <a:lnTo>
                        <a:pt x="68" y="89"/>
                      </a:lnTo>
                      <a:lnTo>
                        <a:pt x="75" y="87"/>
                      </a:lnTo>
                      <a:lnTo>
                        <a:pt x="76" y="90"/>
                      </a:lnTo>
                      <a:lnTo>
                        <a:pt x="80" y="90"/>
                      </a:lnTo>
                      <a:lnTo>
                        <a:pt x="81" y="93"/>
                      </a:lnTo>
                      <a:lnTo>
                        <a:pt x="83" y="93"/>
                      </a:lnTo>
                      <a:lnTo>
                        <a:pt x="84" y="94"/>
                      </a:lnTo>
                      <a:lnTo>
                        <a:pt x="84" y="94"/>
                      </a:lnTo>
                      <a:lnTo>
                        <a:pt x="84" y="95"/>
                      </a:lnTo>
                      <a:lnTo>
                        <a:pt x="84" y="97"/>
                      </a:lnTo>
                      <a:lnTo>
                        <a:pt x="87" y="97"/>
                      </a:lnTo>
                      <a:lnTo>
                        <a:pt x="85" y="99"/>
                      </a:lnTo>
                      <a:lnTo>
                        <a:pt x="84" y="99"/>
                      </a:lnTo>
                      <a:lnTo>
                        <a:pt x="81" y="99"/>
                      </a:lnTo>
                      <a:lnTo>
                        <a:pt x="79" y="98"/>
                      </a:lnTo>
                      <a:lnTo>
                        <a:pt x="79" y="99"/>
                      </a:lnTo>
                      <a:lnTo>
                        <a:pt x="79" y="101"/>
                      </a:lnTo>
                      <a:lnTo>
                        <a:pt x="79" y="102"/>
                      </a:lnTo>
                      <a:lnTo>
                        <a:pt x="76" y="102"/>
                      </a:lnTo>
                      <a:lnTo>
                        <a:pt x="76" y="107"/>
                      </a:lnTo>
                      <a:lnTo>
                        <a:pt x="81" y="108"/>
                      </a:lnTo>
                      <a:lnTo>
                        <a:pt x="81" y="108"/>
                      </a:lnTo>
                      <a:lnTo>
                        <a:pt x="83" y="108"/>
                      </a:lnTo>
                      <a:lnTo>
                        <a:pt x="85" y="108"/>
                      </a:lnTo>
                      <a:lnTo>
                        <a:pt x="87" y="108"/>
                      </a:lnTo>
                      <a:lnTo>
                        <a:pt x="88" y="108"/>
                      </a:lnTo>
                      <a:lnTo>
                        <a:pt x="88" y="108"/>
                      </a:lnTo>
                      <a:lnTo>
                        <a:pt x="88" y="108"/>
                      </a:lnTo>
                      <a:lnTo>
                        <a:pt x="88" y="108"/>
                      </a:lnTo>
                      <a:lnTo>
                        <a:pt x="89" y="108"/>
                      </a:lnTo>
                      <a:lnTo>
                        <a:pt x="89" y="108"/>
                      </a:lnTo>
                      <a:lnTo>
                        <a:pt x="89" y="108"/>
                      </a:lnTo>
                      <a:lnTo>
                        <a:pt x="96" y="108"/>
                      </a:lnTo>
                      <a:lnTo>
                        <a:pt x="96" y="107"/>
                      </a:lnTo>
                      <a:lnTo>
                        <a:pt x="99" y="107"/>
                      </a:lnTo>
                      <a:lnTo>
                        <a:pt x="99" y="107"/>
                      </a:lnTo>
                      <a:lnTo>
                        <a:pt x="100" y="107"/>
                      </a:lnTo>
                      <a:lnTo>
                        <a:pt x="100" y="107"/>
                      </a:lnTo>
                      <a:lnTo>
                        <a:pt x="102" y="107"/>
                      </a:lnTo>
                      <a:lnTo>
                        <a:pt x="102" y="106"/>
                      </a:lnTo>
                      <a:lnTo>
                        <a:pt x="105" y="106"/>
                      </a:lnTo>
                      <a:lnTo>
                        <a:pt x="105" y="106"/>
                      </a:lnTo>
                      <a:lnTo>
                        <a:pt x="110" y="106"/>
                      </a:lnTo>
                      <a:lnTo>
                        <a:pt x="110" y="104"/>
                      </a:lnTo>
                      <a:lnTo>
                        <a:pt x="112" y="104"/>
                      </a:lnTo>
                      <a:lnTo>
                        <a:pt x="112" y="103"/>
                      </a:lnTo>
                      <a:lnTo>
                        <a:pt x="114" y="103"/>
                      </a:lnTo>
                      <a:lnTo>
                        <a:pt x="114" y="102"/>
                      </a:lnTo>
                      <a:lnTo>
                        <a:pt x="116" y="102"/>
                      </a:lnTo>
                      <a:lnTo>
                        <a:pt x="116" y="102"/>
                      </a:lnTo>
                      <a:lnTo>
                        <a:pt x="117" y="103"/>
                      </a:lnTo>
                      <a:lnTo>
                        <a:pt x="118" y="104"/>
                      </a:lnTo>
                      <a:lnTo>
                        <a:pt x="118" y="106"/>
                      </a:lnTo>
                      <a:lnTo>
                        <a:pt x="119" y="106"/>
                      </a:lnTo>
                      <a:lnTo>
                        <a:pt x="122" y="106"/>
                      </a:lnTo>
                      <a:lnTo>
                        <a:pt x="122" y="107"/>
                      </a:lnTo>
                      <a:lnTo>
                        <a:pt x="125" y="107"/>
                      </a:lnTo>
                      <a:lnTo>
                        <a:pt x="125" y="110"/>
                      </a:lnTo>
                      <a:lnTo>
                        <a:pt x="126" y="110"/>
                      </a:lnTo>
                      <a:lnTo>
                        <a:pt x="126" y="112"/>
                      </a:lnTo>
                      <a:lnTo>
                        <a:pt x="125" y="112"/>
                      </a:lnTo>
                      <a:lnTo>
                        <a:pt x="126" y="116"/>
                      </a:lnTo>
                      <a:lnTo>
                        <a:pt x="127" y="115"/>
                      </a:lnTo>
                      <a:lnTo>
                        <a:pt x="127" y="112"/>
                      </a:lnTo>
                      <a:lnTo>
                        <a:pt x="129" y="111"/>
                      </a:lnTo>
                      <a:lnTo>
                        <a:pt x="129" y="108"/>
                      </a:lnTo>
                      <a:lnTo>
                        <a:pt x="130" y="118"/>
                      </a:lnTo>
                      <a:lnTo>
                        <a:pt x="131" y="118"/>
                      </a:lnTo>
                      <a:lnTo>
                        <a:pt x="131" y="120"/>
                      </a:lnTo>
                      <a:lnTo>
                        <a:pt x="133" y="121"/>
                      </a:lnTo>
                      <a:lnTo>
                        <a:pt x="135" y="124"/>
                      </a:lnTo>
                      <a:lnTo>
                        <a:pt x="135" y="124"/>
                      </a:lnTo>
                      <a:lnTo>
                        <a:pt x="135" y="124"/>
                      </a:lnTo>
                      <a:lnTo>
                        <a:pt x="135" y="124"/>
                      </a:lnTo>
                      <a:lnTo>
                        <a:pt x="135" y="124"/>
                      </a:lnTo>
                      <a:lnTo>
                        <a:pt x="135" y="121"/>
                      </a:lnTo>
                      <a:lnTo>
                        <a:pt x="136" y="120"/>
                      </a:lnTo>
                      <a:lnTo>
                        <a:pt x="139" y="120"/>
                      </a:lnTo>
                      <a:lnTo>
                        <a:pt x="138" y="119"/>
                      </a:lnTo>
                      <a:lnTo>
                        <a:pt x="138" y="118"/>
                      </a:lnTo>
                      <a:lnTo>
                        <a:pt x="136" y="118"/>
                      </a:lnTo>
                      <a:lnTo>
                        <a:pt x="136" y="118"/>
                      </a:lnTo>
                      <a:lnTo>
                        <a:pt x="135" y="116"/>
                      </a:lnTo>
                      <a:lnTo>
                        <a:pt x="136" y="115"/>
                      </a:lnTo>
                      <a:lnTo>
                        <a:pt x="136" y="115"/>
                      </a:lnTo>
                      <a:lnTo>
                        <a:pt x="136" y="114"/>
                      </a:lnTo>
                      <a:lnTo>
                        <a:pt x="136" y="112"/>
                      </a:lnTo>
                      <a:lnTo>
                        <a:pt x="135" y="111"/>
                      </a:lnTo>
                      <a:lnTo>
                        <a:pt x="135" y="111"/>
                      </a:lnTo>
                      <a:lnTo>
                        <a:pt x="134" y="107"/>
                      </a:lnTo>
                      <a:lnTo>
                        <a:pt x="135" y="107"/>
                      </a:lnTo>
                      <a:lnTo>
                        <a:pt x="136" y="106"/>
                      </a:lnTo>
                      <a:lnTo>
                        <a:pt x="136" y="104"/>
                      </a:lnTo>
                      <a:lnTo>
                        <a:pt x="139" y="104"/>
                      </a:lnTo>
                      <a:lnTo>
                        <a:pt x="139" y="103"/>
                      </a:lnTo>
                      <a:lnTo>
                        <a:pt x="140" y="103"/>
                      </a:lnTo>
                      <a:lnTo>
                        <a:pt x="142" y="102"/>
                      </a:lnTo>
                      <a:lnTo>
                        <a:pt x="142" y="102"/>
                      </a:lnTo>
                      <a:lnTo>
                        <a:pt x="146" y="101"/>
                      </a:lnTo>
                      <a:lnTo>
                        <a:pt x="146" y="99"/>
                      </a:lnTo>
                      <a:lnTo>
                        <a:pt x="147" y="99"/>
                      </a:lnTo>
                      <a:lnTo>
                        <a:pt x="148" y="98"/>
                      </a:lnTo>
                      <a:lnTo>
                        <a:pt x="150" y="98"/>
                      </a:lnTo>
                      <a:lnTo>
                        <a:pt x="152" y="97"/>
                      </a:lnTo>
                      <a:lnTo>
                        <a:pt x="152" y="97"/>
                      </a:lnTo>
                      <a:lnTo>
                        <a:pt x="152" y="95"/>
                      </a:lnTo>
                      <a:lnTo>
                        <a:pt x="153" y="95"/>
                      </a:lnTo>
                      <a:lnTo>
                        <a:pt x="153" y="95"/>
                      </a:lnTo>
                      <a:lnTo>
                        <a:pt x="155" y="95"/>
                      </a:lnTo>
                      <a:lnTo>
                        <a:pt x="155" y="95"/>
                      </a:lnTo>
                      <a:lnTo>
                        <a:pt x="156" y="94"/>
                      </a:lnTo>
                      <a:lnTo>
                        <a:pt x="157" y="94"/>
                      </a:lnTo>
                      <a:lnTo>
                        <a:pt x="157" y="94"/>
                      </a:lnTo>
                      <a:lnTo>
                        <a:pt x="157" y="93"/>
                      </a:lnTo>
                      <a:lnTo>
                        <a:pt x="155" y="93"/>
                      </a:lnTo>
                      <a:lnTo>
                        <a:pt x="153" y="93"/>
                      </a:lnTo>
                      <a:lnTo>
                        <a:pt x="153" y="91"/>
                      </a:lnTo>
                      <a:lnTo>
                        <a:pt x="152" y="91"/>
                      </a:lnTo>
                      <a:lnTo>
                        <a:pt x="151" y="91"/>
                      </a:lnTo>
                      <a:lnTo>
                        <a:pt x="151" y="91"/>
                      </a:lnTo>
                      <a:lnTo>
                        <a:pt x="152" y="93"/>
                      </a:lnTo>
                      <a:lnTo>
                        <a:pt x="152" y="93"/>
                      </a:lnTo>
                      <a:lnTo>
                        <a:pt x="152" y="94"/>
                      </a:lnTo>
                      <a:lnTo>
                        <a:pt x="152" y="94"/>
                      </a:lnTo>
                      <a:lnTo>
                        <a:pt x="152" y="95"/>
                      </a:lnTo>
                      <a:lnTo>
                        <a:pt x="150" y="95"/>
                      </a:lnTo>
                      <a:lnTo>
                        <a:pt x="150" y="95"/>
                      </a:lnTo>
                      <a:lnTo>
                        <a:pt x="144" y="95"/>
                      </a:lnTo>
                      <a:lnTo>
                        <a:pt x="143" y="97"/>
                      </a:lnTo>
                      <a:lnTo>
                        <a:pt x="143" y="98"/>
                      </a:lnTo>
                      <a:lnTo>
                        <a:pt x="142" y="98"/>
                      </a:lnTo>
                      <a:lnTo>
                        <a:pt x="139" y="98"/>
                      </a:lnTo>
                      <a:lnTo>
                        <a:pt x="139" y="97"/>
                      </a:lnTo>
                      <a:lnTo>
                        <a:pt x="138" y="97"/>
                      </a:lnTo>
                      <a:lnTo>
                        <a:pt x="138" y="97"/>
                      </a:lnTo>
                      <a:lnTo>
                        <a:pt x="136" y="98"/>
                      </a:lnTo>
                      <a:lnTo>
                        <a:pt x="136" y="98"/>
                      </a:lnTo>
                      <a:lnTo>
                        <a:pt x="136" y="99"/>
                      </a:lnTo>
                      <a:lnTo>
                        <a:pt x="138" y="99"/>
                      </a:lnTo>
                      <a:lnTo>
                        <a:pt x="136" y="101"/>
                      </a:lnTo>
                      <a:lnTo>
                        <a:pt x="135" y="101"/>
                      </a:lnTo>
                      <a:lnTo>
                        <a:pt x="135" y="99"/>
                      </a:lnTo>
                      <a:lnTo>
                        <a:pt x="133" y="101"/>
                      </a:lnTo>
                      <a:lnTo>
                        <a:pt x="133" y="101"/>
                      </a:lnTo>
                      <a:lnTo>
                        <a:pt x="130" y="101"/>
                      </a:lnTo>
                      <a:lnTo>
                        <a:pt x="131" y="98"/>
                      </a:lnTo>
                      <a:lnTo>
                        <a:pt x="133" y="98"/>
                      </a:lnTo>
                      <a:lnTo>
                        <a:pt x="133" y="97"/>
                      </a:lnTo>
                      <a:lnTo>
                        <a:pt x="134" y="95"/>
                      </a:lnTo>
                      <a:lnTo>
                        <a:pt x="134" y="95"/>
                      </a:lnTo>
                      <a:lnTo>
                        <a:pt x="135" y="91"/>
                      </a:lnTo>
                      <a:lnTo>
                        <a:pt x="135" y="91"/>
                      </a:lnTo>
                      <a:lnTo>
                        <a:pt x="135" y="90"/>
                      </a:lnTo>
                      <a:lnTo>
                        <a:pt x="135" y="90"/>
                      </a:lnTo>
                      <a:lnTo>
                        <a:pt x="136" y="89"/>
                      </a:lnTo>
                      <a:lnTo>
                        <a:pt x="139" y="89"/>
                      </a:lnTo>
                      <a:lnTo>
                        <a:pt x="142" y="89"/>
                      </a:lnTo>
                      <a:lnTo>
                        <a:pt x="142" y="90"/>
                      </a:lnTo>
                      <a:lnTo>
                        <a:pt x="143" y="90"/>
                      </a:lnTo>
                      <a:lnTo>
                        <a:pt x="143" y="90"/>
                      </a:lnTo>
                      <a:lnTo>
                        <a:pt x="143" y="89"/>
                      </a:lnTo>
                      <a:lnTo>
                        <a:pt x="146" y="89"/>
                      </a:lnTo>
                      <a:lnTo>
                        <a:pt x="146" y="87"/>
                      </a:lnTo>
                      <a:lnTo>
                        <a:pt x="151" y="89"/>
                      </a:lnTo>
                      <a:lnTo>
                        <a:pt x="151" y="87"/>
                      </a:lnTo>
                      <a:lnTo>
                        <a:pt x="155" y="87"/>
                      </a:lnTo>
                      <a:lnTo>
                        <a:pt x="155" y="87"/>
                      </a:lnTo>
                      <a:lnTo>
                        <a:pt x="161" y="90"/>
                      </a:lnTo>
                      <a:lnTo>
                        <a:pt x="161" y="91"/>
                      </a:lnTo>
                      <a:lnTo>
                        <a:pt x="161" y="93"/>
                      </a:lnTo>
                      <a:lnTo>
                        <a:pt x="161" y="93"/>
                      </a:lnTo>
                      <a:lnTo>
                        <a:pt x="163" y="94"/>
                      </a:lnTo>
                      <a:lnTo>
                        <a:pt x="163" y="94"/>
                      </a:lnTo>
                      <a:lnTo>
                        <a:pt x="163" y="95"/>
                      </a:lnTo>
                      <a:lnTo>
                        <a:pt x="163" y="97"/>
                      </a:lnTo>
                      <a:lnTo>
                        <a:pt x="163" y="97"/>
                      </a:lnTo>
                      <a:lnTo>
                        <a:pt x="163" y="99"/>
                      </a:lnTo>
                      <a:lnTo>
                        <a:pt x="164" y="99"/>
                      </a:lnTo>
                      <a:lnTo>
                        <a:pt x="165" y="101"/>
                      </a:lnTo>
                      <a:lnTo>
                        <a:pt x="167" y="101"/>
                      </a:lnTo>
                      <a:lnTo>
                        <a:pt x="168" y="99"/>
                      </a:lnTo>
                      <a:lnTo>
                        <a:pt x="168" y="99"/>
                      </a:lnTo>
                      <a:lnTo>
                        <a:pt x="169" y="98"/>
                      </a:lnTo>
                      <a:lnTo>
                        <a:pt x="169" y="97"/>
                      </a:lnTo>
                      <a:lnTo>
                        <a:pt x="172" y="98"/>
                      </a:lnTo>
                      <a:lnTo>
                        <a:pt x="172" y="101"/>
                      </a:lnTo>
                      <a:lnTo>
                        <a:pt x="171" y="102"/>
                      </a:lnTo>
                      <a:lnTo>
                        <a:pt x="171" y="103"/>
                      </a:lnTo>
                      <a:lnTo>
                        <a:pt x="172" y="103"/>
                      </a:lnTo>
                      <a:lnTo>
                        <a:pt x="172" y="102"/>
                      </a:lnTo>
                      <a:lnTo>
                        <a:pt x="177" y="102"/>
                      </a:lnTo>
                      <a:lnTo>
                        <a:pt x="178" y="101"/>
                      </a:lnTo>
                      <a:lnTo>
                        <a:pt x="180" y="101"/>
                      </a:lnTo>
                      <a:lnTo>
                        <a:pt x="180" y="102"/>
                      </a:lnTo>
                      <a:lnTo>
                        <a:pt x="181" y="101"/>
                      </a:lnTo>
                      <a:lnTo>
                        <a:pt x="181" y="103"/>
                      </a:lnTo>
                      <a:lnTo>
                        <a:pt x="182" y="103"/>
                      </a:lnTo>
                      <a:lnTo>
                        <a:pt x="182" y="103"/>
                      </a:lnTo>
                      <a:lnTo>
                        <a:pt x="184" y="103"/>
                      </a:lnTo>
                      <a:lnTo>
                        <a:pt x="185" y="106"/>
                      </a:lnTo>
                      <a:lnTo>
                        <a:pt x="186" y="106"/>
                      </a:lnTo>
                      <a:lnTo>
                        <a:pt x="190" y="106"/>
                      </a:lnTo>
                      <a:lnTo>
                        <a:pt x="190" y="107"/>
                      </a:lnTo>
                      <a:lnTo>
                        <a:pt x="190" y="107"/>
                      </a:lnTo>
                      <a:lnTo>
                        <a:pt x="193" y="107"/>
                      </a:lnTo>
                      <a:lnTo>
                        <a:pt x="193" y="107"/>
                      </a:lnTo>
                      <a:lnTo>
                        <a:pt x="193" y="106"/>
                      </a:lnTo>
                      <a:lnTo>
                        <a:pt x="193" y="106"/>
                      </a:lnTo>
                      <a:lnTo>
                        <a:pt x="194" y="107"/>
                      </a:lnTo>
                      <a:lnTo>
                        <a:pt x="195" y="108"/>
                      </a:lnTo>
                      <a:lnTo>
                        <a:pt x="197" y="110"/>
                      </a:lnTo>
                      <a:lnTo>
                        <a:pt x="199" y="107"/>
                      </a:lnTo>
                      <a:lnTo>
                        <a:pt x="199" y="107"/>
                      </a:lnTo>
                      <a:lnTo>
                        <a:pt x="203" y="106"/>
                      </a:lnTo>
                      <a:lnTo>
                        <a:pt x="203" y="106"/>
                      </a:lnTo>
                      <a:lnTo>
                        <a:pt x="205" y="106"/>
                      </a:lnTo>
                      <a:lnTo>
                        <a:pt x="205" y="104"/>
                      </a:lnTo>
                      <a:lnTo>
                        <a:pt x="207" y="104"/>
                      </a:lnTo>
                      <a:lnTo>
                        <a:pt x="208" y="104"/>
                      </a:lnTo>
                      <a:lnTo>
                        <a:pt x="210" y="106"/>
                      </a:lnTo>
                      <a:lnTo>
                        <a:pt x="210" y="107"/>
                      </a:lnTo>
                      <a:lnTo>
                        <a:pt x="216" y="107"/>
                      </a:lnTo>
                      <a:lnTo>
                        <a:pt x="216" y="107"/>
                      </a:lnTo>
                      <a:lnTo>
                        <a:pt x="219" y="107"/>
                      </a:lnTo>
                      <a:lnTo>
                        <a:pt x="219" y="108"/>
                      </a:lnTo>
                      <a:lnTo>
                        <a:pt x="220" y="108"/>
                      </a:lnTo>
                      <a:lnTo>
                        <a:pt x="220" y="108"/>
                      </a:lnTo>
                      <a:lnTo>
                        <a:pt x="220" y="107"/>
                      </a:lnTo>
                      <a:lnTo>
                        <a:pt x="222" y="107"/>
                      </a:lnTo>
                      <a:lnTo>
                        <a:pt x="222" y="107"/>
                      </a:lnTo>
                      <a:lnTo>
                        <a:pt x="222" y="106"/>
                      </a:lnTo>
                      <a:lnTo>
                        <a:pt x="223" y="106"/>
                      </a:lnTo>
                      <a:lnTo>
                        <a:pt x="224" y="106"/>
                      </a:lnTo>
                      <a:lnTo>
                        <a:pt x="224" y="106"/>
                      </a:lnTo>
                      <a:lnTo>
                        <a:pt x="225" y="106"/>
                      </a:lnTo>
                      <a:lnTo>
                        <a:pt x="225" y="106"/>
                      </a:lnTo>
                      <a:lnTo>
                        <a:pt x="225" y="106"/>
                      </a:lnTo>
                      <a:lnTo>
                        <a:pt x="224" y="102"/>
                      </a:lnTo>
                      <a:lnTo>
                        <a:pt x="224" y="97"/>
                      </a:lnTo>
                      <a:lnTo>
                        <a:pt x="225" y="97"/>
                      </a:lnTo>
                      <a:lnTo>
                        <a:pt x="225" y="95"/>
                      </a:lnTo>
                      <a:lnTo>
                        <a:pt x="225" y="95"/>
                      </a:lnTo>
                      <a:lnTo>
                        <a:pt x="225" y="95"/>
                      </a:lnTo>
                      <a:lnTo>
                        <a:pt x="225" y="94"/>
                      </a:lnTo>
                      <a:lnTo>
                        <a:pt x="228" y="95"/>
                      </a:lnTo>
                      <a:lnTo>
                        <a:pt x="231" y="97"/>
                      </a:lnTo>
                      <a:lnTo>
                        <a:pt x="233" y="97"/>
                      </a:lnTo>
                      <a:lnTo>
                        <a:pt x="233" y="99"/>
                      </a:lnTo>
                      <a:lnTo>
                        <a:pt x="235" y="99"/>
                      </a:lnTo>
                      <a:lnTo>
                        <a:pt x="235" y="101"/>
                      </a:lnTo>
                      <a:lnTo>
                        <a:pt x="237" y="101"/>
                      </a:lnTo>
                      <a:lnTo>
                        <a:pt x="239" y="99"/>
                      </a:lnTo>
                      <a:lnTo>
                        <a:pt x="239" y="99"/>
                      </a:lnTo>
                      <a:lnTo>
                        <a:pt x="239" y="98"/>
                      </a:lnTo>
                      <a:lnTo>
                        <a:pt x="240" y="98"/>
                      </a:lnTo>
                      <a:lnTo>
                        <a:pt x="240" y="98"/>
                      </a:lnTo>
                      <a:lnTo>
                        <a:pt x="240" y="98"/>
                      </a:lnTo>
                      <a:lnTo>
                        <a:pt x="240" y="101"/>
                      </a:lnTo>
                      <a:lnTo>
                        <a:pt x="240" y="101"/>
                      </a:lnTo>
                      <a:lnTo>
                        <a:pt x="240" y="102"/>
                      </a:lnTo>
                      <a:lnTo>
                        <a:pt x="239" y="102"/>
                      </a:lnTo>
                      <a:lnTo>
                        <a:pt x="239" y="103"/>
                      </a:lnTo>
                      <a:lnTo>
                        <a:pt x="240" y="103"/>
                      </a:lnTo>
                      <a:lnTo>
                        <a:pt x="240" y="103"/>
                      </a:lnTo>
                      <a:lnTo>
                        <a:pt x="240" y="102"/>
                      </a:lnTo>
                      <a:lnTo>
                        <a:pt x="241" y="102"/>
                      </a:lnTo>
                      <a:lnTo>
                        <a:pt x="241" y="102"/>
                      </a:lnTo>
                      <a:lnTo>
                        <a:pt x="241" y="102"/>
                      </a:lnTo>
                      <a:lnTo>
                        <a:pt x="241" y="102"/>
                      </a:lnTo>
                      <a:lnTo>
                        <a:pt x="243" y="101"/>
                      </a:lnTo>
                      <a:lnTo>
                        <a:pt x="243" y="104"/>
                      </a:lnTo>
                      <a:lnTo>
                        <a:pt x="241" y="104"/>
                      </a:lnTo>
                      <a:lnTo>
                        <a:pt x="241" y="108"/>
                      </a:lnTo>
                      <a:lnTo>
                        <a:pt x="240" y="108"/>
                      </a:lnTo>
                      <a:lnTo>
                        <a:pt x="240" y="110"/>
                      </a:lnTo>
                      <a:lnTo>
                        <a:pt x="239" y="110"/>
                      </a:lnTo>
                      <a:lnTo>
                        <a:pt x="239" y="111"/>
                      </a:lnTo>
                      <a:lnTo>
                        <a:pt x="240" y="111"/>
                      </a:lnTo>
                      <a:lnTo>
                        <a:pt x="240" y="111"/>
                      </a:lnTo>
                      <a:lnTo>
                        <a:pt x="241" y="114"/>
                      </a:lnTo>
                      <a:lnTo>
                        <a:pt x="243" y="115"/>
                      </a:lnTo>
                      <a:lnTo>
                        <a:pt x="244" y="115"/>
                      </a:lnTo>
                      <a:lnTo>
                        <a:pt x="246" y="116"/>
                      </a:lnTo>
                      <a:lnTo>
                        <a:pt x="245" y="118"/>
                      </a:lnTo>
                      <a:lnTo>
                        <a:pt x="246" y="118"/>
                      </a:lnTo>
                      <a:lnTo>
                        <a:pt x="246" y="118"/>
                      </a:lnTo>
                      <a:lnTo>
                        <a:pt x="250" y="119"/>
                      </a:lnTo>
                      <a:lnTo>
                        <a:pt x="250" y="120"/>
                      </a:lnTo>
                      <a:lnTo>
                        <a:pt x="252" y="120"/>
                      </a:lnTo>
                      <a:lnTo>
                        <a:pt x="253" y="120"/>
                      </a:lnTo>
                      <a:lnTo>
                        <a:pt x="254" y="119"/>
                      </a:lnTo>
                      <a:lnTo>
                        <a:pt x="254" y="118"/>
                      </a:lnTo>
                      <a:lnTo>
                        <a:pt x="250" y="118"/>
                      </a:lnTo>
                      <a:lnTo>
                        <a:pt x="250" y="116"/>
                      </a:lnTo>
                      <a:lnTo>
                        <a:pt x="250" y="115"/>
                      </a:lnTo>
                      <a:lnTo>
                        <a:pt x="250" y="115"/>
                      </a:lnTo>
                      <a:lnTo>
                        <a:pt x="250" y="114"/>
                      </a:lnTo>
                      <a:lnTo>
                        <a:pt x="250" y="114"/>
                      </a:lnTo>
                      <a:lnTo>
                        <a:pt x="249" y="112"/>
                      </a:lnTo>
                      <a:lnTo>
                        <a:pt x="249" y="112"/>
                      </a:lnTo>
                      <a:lnTo>
                        <a:pt x="248" y="112"/>
                      </a:lnTo>
                      <a:lnTo>
                        <a:pt x="248" y="111"/>
                      </a:lnTo>
                      <a:lnTo>
                        <a:pt x="249" y="110"/>
                      </a:lnTo>
                      <a:lnTo>
                        <a:pt x="250" y="110"/>
                      </a:lnTo>
                      <a:lnTo>
                        <a:pt x="250" y="107"/>
                      </a:lnTo>
                      <a:lnTo>
                        <a:pt x="252" y="107"/>
                      </a:lnTo>
                      <a:lnTo>
                        <a:pt x="252" y="106"/>
                      </a:lnTo>
                      <a:lnTo>
                        <a:pt x="252" y="106"/>
                      </a:lnTo>
                      <a:lnTo>
                        <a:pt x="252" y="103"/>
                      </a:lnTo>
                      <a:lnTo>
                        <a:pt x="254" y="103"/>
                      </a:lnTo>
                      <a:lnTo>
                        <a:pt x="256" y="104"/>
                      </a:lnTo>
                      <a:lnTo>
                        <a:pt x="256" y="103"/>
                      </a:lnTo>
                      <a:lnTo>
                        <a:pt x="257" y="103"/>
                      </a:lnTo>
                      <a:lnTo>
                        <a:pt x="257" y="103"/>
                      </a:lnTo>
                      <a:lnTo>
                        <a:pt x="257" y="102"/>
                      </a:lnTo>
                      <a:lnTo>
                        <a:pt x="257" y="102"/>
                      </a:lnTo>
                      <a:lnTo>
                        <a:pt x="258" y="102"/>
                      </a:lnTo>
                      <a:lnTo>
                        <a:pt x="258" y="101"/>
                      </a:lnTo>
                      <a:lnTo>
                        <a:pt x="261" y="98"/>
                      </a:lnTo>
                      <a:lnTo>
                        <a:pt x="261" y="97"/>
                      </a:lnTo>
                      <a:lnTo>
                        <a:pt x="263" y="97"/>
                      </a:lnTo>
                      <a:lnTo>
                        <a:pt x="263" y="97"/>
                      </a:lnTo>
                      <a:lnTo>
                        <a:pt x="266" y="97"/>
                      </a:lnTo>
                      <a:lnTo>
                        <a:pt x="267" y="95"/>
                      </a:lnTo>
                      <a:lnTo>
                        <a:pt x="269" y="95"/>
                      </a:lnTo>
                      <a:lnTo>
                        <a:pt x="269" y="95"/>
                      </a:lnTo>
                      <a:lnTo>
                        <a:pt x="269" y="95"/>
                      </a:lnTo>
                      <a:lnTo>
                        <a:pt x="270" y="94"/>
                      </a:lnTo>
                      <a:lnTo>
                        <a:pt x="270" y="93"/>
                      </a:lnTo>
                      <a:lnTo>
                        <a:pt x="269" y="93"/>
                      </a:lnTo>
                      <a:lnTo>
                        <a:pt x="269" y="91"/>
                      </a:lnTo>
                      <a:lnTo>
                        <a:pt x="270" y="91"/>
                      </a:lnTo>
                      <a:lnTo>
                        <a:pt x="270" y="91"/>
                      </a:lnTo>
                      <a:lnTo>
                        <a:pt x="270" y="90"/>
                      </a:lnTo>
                      <a:lnTo>
                        <a:pt x="269" y="90"/>
                      </a:lnTo>
                      <a:lnTo>
                        <a:pt x="267" y="91"/>
                      </a:lnTo>
                      <a:lnTo>
                        <a:pt x="265" y="93"/>
                      </a:lnTo>
                      <a:lnTo>
                        <a:pt x="262" y="93"/>
                      </a:lnTo>
                      <a:lnTo>
                        <a:pt x="262" y="93"/>
                      </a:lnTo>
                      <a:lnTo>
                        <a:pt x="262" y="90"/>
                      </a:lnTo>
                      <a:lnTo>
                        <a:pt x="262" y="89"/>
                      </a:lnTo>
                      <a:lnTo>
                        <a:pt x="263" y="89"/>
                      </a:lnTo>
                      <a:lnTo>
                        <a:pt x="263" y="87"/>
                      </a:lnTo>
                      <a:lnTo>
                        <a:pt x="262" y="86"/>
                      </a:lnTo>
                      <a:lnTo>
                        <a:pt x="262" y="84"/>
                      </a:lnTo>
                      <a:lnTo>
                        <a:pt x="263" y="82"/>
                      </a:lnTo>
                      <a:lnTo>
                        <a:pt x="265" y="81"/>
                      </a:lnTo>
                      <a:lnTo>
                        <a:pt x="267" y="82"/>
                      </a:lnTo>
                      <a:lnTo>
                        <a:pt x="267" y="82"/>
                      </a:lnTo>
                      <a:lnTo>
                        <a:pt x="267" y="82"/>
                      </a:lnTo>
                      <a:lnTo>
                        <a:pt x="269" y="82"/>
                      </a:lnTo>
                      <a:lnTo>
                        <a:pt x="270" y="82"/>
                      </a:lnTo>
                      <a:lnTo>
                        <a:pt x="270" y="82"/>
                      </a:lnTo>
                      <a:lnTo>
                        <a:pt x="271" y="82"/>
                      </a:lnTo>
                      <a:lnTo>
                        <a:pt x="273" y="82"/>
                      </a:lnTo>
                      <a:lnTo>
                        <a:pt x="273" y="82"/>
                      </a:lnTo>
                      <a:lnTo>
                        <a:pt x="271" y="82"/>
                      </a:lnTo>
                      <a:lnTo>
                        <a:pt x="271" y="77"/>
                      </a:lnTo>
                      <a:lnTo>
                        <a:pt x="273" y="76"/>
                      </a:lnTo>
                      <a:lnTo>
                        <a:pt x="273" y="76"/>
                      </a:lnTo>
                      <a:lnTo>
                        <a:pt x="274" y="74"/>
                      </a:lnTo>
                      <a:lnTo>
                        <a:pt x="278" y="74"/>
                      </a:lnTo>
                      <a:lnTo>
                        <a:pt x="278" y="74"/>
                      </a:lnTo>
                      <a:lnTo>
                        <a:pt x="278" y="73"/>
                      </a:lnTo>
                      <a:lnTo>
                        <a:pt x="277" y="73"/>
                      </a:lnTo>
                      <a:lnTo>
                        <a:pt x="275" y="73"/>
                      </a:lnTo>
                      <a:lnTo>
                        <a:pt x="275" y="73"/>
                      </a:lnTo>
                      <a:lnTo>
                        <a:pt x="273" y="74"/>
                      </a:lnTo>
                      <a:lnTo>
                        <a:pt x="273" y="74"/>
                      </a:lnTo>
                      <a:lnTo>
                        <a:pt x="271" y="74"/>
                      </a:lnTo>
                      <a:lnTo>
                        <a:pt x="271" y="76"/>
                      </a:lnTo>
                      <a:lnTo>
                        <a:pt x="270" y="76"/>
                      </a:lnTo>
                      <a:lnTo>
                        <a:pt x="269" y="77"/>
                      </a:lnTo>
                      <a:lnTo>
                        <a:pt x="266" y="77"/>
                      </a:lnTo>
                      <a:lnTo>
                        <a:pt x="266" y="78"/>
                      </a:lnTo>
                      <a:lnTo>
                        <a:pt x="263" y="78"/>
                      </a:lnTo>
                      <a:lnTo>
                        <a:pt x="262" y="76"/>
                      </a:lnTo>
                      <a:lnTo>
                        <a:pt x="262" y="76"/>
                      </a:lnTo>
                      <a:lnTo>
                        <a:pt x="262" y="74"/>
                      </a:lnTo>
                      <a:lnTo>
                        <a:pt x="261" y="74"/>
                      </a:lnTo>
                      <a:lnTo>
                        <a:pt x="258" y="70"/>
                      </a:lnTo>
                      <a:lnTo>
                        <a:pt x="257" y="70"/>
                      </a:lnTo>
                      <a:lnTo>
                        <a:pt x="257" y="70"/>
                      </a:lnTo>
                      <a:lnTo>
                        <a:pt x="254" y="70"/>
                      </a:lnTo>
                      <a:lnTo>
                        <a:pt x="253" y="69"/>
                      </a:lnTo>
                      <a:lnTo>
                        <a:pt x="253" y="70"/>
                      </a:lnTo>
                      <a:lnTo>
                        <a:pt x="253" y="70"/>
                      </a:lnTo>
                      <a:lnTo>
                        <a:pt x="253" y="76"/>
                      </a:lnTo>
                      <a:lnTo>
                        <a:pt x="252" y="76"/>
                      </a:lnTo>
                      <a:lnTo>
                        <a:pt x="252" y="73"/>
                      </a:lnTo>
                      <a:lnTo>
                        <a:pt x="250" y="73"/>
                      </a:lnTo>
                      <a:lnTo>
                        <a:pt x="250" y="74"/>
                      </a:lnTo>
                      <a:lnTo>
                        <a:pt x="249" y="76"/>
                      </a:lnTo>
                      <a:lnTo>
                        <a:pt x="248" y="76"/>
                      </a:lnTo>
                      <a:lnTo>
                        <a:pt x="248" y="73"/>
                      </a:lnTo>
                      <a:lnTo>
                        <a:pt x="249" y="72"/>
                      </a:lnTo>
                      <a:lnTo>
                        <a:pt x="250" y="70"/>
                      </a:lnTo>
                      <a:lnTo>
                        <a:pt x="250" y="69"/>
                      </a:lnTo>
                      <a:lnTo>
                        <a:pt x="250" y="69"/>
                      </a:lnTo>
                      <a:lnTo>
                        <a:pt x="250" y="69"/>
                      </a:lnTo>
                      <a:lnTo>
                        <a:pt x="250" y="68"/>
                      </a:lnTo>
                      <a:lnTo>
                        <a:pt x="248" y="68"/>
                      </a:lnTo>
                      <a:lnTo>
                        <a:pt x="248" y="68"/>
                      </a:lnTo>
                      <a:lnTo>
                        <a:pt x="246" y="66"/>
                      </a:lnTo>
                      <a:lnTo>
                        <a:pt x="244" y="66"/>
                      </a:lnTo>
                      <a:lnTo>
                        <a:pt x="245" y="64"/>
                      </a:lnTo>
                      <a:lnTo>
                        <a:pt x="244" y="64"/>
                      </a:lnTo>
                      <a:lnTo>
                        <a:pt x="244" y="61"/>
                      </a:lnTo>
                      <a:lnTo>
                        <a:pt x="249" y="61"/>
                      </a:lnTo>
                      <a:lnTo>
                        <a:pt x="249" y="60"/>
                      </a:lnTo>
                      <a:lnTo>
                        <a:pt x="246" y="59"/>
                      </a:lnTo>
                      <a:lnTo>
                        <a:pt x="246" y="57"/>
                      </a:lnTo>
                      <a:lnTo>
                        <a:pt x="246" y="55"/>
                      </a:lnTo>
                      <a:lnTo>
                        <a:pt x="246" y="53"/>
                      </a:lnTo>
                      <a:lnTo>
                        <a:pt x="246" y="53"/>
                      </a:lnTo>
                      <a:lnTo>
                        <a:pt x="248" y="52"/>
                      </a:lnTo>
                      <a:lnTo>
                        <a:pt x="246" y="52"/>
                      </a:lnTo>
                      <a:lnTo>
                        <a:pt x="246" y="51"/>
                      </a:lnTo>
                      <a:lnTo>
                        <a:pt x="248" y="49"/>
                      </a:lnTo>
                      <a:lnTo>
                        <a:pt x="249" y="49"/>
                      </a:lnTo>
                      <a:lnTo>
                        <a:pt x="249" y="47"/>
                      </a:lnTo>
                      <a:lnTo>
                        <a:pt x="252" y="47"/>
                      </a:lnTo>
                      <a:lnTo>
                        <a:pt x="253" y="48"/>
                      </a:lnTo>
                      <a:lnTo>
                        <a:pt x="256" y="48"/>
                      </a:lnTo>
                      <a:lnTo>
                        <a:pt x="256" y="47"/>
                      </a:lnTo>
                      <a:lnTo>
                        <a:pt x="254" y="46"/>
                      </a:lnTo>
                      <a:lnTo>
                        <a:pt x="253" y="44"/>
                      </a:lnTo>
                      <a:lnTo>
                        <a:pt x="250" y="44"/>
                      </a:lnTo>
                      <a:lnTo>
                        <a:pt x="250" y="43"/>
                      </a:lnTo>
                      <a:lnTo>
                        <a:pt x="252" y="43"/>
                      </a:lnTo>
                      <a:lnTo>
                        <a:pt x="253" y="40"/>
                      </a:lnTo>
                      <a:lnTo>
                        <a:pt x="257" y="40"/>
                      </a:lnTo>
                      <a:lnTo>
                        <a:pt x="257" y="36"/>
                      </a:lnTo>
                      <a:lnTo>
                        <a:pt x="257" y="36"/>
                      </a:lnTo>
                      <a:lnTo>
                        <a:pt x="257" y="36"/>
                      </a:lnTo>
                      <a:lnTo>
                        <a:pt x="257" y="35"/>
                      </a:lnTo>
                      <a:lnTo>
                        <a:pt x="257" y="35"/>
                      </a:lnTo>
                      <a:lnTo>
                        <a:pt x="257" y="34"/>
                      </a:lnTo>
                      <a:lnTo>
                        <a:pt x="257" y="34"/>
                      </a:lnTo>
                      <a:lnTo>
                        <a:pt x="257" y="32"/>
                      </a:lnTo>
                      <a:lnTo>
                        <a:pt x="257" y="32"/>
                      </a:lnTo>
                      <a:lnTo>
                        <a:pt x="257" y="32"/>
                      </a:lnTo>
                      <a:lnTo>
                        <a:pt x="257" y="30"/>
                      </a:lnTo>
                      <a:lnTo>
                        <a:pt x="254" y="29"/>
                      </a:lnTo>
                      <a:lnTo>
                        <a:pt x="253" y="26"/>
                      </a:lnTo>
                      <a:lnTo>
                        <a:pt x="254" y="26"/>
                      </a:lnTo>
                      <a:lnTo>
                        <a:pt x="256" y="26"/>
                      </a:lnTo>
                      <a:lnTo>
                        <a:pt x="256" y="26"/>
                      </a:lnTo>
                      <a:lnTo>
                        <a:pt x="256" y="26"/>
                      </a:lnTo>
                      <a:lnTo>
                        <a:pt x="256" y="26"/>
                      </a:lnTo>
                      <a:lnTo>
                        <a:pt x="256" y="26"/>
                      </a:lnTo>
                      <a:lnTo>
                        <a:pt x="256" y="22"/>
                      </a:lnTo>
                      <a:lnTo>
                        <a:pt x="254" y="22"/>
                      </a:lnTo>
                      <a:lnTo>
                        <a:pt x="254" y="21"/>
                      </a:lnTo>
                      <a:lnTo>
                        <a:pt x="253" y="19"/>
                      </a:lnTo>
                      <a:lnTo>
                        <a:pt x="253" y="19"/>
                      </a:lnTo>
                      <a:lnTo>
                        <a:pt x="253" y="18"/>
                      </a:lnTo>
                      <a:lnTo>
                        <a:pt x="253" y="18"/>
                      </a:lnTo>
                      <a:lnTo>
                        <a:pt x="253" y="17"/>
                      </a:lnTo>
                      <a:lnTo>
                        <a:pt x="253" y="17"/>
                      </a:lnTo>
                      <a:lnTo>
                        <a:pt x="253" y="15"/>
                      </a:lnTo>
                      <a:lnTo>
                        <a:pt x="252" y="15"/>
                      </a:lnTo>
                      <a:lnTo>
                        <a:pt x="252" y="13"/>
                      </a:lnTo>
                      <a:lnTo>
                        <a:pt x="252" y="13"/>
                      </a:lnTo>
                      <a:lnTo>
                        <a:pt x="252" y="13"/>
                      </a:lnTo>
                      <a:lnTo>
                        <a:pt x="252" y="13"/>
                      </a:lnTo>
                      <a:lnTo>
                        <a:pt x="252" y="13"/>
                      </a:lnTo>
                      <a:lnTo>
                        <a:pt x="252" y="12"/>
                      </a:lnTo>
                      <a:lnTo>
                        <a:pt x="250" y="12"/>
                      </a:lnTo>
                      <a:lnTo>
                        <a:pt x="250" y="8"/>
                      </a:lnTo>
                      <a:lnTo>
                        <a:pt x="254" y="9"/>
                      </a:lnTo>
                      <a:lnTo>
                        <a:pt x="254" y="6"/>
                      </a:lnTo>
                      <a:lnTo>
                        <a:pt x="253" y="5"/>
                      </a:lnTo>
                      <a:lnTo>
                        <a:pt x="253" y="4"/>
                      </a:lnTo>
                      <a:lnTo>
                        <a:pt x="262" y="2"/>
                      </a:lnTo>
                      <a:lnTo>
                        <a:pt x="263" y="5"/>
                      </a:lnTo>
                      <a:lnTo>
                        <a:pt x="263" y="4"/>
                      </a:lnTo>
                      <a:lnTo>
                        <a:pt x="265" y="2"/>
                      </a:lnTo>
                      <a:lnTo>
                        <a:pt x="266"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1">
                  <a:extLst>
                    <a:ext uri="{FF2B5EF4-FFF2-40B4-BE49-F238E27FC236}">
                      <a16:creationId xmlns:a16="http://schemas.microsoft.com/office/drawing/2014/main" xmlns="" id="{5C169066-C969-4542-96E8-421F9F7CC5FC}"/>
                    </a:ext>
                  </a:extLst>
                </p:cNvPr>
                <p:cNvSpPr>
                  <a:spLocks noEditPoints="1"/>
                </p:cNvSpPr>
                <p:nvPr/>
              </p:nvSpPr>
              <p:spPr bwMode="auto">
                <a:xfrm>
                  <a:off x="5643563" y="2037217"/>
                  <a:ext cx="1890713" cy="1420813"/>
                </a:xfrm>
                <a:custGeom>
                  <a:avLst/>
                  <a:gdLst>
                    <a:gd name="T0" fmla="*/ 421 w 1191"/>
                    <a:gd name="T1" fmla="*/ 655 h 895"/>
                    <a:gd name="T2" fmla="*/ 408 w 1191"/>
                    <a:gd name="T3" fmla="*/ 604 h 895"/>
                    <a:gd name="T4" fmla="*/ 386 w 1191"/>
                    <a:gd name="T5" fmla="*/ 609 h 895"/>
                    <a:gd name="T6" fmla="*/ 378 w 1191"/>
                    <a:gd name="T7" fmla="*/ 570 h 895"/>
                    <a:gd name="T8" fmla="*/ 402 w 1191"/>
                    <a:gd name="T9" fmla="*/ 524 h 895"/>
                    <a:gd name="T10" fmla="*/ 413 w 1191"/>
                    <a:gd name="T11" fmla="*/ 557 h 895"/>
                    <a:gd name="T12" fmla="*/ 416 w 1191"/>
                    <a:gd name="T13" fmla="*/ 525 h 895"/>
                    <a:gd name="T14" fmla="*/ 434 w 1191"/>
                    <a:gd name="T15" fmla="*/ 481 h 895"/>
                    <a:gd name="T16" fmla="*/ 540 w 1191"/>
                    <a:gd name="T17" fmla="*/ 478 h 895"/>
                    <a:gd name="T18" fmla="*/ 492 w 1191"/>
                    <a:gd name="T19" fmla="*/ 528 h 895"/>
                    <a:gd name="T20" fmla="*/ 460 w 1191"/>
                    <a:gd name="T21" fmla="*/ 592 h 895"/>
                    <a:gd name="T22" fmla="*/ 475 w 1191"/>
                    <a:gd name="T23" fmla="*/ 673 h 895"/>
                    <a:gd name="T24" fmla="*/ 432 w 1191"/>
                    <a:gd name="T25" fmla="*/ 722 h 895"/>
                    <a:gd name="T26" fmla="*/ 419 w 1191"/>
                    <a:gd name="T27" fmla="*/ 789 h 895"/>
                    <a:gd name="T28" fmla="*/ 383 w 1191"/>
                    <a:gd name="T29" fmla="*/ 849 h 895"/>
                    <a:gd name="T30" fmla="*/ 326 w 1191"/>
                    <a:gd name="T31" fmla="*/ 887 h 895"/>
                    <a:gd name="T32" fmla="*/ 272 w 1191"/>
                    <a:gd name="T33" fmla="*/ 891 h 895"/>
                    <a:gd name="T34" fmla="*/ 256 w 1191"/>
                    <a:gd name="T35" fmla="*/ 823 h 895"/>
                    <a:gd name="T36" fmla="*/ 242 w 1191"/>
                    <a:gd name="T37" fmla="*/ 765 h 895"/>
                    <a:gd name="T38" fmla="*/ 217 w 1191"/>
                    <a:gd name="T39" fmla="*/ 700 h 895"/>
                    <a:gd name="T40" fmla="*/ 230 w 1191"/>
                    <a:gd name="T41" fmla="*/ 616 h 895"/>
                    <a:gd name="T42" fmla="*/ 208 w 1191"/>
                    <a:gd name="T43" fmla="*/ 559 h 895"/>
                    <a:gd name="T44" fmla="*/ 199 w 1191"/>
                    <a:gd name="T45" fmla="*/ 503 h 895"/>
                    <a:gd name="T46" fmla="*/ 179 w 1191"/>
                    <a:gd name="T47" fmla="*/ 476 h 895"/>
                    <a:gd name="T48" fmla="*/ 140 w 1191"/>
                    <a:gd name="T49" fmla="*/ 453 h 895"/>
                    <a:gd name="T50" fmla="*/ 98 w 1191"/>
                    <a:gd name="T51" fmla="*/ 466 h 895"/>
                    <a:gd name="T52" fmla="*/ 2 w 1191"/>
                    <a:gd name="T53" fmla="*/ 448 h 895"/>
                    <a:gd name="T54" fmla="*/ 646 w 1191"/>
                    <a:gd name="T55" fmla="*/ 285 h 895"/>
                    <a:gd name="T56" fmla="*/ 606 w 1191"/>
                    <a:gd name="T57" fmla="*/ 338 h 895"/>
                    <a:gd name="T58" fmla="*/ 595 w 1191"/>
                    <a:gd name="T59" fmla="*/ 262 h 895"/>
                    <a:gd name="T60" fmla="*/ 1187 w 1191"/>
                    <a:gd name="T61" fmla="*/ 192 h 895"/>
                    <a:gd name="T62" fmla="*/ 807 w 1191"/>
                    <a:gd name="T63" fmla="*/ 52 h 895"/>
                    <a:gd name="T64" fmla="*/ 633 w 1191"/>
                    <a:gd name="T65" fmla="*/ 41 h 895"/>
                    <a:gd name="T66" fmla="*/ 662 w 1191"/>
                    <a:gd name="T67" fmla="*/ 37 h 895"/>
                    <a:gd name="T68" fmla="*/ 797 w 1191"/>
                    <a:gd name="T69" fmla="*/ 0 h 895"/>
                    <a:gd name="T70" fmla="*/ 775 w 1191"/>
                    <a:gd name="T71" fmla="*/ 17 h 895"/>
                    <a:gd name="T72" fmla="*/ 823 w 1191"/>
                    <a:gd name="T73" fmla="*/ 2 h 895"/>
                    <a:gd name="T74" fmla="*/ 1191 w 1191"/>
                    <a:gd name="T75" fmla="*/ 114 h 895"/>
                    <a:gd name="T76" fmla="*/ 1190 w 1191"/>
                    <a:gd name="T77" fmla="*/ 228 h 895"/>
                    <a:gd name="T78" fmla="*/ 1165 w 1191"/>
                    <a:gd name="T79" fmla="*/ 268 h 895"/>
                    <a:gd name="T80" fmla="*/ 1114 w 1191"/>
                    <a:gd name="T81" fmla="*/ 292 h 895"/>
                    <a:gd name="T82" fmla="*/ 1082 w 1191"/>
                    <a:gd name="T83" fmla="*/ 296 h 895"/>
                    <a:gd name="T84" fmla="*/ 1069 w 1191"/>
                    <a:gd name="T85" fmla="*/ 346 h 895"/>
                    <a:gd name="T86" fmla="*/ 1084 w 1191"/>
                    <a:gd name="T87" fmla="*/ 408 h 895"/>
                    <a:gd name="T88" fmla="*/ 1053 w 1191"/>
                    <a:gd name="T89" fmla="*/ 419 h 895"/>
                    <a:gd name="T90" fmla="*/ 1021 w 1191"/>
                    <a:gd name="T91" fmla="*/ 392 h 895"/>
                    <a:gd name="T92" fmla="*/ 1013 w 1191"/>
                    <a:gd name="T93" fmla="*/ 448 h 895"/>
                    <a:gd name="T94" fmla="*/ 988 w 1191"/>
                    <a:gd name="T95" fmla="*/ 374 h 895"/>
                    <a:gd name="T96" fmla="*/ 954 w 1191"/>
                    <a:gd name="T97" fmla="*/ 355 h 895"/>
                    <a:gd name="T98" fmla="*/ 936 w 1191"/>
                    <a:gd name="T99" fmla="*/ 304 h 895"/>
                    <a:gd name="T100" fmla="*/ 899 w 1191"/>
                    <a:gd name="T101" fmla="*/ 296 h 895"/>
                    <a:gd name="T102" fmla="*/ 847 w 1191"/>
                    <a:gd name="T103" fmla="*/ 342 h 895"/>
                    <a:gd name="T104" fmla="*/ 822 w 1191"/>
                    <a:gd name="T105" fmla="*/ 414 h 895"/>
                    <a:gd name="T106" fmla="*/ 792 w 1191"/>
                    <a:gd name="T107" fmla="*/ 421 h 895"/>
                    <a:gd name="T108" fmla="*/ 768 w 1191"/>
                    <a:gd name="T109" fmla="*/ 358 h 895"/>
                    <a:gd name="T110" fmla="*/ 763 w 1191"/>
                    <a:gd name="T111" fmla="*/ 302 h 895"/>
                    <a:gd name="T112" fmla="*/ 744 w 1191"/>
                    <a:gd name="T113" fmla="*/ 279 h 895"/>
                    <a:gd name="T114" fmla="*/ 693 w 1191"/>
                    <a:gd name="T115" fmla="*/ 253 h 895"/>
                    <a:gd name="T116" fmla="*/ 619 w 1191"/>
                    <a:gd name="T117" fmla="*/ 236 h 895"/>
                    <a:gd name="T118" fmla="*/ 582 w 1191"/>
                    <a:gd name="T119" fmla="*/ 125 h 895"/>
                    <a:gd name="T120" fmla="*/ 586 w 1191"/>
                    <a:gd name="T121" fmla="*/ 75 h 895"/>
                    <a:gd name="T122" fmla="*/ 572 w 1191"/>
                    <a:gd name="T123" fmla="*/ 50 h 895"/>
                    <a:gd name="T124" fmla="*/ 586 w 1191"/>
                    <a:gd name="T125" fmla="*/ 36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1" h="895">
                      <a:moveTo>
                        <a:pt x="242" y="731"/>
                      </a:moveTo>
                      <a:lnTo>
                        <a:pt x="242" y="732"/>
                      </a:lnTo>
                      <a:lnTo>
                        <a:pt x="242" y="732"/>
                      </a:lnTo>
                      <a:lnTo>
                        <a:pt x="240" y="732"/>
                      </a:lnTo>
                      <a:lnTo>
                        <a:pt x="242" y="734"/>
                      </a:lnTo>
                      <a:lnTo>
                        <a:pt x="243" y="734"/>
                      </a:lnTo>
                      <a:lnTo>
                        <a:pt x="243" y="731"/>
                      </a:lnTo>
                      <a:lnTo>
                        <a:pt x="242" y="731"/>
                      </a:lnTo>
                      <a:close/>
                      <a:moveTo>
                        <a:pt x="416" y="624"/>
                      </a:moveTo>
                      <a:lnTo>
                        <a:pt x="416" y="629"/>
                      </a:lnTo>
                      <a:lnTo>
                        <a:pt x="417" y="629"/>
                      </a:lnTo>
                      <a:lnTo>
                        <a:pt x="417" y="639"/>
                      </a:lnTo>
                      <a:lnTo>
                        <a:pt x="417" y="639"/>
                      </a:lnTo>
                      <a:lnTo>
                        <a:pt x="417" y="643"/>
                      </a:lnTo>
                      <a:lnTo>
                        <a:pt x="416" y="643"/>
                      </a:lnTo>
                      <a:lnTo>
                        <a:pt x="416" y="646"/>
                      </a:lnTo>
                      <a:lnTo>
                        <a:pt x="416" y="646"/>
                      </a:lnTo>
                      <a:lnTo>
                        <a:pt x="415" y="647"/>
                      </a:lnTo>
                      <a:lnTo>
                        <a:pt x="415" y="648"/>
                      </a:lnTo>
                      <a:lnTo>
                        <a:pt x="416" y="650"/>
                      </a:lnTo>
                      <a:lnTo>
                        <a:pt x="417" y="650"/>
                      </a:lnTo>
                      <a:lnTo>
                        <a:pt x="417" y="651"/>
                      </a:lnTo>
                      <a:lnTo>
                        <a:pt x="416" y="654"/>
                      </a:lnTo>
                      <a:lnTo>
                        <a:pt x="417" y="655"/>
                      </a:lnTo>
                      <a:lnTo>
                        <a:pt x="417" y="656"/>
                      </a:lnTo>
                      <a:lnTo>
                        <a:pt x="417" y="656"/>
                      </a:lnTo>
                      <a:lnTo>
                        <a:pt x="419" y="656"/>
                      </a:lnTo>
                      <a:lnTo>
                        <a:pt x="417" y="663"/>
                      </a:lnTo>
                      <a:lnTo>
                        <a:pt x="420" y="664"/>
                      </a:lnTo>
                      <a:lnTo>
                        <a:pt x="420" y="669"/>
                      </a:lnTo>
                      <a:lnTo>
                        <a:pt x="421" y="669"/>
                      </a:lnTo>
                      <a:lnTo>
                        <a:pt x="421" y="669"/>
                      </a:lnTo>
                      <a:lnTo>
                        <a:pt x="424" y="671"/>
                      </a:lnTo>
                      <a:lnTo>
                        <a:pt x="424" y="668"/>
                      </a:lnTo>
                      <a:lnTo>
                        <a:pt x="422" y="667"/>
                      </a:lnTo>
                      <a:lnTo>
                        <a:pt x="422" y="665"/>
                      </a:lnTo>
                      <a:lnTo>
                        <a:pt x="422" y="664"/>
                      </a:lnTo>
                      <a:lnTo>
                        <a:pt x="422" y="662"/>
                      </a:lnTo>
                      <a:lnTo>
                        <a:pt x="422" y="662"/>
                      </a:lnTo>
                      <a:lnTo>
                        <a:pt x="421" y="662"/>
                      </a:lnTo>
                      <a:lnTo>
                        <a:pt x="421" y="660"/>
                      </a:lnTo>
                      <a:lnTo>
                        <a:pt x="422" y="660"/>
                      </a:lnTo>
                      <a:lnTo>
                        <a:pt x="422" y="656"/>
                      </a:lnTo>
                      <a:lnTo>
                        <a:pt x="421" y="656"/>
                      </a:lnTo>
                      <a:lnTo>
                        <a:pt x="421" y="655"/>
                      </a:lnTo>
                      <a:lnTo>
                        <a:pt x="420" y="654"/>
                      </a:lnTo>
                      <a:lnTo>
                        <a:pt x="421" y="646"/>
                      </a:lnTo>
                      <a:lnTo>
                        <a:pt x="421" y="646"/>
                      </a:lnTo>
                      <a:lnTo>
                        <a:pt x="421" y="638"/>
                      </a:lnTo>
                      <a:lnTo>
                        <a:pt x="421" y="638"/>
                      </a:lnTo>
                      <a:lnTo>
                        <a:pt x="421" y="637"/>
                      </a:lnTo>
                      <a:lnTo>
                        <a:pt x="422" y="637"/>
                      </a:lnTo>
                      <a:lnTo>
                        <a:pt x="421" y="634"/>
                      </a:lnTo>
                      <a:lnTo>
                        <a:pt x="421" y="634"/>
                      </a:lnTo>
                      <a:lnTo>
                        <a:pt x="421" y="629"/>
                      </a:lnTo>
                      <a:lnTo>
                        <a:pt x="420" y="628"/>
                      </a:lnTo>
                      <a:lnTo>
                        <a:pt x="420" y="626"/>
                      </a:lnTo>
                      <a:lnTo>
                        <a:pt x="419" y="626"/>
                      </a:lnTo>
                      <a:lnTo>
                        <a:pt x="417" y="625"/>
                      </a:lnTo>
                      <a:lnTo>
                        <a:pt x="417" y="624"/>
                      </a:lnTo>
                      <a:lnTo>
                        <a:pt x="416" y="624"/>
                      </a:lnTo>
                      <a:close/>
                      <a:moveTo>
                        <a:pt x="366" y="616"/>
                      </a:moveTo>
                      <a:lnTo>
                        <a:pt x="365" y="617"/>
                      </a:lnTo>
                      <a:lnTo>
                        <a:pt x="364" y="617"/>
                      </a:lnTo>
                      <a:lnTo>
                        <a:pt x="362" y="617"/>
                      </a:lnTo>
                      <a:lnTo>
                        <a:pt x="362" y="618"/>
                      </a:lnTo>
                      <a:lnTo>
                        <a:pt x="362" y="621"/>
                      </a:lnTo>
                      <a:lnTo>
                        <a:pt x="362" y="621"/>
                      </a:lnTo>
                      <a:lnTo>
                        <a:pt x="362" y="621"/>
                      </a:lnTo>
                      <a:lnTo>
                        <a:pt x="362" y="622"/>
                      </a:lnTo>
                      <a:lnTo>
                        <a:pt x="365" y="622"/>
                      </a:lnTo>
                      <a:lnTo>
                        <a:pt x="365" y="621"/>
                      </a:lnTo>
                      <a:lnTo>
                        <a:pt x="366" y="620"/>
                      </a:lnTo>
                      <a:lnTo>
                        <a:pt x="366" y="620"/>
                      </a:lnTo>
                      <a:lnTo>
                        <a:pt x="367" y="620"/>
                      </a:lnTo>
                      <a:lnTo>
                        <a:pt x="367" y="618"/>
                      </a:lnTo>
                      <a:lnTo>
                        <a:pt x="369" y="618"/>
                      </a:lnTo>
                      <a:lnTo>
                        <a:pt x="369" y="616"/>
                      </a:lnTo>
                      <a:lnTo>
                        <a:pt x="367" y="616"/>
                      </a:lnTo>
                      <a:lnTo>
                        <a:pt x="366" y="616"/>
                      </a:lnTo>
                      <a:close/>
                      <a:moveTo>
                        <a:pt x="407" y="604"/>
                      </a:moveTo>
                      <a:lnTo>
                        <a:pt x="407" y="604"/>
                      </a:lnTo>
                      <a:lnTo>
                        <a:pt x="405" y="604"/>
                      </a:lnTo>
                      <a:lnTo>
                        <a:pt x="405" y="607"/>
                      </a:lnTo>
                      <a:lnTo>
                        <a:pt x="407" y="607"/>
                      </a:lnTo>
                      <a:lnTo>
                        <a:pt x="408" y="608"/>
                      </a:lnTo>
                      <a:lnTo>
                        <a:pt x="411" y="608"/>
                      </a:lnTo>
                      <a:lnTo>
                        <a:pt x="411" y="607"/>
                      </a:lnTo>
                      <a:lnTo>
                        <a:pt x="409" y="605"/>
                      </a:lnTo>
                      <a:lnTo>
                        <a:pt x="408" y="604"/>
                      </a:lnTo>
                      <a:lnTo>
                        <a:pt x="407" y="604"/>
                      </a:lnTo>
                      <a:close/>
                      <a:moveTo>
                        <a:pt x="425" y="565"/>
                      </a:moveTo>
                      <a:lnTo>
                        <a:pt x="422" y="569"/>
                      </a:lnTo>
                      <a:lnTo>
                        <a:pt x="425" y="569"/>
                      </a:lnTo>
                      <a:lnTo>
                        <a:pt x="425" y="567"/>
                      </a:lnTo>
                      <a:lnTo>
                        <a:pt x="426" y="566"/>
                      </a:lnTo>
                      <a:lnTo>
                        <a:pt x="426" y="565"/>
                      </a:lnTo>
                      <a:lnTo>
                        <a:pt x="425" y="565"/>
                      </a:lnTo>
                      <a:close/>
                      <a:moveTo>
                        <a:pt x="373" y="558"/>
                      </a:moveTo>
                      <a:lnTo>
                        <a:pt x="373" y="559"/>
                      </a:lnTo>
                      <a:lnTo>
                        <a:pt x="373" y="561"/>
                      </a:lnTo>
                      <a:lnTo>
                        <a:pt x="373" y="563"/>
                      </a:lnTo>
                      <a:lnTo>
                        <a:pt x="371" y="565"/>
                      </a:lnTo>
                      <a:lnTo>
                        <a:pt x="371" y="565"/>
                      </a:lnTo>
                      <a:lnTo>
                        <a:pt x="370" y="569"/>
                      </a:lnTo>
                      <a:lnTo>
                        <a:pt x="373" y="569"/>
                      </a:lnTo>
                      <a:lnTo>
                        <a:pt x="371" y="574"/>
                      </a:lnTo>
                      <a:lnTo>
                        <a:pt x="373" y="574"/>
                      </a:lnTo>
                      <a:lnTo>
                        <a:pt x="373" y="575"/>
                      </a:lnTo>
                      <a:lnTo>
                        <a:pt x="373" y="575"/>
                      </a:lnTo>
                      <a:lnTo>
                        <a:pt x="373" y="578"/>
                      </a:lnTo>
                      <a:lnTo>
                        <a:pt x="374" y="578"/>
                      </a:lnTo>
                      <a:lnTo>
                        <a:pt x="374" y="579"/>
                      </a:lnTo>
                      <a:lnTo>
                        <a:pt x="374" y="582"/>
                      </a:lnTo>
                      <a:lnTo>
                        <a:pt x="373" y="583"/>
                      </a:lnTo>
                      <a:lnTo>
                        <a:pt x="373" y="584"/>
                      </a:lnTo>
                      <a:lnTo>
                        <a:pt x="373" y="586"/>
                      </a:lnTo>
                      <a:lnTo>
                        <a:pt x="373" y="586"/>
                      </a:lnTo>
                      <a:lnTo>
                        <a:pt x="373" y="587"/>
                      </a:lnTo>
                      <a:lnTo>
                        <a:pt x="375" y="588"/>
                      </a:lnTo>
                      <a:lnTo>
                        <a:pt x="375" y="591"/>
                      </a:lnTo>
                      <a:lnTo>
                        <a:pt x="375" y="591"/>
                      </a:lnTo>
                      <a:lnTo>
                        <a:pt x="375" y="592"/>
                      </a:lnTo>
                      <a:lnTo>
                        <a:pt x="377" y="595"/>
                      </a:lnTo>
                      <a:lnTo>
                        <a:pt x="377" y="596"/>
                      </a:lnTo>
                      <a:lnTo>
                        <a:pt x="378" y="596"/>
                      </a:lnTo>
                      <a:lnTo>
                        <a:pt x="378" y="597"/>
                      </a:lnTo>
                      <a:lnTo>
                        <a:pt x="379" y="597"/>
                      </a:lnTo>
                      <a:lnTo>
                        <a:pt x="381" y="599"/>
                      </a:lnTo>
                      <a:lnTo>
                        <a:pt x="384" y="601"/>
                      </a:lnTo>
                      <a:lnTo>
                        <a:pt x="384" y="604"/>
                      </a:lnTo>
                      <a:lnTo>
                        <a:pt x="384" y="604"/>
                      </a:lnTo>
                      <a:lnTo>
                        <a:pt x="386" y="607"/>
                      </a:lnTo>
                      <a:lnTo>
                        <a:pt x="386" y="607"/>
                      </a:lnTo>
                      <a:lnTo>
                        <a:pt x="386" y="609"/>
                      </a:lnTo>
                      <a:lnTo>
                        <a:pt x="387" y="609"/>
                      </a:lnTo>
                      <a:lnTo>
                        <a:pt x="387" y="610"/>
                      </a:lnTo>
                      <a:lnTo>
                        <a:pt x="388" y="610"/>
                      </a:lnTo>
                      <a:lnTo>
                        <a:pt x="388" y="612"/>
                      </a:lnTo>
                      <a:lnTo>
                        <a:pt x="387" y="614"/>
                      </a:lnTo>
                      <a:lnTo>
                        <a:pt x="387" y="616"/>
                      </a:lnTo>
                      <a:lnTo>
                        <a:pt x="390" y="616"/>
                      </a:lnTo>
                      <a:lnTo>
                        <a:pt x="390" y="614"/>
                      </a:lnTo>
                      <a:lnTo>
                        <a:pt x="391" y="614"/>
                      </a:lnTo>
                      <a:lnTo>
                        <a:pt x="392" y="614"/>
                      </a:lnTo>
                      <a:lnTo>
                        <a:pt x="392" y="616"/>
                      </a:lnTo>
                      <a:lnTo>
                        <a:pt x="396" y="616"/>
                      </a:lnTo>
                      <a:lnTo>
                        <a:pt x="396" y="614"/>
                      </a:lnTo>
                      <a:lnTo>
                        <a:pt x="396" y="614"/>
                      </a:lnTo>
                      <a:lnTo>
                        <a:pt x="396" y="613"/>
                      </a:lnTo>
                      <a:lnTo>
                        <a:pt x="395" y="612"/>
                      </a:lnTo>
                      <a:lnTo>
                        <a:pt x="392" y="610"/>
                      </a:lnTo>
                      <a:lnTo>
                        <a:pt x="392" y="608"/>
                      </a:lnTo>
                      <a:lnTo>
                        <a:pt x="391" y="608"/>
                      </a:lnTo>
                      <a:lnTo>
                        <a:pt x="391" y="607"/>
                      </a:lnTo>
                      <a:lnTo>
                        <a:pt x="390" y="607"/>
                      </a:lnTo>
                      <a:lnTo>
                        <a:pt x="390" y="605"/>
                      </a:lnTo>
                      <a:lnTo>
                        <a:pt x="388" y="604"/>
                      </a:lnTo>
                      <a:lnTo>
                        <a:pt x="388" y="603"/>
                      </a:lnTo>
                      <a:lnTo>
                        <a:pt x="386" y="603"/>
                      </a:lnTo>
                      <a:lnTo>
                        <a:pt x="387" y="597"/>
                      </a:lnTo>
                      <a:lnTo>
                        <a:pt x="388" y="595"/>
                      </a:lnTo>
                      <a:lnTo>
                        <a:pt x="387" y="595"/>
                      </a:lnTo>
                      <a:lnTo>
                        <a:pt x="387" y="593"/>
                      </a:lnTo>
                      <a:lnTo>
                        <a:pt x="384" y="593"/>
                      </a:lnTo>
                      <a:lnTo>
                        <a:pt x="383" y="592"/>
                      </a:lnTo>
                      <a:lnTo>
                        <a:pt x="383" y="592"/>
                      </a:lnTo>
                      <a:lnTo>
                        <a:pt x="383" y="591"/>
                      </a:lnTo>
                      <a:lnTo>
                        <a:pt x="382" y="590"/>
                      </a:lnTo>
                      <a:lnTo>
                        <a:pt x="382" y="590"/>
                      </a:lnTo>
                      <a:lnTo>
                        <a:pt x="378" y="588"/>
                      </a:lnTo>
                      <a:lnTo>
                        <a:pt x="378" y="583"/>
                      </a:lnTo>
                      <a:lnTo>
                        <a:pt x="379" y="582"/>
                      </a:lnTo>
                      <a:lnTo>
                        <a:pt x="379" y="580"/>
                      </a:lnTo>
                      <a:lnTo>
                        <a:pt x="378" y="580"/>
                      </a:lnTo>
                      <a:lnTo>
                        <a:pt x="378" y="579"/>
                      </a:lnTo>
                      <a:lnTo>
                        <a:pt x="378" y="578"/>
                      </a:lnTo>
                      <a:lnTo>
                        <a:pt x="379" y="578"/>
                      </a:lnTo>
                      <a:lnTo>
                        <a:pt x="378" y="574"/>
                      </a:lnTo>
                      <a:lnTo>
                        <a:pt x="378" y="570"/>
                      </a:lnTo>
                      <a:lnTo>
                        <a:pt x="378" y="567"/>
                      </a:lnTo>
                      <a:lnTo>
                        <a:pt x="377" y="563"/>
                      </a:lnTo>
                      <a:lnTo>
                        <a:pt x="377" y="559"/>
                      </a:lnTo>
                      <a:lnTo>
                        <a:pt x="374" y="559"/>
                      </a:lnTo>
                      <a:lnTo>
                        <a:pt x="373" y="558"/>
                      </a:lnTo>
                      <a:close/>
                      <a:moveTo>
                        <a:pt x="369" y="541"/>
                      </a:moveTo>
                      <a:lnTo>
                        <a:pt x="369" y="541"/>
                      </a:lnTo>
                      <a:lnTo>
                        <a:pt x="369" y="544"/>
                      </a:lnTo>
                      <a:lnTo>
                        <a:pt x="369" y="545"/>
                      </a:lnTo>
                      <a:lnTo>
                        <a:pt x="369" y="548"/>
                      </a:lnTo>
                      <a:lnTo>
                        <a:pt x="369" y="549"/>
                      </a:lnTo>
                      <a:lnTo>
                        <a:pt x="373" y="549"/>
                      </a:lnTo>
                      <a:lnTo>
                        <a:pt x="373" y="548"/>
                      </a:lnTo>
                      <a:lnTo>
                        <a:pt x="374" y="546"/>
                      </a:lnTo>
                      <a:lnTo>
                        <a:pt x="374" y="545"/>
                      </a:lnTo>
                      <a:lnTo>
                        <a:pt x="373" y="545"/>
                      </a:lnTo>
                      <a:lnTo>
                        <a:pt x="373" y="542"/>
                      </a:lnTo>
                      <a:lnTo>
                        <a:pt x="373" y="542"/>
                      </a:lnTo>
                      <a:lnTo>
                        <a:pt x="371" y="541"/>
                      </a:lnTo>
                      <a:lnTo>
                        <a:pt x="370" y="541"/>
                      </a:lnTo>
                      <a:lnTo>
                        <a:pt x="369" y="541"/>
                      </a:lnTo>
                      <a:close/>
                      <a:moveTo>
                        <a:pt x="374" y="528"/>
                      </a:moveTo>
                      <a:lnTo>
                        <a:pt x="373" y="529"/>
                      </a:lnTo>
                      <a:lnTo>
                        <a:pt x="373" y="529"/>
                      </a:lnTo>
                      <a:lnTo>
                        <a:pt x="373" y="532"/>
                      </a:lnTo>
                      <a:lnTo>
                        <a:pt x="370" y="532"/>
                      </a:lnTo>
                      <a:lnTo>
                        <a:pt x="370" y="533"/>
                      </a:lnTo>
                      <a:lnTo>
                        <a:pt x="371" y="533"/>
                      </a:lnTo>
                      <a:lnTo>
                        <a:pt x="371" y="535"/>
                      </a:lnTo>
                      <a:lnTo>
                        <a:pt x="373" y="535"/>
                      </a:lnTo>
                      <a:lnTo>
                        <a:pt x="374" y="533"/>
                      </a:lnTo>
                      <a:lnTo>
                        <a:pt x="377" y="531"/>
                      </a:lnTo>
                      <a:lnTo>
                        <a:pt x="378" y="529"/>
                      </a:lnTo>
                      <a:lnTo>
                        <a:pt x="378" y="528"/>
                      </a:lnTo>
                      <a:lnTo>
                        <a:pt x="374" y="528"/>
                      </a:lnTo>
                      <a:close/>
                      <a:moveTo>
                        <a:pt x="411" y="521"/>
                      </a:moveTo>
                      <a:lnTo>
                        <a:pt x="411" y="524"/>
                      </a:lnTo>
                      <a:lnTo>
                        <a:pt x="408" y="524"/>
                      </a:lnTo>
                      <a:lnTo>
                        <a:pt x="407" y="523"/>
                      </a:lnTo>
                      <a:lnTo>
                        <a:pt x="407" y="523"/>
                      </a:lnTo>
                      <a:lnTo>
                        <a:pt x="405" y="523"/>
                      </a:lnTo>
                      <a:lnTo>
                        <a:pt x="405" y="523"/>
                      </a:lnTo>
                      <a:lnTo>
                        <a:pt x="405" y="524"/>
                      </a:lnTo>
                      <a:lnTo>
                        <a:pt x="402" y="523"/>
                      </a:lnTo>
                      <a:lnTo>
                        <a:pt x="402" y="524"/>
                      </a:lnTo>
                      <a:lnTo>
                        <a:pt x="398" y="525"/>
                      </a:lnTo>
                      <a:lnTo>
                        <a:pt x="398" y="528"/>
                      </a:lnTo>
                      <a:lnTo>
                        <a:pt x="396" y="528"/>
                      </a:lnTo>
                      <a:lnTo>
                        <a:pt x="396" y="528"/>
                      </a:lnTo>
                      <a:lnTo>
                        <a:pt x="396" y="531"/>
                      </a:lnTo>
                      <a:lnTo>
                        <a:pt x="398" y="532"/>
                      </a:lnTo>
                      <a:lnTo>
                        <a:pt x="398" y="533"/>
                      </a:lnTo>
                      <a:lnTo>
                        <a:pt x="396" y="535"/>
                      </a:lnTo>
                      <a:lnTo>
                        <a:pt x="395" y="536"/>
                      </a:lnTo>
                      <a:lnTo>
                        <a:pt x="395" y="537"/>
                      </a:lnTo>
                      <a:lnTo>
                        <a:pt x="395" y="537"/>
                      </a:lnTo>
                      <a:lnTo>
                        <a:pt x="395" y="537"/>
                      </a:lnTo>
                      <a:lnTo>
                        <a:pt x="395" y="537"/>
                      </a:lnTo>
                      <a:lnTo>
                        <a:pt x="395" y="537"/>
                      </a:lnTo>
                      <a:lnTo>
                        <a:pt x="396" y="538"/>
                      </a:lnTo>
                      <a:lnTo>
                        <a:pt x="398" y="540"/>
                      </a:lnTo>
                      <a:lnTo>
                        <a:pt x="398" y="540"/>
                      </a:lnTo>
                      <a:lnTo>
                        <a:pt x="399" y="541"/>
                      </a:lnTo>
                      <a:lnTo>
                        <a:pt x="398" y="542"/>
                      </a:lnTo>
                      <a:lnTo>
                        <a:pt x="398" y="544"/>
                      </a:lnTo>
                      <a:lnTo>
                        <a:pt x="398" y="545"/>
                      </a:lnTo>
                      <a:lnTo>
                        <a:pt x="398" y="546"/>
                      </a:lnTo>
                      <a:lnTo>
                        <a:pt x="396" y="546"/>
                      </a:lnTo>
                      <a:lnTo>
                        <a:pt x="396" y="548"/>
                      </a:lnTo>
                      <a:lnTo>
                        <a:pt x="396" y="548"/>
                      </a:lnTo>
                      <a:lnTo>
                        <a:pt x="396" y="549"/>
                      </a:lnTo>
                      <a:lnTo>
                        <a:pt x="396" y="550"/>
                      </a:lnTo>
                      <a:lnTo>
                        <a:pt x="398" y="550"/>
                      </a:lnTo>
                      <a:lnTo>
                        <a:pt x="398" y="550"/>
                      </a:lnTo>
                      <a:lnTo>
                        <a:pt x="396" y="553"/>
                      </a:lnTo>
                      <a:lnTo>
                        <a:pt x="399" y="553"/>
                      </a:lnTo>
                      <a:lnTo>
                        <a:pt x="398" y="554"/>
                      </a:lnTo>
                      <a:lnTo>
                        <a:pt x="400" y="556"/>
                      </a:lnTo>
                      <a:lnTo>
                        <a:pt x="402" y="558"/>
                      </a:lnTo>
                      <a:lnTo>
                        <a:pt x="402" y="558"/>
                      </a:lnTo>
                      <a:lnTo>
                        <a:pt x="402" y="557"/>
                      </a:lnTo>
                      <a:lnTo>
                        <a:pt x="404" y="557"/>
                      </a:lnTo>
                      <a:lnTo>
                        <a:pt x="404" y="557"/>
                      </a:lnTo>
                      <a:lnTo>
                        <a:pt x="403" y="557"/>
                      </a:lnTo>
                      <a:lnTo>
                        <a:pt x="403" y="556"/>
                      </a:lnTo>
                      <a:lnTo>
                        <a:pt x="403" y="554"/>
                      </a:lnTo>
                      <a:lnTo>
                        <a:pt x="407" y="553"/>
                      </a:lnTo>
                      <a:lnTo>
                        <a:pt x="405" y="552"/>
                      </a:lnTo>
                      <a:lnTo>
                        <a:pt x="413" y="554"/>
                      </a:lnTo>
                      <a:lnTo>
                        <a:pt x="413" y="557"/>
                      </a:lnTo>
                      <a:lnTo>
                        <a:pt x="415" y="558"/>
                      </a:lnTo>
                      <a:lnTo>
                        <a:pt x="416" y="558"/>
                      </a:lnTo>
                      <a:lnTo>
                        <a:pt x="416" y="559"/>
                      </a:lnTo>
                      <a:lnTo>
                        <a:pt x="416" y="559"/>
                      </a:lnTo>
                      <a:lnTo>
                        <a:pt x="416" y="558"/>
                      </a:lnTo>
                      <a:lnTo>
                        <a:pt x="417" y="558"/>
                      </a:lnTo>
                      <a:lnTo>
                        <a:pt x="417" y="558"/>
                      </a:lnTo>
                      <a:lnTo>
                        <a:pt x="416" y="558"/>
                      </a:lnTo>
                      <a:lnTo>
                        <a:pt x="416" y="554"/>
                      </a:lnTo>
                      <a:lnTo>
                        <a:pt x="416" y="554"/>
                      </a:lnTo>
                      <a:lnTo>
                        <a:pt x="416" y="554"/>
                      </a:lnTo>
                      <a:lnTo>
                        <a:pt x="416" y="552"/>
                      </a:lnTo>
                      <a:lnTo>
                        <a:pt x="417" y="552"/>
                      </a:lnTo>
                      <a:lnTo>
                        <a:pt x="419" y="552"/>
                      </a:lnTo>
                      <a:lnTo>
                        <a:pt x="420" y="552"/>
                      </a:lnTo>
                      <a:lnTo>
                        <a:pt x="421" y="552"/>
                      </a:lnTo>
                      <a:lnTo>
                        <a:pt x="422" y="549"/>
                      </a:lnTo>
                      <a:lnTo>
                        <a:pt x="419" y="549"/>
                      </a:lnTo>
                      <a:lnTo>
                        <a:pt x="419" y="548"/>
                      </a:lnTo>
                      <a:lnTo>
                        <a:pt x="419" y="548"/>
                      </a:lnTo>
                      <a:lnTo>
                        <a:pt x="420" y="546"/>
                      </a:lnTo>
                      <a:lnTo>
                        <a:pt x="417" y="546"/>
                      </a:lnTo>
                      <a:lnTo>
                        <a:pt x="416" y="546"/>
                      </a:lnTo>
                      <a:lnTo>
                        <a:pt x="416" y="545"/>
                      </a:lnTo>
                      <a:lnTo>
                        <a:pt x="420" y="544"/>
                      </a:lnTo>
                      <a:lnTo>
                        <a:pt x="420" y="536"/>
                      </a:lnTo>
                      <a:lnTo>
                        <a:pt x="422" y="535"/>
                      </a:lnTo>
                      <a:lnTo>
                        <a:pt x="422" y="531"/>
                      </a:lnTo>
                      <a:lnTo>
                        <a:pt x="425" y="531"/>
                      </a:lnTo>
                      <a:lnTo>
                        <a:pt x="425" y="529"/>
                      </a:lnTo>
                      <a:lnTo>
                        <a:pt x="424" y="529"/>
                      </a:lnTo>
                      <a:lnTo>
                        <a:pt x="422" y="529"/>
                      </a:lnTo>
                      <a:lnTo>
                        <a:pt x="421" y="529"/>
                      </a:lnTo>
                      <a:lnTo>
                        <a:pt x="421" y="531"/>
                      </a:lnTo>
                      <a:lnTo>
                        <a:pt x="420" y="531"/>
                      </a:lnTo>
                      <a:lnTo>
                        <a:pt x="420" y="531"/>
                      </a:lnTo>
                      <a:lnTo>
                        <a:pt x="420" y="531"/>
                      </a:lnTo>
                      <a:lnTo>
                        <a:pt x="419" y="529"/>
                      </a:lnTo>
                      <a:lnTo>
                        <a:pt x="419" y="528"/>
                      </a:lnTo>
                      <a:lnTo>
                        <a:pt x="416" y="528"/>
                      </a:lnTo>
                      <a:lnTo>
                        <a:pt x="416" y="527"/>
                      </a:lnTo>
                      <a:lnTo>
                        <a:pt x="416" y="527"/>
                      </a:lnTo>
                      <a:lnTo>
                        <a:pt x="416" y="527"/>
                      </a:lnTo>
                      <a:lnTo>
                        <a:pt x="416" y="525"/>
                      </a:lnTo>
                      <a:lnTo>
                        <a:pt x="416" y="525"/>
                      </a:lnTo>
                      <a:lnTo>
                        <a:pt x="416" y="523"/>
                      </a:lnTo>
                      <a:lnTo>
                        <a:pt x="413" y="523"/>
                      </a:lnTo>
                      <a:lnTo>
                        <a:pt x="413" y="523"/>
                      </a:lnTo>
                      <a:lnTo>
                        <a:pt x="413" y="521"/>
                      </a:lnTo>
                      <a:lnTo>
                        <a:pt x="413" y="521"/>
                      </a:lnTo>
                      <a:lnTo>
                        <a:pt x="413" y="521"/>
                      </a:lnTo>
                      <a:lnTo>
                        <a:pt x="411" y="521"/>
                      </a:lnTo>
                      <a:close/>
                      <a:moveTo>
                        <a:pt x="402" y="507"/>
                      </a:moveTo>
                      <a:lnTo>
                        <a:pt x="400" y="508"/>
                      </a:lnTo>
                      <a:lnTo>
                        <a:pt x="400" y="508"/>
                      </a:lnTo>
                      <a:lnTo>
                        <a:pt x="399" y="510"/>
                      </a:lnTo>
                      <a:lnTo>
                        <a:pt x="402" y="510"/>
                      </a:lnTo>
                      <a:lnTo>
                        <a:pt x="402" y="511"/>
                      </a:lnTo>
                      <a:lnTo>
                        <a:pt x="403" y="511"/>
                      </a:lnTo>
                      <a:lnTo>
                        <a:pt x="404" y="511"/>
                      </a:lnTo>
                      <a:lnTo>
                        <a:pt x="404" y="511"/>
                      </a:lnTo>
                      <a:lnTo>
                        <a:pt x="405" y="511"/>
                      </a:lnTo>
                      <a:lnTo>
                        <a:pt x="404" y="510"/>
                      </a:lnTo>
                      <a:lnTo>
                        <a:pt x="404" y="510"/>
                      </a:lnTo>
                      <a:lnTo>
                        <a:pt x="404" y="510"/>
                      </a:lnTo>
                      <a:lnTo>
                        <a:pt x="404" y="510"/>
                      </a:lnTo>
                      <a:lnTo>
                        <a:pt x="404" y="508"/>
                      </a:lnTo>
                      <a:lnTo>
                        <a:pt x="404" y="508"/>
                      </a:lnTo>
                      <a:lnTo>
                        <a:pt x="404" y="507"/>
                      </a:lnTo>
                      <a:lnTo>
                        <a:pt x="402" y="507"/>
                      </a:lnTo>
                      <a:close/>
                      <a:moveTo>
                        <a:pt x="391" y="504"/>
                      </a:moveTo>
                      <a:lnTo>
                        <a:pt x="391" y="506"/>
                      </a:lnTo>
                      <a:lnTo>
                        <a:pt x="390" y="507"/>
                      </a:lnTo>
                      <a:lnTo>
                        <a:pt x="390" y="507"/>
                      </a:lnTo>
                      <a:lnTo>
                        <a:pt x="388" y="508"/>
                      </a:lnTo>
                      <a:lnTo>
                        <a:pt x="387" y="508"/>
                      </a:lnTo>
                      <a:lnTo>
                        <a:pt x="386" y="510"/>
                      </a:lnTo>
                      <a:lnTo>
                        <a:pt x="384" y="511"/>
                      </a:lnTo>
                      <a:lnTo>
                        <a:pt x="386" y="512"/>
                      </a:lnTo>
                      <a:lnTo>
                        <a:pt x="386" y="512"/>
                      </a:lnTo>
                      <a:lnTo>
                        <a:pt x="386" y="512"/>
                      </a:lnTo>
                      <a:lnTo>
                        <a:pt x="386" y="514"/>
                      </a:lnTo>
                      <a:lnTo>
                        <a:pt x="387" y="514"/>
                      </a:lnTo>
                      <a:lnTo>
                        <a:pt x="390" y="510"/>
                      </a:lnTo>
                      <a:lnTo>
                        <a:pt x="392" y="507"/>
                      </a:lnTo>
                      <a:lnTo>
                        <a:pt x="392" y="504"/>
                      </a:lnTo>
                      <a:lnTo>
                        <a:pt x="391" y="504"/>
                      </a:lnTo>
                      <a:close/>
                      <a:moveTo>
                        <a:pt x="434" y="478"/>
                      </a:moveTo>
                      <a:lnTo>
                        <a:pt x="434" y="481"/>
                      </a:lnTo>
                      <a:lnTo>
                        <a:pt x="434" y="481"/>
                      </a:lnTo>
                      <a:lnTo>
                        <a:pt x="434" y="481"/>
                      </a:lnTo>
                      <a:lnTo>
                        <a:pt x="434" y="481"/>
                      </a:lnTo>
                      <a:lnTo>
                        <a:pt x="434" y="484"/>
                      </a:lnTo>
                      <a:lnTo>
                        <a:pt x="434" y="484"/>
                      </a:lnTo>
                      <a:lnTo>
                        <a:pt x="433" y="489"/>
                      </a:lnTo>
                      <a:lnTo>
                        <a:pt x="434" y="489"/>
                      </a:lnTo>
                      <a:lnTo>
                        <a:pt x="434" y="490"/>
                      </a:lnTo>
                      <a:lnTo>
                        <a:pt x="438" y="494"/>
                      </a:lnTo>
                      <a:lnTo>
                        <a:pt x="439" y="495"/>
                      </a:lnTo>
                      <a:lnTo>
                        <a:pt x="439" y="497"/>
                      </a:lnTo>
                      <a:lnTo>
                        <a:pt x="439" y="497"/>
                      </a:lnTo>
                      <a:lnTo>
                        <a:pt x="441" y="498"/>
                      </a:lnTo>
                      <a:lnTo>
                        <a:pt x="442" y="499"/>
                      </a:lnTo>
                      <a:lnTo>
                        <a:pt x="442" y="494"/>
                      </a:lnTo>
                      <a:lnTo>
                        <a:pt x="439" y="493"/>
                      </a:lnTo>
                      <a:lnTo>
                        <a:pt x="438" y="489"/>
                      </a:lnTo>
                      <a:lnTo>
                        <a:pt x="438" y="489"/>
                      </a:lnTo>
                      <a:lnTo>
                        <a:pt x="438" y="484"/>
                      </a:lnTo>
                      <a:lnTo>
                        <a:pt x="438" y="484"/>
                      </a:lnTo>
                      <a:lnTo>
                        <a:pt x="438" y="482"/>
                      </a:lnTo>
                      <a:lnTo>
                        <a:pt x="437" y="482"/>
                      </a:lnTo>
                      <a:lnTo>
                        <a:pt x="437" y="480"/>
                      </a:lnTo>
                      <a:lnTo>
                        <a:pt x="437" y="478"/>
                      </a:lnTo>
                      <a:lnTo>
                        <a:pt x="434" y="478"/>
                      </a:lnTo>
                      <a:close/>
                      <a:moveTo>
                        <a:pt x="0" y="448"/>
                      </a:moveTo>
                      <a:lnTo>
                        <a:pt x="553" y="448"/>
                      </a:lnTo>
                      <a:lnTo>
                        <a:pt x="553" y="449"/>
                      </a:lnTo>
                      <a:lnTo>
                        <a:pt x="553" y="449"/>
                      </a:lnTo>
                      <a:lnTo>
                        <a:pt x="553" y="452"/>
                      </a:lnTo>
                      <a:lnTo>
                        <a:pt x="552" y="452"/>
                      </a:lnTo>
                      <a:lnTo>
                        <a:pt x="552" y="456"/>
                      </a:lnTo>
                      <a:lnTo>
                        <a:pt x="551" y="456"/>
                      </a:lnTo>
                      <a:lnTo>
                        <a:pt x="551" y="461"/>
                      </a:lnTo>
                      <a:lnTo>
                        <a:pt x="547" y="464"/>
                      </a:lnTo>
                      <a:lnTo>
                        <a:pt x="547" y="465"/>
                      </a:lnTo>
                      <a:lnTo>
                        <a:pt x="547" y="468"/>
                      </a:lnTo>
                      <a:lnTo>
                        <a:pt x="547" y="469"/>
                      </a:lnTo>
                      <a:lnTo>
                        <a:pt x="544" y="470"/>
                      </a:lnTo>
                      <a:lnTo>
                        <a:pt x="544" y="472"/>
                      </a:lnTo>
                      <a:lnTo>
                        <a:pt x="543" y="473"/>
                      </a:lnTo>
                      <a:lnTo>
                        <a:pt x="543" y="474"/>
                      </a:lnTo>
                      <a:lnTo>
                        <a:pt x="543" y="474"/>
                      </a:lnTo>
                      <a:lnTo>
                        <a:pt x="543" y="476"/>
                      </a:lnTo>
                      <a:lnTo>
                        <a:pt x="542" y="477"/>
                      </a:lnTo>
                      <a:lnTo>
                        <a:pt x="540" y="478"/>
                      </a:lnTo>
                      <a:lnTo>
                        <a:pt x="542" y="478"/>
                      </a:lnTo>
                      <a:lnTo>
                        <a:pt x="542" y="480"/>
                      </a:lnTo>
                      <a:lnTo>
                        <a:pt x="540" y="480"/>
                      </a:lnTo>
                      <a:lnTo>
                        <a:pt x="539" y="481"/>
                      </a:lnTo>
                      <a:lnTo>
                        <a:pt x="539" y="481"/>
                      </a:lnTo>
                      <a:lnTo>
                        <a:pt x="535" y="482"/>
                      </a:lnTo>
                      <a:lnTo>
                        <a:pt x="535" y="484"/>
                      </a:lnTo>
                      <a:lnTo>
                        <a:pt x="535" y="484"/>
                      </a:lnTo>
                      <a:lnTo>
                        <a:pt x="534" y="484"/>
                      </a:lnTo>
                      <a:lnTo>
                        <a:pt x="534" y="487"/>
                      </a:lnTo>
                      <a:lnTo>
                        <a:pt x="531" y="490"/>
                      </a:lnTo>
                      <a:lnTo>
                        <a:pt x="531" y="491"/>
                      </a:lnTo>
                      <a:lnTo>
                        <a:pt x="530" y="491"/>
                      </a:lnTo>
                      <a:lnTo>
                        <a:pt x="530" y="491"/>
                      </a:lnTo>
                      <a:lnTo>
                        <a:pt x="528" y="491"/>
                      </a:lnTo>
                      <a:lnTo>
                        <a:pt x="528" y="491"/>
                      </a:lnTo>
                      <a:lnTo>
                        <a:pt x="528" y="494"/>
                      </a:lnTo>
                      <a:lnTo>
                        <a:pt x="518" y="502"/>
                      </a:lnTo>
                      <a:lnTo>
                        <a:pt x="518" y="503"/>
                      </a:lnTo>
                      <a:lnTo>
                        <a:pt x="517" y="504"/>
                      </a:lnTo>
                      <a:lnTo>
                        <a:pt x="517" y="504"/>
                      </a:lnTo>
                      <a:lnTo>
                        <a:pt x="514" y="506"/>
                      </a:lnTo>
                      <a:lnTo>
                        <a:pt x="513" y="507"/>
                      </a:lnTo>
                      <a:lnTo>
                        <a:pt x="511" y="507"/>
                      </a:lnTo>
                      <a:lnTo>
                        <a:pt x="510" y="508"/>
                      </a:lnTo>
                      <a:lnTo>
                        <a:pt x="509" y="508"/>
                      </a:lnTo>
                      <a:lnTo>
                        <a:pt x="508" y="511"/>
                      </a:lnTo>
                      <a:lnTo>
                        <a:pt x="506" y="511"/>
                      </a:lnTo>
                      <a:lnTo>
                        <a:pt x="506" y="512"/>
                      </a:lnTo>
                      <a:lnTo>
                        <a:pt x="505" y="512"/>
                      </a:lnTo>
                      <a:lnTo>
                        <a:pt x="504" y="515"/>
                      </a:lnTo>
                      <a:lnTo>
                        <a:pt x="504" y="515"/>
                      </a:lnTo>
                      <a:lnTo>
                        <a:pt x="502" y="515"/>
                      </a:lnTo>
                      <a:lnTo>
                        <a:pt x="502" y="516"/>
                      </a:lnTo>
                      <a:lnTo>
                        <a:pt x="501" y="516"/>
                      </a:lnTo>
                      <a:lnTo>
                        <a:pt x="500" y="518"/>
                      </a:lnTo>
                      <a:lnTo>
                        <a:pt x="498" y="520"/>
                      </a:lnTo>
                      <a:lnTo>
                        <a:pt x="498" y="521"/>
                      </a:lnTo>
                      <a:lnTo>
                        <a:pt x="497" y="521"/>
                      </a:lnTo>
                      <a:lnTo>
                        <a:pt x="496" y="523"/>
                      </a:lnTo>
                      <a:lnTo>
                        <a:pt x="494" y="523"/>
                      </a:lnTo>
                      <a:lnTo>
                        <a:pt x="494" y="524"/>
                      </a:lnTo>
                      <a:lnTo>
                        <a:pt x="492" y="527"/>
                      </a:lnTo>
                      <a:lnTo>
                        <a:pt x="492" y="527"/>
                      </a:lnTo>
                      <a:lnTo>
                        <a:pt x="492" y="528"/>
                      </a:lnTo>
                      <a:lnTo>
                        <a:pt x="492" y="529"/>
                      </a:lnTo>
                      <a:lnTo>
                        <a:pt x="491" y="531"/>
                      </a:lnTo>
                      <a:lnTo>
                        <a:pt x="491" y="532"/>
                      </a:lnTo>
                      <a:lnTo>
                        <a:pt x="488" y="533"/>
                      </a:lnTo>
                      <a:lnTo>
                        <a:pt x="489" y="535"/>
                      </a:lnTo>
                      <a:lnTo>
                        <a:pt x="485" y="537"/>
                      </a:lnTo>
                      <a:lnTo>
                        <a:pt x="485" y="540"/>
                      </a:lnTo>
                      <a:lnTo>
                        <a:pt x="485" y="540"/>
                      </a:lnTo>
                      <a:lnTo>
                        <a:pt x="484" y="545"/>
                      </a:lnTo>
                      <a:lnTo>
                        <a:pt x="483" y="545"/>
                      </a:lnTo>
                      <a:lnTo>
                        <a:pt x="481" y="546"/>
                      </a:lnTo>
                      <a:lnTo>
                        <a:pt x="480" y="545"/>
                      </a:lnTo>
                      <a:lnTo>
                        <a:pt x="480" y="546"/>
                      </a:lnTo>
                      <a:lnTo>
                        <a:pt x="479" y="546"/>
                      </a:lnTo>
                      <a:lnTo>
                        <a:pt x="479" y="548"/>
                      </a:lnTo>
                      <a:lnTo>
                        <a:pt x="477" y="549"/>
                      </a:lnTo>
                      <a:lnTo>
                        <a:pt x="477" y="550"/>
                      </a:lnTo>
                      <a:lnTo>
                        <a:pt x="476" y="552"/>
                      </a:lnTo>
                      <a:lnTo>
                        <a:pt x="476" y="553"/>
                      </a:lnTo>
                      <a:lnTo>
                        <a:pt x="474" y="553"/>
                      </a:lnTo>
                      <a:lnTo>
                        <a:pt x="471" y="554"/>
                      </a:lnTo>
                      <a:lnTo>
                        <a:pt x="468" y="558"/>
                      </a:lnTo>
                      <a:lnTo>
                        <a:pt x="467" y="561"/>
                      </a:lnTo>
                      <a:lnTo>
                        <a:pt x="466" y="561"/>
                      </a:lnTo>
                      <a:lnTo>
                        <a:pt x="466" y="563"/>
                      </a:lnTo>
                      <a:lnTo>
                        <a:pt x="464" y="565"/>
                      </a:lnTo>
                      <a:lnTo>
                        <a:pt x="466" y="569"/>
                      </a:lnTo>
                      <a:lnTo>
                        <a:pt x="466" y="569"/>
                      </a:lnTo>
                      <a:lnTo>
                        <a:pt x="466" y="570"/>
                      </a:lnTo>
                      <a:lnTo>
                        <a:pt x="464" y="571"/>
                      </a:lnTo>
                      <a:lnTo>
                        <a:pt x="463" y="575"/>
                      </a:lnTo>
                      <a:lnTo>
                        <a:pt x="462" y="576"/>
                      </a:lnTo>
                      <a:lnTo>
                        <a:pt x="462" y="578"/>
                      </a:lnTo>
                      <a:lnTo>
                        <a:pt x="462" y="578"/>
                      </a:lnTo>
                      <a:lnTo>
                        <a:pt x="460" y="582"/>
                      </a:lnTo>
                      <a:lnTo>
                        <a:pt x="460" y="582"/>
                      </a:lnTo>
                      <a:lnTo>
                        <a:pt x="460" y="584"/>
                      </a:lnTo>
                      <a:lnTo>
                        <a:pt x="459" y="584"/>
                      </a:lnTo>
                      <a:lnTo>
                        <a:pt x="459" y="586"/>
                      </a:lnTo>
                      <a:lnTo>
                        <a:pt x="459" y="587"/>
                      </a:lnTo>
                      <a:lnTo>
                        <a:pt x="458" y="587"/>
                      </a:lnTo>
                      <a:lnTo>
                        <a:pt x="458" y="587"/>
                      </a:lnTo>
                      <a:lnTo>
                        <a:pt x="459" y="587"/>
                      </a:lnTo>
                      <a:lnTo>
                        <a:pt x="459" y="592"/>
                      </a:lnTo>
                      <a:lnTo>
                        <a:pt x="460" y="592"/>
                      </a:lnTo>
                      <a:lnTo>
                        <a:pt x="462" y="593"/>
                      </a:lnTo>
                      <a:lnTo>
                        <a:pt x="462" y="596"/>
                      </a:lnTo>
                      <a:lnTo>
                        <a:pt x="463" y="596"/>
                      </a:lnTo>
                      <a:lnTo>
                        <a:pt x="463" y="596"/>
                      </a:lnTo>
                      <a:lnTo>
                        <a:pt x="463" y="597"/>
                      </a:lnTo>
                      <a:lnTo>
                        <a:pt x="464" y="597"/>
                      </a:lnTo>
                      <a:lnTo>
                        <a:pt x="464" y="597"/>
                      </a:lnTo>
                      <a:lnTo>
                        <a:pt x="466" y="599"/>
                      </a:lnTo>
                      <a:lnTo>
                        <a:pt x="466" y="600"/>
                      </a:lnTo>
                      <a:lnTo>
                        <a:pt x="466" y="601"/>
                      </a:lnTo>
                      <a:lnTo>
                        <a:pt x="466" y="603"/>
                      </a:lnTo>
                      <a:lnTo>
                        <a:pt x="464" y="605"/>
                      </a:lnTo>
                      <a:lnTo>
                        <a:pt x="464" y="608"/>
                      </a:lnTo>
                      <a:lnTo>
                        <a:pt x="463" y="610"/>
                      </a:lnTo>
                      <a:lnTo>
                        <a:pt x="463" y="613"/>
                      </a:lnTo>
                      <a:lnTo>
                        <a:pt x="464" y="613"/>
                      </a:lnTo>
                      <a:lnTo>
                        <a:pt x="464" y="618"/>
                      </a:lnTo>
                      <a:lnTo>
                        <a:pt x="464" y="618"/>
                      </a:lnTo>
                      <a:lnTo>
                        <a:pt x="464" y="625"/>
                      </a:lnTo>
                      <a:lnTo>
                        <a:pt x="466" y="625"/>
                      </a:lnTo>
                      <a:lnTo>
                        <a:pt x="466" y="628"/>
                      </a:lnTo>
                      <a:lnTo>
                        <a:pt x="468" y="629"/>
                      </a:lnTo>
                      <a:lnTo>
                        <a:pt x="471" y="631"/>
                      </a:lnTo>
                      <a:lnTo>
                        <a:pt x="472" y="634"/>
                      </a:lnTo>
                      <a:lnTo>
                        <a:pt x="474" y="634"/>
                      </a:lnTo>
                      <a:lnTo>
                        <a:pt x="474" y="638"/>
                      </a:lnTo>
                      <a:lnTo>
                        <a:pt x="472" y="638"/>
                      </a:lnTo>
                      <a:lnTo>
                        <a:pt x="472" y="642"/>
                      </a:lnTo>
                      <a:lnTo>
                        <a:pt x="472" y="642"/>
                      </a:lnTo>
                      <a:lnTo>
                        <a:pt x="474" y="646"/>
                      </a:lnTo>
                      <a:lnTo>
                        <a:pt x="474" y="646"/>
                      </a:lnTo>
                      <a:lnTo>
                        <a:pt x="474" y="648"/>
                      </a:lnTo>
                      <a:lnTo>
                        <a:pt x="474" y="648"/>
                      </a:lnTo>
                      <a:lnTo>
                        <a:pt x="474" y="655"/>
                      </a:lnTo>
                      <a:lnTo>
                        <a:pt x="475" y="655"/>
                      </a:lnTo>
                      <a:lnTo>
                        <a:pt x="475" y="658"/>
                      </a:lnTo>
                      <a:lnTo>
                        <a:pt x="474" y="658"/>
                      </a:lnTo>
                      <a:lnTo>
                        <a:pt x="475" y="664"/>
                      </a:lnTo>
                      <a:lnTo>
                        <a:pt x="475" y="664"/>
                      </a:lnTo>
                      <a:lnTo>
                        <a:pt x="475" y="665"/>
                      </a:lnTo>
                      <a:lnTo>
                        <a:pt x="476" y="665"/>
                      </a:lnTo>
                      <a:lnTo>
                        <a:pt x="476" y="667"/>
                      </a:lnTo>
                      <a:lnTo>
                        <a:pt x="475" y="667"/>
                      </a:lnTo>
                      <a:lnTo>
                        <a:pt x="475" y="667"/>
                      </a:lnTo>
                      <a:lnTo>
                        <a:pt x="475" y="673"/>
                      </a:lnTo>
                      <a:lnTo>
                        <a:pt x="474" y="673"/>
                      </a:lnTo>
                      <a:lnTo>
                        <a:pt x="474" y="675"/>
                      </a:lnTo>
                      <a:lnTo>
                        <a:pt x="474" y="675"/>
                      </a:lnTo>
                      <a:lnTo>
                        <a:pt x="472" y="677"/>
                      </a:lnTo>
                      <a:lnTo>
                        <a:pt x="472" y="680"/>
                      </a:lnTo>
                      <a:lnTo>
                        <a:pt x="474" y="682"/>
                      </a:lnTo>
                      <a:lnTo>
                        <a:pt x="475" y="684"/>
                      </a:lnTo>
                      <a:lnTo>
                        <a:pt x="475" y="685"/>
                      </a:lnTo>
                      <a:lnTo>
                        <a:pt x="475" y="685"/>
                      </a:lnTo>
                      <a:lnTo>
                        <a:pt x="474" y="686"/>
                      </a:lnTo>
                      <a:lnTo>
                        <a:pt x="474" y="686"/>
                      </a:lnTo>
                      <a:lnTo>
                        <a:pt x="472" y="686"/>
                      </a:lnTo>
                      <a:lnTo>
                        <a:pt x="474" y="690"/>
                      </a:lnTo>
                      <a:lnTo>
                        <a:pt x="471" y="694"/>
                      </a:lnTo>
                      <a:lnTo>
                        <a:pt x="468" y="694"/>
                      </a:lnTo>
                      <a:lnTo>
                        <a:pt x="467" y="698"/>
                      </a:lnTo>
                      <a:lnTo>
                        <a:pt x="467" y="698"/>
                      </a:lnTo>
                      <a:lnTo>
                        <a:pt x="466" y="701"/>
                      </a:lnTo>
                      <a:lnTo>
                        <a:pt x="463" y="701"/>
                      </a:lnTo>
                      <a:lnTo>
                        <a:pt x="463" y="702"/>
                      </a:lnTo>
                      <a:lnTo>
                        <a:pt x="459" y="705"/>
                      </a:lnTo>
                      <a:lnTo>
                        <a:pt x="459" y="706"/>
                      </a:lnTo>
                      <a:lnTo>
                        <a:pt x="458" y="706"/>
                      </a:lnTo>
                      <a:lnTo>
                        <a:pt x="458" y="706"/>
                      </a:lnTo>
                      <a:lnTo>
                        <a:pt x="456" y="706"/>
                      </a:lnTo>
                      <a:lnTo>
                        <a:pt x="456" y="707"/>
                      </a:lnTo>
                      <a:lnTo>
                        <a:pt x="451" y="707"/>
                      </a:lnTo>
                      <a:lnTo>
                        <a:pt x="450" y="709"/>
                      </a:lnTo>
                      <a:lnTo>
                        <a:pt x="447" y="710"/>
                      </a:lnTo>
                      <a:lnTo>
                        <a:pt x="445" y="711"/>
                      </a:lnTo>
                      <a:lnTo>
                        <a:pt x="445" y="713"/>
                      </a:lnTo>
                      <a:lnTo>
                        <a:pt x="441" y="713"/>
                      </a:lnTo>
                      <a:lnTo>
                        <a:pt x="439" y="714"/>
                      </a:lnTo>
                      <a:lnTo>
                        <a:pt x="439" y="714"/>
                      </a:lnTo>
                      <a:lnTo>
                        <a:pt x="439" y="714"/>
                      </a:lnTo>
                      <a:lnTo>
                        <a:pt x="438" y="714"/>
                      </a:lnTo>
                      <a:lnTo>
                        <a:pt x="438" y="714"/>
                      </a:lnTo>
                      <a:lnTo>
                        <a:pt x="438" y="714"/>
                      </a:lnTo>
                      <a:lnTo>
                        <a:pt x="433" y="714"/>
                      </a:lnTo>
                      <a:lnTo>
                        <a:pt x="433" y="715"/>
                      </a:lnTo>
                      <a:lnTo>
                        <a:pt x="433" y="715"/>
                      </a:lnTo>
                      <a:lnTo>
                        <a:pt x="433" y="715"/>
                      </a:lnTo>
                      <a:lnTo>
                        <a:pt x="433" y="715"/>
                      </a:lnTo>
                      <a:lnTo>
                        <a:pt x="433" y="720"/>
                      </a:lnTo>
                      <a:lnTo>
                        <a:pt x="432" y="722"/>
                      </a:lnTo>
                      <a:lnTo>
                        <a:pt x="430" y="723"/>
                      </a:lnTo>
                      <a:lnTo>
                        <a:pt x="429" y="723"/>
                      </a:lnTo>
                      <a:lnTo>
                        <a:pt x="428" y="724"/>
                      </a:lnTo>
                      <a:lnTo>
                        <a:pt x="426" y="724"/>
                      </a:lnTo>
                      <a:lnTo>
                        <a:pt x="426" y="727"/>
                      </a:lnTo>
                      <a:lnTo>
                        <a:pt x="425" y="728"/>
                      </a:lnTo>
                      <a:lnTo>
                        <a:pt x="425" y="730"/>
                      </a:lnTo>
                      <a:lnTo>
                        <a:pt x="420" y="732"/>
                      </a:lnTo>
                      <a:lnTo>
                        <a:pt x="420" y="735"/>
                      </a:lnTo>
                      <a:lnTo>
                        <a:pt x="419" y="737"/>
                      </a:lnTo>
                      <a:lnTo>
                        <a:pt x="420" y="740"/>
                      </a:lnTo>
                      <a:lnTo>
                        <a:pt x="420" y="743"/>
                      </a:lnTo>
                      <a:lnTo>
                        <a:pt x="422" y="744"/>
                      </a:lnTo>
                      <a:lnTo>
                        <a:pt x="422" y="745"/>
                      </a:lnTo>
                      <a:lnTo>
                        <a:pt x="422" y="745"/>
                      </a:lnTo>
                      <a:lnTo>
                        <a:pt x="422" y="745"/>
                      </a:lnTo>
                      <a:lnTo>
                        <a:pt x="422" y="753"/>
                      </a:lnTo>
                      <a:lnTo>
                        <a:pt x="424" y="753"/>
                      </a:lnTo>
                      <a:lnTo>
                        <a:pt x="424" y="754"/>
                      </a:lnTo>
                      <a:lnTo>
                        <a:pt x="424" y="754"/>
                      </a:lnTo>
                      <a:lnTo>
                        <a:pt x="424" y="757"/>
                      </a:lnTo>
                      <a:lnTo>
                        <a:pt x="425" y="757"/>
                      </a:lnTo>
                      <a:lnTo>
                        <a:pt x="425" y="758"/>
                      </a:lnTo>
                      <a:lnTo>
                        <a:pt x="425" y="758"/>
                      </a:lnTo>
                      <a:lnTo>
                        <a:pt x="425" y="761"/>
                      </a:lnTo>
                      <a:lnTo>
                        <a:pt x="426" y="761"/>
                      </a:lnTo>
                      <a:lnTo>
                        <a:pt x="426" y="762"/>
                      </a:lnTo>
                      <a:lnTo>
                        <a:pt x="425" y="764"/>
                      </a:lnTo>
                      <a:lnTo>
                        <a:pt x="425" y="765"/>
                      </a:lnTo>
                      <a:lnTo>
                        <a:pt x="426" y="765"/>
                      </a:lnTo>
                      <a:lnTo>
                        <a:pt x="426" y="768"/>
                      </a:lnTo>
                      <a:lnTo>
                        <a:pt x="426" y="768"/>
                      </a:lnTo>
                      <a:lnTo>
                        <a:pt x="426" y="775"/>
                      </a:lnTo>
                      <a:lnTo>
                        <a:pt x="426" y="775"/>
                      </a:lnTo>
                      <a:lnTo>
                        <a:pt x="426" y="777"/>
                      </a:lnTo>
                      <a:lnTo>
                        <a:pt x="426" y="777"/>
                      </a:lnTo>
                      <a:lnTo>
                        <a:pt x="426" y="779"/>
                      </a:lnTo>
                      <a:lnTo>
                        <a:pt x="428" y="779"/>
                      </a:lnTo>
                      <a:lnTo>
                        <a:pt x="426" y="783"/>
                      </a:lnTo>
                      <a:lnTo>
                        <a:pt x="424" y="785"/>
                      </a:lnTo>
                      <a:lnTo>
                        <a:pt x="424" y="786"/>
                      </a:lnTo>
                      <a:lnTo>
                        <a:pt x="422" y="786"/>
                      </a:lnTo>
                      <a:lnTo>
                        <a:pt x="421" y="787"/>
                      </a:lnTo>
                      <a:lnTo>
                        <a:pt x="419" y="787"/>
                      </a:lnTo>
                      <a:lnTo>
                        <a:pt x="419" y="789"/>
                      </a:lnTo>
                      <a:lnTo>
                        <a:pt x="416" y="789"/>
                      </a:lnTo>
                      <a:lnTo>
                        <a:pt x="416" y="790"/>
                      </a:lnTo>
                      <a:lnTo>
                        <a:pt x="412" y="790"/>
                      </a:lnTo>
                      <a:lnTo>
                        <a:pt x="412" y="791"/>
                      </a:lnTo>
                      <a:lnTo>
                        <a:pt x="408" y="792"/>
                      </a:lnTo>
                      <a:lnTo>
                        <a:pt x="408" y="792"/>
                      </a:lnTo>
                      <a:lnTo>
                        <a:pt x="404" y="794"/>
                      </a:lnTo>
                      <a:lnTo>
                        <a:pt x="403" y="795"/>
                      </a:lnTo>
                      <a:lnTo>
                        <a:pt x="400" y="798"/>
                      </a:lnTo>
                      <a:lnTo>
                        <a:pt x="400" y="799"/>
                      </a:lnTo>
                      <a:lnTo>
                        <a:pt x="402" y="800"/>
                      </a:lnTo>
                      <a:lnTo>
                        <a:pt x="403" y="800"/>
                      </a:lnTo>
                      <a:lnTo>
                        <a:pt x="404" y="802"/>
                      </a:lnTo>
                      <a:lnTo>
                        <a:pt x="403" y="804"/>
                      </a:lnTo>
                      <a:lnTo>
                        <a:pt x="403" y="804"/>
                      </a:lnTo>
                      <a:lnTo>
                        <a:pt x="403" y="809"/>
                      </a:lnTo>
                      <a:lnTo>
                        <a:pt x="403" y="809"/>
                      </a:lnTo>
                      <a:lnTo>
                        <a:pt x="403" y="812"/>
                      </a:lnTo>
                      <a:lnTo>
                        <a:pt x="403" y="815"/>
                      </a:lnTo>
                      <a:lnTo>
                        <a:pt x="403" y="817"/>
                      </a:lnTo>
                      <a:lnTo>
                        <a:pt x="402" y="820"/>
                      </a:lnTo>
                      <a:lnTo>
                        <a:pt x="402" y="821"/>
                      </a:lnTo>
                      <a:lnTo>
                        <a:pt x="402" y="821"/>
                      </a:lnTo>
                      <a:lnTo>
                        <a:pt x="398" y="821"/>
                      </a:lnTo>
                      <a:lnTo>
                        <a:pt x="399" y="824"/>
                      </a:lnTo>
                      <a:lnTo>
                        <a:pt x="399" y="825"/>
                      </a:lnTo>
                      <a:lnTo>
                        <a:pt x="399" y="825"/>
                      </a:lnTo>
                      <a:lnTo>
                        <a:pt x="400" y="830"/>
                      </a:lnTo>
                      <a:lnTo>
                        <a:pt x="399" y="832"/>
                      </a:lnTo>
                      <a:lnTo>
                        <a:pt x="398" y="832"/>
                      </a:lnTo>
                      <a:lnTo>
                        <a:pt x="395" y="833"/>
                      </a:lnTo>
                      <a:lnTo>
                        <a:pt x="395" y="834"/>
                      </a:lnTo>
                      <a:lnTo>
                        <a:pt x="394" y="834"/>
                      </a:lnTo>
                      <a:lnTo>
                        <a:pt x="391" y="836"/>
                      </a:lnTo>
                      <a:lnTo>
                        <a:pt x="391" y="837"/>
                      </a:lnTo>
                      <a:lnTo>
                        <a:pt x="390" y="838"/>
                      </a:lnTo>
                      <a:lnTo>
                        <a:pt x="390" y="838"/>
                      </a:lnTo>
                      <a:lnTo>
                        <a:pt x="388" y="841"/>
                      </a:lnTo>
                      <a:lnTo>
                        <a:pt x="388" y="841"/>
                      </a:lnTo>
                      <a:lnTo>
                        <a:pt x="388" y="845"/>
                      </a:lnTo>
                      <a:lnTo>
                        <a:pt x="386" y="845"/>
                      </a:lnTo>
                      <a:lnTo>
                        <a:pt x="386" y="846"/>
                      </a:lnTo>
                      <a:lnTo>
                        <a:pt x="386" y="847"/>
                      </a:lnTo>
                      <a:lnTo>
                        <a:pt x="384" y="849"/>
                      </a:lnTo>
                      <a:lnTo>
                        <a:pt x="383" y="849"/>
                      </a:lnTo>
                      <a:lnTo>
                        <a:pt x="382" y="853"/>
                      </a:lnTo>
                      <a:lnTo>
                        <a:pt x="381" y="855"/>
                      </a:lnTo>
                      <a:lnTo>
                        <a:pt x="378" y="857"/>
                      </a:lnTo>
                      <a:lnTo>
                        <a:pt x="378" y="858"/>
                      </a:lnTo>
                      <a:lnTo>
                        <a:pt x="377" y="858"/>
                      </a:lnTo>
                      <a:lnTo>
                        <a:pt x="375" y="861"/>
                      </a:lnTo>
                      <a:lnTo>
                        <a:pt x="374" y="862"/>
                      </a:lnTo>
                      <a:lnTo>
                        <a:pt x="371" y="863"/>
                      </a:lnTo>
                      <a:lnTo>
                        <a:pt x="371" y="864"/>
                      </a:lnTo>
                      <a:lnTo>
                        <a:pt x="370" y="866"/>
                      </a:lnTo>
                      <a:lnTo>
                        <a:pt x="369" y="866"/>
                      </a:lnTo>
                      <a:lnTo>
                        <a:pt x="369" y="867"/>
                      </a:lnTo>
                      <a:lnTo>
                        <a:pt x="367" y="868"/>
                      </a:lnTo>
                      <a:lnTo>
                        <a:pt x="367" y="868"/>
                      </a:lnTo>
                      <a:lnTo>
                        <a:pt x="366" y="868"/>
                      </a:lnTo>
                      <a:lnTo>
                        <a:pt x="365" y="870"/>
                      </a:lnTo>
                      <a:lnTo>
                        <a:pt x="365" y="871"/>
                      </a:lnTo>
                      <a:lnTo>
                        <a:pt x="364" y="872"/>
                      </a:lnTo>
                      <a:lnTo>
                        <a:pt x="362" y="872"/>
                      </a:lnTo>
                      <a:lnTo>
                        <a:pt x="361" y="874"/>
                      </a:lnTo>
                      <a:lnTo>
                        <a:pt x="360" y="875"/>
                      </a:lnTo>
                      <a:lnTo>
                        <a:pt x="358" y="878"/>
                      </a:lnTo>
                      <a:lnTo>
                        <a:pt x="357" y="879"/>
                      </a:lnTo>
                      <a:lnTo>
                        <a:pt x="356" y="879"/>
                      </a:lnTo>
                      <a:lnTo>
                        <a:pt x="354" y="881"/>
                      </a:lnTo>
                      <a:lnTo>
                        <a:pt x="350" y="881"/>
                      </a:lnTo>
                      <a:lnTo>
                        <a:pt x="350" y="883"/>
                      </a:lnTo>
                      <a:lnTo>
                        <a:pt x="349" y="883"/>
                      </a:lnTo>
                      <a:lnTo>
                        <a:pt x="349" y="884"/>
                      </a:lnTo>
                      <a:lnTo>
                        <a:pt x="348" y="884"/>
                      </a:lnTo>
                      <a:lnTo>
                        <a:pt x="345" y="884"/>
                      </a:lnTo>
                      <a:lnTo>
                        <a:pt x="344" y="883"/>
                      </a:lnTo>
                      <a:lnTo>
                        <a:pt x="344" y="883"/>
                      </a:lnTo>
                      <a:lnTo>
                        <a:pt x="343" y="884"/>
                      </a:lnTo>
                      <a:lnTo>
                        <a:pt x="341" y="884"/>
                      </a:lnTo>
                      <a:lnTo>
                        <a:pt x="341" y="887"/>
                      </a:lnTo>
                      <a:lnTo>
                        <a:pt x="339" y="887"/>
                      </a:lnTo>
                      <a:lnTo>
                        <a:pt x="336" y="887"/>
                      </a:lnTo>
                      <a:lnTo>
                        <a:pt x="335" y="887"/>
                      </a:lnTo>
                      <a:lnTo>
                        <a:pt x="335" y="887"/>
                      </a:lnTo>
                      <a:lnTo>
                        <a:pt x="332" y="888"/>
                      </a:lnTo>
                      <a:lnTo>
                        <a:pt x="331" y="889"/>
                      </a:lnTo>
                      <a:lnTo>
                        <a:pt x="328" y="888"/>
                      </a:lnTo>
                      <a:lnTo>
                        <a:pt x="327" y="888"/>
                      </a:lnTo>
                      <a:lnTo>
                        <a:pt x="326" y="887"/>
                      </a:lnTo>
                      <a:lnTo>
                        <a:pt x="323" y="887"/>
                      </a:lnTo>
                      <a:lnTo>
                        <a:pt x="322" y="885"/>
                      </a:lnTo>
                      <a:lnTo>
                        <a:pt x="320" y="885"/>
                      </a:lnTo>
                      <a:lnTo>
                        <a:pt x="320" y="887"/>
                      </a:lnTo>
                      <a:lnTo>
                        <a:pt x="318" y="887"/>
                      </a:lnTo>
                      <a:lnTo>
                        <a:pt x="318" y="888"/>
                      </a:lnTo>
                      <a:lnTo>
                        <a:pt x="314" y="887"/>
                      </a:lnTo>
                      <a:lnTo>
                        <a:pt x="314" y="887"/>
                      </a:lnTo>
                      <a:lnTo>
                        <a:pt x="312" y="887"/>
                      </a:lnTo>
                      <a:lnTo>
                        <a:pt x="311" y="888"/>
                      </a:lnTo>
                      <a:lnTo>
                        <a:pt x="311" y="888"/>
                      </a:lnTo>
                      <a:lnTo>
                        <a:pt x="311" y="888"/>
                      </a:lnTo>
                      <a:lnTo>
                        <a:pt x="310" y="888"/>
                      </a:lnTo>
                      <a:lnTo>
                        <a:pt x="310" y="888"/>
                      </a:lnTo>
                      <a:lnTo>
                        <a:pt x="309" y="888"/>
                      </a:lnTo>
                      <a:lnTo>
                        <a:pt x="309" y="891"/>
                      </a:lnTo>
                      <a:lnTo>
                        <a:pt x="305" y="891"/>
                      </a:lnTo>
                      <a:lnTo>
                        <a:pt x="303" y="889"/>
                      </a:lnTo>
                      <a:lnTo>
                        <a:pt x="297" y="889"/>
                      </a:lnTo>
                      <a:lnTo>
                        <a:pt x="297" y="891"/>
                      </a:lnTo>
                      <a:lnTo>
                        <a:pt x="293" y="892"/>
                      </a:lnTo>
                      <a:lnTo>
                        <a:pt x="290" y="893"/>
                      </a:lnTo>
                      <a:lnTo>
                        <a:pt x="288" y="895"/>
                      </a:lnTo>
                      <a:lnTo>
                        <a:pt x="284" y="895"/>
                      </a:lnTo>
                      <a:lnTo>
                        <a:pt x="284" y="895"/>
                      </a:lnTo>
                      <a:lnTo>
                        <a:pt x="284" y="893"/>
                      </a:lnTo>
                      <a:lnTo>
                        <a:pt x="284" y="893"/>
                      </a:lnTo>
                      <a:lnTo>
                        <a:pt x="282" y="893"/>
                      </a:lnTo>
                      <a:lnTo>
                        <a:pt x="282" y="893"/>
                      </a:lnTo>
                      <a:lnTo>
                        <a:pt x="282" y="893"/>
                      </a:lnTo>
                      <a:lnTo>
                        <a:pt x="281" y="893"/>
                      </a:lnTo>
                      <a:lnTo>
                        <a:pt x="281" y="892"/>
                      </a:lnTo>
                      <a:lnTo>
                        <a:pt x="280" y="892"/>
                      </a:lnTo>
                      <a:lnTo>
                        <a:pt x="280" y="891"/>
                      </a:lnTo>
                      <a:lnTo>
                        <a:pt x="277" y="892"/>
                      </a:lnTo>
                      <a:lnTo>
                        <a:pt x="277" y="891"/>
                      </a:lnTo>
                      <a:lnTo>
                        <a:pt x="277" y="891"/>
                      </a:lnTo>
                      <a:lnTo>
                        <a:pt x="277" y="891"/>
                      </a:lnTo>
                      <a:lnTo>
                        <a:pt x="277" y="889"/>
                      </a:lnTo>
                      <a:lnTo>
                        <a:pt x="275" y="889"/>
                      </a:lnTo>
                      <a:lnTo>
                        <a:pt x="275" y="892"/>
                      </a:lnTo>
                      <a:lnTo>
                        <a:pt x="273" y="892"/>
                      </a:lnTo>
                      <a:lnTo>
                        <a:pt x="273" y="891"/>
                      </a:lnTo>
                      <a:lnTo>
                        <a:pt x="272" y="891"/>
                      </a:lnTo>
                      <a:lnTo>
                        <a:pt x="272" y="891"/>
                      </a:lnTo>
                      <a:lnTo>
                        <a:pt x="272" y="889"/>
                      </a:lnTo>
                      <a:lnTo>
                        <a:pt x="271" y="888"/>
                      </a:lnTo>
                      <a:lnTo>
                        <a:pt x="272" y="887"/>
                      </a:lnTo>
                      <a:lnTo>
                        <a:pt x="272" y="887"/>
                      </a:lnTo>
                      <a:lnTo>
                        <a:pt x="272" y="885"/>
                      </a:lnTo>
                      <a:lnTo>
                        <a:pt x="272" y="883"/>
                      </a:lnTo>
                      <a:lnTo>
                        <a:pt x="271" y="881"/>
                      </a:lnTo>
                      <a:lnTo>
                        <a:pt x="269" y="879"/>
                      </a:lnTo>
                      <a:lnTo>
                        <a:pt x="271" y="879"/>
                      </a:lnTo>
                      <a:lnTo>
                        <a:pt x="271" y="878"/>
                      </a:lnTo>
                      <a:lnTo>
                        <a:pt x="269" y="876"/>
                      </a:lnTo>
                      <a:lnTo>
                        <a:pt x="269" y="876"/>
                      </a:lnTo>
                      <a:lnTo>
                        <a:pt x="268" y="875"/>
                      </a:lnTo>
                      <a:lnTo>
                        <a:pt x="268" y="872"/>
                      </a:lnTo>
                      <a:lnTo>
                        <a:pt x="269" y="871"/>
                      </a:lnTo>
                      <a:lnTo>
                        <a:pt x="272" y="872"/>
                      </a:lnTo>
                      <a:lnTo>
                        <a:pt x="272" y="871"/>
                      </a:lnTo>
                      <a:lnTo>
                        <a:pt x="272" y="871"/>
                      </a:lnTo>
                      <a:lnTo>
                        <a:pt x="272" y="871"/>
                      </a:lnTo>
                      <a:lnTo>
                        <a:pt x="272" y="870"/>
                      </a:lnTo>
                      <a:lnTo>
                        <a:pt x="272" y="867"/>
                      </a:lnTo>
                      <a:lnTo>
                        <a:pt x="273" y="867"/>
                      </a:lnTo>
                      <a:lnTo>
                        <a:pt x="272" y="857"/>
                      </a:lnTo>
                      <a:lnTo>
                        <a:pt x="271" y="857"/>
                      </a:lnTo>
                      <a:lnTo>
                        <a:pt x="271" y="855"/>
                      </a:lnTo>
                      <a:lnTo>
                        <a:pt x="269" y="855"/>
                      </a:lnTo>
                      <a:lnTo>
                        <a:pt x="269" y="853"/>
                      </a:lnTo>
                      <a:lnTo>
                        <a:pt x="269" y="851"/>
                      </a:lnTo>
                      <a:lnTo>
                        <a:pt x="269" y="851"/>
                      </a:lnTo>
                      <a:lnTo>
                        <a:pt x="268" y="850"/>
                      </a:lnTo>
                      <a:lnTo>
                        <a:pt x="267" y="850"/>
                      </a:lnTo>
                      <a:lnTo>
                        <a:pt x="267" y="850"/>
                      </a:lnTo>
                      <a:lnTo>
                        <a:pt x="267" y="850"/>
                      </a:lnTo>
                      <a:lnTo>
                        <a:pt x="265" y="846"/>
                      </a:lnTo>
                      <a:lnTo>
                        <a:pt x="264" y="846"/>
                      </a:lnTo>
                      <a:lnTo>
                        <a:pt x="264" y="838"/>
                      </a:lnTo>
                      <a:lnTo>
                        <a:pt x="263" y="838"/>
                      </a:lnTo>
                      <a:lnTo>
                        <a:pt x="263" y="837"/>
                      </a:lnTo>
                      <a:lnTo>
                        <a:pt x="263" y="837"/>
                      </a:lnTo>
                      <a:lnTo>
                        <a:pt x="263" y="837"/>
                      </a:lnTo>
                      <a:lnTo>
                        <a:pt x="263" y="834"/>
                      </a:lnTo>
                      <a:lnTo>
                        <a:pt x="261" y="834"/>
                      </a:lnTo>
                      <a:lnTo>
                        <a:pt x="260" y="832"/>
                      </a:lnTo>
                      <a:lnTo>
                        <a:pt x="259" y="830"/>
                      </a:lnTo>
                      <a:lnTo>
                        <a:pt x="256" y="823"/>
                      </a:lnTo>
                      <a:lnTo>
                        <a:pt x="254" y="823"/>
                      </a:lnTo>
                      <a:lnTo>
                        <a:pt x="251" y="821"/>
                      </a:lnTo>
                      <a:lnTo>
                        <a:pt x="251" y="821"/>
                      </a:lnTo>
                      <a:lnTo>
                        <a:pt x="250" y="819"/>
                      </a:lnTo>
                      <a:lnTo>
                        <a:pt x="248" y="817"/>
                      </a:lnTo>
                      <a:lnTo>
                        <a:pt x="248" y="816"/>
                      </a:lnTo>
                      <a:lnTo>
                        <a:pt x="248" y="816"/>
                      </a:lnTo>
                      <a:lnTo>
                        <a:pt x="247" y="811"/>
                      </a:lnTo>
                      <a:lnTo>
                        <a:pt x="247" y="811"/>
                      </a:lnTo>
                      <a:lnTo>
                        <a:pt x="247" y="808"/>
                      </a:lnTo>
                      <a:lnTo>
                        <a:pt x="246" y="808"/>
                      </a:lnTo>
                      <a:lnTo>
                        <a:pt x="246" y="803"/>
                      </a:lnTo>
                      <a:lnTo>
                        <a:pt x="244" y="803"/>
                      </a:lnTo>
                      <a:lnTo>
                        <a:pt x="244" y="802"/>
                      </a:lnTo>
                      <a:lnTo>
                        <a:pt x="244" y="802"/>
                      </a:lnTo>
                      <a:lnTo>
                        <a:pt x="246" y="800"/>
                      </a:lnTo>
                      <a:lnTo>
                        <a:pt x="246" y="799"/>
                      </a:lnTo>
                      <a:lnTo>
                        <a:pt x="244" y="799"/>
                      </a:lnTo>
                      <a:lnTo>
                        <a:pt x="244" y="798"/>
                      </a:lnTo>
                      <a:lnTo>
                        <a:pt x="243" y="796"/>
                      </a:lnTo>
                      <a:lnTo>
                        <a:pt x="243" y="796"/>
                      </a:lnTo>
                      <a:lnTo>
                        <a:pt x="244" y="795"/>
                      </a:lnTo>
                      <a:lnTo>
                        <a:pt x="244" y="795"/>
                      </a:lnTo>
                      <a:lnTo>
                        <a:pt x="244" y="795"/>
                      </a:lnTo>
                      <a:lnTo>
                        <a:pt x="244" y="789"/>
                      </a:lnTo>
                      <a:lnTo>
                        <a:pt x="244" y="789"/>
                      </a:lnTo>
                      <a:lnTo>
                        <a:pt x="244" y="787"/>
                      </a:lnTo>
                      <a:lnTo>
                        <a:pt x="244" y="787"/>
                      </a:lnTo>
                      <a:lnTo>
                        <a:pt x="244" y="785"/>
                      </a:lnTo>
                      <a:lnTo>
                        <a:pt x="243" y="785"/>
                      </a:lnTo>
                      <a:lnTo>
                        <a:pt x="242" y="781"/>
                      </a:lnTo>
                      <a:lnTo>
                        <a:pt x="242" y="781"/>
                      </a:lnTo>
                      <a:lnTo>
                        <a:pt x="242" y="779"/>
                      </a:lnTo>
                      <a:lnTo>
                        <a:pt x="242" y="778"/>
                      </a:lnTo>
                      <a:lnTo>
                        <a:pt x="242" y="777"/>
                      </a:lnTo>
                      <a:lnTo>
                        <a:pt x="242" y="777"/>
                      </a:lnTo>
                      <a:lnTo>
                        <a:pt x="240" y="772"/>
                      </a:lnTo>
                      <a:lnTo>
                        <a:pt x="242" y="772"/>
                      </a:lnTo>
                      <a:lnTo>
                        <a:pt x="242" y="770"/>
                      </a:lnTo>
                      <a:lnTo>
                        <a:pt x="240" y="770"/>
                      </a:lnTo>
                      <a:lnTo>
                        <a:pt x="240" y="770"/>
                      </a:lnTo>
                      <a:lnTo>
                        <a:pt x="240" y="769"/>
                      </a:lnTo>
                      <a:lnTo>
                        <a:pt x="240" y="768"/>
                      </a:lnTo>
                      <a:lnTo>
                        <a:pt x="240" y="766"/>
                      </a:lnTo>
                      <a:lnTo>
                        <a:pt x="242" y="765"/>
                      </a:lnTo>
                      <a:lnTo>
                        <a:pt x="242" y="765"/>
                      </a:lnTo>
                      <a:lnTo>
                        <a:pt x="242" y="765"/>
                      </a:lnTo>
                      <a:lnTo>
                        <a:pt x="240" y="765"/>
                      </a:lnTo>
                      <a:lnTo>
                        <a:pt x="240" y="762"/>
                      </a:lnTo>
                      <a:lnTo>
                        <a:pt x="242" y="762"/>
                      </a:lnTo>
                      <a:lnTo>
                        <a:pt x="242" y="761"/>
                      </a:lnTo>
                      <a:lnTo>
                        <a:pt x="242" y="761"/>
                      </a:lnTo>
                      <a:lnTo>
                        <a:pt x="240" y="757"/>
                      </a:lnTo>
                      <a:lnTo>
                        <a:pt x="239" y="757"/>
                      </a:lnTo>
                      <a:lnTo>
                        <a:pt x="238" y="756"/>
                      </a:lnTo>
                      <a:lnTo>
                        <a:pt x="237" y="753"/>
                      </a:lnTo>
                      <a:lnTo>
                        <a:pt x="235" y="753"/>
                      </a:lnTo>
                      <a:lnTo>
                        <a:pt x="237" y="752"/>
                      </a:lnTo>
                      <a:lnTo>
                        <a:pt x="237" y="749"/>
                      </a:lnTo>
                      <a:lnTo>
                        <a:pt x="237" y="748"/>
                      </a:lnTo>
                      <a:lnTo>
                        <a:pt x="235" y="748"/>
                      </a:lnTo>
                      <a:lnTo>
                        <a:pt x="235" y="747"/>
                      </a:lnTo>
                      <a:lnTo>
                        <a:pt x="235" y="745"/>
                      </a:lnTo>
                      <a:lnTo>
                        <a:pt x="233" y="745"/>
                      </a:lnTo>
                      <a:lnTo>
                        <a:pt x="231" y="741"/>
                      </a:lnTo>
                      <a:lnTo>
                        <a:pt x="230" y="741"/>
                      </a:lnTo>
                      <a:lnTo>
                        <a:pt x="230" y="740"/>
                      </a:lnTo>
                      <a:lnTo>
                        <a:pt x="229" y="739"/>
                      </a:lnTo>
                      <a:lnTo>
                        <a:pt x="229" y="734"/>
                      </a:lnTo>
                      <a:lnTo>
                        <a:pt x="227" y="734"/>
                      </a:lnTo>
                      <a:lnTo>
                        <a:pt x="227" y="731"/>
                      </a:lnTo>
                      <a:lnTo>
                        <a:pt x="227" y="731"/>
                      </a:lnTo>
                      <a:lnTo>
                        <a:pt x="227" y="730"/>
                      </a:lnTo>
                      <a:lnTo>
                        <a:pt x="227" y="728"/>
                      </a:lnTo>
                      <a:lnTo>
                        <a:pt x="227" y="727"/>
                      </a:lnTo>
                      <a:lnTo>
                        <a:pt x="227" y="726"/>
                      </a:lnTo>
                      <a:lnTo>
                        <a:pt x="226" y="724"/>
                      </a:lnTo>
                      <a:lnTo>
                        <a:pt x="225" y="723"/>
                      </a:lnTo>
                      <a:lnTo>
                        <a:pt x="223" y="722"/>
                      </a:lnTo>
                      <a:lnTo>
                        <a:pt x="222" y="720"/>
                      </a:lnTo>
                      <a:lnTo>
                        <a:pt x="221" y="718"/>
                      </a:lnTo>
                      <a:lnTo>
                        <a:pt x="220" y="717"/>
                      </a:lnTo>
                      <a:lnTo>
                        <a:pt x="218" y="717"/>
                      </a:lnTo>
                      <a:lnTo>
                        <a:pt x="217" y="717"/>
                      </a:lnTo>
                      <a:lnTo>
                        <a:pt x="217" y="707"/>
                      </a:lnTo>
                      <a:lnTo>
                        <a:pt x="217" y="707"/>
                      </a:lnTo>
                      <a:lnTo>
                        <a:pt x="218" y="705"/>
                      </a:lnTo>
                      <a:lnTo>
                        <a:pt x="217" y="705"/>
                      </a:lnTo>
                      <a:lnTo>
                        <a:pt x="217" y="701"/>
                      </a:lnTo>
                      <a:lnTo>
                        <a:pt x="217" y="700"/>
                      </a:lnTo>
                      <a:lnTo>
                        <a:pt x="218" y="700"/>
                      </a:lnTo>
                      <a:lnTo>
                        <a:pt x="218" y="697"/>
                      </a:lnTo>
                      <a:lnTo>
                        <a:pt x="217" y="694"/>
                      </a:lnTo>
                      <a:lnTo>
                        <a:pt x="217" y="692"/>
                      </a:lnTo>
                      <a:lnTo>
                        <a:pt x="217" y="689"/>
                      </a:lnTo>
                      <a:lnTo>
                        <a:pt x="217" y="689"/>
                      </a:lnTo>
                      <a:lnTo>
                        <a:pt x="218" y="685"/>
                      </a:lnTo>
                      <a:lnTo>
                        <a:pt x="220" y="685"/>
                      </a:lnTo>
                      <a:lnTo>
                        <a:pt x="220" y="684"/>
                      </a:lnTo>
                      <a:lnTo>
                        <a:pt x="221" y="682"/>
                      </a:lnTo>
                      <a:lnTo>
                        <a:pt x="221" y="682"/>
                      </a:lnTo>
                      <a:lnTo>
                        <a:pt x="222" y="681"/>
                      </a:lnTo>
                      <a:lnTo>
                        <a:pt x="222" y="679"/>
                      </a:lnTo>
                      <a:lnTo>
                        <a:pt x="222" y="677"/>
                      </a:lnTo>
                      <a:lnTo>
                        <a:pt x="223" y="676"/>
                      </a:lnTo>
                      <a:lnTo>
                        <a:pt x="223" y="669"/>
                      </a:lnTo>
                      <a:lnTo>
                        <a:pt x="225" y="669"/>
                      </a:lnTo>
                      <a:lnTo>
                        <a:pt x="226" y="663"/>
                      </a:lnTo>
                      <a:lnTo>
                        <a:pt x="227" y="663"/>
                      </a:lnTo>
                      <a:lnTo>
                        <a:pt x="229" y="660"/>
                      </a:lnTo>
                      <a:lnTo>
                        <a:pt x="230" y="660"/>
                      </a:lnTo>
                      <a:lnTo>
                        <a:pt x="230" y="656"/>
                      </a:lnTo>
                      <a:lnTo>
                        <a:pt x="231" y="656"/>
                      </a:lnTo>
                      <a:lnTo>
                        <a:pt x="231" y="655"/>
                      </a:lnTo>
                      <a:lnTo>
                        <a:pt x="233" y="655"/>
                      </a:lnTo>
                      <a:lnTo>
                        <a:pt x="233" y="654"/>
                      </a:lnTo>
                      <a:lnTo>
                        <a:pt x="234" y="652"/>
                      </a:lnTo>
                      <a:lnTo>
                        <a:pt x="234" y="652"/>
                      </a:lnTo>
                      <a:lnTo>
                        <a:pt x="234" y="648"/>
                      </a:lnTo>
                      <a:lnTo>
                        <a:pt x="235" y="648"/>
                      </a:lnTo>
                      <a:lnTo>
                        <a:pt x="235" y="641"/>
                      </a:lnTo>
                      <a:lnTo>
                        <a:pt x="235" y="641"/>
                      </a:lnTo>
                      <a:lnTo>
                        <a:pt x="235" y="637"/>
                      </a:lnTo>
                      <a:lnTo>
                        <a:pt x="234" y="637"/>
                      </a:lnTo>
                      <a:lnTo>
                        <a:pt x="234" y="634"/>
                      </a:lnTo>
                      <a:lnTo>
                        <a:pt x="233" y="633"/>
                      </a:lnTo>
                      <a:lnTo>
                        <a:pt x="233" y="631"/>
                      </a:lnTo>
                      <a:lnTo>
                        <a:pt x="231" y="630"/>
                      </a:lnTo>
                      <a:lnTo>
                        <a:pt x="231" y="626"/>
                      </a:lnTo>
                      <a:lnTo>
                        <a:pt x="231" y="626"/>
                      </a:lnTo>
                      <a:lnTo>
                        <a:pt x="231" y="624"/>
                      </a:lnTo>
                      <a:lnTo>
                        <a:pt x="230" y="624"/>
                      </a:lnTo>
                      <a:lnTo>
                        <a:pt x="230" y="621"/>
                      </a:lnTo>
                      <a:lnTo>
                        <a:pt x="231" y="621"/>
                      </a:lnTo>
                      <a:lnTo>
                        <a:pt x="230" y="616"/>
                      </a:lnTo>
                      <a:lnTo>
                        <a:pt x="233" y="614"/>
                      </a:lnTo>
                      <a:lnTo>
                        <a:pt x="231" y="613"/>
                      </a:lnTo>
                      <a:lnTo>
                        <a:pt x="233" y="612"/>
                      </a:lnTo>
                      <a:lnTo>
                        <a:pt x="233" y="612"/>
                      </a:lnTo>
                      <a:lnTo>
                        <a:pt x="233" y="612"/>
                      </a:lnTo>
                      <a:lnTo>
                        <a:pt x="233" y="610"/>
                      </a:lnTo>
                      <a:lnTo>
                        <a:pt x="233" y="610"/>
                      </a:lnTo>
                      <a:lnTo>
                        <a:pt x="231" y="609"/>
                      </a:lnTo>
                      <a:lnTo>
                        <a:pt x="231" y="609"/>
                      </a:lnTo>
                      <a:lnTo>
                        <a:pt x="231" y="605"/>
                      </a:lnTo>
                      <a:lnTo>
                        <a:pt x="231" y="605"/>
                      </a:lnTo>
                      <a:lnTo>
                        <a:pt x="231" y="604"/>
                      </a:lnTo>
                      <a:lnTo>
                        <a:pt x="230" y="603"/>
                      </a:lnTo>
                      <a:lnTo>
                        <a:pt x="229" y="597"/>
                      </a:lnTo>
                      <a:lnTo>
                        <a:pt x="229" y="597"/>
                      </a:lnTo>
                      <a:lnTo>
                        <a:pt x="229" y="596"/>
                      </a:lnTo>
                      <a:lnTo>
                        <a:pt x="227" y="595"/>
                      </a:lnTo>
                      <a:lnTo>
                        <a:pt x="226" y="592"/>
                      </a:lnTo>
                      <a:lnTo>
                        <a:pt x="226" y="592"/>
                      </a:lnTo>
                      <a:lnTo>
                        <a:pt x="226" y="590"/>
                      </a:lnTo>
                      <a:lnTo>
                        <a:pt x="225" y="590"/>
                      </a:lnTo>
                      <a:lnTo>
                        <a:pt x="225" y="588"/>
                      </a:lnTo>
                      <a:lnTo>
                        <a:pt x="223" y="588"/>
                      </a:lnTo>
                      <a:lnTo>
                        <a:pt x="223" y="584"/>
                      </a:lnTo>
                      <a:lnTo>
                        <a:pt x="222" y="584"/>
                      </a:lnTo>
                      <a:lnTo>
                        <a:pt x="223" y="582"/>
                      </a:lnTo>
                      <a:lnTo>
                        <a:pt x="221" y="580"/>
                      </a:lnTo>
                      <a:lnTo>
                        <a:pt x="221" y="579"/>
                      </a:lnTo>
                      <a:lnTo>
                        <a:pt x="220" y="579"/>
                      </a:lnTo>
                      <a:lnTo>
                        <a:pt x="220" y="578"/>
                      </a:lnTo>
                      <a:lnTo>
                        <a:pt x="221" y="576"/>
                      </a:lnTo>
                      <a:lnTo>
                        <a:pt x="221" y="576"/>
                      </a:lnTo>
                      <a:lnTo>
                        <a:pt x="221" y="576"/>
                      </a:lnTo>
                      <a:lnTo>
                        <a:pt x="221" y="574"/>
                      </a:lnTo>
                      <a:lnTo>
                        <a:pt x="220" y="574"/>
                      </a:lnTo>
                      <a:lnTo>
                        <a:pt x="220" y="573"/>
                      </a:lnTo>
                      <a:lnTo>
                        <a:pt x="218" y="573"/>
                      </a:lnTo>
                      <a:lnTo>
                        <a:pt x="218" y="571"/>
                      </a:lnTo>
                      <a:lnTo>
                        <a:pt x="218" y="570"/>
                      </a:lnTo>
                      <a:lnTo>
                        <a:pt x="217" y="567"/>
                      </a:lnTo>
                      <a:lnTo>
                        <a:pt x="216" y="567"/>
                      </a:lnTo>
                      <a:lnTo>
                        <a:pt x="216" y="566"/>
                      </a:lnTo>
                      <a:lnTo>
                        <a:pt x="214" y="566"/>
                      </a:lnTo>
                      <a:lnTo>
                        <a:pt x="214" y="563"/>
                      </a:lnTo>
                      <a:lnTo>
                        <a:pt x="208" y="559"/>
                      </a:lnTo>
                      <a:lnTo>
                        <a:pt x="208" y="558"/>
                      </a:lnTo>
                      <a:lnTo>
                        <a:pt x="208" y="558"/>
                      </a:lnTo>
                      <a:lnTo>
                        <a:pt x="208" y="556"/>
                      </a:lnTo>
                      <a:lnTo>
                        <a:pt x="206" y="554"/>
                      </a:lnTo>
                      <a:lnTo>
                        <a:pt x="205" y="553"/>
                      </a:lnTo>
                      <a:lnTo>
                        <a:pt x="204" y="553"/>
                      </a:lnTo>
                      <a:lnTo>
                        <a:pt x="203" y="550"/>
                      </a:lnTo>
                      <a:lnTo>
                        <a:pt x="201" y="550"/>
                      </a:lnTo>
                      <a:lnTo>
                        <a:pt x="200" y="549"/>
                      </a:lnTo>
                      <a:lnTo>
                        <a:pt x="199" y="546"/>
                      </a:lnTo>
                      <a:lnTo>
                        <a:pt x="197" y="546"/>
                      </a:lnTo>
                      <a:lnTo>
                        <a:pt x="197" y="545"/>
                      </a:lnTo>
                      <a:lnTo>
                        <a:pt x="196" y="545"/>
                      </a:lnTo>
                      <a:lnTo>
                        <a:pt x="196" y="545"/>
                      </a:lnTo>
                      <a:lnTo>
                        <a:pt x="195" y="545"/>
                      </a:lnTo>
                      <a:lnTo>
                        <a:pt x="195" y="544"/>
                      </a:lnTo>
                      <a:lnTo>
                        <a:pt x="193" y="541"/>
                      </a:lnTo>
                      <a:lnTo>
                        <a:pt x="197" y="541"/>
                      </a:lnTo>
                      <a:lnTo>
                        <a:pt x="197" y="540"/>
                      </a:lnTo>
                      <a:lnTo>
                        <a:pt x="195" y="540"/>
                      </a:lnTo>
                      <a:lnTo>
                        <a:pt x="196" y="538"/>
                      </a:lnTo>
                      <a:lnTo>
                        <a:pt x="193" y="538"/>
                      </a:lnTo>
                      <a:lnTo>
                        <a:pt x="192" y="537"/>
                      </a:lnTo>
                      <a:lnTo>
                        <a:pt x="192" y="537"/>
                      </a:lnTo>
                      <a:lnTo>
                        <a:pt x="192" y="535"/>
                      </a:lnTo>
                      <a:lnTo>
                        <a:pt x="191" y="535"/>
                      </a:lnTo>
                      <a:lnTo>
                        <a:pt x="191" y="535"/>
                      </a:lnTo>
                      <a:lnTo>
                        <a:pt x="189" y="535"/>
                      </a:lnTo>
                      <a:lnTo>
                        <a:pt x="189" y="532"/>
                      </a:lnTo>
                      <a:lnTo>
                        <a:pt x="192" y="532"/>
                      </a:lnTo>
                      <a:lnTo>
                        <a:pt x="193" y="529"/>
                      </a:lnTo>
                      <a:lnTo>
                        <a:pt x="195" y="527"/>
                      </a:lnTo>
                      <a:lnTo>
                        <a:pt x="195" y="524"/>
                      </a:lnTo>
                      <a:lnTo>
                        <a:pt x="193" y="521"/>
                      </a:lnTo>
                      <a:lnTo>
                        <a:pt x="196" y="521"/>
                      </a:lnTo>
                      <a:lnTo>
                        <a:pt x="196" y="520"/>
                      </a:lnTo>
                      <a:lnTo>
                        <a:pt x="196" y="520"/>
                      </a:lnTo>
                      <a:lnTo>
                        <a:pt x="195" y="519"/>
                      </a:lnTo>
                      <a:lnTo>
                        <a:pt x="193" y="519"/>
                      </a:lnTo>
                      <a:lnTo>
                        <a:pt x="193" y="518"/>
                      </a:lnTo>
                      <a:lnTo>
                        <a:pt x="199" y="518"/>
                      </a:lnTo>
                      <a:lnTo>
                        <a:pt x="196" y="512"/>
                      </a:lnTo>
                      <a:lnTo>
                        <a:pt x="195" y="511"/>
                      </a:lnTo>
                      <a:lnTo>
                        <a:pt x="199" y="503"/>
                      </a:lnTo>
                      <a:lnTo>
                        <a:pt x="199" y="503"/>
                      </a:lnTo>
                      <a:lnTo>
                        <a:pt x="199" y="502"/>
                      </a:lnTo>
                      <a:lnTo>
                        <a:pt x="199" y="499"/>
                      </a:lnTo>
                      <a:lnTo>
                        <a:pt x="199" y="498"/>
                      </a:lnTo>
                      <a:lnTo>
                        <a:pt x="200" y="498"/>
                      </a:lnTo>
                      <a:lnTo>
                        <a:pt x="200" y="493"/>
                      </a:lnTo>
                      <a:lnTo>
                        <a:pt x="200" y="493"/>
                      </a:lnTo>
                      <a:lnTo>
                        <a:pt x="200" y="490"/>
                      </a:lnTo>
                      <a:lnTo>
                        <a:pt x="201" y="490"/>
                      </a:lnTo>
                      <a:lnTo>
                        <a:pt x="201" y="489"/>
                      </a:lnTo>
                      <a:lnTo>
                        <a:pt x="200" y="487"/>
                      </a:lnTo>
                      <a:lnTo>
                        <a:pt x="200" y="487"/>
                      </a:lnTo>
                      <a:lnTo>
                        <a:pt x="200" y="486"/>
                      </a:lnTo>
                      <a:lnTo>
                        <a:pt x="199" y="485"/>
                      </a:lnTo>
                      <a:lnTo>
                        <a:pt x="199" y="482"/>
                      </a:lnTo>
                      <a:lnTo>
                        <a:pt x="197" y="482"/>
                      </a:lnTo>
                      <a:lnTo>
                        <a:pt x="197" y="481"/>
                      </a:lnTo>
                      <a:lnTo>
                        <a:pt x="197" y="481"/>
                      </a:lnTo>
                      <a:lnTo>
                        <a:pt x="197" y="481"/>
                      </a:lnTo>
                      <a:lnTo>
                        <a:pt x="197" y="480"/>
                      </a:lnTo>
                      <a:lnTo>
                        <a:pt x="199" y="480"/>
                      </a:lnTo>
                      <a:lnTo>
                        <a:pt x="199" y="478"/>
                      </a:lnTo>
                      <a:lnTo>
                        <a:pt x="196" y="478"/>
                      </a:lnTo>
                      <a:lnTo>
                        <a:pt x="196" y="480"/>
                      </a:lnTo>
                      <a:lnTo>
                        <a:pt x="195" y="480"/>
                      </a:lnTo>
                      <a:lnTo>
                        <a:pt x="193" y="478"/>
                      </a:lnTo>
                      <a:lnTo>
                        <a:pt x="191" y="478"/>
                      </a:lnTo>
                      <a:lnTo>
                        <a:pt x="191" y="476"/>
                      </a:lnTo>
                      <a:lnTo>
                        <a:pt x="192" y="473"/>
                      </a:lnTo>
                      <a:lnTo>
                        <a:pt x="191" y="473"/>
                      </a:lnTo>
                      <a:lnTo>
                        <a:pt x="189" y="474"/>
                      </a:lnTo>
                      <a:lnTo>
                        <a:pt x="188" y="476"/>
                      </a:lnTo>
                      <a:lnTo>
                        <a:pt x="187" y="474"/>
                      </a:lnTo>
                      <a:lnTo>
                        <a:pt x="187" y="474"/>
                      </a:lnTo>
                      <a:lnTo>
                        <a:pt x="187" y="473"/>
                      </a:lnTo>
                      <a:lnTo>
                        <a:pt x="187" y="473"/>
                      </a:lnTo>
                      <a:lnTo>
                        <a:pt x="186" y="473"/>
                      </a:lnTo>
                      <a:lnTo>
                        <a:pt x="186" y="476"/>
                      </a:lnTo>
                      <a:lnTo>
                        <a:pt x="184" y="476"/>
                      </a:lnTo>
                      <a:lnTo>
                        <a:pt x="184" y="473"/>
                      </a:lnTo>
                      <a:lnTo>
                        <a:pt x="183" y="473"/>
                      </a:lnTo>
                      <a:lnTo>
                        <a:pt x="183" y="473"/>
                      </a:lnTo>
                      <a:lnTo>
                        <a:pt x="180" y="473"/>
                      </a:lnTo>
                      <a:lnTo>
                        <a:pt x="180" y="473"/>
                      </a:lnTo>
                      <a:lnTo>
                        <a:pt x="179" y="474"/>
                      </a:lnTo>
                      <a:lnTo>
                        <a:pt x="179" y="476"/>
                      </a:lnTo>
                      <a:lnTo>
                        <a:pt x="179" y="476"/>
                      </a:lnTo>
                      <a:lnTo>
                        <a:pt x="178" y="476"/>
                      </a:lnTo>
                      <a:lnTo>
                        <a:pt x="176" y="476"/>
                      </a:lnTo>
                      <a:lnTo>
                        <a:pt x="176" y="476"/>
                      </a:lnTo>
                      <a:lnTo>
                        <a:pt x="175" y="477"/>
                      </a:lnTo>
                      <a:lnTo>
                        <a:pt x="174" y="477"/>
                      </a:lnTo>
                      <a:lnTo>
                        <a:pt x="174" y="476"/>
                      </a:lnTo>
                      <a:lnTo>
                        <a:pt x="174" y="476"/>
                      </a:lnTo>
                      <a:lnTo>
                        <a:pt x="172" y="476"/>
                      </a:lnTo>
                      <a:lnTo>
                        <a:pt x="172" y="477"/>
                      </a:lnTo>
                      <a:lnTo>
                        <a:pt x="166" y="478"/>
                      </a:lnTo>
                      <a:lnTo>
                        <a:pt x="166" y="477"/>
                      </a:lnTo>
                      <a:lnTo>
                        <a:pt x="165" y="476"/>
                      </a:lnTo>
                      <a:lnTo>
                        <a:pt x="165" y="476"/>
                      </a:lnTo>
                      <a:lnTo>
                        <a:pt x="165" y="476"/>
                      </a:lnTo>
                      <a:lnTo>
                        <a:pt x="163" y="474"/>
                      </a:lnTo>
                      <a:lnTo>
                        <a:pt x="162" y="474"/>
                      </a:lnTo>
                      <a:lnTo>
                        <a:pt x="162" y="473"/>
                      </a:lnTo>
                      <a:lnTo>
                        <a:pt x="162" y="473"/>
                      </a:lnTo>
                      <a:lnTo>
                        <a:pt x="162" y="470"/>
                      </a:lnTo>
                      <a:lnTo>
                        <a:pt x="161" y="470"/>
                      </a:lnTo>
                      <a:lnTo>
                        <a:pt x="161" y="469"/>
                      </a:lnTo>
                      <a:lnTo>
                        <a:pt x="162" y="468"/>
                      </a:lnTo>
                      <a:lnTo>
                        <a:pt x="163" y="466"/>
                      </a:lnTo>
                      <a:lnTo>
                        <a:pt x="162" y="465"/>
                      </a:lnTo>
                      <a:lnTo>
                        <a:pt x="161" y="463"/>
                      </a:lnTo>
                      <a:lnTo>
                        <a:pt x="159" y="463"/>
                      </a:lnTo>
                      <a:lnTo>
                        <a:pt x="159" y="460"/>
                      </a:lnTo>
                      <a:lnTo>
                        <a:pt x="158" y="460"/>
                      </a:lnTo>
                      <a:lnTo>
                        <a:pt x="157" y="460"/>
                      </a:lnTo>
                      <a:lnTo>
                        <a:pt x="155" y="460"/>
                      </a:lnTo>
                      <a:lnTo>
                        <a:pt x="154" y="459"/>
                      </a:lnTo>
                      <a:lnTo>
                        <a:pt x="154" y="457"/>
                      </a:lnTo>
                      <a:lnTo>
                        <a:pt x="154" y="457"/>
                      </a:lnTo>
                      <a:lnTo>
                        <a:pt x="154" y="457"/>
                      </a:lnTo>
                      <a:lnTo>
                        <a:pt x="154" y="457"/>
                      </a:lnTo>
                      <a:lnTo>
                        <a:pt x="153" y="457"/>
                      </a:lnTo>
                      <a:lnTo>
                        <a:pt x="153" y="457"/>
                      </a:lnTo>
                      <a:lnTo>
                        <a:pt x="151" y="455"/>
                      </a:lnTo>
                      <a:lnTo>
                        <a:pt x="141" y="455"/>
                      </a:lnTo>
                      <a:lnTo>
                        <a:pt x="141" y="453"/>
                      </a:lnTo>
                      <a:lnTo>
                        <a:pt x="142" y="453"/>
                      </a:lnTo>
                      <a:lnTo>
                        <a:pt x="142" y="453"/>
                      </a:lnTo>
                      <a:lnTo>
                        <a:pt x="140" y="453"/>
                      </a:lnTo>
                      <a:lnTo>
                        <a:pt x="140" y="453"/>
                      </a:lnTo>
                      <a:lnTo>
                        <a:pt x="137" y="453"/>
                      </a:lnTo>
                      <a:lnTo>
                        <a:pt x="137" y="455"/>
                      </a:lnTo>
                      <a:lnTo>
                        <a:pt x="131" y="456"/>
                      </a:lnTo>
                      <a:lnTo>
                        <a:pt x="129" y="457"/>
                      </a:lnTo>
                      <a:lnTo>
                        <a:pt x="129" y="459"/>
                      </a:lnTo>
                      <a:lnTo>
                        <a:pt x="128" y="460"/>
                      </a:lnTo>
                      <a:lnTo>
                        <a:pt x="127" y="460"/>
                      </a:lnTo>
                      <a:lnTo>
                        <a:pt x="127" y="460"/>
                      </a:lnTo>
                      <a:lnTo>
                        <a:pt x="125" y="460"/>
                      </a:lnTo>
                      <a:lnTo>
                        <a:pt x="125" y="461"/>
                      </a:lnTo>
                      <a:lnTo>
                        <a:pt x="124" y="461"/>
                      </a:lnTo>
                      <a:lnTo>
                        <a:pt x="124" y="461"/>
                      </a:lnTo>
                      <a:lnTo>
                        <a:pt x="124" y="463"/>
                      </a:lnTo>
                      <a:lnTo>
                        <a:pt x="123" y="463"/>
                      </a:lnTo>
                      <a:lnTo>
                        <a:pt x="121" y="463"/>
                      </a:lnTo>
                      <a:lnTo>
                        <a:pt x="121" y="461"/>
                      </a:lnTo>
                      <a:lnTo>
                        <a:pt x="124" y="460"/>
                      </a:lnTo>
                      <a:lnTo>
                        <a:pt x="124" y="460"/>
                      </a:lnTo>
                      <a:lnTo>
                        <a:pt x="124" y="460"/>
                      </a:lnTo>
                      <a:lnTo>
                        <a:pt x="123" y="460"/>
                      </a:lnTo>
                      <a:lnTo>
                        <a:pt x="123" y="460"/>
                      </a:lnTo>
                      <a:lnTo>
                        <a:pt x="123" y="457"/>
                      </a:lnTo>
                      <a:lnTo>
                        <a:pt x="123" y="457"/>
                      </a:lnTo>
                      <a:lnTo>
                        <a:pt x="123" y="459"/>
                      </a:lnTo>
                      <a:lnTo>
                        <a:pt x="121" y="460"/>
                      </a:lnTo>
                      <a:lnTo>
                        <a:pt x="121" y="461"/>
                      </a:lnTo>
                      <a:lnTo>
                        <a:pt x="119" y="461"/>
                      </a:lnTo>
                      <a:lnTo>
                        <a:pt x="119" y="460"/>
                      </a:lnTo>
                      <a:lnTo>
                        <a:pt x="117" y="460"/>
                      </a:lnTo>
                      <a:lnTo>
                        <a:pt x="117" y="457"/>
                      </a:lnTo>
                      <a:lnTo>
                        <a:pt x="116" y="457"/>
                      </a:lnTo>
                      <a:lnTo>
                        <a:pt x="114" y="457"/>
                      </a:lnTo>
                      <a:lnTo>
                        <a:pt x="114" y="457"/>
                      </a:lnTo>
                      <a:lnTo>
                        <a:pt x="116" y="459"/>
                      </a:lnTo>
                      <a:lnTo>
                        <a:pt x="116" y="460"/>
                      </a:lnTo>
                      <a:lnTo>
                        <a:pt x="117" y="463"/>
                      </a:lnTo>
                      <a:lnTo>
                        <a:pt x="112" y="463"/>
                      </a:lnTo>
                      <a:lnTo>
                        <a:pt x="112" y="464"/>
                      </a:lnTo>
                      <a:lnTo>
                        <a:pt x="110" y="464"/>
                      </a:lnTo>
                      <a:lnTo>
                        <a:pt x="110" y="465"/>
                      </a:lnTo>
                      <a:lnTo>
                        <a:pt x="102" y="465"/>
                      </a:lnTo>
                      <a:lnTo>
                        <a:pt x="102" y="465"/>
                      </a:lnTo>
                      <a:lnTo>
                        <a:pt x="100" y="465"/>
                      </a:lnTo>
                      <a:lnTo>
                        <a:pt x="100" y="466"/>
                      </a:lnTo>
                      <a:lnTo>
                        <a:pt x="98" y="466"/>
                      </a:lnTo>
                      <a:lnTo>
                        <a:pt x="96" y="468"/>
                      </a:lnTo>
                      <a:lnTo>
                        <a:pt x="93" y="468"/>
                      </a:lnTo>
                      <a:lnTo>
                        <a:pt x="93" y="469"/>
                      </a:lnTo>
                      <a:lnTo>
                        <a:pt x="91" y="469"/>
                      </a:lnTo>
                      <a:lnTo>
                        <a:pt x="91" y="469"/>
                      </a:lnTo>
                      <a:lnTo>
                        <a:pt x="90" y="469"/>
                      </a:lnTo>
                      <a:lnTo>
                        <a:pt x="90" y="470"/>
                      </a:lnTo>
                      <a:lnTo>
                        <a:pt x="85" y="472"/>
                      </a:lnTo>
                      <a:lnTo>
                        <a:pt x="85" y="472"/>
                      </a:lnTo>
                      <a:lnTo>
                        <a:pt x="77" y="472"/>
                      </a:lnTo>
                      <a:lnTo>
                        <a:pt x="77" y="470"/>
                      </a:lnTo>
                      <a:lnTo>
                        <a:pt x="74" y="470"/>
                      </a:lnTo>
                      <a:lnTo>
                        <a:pt x="74" y="470"/>
                      </a:lnTo>
                      <a:lnTo>
                        <a:pt x="72" y="469"/>
                      </a:lnTo>
                      <a:lnTo>
                        <a:pt x="72" y="469"/>
                      </a:lnTo>
                      <a:lnTo>
                        <a:pt x="57" y="469"/>
                      </a:lnTo>
                      <a:lnTo>
                        <a:pt x="56" y="472"/>
                      </a:lnTo>
                      <a:lnTo>
                        <a:pt x="52" y="474"/>
                      </a:lnTo>
                      <a:lnTo>
                        <a:pt x="48" y="476"/>
                      </a:lnTo>
                      <a:lnTo>
                        <a:pt x="44" y="477"/>
                      </a:lnTo>
                      <a:lnTo>
                        <a:pt x="40" y="478"/>
                      </a:lnTo>
                      <a:lnTo>
                        <a:pt x="38" y="477"/>
                      </a:lnTo>
                      <a:lnTo>
                        <a:pt x="36" y="476"/>
                      </a:lnTo>
                      <a:lnTo>
                        <a:pt x="36" y="474"/>
                      </a:lnTo>
                      <a:lnTo>
                        <a:pt x="32" y="474"/>
                      </a:lnTo>
                      <a:lnTo>
                        <a:pt x="31" y="473"/>
                      </a:lnTo>
                      <a:lnTo>
                        <a:pt x="28" y="472"/>
                      </a:lnTo>
                      <a:lnTo>
                        <a:pt x="27" y="470"/>
                      </a:lnTo>
                      <a:lnTo>
                        <a:pt x="24" y="468"/>
                      </a:lnTo>
                      <a:lnTo>
                        <a:pt x="24" y="465"/>
                      </a:lnTo>
                      <a:lnTo>
                        <a:pt x="22" y="464"/>
                      </a:lnTo>
                      <a:lnTo>
                        <a:pt x="22" y="464"/>
                      </a:lnTo>
                      <a:lnTo>
                        <a:pt x="21" y="463"/>
                      </a:lnTo>
                      <a:lnTo>
                        <a:pt x="19" y="461"/>
                      </a:lnTo>
                      <a:lnTo>
                        <a:pt x="17" y="461"/>
                      </a:lnTo>
                      <a:lnTo>
                        <a:pt x="15" y="459"/>
                      </a:lnTo>
                      <a:lnTo>
                        <a:pt x="14" y="459"/>
                      </a:lnTo>
                      <a:lnTo>
                        <a:pt x="13" y="457"/>
                      </a:lnTo>
                      <a:lnTo>
                        <a:pt x="13" y="457"/>
                      </a:lnTo>
                      <a:lnTo>
                        <a:pt x="13" y="456"/>
                      </a:lnTo>
                      <a:lnTo>
                        <a:pt x="10" y="455"/>
                      </a:lnTo>
                      <a:lnTo>
                        <a:pt x="10" y="453"/>
                      </a:lnTo>
                      <a:lnTo>
                        <a:pt x="6" y="449"/>
                      </a:lnTo>
                      <a:lnTo>
                        <a:pt x="2" y="449"/>
                      </a:lnTo>
                      <a:lnTo>
                        <a:pt x="2" y="448"/>
                      </a:lnTo>
                      <a:lnTo>
                        <a:pt x="1" y="448"/>
                      </a:lnTo>
                      <a:lnTo>
                        <a:pt x="0" y="448"/>
                      </a:lnTo>
                      <a:close/>
                      <a:moveTo>
                        <a:pt x="1050" y="413"/>
                      </a:moveTo>
                      <a:lnTo>
                        <a:pt x="1050" y="414"/>
                      </a:lnTo>
                      <a:lnTo>
                        <a:pt x="1051" y="415"/>
                      </a:lnTo>
                      <a:lnTo>
                        <a:pt x="1052" y="417"/>
                      </a:lnTo>
                      <a:lnTo>
                        <a:pt x="1053" y="417"/>
                      </a:lnTo>
                      <a:lnTo>
                        <a:pt x="1053" y="415"/>
                      </a:lnTo>
                      <a:lnTo>
                        <a:pt x="1052" y="414"/>
                      </a:lnTo>
                      <a:lnTo>
                        <a:pt x="1052" y="413"/>
                      </a:lnTo>
                      <a:lnTo>
                        <a:pt x="1051" y="414"/>
                      </a:lnTo>
                      <a:lnTo>
                        <a:pt x="1050" y="413"/>
                      </a:lnTo>
                      <a:close/>
                      <a:moveTo>
                        <a:pt x="1002" y="326"/>
                      </a:moveTo>
                      <a:lnTo>
                        <a:pt x="1001" y="326"/>
                      </a:lnTo>
                      <a:lnTo>
                        <a:pt x="1000" y="326"/>
                      </a:lnTo>
                      <a:lnTo>
                        <a:pt x="1001" y="329"/>
                      </a:lnTo>
                      <a:lnTo>
                        <a:pt x="1002" y="328"/>
                      </a:lnTo>
                      <a:lnTo>
                        <a:pt x="1002" y="326"/>
                      </a:lnTo>
                      <a:close/>
                      <a:moveTo>
                        <a:pt x="614" y="244"/>
                      </a:moveTo>
                      <a:lnTo>
                        <a:pt x="614" y="256"/>
                      </a:lnTo>
                      <a:lnTo>
                        <a:pt x="615" y="256"/>
                      </a:lnTo>
                      <a:lnTo>
                        <a:pt x="615" y="258"/>
                      </a:lnTo>
                      <a:lnTo>
                        <a:pt x="616" y="260"/>
                      </a:lnTo>
                      <a:lnTo>
                        <a:pt x="618" y="261"/>
                      </a:lnTo>
                      <a:lnTo>
                        <a:pt x="619" y="261"/>
                      </a:lnTo>
                      <a:lnTo>
                        <a:pt x="619" y="262"/>
                      </a:lnTo>
                      <a:lnTo>
                        <a:pt x="621" y="264"/>
                      </a:lnTo>
                      <a:lnTo>
                        <a:pt x="621" y="265"/>
                      </a:lnTo>
                      <a:lnTo>
                        <a:pt x="625" y="268"/>
                      </a:lnTo>
                      <a:lnTo>
                        <a:pt x="625" y="269"/>
                      </a:lnTo>
                      <a:lnTo>
                        <a:pt x="628" y="269"/>
                      </a:lnTo>
                      <a:lnTo>
                        <a:pt x="628" y="269"/>
                      </a:lnTo>
                      <a:lnTo>
                        <a:pt x="632" y="270"/>
                      </a:lnTo>
                      <a:lnTo>
                        <a:pt x="632" y="271"/>
                      </a:lnTo>
                      <a:lnTo>
                        <a:pt x="635" y="271"/>
                      </a:lnTo>
                      <a:lnTo>
                        <a:pt x="637" y="275"/>
                      </a:lnTo>
                      <a:lnTo>
                        <a:pt x="640" y="275"/>
                      </a:lnTo>
                      <a:lnTo>
                        <a:pt x="640" y="275"/>
                      </a:lnTo>
                      <a:lnTo>
                        <a:pt x="640" y="277"/>
                      </a:lnTo>
                      <a:lnTo>
                        <a:pt x="640" y="278"/>
                      </a:lnTo>
                      <a:lnTo>
                        <a:pt x="642" y="279"/>
                      </a:lnTo>
                      <a:lnTo>
                        <a:pt x="642" y="282"/>
                      </a:lnTo>
                      <a:lnTo>
                        <a:pt x="644" y="283"/>
                      </a:lnTo>
                      <a:lnTo>
                        <a:pt x="645" y="285"/>
                      </a:lnTo>
                      <a:lnTo>
                        <a:pt x="646" y="285"/>
                      </a:lnTo>
                      <a:lnTo>
                        <a:pt x="646" y="286"/>
                      </a:lnTo>
                      <a:lnTo>
                        <a:pt x="645" y="288"/>
                      </a:lnTo>
                      <a:lnTo>
                        <a:pt x="644" y="290"/>
                      </a:lnTo>
                      <a:lnTo>
                        <a:pt x="644" y="291"/>
                      </a:lnTo>
                      <a:lnTo>
                        <a:pt x="644" y="291"/>
                      </a:lnTo>
                      <a:lnTo>
                        <a:pt x="644" y="294"/>
                      </a:lnTo>
                      <a:lnTo>
                        <a:pt x="642" y="294"/>
                      </a:lnTo>
                      <a:lnTo>
                        <a:pt x="642" y="295"/>
                      </a:lnTo>
                      <a:lnTo>
                        <a:pt x="641" y="295"/>
                      </a:lnTo>
                      <a:lnTo>
                        <a:pt x="641" y="298"/>
                      </a:lnTo>
                      <a:lnTo>
                        <a:pt x="638" y="299"/>
                      </a:lnTo>
                      <a:lnTo>
                        <a:pt x="638" y="300"/>
                      </a:lnTo>
                      <a:lnTo>
                        <a:pt x="638" y="303"/>
                      </a:lnTo>
                      <a:lnTo>
                        <a:pt x="637" y="304"/>
                      </a:lnTo>
                      <a:lnTo>
                        <a:pt x="636" y="305"/>
                      </a:lnTo>
                      <a:lnTo>
                        <a:pt x="635" y="307"/>
                      </a:lnTo>
                      <a:lnTo>
                        <a:pt x="635" y="308"/>
                      </a:lnTo>
                      <a:lnTo>
                        <a:pt x="635" y="311"/>
                      </a:lnTo>
                      <a:lnTo>
                        <a:pt x="632" y="309"/>
                      </a:lnTo>
                      <a:lnTo>
                        <a:pt x="632" y="311"/>
                      </a:lnTo>
                      <a:lnTo>
                        <a:pt x="631" y="311"/>
                      </a:lnTo>
                      <a:lnTo>
                        <a:pt x="631" y="313"/>
                      </a:lnTo>
                      <a:lnTo>
                        <a:pt x="629" y="313"/>
                      </a:lnTo>
                      <a:lnTo>
                        <a:pt x="629" y="315"/>
                      </a:lnTo>
                      <a:lnTo>
                        <a:pt x="629" y="315"/>
                      </a:lnTo>
                      <a:lnTo>
                        <a:pt x="629" y="321"/>
                      </a:lnTo>
                      <a:lnTo>
                        <a:pt x="629" y="321"/>
                      </a:lnTo>
                      <a:lnTo>
                        <a:pt x="629" y="322"/>
                      </a:lnTo>
                      <a:lnTo>
                        <a:pt x="629" y="324"/>
                      </a:lnTo>
                      <a:lnTo>
                        <a:pt x="629" y="324"/>
                      </a:lnTo>
                      <a:lnTo>
                        <a:pt x="621" y="325"/>
                      </a:lnTo>
                      <a:lnTo>
                        <a:pt x="620" y="328"/>
                      </a:lnTo>
                      <a:lnTo>
                        <a:pt x="619" y="328"/>
                      </a:lnTo>
                      <a:lnTo>
                        <a:pt x="619" y="329"/>
                      </a:lnTo>
                      <a:lnTo>
                        <a:pt x="618" y="330"/>
                      </a:lnTo>
                      <a:lnTo>
                        <a:pt x="618" y="332"/>
                      </a:lnTo>
                      <a:lnTo>
                        <a:pt x="618" y="332"/>
                      </a:lnTo>
                      <a:lnTo>
                        <a:pt x="618" y="333"/>
                      </a:lnTo>
                      <a:lnTo>
                        <a:pt x="616" y="333"/>
                      </a:lnTo>
                      <a:lnTo>
                        <a:pt x="615" y="334"/>
                      </a:lnTo>
                      <a:lnTo>
                        <a:pt x="612" y="334"/>
                      </a:lnTo>
                      <a:lnTo>
                        <a:pt x="610" y="334"/>
                      </a:lnTo>
                      <a:lnTo>
                        <a:pt x="607" y="334"/>
                      </a:lnTo>
                      <a:lnTo>
                        <a:pt x="607" y="337"/>
                      </a:lnTo>
                      <a:lnTo>
                        <a:pt x="606" y="338"/>
                      </a:lnTo>
                      <a:lnTo>
                        <a:pt x="606" y="341"/>
                      </a:lnTo>
                      <a:lnTo>
                        <a:pt x="603" y="341"/>
                      </a:lnTo>
                      <a:lnTo>
                        <a:pt x="603" y="342"/>
                      </a:lnTo>
                      <a:lnTo>
                        <a:pt x="602" y="342"/>
                      </a:lnTo>
                      <a:lnTo>
                        <a:pt x="602" y="343"/>
                      </a:lnTo>
                      <a:lnTo>
                        <a:pt x="598" y="343"/>
                      </a:lnTo>
                      <a:lnTo>
                        <a:pt x="598" y="343"/>
                      </a:lnTo>
                      <a:lnTo>
                        <a:pt x="594" y="345"/>
                      </a:lnTo>
                      <a:lnTo>
                        <a:pt x="594" y="346"/>
                      </a:lnTo>
                      <a:lnTo>
                        <a:pt x="587" y="346"/>
                      </a:lnTo>
                      <a:lnTo>
                        <a:pt x="586" y="349"/>
                      </a:lnTo>
                      <a:lnTo>
                        <a:pt x="583" y="349"/>
                      </a:lnTo>
                      <a:lnTo>
                        <a:pt x="583" y="349"/>
                      </a:lnTo>
                      <a:lnTo>
                        <a:pt x="582" y="349"/>
                      </a:lnTo>
                      <a:lnTo>
                        <a:pt x="582" y="350"/>
                      </a:lnTo>
                      <a:lnTo>
                        <a:pt x="580" y="351"/>
                      </a:lnTo>
                      <a:lnTo>
                        <a:pt x="580" y="354"/>
                      </a:lnTo>
                      <a:lnTo>
                        <a:pt x="580" y="354"/>
                      </a:lnTo>
                      <a:lnTo>
                        <a:pt x="580" y="354"/>
                      </a:lnTo>
                      <a:lnTo>
                        <a:pt x="580" y="354"/>
                      </a:lnTo>
                      <a:lnTo>
                        <a:pt x="581" y="357"/>
                      </a:lnTo>
                      <a:lnTo>
                        <a:pt x="580" y="357"/>
                      </a:lnTo>
                      <a:lnTo>
                        <a:pt x="580" y="357"/>
                      </a:lnTo>
                      <a:lnTo>
                        <a:pt x="578" y="357"/>
                      </a:lnTo>
                      <a:lnTo>
                        <a:pt x="577" y="359"/>
                      </a:lnTo>
                      <a:lnTo>
                        <a:pt x="574" y="362"/>
                      </a:lnTo>
                      <a:lnTo>
                        <a:pt x="572" y="363"/>
                      </a:lnTo>
                      <a:lnTo>
                        <a:pt x="572" y="262"/>
                      </a:lnTo>
                      <a:lnTo>
                        <a:pt x="573" y="264"/>
                      </a:lnTo>
                      <a:lnTo>
                        <a:pt x="573" y="265"/>
                      </a:lnTo>
                      <a:lnTo>
                        <a:pt x="580" y="265"/>
                      </a:lnTo>
                      <a:lnTo>
                        <a:pt x="580" y="264"/>
                      </a:lnTo>
                      <a:lnTo>
                        <a:pt x="581" y="264"/>
                      </a:lnTo>
                      <a:lnTo>
                        <a:pt x="582" y="262"/>
                      </a:lnTo>
                      <a:lnTo>
                        <a:pt x="583" y="264"/>
                      </a:lnTo>
                      <a:lnTo>
                        <a:pt x="585" y="264"/>
                      </a:lnTo>
                      <a:lnTo>
                        <a:pt x="585" y="264"/>
                      </a:lnTo>
                      <a:lnTo>
                        <a:pt x="585" y="264"/>
                      </a:lnTo>
                      <a:lnTo>
                        <a:pt x="586" y="264"/>
                      </a:lnTo>
                      <a:lnTo>
                        <a:pt x="586" y="264"/>
                      </a:lnTo>
                      <a:lnTo>
                        <a:pt x="587" y="265"/>
                      </a:lnTo>
                      <a:lnTo>
                        <a:pt x="593" y="266"/>
                      </a:lnTo>
                      <a:lnTo>
                        <a:pt x="593" y="264"/>
                      </a:lnTo>
                      <a:lnTo>
                        <a:pt x="594" y="264"/>
                      </a:lnTo>
                      <a:lnTo>
                        <a:pt x="595" y="262"/>
                      </a:lnTo>
                      <a:lnTo>
                        <a:pt x="597" y="262"/>
                      </a:lnTo>
                      <a:lnTo>
                        <a:pt x="598" y="261"/>
                      </a:lnTo>
                      <a:lnTo>
                        <a:pt x="599" y="260"/>
                      </a:lnTo>
                      <a:lnTo>
                        <a:pt x="600" y="260"/>
                      </a:lnTo>
                      <a:lnTo>
                        <a:pt x="602" y="258"/>
                      </a:lnTo>
                      <a:lnTo>
                        <a:pt x="602" y="257"/>
                      </a:lnTo>
                      <a:lnTo>
                        <a:pt x="604" y="256"/>
                      </a:lnTo>
                      <a:lnTo>
                        <a:pt x="604" y="254"/>
                      </a:lnTo>
                      <a:lnTo>
                        <a:pt x="611" y="249"/>
                      </a:lnTo>
                      <a:lnTo>
                        <a:pt x="611" y="248"/>
                      </a:lnTo>
                      <a:lnTo>
                        <a:pt x="611" y="247"/>
                      </a:lnTo>
                      <a:lnTo>
                        <a:pt x="612" y="245"/>
                      </a:lnTo>
                      <a:lnTo>
                        <a:pt x="614" y="244"/>
                      </a:lnTo>
                      <a:close/>
                      <a:moveTo>
                        <a:pt x="1119" y="214"/>
                      </a:moveTo>
                      <a:lnTo>
                        <a:pt x="1116" y="215"/>
                      </a:lnTo>
                      <a:lnTo>
                        <a:pt x="1116" y="216"/>
                      </a:lnTo>
                      <a:lnTo>
                        <a:pt x="1114" y="216"/>
                      </a:lnTo>
                      <a:lnTo>
                        <a:pt x="1114" y="215"/>
                      </a:lnTo>
                      <a:lnTo>
                        <a:pt x="1112" y="215"/>
                      </a:lnTo>
                      <a:lnTo>
                        <a:pt x="1112" y="218"/>
                      </a:lnTo>
                      <a:lnTo>
                        <a:pt x="1115" y="219"/>
                      </a:lnTo>
                      <a:lnTo>
                        <a:pt x="1116" y="219"/>
                      </a:lnTo>
                      <a:lnTo>
                        <a:pt x="1118" y="219"/>
                      </a:lnTo>
                      <a:lnTo>
                        <a:pt x="1119" y="219"/>
                      </a:lnTo>
                      <a:lnTo>
                        <a:pt x="1120" y="215"/>
                      </a:lnTo>
                      <a:lnTo>
                        <a:pt x="1119" y="215"/>
                      </a:lnTo>
                      <a:lnTo>
                        <a:pt x="1119" y="214"/>
                      </a:lnTo>
                      <a:close/>
                      <a:moveTo>
                        <a:pt x="1158" y="210"/>
                      </a:moveTo>
                      <a:lnTo>
                        <a:pt x="1152" y="211"/>
                      </a:lnTo>
                      <a:lnTo>
                        <a:pt x="1152" y="211"/>
                      </a:lnTo>
                      <a:lnTo>
                        <a:pt x="1153" y="213"/>
                      </a:lnTo>
                      <a:lnTo>
                        <a:pt x="1154" y="214"/>
                      </a:lnTo>
                      <a:lnTo>
                        <a:pt x="1156" y="214"/>
                      </a:lnTo>
                      <a:lnTo>
                        <a:pt x="1157" y="213"/>
                      </a:lnTo>
                      <a:lnTo>
                        <a:pt x="1157" y="211"/>
                      </a:lnTo>
                      <a:lnTo>
                        <a:pt x="1158" y="210"/>
                      </a:lnTo>
                      <a:close/>
                      <a:moveTo>
                        <a:pt x="1184" y="186"/>
                      </a:moveTo>
                      <a:lnTo>
                        <a:pt x="1184" y="186"/>
                      </a:lnTo>
                      <a:lnTo>
                        <a:pt x="1183" y="186"/>
                      </a:lnTo>
                      <a:lnTo>
                        <a:pt x="1183" y="188"/>
                      </a:lnTo>
                      <a:lnTo>
                        <a:pt x="1182" y="189"/>
                      </a:lnTo>
                      <a:lnTo>
                        <a:pt x="1182" y="190"/>
                      </a:lnTo>
                      <a:lnTo>
                        <a:pt x="1183" y="190"/>
                      </a:lnTo>
                      <a:lnTo>
                        <a:pt x="1184" y="192"/>
                      </a:lnTo>
                      <a:lnTo>
                        <a:pt x="1187" y="192"/>
                      </a:lnTo>
                      <a:lnTo>
                        <a:pt x="1187" y="189"/>
                      </a:lnTo>
                      <a:lnTo>
                        <a:pt x="1186" y="189"/>
                      </a:lnTo>
                      <a:lnTo>
                        <a:pt x="1186" y="189"/>
                      </a:lnTo>
                      <a:lnTo>
                        <a:pt x="1187" y="189"/>
                      </a:lnTo>
                      <a:lnTo>
                        <a:pt x="1187" y="188"/>
                      </a:lnTo>
                      <a:lnTo>
                        <a:pt x="1186" y="186"/>
                      </a:lnTo>
                      <a:lnTo>
                        <a:pt x="1184" y="186"/>
                      </a:lnTo>
                      <a:close/>
                      <a:moveTo>
                        <a:pt x="1158" y="148"/>
                      </a:moveTo>
                      <a:lnTo>
                        <a:pt x="1159" y="150"/>
                      </a:lnTo>
                      <a:lnTo>
                        <a:pt x="1161" y="150"/>
                      </a:lnTo>
                      <a:lnTo>
                        <a:pt x="1161" y="148"/>
                      </a:lnTo>
                      <a:lnTo>
                        <a:pt x="1158" y="148"/>
                      </a:lnTo>
                      <a:close/>
                      <a:moveTo>
                        <a:pt x="1008" y="124"/>
                      </a:moveTo>
                      <a:lnTo>
                        <a:pt x="1008" y="126"/>
                      </a:lnTo>
                      <a:lnTo>
                        <a:pt x="1012" y="127"/>
                      </a:lnTo>
                      <a:lnTo>
                        <a:pt x="1012" y="125"/>
                      </a:lnTo>
                      <a:lnTo>
                        <a:pt x="1010" y="125"/>
                      </a:lnTo>
                      <a:lnTo>
                        <a:pt x="1009" y="124"/>
                      </a:lnTo>
                      <a:lnTo>
                        <a:pt x="1008" y="124"/>
                      </a:lnTo>
                      <a:close/>
                      <a:moveTo>
                        <a:pt x="807" y="52"/>
                      </a:moveTo>
                      <a:lnTo>
                        <a:pt x="806" y="52"/>
                      </a:lnTo>
                      <a:lnTo>
                        <a:pt x="803" y="53"/>
                      </a:lnTo>
                      <a:lnTo>
                        <a:pt x="801" y="53"/>
                      </a:lnTo>
                      <a:lnTo>
                        <a:pt x="798" y="53"/>
                      </a:lnTo>
                      <a:lnTo>
                        <a:pt x="797" y="54"/>
                      </a:lnTo>
                      <a:lnTo>
                        <a:pt x="796" y="55"/>
                      </a:lnTo>
                      <a:lnTo>
                        <a:pt x="796" y="55"/>
                      </a:lnTo>
                      <a:lnTo>
                        <a:pt x="796" y="55"/>
                      </a:lnTo>
                      <a:lnTo>
                        <a:pt x="798" y="57"/>
                      </a:lnTo>
                      <a:lnTo>
                        <a:pt x="799" y="58"/>
                      </a:lnTo>
                      <a:lnTo>
                        <a:pt x="802" y="58"/>
                      </a:lnTo>
                      <a:lnTo>
                        <a:pt x="802" y="58"/>
                      </a:lnTo>
                      <a:lnTo>
                        <a:pt x="805" y="57"/>
                      </a:lnTo>
                      <a:lnTo>
                        <a:pt x="805" y="57"/>
                      </a:lnTo>
                      <a:lnTo>
                        <a:pt x="806" y="58"/>
                      </a:lnTo>
                      <a:lnTo>
                        <a:pt x="807" y="57"/>
                      </a:lnTo>
                      <a:lnTo>
                        <a:pt x="809" y="54"/>
                      </a:lnTo>
                      <a:lnTo>
                        <a:pt x="811" y="54"/>
                      </a:lnTo>
                      <a:lnTo>
                        <a:pt x="811" y="54"/>
                      </a:lnTo>
                      <a:lnTo>
                        <a:pt x="813" y="53"/>
                      </a:lnTo>
                      <a:lnTo>
                        <a:pt x="813" y="53"/>
                      </a:lnTo>
                      <a:lnTo>
                        <a:pt x="813" y="53"/>
                      </a:lnTo>
                      <a:lnTo>
                        <a:pt x="813" y="52"/>
                      </a:lnTo>
                      <a:lnTo>
                        <a:pt x="810" y="52"/>
                      </a:lnTo>
                      <a:lnTo>
                        <a:pt x="807" y="52"/>
                      </a:lnTo>
                      <a:close/>
                      <a:moveTo>
                        <a:pt x="657" y="7"/>
                      </a:moveTo>
                      <a:lnTo>
                        <a:pt x="657" y="7"/>
                      </a:lnTo>
                      <a:lnTo>
                        <a:pt x="658" y="8"/>
                      </a:lnTo>
                      <a:lnTo>
                        <a:pt x="658" y="8"/>
                      </a:lnTo>
                      <a:lnTo>
                        <a:pt x="658" y="8"/>
                      </a:lnTo>
                      <a:lnTo>
                        <a:pt x="655" y="8"/>
                      </a:lnTo>
                      <a:lnTo>
                        <a:pt x="653" y="8"/>
                      </a:lnTo>
                      <a:lnTo>
                        <a:pt x="650" y="8"/>
                      </a:lnTo>
                      <a:lnTo>
                        <a:pt x="652" y="10"/>
                      </a:lnTo>
                      <a:lnTo>
                        <a:pt x="652" y="11"/>
                      </a:lnTo>
                      <a:lnTo>
                        <a:pt x="652" y="12"/>
                      </a:lnTo>
                      <a:lnTo>
                        <a:pt x="652" y="14"/>
                      </a:lnTo>
                      <a:lnTo>
                        <a:pt x="650" y="14"/>
                      </a:lnTo>
                      <a:lnTo>
                        <a:pt x="649" y="14"/>
                      </a:lnTo>
                      <a:lnTo>
                        <a:pt x="649" y="14"/>
                      </a:lnTo>
                      <a:lnTo>
                        <a:pt x="648" y="12"/>
                      </a:lnTo>
                      <a:lnTo>
                        <a:pt x="648" y="12"/>
                      </a:lnTo>
                      <a:lnTo>
                        <a:pt x="648" y="14"/>
                      </a:lnTo>
                      <a:lnTo>
                        <a:pt x="646" y="14"/>
                      </a:lnTo>
                      <a:lnTo>
                        <a:pt x="646" y="14"/>
                      </a:lnTo>
                      <a:lnTo>
                        <a:pt x="646" y="15"/>
                      </a:lnTo>
                      <a:lnTo>
                        <a:pt x="644" y="15"/>
                      </a:lnTo>
                      <a:lnTo>
                        <a:pt x="642" y="20"/>
                      </a:lnTo>
                      <a:lnTo>
                        <a:pt x="641" y="20"/>
                      </a:lnTo>
                      <a:lnTo>
                        <a:pt x="641" y="21"/>
                      </a:lnTo>
                      <a:lnTo>
                        <a:pt x="640" y="21"/>
                      </a:lnTo>
                      <a:lnTo>
                        <a:pt x="641" y="17"/>
                      </a:lnTo>
                      <a:lnTo>
                        <a:pt x="638" y="17"/>
                      </a:lnTo>
                      <a:lnTo>
                        <a:pt x="637" y="19"/>
                      </a:lnTo>
                      <a:lnTo>
                        <a:pt x="636" y="19"/>
                      </a:lnTo>
                      <a:lnTo>
                        <a:pt x="635" y="23"/>
                      </a:lnTo>
                      <a:lnTo>
                        <a:pt x="632" y="25"/>
                      </a:lnTo>
                      <a:lnTo>
                        <a:pt x="632" y="27"/>
                      </a:lnTo>
                      <a:lnTo>
                        <a:pt x="632" y="29"/>
                      </a:lnTo>
                      <a:lnTo>
                        <a:pt x="632" y="31"/>
                      </a:lnTo>
                      <a:lnTo>
                        <a:pt x="633" y="32"/>
                      </a:lnTo>
                      <a:lnTo>
                        <a:pt x="631" y="32"/>
                      </a:lnTo>
                      <a:lnTo>
                        <a:pt x="631" y="34"/>
                      </a:lnTo>
                      <a:lnTo>
                        <a:pt x="631" y="37"/>
                      </a:lnTo>
                      <a:lnTo>
                        <a:pt x="632" y="37"/>
                      </a:lnTo>
                      <a:lnTo>
                        <a:pt x="631" y="40"/>
                      </a:lnTo>
                      <a:lnTo>
                        <a:pt x="632" y="40"/>
                      </a:lnTo>
                      <a:lnTo>
                        <a:pt x="632" y="41"/>
                      </a:lnTo>
                      <a:lnTo>
                        <a:pt x="633" y="41"/>
                      </a:lnTo>
                      <a:lnTo>
                        <a:pt x="633" y="41"/>
                      </a:lnTo>
                      <a:lnTo>
                        <a:pt x="632" y="41"/>
                      </a:lnTo>
                      <a:lnTo>
                        <a:pt x="632" y="41"/>
                      </a:lnTo>
                      <a:lnTo>
                        <a:pt x="632" y="41"/>
                      </a:lnTo>
                      <a:lnTo>
                        <a:pt x="632" y="45"/>
                      </a:lnTo>
                      <a:lnTo>
                        <a:pt x="635" y="44"/>
                      </a:lnTo>
                      <a:lnTo>
                        <a:pt x="637" y="42"/>
                      </a:lnTo>
                      <a:lnTo>
                        <a:pt x="640" y="41"/>
                      </a:lnTo>
                      <a:lnTo>
                        <a:pt x="640" y="42"/>
                      </a:lnTo>
                      <a:lnTo>
                        <a:pt x="642" y="44"/>
                      </a:lnTo>
                      <a:lnTo>
                        <a:pt x="641" y="45"/>
                      </a:lnTo>
                      <a:lnTo>
                        <a:pt x="641" y="46"/>
                      </a:lnTo>
                      <a:lnTo>
                        <a:pt x="641" y="46"/>
                      </a:lnTo>
                      <a:lnTo>
                        <a:pt x="641" y="49"/>
                      </a:lnTo>
                      <a:lnTo>
                        <a:pt x="640" y="49"/>
                      </a:lnTo>
                      <a:lnTo>
                        <a:pt x="640" y="49"/>
                      </a:lnTo>
                      <a:lnTo>
                        <a:pt x="640" y="50"/>
                      </a:lnTo>
                      <a:lnTo>
                        <a:pt x="641" y="52"/>
                      </a:lnTo>
                      <a:lnTo>
                        <a:pt x="641" y="52"/>
                      </a:lnTo>
                      <a:lnTo>
                        <a:pt x="641" y="50"/>
                      </a:lnTo>
                      <a:lnTo>
                        <a:pt x="644" y="49"/>
                      </a:lnTo>
                      <a:lnTo>
                        <a:pt x="644" y="45"/>
                      </a:lnTo>
                      <a:lnTo>
                        <a:pt x="645" y="42"/>
                      </a:lnTo>
                      <a:lnTo>
                        <a:pt x="646" y="42"/>
                      </a:lnTo>
                      <a:lnTo>
                        <a:pt x="646" y="44"/>
                      </a:lnTo>
                      <a:lnTo>
                        <a:pt x="646" y="44"/>
                      </a:lnTo>
                      <a:lnTo>
                        <a:pt x="646" y="45"/>
                      </a:lnTo>
                      <a:lnTo>
                        <a:pt x="648" y="45"/>
                      </a:lnTo>
                      <a:lnTo>
                        <a:pt x="648" y="46"/>
                      </a:lnTo>
                      <a:lnTo>
                        <a:pt x="648" y="46"/>
                      </a:lnTo>
                      <a:lnTo>
                        <a:pt x="646" y="48"/>
                      </a:lnTo>
                      <a:lnTo>
                        <a:pt x="646" y="48"/>
                      </a:lnTo>
                      <a:lnTo>
                        <a:pt x="648" y="48"/>
                      </a:lnTo>
                      <a:lnTo>
                        <a:pt x="650" y="48"/>
                      </a:lnTo>
                      <a:lnTo>
                        <a:pt x="652" y="48"/>
                      </a:lnTo>
                      <a:lnTo>
                        <a:pt x="654" y="46"/>
                      </a:lnTo>
                      <a:lnTo>
                        <a:pt x="654" y="46"/>
                      </a:lnTo>
                      <a:lnTo>
                        <a:pt x="654" y="45"/>
                      </a:lnTo>
                      <a:lnTo>
                        <a:pt x="655" y="45"/>
                      </a:lnTo>
                      <a:lnTo>
                        <a:pt x="657" y="44"/>
                      </a:lnTo>
                      <a:lnTo>
                        <a:pt x="657" y="42"/>
                      </a:lnTo>
                      <a:lnTo>
                        <a:pt x="658" y="41"/>
                      </a:lnTo>
                      <a:lnTo>
                        <a:pt x="659" y="40"/>
                      </a:lnTo>
                      <a:lnTo>
                        <a:pt x="661" y="40"/>
                      </a:lnTo>
                      <a:lnTo>
                        <a:pt x="661" y="38"/>
                      </a:lnTo>
                      <a:lnTo>
                        <a:pt x="662" y="37"/>
                      </a:lnTo>
                      <a:lnTo>
                        <a:pt x="662" y="37"/>
                      </a:lnTo>
                      <a:lnTo>
                        <a:pt x="663" y="37"/>
                      </a:lnTo>
                      <a:lnTo>
                        <a:pt x="663" y="34"/>
                      </a:lnTo>
                      <a:lnTo>
                        <a:pt x="662" y="33"/>
                      </a:lnTo>
                      <a:lnTo>
                        <a:pt x="663" y="33"/>
                      </a:lnTo>
                      <a:lnTo>
                        <a:pt x="665" y="33"/>
                      </a:lnTo>
                      <a:lnTo>
                        <a:pt x="666" y="32"/>
                      </a:lnTo>
                      <a:lnTo>
                        <a:pt x="666" y="31"/>
                      </a:lnTo>
                      <a:lnTo>
                        <a:pt x="663" y="31"/>
                      </a:lnTo>
                      <a:lnTo>
                        <a:pt x="662" y="31"/>
                      </a:lnTo>
                      <a:lnTo>
                        <a:pt x="661" y="29"/>
                      </a:lnTo>
                      <a:lnTo>
                        <a:pt x="659" y="28"/>
                      </a:lnTo>
                      <a:lnTo>
                        <a:pt x="658" y="27"/>
                      </a:lnTo>
                      <a:lnTo>
                        <a:pt x="658" y="25"/>
                      </a:lnTo>
                      <a:lnTo>
                        <a:pt x="658" y="23"/>
                      </a:lnTo>
                      <a:lnTo>
                        <a:pt x="657" y="20"/>
                      </a:lnTo>
                      <a:lnTo>
                        <a:pt x="658" y="20"/>
                      </a:lnTo>
                      <a:lnTo>
                        <a:pt x="657" y="16"/>
                      </a:lnTo>
                      <a:lnTo>
                        <a:pt x="658" y="16"/>
                      </a:lnTo>
                      <a:lnTo>
                        <a:pt x="659" y="14"/>
                      </a:lnTo>
                      <a:lnTo>
                        <a:pt x="661" y="12"/>
                      </a:lnTo>
                      <a:lnTo>
                        <a:pt x="662" y="10"/>
                      </a:lnTo>
                      <a:lnTo>
                        <a:pt x="663" y="7"/>
                      </a:lnTo>
                      <a:lnTo>
                        <a:pt x="661" y="8"/>
                      </a:lnTo>
                      <a:lnTo>
                        <a:pt x="661" y="8"/>
                      </a:lnTo>
                      <a:lnTo>
                        <a:pt x="661" y="7"/>
                      </a:lnTo>
                      <a:lnTo>
                        <a:pt x="657" y="7"/>
                      </a:lnTo>
                      <a:close/>
                      <a:moveTo>
                        <a:pt x="572" y="0"/>
                      </a:moveTo>
                      <a:lnTo>
                        <a:pt x="818" y="0"/>
                      </a:lnTo>
                      <a:lnTo>
                        <a:pt x="816" y="2"/>
                      </a:lnTo>
                      <a:lnTo>
                        <a:pt x="816" y="3"/>
                      </a:lnTo>
                      <a:lnTo>
                        <a:pt x="814" y="3"/>
                      </a:lnTo>
                      <a:lnTo>
                        <a:pt x="811" y="2"/>
                      </a:lnTo>
                      <a:lnTo>
                        <a:pt x="811" y="2"/>
                      </a:lnTo>
                      <a:lnTo>
                        <a:pt x="811" y="2"/>
                      </a:lnTo>
                      <a:lnTo>
                        <a:pt x="811" y="2"/>
                      </a:lnTo>
                      <a:lnTo>
                        <a:pt x="809" y="3"/>
                      </a:lnTo>
                      <a:lnTo>
                        <a:pt x="806" y="3"/>
                      </a:lnTo>
                      <a:lnTo>
                        <a:pt x="805" y="3"/>
                      </a:lnTo>
                      <a:lnTo>
                        <a:pt x="805" y="2"/>
                      </a:lnTo>
                      <a:lnTo>
                        <a:pt x="803" y="2"/>
                      </a:lnTo>
                      <a:lnTo>
                        <a:pt x="803" y="0"/>
                      </a:lnTo>
                      <a:lnTo>
                        <a:pt x="799" y="2"/>
                      </a:lnTo>
                      <a:lnTo>
                        <a:pt x="798" y="0"/>
                      </a:lnTo>
                      <a:lnTo>
                        <a:pt x="797" y="0"/>
                      </a:lnTo>
                      <a:lnTo>
                        <a:pt x="792" y="0"/>
                      </a:lnTo>
                      <a:lnTo>
                        <a:pt x="792" y="0"/>
                      </a:lnTo>
                      <a:lnTo>
                        <a:pt x="790" y="0"/>
                      </a:lnTo>
                      <a:lnTo>
                        <a:pt x="790" y="2"/>
                      </a:lnTo>
                      <a:lnTo>
                        <a:pt x="788" y="2"/>
                      </a:lnTo>
                      <a:lnTo>
                        <a:pt x="788" y="0"/>
                      </a:lnTo>
                      <a:lnTo>
                        <a:pt x="780" y="2"/>
                      </a:lnTo>
                      <a:lnTo>
                        <a:pt x="780" y="3"/>
                      </a:lnTo>
                      <a:lnTo>
                        <a:pt x="780" y="3"/>
                      </a:lnTo>
                      <a:lnTo>
                        <a:pt x="779" y="4"/>
                      </a:lnTo>
                      <a:lnTo>
                        <a:pt x="776" y="4"/>
                      </a:lnTo>
                      <a:lnTo>
                        <a:pt x="775" y="7"/>
                      </a:lnTo>
                      <a:lnTo>
                        <a:pt x="773" y="8"/>
                      </a:lnTo>
                      <a:lnTo>
                        <a:pt x="772" y="8"/>
                      </a:lnTo>
                      <a:lnTo>
                        <a:pt x="771" y="8"/>
                      </a:lnTo>
                      <a:lnTo>
                        <a:pt x="771" y="8"/>
                      </a:lnTo>
                      <a:lnTo>
                        <a:pt x="769" y="10"/>
                      </a:lnTo>
                      <a:lnTo>
                        <a:pt x="768" y="12"/>
                      </a:lnTo>
                      <a:lnTo>
                        <a:pt x="768" y="14"/>
                      </a:lnTo>
                      <a:lnTo>
                        <a:pt x="764" y="15"/>
                      </a:lnTo>
                      <a:lnTo>
                        <a:pt x="764" y="16"/>
                      </a:lnTo>
                      <a:lnTo>
                        <a:pt x="763" y="17"/>
                      </a:lnTo>
                      <a:lnTo>
                        <a:pt x="763" y="19"/>
                      </a:lnTo>
                      <a:lnTo>
                        <a:pt x="764" y="20"/>
                      </a:lnTo>
                      <a:lnTo>
                        <a:pt x="765" y="20"/>
                      </a:lnTo>
                      <a:lnTo>
                        <a:pt x="767" y="21"/>
                      </a:lnTo>
                      <a:lnTo>
                        <a:pt x="767" y="23"/>
                      </a:lnTo>
                      <a:lnTo>
                        <a:pt x="767" y="25"/>
                      </a:lnTo>
                      <a:lnTo>
                        <a:pt x="767" y="25"/>
                      </a:lnTo>
                      <a:lnTo>
                        <a:pt x="767" y="25"/>
                      </a:lnTo>
                      <a:lnTo>
                        <a:pt x="767" y="25"/>
                      </a:lnTo>
                      <a:lnTo>
                        <a:pt x="765" y="25"/>
                      </a:lnTo>
                      <a:lnTo>
                        <a:pt x="767" y="27"/>
                      </a:lnTo>
                      <a:lnTo>
                        <a:pt x="769" y="28"/>
                      </a:lnTo>
                      <a:lnTo>
                        <a:pt x="772" y="28"/>
                      </a:lnTo>
                      <a:lnTo>
                        <a:pt x="772" y="27"/>
                      </a:lnTo>
                      <a:lnTo>
                        <a:pt x="769" y="27"/>
                      </a:lnTo>
                      <a:lnTo>
                        <a:pt x="769" y="25"/>
                      </a:lnTo>
                      <a:lnTo>
                        <a:pt x="769" y="25"/>
                      </a:lnTo>
                      <a:lnTo>
                        <a:pt x="769" y="23"/>
                      </a:lnTo>
                      <a:lnTo>
                        <a:pt x="771" y="21"/>
                      </a:lnTo>
                      <a:lnTo>
                        <a:pt x="771" y="19"/>
                      </a:lnTo>
                      <a:lnTo>
                        <a:pt x="772" y="19"/>
                      </a:lnTo>
                      <a:lnTo>
                        <a:pt x="773" y="17"/>
                      </a:lnTo>
                      <a:lnTo>
                        <a:pt x="775" y="17"/>
                      </a:lnTo>
                      <a:lnTo>
                        <a:pt x="775" y="16"/>
                      </a:lnTo>
                      <a:lnTo>
                        <a:pt x="775" y="15"/>
                      </a:lnTo>
                      <a:lnTo>
                        <a:pt x="776" y="15"/>
                      </a:lnTo>
                      <a:lnTo>
                        <a:pt x="776" y="14"/>
                      </a:lnTo>
                      <a:lnTo>
                        <a:pt x="779" y="14"/>
                      </a:lnTo>
                      <a:lnTo>
                        <a:pt x="779" y="14"/>
                      </a:lnTo>
                      <a:lnTo>
                        <a:pt x="780" y="14"/>
                      </a:lnTo>
                      <a:lnTo>
                        <a:pt x="780" y="12"/>
                      </a:lnTo>
                      <a:lnTo>
                        <a:pt x="781" y="12"/>
                      </a:lnTo>
                      <a:lnTo>
                        <a:pt x="781" y="12"/>
                      </a:lnTo>
                      <a:lnTo>
                        <a:pt x="782" y="11"/>
                      </a:lnTo>
                      <a:lnTo>
                        <a:pt x="784" y="11"/>
                      </a:lnTo>
                      <a:lnTo>
                        <a:pt x="784" y="10"/>
                      </a:lnTo>
                      <a:lnTo>
                        <a:pt x="785" y="8"/>
                      </a:lnTo>
                      <a:lnTo>
                        <a:pt x="786" y="8"/>
                      </a:lnTo>
                      <a:lnTo>
                        <a:pt x="788" y="8"/>
                      </a:lnTo>
                      <a:lnTo>
                        <a:pt x="788" y="8"/>
                      </a:lnTo>
                      <a:lnTo>
                        <a:pt x="789" y="8"/>
                      </a:lnTo>
                      <a:lnTo>
                        <a:pt x="789" y="7"/>
                      </a:lnTo>
                      <a:lnTo>
                        <a:pt x="792" y="6"/>
                      </a:lnTo>
                      <a:lnTo>
                        <a:pt x="792" y="3"/>
                      </a:lnTo>
                      <a:lnTo>
                        <a:pt x="796" y="3"/>
                      </a:lnTo>
                      <a:lnTo>
                        <a:pt x="796" y="4"/>
                      </a:lnTo>
                      <a:lnTo>
                        <a:pt x="796" y="4"/>
                      </a:lnTo>
                      <a:lnTo>
                        <a:pt x="797" y="3"/>
                      </a:lnTo>
                      <a:lnTo>
                        <a:pt x="798" y="3"/>
                      </a:lnTo>
                      <a:lnTo>
                        <a:pt x="798" y="4"/>
                      </a:lnTo>
                      <a:lnTo>
                        <a:pt x="802" y="4"/>
                      </a:lnTo>
                      <a:lnTo>
                        <a:pt x="802" y="6"/>
                      </a:lnTo>
                      <a:lnTo>
                        <a:pt x="803" y="6"/>
                      </a:lnTo>
                      <a:lnTo>
                        <a:pt x="803" y="4"/>
                      </a:lnTo>
                      <a:lnTo>
                        <a:pt x="813" y="4"/>
                      </a:lnTo>
                      <a:lnTo>
                        <a:pt x="814" y="6"/>
                      </a:lnTo>
                      <a:lnTo>
                        <a:pt x="814" y="6"/>
                      </a:lnTo>
                      <a:lnTo>
                        <a:pt x="814" y="6"/>
                      </a:lnTo>
                      <a:lnTo>
                        <a:pt x="814" y="4"/>
                      </a:lnTo>
                      <a:lnTo>
                        <a:pt x="816" y="6"/>
                      </a:lnTo>
                      <a:lnTo>
                        <a:pt x="816" y="3"/>
                      </a:lnTo>
                      <a:lnTo>
                        <a:pt x="818" y="3"/>
                      </a:lnTo>
                      <a:lnTo>
                        <a:pt x="818" y="3"/>
                      </a:lnTo>
                      <a:lnTo>
                        <a:pt x="822" y="3"/>
                      </a:lnTo>
                      <a:lnTo>
                        <a:pt x="822" y="3"/>
                      </a:lnTo>
                      <a:lnTo>
                        <a:pt x="823" y="3"/>
                      </a:lnTo>
                      <a:lnTo>
                        <a:pt x="823" y="2"/>
                      </a:lnTo>
                      <a:lnTo>
                        <a:pt x="823" y="2"/>
                      </a:lnTo>
                      <a:lnTo>
                        <a:pt x="823" y="0"/>
                      </a:lnTo>
                      <a:lnTo>
                        <a:pt x="1191" y="0"/>
                      </a:lnTo>
                      <a:lnTo>
                        <a:pt x="1191" y="80"/>
                      </a:lnTo>
                      <a:lnTo>
                        <a:pt x="1190" y="80"/>
                      </a:lnTo>
                      <a:lnTo>
                        <a:pt x="1187" y="87"/>
                      </a:lnTo>
                      <a:lnTo>
                        <a:pt x="1186" y="87"/>
                      </a:lnTo>
                      <a:lnTo>
                        <a:pt x="1183" y="89"/>
                      </a:lnTo>
                      <a:lnTo>
                        <a:pt x="1179" y="91"/>
                      </a:lnTo>
                      <a:lnTo>
                        <a:pt x="1178" y="92"/>
                      </a:lnTo>
                      <a:lnTo>
                        <a:pt x="1176" y="92"/>
                      </a:lnTo>
                      <a:lnTo>
                        <a:pt x="1171" y="100"/>
                      </a:lnTo>
                      <a:lnTo>
                        <a:pt x="1163" y="100"/>
                      </a:lnTo>
                      <a:lnTo>
                        <a:pt x="1162" y="100"/>
                      </a:lnTo>
                      <a:lnTo>
                        <a:pt x="1162" y="101"/>
                      </a:lnTo>
                      <a:lnTo>
                        <a:pt x="1162" y="104"/>
                      </a:lnTo>
                      <a:lnTo>
                        <a:pt x="1161" y="104"/>
                      </a:lnTo>
                      <a:lnTo>
                        <a:pt x="1161" y="104"/>
                      </a:lnTo>
                      <a:lnTo>
                        <a:pt x="1161" y="104"/>
                      </a:lnTo>
                      <a:lnTo>
                        <a:pt x="1162" y="104"/>
                      </a:lnTo>
                      <a:lnTo>
                        <a:pt x="1162" y="106"/>
                      </a:lnTo>
                      <a:lnTo>
                        <a:pt x="1163" y="106"/>
                      </a:lnTo>
                      <a:lnTo>
                        <a:pt x="1163" y="109"/>
                      </a:lnTo>
                      <a:lnTo>
                        <a:pt x="1163" y="109"/>
                      </a:lnTo>
                      <a:lnTo>
                        <a:pt x="1163" y="110"/>
                      </a:lnTo>
                      <a:lnTo>
                        <a:pt x="1165" y="110"/>
                      </a:lnTo>
                      <a:lnTo>
                        <a:pt x="1165" y="113"/>
                      </a:lnTo>
                      <a:lnTo>
                        <a:pt x="1167" y="114"/>
                      </a:lnTo>
                      <a:lnTo>
                        <a:pt x="1169" y="116"/>
                      </a:lnTo>
                      <a:lnTo>
                        <a:pt x="1169" y="117"/>
                      </a:lnTo>
                      <a:lnTo>
                        <a:pt x="1170" y="120"/>
                      </a:lnTo>
                      <a:lnTo>
                        <a:pt x="1171" y="121"/>
                      </a:lnTo>
                      <a:lnTo>
                        <a:pt x="1173" y="122"/>
                      </a:lnTo>
                      <a:lnTo>
                        <a:pt x="1173" y="122"/>
                      </a:lnTo>
                      <a:lnTo>
                        <a:pt x="1173" y="122"/>
                      </a:lnTo>
                      <a:lnTo>
                        <a:pt x="1173" y="122"/>
                      </a:lnTo>
                      <a:lnTo>
                        <a:pt x="1173" y="122"/>
                      </a:lnTo>
                      <a:lnTo>
                        <a:pt x="1175" y="122"/>
                      </a:lnTo>
                      <a:lnTo>
                        <a:pt x="1175" y="121"/>
                      </a:lnTo>
                      <a:lnTo>
                        <a:pt x="1178" y="121"/>
                      </a:lnTo>
                      <a:lnTo>
                        <a:pt x="1178" y="121"/>
                      </a:lnTo>
                      <a:lnTo>
                        <a:pt x="1179" y="120"/>
                      </a:lnTo>
                      <a:lnTo>
                        <a:pt x="1179" y="118"/>
                      </a:lnTo>
                      <a:lnTo>
                        <a:pt x="1183" y="117"/>
                      </a:lnTo>
                      <a:lnTo>
                        <a:pt x="1184" y="114"/>
                      </a:lnTo>
                      <a:lnTo>
                        <a:pt x="1191" y="114"/>
                      </a:lnTo>
                      <a:lnTo>
                        <a:pt x="1191" y="130"/>
                      </a:lnTo>
                      <a:lnTo>
                        <a:pt x="1190" y="130"/>
                      </a:lnTo>
                      <a:lnTo>
                        <a:pt x="1188" y="131"/>
                      </a:lnTo>
                      <a:lnTo>
                        <a:pt x="1186" y="133"/>
                      </a:lnTo>
                      <a:lnTo>
                        <a:pt x="1186" y="134"/>
                      </a:lnTo>
                      <a:lnTo>
                        <a:pt x="1184" y="135"/>
                      </a:lnTo>
                      <a:lnTo>
                        <a:pt x="1183" y="137"/>
                      </a:lnTo>
                      <a:lnTo>
                        <a:pt x="1182" y="137"/>
                      </a:lnTo>
                      <a:lnTo>
                        <a:pt x="1183" y="139"/>
                      </a:lnTo>
                      <a:lnTo>
                        <a:pt x="1178" y="143"/>
                      </a:lnTo>
                      <a:lnTo>
                        <a:pt x="1176" y="146"/>
                      </a:lnTo>
                      <a:lnTo>
                        <a:pt x="1176" y="150"/>
                      </a:lnTo>
                      <a:lnTo>
                        <a:pt x="1176" y="152"/>
                      </a:lnTo>
                      <a:lnTo>
                        <a:pt x="1178" y="156"/>
                      </a:lnTo>
                      <a:lnTo>
                        <a:pt x="1180" y="159"/>
                      </a:lnTo>
                      <a:lnTo>
                        <a:pt x="1182" y="160"/>
                      </a:lnTo>
                      <a:lnTo>
                        <a:pt x="1180" y="161"/>
                      </a:lnTo>
                      <a:lnTo>
                        <a:pt x="1180" y="163"/>
                      </a:lnTo>
                      <a:lnTo>
                        <a:pt x="1179" y="164"/>
                      </a:lnTo>
                      <a:lnTo>
                        <a:pt x="1182" y="164"/>
                      </a:lnTo>
                      <a:lnTo>
                        <a:pt x="1182" y="163"/>
                      </a:lnTo>
                      <a:lnTo>
                        <a:pt x="1183" y="163"/>
                      </a:lnTo>
                      <a:lnTo>
                        <a:pt x="1184" y="167"/>
                      </a:lnTo>
                      <a:lnTo>
                        <a:pt x="1186" y="169"/>
                      </a:lnTo>
                      <a:lnTo>
                        <a:pt x="1188" y="173"/>
                      </a:lnTo>
                      <a:lnTo>
                        <a:pt x="1190" y="175"/>
                      </a:lnTo>
                      <a:lnTo>
                        <a:pt x="1191" y="175"/>
                      </a:lnTo>
                      <a:lnTo>
                        <a:pt x="1191" y="182"/>
                      </a:lnTo>
                      <a:lnTo>
                        <a:pt x="1190" y="182"/>
                      </a:lnTo>
                      <a:lnTo>
                        <a:pt x="1187" y="182"/>
                      </a:lnTo>
                      <a:lnTo>
                        <a:pt x="1186" y="182"/>
                      </a:lnTo>
                      <a:lnTo>
                        <a:pt x="1184" y="184"/>
                      </a:lnTo>
                      <a:lnTo>
                        <a:pt x="1186" y="184"/>
                      </a:lnTo>
                      <a:lnTo>
                        <a:pt x="1186" y="186"/>
                      </a:lnTo>
                      <a:lnTo>
                        <a:pt x="1188" y="185"/>
                      </a:lnTo>
                      <a:lnTo>
                        <a:pt x="1188" y="185"/>
                      </a:lnTo>
                      <a:lnTo>
                        <a:pt x="1190" y="185"/>
                      </a:lnTo>
                      <a:lnTo>
                        <a:pt x="1190" y="184"/>
                      </a:lnTo>
                      <a:lnTo>
                        <a:pt x="1191" y="184"/>
                      </a:lnTo>
                      <a:lnTo>
                        <a:pt x="1191" y="226"/>
                      </a:lnTo>
                      <a:lnTo>
                        <a:pt x="1190" y="226"/>
                      </a:lnTo>
                      <a:lnTo>
                        <a:pt x="1190" y="226"/>
                      </a:lnTo>
                      <a:lnTo>
                        <a:pt x="1191" y="227"/>
                      </a:lnTo>
                      <a:lnTo>
                        <a:pt x="1191" y="228"/>
                      </a:lnTo>
                      <a:lnTo>
                        <a:pt x="1190" y="228"/>
                      </a:lnTo>
                      <a:lnTo>
                        <a:pt x="1190" y="232"/>
                      </a:lnTo>
                      <a:lnTo>
                        <a:pt x="1188" y="232"/>
                      </a:lnTo>
                      <a:lnTo>
                        <a:pt x="1188" y="233"/>
                      </a:lnTo>
                      <a:lnTo>
                        <a:pt x="1187" y="233"/>
                      </a:lnTo>
                      <a:lnTo>
                        <a:pt x="1187" y="235"/>
                      </a:lnTo>
                      <a:lnTo>
                        <a:pt x="1186" y="235"/>
                      </a:lnTo>
                      <a:lnTo>
                        <a:pt x="1186" y="236"/>
                      </a:lnTo>
                      <a:lnTo>
                        <a:pt x="1184" y="237"/>
                      </a:lnTo>
                      <a:lnTo>
                        <a:pt x="1184" y="237"/>
                      </a:lnTo>
                      <a:lnTo>
                        <a:pt x="1183" y="237"/>
                      </a:lnTo>
                      <a:lnTo>
                        <a:pt x="1180" y="237"/>
                      </a:lnTo>
                      <a:lnTo>
                        <a:pt x="1179" y="239"/>
                      </a:lnTo>
                      <a:lnTo>
                        <a:pt x="1179" y="241"/>
                      </a:lnTo>
                      <a:lnTo>
                        <a:pt x="1179" y="244"/>
                      </a:lnTo>
                      <a:lnTo>
                        <a:pt x="1178" y="244"/>
                      </a:lnTo>
                      <a:lnTo>
                        <a:pt x="1178" y="244"/>
                      </a:lnTo>
                      <a:lnTo>
                        <a:pt x="1176" y="245"/>
                      </a:lnTo>
                      <a:lnTo>
                        <a:pt x="1176" y="245"/>
                      </a:lnTo>
                      <a:lnTo>
                        <a:pt x="1176" y="245"/>
                      </a:lnTo>
                      <a:lnTo>
                        <a:pt x="1180" y="247"/>
                      </a:lnTo>
                      <a:lnTo>
                        <a:pt x="1180" y="248"/>
                      </a:lnTo>
                      <a:lnTo>
                        <a:pt x="1180" y="249"/>
                      </a:lnTo>
                      <a:lnTo>
                        <a:pt x="1180" y="252"/>
                      </a:lnTo>
                      <a:lnTo>
                        <a:pt x="1180" y="252"/>
                      </a:lnTo>
                      <a:lnTo>
                        <a:pt x="1180" y="252"/>
                      </a:lnTo>
                      <a:lnTo>
                        <a:pt x="1180" y="253"/>
                      </a:lnTo>
                      <a:lnTo>
                        <a:pt x="1179" y="253"/>
                      </a:lnTo>
                      <a:lnTo>
                        <a:pt x="1176" y="253"/>
                      </a:lnTo>
                      <a:lnTo>
                        <a:pt x="1175" y="254"/>
                      </a:lnTo>
                      <a:lnTo>
                        <a:pt x="1175" y="256"/>
                      </a:lnTo>
                      <a:lnTo>
                        <a:pt x="1175" y="256"/>
                      </a:lnTo>
                      <a:lnTo>
                        <a:pt x="1176" y="257"/>
                      </a:lnTo>
                      <a:lnTo>
                        <a:pt x="1174" y="257"/>
                      </a:lnTo>
                      <a:lnTo>
                        <a:pt x="1175" y="261"/>
                      </a:lnTo>
                      <a:lnTo>
                        <a:pt x="1171" y="261"/>
                      </a:lnTo>
                      <a:lnTo>
                        <a:pt x="1171" y="262"/>
                      </a:lnTo>
                      <a:lnTo>
                        <a:pt x="1171" y="262"/>
                      </a:lnTo>
                      <a:lnTo>
                        <a:pt x="1169" y="262"/>
                      </a:lnTo>
                      <a:lnTo>
                        <a:pt x="1166" y="264"/>
                      </a:lnTo>
                      <a:lnTo>
                        <a:pt x="1165" y="264"/>
                      </a:lnTo>
                      <a:lnTo>
                        <a:pt x="1165" y="265"/>
                      </a:lnTo>
                      <a:lnTo>
                        <a:pt x="1166" y="265"/>
                      </a:lnTo>
                      <a:lnTo>
                        <a:pt x="1166" y="266"/>
                      </a:lnTo>
                      <a:lnTo>
                        <a:pt x="1165" y="266"/>
                      </a:lnTo>
                      <a:lnTo>
                        <a:pt x="1165" y="268"/>
                      </a:lnTo>
                      <a:lnTo>
                        <a:pt x="1165" y="268"/>
                      </a:lnTo>
                      <a:lnTo>
                        <a:pt x="1163" y="269"/>
                      </a:lnTo>
                      <a:lnTo>
                        <a:pt x="1163" y="269"/>
                      </a:lnTo>
                      <a:lnTo>
                        <a:pt x="1161" y="269"/>
                      </a:lnTo>
                      <a:lnTo>
                        <a:pt x="1161" y="271"/>
                      </a:lnTo>
                      <a:lnTo>
                        <a:pt x="1159" y="271"/>
                      </a:lnTo>
                      <a:lnTo>
                        <a:pt x="1158" y="273"/>
                      </a:lnTo>
                      <a:lnTo>
                        <a:pt x="1158" y="273"/>
                      </a:lnTo>
                      <a:lnTo>
                        <a:pt x="1156" y="273"/>
                      </a:lnTo>
                      <a:lnTo>
                        <a:pt x="1156" y="274"/>
                      </a:lnTo>
                      <a:lnTo>
                        <a:pt x="1152" y="277"/>
                      </a:lnTo>
                      <a:lnTo>
                        <a:pt x="1152" y="278"/>
                      </a:lnTo>
                      <a:lnTo>
                        <a:pt x="1152" y="279"/>
                      </a:lnTo>
                      <a:lnTo>
                        <a:pt x="1152" y="282"/>
                      </a:lnTo>
                      <a:lnTo>
                        <a:pt x="1150" y="282"/>
                      </a:lnTo>
                      <a:lnTo>
                        <a:pt x="1149" y="282"/>
                      </a:lnTo>
                      <a:lnTo>
                        <a:pt x="1149" y="283"/>
                      </a:lnTo>
                      <a:lnTo>
                        <a:pt x="1149" y="285"/>
                      </a:lnTo>
                      <a:lnTo>
                        <a:pt x="1144" y="283"/>
                      </a:lnTo>
                      <a:lnTo>
                        <a:pt x="1141" y="285"/>
                      </a:lnTo>
                      <a:lnTo>
                        <a:pt x="1139" y="285"/>
                      </a:lnTo>
                      <a:lnTo>
                        <a:pt x="1139" y="286"/>
                      </a:lnTo>
                      <a:lnTo>
                        <a:pt x="1135" y="286"/>
                      </a:lnTo>
                      <a:lnTo>
                        <a:pt x="1135" y="287"/>
                      </a:lnTo>
                      <a:lnTo>
                        <a:pt x="1132" y="287"/>
                      </a:lnTo>
                      <a:lnTo>
                        <a:pt x="1132" y="286"/>
                      </a:lnTo>
                      <a:lnTo>
                        <a:pt x="1132" y="285"/>
                      </a:lnTo>
                      <a:lnTo>
                        <a:pt x="1131" y="285"/>
                      </a:lnTo>
                      <a:lnTo>
                        <a:pt x="1129" y="283"/>
                      </a:lnTo>
                      <a:lnTo>
                        <a:pt x="1129" y="282"/>
                      </a:lnTo>
                      <a:lnTo>
                        <a:pt x="1128" y="282"/>
                      </a:lnTo>
                      <a:lnTo>
                        <a:pt x="1128" y="283"/>
                      </a:lnTo>
                      <a:lnTo>
                        <a:pt x="1129" y="283"/>
                      </a:lnTo>
                      <a:lnTo>
                        <a:pt x="1129" y="285"/>
                      </a:lnTo>
                      <a:lnTo>
                        <a:pt x="1128" y="285"/>
                      </a:lnTo>
                      <a:lnTo>
                        <a:pt x="1127" y="287"/>
                      </a:lnTo>
                      <a:lnTo>
                        <a:pt x="1127" y="288"/>
                      </a:lnTo>
                      <a:lnTo>
                        <a:pt x="1124" y="288"/>
                      </a:lnTo>
                      <a:lnTo>
                        <a:pt x="1124" y="291"/>
                      </a:lnTo>
                      <a:lnTo>
                        <a:pt x="1123" y="292"/>
                      </a:lnTo>
                      <a:lnTo>
                        <a:pt x="1120" y="292"/>
                      </a:lnTo>
                      <a:lnTo>
                        <a:pt x="1120" y="292"/>
                      </a:lnTo>
                      <a:lnTo>
                        <a:pt x="1119" y="292"/>
                      </a:lnTo>
                      <a:lnTo>
                        <a:pt x="1119" y="292"/>
                      </a:lnTo>
                      <a:lnTo>
                        <a:pt x="1114" y="292"/>
                      </a:lnTo>
                      <a:lnTo>
                        <a:pt x="1114" y="294"/>
                      </a:lnTo>
                      <a:lnTo>
                        <a:pt x="1112" y="294"/>
                      </a:lnTo>
                      <a:lnTo>
                        <a:pt x="1112" y="294"/>
                      </a:lnTo>
                      <a:lnTo>
                        <a:pt x="1111" y="294"/>
                      </a:lnTo>
                      <a:lnTo>
                        <a:pt x="1111" y="294"/>
                      </a:lnTo>
                      <a:lnTo>
                        <a:pt x="1110" y="295"/>
                      </a:lnTo>
                      <a:lnTo>
                        <a:pt x="1110" y="296"/>
                      </a:lnTo>
                      <a:lnTo>
                        <a:pt x="1107" y="295"/>
                      </a:lnTo>
                      <a:lnTo>
                        <a:pt x="1107" y="296"/>
                      </a:lnTo>
                      <a:lnTo>
                        <a:pt x="1104" y="296"/>
                      </a:lnTo>
                      <a:lnTo>
                        <a:pt x="1104" y="299"/>
                      </a:lnTo>
                      <a:lnTo>
                        <a:pt x="1102" y="300"/>
                      </a:lnTo>
                      <a:lnTo>
                        <a:pt x="1099" y="302"/>
                      </a:lnTo>
                      <a:lnTo>
                        <a:pt x="1097" y="303"/>
                      </a:lnTo>
                      <a:lnTo>
                        <a:pt x="1097" y="304"/>
                      </a:lnTo>
                      <a:lnTo>
                        <a:pt x="1097" y="304"/>
                      </a:lnTo>
                      <a:lnTo>
                        <a:pt x="1097" y="305"/>
                      </a:lnTo>
                      <a:lnTo>
                        <a:pt x="1094" y="305"/>
                      </a:lnTo>
                      <a:lnTo>
                        <a:pt x="1094" y="305"/>
                      </a:lnTo>
                      <a:lnTo>
                        <a:pt x="1095" y="305"/>
                      </a:lnTo>
                      <a:lnTo>
                        <a:pt x="1095" y="307"/>
                      </a:lnTo>
                      <a:lnTo>
                        <a:pt x="1097" y="307"/>
                      </a:lnTo>
                      <a:lnTo>
                        <a:pt x="1097" y="308"/>
                      </a:lnTo>
                      <a:lnTo>
                        <a:pt x="1098" y="309"/>
                      </a:lnTo>
                      <a:lnTo>
                        <a:pt x="1097" y="309"/>
                      </a:lnTo>
                      <a:lnTo>
                        <a:pt x="1097" y="309"/>
                      </a:lnTo>
                      <a:lnTo>
                        <a:pt x="1097" y="311"/>
                      </a:lnTo>
                      <a:lnTo>
                        <a:pt x="1093" y="312"/>
                      </a:lnTo>
                      <a:lnTo>
                        <a:pt x="1091" y="309"/>
                      </a:lnTo>
                      <a:lnTo>
                        <a:pt x="1091" y="308"/>
                      </a:lnTo>
                      <a:lnTo>
                        <a:pt x="1090" y="307"/>
                      </a:lnTo>
                      <a:lnTo>
                        <a:pt x="1090" y="305"/>
                      </a:lnTo>
                      <a:lnTo>
                        <a:pt x="1089" y="305"/>
                      </a:lnTo>
                      <a:lnTo>
                        <a:pt x="1089" y="305"/>
                      </a:lnTo>
                      <a:lnTo>
                        <a:pt x="1089" y="303"/>
                      </a:lnTo>
                      <a:lnTo>
                        <a:pt x="1089" y="300"/>
                      </a:lnTo>
                      <a:lnTo>
                        <a:pt x="1090" y="299"/>
                      </a:lnTo>
                      <a:lnTo>
                        <a:pt x="1090" y="298"/>
                      </a:lnTo>
                      <a:lnTo>
                        <a:pt x="1089" y="298"/>
                      </a:lnTo>
                      <a:lnTo>
                        <a:pt x="1089" y="296"/>
                      </a:lnTo>
                      <a:lnTo>
                        <a:pt x="1086" y="298"/>
                      </a:lnTo>
                      <a:lnTo>
                        <a:pt x="1086" y="296"/>
                      </a:lnTo>
                      <a:lnTo>
                        <a:pt x="1085" y="295"/>
                      </a:lnTo>
                      <a:lnTo>
                        <a:pt x="1082" y="295"/>
                      </a:lnTo>
                      <a:lnTo>
                        <a:pt x="1082" y="296"/>
                      </a:lnTo>
                      <a:lnTo>
                        <a:pt x="1078" y="296"/>
                      </a:lnTo>
                      <a:lnTo>
                        <a:pt x="1077" y="298"/>
                      </a:lnTo>
                      <a:lnTo>
                        <a:pt x="1076" y="299"/>
                      </a:lnTo>
                      <a:lnTo>
                        <a:pt x="1074" y="299"/>
                      </a:lnTo>
                      <a:lnTo>
                        <a:pt x="1073" y="300"/>
                      </a:lnTo>
                      <a:lnTo>
                        <a:pt x="1070" y="304"/>
                      </a:lnTo>
                      <a:lnTo>
                        <a:pt x="1067" y="304"/>
                      </a:lnTo>
                      <a:lnTo>
                        <a:pt x="1067" y="305"/>
                      </a:lnTo>
                      <a:lnTo>
                        <a:pt x="1067" y="305"/>
                      </a:lnTo>
                      <a:lnTo>
                        <a:pt x="1067" y="307"/>
                      </a:lnTo>
                      <a:lnTo>
                        <a:pt x="1064" y="308"/>
                      </a:lnTo>
                      <a:lnTo>
                        <a:pt x="1064" y="309"/>
                      </a:lnTo>
                      <a:lnTo>
                        <a:pt x="1063" y="311"/>
                      </a:lnTo>
                      <a:lnTo>
                        <a:pt x="1061" y="312"/>
                      </a:lnTo>
                      <a:lnTo>
                        <a:pt x="1061" y="312"/>
                      </a:lnTo>
                      <a:lnTo>
                        <a:pt x="1060" y="313"/>
                      </a:lnTo>
                      <a:lnTo>
                        <a:pt x="1060" y="315"/>
                      </a:lnTo>
                      <a:lnTo>
                        <a:pt x="1059" y="315"/>
                      </a:lnTo>
                      <a:lnTo>
                        <a:pt x="1059" y="316"/>
                      </a:lnTo>
                      <a:lnTo>
                        <a:pt x="1057" y="316"/>
                      </a:lnTo>
                      <a:lnTo>
                        <a:pt x="1056" y="317"/>
                      </a:lnTo>
                      <a:lnTo>
                        <a:pt x="1055" y="317"/>
                      </a:lnTo>
                      <a:lnTo>
                        <a:pt x="1055" y="322"/>
                      </a:lnTo>
                      <a:lnTo>
                        <a:pt x="1055" y="324"/>
                      </a:lnTo>
                      <a:lnTo>
                        <a:pt x="1053" y="326"/>
                      </a:lnTo>
                      <a:lnTo>
                        <a:pt x="1053" y="328"/>
                      </a:lnTo>
                      <a:lnTo>
                        <a:pt x="1055" y="328"/>
                      </a:lnTo>
                      <a:lnTo>
                        <a:pt x="1055" y="329"/>
                      </a:lnTo>
                      <a:lnTo>
                        <a:pt x="1055" y="329"/>
                      </a:lnTo>
                      <a:lnTo>
                        <a:pt x="1055" y="332"/>
                      </a:lnTo>
                      <a:lnTo>
                        <a:pt x="1056" y="332"/>
                      </a:lnTo>
                      <a:lnTo>
                        <a:pt x="1056" y="333"/>
                      </a:lnTo>
                      <a:lnTo>
                        <a:pt x="1057" y="333"/>
                      </a:lnTo>
                      <a:lnTo>
                        <a:pt x="1057" y="334"/>
                      </a:lnTo>
                      <a:lnTo>
                        <a:pt x="1060" y="337"/>
                      </a:lnTo>
                      <a:lnTo>
                        <a:pt x="1060" y="338"/>
                      </a:lnTo>
                      <a:lnTo>
                        <a:pt x="1060" y="338"/>
                      </a:lnTo>
                      <a:lnTo>
                        <a:pt x="1060" y="340"/>
                      </a:lnTo>
                      <a:lnTo>
                        <a:pt x="1063" y="341"/>
                      </a:lnTo>
                      <a:lnTo>
                        <a:pt x="1063" y="342"/>
                      </a:lnTo>
                      <a:lnTo>
                        <a:pt x="1064" y="342"/>
                      </a:lnTo>
                      <a:lnTo>
                        <a:pt x="1067" y="345"/>
                      </a:lnTo>
                      <a:lnTo>
                        <a:pt x="1068" y="345"/>
                      </a:lnTo>
                      <a:lnTo>
                        <a:pt x="1068" y="346"/>
                      </a:lnTo>
                      <a:lnTo>
                        <a:pt x="1069" y="346"/>
                      </a:lnTo>
                      <a:lnTo>
                        <a:pt x="1069" y="347"/>
                      </a:lnTo>
                      <a:lnTo>
                        <a:pt x="1069" y="347"/>
                      </a:lnTo>
                      <a:lnTo>
                        <a:pt x="1069" y="349"/>
                      </a:lnTo>
                      <a:lnTo>
                        <a:pt x="1070" y="350"/>
                      </a:lnTo>
                      <a:lnTo>
                        <a:pt x="1070" y="351"/>
                      </a:lnTo>
                      <a:lnTo>
                        <a:pt x="1072" y="351"/>
                      </a:lnTo>
                      <a:lnTo>
                        <a:pt x="1072" y="353"/>
                      </a:lnTo>
                      <a:lnTo>
                        <a:pt x="1072" y="353"/>
                      </a:lnTo>
                      <a:lnTo>
                        <a:pt x="1073" y="354"/>
                      </a:lnTo>
                      <a:lnTo>
                        <a:pt x="1074" y="354"/>
                      </a:lnTo>
                      <a:lnTo>
                        <a:pt x="1076" y="355"/>
                      </a:lnTo>
                      <a:lnTo>
                        <a:pt x="1076" y="357"/>
                      </a:lnTo>
                      <a:lnTo>
                        <a:pt x="1077" y="357"/>
                      </a:lnTo>
                      <a:lnTo>
                        <a:pt x="1077" y="359"/>
                      </a:lnTo>
                      <a:lnTo>
                        <a:pt x="1077" y="362"/>
                      </a:lnTo>
                      <a:lnTo>
                        <a:pt x="1078" y="363"/>
                      </a:lnTo>
                      <a:lnTo>
                        <a:pt x="1080" y="363"/>
                      </a:lnTo>
                      <a:lnTo>
                        <a:pt x="1080" y="364"/>
                      </a:lnTo>
                      <a:lnTo>
                        <a:pt x="1082" y="366"/>
                      </a:lnTo>
                      <a:lnTo>
                        <a:pt x="1082" y="367"/>
                      </a:lnTo>
                      <a:lnTo>
                        <a:pt x="1084" y="367"/>
                      </a:lnTo>
                      <a:lnTo>
                        <a:pt x="1084" y="372"/>
                      </a:lnTo>
                      <a:lnTo>
                        <a:pt x="1085" y="372"/>
                      </a:lnTo>
                      <a:lnTo>
                        <a:pt x="1085" y="374"/>
                      </a:lnTo>
                      <a:lnTo>
                        <a:pt x="1085" y="376"/>
                      </a:lnTo>
                      <a:lnTo>
                        <a:pt x="1085" y="377"/>
                      </a:lnTo>
                      <a:lnTo>
                        <a:pt x="1086" y="377"/>
                      </a:lnTo>
                      <a:lnTo>
                        <a:pt x="1086" y="384"/>
                      </a:lnTo>
                      <a:lnTo>
                        <a:pt x="1087" y="384"/>
                      </a:lnTo>
                      <a:lnTo>
                        <a:pt x="1087" y="387"/>
                      </a:lnTo>
                      <a:lnTo>
                        <a:pt x="1087" y="387"/>
                      </a:lnTo>
                      <a:lnTo>
                        <a:pt x="1089" y="389"/>
                      </a:lnTo>
                      <a:lnTo>
                        <a:pt x="1089" y="389"/>
                      </a:lnTo>
                      <a:lnTo>
                        <a:pt x="1090" y="391"/>
                      </a:lnTo>
                      <a:lnTo>
                        <a:pt x="1090" y="393"/>
                      </a:lnTo>
                      <a:lnTo>
                        <a:pt x="1089" y="393"/>
                      </a:lnTo>
                      <a:lnTo>
                        <a:pt x="1087" y="394"/>
                      </a:lnTo>
                      <a:lnTo>
                        <a:pt x="1087" y="396"/>
                      </a:lnTo>
                      <a:lnTo>
                        <a:pt x="1089" y="398"/>
                      </a:lnTo>
                      <a:lnTo>
                        <a:pt x="1089" y="401"/>
                      </a:lnTo>
                      <a:lnTo>
                        <a:pt x="1087" y="401"/>
                      </a:lnTo>
                      <a:lnTo>
                        <a:pt x="1086" y="406"/>
                      </a:lnTo>
                      <a:lnTo>
                        <a:pt x="1085" y="406"/>
                      </a:lnTo>
                      <a:lnTo>
                        <a:pt x="1084" y="408"/>
                      </a:lnTo>
                      <a:lnTo>
                        <a:pt x="1084" y="408"/>
                      </a:lnTo>
                      <a:lnTo>
                        <a:pt x="1082" y="410"/>
                      </a:lnTo>
                      <a:lnTo>
                        <a:pt x="1081" y="410"/>
                      </a:lnTo>
                      <a:lnTo>
                        <a:pt x="1081" y="412"/>
                      </a:lnTo>
                      <a:lnTo>
                        <a:pt x="1078" y="412"/>
                      </a:lnTo>
                      <a:lnTo>
                        <a:pt x="1077" y="413"/>
                      </a:lnTo>
                      <a:lnTo>
                        <a:pt x="1076" y="413"/>
                      </a:lnTo>
                      <a:lnTo>
                        <a:pt x="1076" y="414"/>
                      </a:lnTo>
                      <a:lnTo>
                        <a:pt x="1074" y="414"/>
                      </a:lnTo>
                      <a:lnTo>
                        <a:pt x="1074" y="414"/>
                      </a:lnTo>
                      <a:lnTo>
                        <a:pt x="1073" y="414"/>
                      </a:lnTo>
                      <a:lnTo>
                        <a:pt x="1073" y="415"/>
                      </a:lnTo>
                      <a:lnTo>
                        <a:pt x="1073" y="417"/>
                      </a:lnTo>
                      <a:lnTo>
                        <a:pt x="1070" y="417"/>
                      </a:lnTo>
                      <a:lnTo>
                        <a:pt x="1070" y="418"/>
                      </a:lnTo>
                      <a:lnTo>
                        <a:pt x="1069" y="417"/>
                      </a:lnTo>
                      <a:lnTo>
                        <a:pt x="1068" y="417"/>
                      </a:lnTo>
                      <a:lnTo>
                        <a:pt x="1068" y="418"/>
                      </a:lnTo>
                      <a:lnTo>
                        <a:pt x="1067" y="418"/>
                      </a:lnTo>
                      <a:lnTo>
                        <a:pt x="1065" y="418"/>
                      </a:lnTo>
                      <a:lnTo>
                        <a:pt x="1065" y="418"/>
                      </a:lnTo>
                      <a:lnTo>
                        <a:pt x="1065" y="418"/>
                      </a:lnTo>
                      <a:lnTo>
                        <a:pt x="1065" y="418"/>
                      </a:lnTo>
                      <a:lnTo>
                        <a:pt x="1065" y="418"/>
                      </a:lnTo>
                      <a:lnTo>
                        <a:pt x="1063" y="419"/>
                      </a:lnTo>
                      <a:lnTo>
                        <a:pt x="1063" y="418"/>
                      </a:lnTo>
                      <a:lnTo>
                        <a:pt x="1063" y="418"/>
                      </a:lnTo>
                      <a:lnTo>
                        <a:pt x="1061" y="418"/>
                      </a:lnTo>
                      <a:lnTo>
                        <a:pt x="1061" y="419"/>
                      </a:lnTo>
                      <a:lnTo>
                        <a:pt x="1059" y="419"/>
                      </a:lnTo>
                      <a:lnTo>
                        <a:pt x="1059" y="418"/>
                      </a:lnTo>
                      <a:lnTo>
                        <a:pt x="1056" y="417"/>
                      </a:lnTo>
                      <a:lnTo>
                        <a:pt x="1055" y="417"/>
                      </a:lnTo>
                      <a:lnTo>
                        <a:pt x="1055" y="417"/>
                      </a:lnTo>
                      <a:lnTo>
                        <a:pt x="1056" y="418"/>
                      </a:lnTo>
                      <a:lnTo>
                        <a:pt x="1057" y="421"/>
                      </a:lnTo>
                      <a:lnTo>
                        <a:pt x="1060" y="422"/>
                      </a:lnTo>
                      <a:lnTo>
                        <a:pt x="1061" y="423"/>
                      </a:lnTo>
                      <a:lnTo>
                        <a:pt x="1061" y="426"/>
                      </a:lnTo>
                      <a:lnTo>
                        <a:pt x="1059" y="426"/>
                      </a:lnTo>
                      <a:lnTo>
                        <a:pt x="1057" y="423"/>
                      </a:lnTo>
                      <a:lnTo>
                        <a:pt x="1056" y="423"/>
                      </a:lnTo>
                      <a:lnTo>
                        <a:pt x="1056" y="422"/>
                      </a:lnTo>
                      <a:lnTo>
                        <a:pt x="1055" y="421"/>
                      </a:lnTo>
                      <a:lnTo>
                        <a:pt x="1055" y="421"/>
                      </a:lnTo>
                      <a:lnTo>
                        <a:pt x="1053" y="419"/>
                      </a:lnTo>
                      <a:lnTo>
                        <a:pt x="1053" y="421"/>
                      </a:lnTo>
                      <a:lnTo>
                        <a:pt x="1055" y="421"/>
                      </a:lnTo>
                      <a:lnTo>
                        <a:pt x="1055" y="422"/>
                      </a:lnTo>
                      <a:lnTo>
                        <a:pt x="1055" y="422"/>
                      </a:lnTo>
                      <a:lnTo>
                        <a:pt x="1056" y="429"/>
                      </a:lnTo>
                      <a:lnTo>
                        <a:pt x="1057" y="429"/>
                      </a:lnTo>
                      <a:lnTo>
                        <a:pt x="1057" y="430"/>
                      </a:lnTo>
                      <a:lnTo>
                        <a:pt x="1056" y="430"/>
                      </a:lnTo>
                      <a:lnTo>
                        <a:pt x="1056" y="431"/>
                      </a:lnTo>
                      <a:lnTo>
                        <a:pt x="1053" y="431"/>
                      </a:lnTo>
                      <a:lnTo>
                        <a:pt x="1052" y="434"/>
                      </a:lnTo>
                      <a:lnTo>
                        <a:pt x="1051" y="435"/>
                      </a:lnTo>
                      <a:lnTo>
                        <a:pt x="1047" y="436"/>
                      </a:lnTo>
                      <a:lnTo>
                        <a:pt x="1048" y="435"/>
                      </a:lnTo>
                      <a:lnTo>
                        <a:pt x="1048" y="434"/>
                      </a:lnTo>
                      <a:lnTo>
                        <a:pt x="1048" y="432"/>
                      </a:lnTo>
                      <a:lnTo>
                        <a:pt x="1047" y="432"/>
                      </a:lnTo>
                      <a:lnTo>
                        <a:pt x="1046" y="426"/>
                      </a:lnTo>
                      <a:lnTo>
                        <a:pt x="1047" y="426"/>
                      </a:lnTo>
                      <a:lnTo>
                        <a:pt x="1047" y="425"/>
                      </a:lnTo>
                      <a:lnTo>
                        <a:pt x="1047" y="425"/>
                      </a:lnTo>
                      <a:lnTo>
                        <a:pt x="1047" y="422"/>
                      </a:lnTo>
                      <a:lnTo>
                        <a:pt x="1047" y="419"/>
                      </a:lnTo>
                      <a:lnTo>
                        <a:pt x="1044" y="417"/>
                      </a:lnTo>
                      <a:lnTo>
                        <a:pt x="1043" y="417"/>
                      </a:lnTo>
                      <a:lnTo>
                        <a:pt x="1043" y="415"/>
                      </a:lnTo>
                      <a:lnTo>
                        <a:pt x="1043" y="415"/>
                      </a:lnTo>
                      <a:lnTo>
                        <a:pt x="1042" y="415"/>
                      </a:lnTo>
                      <a:lnTo>
                        <a:pt x="1042" y="417"/>
                      </a:lnTo>
                      <a:lnTo>
                        <a:pt x="1039" y="415"/>
                      </a:lnTo>
                      <a:lnTo>
                        <a:pt x="1039" y="413"/>
                      </a:lnTo>
                      <a:lnTo>
                        <a:pt x="1038" y="413"/>
                      </a:lnTo>
                      <a:lnTo>
                        <a:pt x="1036" y="413"/>
                      </a:lnTo>
                      <a:lnTo>
                        <a:pt x="1035" y="414"/>
                      </a:lnTo>
                      <a:lnTo>
                        <a:pt x="1034" y="409"/>
                      </a:lnTo>
                      <a:lnTo>
                        <a:pt x="1032" y="409"/>
                      </a:lnTo>
                      <a:lnTo>
                        <a:pt x="1031" y="406"/>
                      </a:lnTo>
                      <a:lnTo>
                        <a:pt x="1030" y="405"/>
                      </a:lnTo>
                      <a:lnTo>
                        <a:pt x="1029" y="402"/>
                      </a:lnTo>
                      <a:lnTo>
                        <a:pt x="1029" y="400"/>
                      </a:lnTo>
                      <a:lnTo>
                        <a:pt x="1026" y="400"/>
                      </a:lnTo>
                      <a:lnTo>
                        <a:pt x="1026" y="400"/>
                      </a:lnTo>
                      <a:lnTo>
                        <a:pt x="1025" y="397"/>
                      </a:lnTo>
                      <a:lnTo>
                        <a:pt x="1022" y="394"/>
                      </a:lnTo>
                      <a:lnTo>
                        <a:pt x="1021" y="392"/>
                      </a:lnTo>
                      <a:lnTo>
                        <a:pt x="1021" y="392"/>
                      </a:lnTo>
                      <a:lnTo>
                        <a:pt x="1017" y="392"/>
                      </a:lnTo>
                      <a:lnTo>
                        <a:pt x="1015" y="391"/>
                      </a:lnTo>
                      <a:lnTo>
                        <a:pt x="1015" y="388"/>
                      </a:lnTo>
                      <a:lnTo>
                        <a:pt x="1014" y="385"/>
                      </a:lnTo>
                      <a:lnTo>
                        <a:pt x="1014" y="385"/>
                      </a:lnTo>
                      <a:lnTo>
                        <a:pt x="1010" y="385"/>
                      </a:lnTo>
                      <a:lnTo>
                        <a:pt x="1010" y="384"/>
                      </a:lnTo>
                      <a:lnTo>
                        <a:pt x="1008" y="384"/>
                      </a:lnTo>
                      <a:lnTo>
                        <a:pt x="1008" y="385"/>
                      </a:lnTo>
                      <a:lnTo>
                        <a:pt x="1006" y="385"/>
                      </a:lnTo>
                      <a:lnTo>
                        <a:pt x="1006" y="389"/>
                      </a:lnTo>
                      <a:lnTo>
                        <a:pt x="1008" y="389"/>
                      </a:lnTo>
                      <a:lnTo>
                        <a:pt x="1008" y="389"/>
                      </a:lnTo>
                      <a:lnTo>
                        <a:pt x="1006" y="392"/>
                      </a:lnTo>
                      <a:lnTo>
                        <a:pt x="1006" y="393"/>
                      </a:lnTo>
                      <a:lnTo>
                        <a:pt x="1006" y="394"/>
                      </a:lnTo>
                      <a:lnTo>
                        <a:pt x="1006" y="400"/>
                      </a:lnTo>
                      <a:lnTo>
                        <a:pt x="1006" y="400"/>
                      </a:lnTo>
                      <a:lnTo>
                        <a:pt x="1005" y="402"/>
                      </a:lnTo>
                      <a:lnTo>
                        <a:pt x="1005" y="402"/>
                      </a:lnTo>
                      <a:lnTo>
                        <a:pt x="1005" y="406"/>
                      </a:lnTo>
                      <a:lnTo>
                        <a:pt x="1004" y="406"/>
                      </a:lnTo>
                      <a:lnTo>
                        <a:pt x="1004" y="413"/>
                      </a:lnTo>
                      <a:lnTo>
                        <a:pt x="1004" y="413"/>
                      </a:lnTo>
                      <a:lnTo>
                        <a:pt x="1004" y="414"/>
                      </a:lnTo>
                      <a:lnTo>
                        <a:pt x="1002" y="414"/>
                      </a:lnTo>
                      <a:lnTo>
                        <a:pt x="1002" y="419"/>
                      </a:lnTo>
                      <a:lnTo>
                        <a:pt x="1001" y="419"/>
                      </a:lnTo>
                      <a:lnTo>
                        <a:pt x="1001" y="422"/>
                      </a:lnTo>
                      <a:lnTo>
                        <a:pt x="1001" y="422"/>
                      </a:lnTo>
                      <a:lnTo>
                        <a:pt x="1000" y="425"/>
                      </a:lnTo>
                      <a:lnTo>
                        <a:pt x="1001" y="427"/>
                      </a:lnTo>
                      <a:lnTo>
                        <a:pt x="1001" y="430"/>
                      </a:lnTo>
                      <a:lnTo>
                        <a:pt x="1004" y="430"/>
                      </a:lnTo>
                      <a:lnTo>
                        <a:pt x="1004" y="430"/>
                      </a:lnTo>
                      <a:lnTo>
                        <a:pt x="1005" y="432"/>
                      </a:lnTo>
                      <a:lnTo>
                        <a:pt x="1005" y="435"/>
                      </a:lnTo>
                      <a:lnTo>
                        <a:pt x="1005" y="436"/>
                      </a:lnTo>
                      <a:lnTo>
                        <a:pt x="1006" y="436"/>
                      </a:lnTo>
                      <a:lnTo>
                        <a:pt x="1008" y="436"/>
                      </a:lnTo>
                      <a:lnTo>
                        <a:pt x="1009" y="440"/>
                      </a:lnTo>
                      <a:lnTo>
                        <a:pt x="1009" y="443"/>
                      </a:lnTo>
                      <a:lnTo>
                        <a:pt x="1012" y="447"/>
                      </a:lnTo>
                      <a:lnTo>
                        <a:pt x="1013" y="448"/>
                      </a:lnTo>
                      <a:lnTo>
                        <a:pt x="1004" y="448"/>
                      </a:lnTo>
                      <a:lnTo>
                        <a:pt x="1004" y="447"/>
                      </a:lnTo>
                      <a:lnTo>
                        <a:pt x="1001" y="446"/>
                      </a:lnTo>
                      <a:lnTo>
                        <a:pt x="1001" y="444"/>
                      </a:lnTo>
                      <a:lnTo>
                        <a:pt x="995" y="438"/>
                      </a:lnTo>
                      <a:lnTo>
                        <a:pt x="995" y="435"/>
                      </a:lnTo>
                      <a:lnTo>
                        <a:pt x="993" y="435"/>
                      </a:lnTo>
                      <a:lnTo>
                        <a:pt x="993" y="431"/>
                      </a:lnTo>
                      <a:lnTo>
                        <a:pt x="992" y="431"/>
                      </a:lnTo>
                      <a:lnTo>
                        <a:pt x="992" y="430"/>
                      </a:lnTo>
                      <a:lnTo>
                        <a:pt x="993" y="429"/>
                      </a:lnTo>
                      <a:lnTo>
                        <a:pt x="993" y="426"/>
                      </a:lnTo>
                      <a:lnTo>
                        <a:pt x="995" y="425"/>
                      </a:lnTo>
                      <a:lnTo>
                        <a:pt x="995" y="423"/>
                      </a:lnTo>
                      <a:lnTo>
                        <a:pt x="996" y="422"/>
                      </a:lnTo>
                      <a:lnTo>
                        <a:pt x="996" y="419"/>
                      </a:lnTo>
                      <a:lnTo>
                        <a:pt x="995" y="419"/>
                      </a:lnTo>
                      <a:lnTo>
                        <a:pt x="995" y="415"/>
                      </a:lnTo>
                      <a:lnTo>
                        <a:pt x="996" y="414"/>
                      </a:lnTo>
                      <a:lnTo>
                        <a:pt x="996" y="413"/>
                      </a:lnTo>
                      <a:lnTo>
                        <a:pt x="997" y="410"/>
                      </a:lnTo>
                      <a:lnTo>
                        <a:pt x="997" y="408"/>
                      </a:lnTo>
                      <a:lnTo>
                        <a:pt x="997" y="406"/>
                      </a:lnTo>
                      <a:lnTo>
                        <a:pt x="996" y="406"/>
                      </a:lnTo>
                      <a:lnTo>
                        <a:pt x="996" y="405"/>
                      </a:lnTo>
                      <a:lnTo>
                        <a:pt x="996" y="405"/>
                      </a:lnTo>
                      <a:lnTo>
                        <a:pt x="996" y="402"/>
                      </a:lnTo>
                      <a:lnTo>
                        <a:pt x="995" y="401"/>
                      </a:lnTo>
                      <a:lnTo>
                        <a:pt x="995" y="400"/>
                      </a:lnTo>
                      <a:lnTo>
                        <a:pt x="993" y="400"/>
                      </a:lnTo>
                      <a:lnTo>
                        <a:pt x="992" y="398"/>
                      </a:lnTo>
                      <a:lnTo>
                        <a:pt x="993" y="397"/>
                      </a:lnTo>
                      <a:lnTo>
                        <a:pt x="995" y="394"/>
                      </a:lnTo>
                      <a:lnTo>
                        <a:pt x="995" y="392"/>
                      </a:lnTo>
                      <a:lnTo>
                        <a:pt x="993" y="392"/>
                      </a:lnTo>
                      <a:lnTo>
                        <a:pt x="993" y="391"/>
                      </a:lnTo>
                      <a:lnTo>
                        <a:pt x="993" y="391"/>
                      </a:lnTo>
                      <a:lnTo>
                        <a:pt x="993" y="387"/>
                      </a:lnTo>
                      <a:lnTo>
                        <a:pt x="992" y="387"/>
                      </a:lnTo>
                      <a:lnTo>
                        <a:pt x="992" y="380"/>
                      </a:lnTo>
                      <a:lnTo>
                        <a:pt x="989" y="379"/>
                      </a:lnTo>
                      <a:lnTo>
                        <a:pt x="989" y="376"/>
                      </a:lnTo>
                      <a:lnTo>
                        <a:pt x="988" y="376"/>
                      </a:lnTo>
                      <a:lnTo>
                        <a:pt x="988" y="374"/>
                      </a:lnTo>
                      <a:lnTo>
                        <a:pt x="988" y="374"/>
                      </a:lnTo>
                      <a:lnTo>
                        <a:pt x="988" y="370"/>
                      </a:lnTo>
                      <a:lnTo>
                        <a:pt x="987" y="370"/>
                      </a:lnTo>
                      <a:lnTo>
                        <a:pt x="987" y="364"/>
                      </a:lnTo>
                      <a:lnTo>
                        <a:pt x="987" y="364"/>
                      </a:lnTo>
                      <a:lnTo>
                        <a:pt x="987" y="363"/>
                      </a:lnTo>
                      <a:lnTo>
                        <a:pt x="985" y="363"/>
                      </a:lnTo>
                      <a:lnTo>
                        <a:pt x="985" y="360"/>
                      </a:lnTo>
                      <a:lnTo>
                        <a:pt x="985" y="360"/>
                      </a:lnTo>
                      <a:lnTo>
                        <a:pt x="984" y="360"/>
                      </a:lnTo>
                      <a:lnTo>
                        <a:pt x="983" y="359"/>
                      </a:lnTo>
                      <a:lnTo>
                        <a:pt x="983" y="358"/>
                      </a:lnTo>
                      <a:lnTo>
                        <a:pt x="981" y="357"/>
                      </a:lnTo>
                      <a:lnTo>
                        <a:pt x="983" y="355"/>
                      </a:lnTo>
                      <a:lnTo>
                        <a:pt x="983" y="355"/>
                      </a:lnTo>
                      <a:lnTo>
                        <a:pt x="983" y="355"/>
                      </a:lnTo>
                      <a:lnTo>
                        <a:pt x="983" y="354"/>
                      </a:lnTo>
                      <a:lnTo>
                        <a:pt x="983" y="353"/>
                      </a:lnTo>
                      <a:lnTo>
                        <a:pt x="983" y="353"/>
                      </a:lnTo>
                      <a:lnTo>
                        <a:pt x="983" y="351"/>
                      </a:lnTo>
                      <a:lnTo>
                        <a:pt x="983" y="351"/>
                      </a:lnTo>
                      <a:lnTo>
                        <a:pt x="983" y="351"/>
                      </a:lnTo>
                      <a:lnTo>
                        <a:pt x="980" y="351"/>
                      </a:lnTo>
                      <a:lnTo>
                        <a:pt x="980" y="350"/>
                      </a:lnTo>
                      <a:lnTo>
                        <a:pt x="980" y="350"/>
                      </a:lnTo>
                      <a:lnTo>
                        <a:pt x="979" y="349"/>
                      </a:lnTo>
                      <a:lnTo>
                        <a:pt x="978" y="347"/>
                      </a:lnTo>
                      <a:lnTo>
                        <a:pt x="978" y="346"/>
                      </a:lnTo>
                      <a:lnTo>
                        <a:pt x="976" y="346"/>
                      </a:lnTo>
                      <a:lnTo>
                        <a:pt x="975" y="345"/>
                      </a:lnTo>
                      <a:lnTo>
                        <a:pt x="974" y="345"/>
                      </a:lnTo>
                      <a:lnTo>
                        <a:pt x="971" y="351"/>
                      </a:lnTo>
                      <a:lnTo>
                        <a:pt x="970" y="353"/>
                      </a:lnTo>
                      <a:lnTo>
                        <a:pt x="968" y="353"/>
                      </a:lnTo>
                      <a:lnTo>
                        <a:pt x="968" y="354"/>
                      </a:lnTo>
                      <a:lnTo>
                        <a:pt x="966" y="354"/>
                      </a:lnTo>
                      <a:lnTo>
                        <a:pt x="966" y="355"/>
                      </a:lnTo>
                      <a:lnTo>
                        <a:pt x="964" y="357"/>
                      </a:lnTo>
                      <a:lnTo>
                        <a:pt x="959" y="357"/>
                      </a:lnTo>
                      <a:lnTo>
                        <a:pt x="959" y="357"/>
                      </a:lnTo>
                      <a:lnTo>
                        <a:pt x="958" y="357"/>
                      </a:lnTo>
                      <a:lnTo>
                        <a:pt x="958" y="357"/>
                      </a:lnTo>
                      <a:lnTo>
                        <a:pt x="958" y="355"/>
                      </a:lnTo>
                      <a:lnTo>
                        <a:pt x="957" y="357"/>
                      </a:lnTo>
                      <a:lnTo>
                        <a:pt x="954" y="357"/>
                      </a:lnTo>
                      <a:lnTo>
                        <a:pt x="954" y="355"/>
                      </a:lnTo>
                      <a:lnTo>
                        <a:pt x="953" y="354"/>
                      </a:lnTo>
                      <a:lnTo>
                        <a:pt x="953" y="353"/>
                      </a:lnTo>
                      <a:lnTo>
                        <a:pt x="953" y="353"/>
                      </a:lnTo>
                      <a:lnTo>
                        <a:pt x="953" y="347"/>
                      </a:lnTo>
                      <a:lnTo>
                        <a:pt x="954" y="347"/>
                      </a:lnTo>
                      <a:lnTo>
                        <a:pt x="954" y="346"/>
                      </a:lnTo>
                      <a:lnTo>
                        <a:pt x="954" y="346"/>
                      </a:lnTo>
                      <a:lnTo>
                        <a:pt x="955" y="343"/>
                      </a:lnTo>
                      <a:lnTo>
                        <a:pt x="955" y="343"/>
                      </a:lnTo>
                      <a:lnTo>
                        <a:pt x="957" y="337"/>
                      </a:lnTo>
                      <a:lnTo>
                        <a:pt x="955" y="337"/>
                      </a:lnTo>
                      <a:lnTo>
                        <a:pt x="955" y="334"/>
                      </a:lnTo>
                      <a:lnTo>
                        <a:pt x="955" y="334"/>
                      </a:lnTo>
                      <a:lnTo>
                        <a:pt x="955" y="334"/>
                      </a:lnTo>
                      <a:lnTo>
                        <a:pt x="955" y="334"/>
                      </a:lnTo>
                      <a:lnTo>
                        <a:pt x="955" y="333"/>
                      </a:lnTo>
                      <a:lnTo>
                        <a:pt x="955" y="332"/>
                      </a:lnTo>
                      <a:lnTo>
                        <a:pt x="953" y="330"/>
                      </a:lnTo>
                      <a:lnTo>
                        <a:pt x="951" y="324"/>
                      </a:lnTo>
                      <a:lnTo>
                        <a:pt x="953" y="322"/>
                      </a:lnTo>
                      <a:lnTo>
                        <a:pt x="951" y="322"/>
                      </a:lnTo>
                      <a:lnTo>
                        <a:pt x="950" y="320"/>
                      </a:lnTo>
                      <a:lnTo>
                        <a:pt x="950" y="319"/>
                      </a:lnTo>
                      <a:lnTo>
                        <a:pt x="949" y="317"/>
                      </a:lnTo>
                      <a:lnTo>
                        <a:pt x="949" y="316"/>
                      </a:lnTo>
                      <a:lnTo>
                        <a:pt x="949" y="315"/>
                      </a:lnTo>
                      <a:lnTo>
                        <a:pt x="949" y="312"/>
                      </a:lnTo>
                      <a:lnTo>
                        <a:pt x="946" y="312"/>
                      </a:lnTo>
                      <a:lnTo>
                        <a:pt x="946" y="313"/>
                      </a:lnTo>
                      <a:lnTo>
                        <a:pt x="943" y="313"/>
                      </a:lnTo>
                      <a:lnTo>
                        <a:pt x="943" y="315"/>
                      </a:lnTo>
                      <a:lnTo>
                        <a:pt x="943" y="315"/>
                      </a:lnTo>
                      <a:lnTo>
                        <a:pt x="943" y="315"/>
                      </a:lnTo>
                      <a:lnTo>
                        <a:pt x="942" y="316"/>
                      </a:lnTo>
                      <a:lnTo>
                        <a:pt x="941" y="316"/>
                      </a:lnTo>
                      <a:lnTo>
                        <a:pt x="941" y="313"/>
                      </a:lnTo>
                      <a:lnTo>
                        <a:pt x="940" y="313"/>
                      </a:lnTo>
                      <a:lnTo>
                        <a:pt x="940" y="312"/>
                      </a:lnTo>
                      <a:lnTo>
                        <a:pt x="938" y="311"/>
                      </a:lnTo>
                      <a:lnTo>
                        <a:pt x="938" y="309"/>
                      </a:lnTo>
                      <a:lnTo>
                        <a:pt x="938" y="309"/>
                      </a:lnTo>
                      <a:lnTo>
                        <a:pt x="937" y="307"/>
                      </a:lnTo>
                      <a:lnTo>
                        <a:pt x="936" y="305"/>
                      </a:lnTo>
                      <a:lnTo>
                        <a:pt x="936" y="304"/>
                      </a:lnTo>
                      <a:lnTo>
                        <a:pt x="936" y="304"/>
                      </a:lnTo>
                      <a:lnTo>
                        <a:pt x="934" y="302"/>
                      </a:lnTo>
                      <a:lnTo>
                        <a:pt x="934" y="299"/>
                      </a:lnTo>
                      <a:lnTo>
                        <a:pt x="934" y="296"/>
                      </a:lnTo>
                      <a:lnTo>
                        <a:pt x="934" y="294"/>
                      </a:lnTo>
                      <a:lnTo>
                        <a:pt x="933" y="294"/>
                      </a:lnTo>
                      <a:lnTo>
                        <a:pt x="933" y="291"/>
                      </a:lnTo>
                      <a:lnTo>
                        <a:pt x="932" y="290"/>
                      </a:lnTo>
                      <a:lnTo>
                        <a:pt x="930" y="287"/>
                      </a:lnTo>
                      <a:lnTo>
                        <a:pt x="929" y="287"/>
                      </a:lnTo>
                      <a:lnTo>
                        <a:pt x="928" y="285"/>
                      </a:lnTo>
                      <a:lnTo>
                        <a:pt x="925" y="285"/>
                      </a:lnTo>
                      <a:lnTo>
                        <a:pt x="924" y="283"/>
                      </a:lnTo>
                      <a:lnTo>
                        <a:pt x="920" y="279"/>
                      </a:lnTo>
                      <a:lnTo>
                        <a:pt x="920" y="281"/>
                      </a:lnTo>
                      <a:lnTo>
                        <a:pt x="920" y="281"/>
                      </a:lnTo>
                      <a:lnTo>
                        <a:pt x="920" y="282"/>
                      </a:lnTo>
                      <a:lnTo>
                        <a:pt x="921" y="282"/>
                      </a:lnTo>
                      <a:lnTo>
                        <a:pt x="921" y="283"/>
                      </a:lnTo>
                      <a:lnTo>
                        <a:pt x="923" y="285"/>
                      </a:lnTo>
                      <a:lnTo>
                        <a:pt x="923" y="286"/>
                      </a:lnTo>
                      <a:lnTo>
                        <a:pt x="919" y="287"/>
                      </a:lnTo>
                      <a:lnTo>
                        <a:pt x="920" y="288"/>
                      </a:lnTo>
                      <a:lnTo>
                        <a:pt x="920" y="291"/>
                      </a:lnTo>
                      <a:lnTo>
                        <a:pt x="921" y="294"/>
                      </a:lnTo>
                      <a:lnTo>
                        <a:pt x="920" y="294"/>
                      </a:lnTo>
                      <a:lnTo>
                        <a:pt x="919" y="295"/>
                      </a:lnTo>
                      <a:lnTo>
                        <a:pt x="919" y="295"/>
                      </a:lnTo>
                      <a:lnTo>
                        <a:pt x="917" y="296"/>
                      </a:lnTo>
                      <a:lnTo>
                        <a:pt x="916" y="295"/>
                      </a:lnTo>
                      <a:lnTo>
                        <a:pt x="916" y="294"/>
                      </a:lnTo>
                      <a:lnTo>
                        <a:pt x="915" y="294"/>
                      </a:lnTo>
                      <a:lnTo>
                        <a:pt x="915" y="295"/>
                      </a:lnTo>
                      <a:lnTo>
                        <a:pt x="912" y="296"/>
                      </a:lnTo>
                      <a:lnTo>
                        <a:pt x="912" y="295"/>
                      </a:lnTo>
                      <a:lnTo>
                        <a:pt x="912" y="295"/>
                      </a:lnTo>
                      <a:lnTo>
                        <a:pt x="912" y="295"/>
                      </a:lnTo>
                      <a:lnTo>
                        <a:pt x="912" y="296"/>
                      </a:lnTo>
                      <a:lnTo>
                        <a:pt x="909" y="296"/>
                      </a:lnTo>
                      <a:lnTo>
                        <a:pt x="908" y="298"/>
                      </a:lnTo>
                      <a:lnTo>
                        <a:pt x="907" y="299"/>
                      </a:lnTo>
                      <a:lnTo>
                        <a:pt x="904" y="299"/>
                      </a:lnTo>
                      <a:lnTo>
                        <a:pt x="904" y="299"/>
                      </a:lnTo>
                      <a:lnTo>
                        <a:pt x="904" y="296"/>
                      </a:lnTo>
                      <a:lnTo>
                        <a:pt x="899" y="298"/>
                      </a:lnTo>
                      <a:lnTo>
                        <a:pt x="899" y="296"/>
                      </a:lnTo>
                      <a:lnTo>
                        <a:pt x="898" y="296"/>
                      </a:lnTo>
                      <a:lnTo>
                        <a:pt x="898" y="296"/>
                      </a:lnTo>
                      <a:lnTo>
                        <a:pt x="898" y="296"/>
                      </a:lnTo>
                      <a:lnTo>
                        <a:pt x="898" y="298"/>
                      </a:lnTo>
                      <a:lnTo>
                        <a:pt x="898" y="298"/>
                      </a:lnTo>
                      <a:lnTo>
                        <a:pt x="895" y="298"/>
                      </a:lnTo>
                      <a:lnTo>
                        <a:pt x="894" y="299"/>
                      </a:lnTo>
                      <a:lnTo>
                        <a:pt x="892" y="299"/>
                      </a:lnTo>
                      <a:lnTo>
                        <a:pt x="891" y="300"/>
                      </a:lnTo>
                      <a:lnTo>
                        <a:pt x="891" y="302"/>
                      </a:lnTo>
                      <a:lnTo>
                        <a:pt x="891" y="302"/>
                      </a:lnTo>
                      <a:lnTo>
                        <a:pt x="891" y="303"/>
                      </a:lnTo>
                      <a:lnTo>
                        <a:pt x="890" y="303"/>
                      </a:lnTo>
                      <a:lnTo>
                        <a:pt x="890" y="304"/>
                      </a:lnTo>
                      <a:lnTo>
                        <a:pt x="890" y="304"/>
                      </a:lnTo>
                      <a:lnTo>
                        <a:pt x="890" y="309"/>
                      </a:lnTo>
                      <a:lnTo>
                        <a:pt x="890" y="309"/>
                      </a:lnTo>
                      <a:lnTo>
                        <a:pt x="890" y="311"/>
                      </a:lnTo>
                      <a:lnTo>
                        <a:pt x="887" y="312"/>
                      </a:lnTo>
                      <a:lnTo>
                        <a:pt x="886" y="315"/>
                      </a:lnTo>
                      <a:lnTo>
                        <a:pt x="885" y="316"/>
                      </a:lnTo>
                      <a:lnTo>
                        <a:pt x="883" y="316"/>
                      </a:lnTo>
                      <a:lnTo>
                        <a:pt x="882" y="317"/>
                      </a:lnTo>
                      <a:lnTo>
                        <a:pt x="879" y="317"/>
                      </a:lnTo>
                      <a:lnTo>
                        <a:pt x="879" y="319"/>
                      </a:lnTo>
                      <a:lnTo>
                        <a:pt x="874" y="319"/>
                      </a:lnTo>
                      <a:lnTo>
                        <a:pt x="873" y="320"/>
                      </a:lnTo>
                      <a:lnTo>
                        <a:pt x="873" y="320"/>
                      </a:lnTo>
                      <a:lnTo>
                        <a:pt x="873" y="320"/>
                      </a:lnTo>
                      <a:lnTo>
                        <a:pt x="873" y="322"/>
                      </a:lnTo>
                      <a:lnTo>
                        <a:pt x="871" y="322"/>
                      </a:lnTo>
                      <a:lnTo>
                        <a:pt x="870" y="324"/>
                      </a:lnTo>
                      <a:lnTo>
                        <a:pt x="870" y="324"/>
                      </a:lnTo>
                      <a:lnTo>
                        <a:pt x="869" y="325"/>
                      </a:lnTo>
                      <a:lnTo>
                        <a:pt x="868" y="325"/>
                      </a:lnTo>
                      <a:lnTo>
                        <a:pt x="866" y="329"/>
                      </a:lnTo>
                      <a:lnTo>
                        <a:pt x="865" y="330"/>
                      </a:lnTo>
                      <a:lnTo>
                        <a:pt x="862" y="333"/>
                      </a:lnTo>
                      <a:lnTo>
                        <a:pt x="862" y="336"/>
                      </a:lnTo>
                      <a:lnTo>
                        <a:pt x="858" y="337"/>
                      </a:lnTo>
                      <a:lnTo>
                        <a:pt x="854" y="338"/>
                      </a:lnTo>
                      <a:lnTo>
                        <a:pt x="853" y="341"/>
                      </a:lnTo>
                      <a:lnTo>
                        <a:pt x="848" y="341"/>
                      </a:lnTo>
                      <a:lnTo>
                        <a:pt x="848" y="342"/>
                      </a:lnTo>
                      <a:lnTo>
                        <a:pt x="847" y="342"/>
                      </a:lnTo>
                      <a:lnTo>
                        <a:pt x="847" y="342"/>
                      </a:lnTo>
                      <a:lnTo>
                        <a:pt x="847" y="343"/>
                      </a:lnTo>
                      <a:lnTo>
                        <a:pt x="847" y="343"/>
                      </a:lnTo>
                      <a:lnTo>
                        <a:pt x="847" y="343"/>
                      </a:lnTo>
                      <a:lnTo>
                        <a:pt x="845" y="343"/>
                      </a:lnTo>
                      <a:lnTo>
                        <a:pt x="845" y="343"/>
                      </a:lnTo>
                      <a:lnTo>
                        <a:pt x="845" y="345"/>
                      </a:lnTo>
                      <a:lnTo>
                        <a:pt x="844" y="345"/>
                      </a:lnTo>
                      <a:lnTo>
                        <a:pt x="844" y="346"/>
                      </a:lnTo>
                      <a:lnTo>
                        <a:pt x="844" y="346"/>
                      </a:lnTo>
                      <a:lnTo>
                        <a:pt x="844" y="349"/>
                      </a:lnTo>
                      <a:lnTo>
                        <a:pt x="844" y="350"/>
                      </a:lnTo>
                      <a:lnTo>
                        <a:pt x="843" y="350"/>
                      </a:lnTo>
                      <a:lnTo>
                        <a:pt x="843" y="351"/>
                      </a:lnTo>
                      <a:lnTo>
                        <a:pt x="836" y="353"/>
                      </a:lnTo>
                      <a:lnTo>
                        <a:pt x="834" y="357"/>
                      </a:lnTo>
                      <a:lnTo>
                        <a:pt x="832" y="357"/>
                      </a:lnTo>
                      <a:lnTo>
                        <a:pt x="831" y="357"/>
                      </a:lnTo>
                      <a:lnTo>
                        <a:pt x="830" y="357"/>
                      </a:lnTo>
                      <a:lnTo>
                        <a:pt x="828" y="357"/>
                      </a:lnTo>
                      <a:lnTo>
                        <a:pt x="828" y="358"/>
                      </a:lnTo>
                      <a:lnTo>
                        <a:pt x="827" y="359"/>
                      </a:lnTo>
                      <a:lnTo>
                        <a:pt x="826" y="360"/>
                      </a:lnTo>
                      <a:lnTo>
                        <a:pt x="826" y="366"/>
                      </a:lnTo>
                      <a:lnTo>
                        <a:pt x="826" y="366"/>
                      </a:lnTo>
                      <a:lnTo>
                        <a:pt x="826" y="366"/>
                      </a:lnTo>
                      <a:lnTo>
                        <a:pt x="827" y="367"/>
                      </a:lnTo>
                      <a:lnTo>
                        <a:pt x="827" y="368"/>
                      </a:lnTo>
                      <a:lnTo>
                        <a:pt x="826" y="368"/>
                      </a:lnTo>
                      <a:lnTo>
                        <a:pt x="826" y="370"/>
                      </a:lnTo>
                      <a:lnTo>
                        <a:pt x="826" y="370"/>
                      </a:lnTo>
                      <a:lnTo>
                        <a:pt x="824" y="381"/>
                      </a:lnTo>
                      <a:lnTo>
                        <a:pt x="827" y="393"/>
                      </a:lnTo>
                      <a:lnTo>
                        <a:pt x="826" y="394"/>
                      </a:lnTo>
                      <a:lnTo>
                        <a:pt x="824" y="400"/>
                      </a:lnTo>
                      <a:lnTo>
                        <a:pt x="823" y="401"/>
                      </a:lnTo>
                      <a:lnTo>
                        <a:pt x="822" y="402"/>
                      </a:lnTo>
                      <a:lnTo>
                        <a:pt x="822" y="404"/>
                      </a:lnTo>
                      <a:lnTo>
                        <a:pt x="822" y="406"/>
                      </a:lnTo>
                      <a:lnTo>
                        <a:pt x="820" y="406"/>
                      </a:lnTo>
                      <a:lnTo>
                        <a:pt x="820" y="406"/>
                      </a:lnTo>
                      <a:lnTo>
                        <a:pt x="822" y="406"/>
                      </a:lnTo>
                      <a:lnTo>
                        <a:pt x="822" y="413"/>
                      </a:lnTo>
                      <a:lnTo>
                        <a:pt x="822" y="413"/>
                      </a:lnTo>
                      <a:lnTo>
                        <a:pt x="822" y="414"/>
                      </a:lnTo>
                      <a:lnTo>
                        <a:pt x="823" y="414"/>
                      </a:lnTo>
                      <a:lnTo>
                        <a:pt x="823" y="418"/>
                      </a:lnTo>
                      <a:lnTo>
                        <a:pt x="822" y="418"/>
                      </a:lnTo>
                      <a:lnTo>
                        <a:pt x="822" y="418"/>
                      </a:lnTo>
                      <a:lnTo>
                        <a:pt x="822" y="419"/>
                      </a:lnTo>
                      <a:lnTo>
                        <a:pt x="818" y="419"/>
                      </a:lnTo>
                      <a:lnTo>
                        <a:pt x="818" y="419"/>
                      </a:lnTo>
                      <a:lnTo>
                        <a:pt x="818" y="421"/>
                      </a:lnTo>
                      <a:lnTo>
                        <a:pt x="818" y="421"/>
                      </a:lnTo>
                      <a:lnTo>
                        <a:pt x="816" y="422"/>
                      </a:lnTo>
                      <a:lnTo>
                        <a:pt x="815" y="423"/>
                      </a:lnTo>
                      <a:lnTo>
                        <a:pt x="815" y="425"/>
                      </a:lnTo>
                      <a:lnTo>
                        <a:pt x="814" y="426"/>
                      </a:lnTo>
                      <a:lnTo>
                        <a:pt x="814" y="427"/>
                      </a:lnTo>
                      <a:lnTo>
                        <a:pt x="813" y="427"/>
                      </a:lnTo>
                      <a:lnTo>
                        <a:pt x="813" y="429"/>
                      </a:lnTo>
                      <a:lnTo>
                        <a:pt x="809" y="431"/>
                      </a:lnTo>
                      <a:lnTo>
                        <a:pt x="809" y="434"/>
                      </a:lnTo>
                      <a:lnTo>
                        <a:pt x="807" y="435"/>
                      </a:lnTo>
                      <a:lnTo>
                        <a:pt x="806" y="436"/>
                      </a:lnTo>
                      <a:lnTo>
                        <a:pt x="803" y="438"/>
                      </a:lnTo>
                      <a:lnTo>
                        <a:pt x="803" y="438"/>
                      </a:lnTo>
                      <a:lnTo>
                        <a:pt x="801" y="438"/>
                      </a:lnTo>
                      <a:lnTo>
                        <a:pt x="801" y="438"/>
                      </a:lnTo>
                      <a:lnTo>
                        <a:pt x="799" y="436"/>
                      </a:lnTo>
                      <a:lnTo>
                        <a:pt x="799" y="435"/>
                      </a:lnTo>
                      <a:lnTo>
                        <a:pt x="799" y="435"/>
                      </a:lnTo>
                      <a:lnTo>
                        <a:pt x="799" y="434"/>
                      </a:lnTo>
                      <a:lnTo>
                        <a:pt x="798" y="434"/>
                      </a:lnTo>
                      <a:lnTo>
                        <a:pt x="798" y="432"/>
                      </a:lnTo>
                      <a:lnTo>
                        <a:pt x="797" y="432"/>
                      </a:lnTo>
                      <a:lnTo>
                        <a:pt x="797" y="431"/>
                      </a:lnTo>
                      <a:lnTo>
                        <a:pt x="797" y="431"/>
                      </a:lnTo>
                      <a:lnTo>
                        <a:pt x="797" y="430"/>
                      </a:lnTo>
                      <a:lnTo>
                        <a:pt x="796" y="429"/>
                      </a:lnTo>
                      <a:lnTo>
                        <a:pt x="796" y="427"/>
                      </a:lnTo>
                      <a:lnTo>
                        <a:pt x="794" y="427"/>
                      </a:lnTo>
                      <a:lnTo>
                        <a:pt x="793" y="426"/>
                      </a:lnTo>
                      <a:lnTo>
                        <a:pt x="792" y="425"/>
                      </a:lnTo>
                      <a:lnTo>
                        <a:pt x="792" y="423"/>
                      </a:lnTo>
                      <a:lnTo>
                        <a:pt x="792" y="423"/>
                      </a:lnTo>
                      <a:lnTo>
                        <a:pt x="790" y="422"/>
                      </a:lnTo>
                      <a:lnTo>
                        <a:pt x="790" y="422"/>
                      </a:lnTo>
                      <a:lnTo>
                        <a:pt x="792" y="422"/>
                      </a:lnTo>
                      <a:lnTo>
                        <a:pt x="792" y="421"/>
                      </a:lnTo>
                      <a:lnTo>
                        <a:pt x="792" y="421"/>
                      </a:lnTo>
                      <a:lnTo>
                        <a:pt x="793" y="421"/>
                      </a:lnTo>
                      <a:lnTo>
                        <a:pt x="792" y="418"/>
                      </a:lnTo>
                      <a:lnTo>
                        <a:pt x="792" y="418"/>
                      </a:lnTo>
                      <a:lnTo>
                        <a:pt x="792" y="417"/>
                      </a:lnTo>
                      <a:lnTo>
                        <a:pt x="790" y="415"/>
                      </a:lnTo>
                      <a:lnTo>
                        <a:pt x="789" y="413"/>
                      </a:lnTo>
                      <a:lnTo>
                        <a:pt x="788" y="413"/>
                      </a:lnTo>
                      <a:lnTo>
                        <a:pt x="786" y="406"/>
                      </a:lnTo>
                      <a:lnTo>
                        <a:pt x="786" y="406"/>
                      </a:lnTo>
                      <a:lnTo>
                        <a:pt x="785" y="404"/>
                      </a:lnTo>
                      <a:lnTo>
                        <a:pt x="784" y="404"/>
                      </a:lnTo>
                      <a:lnTo>
                        <a:pt x="784" y="402"/>
                      </a:lnTo>
                      <a:lnTo>
                        <a:pt x="784" y="402"/>
                      </a:lnTo>
                      <a:lnTo>
                        <a:pt x="782" y="398"/>
                      </a:lnTo>
                      <a:lnTo>
                        <a:pt x="780" y="397"/>
                      </a:lnTo>
                      <a:lnTo>
                        <a:pt x="780" y="396"/>
                      </a:lnTo>
                      <a:lnTo>
                        <a:pt x="779" y="396"/>
                      </a:lnTo>
                      <a:lnTo>
                        <a:pt x="779" y="391"/>
                      </a:lnTo>
                      <a:lnTo>
                        <a:pt x="777" y="391"/>
                      </a:lnTo>
                      <a:lnTo>
                        <a:pt x="777" y="389"/>
                      </a:lnTo>
                      <a:lnTo>
                        <a:pt x="777" y="389"/>
                      </a:lnTo>
                      <a:lnTo>
                        <a:pt x="777" y="388"/>
                      </a:lnTo>
                      <a:lnTo>
                        <a:pt x="776" y="388"/>
                      </a:lnTo>
                      <a:lnTo>
                        <a:pt x="776" y="381"/>
                      </a:lnTo>
                      <a:lnTo>
                        <a:pt x="776" y="381"/>
                      </a:lnTo>
                      <a:lnTo>
                        <a:pt x="775" y="376"/>
                      </a:lnTo>
                      <a:lnTo>
                        <a:pt x="775" y="376"/>
                      </a:lnTo>
                      <a:lnTo>
                        <a:pt x="775" y="372"/>
                      </a:lnTo>
                      <a:lnTo>
                        <a:pt x="773" y="372"/>
                      </a:lnTo>
                      <a:lnTo>
                        <a:pt x="773" y="371"/>
                      </a:lnTo>
                      <a:lnTo>
                        <a:pt x="773" y="371"/>
                      </a:lnTo>
                      <a:lnTo>
                        <a:pt x="773" y="368"/>
                      </a:lnTo>
                      <a:lnTo>
                        <a:pt x="772" y="368"/>
                      </a:lnTo>
                      <a:lnTo>
                        <a:pt x="772" y="367"/>
                      </a:lnTo>
                      <a:lnTo>
                        <a:pt x="772" y="367"/>
                      </a:lnTo>
                      <a:lnTo>
                        <a:pt x="772" y="366"/>
                      </a:lnTo>
                      <a:lnTo>
                        <a:pt x="771" y="366"/>
                      </a:lnTo>
                      <a:lnTo>
                        <a:pt x="771" y="364"/>
                      </a:lnTo>
                      <a:lnTo>
                        <a:pt x="771" y="364"/>
                      </a:lnTo>
                      <a:lnTo>
                        <a:pt x="771" y="363"/>
                      </a:lnTo>
                      <a:lnTo>
                        <a:pt x="769" y="363"/>
                      </a:lnTo>
                      <a:lnTo>
                        <a:pt x="769" y="359"/>
                      </a:lnTo>
                      <a:lnTo>
                        <a:pt x="768" y="359"/>
                      </a:lnTo>
                      <a:lnTo>
                        <a:pt x="768" y="358"/>
                      </a:lnTo>
                      <a:lnTo>
                        <a:pt x="768" y="358"/>
                      </a:lnTo>
                      <a:lnTo>
                        <a:pt x="768" y="355"/>
                      </a:lnTo>
                      <a:lnTo>
                        <a:pt x="767" y="355"/>
                      </a:lnTo>
                      <a:lnTo>
                        <a:pt x="767" y="353"/>
                      </a:lnTo>
                      <a:lnTo>
                        <a:pt x="765" y="353"/>
                      </a:lnTo>
                      <a:lnTo>
                        <a:pt x="765" y="347"/>
                      </a:lnTo>
                      <a:lnTo>
                        <a:pt x="765" y="347"/>
                      </a:lnTo>
                      <a:lnTo>
                        <a:pt x="765" y="343"/>
                      </a:lnTo>
                      <a:lnTo>
                        <a:pt x="764" y="343"/>
                      </a:lnTo>
                      <a:lnTo>
                        <a:pt x="764" y="342"/>
                      </a:lnTo>
                      <a:lnTo>
                        <a:pt x="764" y="342"/>
                      </a:lnTo>
                      <a:lnTo>
                        <a:pt x="764" y="341"/>
                      </a:lnTo>
                      <a:lnTo>
                        <a:pt x="763" y="341"/>
                      </a:lnTo>
                      <a:lnTo>
                        <a:pt x="763" y="340"/>
                      </a:lnTo>
                      <a:lnTo>
                        <a:pt x="764" y="340"/>
                      </a:lnTo>
                      <a:lnTo>
                        <a:pt x="764" y="340"/>
                      </a:lnTo>
                      <a:lnTo>
                        <a:pt x="764" y="338"/>
                      </a:lnTo>
                      <a:lnTo>
                        <a:pt x="763" y="338"/>
                      </a:lnTo>
                      <a:lnTo>
                        <a:pt x="763" y="337"/>
                      </a:lnTo>
                      <a:lnTo>
                        <a:pt x="763" y="337"/>
                      </a:lnTo>
                      <a:lnTo>
                        <a:pt x="763" y="334"/>
                      </a:lnTo>
                      <a:lnTo>
                        <a:pt x="762" y="334"/>
                      </a:lnTo>
                      <a:lnTo>
                        <a:pt x="763" y="329"/>
                      </a:lnTo>
                      <a:lnTo>
                        <a:pt x="762" y="329"/>
                      </a:lnTo>
                      <a:lnTo>
                        <a:pt x="762" y="326"/>
                      </a:lnTo>
                      <a:lnTo>
                        <a:pt x="763" y="326"/>
                      </a:lnTo>
                      <a:lnTo>
                        <a:pt x="762" y="322"/>
                      </a:lnTo>
                      <a:lnTo>
                        <a:pt x="762" y="322"/>
                      </a:lnTo>
                      <a:lnTo>
                        <a:pt x="762" y="321"/>
                      </a:lnTo>
                      <a:lnTo>
                        <a:pt x="760" y="320"/>
                      </a:lnTo>
                      <a:lnTo>
                        <a:pt x="760" y="317"/>
                      </a:lnTo>
                      <a:lnTo>
                        <a:pt x="759" y="317"/>
                      </a:lnTo>
                      <a:lnTo>
                        <a:pt x="759" y="316"/>
                      </a:lnTo>
                      <a:lnTo>
                        <a:pt x="759" y="315"/>
                      </a:lnTo>
                      <a:lnTo>
                        <a:pt x="760" y="313"/>
                      </a:lnTo>
                      <a:lnTo>
                        <a:pt x="760" y="312"/>
                      </a:lnTo>
                      <a:lnTo>
                        <a:pt x="760" y="311"/>
                      </a:lnTo>
                      <a:lnTo>
                        <a:pt x="760" y="309"/>
                      </a:lnTo>
                      <a:lnTo>
                        <a:pt x="762" y="308"/>
                      </a:lnTo>
                      <a:lnTo>
                        <a:pt x="762" y="305"/>
                      </a:lnTo>
                      <a:lnTo>
                        <a:pt x="763" y="305"/>
                      </a:lnTo>
                      <a:lnTo>
                        <a:pt x="763" y="304"/>
                      </a:lnTo>
                      <a:lnTo>
                        <a:pt x="763" y="303"/>
                      </a:lnTo>
                      <a:lnTo>
                        <a:pt x="763" y="303"/>
                      </a:lnTo>
                      <a:lnTo>
                        <a:pt x="763" y="302"/>
                      </a:lnTo>
                      <a:lnTo>
                        <a:pt x="760" y="300"/>
                      </a:lnTo>
                      <a:lnTo>
                        <a:pt x="760" y="296"/>
                      </a:lnTo>
                      <a:lnTo>
                        <a:pt x="760" y="296"/>
                      </a:lnTo>
                      <a:lnTo>
                        <a:pt x="762" y="295"/>
                      </a:lnTo>
                      <a:lnTo>
                        <a:pt x="762" y="295"/>
                      </a:lnTo>
                      <a:lnTo>
                        <a:pt x="760" y="294"/>
                      </a:lnTo>
                      <a:lnTo>
                        <a:pt x="759" y="294"/>
                      </a:lnTo>
                      <a:lnTo>
                        <a:pt x="759" y="292"/>
                      </a:lnTo>
                      <a:lnTo>
                        <a:pt x="760" y="291"/>
                      </a:lnTo>
                      <a:lnTo>
                        <a:pt x="760" y="291"/>
                      </a:lnTo>
                      <a:lnTo>
                        <a:pt x="759" y="290"/>
                      </a:lnTo>
                      <a:lnTo>
                        <a:pt x="760" y="288"/>
                      </a:lnTo>
                      <a:lnTo>
                        <a:pt x="758" y="287"/>
                      </a:lnTo>
                      <a:lnTo>
                        <a:pt x="756" y="291"/>
                      </a:lnTo>
                      <a:lnTo>
                        <a:pt x="756" y="291"/>
                      </a:lnTo>
                      <a:lnTo>
                        <a:pt x="756" y="298"/>
                      </a:lnTo>
                      <a:lnTo>
                        <a:pt x="755" y="299"/>
                      </a:lnTo>
                      <a:lnTo>
                        <a:pt x="755" y="302"/>
                      </a:lnTo>
                      <a:lnTo>
                        <a:pt x="754" y="303"/>
                      </a:lnTo>
                      <a:lnTo>
                        <a:pt x="752" y="303"/>
                      </a:lnTo>
                      <a:lnTo>
                        <a:pt x="751" y="303"/>
                      </a:lnTo>
                      <a:lnTo>
                        <a:pt x="750" y="304"/>
                      </a:lnTo>
                      <a:lnTo>
                        <a:pt x="747" y="305"/>
                      </a:lnTo>
                      <a:lnTo>
                        <a:pt x="747" y="307"/>
                      </a:lnTo>
                      <a:lnTo>
                        <a:pt x="744" y="307"/>
                      </a:lnTo>
                      <a:lnTo>
                        <a:pt x="742" y="307"/>
                      </a:lnTo>
                      <a:lnTo>
                        <a:pt x="739" y="303"/>
                      </a:lnTo>
                      <a:lnTo>
                        <a:pt x="737" y="300"/>
                      </a:lnTo>
                      <a:lnTo>
                        <a:pt x="733" y="298"/>
                      </a:lnTo>
                      <a:lnTo>
                        <a:pt x="730" y="294"/>
                      </a:lnTo>
                      <a:lnTo>
                        <a:pt x="729" y="290"/>
                      </a:lnTo>
                      <a:lnTo>
                        <a:pt x="730" y="290"/>
                      </a:lnTo>
                      <a:lnTo>
                        <a:pt x="730" y="288"/>
                      </a:lnTo>
                      <a:lnTo>
                        <a:pt x="733" y="290"/>
                      </a:lnTo>
                      <a:lnTo>
                        <a:pt x="734" y="288"/>
                      </a:lnTo>
                      <a:lnTo>
                        <a:pt x="735" y="288"/>
                      </a:lnTo>
                      <a:lnTo>
                        <a:pt x="735" y="287"/>
                      </a:lnTo>
                      <a:lnTo>
                        <a:pt x="738" y="287"/>
                      </a:lnTo>
                      <a:lnTo>
                        <a:pt x="738" y="287"/>
                      </a:lnTo>
                      <a:lnTo>
                        <a:pt x="739" y="286"/>
                      </a:lnTo>
                      <a:lnTo>
                        <a:pt x="741" y="285"/>
                      </a:lnTo>
                      <a:lnTo>
                        <a:pt x="741" y="283"/>
                      </a:lnTo>
                      <a:lnTo>
                        <a:pt x="743" y="283"/>
                      </a:lnTo>
                      <a:lnTo>
                        <a:pt x="743" y="281"/>
                      </a:lnTo>
                      <a:lnTo>
                        <a:pt x="744" y="279"/>
                      </a:lnTo>
                      <a:lnTo>
                        <a:pt x="746" y="278"/>
                      </a:lnTo>
                      <a:lnTo>
                        <a:pt x="743" y="278"/>
                      </a:lnTo>
                      <a:lnTo>
                        <a:pt x="742" y="279"/>
                      </a:lnTo>
                      <a:lnTo>
                        <a:pt x="742" y="279"/>
                      </a:lnTo>
                      <a:lnTo>
                        <a:pt x="742" y="281"/>
                      </a:lnTo>
                      <a:lnTo>
                        <a:pt x="741" y="282"/>
                      </a:lnTo>
                      <a:lnTo>
                        <a:pt x="741" y="282"/>
                      </a:lnTo>
                      <a:lnTo>
                        <a:pt x="730" y="282"/>
                      </a:lnTo>
                      <a:lnTo>
                        <a:pt x="729" y="281"/>
                      </a:lnTo>
                      <a:lnTo>
                        <a:pt x="726" y="281"/>
                      </a:lnTo>
                      <a:lnTo>
                        <a:pt x="724" y="279"/>
                      </a:lnTo>
                      <a:lnTo>
                        <a:pt x="725" y="278"/>
                      </a:lnTo>
                      <a:lnTo>
                        <a:pt x="725" y="277"/>
                      </a:lnTo>
                      <a:lnTo>
                        <a:pt x="724" y="274"/>
                      </a:lnTo>
                      <a:lnTo>
                        <a:pt x="724" y="273"/>
                      </a:lnTo>
                      <a:lnTo>
                        <a:pt x="725" y="271"/>
                      </a:lnTo>
                      <a:lnTo>
                        <a:pt x="725" y="270"/>
                      </a:lnTo>
                      <a:lnTo>
                        <a:pt x="725" y="270"/>
                      </a:lnTo>
                      <a:lnTo>
                        <a:pt x="724" y="271"/>
                      </a:lnTo>
                      <a:lnTo>
                        <a:pt x="720" y="271"/>
                      </a:lnTo>
                      <a:lnTo>
                        <a:pt x="720" y="271"/>
                      </a:lnTo>
                      <a:lnTo>
                        <a:pt x="720" y="271"/>
                      </a:lnTo>
                      <a:lnTo>
                        <a:pt x="720" y="269"/>
                      </a:lnTo>
                      <a:lnTo>
                        <a:pt x="717" y="270"/>
                      </a:lnTo>
                      <a:lnTo>
                        <a:pt x="717" y="270"/>
                      </a:lnTo>
                      <a:lnTo>
                        <a:pt x="717" y="270"/>
                      </a:lnTo>
                      <a:lnTo>
                        <a:pt x="717" y="269"/>
                      </a:lnTo>
                      <a:lnTo>
                        <a:pt x="716" y="269"/>
                      </a:lnTo>
                      <a:lnTo>
                        <a:pt x="713" y="264"/>
                      </a:lnTo>
                      <a:lnTo>
                        <a:pt x="710" y="262"/>
                      </a:lnTo>
                      <a:lnTo>
                        <a:pt x="710" y="262"/>
                      </a:lnTo>
                      <a:lnTo>
                        <a:pt x="709" y="262"/>
                      </a:lnTo>
                      <a:lnTo>
                        <a:pt x="709" y="261"/>
                      </a:lnTo>
                      <a:lnTo>
                        <a:pt x="707" y="261"/>
                      </a:lnTo>
                      <a:lnTo>
                        <a:pt x="705" y="260"/>
                      </a:lnTo>
                      <a:lnTo>
                        <a:pt x="707" y="260"/>
                      </a:lnTo>
                      <a:lnTo>
                        <a:pt x="707" y="258"/>
                      </a:lnTo>
                      <a:lnTo>
                        <a:pt x="707" y="256"/>
                      </a:lnTo>
                      <a:lnTo>
                        <a:pt x="705" y="254"/>
                      </a:lnTo>
                      <a:lnTo>
                        <a:pt x="704" y="254"/>
                      </a:lnTo>
                      <a:lnTo>
                        <a:pt x="704" y="252"/>
                      </a:lnTo>
                      <a:lnTo>
                        <a:pt x="701" y="252"/>
                      </a:lnTo>
                      <a:lnTo>
                        <a:pt x="697" y="253"/>
                      </a:lnTo>
                      <a:lnTo>
                        <a:pt x="693" y="252"/>
                      </a:lnTo>
                      <a:lnTo>
                        <a:pt x="693" y="253"/>
                      </a:lnTo>
                      <a:lnTo>
                        <a:pt x="692" y="253"/>
                      </a:lnTo>
                      <a:lnTo>
                        <a:pt x="692" y="253"/>
                      </a:lnTo>
                      <a:lnTo>
                        <a:pt x="690" y="254"/>
                      </a:lnTo>
                      <a:lnTo>
                        <a:pt x="690" y="254"/>
                      </a:lnTo>
                      <a:lnTo>
                        <a:pt x="684" y="254"/>
                      </a:lnTo>
                      <a:lnTo>
                        <a:pt x="684" y="256"/>
                      </a:lnTo>
                      <a:lnTo>
                        <a:pt x="683" y="256"/>
                      </a:lnTo>
                      <a:lnTo>
                        <a:pt x="680" y="256"/>
                      </a:lnTo>
                      <a:lnTo>
                        <a:pt x="679" y="256"/>
                      </a:lnTo>
                      <a:lnTo>
                        <a:pt x="678" y="256"/>
                      </a:lnTo>
                      <a:lnTo>
                        <a:pt x="676" y="256"/>
                      </a:lnTo>
                      <a:lnTo>
                        <a:pt x="676" y="256"/>
                      </a:lnTo>
                      <a:lnTo>
                        <a:pt x="676" y="257"/>
                      </a:lnTo>
                      <a:lnTo>
                        <a:pt x="670" y="256"/>
                      </a:lnTo>
                      <a:lnTo>
                        <a:pt x="670" y="256"/>
                      </a:lnTo>
                      <a:lnTo>
                        <a:pt x="669" y="254"/>
                      </a:lnTo>
                      <a:lnTo>
                        <a:pt x="667" y="257"/>
                      </a:lnTo>
                      <a:lnTo>
                        <a:pt x="663" y="256"/>
                      </a:lnTo>
                      <a:lnTo>
                        <a:pt x="663" y="257"/>
                      </a:lnTo>
                      <a:lnTo>
                        <a:pt x="661" y="257"/>
                      </a:lnTo>
                      <a:lnTo>
                        <a:pt x="661" y="257"/>
                      </a:lnTo>
                      <a:lnTo>
                        <a:pt x="655" y="257"/>
                      </a:lnTo>
                      <a:lnTo>
                        <a:pt x="655" y="256"/>
                      </a:lnTo>
                      <a:lnTo>
                        <a:pt x="652" y="254"/>
                      </a:lnTo>
                      <a:lnTo>
                        <a:pt x="652" y="254"/>
                      </a:lnTo>
                      <a:lnTo>
                        <a:pt x="652" y="254"/>
                      </a:lnTo>
                      <a:lnTo>
                        <a:pt x="650" y="254"/>
                      </a:lnTo>
                      <a:lnTo>
                        <a:pt x="650" y="254"/>
                      </a:lnTo>
                      <a:lnTo>
                        <a:pt x="642" y="254"/>
                      </a:lnTo>
                      <a:lnTo>
                        <a:pt x="641" y="254"/>
                      </a:lnTo>
                      <a:lnTo>
                        <a:pt x="641" y="254"/>
                      </a:lnTo>
                      <a:lnTo>
                        <a:pt x="640" y="253"/>
                      </a:lnTo>
                      <a:lnTo>
                        <a:pt x="633" y="253"/>
                      </a:lnTo>
                      <a:lnTo>
                        <a:pt x="631" y="253"/>
                      </a:lnTo>
                      <a:lnTo>
                        <a:pt x="628" y="252"/>
                      </a:lnTo>
                      <a:lnTo>
                        <a:pt x="627" y="250"/>
                      </a:lnTo>
                      <a:lnTo>
                        <a:pt x="625" y="248"/>
                      </a:lnTo>
                      <a:lnTo>
                        <a:pt x="624" y="248"/>
                      </a:lnTo>
                      <a:lnTo>
                        <a:pt x="624" y="244"/>
                      </a:lnTo>
                      <a:lnTo>
                        <a:pt x="623" y="244"/>
                      </a:lnTo>
                      <a:lnTo>
                        <a:pt x="623" y="241"/>
                      </a:lnTo>
                      <a:lnTo>
                        <a:pt x="623" y="241"/>
                      </a:lnTo>
                      <a:lnTo>
                        <a:pt x="621" y="239"/>
                      </a:lnTo>
                      <a:lnTo>
                        <a:pt x="621" y="239"/>
                      </a:lnTo>
                      <a:lnTo>
                        <a:pt x="619" y="236"/>
                      </a:lnTo>
                      <a:lnTo>
                        <a:pt x="616" y="235"/>
                      </a:lnTo>
                      <a:lnTo>
                        <a:pt x="616" y="235"/>
                      </a:lnTo>
                      <a:lnTo>
                        <a:pt x="615" y="235"/>
                      </a:lnTo>
                      <a:lnTo>
                        <a:pt x="615" y="236"/>
                      </a:lnTo>
                      <a:lnTo>
                        <a:pt x="614" y="236"/>
                      </a:lnTo>
                      <a:lnTo>
                        <a:pt x="614" y="236"/>
                      </a:lnTo>
                      <a:lnTo>
                        <a:pt x="612" y="236"/>
                      </a:lnTo>
                      <a:lnTo>
                        <a:pt x="611" y="236"/>
                      </a:lnTo>
                      <a:lnTo>
                        <a:pt x="611" y="237"/>
                      </a:lnTo>
                      <a:lnTo>
                        <a:pt x="610" y="237"/>
                      </a:lnTo>
                      <a:lnTo>
                        <a:pt x="608" y="239"/>
                      </a:lnTo>
                      <a:lnTo>
                        <a:pt x="606" y="240"/>
                      </a:lnTo>
                      <a:lnTo>
                        <a:pt x="606" y="240"/>
                      </a:lnTo>
                      <a:lnTo>
                        <a:pt x="603" y="241"/>
                      </a:lnTo>
                      <a:lnTo>
                        <a:pt x="603" y="241"/>
                      </a:lnTo>
                      <a:lnTo>
                        <a:pt x="602" y="243"/>
                      </a:lnTo>
                      <a:lnTo>
                        <a:pt x="599" y="243"/>
                      </a:lnTo>
                      <a:lnTo>
                        <a:pt x="597" y="243"/>
                      </a:lnTo>
                      <a:lnTo>
                        <a:pt x="597" y="243"/>
                      </a:lnTo>
                      <a:lnTo>
                        <a:pt x="594" y="241"/>
                      </a:lnTo>
                      <a:lnTo>
                        <a:pt x="594" y="241"/>
                      </a:lnTo>
                      <a:lnTo>
                        <a:pt x="591" y="241"/>
                      </a:lnTo>
                      <a:lnTo>
                        <a:pt x="590" y="240"/>
                      </a:lnTo>
                      <a:lnTo>
                        <a:pt x="586" y="239"/>
                      </a:lnTo>
                      <a:lnTo>
                        <a:pt x="583" y="236"/>
                      </a:lnTo>
                      <a:lnTo>
                        <a:pt x="582" y="236"/>
                      </a:lnTo>
                      <a:lnTo>
                        <a:pt x="581" y="235"/>
                      </a:lnTo>
                      <a:lnTo>
                        <a:pt x="580" y="233"/>
                      </a:lnTo>
                      <a:lnTo>
                        <a:pt x="580" y="231"/>
                      </a:lnTo>
                      <a:lnTo>
                        <a:pt x="578" y="231"/>
                      </a:lnTo>
                      <a:lnTo>
                        <a:pt x="577" y="230"/>
                      </a:lnTo>
                      <a:lnTo>
                        <a:pt x="576" y="228"/>
                      </a:lnTo>
                      <a:lnTo>
                        <a:pt x="574" y="227"/>
                      </a:lnTo>
                      <a:lnTo>
                        <a:pt x="574" y="224"/>
                      </a:lnTo>
                      <a:lnTo>
                        <a:pt x="573" y="224"/>
                      </a:lnTo>
                      <a:lnTo>
                        <a:pt x="573" y="223"/>
                      </a:lnTo>
                      <a:lnTo>
                        <a:pt x="572" y="223"/>
                      </a:lnTo>
                      <a:lnTo>
                        <a:pt x="572" y="125"/>
                      </a:lnTo>
                      <a:lnTo>
                        <a:pt x="573" y="125"/>
                      </a:lnTo>
                      <a:lnTo>
                        <a:pt x="573" y="126"/>
                      </a:lnTo>
                      <a:lnTo>
                        <a:pt x="574" y="126"/>
                      </a:lnTo>
                      <a:lnTo>
                        <a:pt x="574" y="127"/>
                      </a:lnTo>
                      <a:lnTo>
                        <a:pt x="576" y="127"/>
                      </a:lnTo>
                      <a:lnTo>
                        <a:pt x="578" y="126"/>
                      </a:lnTo>
                      <a:lnTo>
                        <a:pt x="582" y="125"/>
                      </a:lnTo>
                      <a:lnTo>
                        <a:pt x="586" y="124"/>
                      </a:lnTo>
                      <a:lnTo>
                        <a:pt x="589" y="122"/>
                      </a:lnTo>
                      <a:lnTo>
                        <a:pt x="589" y="125"/>
                      </a:lnTo>
                      <a:lnTo>
                        <a:pt x="593" y="125"/>
                      </a:lnTo>
                      <a:lnTo>
                        <a:pt x="593" y="122"/>
                      </a:lnTo>
                      <a:lnTo>
                        <a:pt x="594" y="120"/>
                      </a:lnTo>
                      <a:lnTo>
                        <a:pt x="594" y="116"/>
                      </a:lnTo>
                      <a:lnTo>
                        <a:pt x="593" y="113"/>
                      </a:lnTo>
                      <a:lnTo>
                        <a:pt x="591" y="110"/>
                      </a:lnTo>
                      <a:lnTo>
                        <a:pt x="591" y="108"/>
                      </a:lnTo>
                      <a:lnTo>
                        <a:pt x="593" y="104"/>
                      </a:lnTo>
                      <a:lnTo>
                        <a:pt x="594" y="104"/>
                      </a:lnTo>
                      <a:lnTo>
                        <a:pt x="594" y="104"/>
                      </a:lnTo>
                      <a:lnTo>
                        <a:pt x="595" y="104"/>
                      </a:lnTo>
                      <a:lnTo>
                        <a:pt x="595" y="99"/>
                      </a:lnTo>
                      <a:lnTo>
                        <a:pt x="594" y="99"/>
                      </a:lnTo>
                      <a:lnTo>
                        <a:pt x="594" y="99"/>
                      </a:lnTo>
                      <a:lnTo>
                        <a:pt x="594" y="97"/>
                      </a:lnTo>
                      <a:lnTo>
                        <a:pt x="594" y="97"/>
                      </a:lnTo>
                      <a:lnTo>
                        <a:pt x="594" y="97"/>
                      </a:lnTo>
                      <a:lnTo>
                        <a:pt x="591" y="97"/>
                      </a:lnTo>
                      <a:lnTo>
                        <a:pt x="591" y="95"/>
                      </a:lnTo>
                      <a:lnTo>
                        <a:pt x="590" y="95"/>
                      </a:lnTo>
                      <a:lnTo>
                        <a:pt x="591" y="93"/>
                      </a:lnTo>
                      <a:lnTo>
                        <a:pt x="590" y="91"/>
                      </a:lnTo>
                      <a:lnTo>
                        <a:pt x="587" y="89"/>
                      </a:lnTo>
                      <a:lnTo>
                        <a:pt x="589" y="88"/>
                      </a:lnTo>
                      <a:lnTo>
                        <a:pt x="594" y="87"/>
                      </a:lnTo>
                      <a:lnTo>
                        <a:pt x="594" y="87"/>
                      </a:lnTo>
                      <a:lnTo>
                        <a:pt x="587" y="87"/>
                      </a:lnTo>
                      <a:lnTo>
                        <a:pt x="587" y="87"/>
                      </a:lnTo>
                      <a:lnTo>
                        <a:pt x="585" y="87"/>
                      </a:lnTo>
                      <a:lnTo>
                        <a:pt x="583" y="89"/>
                      </a:lnTo>
                      <a:lnTo>
                        <a:pt x="583" y="89"/>
                      </a:lnTo>
                      <a:lnTo>
                        <a:pt x="583" y="88"/>
                      </a:lnTo>
                      <a:lnTo>
                        <a:pt x="582" y="88"/>
                      </a:lnTo>
                      <a:lnTo>
                        <a:pt x="582" y="88"/>
                      </a:lnTo>
                      <a:lnTo>
                        <a:pt x="581" y="87"/>
                      </a:lnTo>
                      <a:lnTo>
                        <a:pt x="582" y="87"/>
                      </a:lnTo>
                      <a:lnTo>
                        <a:pt x="582" y="83"/>
                      </a:lnTo>
                      <a:lnTo>
                        <a:pt x="583" y="82"/>
                      </a:lnTo>
                      <a:lnTo>
                        <a:pt x="583" y="79"/>
                      </a:lnTo>
                      <a:lnTo>
                        <a:pt x="585" y="76"/>
                      </a:lnTo>
                      <a:lnTo>
                        <a:pt x="583" y="75"/>
                      </a:lnTo>
                      <a:lnTo>
                        <a:pt x="586" y="75"/>
                      </a:lnTo>
                      <a:lnTo>
                        <a:pt x="586" y="78"/>
                      </a:lnTo>
                      <a:lnTo>
                        <a:pt x="587" y="78"/>
                      </a:lnTo>
                      <a:lnTo>
                        <a:pt x="586" y="79"/>
                      </a:lnTo>
                      <a:lnTo>
                        <a:pt x="593" y="79"/>
                      </a:lnTo>
                      <a:lnTo>
                        <a:pt x="593" y="79"/>
                      </a:lnTo>
                      <a:lnTo>
                        <a:pt x="595" y="80"/>
                      </a:lnTo>
                      <a:lnTo>
                        <a:pt x="597" y="80"/>
                      </a:lnTo>
                      <a:lnTo>
                        <a:pt x="597" y="78"/>
                      </a:lnTo>
                      <a:lnTo>
                        <a:pt x="597" y="78"/>
                      </a:lnTo>
                      <a:lnTo>
                        <a:pt x="597" y="78"/>
                      </a:lnTo>
                      <a:lnTo>
                        <a:pt x="598" y="76"/>
                      </a:lnTo>
                      <a:lnTo>
                        <a:pt x="599" y="76"/>
                      </a:lnTo>
                      <a:lnTo>
                        <a:pt x="600" y="76"/>
                      </a:lnTo>
                      <a:lnTo>
                        <a:pt x="600" y="75"/>
                      </a:lnTo>
                      <a:lnTo>
                        <a:pt x="600" y="72"/>
                      </a:lnTo>
                      <a:lnTo>
                        <a:pt x="594" y="67"/>
                      </a:lnTo>
                      <a:lnTo>
                        <a:pt x="594" y="63"/>
                      </a:lnTo>
                      <a:lnTo>
                        <a:pt x="594" y="63"/>
                      </a:lnTo>
                      <a:lnTo>
                        <a:pt x="587" y="62"/>
                      </a:lnTo>
                      <a:lnTo>
                        <a:pt x="585" y="65"/>
                      </a:lnTo>
                      <a:lnTo>
                        <a:pt x="583" y="66"/>
                      </a:lnTo>
                      <a:lnTo>
                        <a:pt x="583" y="66"/>
                      </a:lnTo>
                      <a:lnTo>
                        <a:pt x="583" y="67"/>
                      </a:lnTo>
                      <a:lnTo>
                        <a:pt x="583" y="67"/>
                      </a:lnTo>
                      <a:lnTo>
                        <a:pt x="583" y="69"/>
                      </a:lnTo>
                      <a:lnTo>
                        <a:pt x="582" y="69"/>
                      </a:lnTo>
                      <a:lnTo>
                        <a:pt x="582" y="69"/>
                      </a:lnTo>
                      <a:lnTo>
                        <a:pt x="581" y="67"/>
                      </a:lnTo>
                      <a:lnTo>
                        <a:pt x="580" y="66"/>
                      </a:lnTo>
                      <a:lnTo>
                        <a:pt x="580" y="63"/>
                      </a:lnTo>
                      <a:lnTo>
                        <a:pt x="581" y="62"/>
                      </a:lnTo>
                      <a:lnTo>
                        <a:pt x="581" y="61"/>
                      </a:lnTo>
                      <a:lnTo>
                        <a:pt x="581" y="59"/>
                      </a:lnTo>
                      <a:lnTo>
                        <a:pt x="581" y="58"/>
                      </a:lnTo>
                      <a:lnTo>
                        <a:pt x="582" y="58"/>
                      </a:lnTo>
                      <a:lnTo>
                        <a:pt x="583" y="54"/>
                      </a:lnTo>
                      <a:lnTo>
                        <a:pt x="582" y="54"/>
                      </a:lnTo>
                      <a:lnTo>
                        <a:pt x="582" y="54"/>
                      </a:lnTo>
                      <a:lnTo>
                        <a:pt x="580" y="54"/>
                      </a:lnTo>
                      <a:lnTo>
                        <a:pt x="578" y="53"/>
                      </a:lnTo>
                      <a:lnTo>
                        <a:pt x="576" y="53"/>
                      </a:lnTo>
                      <a:lnTo>
                        <a:pt x="576" y="52"/>
                      </a:lnTo>
                      <a:lnTo>
                        <a:pt x="574" y="50"/>
                      </a:lnTo>
                      <a:lnTo>
                        <a:pt x="573" y="49"/>
                      </a:lnTo>
                      <a:lnTo>
                        <a:pt x="572" y="50"/>
                      </a:lnTo>
                      <a:lnTo>
                        <a:pt x="572" y="36"/>
                      </a:lnTo>
                      <a:lnTo>
                        <a:pt x="573" y="36"/>
                      </a:lnTo>
                      <a:lnTo>
                        <a:pt x="573" y="34"/>
                      </a:lnTo>
                      <a:lnTo>
                        <a:pt x="572" y="34"/>
                      </a:lnTo>
                      <a:lnTo>
                        <a:pt x="572" y="29"/>
                      </a:lnTo>
                      <a:lnTo>
                        <a:pt x="573" y="29"/>
                      </a:lnTo>
                      <a:lnTo>
                        <a:pt x="573" y="29"/>
                      </a:lnTo>
                      <a:lnTo>
                        <a:pt x="574" y="29"/>
                      </a:lnTo>
                      <a:lnTo>
                        <a:pt x="574" y="28"/>
                      </a:lnTo>
                      <a:lnTo>
                        <a:pt x="574" y="29"/>
                      </a:lnTo>
                      <a:lnTo>
                        <a:pt x="576" y="29"/>
                      </a:lnTo>
                      <a:lnTo>
                        <a:pt x="577" y="29"/>
                      </a:lnTo>
                      <a:lnTo>
                        <a:pt x="576" y="24"/>
                      </a:lnTo>
                      <a:lnTo>
                        <a:pt x="578" y="24"/>
                      </a:lnTo>
                      <a:lnTo>
                        <a:pt x="581" y="24"/>
                      </a:lnTo>
                      <a:lnTo>
                        <a:pt x="582" y="25"/>
                      </a:lnTo>
                      <a:lnTo>
                        <a:pt x="585" y="27"/>
                      </a:lnTo>
                      <a:lnTo>
                        <a:pt x="587" y="27"/>
                      </a:lnTo>
                      <a:lnTo>
                        <a:pt x="591" y="28"/>
                      </a:lnTo>
                      <a:lnTo>
                        <a:pt x="591" y="29"/>
                      </a:lnTo>
                      <a:lnTo>
                        <a:pt x="589" y="31"/>
                      </a:lnTo>
                      <a:lnTo>
                        <a:pt x="589" y="31"/>
                      </a:lnTo>
                      <a:lnTo>
                        <a:pt x="587" y="31"/>
                      </a:lnTo>
                      <a:lnTo>
                        <a:pt x="586" y="32"/>
                      </a:lnTo>
                      <a:lnTo>
                        <a:pt x="585" y="33"/>
                      </a:lnTo>
                      <a:lnTo>
                        <a:pt x="585" y="34"/>
                      </a:lnTo>
                      <a:lnTo>
                        <a:pt x="583" y="34"/>
                      </a:lnTo>
                      <a:lnTo>
                        <a:pt x="583" y="36"/>
                      </a:lnTo>
                      <a:lnTo>
                        <a:pt x="582" y="36"/>
                      </a:lnTo>
                      <a:lnTo>
                        <a:pt x="581" y="36"/>
                      </a:lnTo>
                      <a:lnTo>
                        <a:pt x="581" y="34"/>
                      </a:lnTo>
                      <a:lnTo>
                        <a:pt x="581" y="34"/>
                      </a:lnTo>
                      <a:lnTo>
                        <a:pt x="580" y="34"/>
                      </a:lnTo>
                      <a:lnTo>
                        <a:pt x="578" y="36"/>
                      </a:lnTo>
                      <a:lnTo>
                        <a:pt x="578" y="36"/>
                      </a:lnTo>
                      <a:lnTo>
                        <a:pt x="580" y="36"/>
                      </a:lnTo>
                      <a:lnTo>
                        <a:pt x="580" y="37"/>
                      </a:lnTo>
                      <a:lnTo>
                        <a:pt x="581" y="37"/>
                      </a:lnTo>
                      <a:lnTo>
                        <a:pt x="581" y="37"/>
                      </a:lnTo>
                      <a:lnTo>
                        <a:pt x="582" y="38"/>
                      </a:lnTo>
                      <a:lnTo>
                        <a:pt x="583" y="38"/>
                      </a:lnTo>
                      <a:lnTo>
                        <a:pt x="585" y="37"/>
                      </a:lnTo>
                      <a:lnTo>
                        <a:pt x="585" y="37"/>
                      </a:lnTo>
                      <a:lnTo>
                        <a:pt x="585" y="36"/>
                      </a:lnTo>
                      <a:lnTo>
                        <a:pt x="586" y="36"/>
                      </a:lnTo>
                      <a:lnTo>
                        <a:pt x="586" y="33"/>
                      </a:lnTo>
                      <a:lnTo>
                        <a:pt x="586" y="33"/>
                      </a:lnTo>
                      <a:lnTo>
                        <a:pt x="589" y="32"/>
                      </a:lnTo>
                      <a:lnTo>
                        <a:pt x="590" y="31"/>
                      </a:lnTo>
                      <a:lnTo>
                        <a:pt x="593" y="29"/>
                      </a:lnTo>
                      <a:lnTo>
                        <a:pt x="595" y="29"/>
                      </a:lnTo>
                      <a:lnTo>
                        <a:pt x="597" y="28"/>
                      </a:lnTo>
                      <a:lnTo>
                        <a:pt x="597" y="28"/>
                      </a:lnTo>
                      <a:lnTo>
                        <a:pt x="597" y="25"/>
                      </a:lnTo>
                      <a:lnTo>
                        <a:pt x="598" y="25"/>
                      </a:lnTo>
                      <a:lnTo>
                        <a:pt x="598" y="24"/>
                      </a:lnTo>
                      <a:lnTo>
                        <a:pt x="598" y="21"/>
                      </a:lnTo>
                      <a:lnTo>
                        <a:pt x="597" y="21"/>
                      </a:lnTo>
                      <a:lnTo>
                        <a:pt x="595" y="20"/>
                      </a:lnTo>
                      <a:lnTo>
                        <a:pt x="595" y="20"/>
                      </a:lnTo>
                      <a:lnTo>
                        <a:pt x="594" y="19"/>
                      </a:lnTo>
                      <a:lnTo>
                        <a:pt x="594" y="19"/>
                      </a:lnTo>
                      <a:lnTo>
                        <a:pt x="594" y="16"/>
                      </a:lnTo>
                      <a:lnTo>
                        <a:pt x="593" y="15"/>
                      </a:lnTo>
                      <a:lnTo>
                        <a:pt x="593" y="11"/>
                      </a:lnTo>
                      <a:lnTo>
                        <a:pt x="591" y="11"/>
                      </a:lnTo>
                      <a:lnTo>
                        <a:pt x="591" y="11"/>
                      </a:lnTo>
                      <a:lnTo>
                        <a:pt x="587" y="11"/>
                      </a:lnTo>
                      <a:lnTo>
                        <a:pt x="587" y="10"/>
                      </a:lnTo>
                      <a:lnTo>
                        <a:pt x="587" y="10"/>
                      </a:lnTo>
                      <a:lnTo>
                        <a:pt x="586" y="7"/>
                      </a:lnTo>
                      <a:lnTo>
                        <a:pt x="585" y="7"/>
                      </a:lnTo>
                      <a:lnTo>
                        <a:pt x="585" y="6"/>
                      </a:lnTo>
                      <a:lnTo>
                        <a:pt x="583" y="6"/>
                      </a:lnTo>
                      <a:lnTo>
                        <a:pt x="582" y="4"/>
                      </a:lnTo>
                      <a:lnTo>
                        <a:pt x="582" y="3"/>
                      </a:lnTo>
                      <a:lnTo>
                        <a:pt x="581" y="4"/>
                      </a:lnTo>
                      <a:lnTo>
                        <a:pt x="580" y="4"/>
                      </a:lnTo>
                      <a:lnTo>
                        <a:pt x="580" y="4"/>
                      </a:lnTo>
                      <a:lnTo>
                        <a:pt x="578" y="3"/>
                      </a:lnTo>
                      <a:lnTo>
                        <a:pt x="577" y="3"/>
                      </a:lnTo>
                      <a:lnTo>
                        <a:pt x="577" y="2"/>
                      </a:lnTo>
                      <a:lnTo>
                        <a:pt x="577" y="2"/>
                      </a:lnTo>
                      <a:lnTo>
                        <a:pt x="576" y="3"/>
                      </a:lnTo>
                      <a:lnTo>
                        <a:pt x="574" y="3"/>
                      </a:lnTo>
                      <a:lnTo>
                        <a:pt x="572" y="3"/>
                      </a:lnTo>
                      <a:lnTo>
                        <a:pt x="572"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2">
                  <a:extLst>
                    <a:ext uri="{FF2B5EF4-FFF2-40B4-BE49-F238E27FC236}">
                      <a16:creationId xmlns:a16="http://schemas.microsoft.com/office/drawing/2014/main" xmlns="" id="{AB73A7FB-6271-4247-8050-98C4A23F69CD}"/>
                    </a:ext>
                  </a:extLst>
                </p:cNvPr>
                <p:cNvSpPr>
                  <a:spLocks noEditPoints="1"/>
                </p:cNvSpPr>
                <p:nvPr/>
              </p:nvSpPr>
              <p:spPr bwMode="auto">
                <a:xfrm>
                  <a:off x="5753100" y="1492704"/>
                  <a:ext cx="1546225" cy="1354138"/>
                </a:xfrm>
                <a:custGeom>
                  <a:avLst/>
                  <a:gdLst>
                    <a:gd name="T0" fmla="*/ 971 w 974"/>
                    <a:gd name="T1" fmla="*/ 841 h 853"/>
                    <a:gd name="T2" fmla="*/ 941 w 974"/>
                    <a:gd name="T3" fmla="*/ 816 h 853"/>
                    <a:gd name="T4" fmla="*/ 175 w 974"/>
                    <a:gd name="T5" fmla="*/ 194 h 853"/>
                    <a:gd name="T6" fmla="*/ 382 w 974"/>
                    <a:gd name="T7" fmla="*/ 184 h 853"/>
                    <a:gd name="T8" fmla="*/ 164 w 974"/>
                    <a:gd name="T9" fmla="*/ 179 h 853"/>
                    <a:gd name="T10" fmla="*/ 207 w 974"/>
                    <a:gd name="T11" fmla="*/ 181 h 853"/>
                    <a:gd name="T12" fmla="*/ 313 w 974"/>
                    <a:gd name="T13" fmla="*/ 150 h 853"/>
                    <a:gd name="T14" fmla="*/ 327 w 974"/>
                    <a:gd name="T15" fmla="*/ 148 h 853"/>
                    <a:gd name="T16" fmla="*/ 357 w 974"/>
                    <a:gd name="T17" fmla="*/ 148 h 853"/>
                    <a:gd name="T18" fmla="*/ 360 w 974"/>
                    <a:gd name="T19" fmla="*/ 125 h 853"/>
                    <a:gd name="T20" fmla="*/ 304 w 974"/>
                    <a:gd name="T21" fmla="*/ 10 h 853"/>
                    <a:gd name="T22" fmla="*/ 312 w 974"/>
                    <a:gd name="T23" fmla="*/ 21 h 853"/>
                    <a:gd name="T24" fmla="*/ 336 w 974"/>
                    <a:gd name="T25" fmla="*/ 28 h 853"/>
                    <a:gd name="T26" fmla="*/ 389 w 974"/>
                    <a:gd name="T27" fmla="*/ 49 h 853"/>
                    <a:gd name="T28" fmla="*/ 394 w 974"/>
                    <a:gd name="T29" fmla="*/ 84 h 853"/>
                    <a:gd name="T30" fmla="*/ 333 w 974"/>
                    <a:gd name="T31" fmla="*/ 66 h 853"/>
                    <a:gd name="T32" fmla="*/ 356 w 974"/>
                    <a:gd name="T33" fmla="*/ 87 h 853"/>
                    <a:gd name="T34" fmla="*/ 387 w 974"/>
                    <a:gd name="T35" fmla="*/ 118 h 853"/>
                    <a:gd name="T36" fmla="*/ 401 w 974"/>
                    <a:gd name="T37" fmla="*/ 104 h 853"/>
                    <a:gd name="T38" fmla="*/ 428 w 974"/>
                    <a:gd name="T39" fmla="*/ 87 h 853"/>
                    <a:gd name="T40" fmla="*/ 440 w 974"/>
                    <a:gd name="T41" fmla="*/ 49 h 853"/>
                    <a:gd name="T42" fmla="*/ 452 w 974"/>
                    <a:gd name="T43" fmla="*/ 79 h 853"/>
                    <a:gd name="T44" fmla="*/ 496 w 974"/>
                    <a:gd name="T45" fmla="*/ 53 h 853"/>
                    <a:gd name="T46" fmla="*/ 12 w 974"/>
                    <a:gd name="T47" fmla="*/ 338 h 853"/>
                    <a:gd name="T48" fmla="*/ 25 w 974"/>
                    <a:gd name="T49" fmla="*/ 324 h 853"/>
                    <a:gd name="T50" fmla="*/ 56 w 974"/>
                    <a:gd name="T51" fmla="*/ 304 h 853"/>
                    <a:gd name="T52" fmla="*/ 84 w 974"/>
                    <a:gd name="T53" fmla="*/ 282 h 853"/>
                    <a:gd name="T54" fmla="*/ 119 w 974"/>
                    <a:gd name="T55" fmla="*/ 268 h 853"/>
                    <a:gd name="T56" fmla="*/ 123 w 974"/>
                    <a:gd name="T57" fmla="*/ 223 h 853"/>
                    <a:gd name="T58" fmla="*/ 139 w 974"/>
                    <a:gd name="T59" fmla="*/ 203 h 853"/>
                    <a:gd name="T60" fmla="*/ 132 w 974"/>
                    <a:gd name="T61" fmla="*/ 241 h 853"/>
                    <a:gd name="T62" fmla="*/ 152 w 974"/>
                    <a:gd name="T63" fmla="*/ 256 h 853"/>
                    <a:gd name="T64" fmla="*/ 208 w 974"/>
                    <a:gd name="T65" fmla="*/ 248 h 853"/>
                    <a:gd name="T66" fmla="*/ 229 w 974"/>
                    <a:gd name="T67" fmla="*/ 241 h 853"/>
                    <a:gd name="T68" fmla="*/ 247 w 974"/>
                    <a:gd name="T69" fmla="*/ 211 h 853"/>
                    <a:gd name="T70" fmla="*/ 275 w 974"/>
                    <a:gd name="T71" fmla="*/ 179 h 853"/>
                    <a:gd name="T72" fmla="*/ 308 w 974"/>
                    <a:gd name="T73" fmla="*/ 167 h 853"/>
                    <a:gd name="T74" fmla="*/ 254 w 974"/>
                    <a:gd name="T75" fmla="*/ 167 h 853"/>
                    <a:gd name="T76" fmla="*/ 242 w 974"/>
                    <a:gd name="T77" fmla="*/ 144 h 853"/>
                    <a:gd name="T78" fmla="*/ 268 w 974"/>
                    <a:gd name="T79" fmla="*/ 101 h 853"/>
                    <a:gd name="T80" fmla="*/ 245 w 974"/>
                    <a:gd name="T81" fmla="*/ 88 h 853"/>
                    <a:gd name="T82" fmla="*/ 223 w 974"/>
                    <a:gd name="T83" fmla="*/ 118 h 853"/>
                    <a:gd name="T84" fmla="*/ 202 w 974"/>
                    <a:gd name="T85" fmla="*/ 142 h 853"/>
                    <a:gd name="T86" fmla="*/ 212 w 974"/>
                    <a:gd name="T87" fmla="*/ 171 h 853"/>
                    <a:gd name="T88" fmla="*/ 195 w 974"/>
                    <a:gd name="T89" fmla="*/ 193 h 853"/>
                    <a:gd name="T90" fmla="*/ 171 w 974"/>
                    <a:gd name="T91" fmla="*/ 231 h 853"/>
                    <a:gd name="T92" fmla="*/ 148 w 974"/>
                    <a:gd name="T93" fmla="*/ 205 h 853"/>
                    <a:gd name="T94" fmla="*/ 119 w 974"/>
                    <a:gd name="T95" fmla="*/ 201 h 853"/>
                    <a:gd name="T96" fmla="*/ 96 w 974"/>
                    <a:gd name="T97" fmla="*/ 184 h 853"/>
                    <a:gd name="T98" fmla="*/ 92 w 974"/>
                    <a:gd name="T99" fmla="*/ 165 h 853"/>
                    <a:gd name="T100" fmla="*/ 103 w 974"/>
                    <a:gd name="T101" fmla="*/ 156 h 853"/>
                    <a:gd name="T102" fmla="*/ 94 w 974"/>
                    <a:gd name="T103" fmla="*/ 146 h 853"/>
                    <a:gd name="T104" fmla="*/ 113 w 974"/>
                    <a:gd name="T105" fmla="*/ 135 h 853"/>
                    <a:gd name="T106" fmla="*/ 132 w 974"/>
                    <a:gd name="T107" fmla="*/ 120 h 853"/>
                    <a:gd name="T108" fmla="*/ 139 w 974"/>
                    <a:gd name="T109" fmla="*/ 116 h 853"/>
                    <a:gd name="T110" fmla="*/ 173 w 974"/>
                    <a:gd name="T111" fmla="*/ 89 h 853"/>
                    <a:gd name="T112" fmla="*/ 194 w 974"/>
                    <a:gd name="T113" fmla="*/ 65 h 853"/>
                    <a:gd name="T114" fmla="*/ 200 w 974"/>
                    <a:gd name="T115" fmla="*/ 49 h 853"/>
                    <a:gd name="T116" fmla="*/ 215 w 974"/>
                    <a:gd name="T117" fmla="*/ 29 h 853"/>
                    <a:gd name="T118" fmla="*/ 236 w 974"/>
                    <a:gd name="T119" fmla="*/ 20 h 853"/>
                    <a:gd name="T120" fmla="*/ 258 w 974"/>
                    <a:gd name="T121" fmla="*/ 15 h 853"/>
                    <a:gd name="T122" fmla="*/ 274 w 974"/>
                    <a:gd name="T123" fmla="*/ 23 h 853"/>
                    <a:gd name="T124" fmla="*/ 293 w 974"/>
                    <a:gd name="T125" fmla="*/ 7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4" h="853">
                      <a:moveTo>
                        <a:pt x="935" y="791"/>
                      </a:moveTo>
                      <a:lnTo>
                        <a:pt x="944" y="791"/>
                      </a:lnTo>
                      <a:lnTo>
                        <a:pt x="945" y="791"/>
                      </a:lnTo>
                      <a:lnTo>
                        <a:pt x="945" y="792"/>
                      </a:lnTo>
                      <a:lnTo>
                        <a:pt x="949" y="792"/>
                      </a:lnTo>
                      <a:lnTo>
                        <a:pt x="949" y="795"/>
                      </a:lnTo>
                      <a:lnTo>
                        <a:pt x="950" y="796"/>
                      </a:lnTo>
                      <a:lnTo>
                        <a:pt x="952" y="798"/>
                      </a:lnTo>
                      <a:lnTo>
                        <a:pt x="953" y="799"/>
                      </a:lnTo>
                      <a:lnTo>
                        <a:pt x="953" y="800"/>
                      </a:lnTo>
                      <a:lnTo>
                        <a:pt x="954" y="800"/>
                      </a:lnTo>
                      <a:lnTo>
                        <a:pt x="954" y="803"/>
                      </a:lnTo>
                      <a:lnTo>
                        <a:pt x="958" y="804"/>
                      </a:lnTo>
                      <a:lnTo>
                        <a:pt x="958" y="806"/>
                      </a:lnTo>
                      <a:lnTo>
                        <a:pt x="960" y="806"/>
                      </a:lnTo>
                      <a:lnTo>
                        <a:pt x="960" y="807"/>
                      </a:lnTo>
                      <a:lnTo>
                        <a:pt x="962" y="808"/>
                      </a:lnTo>
                      <a:lnTo>
                        <a:pt x="963" y="813"/>
                      </a:lnTo>
                      <a:lnTo>
                        <a:pt x="966" y="815"/>
                      </a:lnTo>
                      <a:lnTo>
                        <a:pt x="966" y="817"/>
                      </a:lnTo>
                      <a:lnTo>
                        <a:pt x="966" y="817"/>
                      </a:lnTo>
                      <a:lnTo>
                        <a:pt x="966" y="819"/>
                      </a:lnTo>
                      <a:lnTo>
                        <a:pt x="967" y="819"/>
                      </a:lnTo>
                      <a:lnTo>
                        <a:pt x="967" y="821"/>
                      </a:lnTo>
                      <a:lnTo>
                        <a:pt x="966" y="821"/>
                      </a:lnTo>
                      <a:lnTo>
                        <a:pt x="966" y="821"/>
                      </a:lnTo>
                      <a:lnTo>
                        <a:pt x="967" y="823"/>
                      </a:lnTo>
                      <a:lnTo>
                        <a:pt x="967" y="823"/>
                      </a:lnTo>
                      <a:lnTo>
                        <a:pt x="967" y="823"/>
                      </a:lnTo>
                      <a:lnTo>
                        <a:pt x="966" y="836"/>
                      </a:lnTo>
                      <a:lnTo>
                        <a:pt x="967" y="836"/>
                      </a:lnTo>
                      <a:lnTo>
                        <a:pt x="967" y="837"/>
                      </a:lnTo>
                      <a:lnTo>
                        <a:pt x="967" y="837"/>
                      </a:lnTo>
                      <a:lnTo>
                        <a:pt x="967" y="838"/>
                      </a:lnTo>
                      <a:lnTo>
                        <a:pt x="970" y="838"/>
                      </a:lnTo>
                      <a:lnTo>
                        <a:pt x="970" y="841"/>
                      </a:lnTo>
                      <a:lnTo>
                        <a:pt x="971" y="841"/>
                      </a:lnTo>
                      <a:lnTo>
                        <a:pt x="971" y="844"/>
                      </a:lnTo>
                      <a:lnTo>
                        <a:pt x="973" y="844"/>
                      </a:lnTo>
                      <a:lnTo>
                        <a:pt x="973" y="845"/>
                      </a:lnTo>
                      <a:lnTo>
                        <a:pt x="974" y="846"/>
                      </a:lnTo>
                      <a:lnTo>
                        <a:pt x="974" y="849"/>
                      </a:lnTo>
                      <a:lnTo>
                        <a:pt x="969" y="849"/>
                      </a:lnTo>
                      <a:lnTo>
                        <a:pt x="967" y="850"/>
                      </a:lnTo>
                      <a:lnTo>
                        <a:pt x="967" y="851"/>
                      </a:lnTo>
                      <a:lnTo>
                        <a:pt x="966" y="853"/>
                      </a:lnTo>
                      <a:lnTo>
                        <a:pt x="965" y="851"/>
                      </a:lnTo>
                      <a:lnTo>
                        <a:pt x="963" y="850"/>
                      </a:lnTo>
                      <a:lnTo>
                        <a:pt x="963" y="850"/>
                      </a:lnTo>
                      <a:lnTo>
                        <a:pt x="962" y="850"/>
                      </a:lnTo>
                      <a:lnTo>
                        <a:pt x="962" y="849"/>
                      </a:lnTo>
                      <a:lnTo>
                        <a:pt x="961" y="849"/>
                      </a:lnTo>
                      <a:lnTo>
                        <a:pt x="960" y="847"/>
                      </a:lnTo>
                      <a:lnTo>
                        <a:pt x="958" y="847"/>
                      </a:lnTo>
                      <a:lnTo>
                        <a:pt x="958" y="846"/>
                      </a:lnTo>
                      <a:lnTo>
                        <a:pt x="957" y="846"/>
                      </a:lnTo>
                      <a:lnTo>
                        <a:pt x="957" y="845"/>
                      </a:lnTo>
                      <a:lnTo>
                        <a:pt x="957" y="845"/>
                      </a:lnTo>
                      <a:lnTo>
                        <a:pt x="954" y="844"/>
                      </a:lnTo>
                      <a:lnTo>
                        <a:pt x="953" y="842"/>
                      </a:lnTo>
                      <a:lnTo>
                        <a:pt x="950" y="841"/>
                      </a:lnTo>
                      <a:lnTo>
                        <a:pt x="949" y="840"/>
                      </a:lnTo>
                      <a:lnTo>
                        <a:pt x="949" y="838"/>
                      </a:lnTo>
                      <a:lnTo>
                        <a:pt x="949" y="836"/>
                      </a:lnTo>
                      <a:lnTo>
                        <a:pt x="948" y="833"/>
                      </a:lnTo>
                      <a:lnTo>
                        <a:pt x="948" y="833"/>
                      </a:lnTo>
                      <a:lnTo>
                        <a:pt x="946" y="832"/>
                      </a:lnTo>
                      <a:lnTo>
                        <a:pt x="946" y="830"/>
                      </a:lnTo>
                      <a:lnTo>
                        <a:pt x="944" y="829"/>
                      </a:lnTo>
                      <a:lnTo>
                        <a:pt x="943" y="820"/>
                      </a:lnTo>
                      <a:lnTo>
                        <a:pt x="941" y="820"/>
                      </a:lnTo>
                      <a:lnTo>
                        <a:pt x="941" y="817"/>
                      </a:lnTo>
                      <a:lnTo>
                        <a:pt x="941" y="817"/>
                      </a:lnTo>
                      <a:lnTo>
                        <a:pt x="941" y="816"/>
                      </a:lnTo>
                      <a:lnTo>
                        <a:pt x="940" y="816"/>
                      </a:lnTo>
                      <a:lnTo>
                        <a:pt x="940" y="815"/>
                      </a:lnTo>
                      <a:lnTo>
                        <a:pt x="941" y="813"/>
                      </a:lnTo>
                      <a:lnTo>
                        <a:pt x="941" y="812"/>
                      </a:lnTo>
                      <a:lnTo>
                        <a:pt x="941" y="812"/>
                      </a:lnTo>
                      <a:lnTo>
                        <a:pt x="940" y="812"/>
                      </a:lnTo>
                      <a:lnTo>
                        <a:pt x="940" y="809"/>
                      </a:lnTo>
                      <a:lnTo>
                        <a:pt x="940" y="809"/>
                      </a:lnTo>
                      <a:lnTo>
                        <a:pt x="940" y="807"/>
                      </a:lnTo>
                      <a:lnTo>
                        <a:pt x="939" y="807"/>
                      </a:lnTo>
                      <a:lnTo>
                        <a:pt x="939" y="806"/>
                      </a:lnTo>
                      <a:lnTo>
                        <a:pt x="939" y="806"/>
                      </a:lnTo>
                      <a:lnTo>
                        <a:pt x="937" y="795"/>
                      </a:lnTo>
                      <a:lnTo>
                        <a:pt x="936" y="794"/>
                      </a:lnTo>
                      <a:lnTo>
                        <a:pt x="935" y="791"/>
                      </a:lnTo>
                      <a:close/>
                      <a:moveTo>
                        <a:pt x="127" y="261"/>
                      </a:moveTo>
                      <a:lnTo>
                        <a:pt x="128" y="262"/>
                      </a:lnTo>
                      <a:lnTo>
                        <a:pt x="128" y="262"/>
                      </a:lnTo>
                      <a:lnTo>
                        <a:pt x="130" y="262"/>
                      </a:lnTo>
                      <a:lnTo>
                        <a:pt x="128" y="262"/>
                      </a:lnTo>
                      <a:lnTo>
                        <a:pt x="128" y="262"/>
                      </a:lnTo>
                      <a:lnTo>
                        <a:pt x="127" y="261"/>
                      </a:lnTo>
                      <a:close/>
                      <a:moveTo>
                        <a:pt x="296" y="201"/>
                      </a:moveTo>
                      <a:lnTo>
                        <a:pt x="296" y="202"/>
                      </a:lnTo>
                      <a:lnTo>
                        <a:pt x="296" y="202"/>
                      </a:lnTo>
                      <a:lnTo>
                        <a:pt x="296" y="202"/>
                      </a:lnTo>
                      <a:lnTo>
                        <a:pt x="297" y="202"/>
                      </a:lnTo>
                      <a:lnTo>
                        <a:pt x="297" y="201"/>
                      </a:lnTo>
                      <a:lnTo>
                        <a:pt x="296" y="201"/>
                      </a:lnTo>
                      <a:close/>
                      <a:moveTo>
                        <a:pt x="178" y="189"/>
                      </a:moveTo>
                      <a:lnTo>
                        <a:pt x="177" y="189"/>
                      </a:lnTo>
                      <a:lnTo>
                        <a:pt x="174" y="194"/>
                      </a:lnTo>
                      <a:lnTo>
                        <a:pt x="174" y="199"/>
                      </a:lnTo>
                      <a:lnTo>
                        <a:pt x="174" y="199"/>
                      </a:lnTo>
                      <a:lnTo>
                        <a:pt x="174" y="198"/>
                      </a:lnTo>
                      <a:lnTo>
                        <a:pt x="175" y="198"/>
                      </a:lnTo>
                      <a:lnTo>
                        <a:pt x="175" y="194"/>
                      </a:lnTo>
                      <a:lnTo>
                        <a:pt x="177" y="194"/>
                      </a:lnTo>
                      <a:lnTo>
                        <a:pt x="178" y="189"/>
                      </a:lnTo>
                      <a:lnTo>
                        <a:pt x="178" y="189"/>
                      </a:lnTo>
                      <a:lnTo>
                        <a:pt x="178" y="189"/>
                      </a:lnTo>
                      <a:close/>
                      <a:moveTo>
                        <a:pt x="289" y="186"/>
                      </a:moveTo>
                      <a:lnTo>
                        <a:pt x="289" y="188"/>
                      </a:lnTo>
                      <a:lnTo>
                        <a:pt x="289" y="189"/>
                      </a:lnTo>
                      <a:lnTo>
                        <a:pt x="288" y="190"/>
                      </a:lnTo>
                      <a:lnTo>
                        <a:pt x="289" y="192"/>
                      </a:lnTo>
                      <a:lnTo>
                        <a:pt x="289" y="193"/>
                      </a:lnTo>
                      <a:lnTo>
                        <a:pt x="289" y="194"/>
                      </a:lnTo>
                      <a:lnTo>
                        <a:pt x="289" y="196"/>
                      </a:lnTo>
                      <a:lnTo>
                        <a:pt x="291" y="196"/>
                      </a:lnTo>
                      <a:lnTo>
                        <a:pt x="292" y="196"/>
                      </a:lnTo>
                      <a:lnTo>
                        <a:pt x="292" y="197"/>
                      </a:lnTo>
                      <a:lnTo>
                        <a:pt x="292" y="198"/>
                      </a:lnTo>
                      <a:lnTo>
                        <a:pt x="295" y="198"/>
                      </a:lnTo>
                      <a:lnTo>
                        <a:pt x="295" y="197"/>
                      </a:lnTo>
                      <a:lnTo>
                        <a:pt x="295" y="196"/>
                      </a:lnTo>
                      <a:lnTo>
                        <a:pt x="296" y="194"/>
                      </a:lnTo>
                      <a:lnTo>
                        <a:pt x="296" y="193"/>
                      </a:lnTo>
                      <a:lnTo>
                        <a:pt x="295" y="193"/>
                      </a:lnTo>
                      <a:lnTo>
                        <a:pt x="295" y="192"/>
                      </a:lnTo>
                      <a:lnTo>
                        <a:pt x="295" y="192"/>
                      </a:lnTo>
                      <a:lnTo>
                        <a:pt x="293" y="186"/>
                      </a:lnTo>
                      <a:lnTo>
                        <a:pt x="289" y="186"/>
                      </a:lnTo>
                      <a:close/>
                      <a:moveTo>
                        <a:pt x="382" y="180"/>
                      </a:moveTo>
                      <a:lnTo>
                        <a:pt x="381" y="180"/>
                      </a:lnTo>
                      <a:lnTo>
                        <a:pt x="381" y="181"/>
                      </a:lnTo>
                      <a:lnTo>
                        <a:pt x="381" y="181"/>
                      </a:lnTo>
                      <a:lnTo>
                        <a:pt x="381" y="181"/>
                      </a:lnTo>
                      <a:lnTo>
                        <a:pt x="381" y="182"/>
                      </a:lnTo>
                      <a:lnTo>
                        <a:pt x="378" y="182"/>
                      </a:lnTo>
                      <a:lnTo>
                        <a:pt x="378" y="184"/>
                      </a:lnTo>
                      <a:lnTo>
                        <a:pt x="381" y="182"/>
                      </a:lnTo>
                      <a:lnTo>
                        <a:pt x="381" y="184"/>
                      </a:lnTo>
                      <a:lnTo>
                        <a:pt x="382" y="184"/>
                      </a:lnTo>
                      <a:lnTo>
                        <a:pt x="384" y="184"/>
                      </a:lnTo>
                      <a:lnTo>
                        <a:pt x="384" y="185"/>
                      </a:lnTo>
                      <a:lnTo>
                        <a:pt x="384" y="189"/>
                      </a:lnTo>
                      <a:lnTo>
                        <a:pt x="381" y="189"/>
                      </a:lnTo>
                      <a:lnTo>
                        <a:pt x="381" y="189"/>
                      </a:lnTo>
                      <a:lnTo>
                        <a:pt x="381" y="190"/>
                      </a:lnTo>
                      <a:lnTo>
                        <a:pt x="381" y="190"/>
                      </a:lnTo>
                      <a:lnTo>
                        <a:pt x="381" y="190"/>
                      </a:lnTo>
                      <a:lnTo>
                        <a:pt x="381" y="189"/>
                      </a:lnTo>
                      <a:lnTo>
                        <a:pt x="378" y="189"/>
                      </a:lnTo>
                      <a:lnTo>
                        <a:pt x="378" y="189"/>
                      </a:lnTo>
                      <a:lnTo>
                        <a:pt x="377" y="188"/>
                      </a:lnTo>
                      <a:lnTo>
                        <a:pt x="376" y="188"/>
                      </a:lnTo>
                      <a:lnTo>
                        <a:pt x="376" y="189"/>
                      </a:lnTo>
                      <a:lnTo>
                        <a:pt x="380" y="193"/>
                      </a:lnTo>
                      <a:lnTo>
                        <a:pt x="380" y="194"/>
                      </a:lnTo>
                      <a:lnTo>
                        <a:pt x="381" y="194"/>
                      </a:lnTo>
                      <a:lnTo>
                        <a:pt x="382" y="196"/>
                      </a:lnTo>
                      <a:lnTo>
                        <a:pt x="384" y="196"/>
                      </a:lnTo>
                      <a:lnTo>
                        <a:pt x="384" y="197"/>
                      </a:lnTo>
                      <a:lnTo>
                        <a:pt x="385" y="197"/>
                      </a:lnTo>
                      <a:lnTo>
                        <a:pt x="386" y="198"/>
                      </a:lnTo>
                      <a:lnTo>
                        <a:pt x="387" y="197"/>
                      </a:lnTo>
                      <a:lnTo>
                        <a:pt x="390" y="197"/>
                      </a:lnTo>
                      <a:lnTo>
                        <a:pt x="390" y="194"/>
                      </a:lnTo>
                      <a:lnTo>
                        <a:pt x="393" y="196"/>
                      </a:lnTo>
                      <a:lnTo>
                        <a:pt x="391" y="192"/>
                      </a:lnTo>
                      <a:lnTo>
                        <a:pt x="394" y="190"/>
                      </a:lnTo>
                      <a:lnTo>
                        <a:pt x="394" y="189"/>
                      </a:lnTo>
                      <a:lnTo>
                        <a:pt x="387" y="188"/>
                      </a:lnTo>
                      <a:lnTo>
                        <a:pt x="385" y="185"/>
                      </a:lnTo>
                      <a:lnTo>
                        <a:pt x="384" y="185"/>
                      </a:lnTo>
                      <a:lnTo>
                        <a:pt x="384" y="184"/>
                      </a:lnTo>
                      <a:lnTo>
                        <a:pt x="384" y="182"/>
                      </a:lnTo>
                      <a:lnTo>
                        <a:pt x="382" y="181"/>
                      </a:lnTo>
                      <a:lnTo>
                        <a:pt x="382" y="180"/>
                      </a:lnTo>
                      <a:close/>
                      <a:moveTo>
                        <a:pt x="164" y="179"/>
                      </a:moveTo>
                      <a:lnTo>
                        <a:pt x="164" y="181"/>
                      </a:lnTo>
                      <a:lnTo>
                        <a:pt x="164" y="181"/>
                      </a:lnTo>
                      <a:lnTo>
                        <a:pt x="164" y="184"/>
                      </a:lnTo>
                      <a:lnTo>
                        <a:pt x="164" y="184"/>
                      </a:lnTo>
                      <a:lnTo>
                        <a:pt x="162" y="186"/>
                      </a:lnTo>
                      <a:lnTo>
                        <a:pt x="162" y="186"/>
                      </a:lnTo>
                      <a:lnTo>
                        <a:pt x="161" y="186"/>
                      </a:lnTo>
                      <a:lnTo>
                        <a:pt x="160" y="186"/>
                      </a:lnTo>
                      <a:lnTo>
                        <a:pt x="158" y="186"/>
                      </a:lnTo>
                      <a:lnTo>
                        <a:pt x="157" y="188"/>
                      </a:lnTo>
                      <a:lnTo>
                        <a:pt x="157" y="190"/>
                      </a:lnTo>
                      <a:lnTo>
                        <a:pt x="157" y="192"/>
                      </a:lnTo>
                      <a:lnTo>
                        <a:pt x="157" y="192"/>
                      </a:lnTo>
                      <a:lnTo>
                        <a:pt x="157" y="194"/>
                      </a:lnTo>
                      <a:lnTo>
                        <a:pt x="157" y="194"/>
                      </a:lnTo>
                      <a:lnTo>
                        <a:pt x="160" y="194"/>
                      </a:lnTo>
                      <a:lnTo>
                        <a:pt x="161" y="193"/>
                      </a:lnTo>
                      <a:lnTo>
                        <a:pt x="162" y="193"/>
                      </a:lnTo>
                      <a:lnTo>
                        <a:pt x="162" y="192"/>
                      </a:lnTo>
                      <a:lnTo>
                        <a:pt x="165" y="193"/>
                      </a:lnTo>
                      <a:lnTo>
                        <a:pt x="165" y="192"/>
                      </a:lnTo>
                      <a:lnTo>
                        <a:pt x="166" y="190"/>
                      </a:lnTo>
                      <a:lnTo>
                        <a:pt x="166" y="190"/>
                      </a:lnTo>
                      <a:lnTo>
                        <a:pt x="168" y="189"/>
                      </a:lnTo>
                      <a:lnTo>
                        <a:pt x="169" y="189"/>
                      </a:lnTo>
                      <a:lnTo>
                        <a:pt x="170" y="188"/>
                      </a:lnTo>
                      <a:lnTo>
                        <a:pt x="170" y="186"/>
                      </a:lnTo>
                      <a:lnTo>
                        <a:pt x="170" y="185"/>
                      </a:lnTo>
                      <a:lnTo>
                        <a:pt x="170" y="184"/>
                      </a:lnTo>
                      <a:lnTo>
                        <a:pt x="170" y="181"/>
                      </a:lnTo>
                      <a:lnTo>
                        <a:pt x="166" y="181"/>
                      </a:lnTo>
                      <a:lnTo>
                        <a:pt x="166" y="179"/>
                      </a:lnTo>
                      <a:lnTo>
                        <a:pt x="164" y="179"/>
                      </a:lnTo>
                      <a:close/>
                      <a:moveTo>
                        <a:pt x="199" y="179"/>
                      </a:moveTo>
                      <a:lnTo>
                        <a:pt x="200" y="181"/>
                      </a:lnTo>
                      <a:lnTo>
                        <a:pt x="207" y="181"/>
                      </a:lnTo>
                      <a:lnTo>
                        <a:pt x="207" y="181"/>
                      </a:lnTo>
                      <a:lnTo>
                        <a:pt x="206" y="180"/>
                      </a:lnTo>
                      <a:lnTo>
                        <a:pt x="206" y="180"/>
                      </a:lnTo>
                      <a:lnTo>
                        <a:pt x="204" y="179"/>
                      </a:lnTo>
                      <a:lnTo>
                        <a:pt x="204" y="179"/>
                      </a:lnTo>
                      <a:lnTo>
                        <a:pt x="203" y="179"/>
                      </a:lnTo>
                      <a:lnTo>
                        <a:pt x="202" y="180"/>
                      </a:lnTo>
                      <a:lnTo>
                        <a:pt x="202" y="180"/>
                      </a:lnTo>
                      <a:lnTo>
                        <a:pt x="202" y="179"/>
                      </a:lnTo>
                      <a:lnTo>
                        <a:pt x="199" y="179"/>
                      </a:lnTo>
                      <a:close/>
                      <a:moveTo>
                        <a:pt x="195" y="179"/>
                      </a:moveTo>
                      <a:lnTo>
                        <a:pt x="195" y="180"/>
                      </a:lnTo>
                      <a:lnTo>
                        <a:pt x="198" y="179"/>
                      </a:lnTo>
                      <a:lnTo>
                        <a:pt x="198" y="179"/>
                      </a:lnTo>
                      <a:lnTo>
                        <a:pt x="195" y="179"/>
                      </a:lnTo>
                      <a:close/>
                      <a:moveTo>
                        <a:pt x="378" y="164"/>
                      </a:moveTo>
                      <a:lnTo>
                        <a:pt x="378" y="164"/>
                      </a:lnTo>
                      <a:lnTo>
                        <a:pt x="376" y="164"/>
                      </a:lnTo>
                      <a:lnTo>
                        <a:pt x="376" y="165"/>
                      </a:lnTo>
                      <a:lnTo>
                        <a:pt x="376" y="167"/>
                      </a:lnTo>
                      <a:lnTo>
                        <a:pt x="377" y="167"/>
                      </a:lnTo>
                      <a:lnTo>
                        <a:pt x="378" y="167"/>
                      </a:lnTo>
                      <a:lnTo>
                        <a:pt x="378" y="168"/>
                      </a:lnTo>
                      <a:lnTo>
                        <a:pt x="382" y="168"/>
                      </a:lnTo>
                      <a:lnTo>
                        <a:pt x="382" y="165"/>
                      </a:lnTo>
                      <a:lnTo>
                        <a:pt x="381" y="165"/>
                      </a:lnTo>
                      <a:lnTo>
                        <a:pt x="380" y="164"/>
                      </a:lnTo>
                      <a:lnTo>
                        <a:pt x="378" y="164"/>
                      </a:lnTo>
                      <a:close/>
                      <a:moveTo>
                        <a:pt x="321" y="146"/>
                      </a:moveTo>
                      <a:lnTo>
                        <a:pt x="321" y="146"/>
                      </a:lnTo>
                      <a:lnTo>
                        <a:pt x="319" y="146"/>
                      </a:lnTo>
                      <a:lnTo>
                        <a:pt x="319" y="148"/>
                      </a:lnTo>
                      <a:lnTo>
                        <a:pt x="318" y="148"/>
                      </a:lnTo>
                      <a:lnTo>
                        <a:pt x="315" y="147"/>
                      </a:lnTo>
                      <a:lnTo>
                        <a:pt x="315" y="148"/>
                      </a:lnTo>
                      <a:lnTo>
                        <a:pt x="315" y="150"/>
                      </a:lnTo>
                      <a:lnTo>
                        <a:pt x="314" y="150"/>
                      </a:lnTo>
                      <a:lnTo>
                        <a:pt x="313" y="150"/>
                      </a:lnTo>
                      <a:lnTo>
                        <a:pt x="314" y="151"/>
                      </a:lnTo>
                      <a:lnTo>
                        <a:pt x="314" y="152"/>
                      </a:lnTo>
                      <a:lnTo>
                        <a:pt x="314" y="154"/>
                      </a:lnTo>
                      <a:lnTo>
                        <a:pt x="315" y="154"/>
                      </a:lnTo>
                      <a:lnTo>
                        <a:pt x="317" y="155"/>
                      </a:lnTo>
                      <a:lnTo>
                        <a:pt x="317" y="155"/>
                      </a:lnTo>
                      <a:lnTo>
                        <a:pt x="318" y="158"/>
                      </a:lnTo>
                      <a:lnTo>
                        <a:pt x="318" y="159"/>
                      </a:lnTo>
                      <a:lnTo>
                        <a:pt x="319" y="160"/>
                      </a:lnTo>
                      <a:lnTo>
                        <a:pt x="321" y="161"/>
                      </a:lnTo>
                      <a:lnTo>
                        <a:pt x="321" y="163"/>
                      </a:lnTo>
                      <a:lnTo>
                        <a:pt x="322" y="164"/>
                      </a:lnTo>
                      <a:lnTo>
                        <a:pt x="323" y="165"/>
                      </a:lnTo>
                      <a:lnTo>
                        <a:pt x="323" y="169"/>
                      </a:lnTo>
                      <a:lnTo>
                        <a:pt x="327" y="169"/>
                      </a:lnTo>
                      <a:lnTo>
                        <a:pt x="329" y="168"/>
                      </a:lnTo>
                      <a:lnTo>
                        <a:pt x="330" y="167"/>
                      </a:lnTo>
                      <a:lnTo>
                        <a:pt x="333" y="167"/>
                      </a:lnTo>
                      <a:lnTo>
                        <a:pt x="333" y="167"/>
                      </a:lnTo>
                      <a:lnTo>
                        <a:pt x="334" y="167"/>
                      </a:lnTo>
                      <a:lnTo>
                        <a:pt x="335" y="167"/>
                      </a:lnTo>
                      <a:lnTo>
                        <a:pt x="336" y="167"/>
                      </a:lnTo>
                      <a:lnTo>
                        <a:pt x="336" y="165"/>
                      </a:lnTo>
                      <a:lnTo>
                        <a:pt x="336" y="163"/>
                      </a:lnTo>
                      <a:lnTo>
                        <a:pt x="338" y="164"/>
                      </a:lnTo>
                      <a:lnTo>
                        <a:pt x="338" y="164"/>
                      </a:lnTo>
                      <a:lnTo>
                        <a:pt x="339" y="164"/>
                      </a:lnTo>
                      <a:lnTo>
                        <a:pt x="339" y="161"/>
                      </a:lnTo>
                      <a:lnTo>
                        <a:pt x="336" y="158"/>
                      </a:lnTo>
                      <a:lnTo>
                        <a:pt x="335" y="155"/>
                      </a:lnTo>
                      <a:lnTo>
                        <a:pt x="335" y="154"/>
                      </a:lnTo>
                      <a:lnTo>
                        <a:pt x="334" y="152"/>
                      </a:lnTo>
                      <a:lnTo>
                        <a:pt x="331" y="152"/>
                      </a:lnTo>
                      <a:lnTo>
                        <a:pt x="330" y="150"/>
                      </a:lnTo>
                      <a:lnTo>
                        <a:pt x="327" y="150"/>
                      </a:lnTo>
                      <a:lnTo>
                        <a:pt x="327" y="150"/>
                      </a:lnTo>
                      <a:lnTo>
                        <a:pt x="327" y="148"/>
                      </a:lnTo>
                      <a:lnTo>
                        <a:pt x="327" y="147"/>
                      </a:lnTo>
                      <a:lnTo>
                        <a:pt x="326" y="147"/>
                      </a:lnTo>
                      <a:lnTo>
                        <a:pt x="325" y="147"/>
                      </a:lnTo>
                      <a:lnTo>
                        <a:pt x="322" y="147"/>
                      </a:lnTo>
                      <a:lnTo>
                        <a:pt x="322" y="146"/>
                      </a:lnTo>
                      <a:lnTo>
                        <a:pt x="321" y="146"/>
                      </a:lnTo>
                      <a:close/>
                      <a:moveTo>
                        <a:pt x="118" y="134"/>
                      </a:moveTo>
                      <a:lnTo>
                        <a:pt x="118" y="135"/>
                      </a:lnTo>
                      <a:lnTo>
                        <a:pt x="118" y="135"/>
                      </a:lnTo>
                      <a:lnTo>
                        <a:pt x="119" y="135"/>
                      </a:lnTo>
                      <a:lnTo>
                        <a:pt x="118" y="135"/>
                      </a:lnTo>
                      <a:lnTo>
                        <a:pt x="118" y="135"/>
                      </a:lnTo>
                      <a:lnTo>
                        <a:pt x="118" y="134"/>
                      </a:lnTo>
                      <a:close/>
                      <a:moveTo>
                        <a:pt x="356" y="134"/>
                      </a:moveTo>
                      <a:lnTo>
                        <a:pt x="356" y="134"/>
                      </a:lnTo>
                      <a:lnTo>
                        <a:pt x="356" y="134"/>
                      </a:lnTo>
                      <a:lnTo>
                        <a:pt x="356" y="137"/>
                      </a:lnTo>
                      <a:lnTo>
                        <a:pt x="357" y="138"/>
                      </a:lnTo>
                      <a:lnTo>
                        <a:pt x="357" y="138"/>
                      </a:lnTo>
                      <a:lnTo>
                        <a:pt x="363" y="137"/>
                      </a:lnTo>
                      <a:lnTo>
                        <a:pt x="363" y="138"/>
                      </a:lnTo>
                      <a:lnTo>
                        <a:pt x="363" y="138"/>
                      </a:lnTo>
                      <a:lnTo>
                        <a:pt x="363" y="142"/>
                      </a:lnTo>
                      <a:lnTo>
                        <a:pt x="361" y="143"/>
                      </a:lnTo>
                      <a:lnTo>
                        <a:pt x="361" y="144"/>
                      </a:lnTo>
                      <a:lnTo>
                        <a:pt x="359" y="143"/>
                      </a:lnTo>
                      <a:lnTo>
                        <a:pt x="359" y="143"/>
                      </a:lnTo>
                      <a:lnTo>
                        <a:pt x="357" y="143"/>
                      </a:lnTo>
                      <a:lnTo>
                        <a:pt x="357" y="143"/>
                      </a:lnTo>
                      <a:lnTo>
                        <a:pt x="357" y="144"/>
                      </a:lnTo>
                      <a:lnTo>
                        <a:pt x="356" y="144"/>
                      </a:lnTo>
                      <a:lnTo>
                        <a:pt x="355" y="144"/>
                      </a:lnTo>
                      <a:lnTo>
                        <a:pt x="355" y="147"/>
                      </a:lnTo>
                      <a:lnTo>
                        <a:pt x="355" y="147"/>
                      </a:lnTo>
                      <a:lnTo>
                        <a:pt x="355" y="147"/>
                      </a:lnTo>
                      <a:lnTo>
                        <a:pt x="357" y="147"/>
                      </a:lnTo>
                      <a:lnTo>
                        <a:pt x="357" y="148"/>
                      </a:lnTo>
                      <a:lnTo>
                        <a:pt x="359" y="148"/>
                      </a:lnTo>
                      <a:lnTo>
                        <a:pt x="359" y="150"/>
                      </a:lnTo>
                      <a:lnTo>
                        <a:pt x="359" y="151"/>
                      </a:lnTo>
                      <a:lnTo>
                        <a:pt x="360" y="151"/>
                      </a:lnTo>
                      <a:lnTo>
                        <a:pt x="361" y="151"/>
                      </a:lnTo>
                      <a:lnTo>
                        <a:pt x="365" y="156"/>
                      </a:lnTo>
                      <a:lnTo>
                        <a:pt x="367" y="156"/>
                      </a:lnTo>
                      <a:lnTo>
                        <a:pt x="367" y="159"/>
                      </a:lnTo>
                      <a:lnTo>
                        <a:pt x="367" y="159"/>
                      </a:lnTo>
                      <a:lnTo>
                        <a:pt x="367" y="159"/>
                      </a:lnTo>
                      <a:lnTo>
                        <a:pt x="368" y="159"/>
                      </a:lnTo>
                      <a:lnTo>
                        <a:pt x="368" y="159"/>
                      </a:lnTo>
                      <a:lnTo>
                        <a:pt x="369" y="158"/>
                      </a:lnTo>
                      <a:lnTo>
                        <a:pt x="369" y="158"/>
                      </a:lnTo>
                      <a:lnTo>
                        <a:pt x="370" y="156"/>
                      </a:lnTo>
                      <a:lnTo>
                        <a:pt x="370" y="154"/>
                      </a:lnTo>
                      <a:lnTo>
                        <a:pt x="370" y="154"/>
                      </a:lnTo>
                      <a:lnTo>
                        <a:pt x="372" y="151"/>
                      </a:lnTo>
                      <a:lnTo>
                        <a:pt x="370" y="151"/>
                      </a:lnTo>
                      <a:lnTo>
                        <a:pt x="370" y="150"/>
                      </a:lnTo>
                      <a:lnTo>
                        <a:pt x="369" y="148"/>
                      </a:lnTo>
                      <a:lnTo>
                        <a:pt x="368" y="146"/>
                      </a:lnTo>
                      <a:lnTo>
                        <a:pt x="367" y="146"/>
                      </a:lnTo>
                      <a:lnTo>
                        <a:pt x="367" y="143"/>
                      </a:lnTo>
                      <a:lnTo>
                        <a:pt x="365" y="143"/>
                      </a:lnTo>
                      <a:lnTo>
                        <a:pt x="365" y="139"/>
                      </a:lnTo>
                      <a:lnTo>
                        <a:pt x="367" y="139"/>
                      </a:lnTo>
                      <a:lnTo>
                        <a:pt x="365" y="135"/>
                      </a:lnTo>
                      <a:lnTo>
                        <a:pt x="356" y="134"/>
                      </a:lnTo>
                      <a:close/>
                      <a:moveTo>
                        <a:pt x="351" y="118"/>
                      </a:moveTo>
                      <a:lnTo>
                        <a:pt x="351" y="120"/>
                      </a:lnTo>
                      <a:lnTo>
                        <a:pt x="352" y="121"/>
                      </a:lnTo>
                      <a:lnTo>
                        <a:pt x="353" y="124"/>
                      </a:lnTo>
                      <a:lnTo>
                        <a:pt x="353" y="126"/>
                      </a:lnTo>
                      <a:lnTo>
                        <a:pt x="356" y="126"/>
                      </a:lnTo>
                      <a:lnTo>
                        <a:pt x="357" y="126"/>
                      </a:lnTo>
                      <a:lnTo>
                        <a:pt x="360" y="125"/>
                      </a:lnTo>
                      <a:lnTo>
                        <a:pt x="361" y="125"/>
                      </a:lnTo>
                      <a:lnTo>
                        <a:pt x="361" y="124"/>
                      </a:lnTo>
                      <a:lnTo>
                        <a:pt x="360" y="124"/>
                      </a:lnTo>
                      <a:lnTo>
                        <a:pt x="359" y="124"/>
                      </a:lnTo>
                      <a:lnTo>
                        <a:pt x="359" y="122"/>
                      </a:lnTo>
                      <a:lnTo>
                        <a:pt x="356" y="121"/>
                      </a:lnTo>
                      <a:lnTo>
                        <a:pt x="356" y="120"/>
                      </a:lnTo>
                      <a:lnTo>
                        <a:pt x="351" y="118"/>
                      </a:lnTo>
                      <a:close/>
                      <a:moveTo>
                        <a:pt x="175" y="87"/>
                      </a:moveTo>
                      <a:lnTo>
                        <a:pt x="175" y="88"/>
                      </a:lnTo>
                      <a:lnTo>
                        <a:pt x="177" y="88"/>
                      </a:lnTo>
                      <a:lnTo>
                        <a:pt x="177" y="87"/>
                      </a:lnTo>
                      <a:lnTo>
                        <a:pt x="175" y="87"/>
                      </a:lnTo>
                      <a:close/>
                      <a:moveTo>
                        <a:pt x="190" y="70"/>
                      </a:moveTo>
                      <a:lnTo>
                        <a:pt x="190" y="71"/>
                      </a:lnTo>
                      <a:lnTo>
                        <a:pt x="190" y="71"/>
                      </a:lnTo>
                      <a:lnTo>
                        <a:pt x="191" y="71"/>
                      </a:lnTo>
                      <a:lnTo>
                        <a:pt x="190" y="70"/>
                      </a:lnTo>
                      <a:lnTo>
                        <a:pt x="190" y="70"/>
                      </a:lnTo>
                      <a:lnTo>
                        <a:pt x="190" y="70"/>
                      </a:lnTo>
                      <a:close/>
                      <a:moveTo>
                        <a:pt x="295" y="0"/>
                      </a:moveTo>
                      <a:lnTo>
                        <a:pt x="297" y="0"/>
                      </a:lnTo>
                      <a:lnTo>
                        <a:pt x="298" y="2"/>
                      </a:lnTo>
                      <a:lnTo>
                        <a:pt x="298" y="2"/>
                      </a:lnTo>
                      <a:lnTo>
                        <a:pt x="300" y="3"/>
                      </a:lnTo>
                      <a:lnTo>
                        <a:pt x="301" y="2"/>
                      </a:lnTo>
                      <a:lnTo>
                        <a:pt x="301" y="2"/>
                      </a:lnTo>
                      <a:lnTo>
                        <a:pt x="301" y="2"/>
                      </a:lnTo>
                      <a:lnTo>
                        <a:pt x="301" y="4"/>
                      </a:lnTo>
                      <a:lnTo>
                        <a:pt x="302" y="4"/>
                      </a:lnTo>
                      <a:lnTo>
                        <a:pt x="302" y="6"/>
                      </a:lnTo>
                      <a:lnTo>
                        <a:pt x="298" y="7"/>
                      </a:lnTo>
                      <a:lnTo>
                        <a:pt x="300" y="11"/>
                      </a:lnTo>
                      <a:lnTo>
                        <a:pt x="301" y="10"/>
                      </a:lnTo>
                      <a:lnTo>
                        <a:pt x="302" y="10"/>
                      </a:lnTo>
                      <a:lnTo>
                        <a:pt x="304" y="8"/>
                      </a:lnTo>
                      <a:lnTo>
                        <a:pt x="304" y="10"/>
                      </a:lnTo>
                      <a:lnTo>
                        <a:pt x="302" y="11"/>
                      </a:lnTo>
                      <a:lnTo>
                        <a:pt x="302" y="12"/>
                      </a:lnTo>
                      <a:lnTo>
                        <a:pt x="301" y="15"/>
                      </a:lnTo>
                      <a:lnTo>
                        <a:pt x="304" y="15"/>
                      </a:lnTo>
                      <a:lnTo>
                        <a:pt x="304" y="15"/>
                      </a:lnTo>
                      <a:lnTo>
                        <a:pt x="305" y="14"/>
                      </a:lnTo>
                      <a:lnTo>
                        <a:pt x="305" y="12"/>
                      </a:lnTo>
                      <a:lnTo>
                        <a:pt x="305" y="11"/>
                      </a:lnTo>
                      <a:lnTo>
                        <a:pt x="304" y="8"/>
                      </a:lnTo>
                      <a:lnTo>
                        <a:pt x="306" y="7"/>
                      </a:lnTo>
                      <a:lnTo>
                        <a:pt x="306" y="6"/>
                      </a:lnTo>
                      <a:lnTo>
                        <a:pt x="308" y="6"/>
                      </a:lnTo>
                      <a:lnTo>
                        <a:pt x="308" y="6"/>
                      </a:lnTo>
                      <a:lnTo>
                        <a:pt x="308" y="6"/>
                      </a:lnTo>
                      <a:lnTo>
                        <a:pt x="309" y="6"/>
                      </a:lnTo>
                      <a:lnTo>
                        <a:pt x="310" y="7"/>
                      </a:lnTo>
                      <a:lnTo>
                        <a:pt x="310" y="10"/>
                      </a:lnTo>
                      <a:lnTo>
                        <a:pt x="312" y="10"/>
                      </a:lnTo>
                      <a:lnTo>
                        <a:pt x="312" y="12"/>
                      </a:lnTo>
                      <a:lnTo>
                        <a:pt x="314" y="11"/>
                      </a:lnTo>
                      <a:lnTo>
                        <a:pt x="314" y="10"/>
                      </a:lnTo>
                      <a:lnTo>
                        <a:pt x="315" y="10"/>
                      </a:lnTo>
                      <a:lnTo>
                        <a:pt x="315" y="10"/>
                      </a:lnTo>
                      <a:lnTo>
                        <a:pt x="315" y="10"/>
                      </a:lnTo>
                      <a:lnTo>
                        <a:pt x="317" y="11"/>
                      </a:lnTo>
                      <a:lnTo>
                        <a:pt x="317" y="11"/>
                      </a:lnTo>
                      <a:lnTo>
                        <a:pt x="315" y="12"/>
                      </a:lnTo>
                      <a:lnTo>
                        <a:pt x="315" y="14"/>
                      </a:lnTo>
                      <a:lnTo>
                        <a:pt x="321" y="14"/>
                      </a:lnTo>
                      <a:lnTo>
                        <a:pt x="321" y="15"/>
                      </a:lnTo>
                      <a:lnTo>
                        <a:pt x="322" y="15"/>
                      </a:lnTo>
                      <a:lnTo>
                        <a:pt x="323" y="19"/>
                      </a:lnTo>
                      <a:lnTo>
                        <a:pt x="317" y="19"/>
                      </a:lnTo>
                      <a:lnTo>
                        <a:pt x="317" y="19"/>
                      </a:lnTo>
                      <a:lnTo>
                        <a:pt x="317" y="20"/>
                      </a:lnTo>
                      <a:lnTo>
                        <a:pt x="315" y="20"/>
                      </a:lnTo>
                      <a:lnTo>
                        <a:pt x="312" y="21"/>
                      </a:lnTo>
                      <a:lnTo>
                        <a:pt x="312" y="21"/>
                      </a:lnTo>
                      <a:lnTo>
                        <a:pt x="312" y="21"/>
                      </a:lnTo>
                      <a:lnTo>
                        <a:pt x="312" y="21"/>
                      </a:lnTo>
                      <a:lnTo>
                        <a:pt x="309" y="21"/>
                      </a:lnTo>
                      <a:lnTo>
                        <a:pt x="309" y="23"/>
                      </a:lnTo>
                      <a:lnTo>
                        <a:pt x="310" y="24"/>
                      </a:lnTo>
                      <a:lnTo>
                        <a:pt x="310" y="25"/>
                      </a:lnTo>
                      <a:lnTo>
                        <a:pt x="310" y="27"/>
                      </a:lnTo>
                      <a:lnTo>
                        <a:pt x="314" y="25"/>
                      </a:lnTo>
                      <a:lnTo>
                        <a:pt x="314" y="25"/>
                      </a:lnTo>
                      <a:lnTo>
                        <a:pt x="314" y="24"/>
                      </a:lnTo>
                      <a:lnTo>
                        <a:pt x="314" y="23"/>
                      </a:lnTo>
                      <a:lnTo>
                        <a:pt x="317" y="25"/>
                      </a:lnTo>
                      <a:lnTo>
                        <a:pt x="317" y="24"/>
                      </a:lnTo>
                      <a:lnTo>
                        <a:pt x="318" y="24"/>
                      </a:lnTo>
                      <a:lnTo>
                        <a:pt x="319" y="23"/>
                      </a:lnTo>
                      <a:lnTo>
                        <a:pt x="321" y="23"/>
                      </a:lnTo>
                      <a:lnTo>
                        <a:pt x="321" y="24"/>
                      </a:lnTo>
                      <a:lnTo>
                        <a:pt x="326" y="24"/>
                      </a:lnTo>
                      <a:lnTo>
                        <a:pt x="326" y="24"/>
                      </a:lnTo>
                      <a:lnTo>
                        <a:pt x="327" y="25"/>
                      </a:lnTo>
                      <a:lnTo>
                        <a:pt x="329" y="25"/>
                      </a:lnTo>
                      <a:lnTo>
                        <a:pt x="329" y="24"/>
                      </a:lnTo>
                      <a:lnTo>
                        <a:pt x="331" y="24"/>
                      </a:lnTo>
                      <a:lnTo>
                        <a:pt x="330" y="23"/>
                      </a:lnTo>
                      <a:lnTo>
                        <a:pt x="331" y="21"/>
                      </a:lnTo>
                      <a:lnTo>
                        <a:pt x="334" y="24"/>
                      </a:lnTo>
                      <a:lnTo>
                        <a:pt x="335" y="24"/>
                      </a:lnTo>
                      <a:lnTo>
                        <a:pt x="336" y="25"/>
                      </a:lnTo>
                      <a:lnTo>
                        <a:pt x="336" y="25"/>
                      </a:lnTo>
                      <a:lnTo>
                        <a:pt x="338" y="25"/>
                      </a:lnTo>
                      <a:lnTo>
                        <a:pt x="338" y="25"/>
                      </a:lnTo>
                      <a:lnTo>
                        <a:pt x="339" y="25"/>
                      </a:lnTo>
                      <a:lnTo>
                        <a:pt x="339" y="25"/>
                      </a:lnTo>
                      <a:lnTo>
                        <a:pt x="339" y="25"/>
                      </a:lnTo>
                      <a:lnTo>
                        <a:pt x="338" y="27"/>
                      </a:lnTo>
                      <a:lnTo>
                        <a:pt x="336" y="28"/>
                      </a:lnTo>
                      <a:lnTo>
                        <a:pt x="334" y="28"/>
                      </a:lnTo>
                      <a:lnTo>
                        <a:pt x="334" y="29"/>
                      </a:lnTo>
                      <a:lnTo>
                        <a:pt x="338" y="29"/>
                      </a:lnTo>
                      <a:lnTo>
                        <a:pt x="338" y="31"/>
                      </a:lnTo>
                      <a:lnTo>
                        <a:pt x="339" y="31"/>
                      </a:lnTo>
                      <a:lnTo>
                        <a:pt x="342" y="31"/>
                      </a:lnTo>
                      <a:lnTo>
                        <a:pt x="343" y="31"/>
                      </a:lnTo>
                      <a:lnTo>
                        <a:pt x="343" y="31"/>
                      </a:lnTo>
                      <a:lnTo>
                        <a:pt x="344" y="31"/>
                      </a:lnTo>
                      <a:lnTo>
                        <a:pt x="344" y="31"/>
                      </a:lnTo>
                      <a:lnTo>
                        <a:pt x="344" y="31"/>
                      </a:lnTo>
                      <a:lnTo>
                        <a:pt x="346" y="31"/>
                      </a:lnTo>
                      <a:lnTo>
                        <a:pt x="346" y="32"/>
                      </a:lnTo>
                      <a:lnTo>
                        <a:pt x="348" y="32"/>
                      </a:lnTo>
                      <a:lnTo>
                        <a:pt x="351" y="33"/>
                      </a:lnTo>
                      <a:lnTo>
                        <a:pt x="353" y="33"/>
                      </a:lnTo>
                      <a:lnTo>
                        <a:pt x="355" y="33"/>
                      </a:lnTo>
                      <a:lnTo>
                        <a:pt x="356" y="35"/>
                      </a:lnTo>
                      <a:lnTo>
                        <a:pt x="357" y="36"/>
                      </a:lnTo>
                      <a:lnTo>
                        <a:pt x="357" y="36"/>
                      </a:lnTo>
                      <a:lnTo>
                        <a:pt x="359" y="36"/>
                      </a:lnTo>
                      <a:lnTo>
                        <a:pt x="360" y="36"/>
                      </a:lnTo>
                      <a:lnTo>
                        <a:pt x="361" y="36"/>
                      </a:lnTo>
                      <a:lnTo>
                        <a:pt x="364" y="38"/>
                      </a:lnTo>
                      <a:lnTo>
                        <a:pt x="365" y="38"/>
                      </a:lnTo>
                      <a:lnTo>
                        <a:pt x="365" y="38"/>
                      </a:lnTo>
                      <a:lnTo>
                        <a:pt x="365" y="38"/>
                      </a:lnTo>
                      <a:lnTo>
                        <a:pt x="365" y="38"/>
                      </a:lnTo>
                      <a:lnTo>
                        <a:pt x="373" y="41"/>
                      </a:lnTo>
                      <a:lnTo>
                        <a:pt x="373" y="41"/>
                      </a:lnTo>
                      <a:lnTo>
                        <a:pt x="378" y="42"/>
                      </a:lnTo>
                      <a:lnTo>
                        <a:pt x="380" y="45"/>
                      </a:lnTo>
                      <a:lnTo>
                        <a:pt x="384" y="45"/>
                      </a:lnTo>
                      <a:lnTo>
                        <a:pt x="384" y="46"/>
                      </a:lnTo>
                      <a:lnTo>
                        <a:pt x="385" y="46"/>
                      </a:lnTo>
                      <a:lnTo>
                        <a:pt x="386" y="48"/>
                      </a:lnTo>
                      <a:lnTo>
                        <a:pt x="389" y="49"/>
                      </a:lnTo>
                      <a:lnTo>
                        <a:pt x="391" y="50"/>
                      </a:lnTo>
                      <a:lnTo>
                        <a:pt x="393" y="52"/>
                      </a:lnTo>
                      <a:lnTo>
                        <a:pt x="394" y="53"/>
                      </a:lnTo>
                      <a:lnTo>
                        <a:pt x="395" y="53"/>
                      </a:lnTo>
                      <a:lnTo>
                        <a:pt x="395" y="52"/>
                      </a:lnTo>
                      <a:lnTo>
                        <a:pt x="397" y="52"/>
                      </a:lnTo>
                      <a:lnTo>
                        <a:pt x="397" y="52"/>
                      </a:lnTo>
                      <a:lnTo>
                        <a:pt x="397" y="53"/>
                      </a:lnTo>
                      <a:lnTo>
                        <a:pt x="397" y="53"/>
                      </a:lnTo>
                      <a:lnTo>
                        <a:pt x="397" y="54"/>
                      </a:lnTo>
                      <a:lnTo>
                        <a:pt x="398" y="54"/>
                      </a:lnTo>
                      <a:lnTo>
                        <a:pt x="398" y="55"/>
                      </a:lnTo>
                      <a:lnTo>
                        <a:pt x="399" y="57"/>
                      </a:lnTo>
                      <a:lnTo>
                        <a:pt x="402" y="57"/>
                      </a:lnTo>
                      <a:lnTo>
                        <a:pt x="405" y="57"/>
                      </a:lnTo>
                      <a:lnTo>
                        <a:pt x="405" y="58"/>
                      </a:lnTo>
                      <a:lnTo>
                        <a:pt x="407" y="59"/>
                      </a:lnTo>
                      <a:lnTo>
                        <a:pt x="407" y="62"/>
                      </a:lnTo>
                      <a:lnTo>
                        <a:pt x="408" y="62"/>
                      </a:lnTo>
                      <a:lnTo>
                        <a:pt x="410" y="63"/>
                      </a:lnTo>
                      <a:lnTo>
                        <a:pt x="410" y="63"/>
                      </a:lnTo>
                      <a:lnTo>
                        <a:pt x="411" y="71"/>
                      </a:lnTo>
                      <a:lnTo>
                        <a:pt x="410" y="71"/>
                      </a:lnTo>
                      <a:lnTo>
                        <a:pt x="410" y="74"/>
                      </a:lnTo>
                      <a:lnTo>
                        <a:pt x="408" y="74"/>
                      </a:lnTo>
                      <a:lnTo>
                        <a:pt x="407" y="75"/>
                      </a:lnTo>
                      <a:lnTo>
                        <a:pt x="406" y="76"/>
                      </a:lnTo>
                      <a:lnTo>
                        <a:pt x="406" y="78"/>
                      </a:lnTo>
                      <a:lnTo>
                        <a:pt x="403" y="78"/>
                      </a:lnTo>
                      <a:lnTo>
                        <a:pt x="401" y="82"/>
                      </a:lnTo>
                      <a:lnTo>
                        <a:pt x="398" y="82"/>
                      </a:lnTo>
                      <a:lnTo>
                        <a:pt x="398" y="82"/>
                      </a:lnTo>
                      <a:lnTo>
                        <a:pt x="397" y="82"/>
                      </a:lnTo>
                      <a:lnTo>
                        <a:pt x="397" y="83"/>
                      </a:lnTo>
                      <a:lnTo>
                        <a:pt x="395" y="83"/>
                      </a:lnTo>
                      <a:lnTo>
                        <a:pt x="395" y="84"/>
                      </a:lnTo>
                      <a:lnTo>
                        <a:pt x="394" y="84"/>
                      </a:lnTo>
                      <a:lnTo>
                        <a:pt x="394" y="84"/>
                      </a:lnTo>
                      <a:lnTo>
                        <a:pt x="382" y="84"/>
                      </a:lnTo>
                      <a:lnTo>
                        <a:pt x="382" y="83"/>
                      </a:lnTo>
                      <a:lnTo>
                        <a:pt x="380" y="83"/>
                      </a:lnTo>
                      <a:lnTo>
                        <a:pt x="380" y="83"/>
                      </a:lnTo>
                      <a:lnTo>
                        <a:pt x="374" y="83"/>
                      </a:lnTo>
                      <a:lnTo>
                        <a:pt x="374" y="82"/>
                      </a:lnTo>
                      <a:lnTo>
                        <a:pt x="370" y="82"/>
                      </a:lnTo>
                      <a:lnTo>
                        <a:pt x="369" y="80"/>
                      </a:lnTo>
                      <a:lnTo>
                        <a:pt x="364" y="80"/>
                      </a:lnTo>
                      <a:lnTo>
                        <a:pt x="364" y="79"/>
                      </a:lnTo>
                      <a:lnTo>
                        <a:pt x="356" y="78"/>
                      </a:lnTo>
                      <a:lnTo>
                        <a:pt x="355" y="72"/>
                      </a:lnTo>
                      <a:lnTo>
                        <a:pt x="355" y="72"/>
                      </a:lnTo>
                      <a:lnTo>
                        <a:pt x="355" y="72"/>
                      </a:lnTo>
                      <a:lnTo>
                        <a:pt x="353" y="74"/>
                      </a:lnTo>
                      <a:lnTo>
                        <a:pt x="353" y="74"/>
                      </a:lnTo>
                      <a:lnTo>
                        <a:pt x="353" y="76"/>
                      </a:lnTo>
                      <a:lnTo>
                        <a:pt x="352" y="76"/>
                      </a:lnTo>
                      <a:lnTo>
                        <a:pt x="352" y="75"/>
                      </a:lnTo>
                      <a:lnTo>
                        <a:pt x="350" y="74"/>
                      </a:lnTo>
                      <a:lnTo>
                        <a:pt x="348" y="74"/>
                      </a:lnTo>
                      <a:lnTo>
                        <a:pt x="347" y="72"/>
                      </a:lnTo>
                      <a:lnTo>
                        <a:pt x="347" y="71"/>
                      </a:lnTo>
                      <a:lnTo>
                        <a:pt x="343" y="72"/>
                      </a:lnTo>
                      <a:lnTo>
                        <a:pt x="343" y="71"/>
                      </a:lnTo>
                      <a:lnTo>
                        <a:pt x="340" y="71"/>
                      </a:lnTo>
                      <a:lnTo>
                        <a:pt x="340" y="70"/>
                      </a:lnTo>
                      <a:lnTo>
                        <a:pt x="340" y="70"/>
                      </a:lnTo>
                      <a:lnTo>
                        <a:pt x="339" y="70"/>
                      </a:lnTo>
                      <a:lnTo>
                        <a:pt x="339" y="70"/>
                      </a:lnTo>
                      <a:lnTo>
                        <a:pt x="339" y="69"/>
                      </a:lnTo>
                      <a:lnTo>
                        <a:pt x="338" y="69"/>
                      </a:lnTo>
                      <a:lnTo>
                        <a:pt x="338" y="67"/>
                      </a:lnTo>
                      <a:lnTo>
                        <a:pt x="335" y="66"/>
                      </a:lnTo>
                      <a:lnTo>
                        <a:pt x="335" y="65"/>
                      </a:lnTo>
                      <a:lnTo>
                        <a:pt x="333" y="66"/>
                      </a:lnTo>
                      <a:lnTo>
                        <a:pt x="333" y="67"/>
                      </a:lnTo>
                      <a:lnTo>
                        <a:pt x="334" y="67"/>
                      </a:lnTo>
                      <a:lnTo>
                        <a:pt x="334" y="67"/>
                      </a:lnTo>
                      <a:lnTo>
                        <a:pt x="335" y="69"/>
                      </a:lnTo>
                      <a:lnTo>
                        <a:pt x="335" y="70"/>
                      </a:lnTo>
                      <a:lnTo>
                        <a:pt x="336" y="71"/>
                      </a:lnTo>
                      <a:lnTo>
                        <a:pt x="338" y="72"/>
                      </a:lnTo>
                      <a:lnTo>
                        <a:pt x="338" y="72"/>
                      </a:lnTo>
                      <a:lnTo>
                        <a:pt x="336" y="74"/>
                      </a:lnTo>
                      <a:lnTo>
                        <a:pt x="336" y="74"/>
                      </a:lnTo>
                      <a:lnTo>
                        <a:pt x="336" y="74"/>
                      </a:lnTo>
                      <a:lnTo>
                        <a:pt x="336" y="75"/>
                      </a:lnTo>
                      <a:lnTo>
                        <a:pt x="339" y="74"/>
                      </a:lnTo>
                      <a:lnTo>
                        <a:pt x="339" y="74"/>
                      </a:lnTo>
                      <a:lnTo>
                        <a:pt x="340" y="74"/>
                      </a:lnTo>
                      <a:lnTo>
                        <a:pt x="342" y="75"/>
                      </a:lnTo>
                      <a:lnTo>
                        <a:pt x="342" y="76"/>
                      </a:lnTo>
                      <a:lnTo>
                        <a:pt x="339" y="76"/>
                      </a:lnTo>
                      <a:lnTo>
                        <a:pt x="340" y="79"/>
                      </a:lnTo>
                      <a:lnTo>
                        <a:pt x="342" y="80"/>
                      </a:lnTo>
                      <a:lnTo>
                        <a:pt x="344" y="80"/>
                      </a:lnTo>
                      <a:lnTo>
                        <a:pt x="344" y="80"/>
                      </a:lnTo>
                      <a:lnTo>
                        <a:pt x="344" y="79"/>
                      </a:lnTo>
                      <a:lnTo>
                        <a:pt x="344" y="79"/>
                      </a:lnTo>
                      <a:lnTo>
                        <a:pt x="344" y="82"/>
                      </a:lnTo>
                      <a:lnTo>
                        <a:pt x="344" y="82"/>
                      </a:lnTo>
                      <a:lnTo>
                        <a:pt x="344" y="82"/>
                      </a:lnTo>
                      <a:lnTo>
                        <a:pt x="340" y="82"/>
                      </a:lnTo>
                      <a:lnTo>
                        <a:pt x="340" y="83"/>
                      </a:lnTo>
                      <a:lnTo>
                        <a:pt x="346" y="83"/>
                      </a:lnTo>
                      <a:lnTo>
                        <a:pt x="347" y="84"/>
                      </a:lnTo>
                      <a:lnTo>
                        <a:pt x="350" y="84"/>
                      </a:lnTo>
                      <a:lnTo>
                        <a:pt x="350" y="86"/>
                      </a:lnTo>
                      <a:lnTo>
                        <a:pt x="351" y="86"/>
                      </a:lnTo>
                      <a:lnTo>
                        <a:pt x="351" y="86"/>
                      </a:lnTo>
                      <a:lnTo>
                        <a:pt x="356" y="86"/>
                      </a:lnTo>
                      <a:lnTo>
                        <a:pt x="356" y="87"/>
                      </a:lnTo>
                      <a:lnTo>
                        <a:pt x="357" y="87"/>
                      </a:lnTo>
                      <a:lnTo>
                        <a:pt x="357" y="88"/>
                      </a:lnTo>
                      <a:lnTo>
                        <a:pt x="359" y="88"/>
                      </a:lnTo>
                      <a:lnTo>
                        <a:pt x="360" y="89"/>
                      </a:lnTo>
                      <a:lnTo>
                        <a:pt x="361" y="92"/>
                      </a:lnTo>
                      <a:lnTo>
                        <a:pt x="360" y="92"/>
                      </a:lnTo>
                      <a:lnTo>
                        <a:pt x="359" y="96"/>
                      </a:lnTo>
                      <a:lnTo>
                        <a:pt x="360" y="96"/>
                      </a:lnTo>
                      <a:lnTo>
                        <a:pt x="360" y="100"/>
                      </a:lnTo>
                      <a:lnTo>
                        <a:pt x="361" y="100"/>
                      </a:lnTo>
                      <a:lnTo>
                        <a:pt x="361" y="105"/>
                      </a:lnTo>
                      <a:lnTo>
                        <a:pt x="361" y="105"/>
                      </a:lnTo>
                      <a:lnTo>
                        <a:pt x="361" y="107"/>
                      </a:lnTo>
                      <a:lnTo>
                        <a:pt x="363" y="107"/>
                      </a:lnTo>
                      <a:lnTo>
                        <a:pt x="361" y="108"/>
                      </a:lnTo>
                      <a:lnTo>
                        <a:pt x="361" y="108"/>
                      </a:lnTo>
                      <a:lnTo>
                        <a:pt x="363" y="109"/>
                      </a:lnTo>
                      <a:lnTo>
                        <a:pt x="363" y="109"/>
                      </a:lnTo>
                      <a:lnTo>
                        <a:pt x="363" y="112"/>
                      </a:lnTo>
                      <a:lnTo>
                        <a:pt x="364" y="112"/>
                      </a:lnTo>
                      <a:lnTo>
                        <a:pt x="364" y="112"/>
                      </a:lnTo>
                      <a:lnTo>
                        <a:pt x="365" y="113"/>
                      </a:lnTo>
                      <a:lnTo>
                        <a:pt x="365" y="112"/>
                      </a:lnTo>
                      <a:lnTo>
                        <a:pt x="367" y="112"/>
                      </a:lnTo>
                      <a:lnTo>
                        <a:pt x="368" y="112"/>
                      </a:lnTo>
                      <a:lnTo>
                        <a:pt x="368" y="112"/>
                      </a:lnTo>
                      <a:lnTo>
                        <a:pt x="369" y="113"/>
                      </a:lnTo>
                      <a:lnTo>
                        <a:pt x="369" y="113"/>
                      </a:lnTo>
                      <a:lnTo>
                        <a:pt x="369" y="117"/>
                      </a:lnTo>
                      <a:lnTo>
                        <a:pt x="370" y="118"/>
                      </a:lnTo>
                      <a:lnTo>
                        <a:pt x="373" y="117"/>
                      </a:lnTo>
                      <a:lnTo>
                        <a:pt x="378" y="118"/>
                      </a:lnTo>
                      <a:lnTo>
                        <a:pt x="382" y="120"/>
                      </a:lnTo>
                      <a:lnTo>
                        <a:pt x="382" y="121"/>
                      </a:lnTo>
                      <a:lnTo>
                        <a:pt x="384" y="121"/>
                      </a:lnTo>
                      <a:lnTo>
                        <a:pt x="384" y="118"/>
                      </a:lnTo>
                      <a:lnTo>
                        <a:pt x="387" y="118"/>
                      </a:lnTo>
                      <a:lnTo>
                        <a:pt x="387" y="117"/>
                      </a:lnTo>
                      <a:lnTo>
                        <a:pt x="387" y="117"/>
                      </a:lnTo>
                      <a:lnTo>
                        <a:pt x="387" y="116"/>
                      </a:lnTo>
                      <a:lnTo>
                        <a:pt x="387" y="116"/>
                      </a:lnTo>
                      <a:lnTo>
                        <a:pt x="387" y="116"/>
                      </a:lnTo>
                      <a:lnTo>
                        <a:pt x="387" y="116"/>
                      </a:lnTo>
                      <a:lnTo>
                        <a:pt x="387" y="109"/>
                      </a:lnTo>
                      <a:lnTo>
                        <a:pt x="385" y="108"/>
                      </a:lnTo>
                      <a:lnTo>
                        <a:pt x="384" y="108"/>
                      </a:lnTo>
                      <a:lnTo>
                        <a:pt x="382" y="107"/>
                      </a:lnTo>
                      <a:lnTo>
                        <a:pt x="381" y="104"/>
                      </a:lnTo>
                      <a:lnTo>
                        <a:pt x="380" y="104"/>
                      </a:lnTo>
                      <a:lnTo>
                        <a:pt x="378" y="101"/>
                      </a:lnTo>
                      <a:lnTo>
                        <a:pt x="380" y="101"/>
                      </a:lnTo>
                      <a:lnTo>
                        <a:pt x="380" y="100"/>
                      </a:lnTo>
                      <a:lnTo>
                        <a:pt x="381" y="100"/>
                      </a:lnTo>
                      <a:lnTo>
                        <a:pt x="381" y="97"/>
                      </a:lnTo>
                      <a:lnTo>
                        <a:pt x="381" y="96"/>
                      </a:lnTo>
                      <a:lnTo>
                        <a:pt x="381" y="95"/>
                      </a:lnTo>
                      <a:lnTo>
                        <a:pt x="385" y="96"/>
                      </a:lnTo>
                      <a:lnTo>
                        <a:pt x="387" y="99"/>
                      </a:lnTo>
                      <a:lnTo>
                        <a:pt x="391" y="99"/>
                      </a:lnTo>
                      <a:lnTo>
                        <a:pt x="391" y="100"/>
                      </a:lnTo>
                      <a:lnTo>
                        <a:pt x="393" y="100"/>
                      </a:lnTo>
                      <a:lnTo>
                        <a:pt x="393" y="101"/>
                      </a:lnTo>
                      <a:lnTo>
                        <a:pt x="391" y="103"/>
                      </a:lnTo>
                      <a:lnTo>
                        <a:pt x="391" y="103"/>
                      </a:lnTo>
                      <a:lnTo>
                        <a:pt x="390" y="103"/>
                      </a:lnTo>
                      <a:lnTo>
                        <a:pt x="390" y="104"/>
                      </a:lnTo>
                      <a:lnTo>
                        <a:pt x="391" y="104"/>
                      </a:lnTo>
                      <a:lnTo>
                        <a:pt x="393" y="103"/>
                      </a:lnTo>
                      <a:lnTo>
                        <a:pt x="393" y="103"/>
                      </a:lnTo>
                      <a:lnTo>
                        <a:pt x="394" y="103"/>
                      </a:lnTo>
                      <a:lnTo>
                        <a:pt x="394" y="103"/>
                      </a:lnTo>
                      <a:lnTo>
                        <a:pt x="397" y="103"/>
                      </a:lnTo>
                      <a:lnTo>
                        <a:pt x="397" y="104"/>
                      </a:lnTo>
                      <a:lnTo>
                        <a:pt x="401" y="104"/>
                      </a:lnTo>
                      <a:lnTo>
                        <a:pt x="401" y="105"/>
                      </a:lnTo>
                      <a:lnTo>
                        <a:pt x="405" y="105"/>
                      </a:lnTo>
                      <a:lnTo>
                        <a:pt x="405" y="105"/>
                      </a:lnTo>
                      <a:lnTo>
                        <a:pt x="408" y="107"/>
                      </a:lnTo>
                      <a:lnTo>
                        <a:pt x="408" y="104"/>
                      </a:lnTo>
                      <a:lnTo>
                        <a:pt x="407" y="103"/>
                      </a:lnTo>
                      <a:lnTo>
                        <a:pt x="407" y="101"/>
                      </a:lnTo>
                      <a:lnTo>
                        <a:pt x="406" y="100"/>
                      </a:lnTo>
                      <a:lnTo>
                        <a:pt x="405" y="99"/>
                      </a:lnTo>
                      <a:lnTo>
                        <a:pt x="405" y="99"/>
                      </a:lnTo>
                      <a:lnTo>
                        <a:pt x="402" y="96"/>
                      </a:lnTo>
                      <a:lnTo>
                        <a:pt x="401" y="95"/>
                      </a:lnTo>
                      <a:lnTo>
                        <a:pt x="401" y="92"/>
                      </a:lnTo>
                      <a:lnTo>
                        <a:pt x="403" y="91"/>
                      </a:lnTo>
                      <a:lnTo>
                        <a:pt x="403" y="89"/>
                      </a:lnTo>
                      <a:lnTo>
                        <a:pt x="405" y="89"/>
                      </a:lnTo>
                      <a:lnTo>
                        <a:pt x="405" y="88"/>
                      </a:lnTo>
                      <a:lnTo>
                        <a:pt x="406" y="88"/>
                      </a:lnTo>
                      <a:lnTo>
                        <a:pt x="407" y="87"/>
                      </a:lnTo>
                      <a:lnTo>
                        <a:pt x="408" y="87"/>
                      </a:lnTo>
                      <a:lnTo>
                        <a:pt x="408" y="86"/>
                      </a:lnTo>
                      <a:lnTo>
                        <a:pt x="410" y="84"/>
                      </a:lnTo>
                      <a:lnTo>
                        <a:pt x="410" y="83"/>
                      </a:lnTo>
                      <a:lnTo>
                        <a:pt x="414" y="83"/>
                      </a:lnTo>
                      <a:lnTo>
                        <a:pt x="415" y="80"/>
                      </a:lnTo>
                      <a:lnTo>
                        <a:pt x="416" y="80"/>
                      </a:lnTo>
                      <a:lnTo>
                        <a:pt x="418" y="79"/>
                      </a:lnTo>
                      <a:lnTo>
                        <a:pt x="420" y="79"/>
                      </a:lnTo>
                      <a:lnTo>
                        <a:pt x="423" y="82"/>
                      </a:lnTo>
                      <a:lnTo>
                        <a:pt x="425" y="82"/>
                      </a:lnTo>
                      <a:lnTo>
                        <a:pt x="427" y="83"/>
                      </a:lnTo>
                      <a:lnTo>
                        <a:pt x="428" y="83"/>
                      </a:lnTo>
                      <a:lnTo>
                        <a:pt x="428" y="84"/>
                      </a:lnTo>
                      <a:lnTo>
                        <a:pt x="429" y="84"/>
                      </a:lnTo>
                      <a:lnTo>
                        <a:pt x="429" y="86"/>
                      </a:lnTo>
                      <a:lnTo>
                        <a:pt x="428" y="86"/>
                      </a:lnTo>
                      <a:lnTo>
                        <a:pt x="428" y="87"/>
                      </a:lnTo>
                      <a:lnTo>
                        <a:pt x="432" y="87"/>
                      </a:lnTo>
                      <a:lnTo>
                        <a:pt x="432" y="84"/>
                      </a:lnTo>
                      <a:lnTo>
                        <a:pt x="433" y="82"/>
                      </a:lnTo>
                      <a:lnTo>
                        <a:pt x="433" y="79"/>
                      </a:lnTo>
                      <a:lnTo>
                        <a:pt x="435" y="79"/>
                      </a:lnTo>
                      <a:lnTo>
                        <a:pt x="435" y="76"/>
                      </a:lnTo>
                      <a:lnTo>
                        <a:pt x="436" y="75"/>
                      </a:lnTo>
                      <a:lnTo>
                        <a:pt x="437" y="75"/>
                      </a:lnTo>
                      <a:lnTo>
                        <a:pt x="439" y="74"/>
                      </a:lnTo>
                      <a:lnTo>
                        <a:pt x="439" y="72"/>
                      </a:lnTo>
                      <a:lnTo>
                        <a:pt x="437" y="72"/>
                      </a:lnTo>
                      <a:lnTo>
                        <a:pt x="439" y="70"/>
                      </a:lnTo>
                      <a:lnTo>
                        <a:pt x="437" y="70"/>
                      </a:lnTo>
                      <a:lnTo>
                        <a:pt x="437" y="69"/>
                      </a:lnTo>
                      <a:lnTo>
                        <a:pt x="436" y="69"/>
                      </a:lnTo>
                      <a:lnTo>
                        <a:pt x="435" y="67"/>
                      </a:lnTo>
                      <a:lnTo>
                        <a:pt x="435" y="67"/>
                      </a:lnTo>
                      <a:lnTo>
                        <a:pt x="435" y="65"/>
                      </a:lnTo>
                      <a:lnTo>
                        <a:pt x="436" y="63"/>
                      </a:lnTo>
                      <a:lnTo>
                        <a:pt x="436" y="63"/>
                      </a:lnTo>
                      <a:lnTo>
                        <a:pt x="436" y="62"/>
                      </a:lnTo>
                      <a:lnTo>
                        <a:pt x="436" y="62"/>
                      </a:lnTo>
                      <a:lnTo>
                        <a:pt x="436" y="61"/>
                      </a:lnTo>
                      <a:lnTo>
                        <a:pt x="437" y="61"/>
                      </a:lnTo>
                      <a:lnTo>
                        <a:pt x="437" y="59"/>
                      </a:lnTo>
                      <a:lnTo>
                        <a:pt x="437" y="59"/>
                      </a:lnTo>
                      <a:lnTo>
                        <a:pt x="439" y="59"/>
                      </a:lnTo>
                      <a:lnTo>
                        <a:pt x="439" y="58"/>
                      </a:lnTo>
                      <a:lnTo>
                        <a:pt x="439" y="57"/>
                      </a:lnTo>
                      <a:lnTo>
                        <a:pt x="440" y="57"/>
                      </a:lnTo>
                      <a:lnTo>
                        <a:pt x="440" y="55"/>
                      </a:lnTo>
                      <a:lnTo>
                        <a:pt x="441" y="55"/>
                      </a:lnTo>
                      <a:lnTo>
                        <a:pt x="441" y="54"/>
                      </a:lnTo>
                      <a:lnTo>
                        <a:pt x="441" y="54"/>
                      </a:lnTo>
                      <a:lnTo>
                        <a:pt x="441" y="50"/>
                      </a:lnTo>
                      <a:lnTo>
                        <a:pt x="440" y="50"/>
                      </a:lnTo>
                      <a:lnTo>
                        <a:pt x="440" y="49"/>
                      </a:lnTo>
                      <a:lnTo>
                        <a:pt x="437" y="48"/>
                      </a:lnTo>
                      <a:lnTo>
                        <a:pt x="435" y="46"/>
                      </a:lnTo>
                      <a:lnTo>
                        <a:pt x="435" y="42"/>
                      </a:lnTo>
                      <a:lnTo>
                        <a:pt x="435" y="42"/>
                      </a:lnTo>
                      <a:lnTo>
                        <a:pt x="436" y="44"/>
                      </a:lnTo>
                      <a:lnTo>
                        <a:pt x="439" y="45"/>
                      </a:lnTo>
                      <a:lnTo>
                        <a:pt x="441" y="46"/>
                      </a:lnTo>
                      <a:lnTo>
                        <a:pt x="444" y="46"/>
                      </a:lnTo>
                      <a:lnTo>
                        <a:pt x="444" y="46"/>
                      </a:lnTo>
                      <a:lnTo>
                        <a:pt x="445" y="46"/>
                      </a:lnTo>
                      <a:lnTo>
                        <a:pt x="445" y="48"/>
                      </a:lnTo>
                      <a:lnTo>
                        <a:pt x="453" y="48"/>
                      </a:lnTo>
                      <a:lnTo>
                        <a:pt x="457" y="53"/>
                      </a:lnTo>
                      <a:lnTo>
                        <a:pt x="457" y="54"/>
                      </a:lnTo>
                      <a:lnTo>
                        <a:pt x="461" y="58"/>
                      </a:lnTo>
                      <a:lnTo>
                        <a:pt x="461" y="59"/>
                      </a:lnTo>
                      <a:lnTo>
                        <a:pt x="462" y="59"/>
                      </a:lnTo>
                      <a:lnTo>
                        <a:pt x="462" y="61"/>
                      </a:lnTo>
                      <a:lnTo>
                        <a:pt x="462" y="61"/>
                      </a:lnTo>
                      <a:lnTo>
                        <a:pt x="463" y="63"/>
                      </a:lnTo>
                      <a:lnTo>
                        <a:pt x="462" y="63"/>
                      </a:lnTo>
                      <a:lnTo>
                        <a:pt x="461" y="63"/>
                      </a:lnTo>
                      <a:lnTo>
                        <a:pt x="458" y="65"/>
                      </a:lnTo>
                      <a:lnTo>
                        <a:pt x="457" y="65"/>
                      </a:lnTo>
                      <a:lnTo>
                        <a:pt x="457" y="65"/>
                      </a:lnTo>
                      <a:lnTo>
                        <a:pt x="453" y="65"/>
                      </a:lnTo>
                      <a:lnTo>
                        <a:pt x="452" y="65"/>
                      </a:lnTo>
                      <a:lnTo>
                        <a:pt x="452" y="66"/>
                      </a:lnTo>
                      <a:lnTo>
                        <a:pt x="452" y="67"/>
                      </a:lnTo>
                      <a:lnTo>
                        <a:pt x="450" y="67"/>
                      </a:lnTo>
                      <a:lnTo>
                        <a:pt x="450" y="69"/>
                      </a:lnTo>
                      <a:lnTo>
                        <a:pt x="449" y="70"/>
                      </a:lnTo>
                      <a:lnTo>
                        <a:pt x="449" y="72"/>
                      </a:lnTo>
                      <a:lnTo>
                        <a:pt x="452" y="74"/>
                      </a:lnTo>
                      <a:lnTo>
                        <a:pt x="452" y="75"/>
                      </a:lnTo>
                      <a:lnTo>
                        <a:pt x="452" y="76"/>
                      </a:lnTo>
                      <a:lnTo>
                        <a:pt x="452" y="79"/>
                      </a:lnTo>
                      <a:lnTo>
                        <a:pt x="453" y="80"/>
                      </a:lnTo>
                      <a:lnTo>
                        <a:pt x="453" y="80"/>
                      </a:lnTo>
                      <a:lnTo>
                        <a:pt x="456" y="80"/>
                      </a:lnTo>
                      <a:lnTo>
                        <a:pt x="457" y="79"/>
                      </a:lnTo>
                      <a:lnTo>
                        <a:pt x="461" y="79"/>
                      </a:lnTo>
                      <a:lnTo>
                        <a:pt x="461" y="79"/>
                      </a:lnTo>
                      <a:lnTo>
                        <a:pt x="465" y="78"/>
                      </a:lnTo>
                      <a:lnTo>
                        <a:pt x="466" y="76"/>
                      </a:lnTo>
                      <a:lnTo>
                        <a:pt x="467" y="76"/>
                      </a:lnTo>
                      <a:lnTo>
                        <a:pt x="467" y="76"/>
                      </a:lnTo>
                      <a:lnTo>
                        <a:pt x="469" y="76"/>
                      </a:lnTo>
                      <a:lnTo>
                        <a:pt x="469" y="76"/>
                      </a:lnTo>
                      <a:lnTo>
                        <a:pt x="470" y="75"/>
                      </a:lnTo>
                      <a:lnTo>
                        <a:pt x="470" y="72"/>
                      </a:lnTo>
                      <a:lnTo>
                        <a:pt x="469" y="70"/>
                      </a:lnTo>
                      <a:lnTo>
                        <a:pt x="470" y="69"/>
                      </a:lnTo>
                      <a:lnTo>
                        <a:pt x="470" y="69"/>
                      </a:lnTo>
                      <a:lnTo>
                        <a:pt x="471" y="63"/>
                      </a:lnTo>
                      <a:lnTo>
                        <a:pt x="471" y="63"/>
                      </a:lnTo>
                      <a:lnTo>
                        <a:pt x="471" y="63"/>
                      </a:lnTo>
                      <a:lnTo>
                        <a:pt x="473" y="63"/>
                      </a:lnTo>
                      <a:lnTo>
                        <a:pt x="475" y="63"/>
                      </a:lnTo>
                      <a:lnTo>
                        <a:pt x="475" y="62"/>
                      </a:lnTo>
                      <a:lnTo>
                        <a:pt x="477" y="63"/>
                      </a:lnTo>
                      <a:lnTo>
                        <a:pt x="477" y="62"/>
                      </a:lnTo>
                      <a:lnTo>
                        <a:pt x="478" y="62"/>
                      </a:lnTo>
                      <a:lnTo>
                        <a:pt x="478" y="59"/>
                      </a:lnTo>
                      <a:lnTo>
                        <a:pt x="480" y="59"/>
                      </a:lnTo>
                      <a:lnTo>
                        <a:pt x="483" y="59"/>
                      </a:lnTo>
                      <a:lnTo>
                        <a:pt x="486" y="58"/>
                      </a:lnTo>
                      <a:lnTo>
                        <a:pt x="487" y="58"/>
                      </a:lnTo>
                      <a:lnTo>
                        <a:pt x="490" y="57"/>
                      </a:lnTo>
                      <a:lnTo>
                        <a:pt x="490" y="55"/>
                      </a:lnTo>
                      <a:lnTo>
                        <a:pt x="491" y="55"/>
                      </a:lnTo>
                      <a:lnTo>
                        <a:pt x="491" y="55"/>
                      </a:lnTo>
                      <a:lnTo>
                        <a:pt x="495" y="54"/>
                      </a:lnTo>
                      <a:lnTo>
                        <a:pt x="496" y="53"/>
                      </a:lnTo>
                      <a:lnTo>
                        <a:pt x="497" y="53"/>
                      </a:lnTo>
                      <a:lnTo>
                        <a:pt x="497" y="52"/>
                      </a:lnTo>
                      <a:lnTo>
                        <a:pt x="501" y="52"/>
                      </a:lnTo>
                      <a:lnTo>
                        <a:pt x="503" y="50"/>
                      </a:lnTo>
                      <a:lnTo>
                        <a:pt x="503" y="50"/>
                      </a:lnTo>
                      <a:lnTo>
                        <a:pt x="503" y="343"/>
                      </a:lnTo>
                      <a:lnTo>
                        <a:pt x="503" y="343"/>
                      </a:lnTo>
                      <a:lnTo>
                        <a:pt x="501" y="342"/>
                      </a:lnTo>
                      <a:lnTo>
                        <a:pt x="500" y="342"/>
                      </a:lnTo>
                      <a:lnTo>
                        <a:pt x="497" y="341"/>
                      </a:lnTo>
                      <a:lnTo>
                        <a:pt x="497" y="342"/>
                      </a:lnTo>
                      <a:lnTo>
                        <a:pt x="496" y="342"/>
                      </a:lnTo>
                      <a:lnTo>
                        <a:pt x="497" y="342"/>
                      </a:lnTo>
                      <a:lnTo>
                        <a:pt x="496" y="343"/>
                      </a:lnTo>
                      <a:lnTo>
                        <a:pt x="20" y="343"/>
                      </a:lnTo>
                      <a:lnTo>
                        <a:pt x="20" y="342"/>
                      </a:lnTo>
                      <a:lnTo>
                        <a:pt x="20" y="341"/>
                      </a:lnTo>
                      <a:lnTo>
                        <a:pt x="16" y="341"/>
                      </a:lnTo>
                      <a:lnTo>
                        <a:pt x="16" y="341"/>
                      </a:lnTo>
                      <a:lnTo>
                        <a:pt x="17" y="340"/>
                      </a:lnTo>
                      <a:lnTo>
                        <a:pt x="18" y="340"/>
                      </a:lnTo>
                      <a:lnTo>
                        <a:pt x="18" y="340"/>
                      </a:lnTo>
                      <a:lnTo>
                        <a:pt x="18" y="338"/>
                      </a:lnTo>
                      <a:lnTo>
                        <a:pt x="18" y="338"/>
                      </a:lnTo>
                      <a:lnTo>
                        <a:pt x="17" y="338"/>
                      </a:lnTo>
                      <a:lnTo>
                        <a:pt x="17" y="338"/>
                      </a:lnTo>
                      <a:lnTo>
                        <a:pt x="17" y="338"/>
                      </a:lnTo>
                      <a:lnTo>
                        <a:pt x="17" y="338"/>
                      </a:lnTo>
                      <a:lnTo>
                        <a:pt x="17" y="338"/>
                      </a:lnTo>
                      <a:lnTo>
                        <a:pt x="16" y="340"/>
                      </a:lnTo>
                      <a:lnTo>
                        <a:pt x="14" y="340"/>
                      </a:lnTo>
                      <a:lnTo>
                        <a:pt x="14" y="341"/>
                      </a:lnTo>
                      <a:lnTo>
                        <a:pt x="14" y="341"/>
                      </a:lnTo>
                      <a:lnTo>
                        <a:pt x="13" y="341"/>
                      </a:lnTo>
                      <a:lnTo>
                        <a:pt x="13" y="340"/>
                      </a:lnTo>
                      <a:lnTo>
                        <a:pt x="13" y="338"/>
                      </a:lnTo>
                      <a:lnTo>
                        <a:pt x="12" y="338"/>
                      </a:lnTo>
                      <a:lnTo>
                        <a:pt x="10" y="337"/>
                      </a:lnTo>
                      <a:lnTo>
                        <a:pt x="9" y="336"/>
                      </a:lnTo>
                      <a:lnTo>
                        <a:pt x="8" y="337"/>
                      </a:lnTo>
                      <a:lnTo>
                        <a:pt x="7" y="334"/>
                      </a:lnTo>
                      <a:lnTo>
                        <a:pt x="0" y="336"/>
                      </a:lnTo>
                      <a:lnTo>
                        <a:pt x="0" y="334"/>
                      </a:lnTo>
                      <a:lnTo>
                        <a:pt x="1" y="333"/>
                      </a:lnTo>
                      <a:lnTo>
                        <a:pt x="1" y="333"/>
                      </a:lnTo>
                      <a:lnTo>
                        <a:pt x="1" y="332"/>
                      </a:lnTo>
                      <a:lnTo>
                        <a:pt x="1" y="330"/>
                      </a:lnTo>
                      <a:lnTo>
                        <a:pt x="3" y="330"/>
                      </a:lnTo>
                      <a:lnTo>
                        <a:pt x="4" y="332"/>
                      </a:lnTo>
                      <a:lnTo>
                        <a:pt x="4" y="330"/>
                      </a:lnTo>
                      <a:lnTo>
                        <a:pt x="4" y="330"/>
                      </a:lnTo>
                      <a:lnTo>
                        <a:pt x="4" y="330"/>
                      </a:lnTo>
                      <a:lnTo>
                        <a:pt x="3" y="329"/>
                      </a:lnTo>
                      <a:lnTo>
                        <a:pt x="3" y="328"/>
                      </a:lnTo>
                      <a:lnTo>
                        <a:pt x="0" y="328"/>
                      </a:lnTo>
                      <a:lnTo>
                        <a:pt x="0" y="326"/>
                      </a:lnTo>
                      <a:lnTo>
                        <a:pt x="1" y="326"/>
                      </a:lnTo>
                      <a:lnTo>
                        <a:pt x="1" y="326"/>
                      </a:lnTo>
                      <a:lnTo>
                        <a:pt x="4" y="325"/>
                      </a:lnTo>
                      <a:lnTo>
                        <a:pt x="8" y="325"/>
                      </a:lnTo>
                      <a:lnTo>
                        <a:pt x="8" y="325"/>
                      </a:lnTo>
                      <a:lnTo>
                        <a:pt x="8" y="325"/>
                      </a:lnTo>
                      <a:lnTo>
                        <a:pt x="9" y="325"/>
                      </a:lnTo>
                      <a:lnTo>
                        <a:pt x="9" y="324"/>
                      </a:lnTo>
                      <a:lnTo>
                        <a:pt x="10" y="324"/>
                      </a:lnTo>
                      <a:lnTo>
                        <a:pt x="14" y="324"/>
                      </a:lnTo>
                      <a:lnTo>
                        <a:pt x="16" y="328"/>
                      </a:lnTo>
                      <a:lnTo>
                        <a:pt x="17" y="328"/>
                      </a:lnTo>
                      <a:lnTo>
                        <a:pt x="18" y="326"/>
                      </a:lnTo>
                      <a:lnTo>
                        <a:pt x="18" y="325"/>
                      </a:lnTo>
                      <a:lnTo>
                        <a:pt x="18" y="325"/>
                      </a:lnTo>
                      <a:lnTo>
                        <a:pt x="22" y="325"/>
                      </a:lnTo>
                      <a:lnTo>
                        <a:pt x="24" y="324"/>
                      </a:lnTo>
                      <a:lnTo>
                        <a:pt x="25" y="324"/>
                      </a:lnTo>
                      <a:lnTo>
                        <a:pt x="25" y="324"/>
                      </a:lnTo>
                      <a:lnTo>
                        <a:pt x="25" y="323"/>
                      </a:lnTo>
                      <a:lnTo>
                        <a:pt x="26" y="324"/>
                      </a:lnTo>
                      <a:lnTo>
                        <a:pt x="26" y="325"/>
                      </a:lnTo>
                      <a:lnTo>
                        <a:pt x="30" y="325"/>
                      </a:lnTo>
                      <a:lnTo>
                        <a:pt x="31" y="324"/>
                      </a:lnTo>
                      <a:lnTo>
                        <a:pt x="30" y="323"/>
                      </a:lnTo>
                      <a:lnTo>
                        <a:pt x="29" y="321"/>
                      </a:lnTo>
                      <a:lnTo>
                        <a:pt x="30" y="320"/>
                      </a:lnTo>
                      <a:lnTo>
                        <a:pt x="30" y="319"/>
                      </a:lnTo>
                      <a:lnTo>
                        <a:pt x="29" y="316"/>
                      </a:lnTo>
                      <a:lnTo>
                        <a:pt x="29" y="316"/>
                      </a:lnTo>
                      <a:lnTo>
                        <a:pt x="29" y="315"/>
                      </a:lnTo>
                      <a:lnTo>
                        <a:pt x="27" y="315"/>
                      </a:lnTo>
                      <a:lnTo>
                        <a:pt x="27" y="312"/>
                      </a:lnTo>
                      <a:lnTo>
                        <a:pt x="27" y="312"/>
                      </a:lnTo>
                      <a:lnTo>
                        <a:pt x="27" y="312"/>
                      </a:lnTo>
                      <a:lnTo>
                        <a:pt x="26" y="311"/>
                      </a:lnTo>
                      <a:lnTo>
                        <a:pt x="31" y="309"/>
                      </a:lnTo>
                      <a:lnTo>
                        <a:pt x="33" y="315"/>
                      </a:lnTo>
                      <a:lnTo>
                        <a:pt x="34" y="315"/>
                      </a:lnTo>
                      <a:lnTo>
                        <a:pt x="34" y="315"/>
                      </a:lnTo>
                      <a:lnTo>
                        <a:pt x="42" y="315"/>
                      </a:lnTo>
                      <a:lnTo>
                        <a:pt x="43" y="313"/>
                      </a:lnTo>
                      <a:lnTo>
                        <a:pt x="46" y="313"/>
                      </a:lnTo>
                      <a:lnTo>
                        <a:pt x="46" y="312"/>
                      </a:lnTo>
                      <a:lnTo>
                        <a:pt x="46" y="312"/>
                      </a:lnTo>
                      <a:lnTo>
                        <a:pt x="46" y="311"/>
                      </a:lnTo>
                      <a:lnTo>
                        <a:pt x="46" y="311"/>
                      </a:lnTo>
                      <a:lnTo>
                        <a:pt x="46" y="309"/>
                      </a:lnTo>
                      <a:lnTo>
                        <a:pt x="47" y="308"/>
                      </a:lnTo>
                      <a:lnTo>
                        <a:pt x="50" y="307"/>
                      </a:lnTo>
                      <a:lnTo>
                        <a:pt x="51" y="307"/>
                      </a:lnTo>
                      <a:lnTo>
                        <a:pt x="54" y="305"/>
                      </a:lnTo>
                      <a:lnTo>
                        <a:pt x="56" y="305"/>
                      </a:lnTo>
                      <a:lnTo>
                        <a:pt x="56" y="305"/>
                      </a:lnTo>
                      <a:lnTo>
                        <a:pt x="56" y="304"/>
                      </a:lnTo>
                      <a:lnTo>
                        <a:pt x="56" y="304"/>
                      </a:lnTo>
                      <a:lnTo>
                        <a:pt x="56" y="303"/>
                      </a:lnTo>
                      <a:lnTo>
                        <a:pt x="56" y="302"/>
                      </a:lnTo>
                      <a:lnTo>
                        <a:pt x="56" y="302"/>
                      </a:lnTo>
                      <a:lnTo>
                        <a:pt x="56" y="295"/>
                      </a:lnTo>
                      <a:lnTo>
                        <a:pt x="58" y="294"/>
                      </a:lnTo>
                      <a:lnTo>
                        <a:pt x="58" y="294"/>
                      </a:lnTo>
                      <a:lnTo>
                        <a:pt x="63" y="292"/>
                      </a:lnTo>
                      <a:lnTo>
                        <a:pt x="64" y="291"/>
                      </a:lnTo>
                      <a:lnTo>
                        <a:pt x="67" y="291"/>
                      </a:lnTo>
                      <a:lnTo>
                        <a:pt x="67" y="291"/>
                      </a:lnTo>
                      <a:lnTo>
                        <a:pt x="69" y="291"/>
                      </a:lnTo>
                      <a:lnTo>
                        <a:pt x="69" y="290"/>
                      </a:lnTo>
                      <a:lnTo>
                        <a:pt x="73" y="290"/>
                      </a:lnTo>
                      <a:lnTo>
                        <a:pt x="73" y="288"/>
                      </a:lnTo>
                      <a:lnTo>
                        <a:pt x="75" y="288"/>
                      </a:lnTo>
                      <a:lnTo>
                        <a:pt x="76" y="288"/>
                      </a:lnTo>
                      <a:lnTo>
                        <a:pt x="76" y="290"/>
                      </a:lnTo>
                      <a:lnTo>
                        <a:pt x="77" y="290"/>
                      </a:lnTo>
                      <a:lnTo>
                        <a:pt x="77" y="290"/>
                      </a:lnTo>
                      <a:lnTo>
                        <a:pt x="77" y="290"/>
                      </a:lnTo>
                      <a:lnTo>
                        <a:pt x="79" y="290"/>
                      </a:lnTo>
                      <a:lnTo>
                        <a:pt x="79" y="290"/>
                      </a:lnTo>
                      <a:lnTo>
                        <a:pt x="80" y="290"/>
                      </a:lnTo>
                      <a:lnTo>
                        <a:pt x="81" y="290"/>
                      </a:lnTo>
                      <a:lnTo>
                        <a:pt x="81" y="290"/>
                      </a:lnTo>
                      <a:lnTo>
                        <a:pt x="82" y="288"/>
                      </a:lnTo>
                      <a:lnTo>
                        <a:pt x="82" y="287"/>
                      </a:lnTo>
                      <a:lnTo>
                        <a:pt x="82" y="287"/>
                      </a:lnTo>
                      <a:lnTo>
                        <a:pt x="82" y="286"/>
                      </a:lnTo>
                      <a:lnTo>
                        <a:pt x="82" y="286"/>
                      </a:lnTo>
                      <a:lnTo>
                        <a:pt x="82" y="286"/>
                      </a:lnTo>
                      <a:lnTo>
                        <a:pt x="84" y="285"/>
                      </a:lnTo>
                      <a:lnTo>
                        <a:pt x="84" y="283"/>
                      </a:lnTo>
                      <a:lnTo>
                        <a:pt x="85" y="283"/>
                      </a:lnTo>
                      <a:lnTo>
                        <a:pt x="84" y="282"/>
                      </a:lnTo>
                      <a:lnTo>
                        <a:pt x="84" y="282"/>
                      </a:lnTo>
                      <a:lnTo>
                        <a:pt x="84" y="281"/>
                      </a:lnTo>
                      <a:lnTo>
                        <a:pt x="85" y="279"/>
                      </a:lnTo>
                      <a:lnTo>
                        <a:pt x="85" y="278"/>
                      </a:lnTo>
                      <a:lnTo>
                        <a:pt x="86" y="275"/>
                      </a:lnTo>
                      <a:lnTo>
                        <a:pt x="86" y="275"/>
                      </a:lnTo>
                      <a:lnTo>
                        <a:pt x="86" y="274"/>
                      </a:lnTo>
                      <a:lnTo>
                        <a:pt x="88" y="274"/>
                      </a:lnTo>
                      <a:lnTo>
                        <a:pt x="89" y="271"/>
                      </a:lnTo>
                      <a:lnTo>
                        <a:pt x="92" y="271"/>
                      </a:lnTo>
                      <a:lnTo>
                        <a:pt x="93" y="270"/>
                      </a:lnTo>
                      <a:lnTo>
                        <a:pt x="94" y="269"/>
                      </a:lnTo>
                      <a:lnTo>
                        <a:pt x="96" y="269"/>
                      </a:lnTo>
                      <a:lnTo>
                        <a:pt x="96" y="268"/>
                      </a:lnTo>
                      <a:lnTo>
                        <a:pt x="97" y="268"/>
                      </a:lnTo>
                      <a:lnTo>
                        <a:pt x="99" y="266"/>
                      </a:lnTo>
                      <a:lnTo>
                        <a:pt x="101" y="266"/>
                      </a:lnTo>
                      <a:lnTo>
                        <a:pt x="101" y="268"/>
                      </a:lnTo>
                      <a:lnTo>
                        <a:pt x="102" y="268"/>
                      </a:lnTo>
                      <a:lnTo>
                        <a:pt x="102" y="268"/>
                      </a:lnTo>
                      <a:lnTo>
                        <a:pt x="103" y="268"/>
                      </a:lnTo>
                      <a:lnTo>
                        <a:pt x="103" y="268"/>
                      </a:lnTo>
                      <a:lnTo>
                        <a:pt x="105" y="268"/>
                      </a:lnTo>
                      <a:lnTo>
                        <a:pt x="106" y="268"/>
                      </a:lnTo>
                      <a:lnTo>
                        <a:pt x="107" y="268"/>
                      </a:lnTo>
                      <a:lnTo>
                        <a:pt x="110" y="268"/>
                      </a:lnTo>
                      <a:lnTo>
                        <a:pt x="110" y="270"/>
                      </a:lnTo>
                      <a:lnTo>
                        <a:pt x="113" y="273"/>
                      </a:lnTo>
                      <a:lnTo>
                        <a:pt x="113" y="271"/>
                      </a:lnTo>
                      <a:lnTo>
                        <a:pt x="111" y="270"/>
                      </a:lnTo>
                      <a:lnTo>
                        <a:pt x="111" y="269"/>
                      </a:lnTo>
                      <a:lnTo>
                        <a:pt x="110" y="268"/>
                      </a:lnTo>
                      <a:lnTo>
                        <a:pt x="113" y="266"/>
                      </a:lnTo>
                      <a:lnTo>
                        <a:pt x="115" y="265"/>
                      </a:lnTo>
                      <a:lnTo>
                        <a:pt x="118" y="264"/>
                      </a:lnTo>
                      <a:lnTo>
                        <a:pt x="119" y="265"/>
                      </a:lnTo>
                      <a:lnTo>
                        <a:pt x="119" y="265"/>
                      </a:lnTo>
                      <a:lnTo>
                        <a:pt x="119" y="268"/>
                      </a:lnTo>
                      <a:lnTo>
                        <a:pt x="120" y="268"/>
                      </a:lnTo>
                      <a:lnTo>
                        <a:pt x="120" y="266"/>
                      </a:lnTo>
                      <a:lnTo>
                        <a:pt x="120" y="266"/>
                      </a:lnTo>
                      <a:lnTo>
                        <a:pt x="122" y="265"/>
                      </a:lnTo>
                      <a:lnTo>
                        <a:pt x="122" y="261"/>
                      </a:lnTo>
                      <a:lnTo>
                        <a:pt x="126" y="261"/>
                      </a:lnTo>
                      <a:lnTo>
                        <a:pt x="126" y="261"/>
                      </a:lnTo>
                      <a:lnTo>
                        <a:pt x="126" y="260"/>
                      </a:lnTo>
                      <a:lnTo>
                        <a:pt x="124" y="258"/>
                      </a:lnTo>
                      <a:lnTo>
                        <a:pt x="123" y="257"/>
                      </a:lnTo>
                      <a:lnTo>
                        <a:pt x="123" y="254"/>
                      </a:lnTo>
                      <a:lnTo>
                        <a:pt x="124" y="254"/>
                      </a:lnTo>
                      <a:lnTo>
                        <a:pt x="124" y="251"/>
                      </a:lnTo>
                      <a:lnTo>
                        <a:pt x="123" y="251"/>
                      </a:lnTo>
                      <a:lnTo>
                        <a:pt x="123" y="247"/>
                      </a:lnTo>
                      <a:lnTo>
                        <a:pt x="122" y="247"/>
                      </a:lnTo>
                      <a:lnTo>
                        <a:pt x="122" y="245"/>
                      </a:lnTo>
                      <a:lnTo>
                        <a:pt x="122" y="244"/>
                      </a:lnTo>
                      <a:lnTo>
                        <a:pt x="123" y="244"/>
                      </a:lnTo>
                      <a:lnTo>
                        <a:pt x="123" y="243"/>
                      </a:lnTo>
                      <a:lnTo>
                        <a:pt x="123" y="241"/>
                      </a:lnTo>
                      <a:lnTo>
                        <a:pt x="122" y="240"/>
                      </a:lnTo>
                      <a:lnTo>
                        <a:pt x="120" y="240"/>
                      </a:lnTo>
                      <a:lnTo>
                        <a:pt x="119" y="239"/>
                      </a:lnTo>
                      <a:lnTo>
                        <a:pt x="118" y="237"/>
                      </a:lnTo>
                      <a:lnTo>
                        <a:pt x="118" y="236"/>
                      </a:lnTo>
                      <a:lnTo>
                        <a:pt x="118" y="233"/>
                      </a:lnTo>
                      <a:lnTo>
                        <a:pt x="119" y="232"/>
                      </a:lnTo>
                      <a:lnTo>
                        <a:pt x="119" y="232"/>
                      </a:lnTo>
                      <a:lnTo>
                        <a:pt x="120" y="231"/>
                      </a:lnTo>
                      <a:lnTo>
                        <a:pt x="119" y="231"/>
                      </a:lnTo>
                      <a:lnTo>
                        <a:pt x="119" y="230"/>
                      </a:lnTo>
                      <a:lnTo>
                        <a:pt x="117" y="230"/>
                      </a:lnTo>
                      <a:lnTo>
                        <a:pt x="117" y="226"/>
                      </a:lnTo>
                      <a:lnTo>
                        <a:pt x="117" y="223"/>
                      </a:lnTo>
                      <a:lnTo>
                        <a:pt x="118" y="222"/>
                      </a:lnTo>
                      <a:lnTo>
                        <a:pt x="123" y="223"/>
                      </a:lnTo>
                      <a:lnTo>
                        <a:pt x="124" y="220"/>
                      </a:lnTo>
                      <a:lnTo>
                        <a:pt x="126" y="219"/>
                      </a:lnTo>
                      <a:lnTo>
                        <a:pt x="126" y="218"/>
                      </a:lnTo>
                      <a:lnTo>
                        <a:pt x="128" y="218"/>
                      </a:lnTo>
                      <a:lnTo>
                        <a:pt x="128" y="219"/>
                      </a:lnTo>
                      <a:lnTo>
                        <a:pt x="128" y="219"/>
                      </a:lnTo>
                      <a:lnTo>
                        <a:pt x="130" y="220"/>
                      </a:lnTo>
                      <a:lnTo>
                        <a:pt x="130" y="220"/>
                      </a:lnTo>
                      <a:lnTo>
                        <a:pt x="131" y="220"/>
                      </a:lnTo>
                      <a:lnTo>
                        <a:pt x="131" y="219"/>
                      </a:lnTo>
                      <a:lnTo>
                        <a:pt x="130" y="216"/>
                      </a:lnTo>
                      <a:lnTo>
                        <a:pt x="130" y="215"/>
                      </a:lnTo>
                      <a:lnTo>
                        <a:pt x="130" y="214"/>
                      </a:lnTo>
                      <a:lnTo>
                        <a:pt x="127" y="214"/>
                      </a:lnTo>
                      <a:lnTo>
                        <a:pt x="124" y="214"/>
                      </a:lnTo>
                      <a:lnTo>
                        <a:pt x="124" y="214"/>
                      </a:lnTo>
                      <a:lnTo>
                        <a:pt x="123" y="215"/>
                      </a:lnTo>
                      <a:lnTo>
                        <a:pt x="120" y="216"/>
                      </a:lnTo>
                      <a:lnTo>
                        <a:pt x="120" y="219"/>
                      </a:lnTo>
                      <a:lnTo>
                        <a:pt x="118" y="218"/>
                      </a:lnTo>
                      <a:lnTo>
                        <a:pt x="118" y="218"/>
                      </a:lnTo>
                      <a:lnTo>
                        <a:pt x="118" y="216"/>
                      </a:lnTo>
                      <a:lnTo>
                        <a:pt x="118" y="215"/>
                      </a:lnTo>
                      <a:lnTo>
                        <a:pt x="119" y="214"/>
                      </a:lnTo>
                      <a:lnTo>
                        <a:pt x="122" y="213"/>
                      </a:lnTo>
                      <a:lnTo>
                        <a:pt x="123" y="211"/>
                      </a:lnTo>
                      <a:lnTo>
                        <a:pt x="123" y="211"/>
                      </a:lnTo>
                      <a:lnTo>
                        <a:pt x="124" y="211"/>
                      </a:lnTo>
                      <a:lnTo>
                        <a:pt x="124" y="211"/>
                      </a:lnTo>
                      <a:lnTo>
                        <a:pt x="131" y="211"/>
                      </a:lnTo>
                      <a:lnTo>
                        <a:pt x="134" y="207"/>
                      </a:lnTo>
                      <a:lnTo>
                        <a:pt x="134" y="206"/>
                      </a:lnTo>
                      <a:lnTo>
                        <a:pt x="135" y="205"/>
                      </a:lnTo>
                      <a:lnTo>
                        <a:pt x="136" y="205"/>
                      </a:lnTo>
                      <a:lnTo>
                        <a:pt x="137" y="205"/>
                      </a:lnTo>
                      <a:lnTo>
                        <a:pt x="137" y="203"/>
                      </a:lnTo>
                      <a:lnTo>
                        <a:pt x="139" y="203"/>
                      </a:lnTo>
                      <a:lnTo>
                        <a:pt x="139" y="203"/>
                      </a:lnTo>
                      <a:lnTo>
                        <a:pt x="140" y="202"/>
                      </a:lnTo>
                      <a:lnTo>
                        <a:pt x="140" y="205"/>
                      </a:lnTo>
                      <a:lnTo>
                        <a:pt x="140" y="206"/>
                      </a:lnTo>
                      <a:lnTo>
                        <a:pt x="140" y="207"/>
                      </a:lnTo>
                      <a:lnTo>
                        <a:pt x="140" y="210"/>
                      </a:lnTo>
                      <a:lnTo>
                        <a:pt x="137" y="213"/>
                      </a:lnTo>
                      <a:lnTo>
                        <a:pt x="137" y="213"/>
                      </a:lnTo>
                      <a:lnTo>
                        <a:pt x="134" y="213"/>
                      </a:lnTo>
                      <a:lnTo>
                        <a:pt x="134" y="214"/>
                      </a:lnTo>
                      <a:lnTo>
                        <a:pt x="134" y="214"/>
                      </a:lnTo>
                      <a:lnTo>
                        <a:pt x="135" y="214"/>
                      </a:lnTo>
                      <a:lnTo>
                        <a:pt x="135" y="214"/>
                      </a:lnTo>
                      <a:lnTo>
                        <a:pt x="135" y="214"/>
                      </a:lnTo>
                      <a:lnTo>
                        <a:pt x="135" y="214"/>
                      </a:lnTo>
                      <a:lnTo>
                        <a:pt x="137" y="214"/>
                      </a:lnTo>
                      <a:lnTo>
                        <a:pt x="137" y="219"/>
                      </a:lnTo>
                      <a:lnTo>
                        <a:pt x="137" y="223"/>
                      </a:lnTo>
                      <a:lnTo>
                        <a:pt x="143" y="224"/>
                      </a:lnTo>
                      <a:lnTo>
                        <a:pt x="143" y="224"/>
                      </a:lnTo>
                      <a:lnTo>
                        <a:pt x="141" y="226"/>
                      </a:lnTo>
                      <a:lnTo>
                        <a:pt x="141" y="228"/>
                      </a:lnTo>
                      <a:lnTo>
                        <a:pt x="139" y="228"/>
                      </a:lnTo>
                      <a:lnTo>
                        <a:pt x="139" y="227"/>
                      </a:lnTo>
                      <a:lnTo>
                        <a:pt x="139" y="226"/>
                      </a:lnTo>
                      <a:lnTo>
                        <a:pt x="137" y="226"/>
                      </a:lnTo>
                      <a:lnTo>
                        <a:pt x="137" y="228"/>
                      </a:lnTo>
                      <a:lnTo>
                        <a:pt x="136" y="231"/>
                      </a:lnTo>
                      <a:lnTo>
                        <a:pt x="136" y="233"/>
                      </a:lnTo>
                      <a:lnTo>
                        <a:pt x="135" y="233"/>
                      </a:lnTo>
                      <a:lnTo>
                        <a:pt x="135" y="235"/>
                      </a:lnTo>
                      <a:lnTo>
                        <a:pt x="134" y="236"/>
                      </a:lnTo>
                      <a:lnTo>
                        <a:pt x="134" y="236"/>
                      </a:lnTo>
                      <a:lnTo>
                        <a:pt x="134" y="237"/>
                      </a:lnTo>
                      <a:lnTo>
                        <a:pt x="132" y="237"/>
                      </a:lnTo>
                      <a:lnTo>
                        <a:pt x="132" y="241"/>
                      </a:lnTo>
                      <a:lnTo>
                        <a:pt x="132" y="241"/>
                      </a:lnTo>
                      <a:lnTo>
                        <a:pt x="131" y="243"/>
                      </a:lnTo>
                      <a:lnTo>
                        <a:pt x="131" y="244"/>
                      </a:lnTo>
                      <a:lnTo>
                        <a:pt x="134" y="244"/>
                      </a:lnTo>
                      <a:lnTo>
                        <a:pt x="135" y="244"/>
                      </a:lnTo>
                      <a:lnTo>
                        <a:pt x="135" y="243"/>
                      </a:lnTo>
                      <a:lnTo>
                        <a:pt x="135" y="243"/>
                      </a:lnTo>
                      <a:lnTo>
                        <a:pt x="136" y="243"/>
                      </a:lnTo>
                      <a:lnTo>
                        <a:pt x="134" y="247"/>
                      </a:lnTo>
                      <a:lnTo>
                        <a:pt x="132" y="247"/>
                      </a:lnTo>
                      <a:lnTo>
                        <a:pt x="132" y="247"/>
                      </a:lnTo>
                      <a:lnTo>
                        <a:pt x="134" y="247"/>
                      </a:lnTo>
                      <a:lnTo>
                        <a:pt x="134" y="248"/>
                      </a:lnTo>
                      <a:lnTo>
                        <a:pt x="134" y="249"/>
                      </a:lnTo>
                      <a:lnTo>
                        <a:pt x="135" y="249"/>
                      </a:lnTo>
                      <a:lnTo>
                        <a:pt x="134" y="249"/>
                      </a:lnTo>
                      <a:lnTo>
                        <a:pt x="135" y="251"/>
                      </a:lnTo>
                      <a:lnTo>
                        <a:pt x="135" y="251"/>
                      </a:lnTo>
                      <a:lnTo>
                        <a:pt x="135" y="252"/>
                      </a:lnTo>
                      <a:lnTo>
                        <a:pt x="136" y="252"/>
                      </a:lnTo>
                      <a:lnTo>
                        <a:pt x="136" y="254"/>
                      </a:lnTo>
                      <a:lnTo>
                        <a:pt x="137" y="256"/>
                      </a:lnTo>
                      <a:lnTo>
                        <a:pt x="137" y="256"/>
                      </a:lnTo>
                      <a:lnTo>
                        <a:pt x="143" y="254"/>
                      </a:lnTo>
                      <a:lnTo>
                        <a:pt x="143" y="256"/>
                      </a:lnTo>
                      <a:lnTo>
                        <a:pt x="143" y="256"/>
                      </a:lnTo>
                      <a:lnTo>
                        <a:pt x="143" y="258"/>
                      </a:lnTo>
                      <a:lnTo>
                        <a:pt x="144" y="258"/>
                      </a:lnTo>
                      <a:lnTo>
                        <a:pt x="145" y="260"/>
                      </a:lnTo>
                      <a:lnTo>
                        <a:pt x="147" y="260"/>
                      </a:lnTo>
                      <a:lnTo>
                        <a:pt x="148" y="260"/>
                      </a:lnTo>
                      <a:lnTo>
                        <a:pt x="148" y="257"/>
                      </a:lnTo>
                      <a:lnTo>
                        <a:pt x="148" y="257"/>
                      </a:lnTo>
                      <a:lnTo>
                        <a:pt x="148" y="257"/>
                      </a:lnTo>
                      <a:lnTo>
                        <a:pt x="151" y="257"/>
                      </a:lnTo>
                      <a:lnTo>
                        <a:pt x="151" y="256"/>
                      </a:lnTo>
                      <a:lnTo>
                        <a:pt x="152" y="257"/>
                      </a:lnTo>
                      <a:lnTo>
                        <a:pt x="152" y="256"/>
                      </a:lnTo>
                      <a:lnTo>
                        <a:pt x="153" y="254"/>
                      </a:lnTo>
                      <a:lnTo>
                        <a:pt x="153" y="254"/>
                      </a:lnTo>
                      <a:lnTo>
                        <a:pt x="154" y="253"/>
                      </a:lnTo>
                      <a:lnTo>
                        <a:pt x="156" y="253"/>
                      </a:lnTo>
                      <a:lnTo>
                        <a:pt x="158" y="252"/>
                      </a:lnTo>
                      <a:lnTo>
                        <a:pt x="158" y="253"/>
                      </a:lnTo>
                      <a:lnTo>
                        <a:pt x="164" y="254"/>
                      </a:lnTo>
                      <a:lnTo>
                        <a:pt x="164" y="254"/>
                      </a:lnTo>
                      <a:lnTo>
                        <a:pt x="165" y="254"/>
                      </a:lnTo>
                      <a:lnTo>
                        <a:pt x="165" y="254"/>
                      </a:lnTo>
                      <a:lnTo>
                        <a:pt x="168" y="254"/>
                      </a:lnTo>
                      <a:lnTo>
                        <a:pt x="168" y="256"/>
                      </a:lnTo>
                      <a:lnTo>
                        <a:pt x="170" y="256"/>
                      </a:lnTo>
                      <a:lnTo>
                        <a:pt x="170" y="257"/>
                      </a:lnTo>
                      <a:lnTo>
                        <a:pt x="171" y="257"/>
                      </a:lnTo>
                      <a:lnTo>
                        <a:pt x="171" y="257"/>
                      </a:lnTo>
                      <a:lnTo>
                        <a:pt x="185" y="256"/>
                      </a:lnTo>
                      <a:lnTo>
                        <a:pt x="185" y="254"/>
                      </a:lnTo>
                      <a:lnTo>
                        <a:pt x="186" y="254"/>
                      </a:lnTo>
                      <a:lnTo>
                        <a:pt x="186" y="254"/>
                      </a:lnTo>
                      <a:lnTo>
                        <a:pt x="189" y="254"/>
                      </a:lnTo>
                      <a:lnTo>
                        <a:pt x="189" y="254"/>
                      </a:lnTo>
                      <a:lnTo>
                        <a:pt x="190" y="254"/>
                      </a:lnTo>
                      <a:lnTo>
                        <a:pt x="192" y="252"/>
                      </a:lnTo>
                      <a:lnTo>
                        <a:pt x="195" y="252"/>
                      </a:lnTo>
                      <a:lnTo>
                        <a:pt x="195" y="251"/>
                      </a:lnTo>
                      <a:lnTo>
                        <a:pt x="198" y="251"/>
                      </a:lnTo>
                      <a:lnTo>
                        <a:pt x="198" y="251"/>
                      </a:lnTo>
                      <a:lnTo>
                        <a:pt x="199" y="251"/>
                      </a:lnTo>
                      <a:lnTo>
                        <a:pt x="199" y="249"/>
                      </a:lnTo>
                      <a:lnTo>
                        <a:pt x="202" y="249"/>
                      </a:lnTo>
                      <a:lnTo>
                        <a:pt x="202" y="248"/>
                      </a:lnTo>
                      <a:lnTo>
                        <a:pt x="207" y="248"/>
                      </a:lnTo>
                      <a:lnTo>
                        <a:pt x="207" y="247"/>
                      </a:lnTo>
                      <a:lnTo>
                        <a:pt x="207" y="247"/>
                      </a:lnTo>
                      <a:lnTo>
                        <a:pt x="208" y="248"/>
                      </a:lnTo>
                      <a:lnTo>
                        <a:pt x="208" y="248"/>
                      </a:lnTo>
                      <a:lnTo>
                        <a:pt x="209" y="248"/>
                      </a:lnTo>
                      <a:lnTo>
                        <a:pt x="212" y="249"/>
                      </a:lnTo>
                      <a:lnTo>
                        <a:pt x="212" y="249"/>
                      </a:lnTo>
                      <a:lnTo>
                        <a:pt x="211" y="249"/>
                      </a:lnTo>
                      <a:lnTo>
                        <a:pt x="211" y="251"/>
                      </a:lnTo>
                      <a:lnTo>
                        <a:pt x="209" y="251"/>
                      </a:lnTo>
                      <a:lnTo>
                        <a:pt x="209" y="251"/>
                      </a:lnTo>
                      <a:lnTo>
                        <a:pt x="209" y="249"/>
                      </a:lnTo>
                      <a:lnTo>
                        <a:pt x="208" y="249"/>
                      </a:lnTo>
                      <a:lnTo>
                        <a:pt x="208" y="253"/>
                      </a:lnTo>
                      <a:lnTo>
                        <a:pt x="211" y="253"/>
                      </a:lnTo>
                      <a:lnTo>
                        <a:pt x="213" y="252"/>
                      </a:lnTo>
                      <a:lnTo>
                        <a:pt x="215" y="251"/>
                      </a:lnTo>
                      <a:lnTo>
                        <a:pt x="217" y="251"/>
                      </a:lnTo>
                      <a:lnTo>
                        <a:pt x="217" y="251"/>
                      </a:lnTo>
                      <a:lnTo>
                        <a:pt x="217" y="252"/>
                      </a:lnTo>
                      <a:lnTo>
                        <a:pt x="216" y="252"/>
                      </a:lnTo>
                      <a:lnTo>
                        <a:pt x="217" y="252"/>
                      </a:lnTo>
                      <a:lnTo>
                        <a:pt x="217" y="253"/>
                      </a:lnTo>
                      <a:lnTo>
                        <a:pt x="217" y="253"/>
                      </a:lnTo>
                      <a:lnTo>
                        <a:pt x="219" y="253"/>
                      </a:lnTo>
                      <a:lnTo>
                        <a:pt x="219" y="252"/>
                      </a:lnTo>
                      <a:lnTo>
                        <a:pt x="220" y="251"/>
                      </a:lnTo>
                      <a:lnTo>
                        <a:pt x="221" y="249"/>
                      </a:lnTo>
                      <a:lnTo>
                        <a:pt x="221" y="247"/>
                      </a:lnTo>
                      <a:lnTo>
                        <a:pt x="223" y="245"/>
                      </a:lnTo>
                      <a:lnTo>
                        <a:pt x="223" y="245"/>
                      </a:lnTo>
                      <a:lnTo>
                        <a:pt x="221" y="245"/>
                      </a:lnTo>
                      <a:lnTo>
                        <a:pt x="221" y="241"/>
                      </a:lnTo>
                      <a:lnTo>
                        <a:pt x="224" y="240"/>
                      </a:lnTo>
                      <a:lnTo>
                        <a:pt x="226" y="239"/>
                      </a:lnTo>
                      <a:lnTo>
                        <a:pt x="228" y="237"/>
                      </a:lnTo>
                      <a:lnTo>
                        <a:pt x="228" y="240"/>
                      </a:lnTo>
                      <a:lnTo>
                        <a:pt x="228" y="241"/>
                      </a:lnTo>
                      <a:lnTo>
                        <a:pt x="226" y="241"/>
                      </a:lnTo>
                      <a:lnTo>
                        <a:pt x="228" y="241"/>
                      </a:lnTo>
                      <a:lnTo>
                        <a:pt x="229" y="241"/>
                      </a:lnTo>
                      <a:lnTo>
                        <a:pt x="230" y="240"/>
                      </a:lnTo>
                      <a:lnTo>
                        <a:pt x="232" y="240"/>
                      </a:lnTo>
                      <a:lnTo>
                        <a:pt x="230" y="239"/>
                      </a:lnTo>
                      <a:lnTo>
                        <a:pt x="232" y="239"/>
                      </a:lnTo>
                      <a:lnTo>
                        <a:pt x="232" y="235"/>
                      </a:lnTo>
                      <a:lnTo>
                        <a:pt x="232" y="235"/>
                      </a:lnTo>
                      <a:lnTo>
                        <a:pt x="232" y="235"/>
                      </a:lnTo>
                      <a:lnTo>
                        <a:pt x="232" y="235"/>
                      </a:lnTo>
                      <a:lnTo>
                        <a:pt x="232" y="235"/>
                      </a:lnTo>
                      <a:lnTo>
                        <a:pt x="232" y="235"/>
                      </a:lnTo>
                      <a:lnTo>
                        <a:pt x="232" y="235"/>
                      </a:lnTo>
                      <a:lnTo>
                        <a:pt x="232" y="235"/>
                      </a:lnTo>
                      <a:lnTo>
                        <a:pt x="232" y="235"/>
                      </a:lnTo>
                      <a:lnTo>
                        <a:pt x="232" y="233"/>
                      </a:lnTo>
                      <a:lnTo>
                        <a:pt x="230" y="233"/>
                      </a:lnTo>
                      <a:lnTo>
                        <a:pt x="230" y="231"/>
                      </a:lnTo>
                      <a:lnTo>
                        <a:pt x="230" y="228"/>
                      </a:lnTo>
                      <a:lnTo>
                        <a:pt x="230" y="227"/>
                      </a:lnTo>
                      <a:lnTo>
                        <a:pt x="232" y="226"/>
                      </a:lnTo>
                      <a:lnTo>
                        <a:pt x="232" y="222"/>
                      </a:lnTo>
                      <a:lnTo>
                        <a:pt x="232" y="222"/>
                      </a:lnTo>
                      <a:lnTo>
                        <a:pt x="233" y="218"/>
                      </a:lnTo>
                      <a:lnTo>
                        <a:pt x="233" y="218"/>
                      </a:lnTo>
                      <a:lnTo>
                        <a:pt x="234" y="214"/>
                      </a:lnTo>
                      <a:lnTo>
                        <a:pt x="236" y="214"/>
                      </a:lnTo>
                      <a:lnTo>
                        <a:pt x="236" y="213"/>
                      </a:lnTo>
                      <a:lnTo>
                        <a:pt x="237" y="211"/>
                      </a:lnTo>
                      <a:lnTo>
                        <a:pt x="237" y="210"/>
                      </a:lnTo>
                      <a:lnTo>
                        <a:pt x="238" y="210"/>
                      </a:lnTo>
                      <a:lnTo>
                        <a:pt x="238" y="209"/>
                      </a:lnTo>
                      <a:lnTo>
                        <a:pt x="238" y="209"/>
                      </a:lnTo>
                      <a:lnTo>
                        <a:pt x="240" y="207"/>
                      </a:lnTo>
                      <a:lnTo>
                        <a:pt x="245" y="205"/>
                      </a:lnTo>
                      <a:lnTo>
                        <a:pt x="245" y="209"/>
                      </a:lnTo>
                      <a:lnTo>
                        <a:pt x="245" y="209"/>
                      </a:lnTo>
                      <a:lnTo>
                        <a:pt x="247" y="211"/>
                      </a:lnTo>
                      <a:lnTo>
                        <a:pt x="247" y="211"/>
                      </a:lnTo>
                      <a:lnTo>
                        <a:pt x="249" y="213"/>
                      </a:lnTo>
                      <a:lnTo>
                        <a:pt x="249" y="214"/>
                      </a:lnTo>
                      <a:lnTo>
                        <a:pt x="249" y="214"/>
                      </a:lnTo>
                      <a:lnTo>
                        <a:pt x="250" y="215"/>
                      </a:lnTo>
                      <a:lnTo>
                        <a:pt x="253" y="215"/>
                      </a:lnTo>
                      <a:lnTo>
                        <a:pt x="254" y="215"/>
                      </a:lnTo>
                      <a:lnTo>
                        <a:pt x="254" y="215"/>
                      </a:lnTo>
                      <a:lnTo>
                        <a:pt x="257" y="215"/>
                      </a:lnTo>
                      <a:lnTo>
                        <a:pt x="259" y="214"/>
                      </a:lnTo>
                      <a:lnTo>
                        <a:pt x="259" y="213"/>
                      </a:lnTo>
                      <a:lnTo>
                        <a:pt x="259" y="210"/>
                      </a:lnTo>
                      <a:lnTo>
                        <a:pt x="259" y="207"/>
                      </a:lnTo>
                      <a:lnTo>
                        <a:pt x="258" y="205"/>
                      </a:lnTo>
                      <a:lnTo>
                        <a:pt x="259" y="202"/>
                      </a:lnTo>
                      <a:lnTo>
                        <a:pt x="259" y="202"/>
                      </a:lnTo>
                      <a:lnTo>
                        <a:pt x="261" y="196"/>
                      </a:lnTo>
                      <a:lnTo>
                        <a:pt x="259" y="196"/>
                      </a:lnTo>
                      <a:lnTo>
                        <a:pt x="259" y="197"/>
                      </a:lnTo>
                      <a:lnTo>
                        <a:pt x="257" y="196"/>
                      </a:lnTo>
                      <a:lnTo>
                        <a:pt x="257" y="190"/>
                      </a:lnTo>
                      <a:lnTo>
                        <a:pt x="257" y="190"/>
                      </a:lnTo>
                      <a:lnTo>
                        <a:pt x="257" y="189"/>
                      </a:lnTo>
                      <a:lnTo>
                        <a:pt x="258" y="189"/>
                      </a:lnTo>
                      <a:lnTo>
                        <a:pt x="257" y="184"/>
                      </a:lnTo>
                      <a:lnTo>
                        <a:pt x="259" y="184"/>
                      </a:lnTo>
                      <a:lnTo>
                        <a:pt x="259" y="182"/>
                      </a:lnTo>
                      <a:lnTo>
                        <a:pt x="261" y="184"/>
                      </a:lnTo>
                      <a:lnTo>
                        <a:pt x="262" y="182"/>
                      </a:lnTo>
                      <a:lnTo>
                        <a:pt x="266" y="182"/>
                      </a:lnTo>
                      <a:lnTo>
                        <a:pt x="266" y="181"/>
                      </a:lnTo>
                      <a:lnTo>
                        <a:pt x="267" y="181"/>
                      </a:lnTo>
                      <a:lnTo>
                        <a:pt x="267" y="180"/>
                      </a:lnTo>
                      <a:lnTo>
                        <a:pt x="268" y="180"/>
                      </a:lnTo>
                      <a:lnTo>
                        <a:pt x="268" y="181"/>
                      </a:lnTo>
                      <a:lnTo>
                        <a:pt x="272" y="181"/>
                      </a:lnTo>
                      <a:lnTo>
                        <a:pt x="272" y="179"/>
                      </a:lnTo>
                      <a:lnTo>
                        <a:pt x="275" y="179"/>
                      </a:lnTo>
                      <a:lnTo>
                        <a:pt x="275" y="180"/>
                      </a:lnTo>
                      <a:lnTo>
                        <a:pt x="276" y="180"/>
                      </a:lnTo>
                      <a:lnTo>
                        <a:pt x="276" y="180"/>
                      </a:lnTo>
                      <a:lnTo>
                        <a:pt x="278" y="180"/>
                      </a:lnTo>
                      <a:lnTo>
                        <a:pt x="278" y="180"/>
                      </a:lnTo>
                      <a:lnTo>
                        <a:pt x="279" y="180"/>
                      </a:lnTo>
                      <a:lnTo>
                        <a:pt x="285" y="180"/>
                      </a:lnTo>
                      <a:lnTo>
                        <a:pt x="285" y="177"/>
                      </a:lnTo>
                      <a:lnTo>
                        <a:pt x="285" y="177"/>
                      </a:lnTo>
                      <a:lnTo>
                        <a:pt x="285" y="177"/>
                      </a:lnTo>
                      <a:lnTo>
                        <a:pt x="288" y="177"/>
                      </a:lnTo>
                      <a:lnTo>
                        <a:pt x="288" y="177"/>
                      </a:lnTo>
                      <a:lnTo>
                        <a:pt x="288" y="177"/>
                      </a:lnTo>
                      <a:lnTo>
                        <a:pt x="289" y="177"/>
                      </a:lnTo>
                      <a:lnTo>
                        <a:pt x="289" y="179"/>
                      </a:lnTo>
                      <a:lnTo>
                        <a:pt x="292" y="180"/>
                      </a:lnTo>
                      <a:lnTo>
                        <a:pt x="296" y="180"/>
                      </a:lnTo>
                      <a:lnTo>
                        <a:pt x="297" y="173"/>
                      </a:lnTo>
                      <a:lnTo>
                        <a:pt x="298" y="175"/>
                      </a:lnTo>
                      <a:lnTo>
                        <a:pt x="298" y="176"/>
                      </a:lnTo>
                      <a:lnTo>
                        <a:pt x="300" y="175"/>
                      </a:lnTo>
                      <a:lnTo>
                        <a:pt x="305" y="175"/>
                      </a:lnTo>
                      <a:lnTo>
                        <a:pt x="305" y="175"/>
                      </a:lnTo>
                      <a:lnTo>
                        <a:pt x="306" y="175"/>
                      </a:lnTo>
                      <a:lnTo>
                        <a:pt x="308" y="172"/>
                      </a:lnTo>
                      <a:lnTo>
                        <a:pt x="309" y="172"/>
                      </a:lnTo>
                      <a:lnTo>
                        <a:pt x="309" y="172"/>
                      </a:lnTo>
                      <a:lnTo>
                        <a:pt x="317" y="173"/>
                      </a:lnTo>
                      <a:lnTo>
                        <a:pt x="318" y="172"/>
                      </a:lnTo>
                      <a:lnTo>
                        <a:pt x="317" y="172"/>
                      </a:lnTo>
                      <a:lnTo>
                        <a:pt x="317" y="171"/>
                      </a:lnTo>
                      <a:lnTo>
                        <a:pt x="315" y="171"/>
                      </a:lnTo>
                      <a:lnTo>
                        <a:pt x="312" y="167"/>
                      </a:lnTo>
                      <a:lnTo>
                        <a:pt x="310" y="167"/>
                      </a:lnTo>
                      <a:lnTo>
                        <a:pt x="310" y="167"/>
                      </a:lnTo>
                      <a:lnTo>
                        <a:pt x="309" y="167"/>
                      </a:lnTo>
                      <a:lnTo>
                        <a:pt x="308" y="167"/>
                      </a:lnTo>
                      <a:lnTo>
                        <a:pt x="306" y="168"/>
                      </a:lnTo>
                      <a:lnTo>
                        <a:pt x="304" y="168"/>
                      </a:lnTo>
                      <a:lnTo>
                        <a:pt x="302" y="165"/>
                      </a:lnTo>
                      <a:lnTo>
                        <a:pt x="300" y="164"/>
                      </a:lnTo>
                      <a:lnTo>
                        <a:pt x="298" y="163"/>
                      </a:lnTo>
                      <a:lnTo>
                        <a:pt x="296" y="160"/>
                      </a:lnTo>
                      <a:lnTo>
                        <a:pt x="298" y="160"/>
                      </a:lnTo>
                      <a:lnTo>
                        <a:pt x="298" y="158"/>
                      </a:lnTo>
                      <a:lnTo>
                        <a:pt x="296" y="159"/>
                      </a:lnTo>
                      <a:lnTo>
                        <a:pt x="295" y="160"/>
                      </a:lnTo>
                      <a:lnTo>
                        <a:pt x="293" y="160"/>
                      </a:lnTo>
                      <a:lnTo>
                        <a:pt x="291" y="161"/>
                      </a:lnTo>
                      <a:lnTo>
                        <a:pt x="288" y="161"/>
                      </a:lnTo>
                      <a:lnTo>
                        <a:pt x="288" y="160"/>
                      </a:lnTo>
                      <a:lnTo>
                        <a:pt x="285" y="161"/>
                      </a:lnTo>
                      <a:lnTo>
                        <a:pt x="285" y="163"/>
                      </a:lnTo>
                      <a:lnTo>
                        <a:pt x="281" y="163"/>
                      </a:lnTo>
                      <a:lnTo>
                        <a:pt x="281" y="161"/>
                      </a:lnTo>
                      <a:lnTo>
                        <a:pt x="281" y="161"/>
                      </a:lnTo>
                      <a:lnTo>
                        <a:pt x="280" y="161"/>
                      </a:lnTo>
                      <a:lnTo>
                        <a:pt x="280" y="163"/>
                      </a:lnTo>
                      <a:lnTo>
                        <a:pt x="279" y="163"/>
                      </a:lnTo>
                      <a:lnTo>
                        <a:pt x="278" y="163"/>
                      </a:lnTo>
                      <a:lnTo>
                        <a:pt x="276" y="163"/>
                      </a:lnTo>
                      <a:lnTo>
                        <a:pt x="276" y="165"/>
                      </a:lnTo>
                      <a:lnTo>
                        <a:pt x="271" y="165"/>
                      </a:lnTo>
                      <a:lnTo>
                        <a:pt x="268" y="169"/>
                      </a:lnTo>
                      <a:lnTo>
                        <a:pt x="266" y="169"/>
                      </a:lnTo>
                      <a:lnTo>
                        <a:pt x="266" y="172"/>
                      </a:lnTo>
                      <a:lnTo>
                        <a:pt x="262" y="172"/>
                      </a:lnTo>
                      <a:lnTo>
                        <a:pt x="262" y="172"/>
                      </a:lnTo>
                      <a:lnTo>
                        <a:pt x="258" y="173"/>
                      </a:lnTo>
                      <a:lnTo>
                        <a:pt x="258" y="171"/>
                      </a:lnTo>
                      <a:lnTo>
                        <a:pt x="255" y="171"/>
                      </a:lnTo>
                      <a:lnTo>
                        <a:pt x="257" y="168"/>
                      </a:lnTo>
                      <a:lnTo>
                        <a:pt x="254" y="168"/>
                      </a:lnTo>
                      <a:lnTo>
                        <a:pt x="254" y="167"/>
                      </a:lnTo>
                      <a:lnTo>
                        <a:pt x="254" y="167"/>
                      </a:lnTo>
                      <a:lnTo>
                        <a:pt x="254" y="167"/>
                      </a:lnTo>
                      <a:lnTo>
                        <a:pt x="253" y="167"/>
                      </a:lnTo>
                      <a:lnTo>
                        <a:pt x="253" y="169"/>
                      </a:lnTo>
                      <a:lnTo>
                        <a:pt x="253" y="169"/>
                      </a:lnTo>
                      <a:lnTo>
                        <a:pt x="253" y="171"/>
                      </a:lnTo>
                      <a:lnTo>
                        <a:pt x="249" y="171"/>
                      </a:lnTo>
                      <a:lnTo>
                        <a:pt x="249" y="171"/>
                      </a:lnTo>
                      <a:lnTo>
                        <a:pt x="247" y="171"/>
                      </a:lnTo>
                      <a:lnTo>
                        <a:pt x="247" y="168"/>
                      </a:lnTo>
                      <a:lnTo>
                        <a:pt x="249" y="168"/>
                      </a:lnTo>
                      <a:lnTo>
                        <a:pt x="247" y="167"/>
                      </a:lnTo>
                      <a:lnTo>
                        <a:pt x="249" y="167"/>
                      </a:lnTo>
                      <a:lnTo>
                        <a:pt x="249" y="165"/>
                      </a:lnTo>
                      <a:lnTo>
                        <a:pt x="255" y="165"/>
                      </a:lnTo>
                      <a:lnTo>
                        <a:pt x="255" y="163"/>
                      </a:lnTo>
                      <a:lnTo>
                        <a:pt x="251" y="163"/>
                      </a:lnTo>
                      <a:lnTo>
                        <a:pt x="251" y="160"/>
                      </a:lnTo>
                      <a:lnTo>
                        <a:pt x="245" y="158"/>
                      </a:lnTo>
                      <a:lnTo>
                        <a:pt x="245" y="160"/>
                      </a:lnTo>
                      <a:lnTo>
                        <a:pt x="246" y="160"/>
                      </a:lnTo>
                      <a:lnTo>
                        <a:pt x="246" y="161"/>
                      </a:lnTo>
                      <a:lnTo>
                        <a:pt x="246" y="161"/>
                      </a:lnTo>
                      <a:lnTo>
                        <a:pt x="245" y="161"/>
                      </a:lnTo>
                      <a:lnTo>
                        <a:pt x="243" y="159"/>
                      </a:lnTo>
                      <a:lnTo>
                        <a:pt x="243" y="156"/>
                      </a:lnTo>
                      <a:lnTo>
                        <a:pt x="241" y="156"/>
                      </a:lnTo>
                      <a:lnTo>
                        <a:pt x="241" y="154"/>
                      </a:lnTo>
                      <a:lnTo>
                        <a:pt x="240" y="154"/>
                      </a:lnTo>
                      <a:lnTo>
                        <a:pt x="240" y="154"/>
                      </a:lnTo>
                      <a:lnTo>
                        <a:pt x="241" y="154"/>
                      </a:lnTo>
                      <a:lnTo>
                        <a:pt x="241" y="150"/>
                      </a:lnTo>
                      <a:lnTo>
                        <a:pt x="241" y="150"/>
                      </a:lnTo>
                      <a:lnTo>
                        <a:pt x="241" y="147"/>
                      </a:lnTo>
                      <a:lnTo>
                        <a:pt x="241" y="147"/>
                      </a:lnTo>
                      <a:lnTo>
                        <a:pt x="242" y="146"/>
                      </a:lnTo>
                      <a:lnTo>
                        <a:pt x="242" y="144"/>
                      </a:lnTo>
                      <a:lnTo>
                        <a:pt x="242" y="143"/>
                      </a:lnTo>
                      <a:lnTo>
                        <a:pt x="242" y="143"/>
                      </a:lnTo>
                      <a:lnTo>
                        <a:pt x="241" y="139"/>
                      </a:lnTo>
                      <a:lnTo>
                        <a:pt x="240" y="138"/>
                      </a:lnTo>
                      <a:lnTo>
                        <a:pt x="241" y="135"/>
                      </a:lnTo>
                      <a:lnTo>
                        <a:pt x="238" y="134"/>
                      </a:lnTo>
                      <a:lnTo>
                        <a:pt x="238" y="134"/>
                      </a:lnTo>
                      <a:lnTo>
                        <a:pt x="238" y="133"/>
                      </a:lnTo>
                      <a:lnTo>
                        <a:pt x="238" y="130"/>
                      </a:lnTo>
                      <a:lnTo>
                        <a:pt x="242" y="127"/>
                      </a:lnTo>
                      <a:lnTo>
                        <a:pt x="242" y="126"/>
                      </a:lnTo>
                      <a:lnTo>
                        <a:pt x="242" y="125"/>
                      </a:lnTo>
                      <a:lnTo>
                        <a:pt x="245" y="125"/>
                      </a:lnTo>
                      <a:lnTo>
                        <a:pt x="246" y="125"/>
                      </a:lnTo>
                      <a:lnTo>
                        <a:pt x="246" y="122"/>
                      </a:lnTo>
                      <a:lnTo>
                        <a:pt x="247" y="122"/>
                      </a:lnTo>
                      <a:lnTo>
                        <a:pt x="251" y="118"/>
                      </a:lnTo>
                      <a:lnTo>
                        <a:pt x="254" y="118"/>
                      </a:lnTo>
                      <a:lnTo>
                        <a:pt x="254" y="117"/>
                      </a:lnTo>
                      <a:lnTo>
                        <a:pt x="255" y="117"/>
                      </a:lnTo>
                      <a:lnTo>
                        <a:pt x="255" y="116"/>
                      </a:lnTo>
                      <a:lnTo>
                        <a:pt x="257" y="116"/>
                      </a:lnTo>
                      <a:lnTo>
                        <a:pt x="257" y="113"/>
                      </a:lnTo>
                      <a:lnTo>
                        <a:pt x="258" y="113"/>
                      </a:lnTo>
                      <a:lnTo>
                        <a:pt x="258" y="112"/>
                      </a:lnTo>
                      <a:lnTo>
                        <a:pt x="259" y="112"/>
                      </a:lnTo>
                      <a:lnTo>
                        <a:pt x="259" y="110"/>
                      </a:lnTo>
                      <a:lnTo>
                        <a:pt x="259" y="109"/>
                      </a:lnTo>
                      <a:lnTo>
                        <a:pt x="259" y="109"/>
                      </a:lnTo>
                      <a:lnTo>
                        <a:pt x="259" y="109"/>
                      </a:lnTo>
                      <a:lnTo>
                        <a:pt x="261" y="109"/>
                      </a:lnTo>
                      <a:lnTo>
                        <a:pt x="263" y="101"/>
                      </a:lnTo>
                      <a:lnTo>
                        <a:pt x="266" y="101"/>
                      </a:lnTo>
                      <a:lnTo>
                        <a:pt x="266" y="100"/>
                      </a:lnTo>
                      <a:lnTo>
                        <a:pt x="268" y="100"/>
                      </a:lnTo>
                      <a:lnTo>
                        <a:pt x="268" y="101"/>
                      </a:lnTo>
                      <a:lnTo>
                        <a:pt x="268" y="101"/>
                      </a:lnTo>
                      <a:lnTo>
                        <a:pt x="268" y="100"/>
                      </a:lnTo>
                      <a:lnTo>
                        <a:pt x="270" y="100"/>
                      </a:lnTo>
                      <a:lnTo>
                        <a:pt x="268" y="99"/>
                      </a:lnTo>
                      <a:lnTo>
                        <a:pt x="270" y="99"/>
                      </a:lnTo>
                      <a:lnTo>
                        <a:pt x="270" y="96"/>
                      </a:lnTo>
                      <a:lnTo>
                        <a:pt x="270" y="96"/>
                      </a:lnTo>
                      <a:lnTo>
                        <a:pt x="268" y="95"/>
                      </a:lnTo>
                      <a:lnTo>
                        <a:pt x="268" y="93"/>
                      </a:lnTo>
                      <a:lnTo>
                        <a:pt x="268" y="93"/>
                      </a:lnTo>
                      <a:lnTo>
                        <a:pt x="268" y="92"/>
                      </a:lnTo>
                      <a:lnTo>
                        <a:pt x="268" y="92"/>
                      </a:lnTo>
                      <a:lnTo>
                        <a:pt x="270" y="89"/>
                      </a:lnTo>
                      <a:lnTo>
                        <a:pt x="268" y="89"/>
                      </a:lnTo>
                      <a:lnTo>
                        <a:pt x="268" y="87"/>
                      </a:lnTo>
                      <a:lnTo>
                        <a:pt x="266" y="88"/>
                      </a:lnTo>
                      <a:lnTo>
                        <a:pt x="266" y="87"/>
                      </a:lnTo>
                      <a:lnTo>
                        <a:pt x="264" y="86"/>
                      </a:lnTo>
                      <a:lnTo>
                        <a:pt x="263" y="86"/>
                      </a:lnTo>
                      <a:lnTo>
                        <a:pt x="261" y="86"/>
                      </a:lnTo>
                      <a:lnTo>
                        <a:pt x="257" y="86"/>
                      </a:lnTo>
                      <a:lnTo>
                        <a:pt x="253" y="84"/>
                      </a:lnTo>
                      <a:lnTo>
                        <a:pt x="251" y="87"/>
                      </a:lnTo>
                      <a:lnTo>
                        <a:pt x="251" y="87"/>
                      </a:lnTo>
                      <a:lnTo>
                        <a:pt x="251" y="86"/>
                      </a:lnTo>
                      <a:lnTo>
                        <a:pt x="249" y="84"/>
                      </a:lnTo>
                      <a:lnTo>
                        <a:pt x="249" y="84"/>
                      </a:lnTo>
                      <a:lnTo>
                        <a:pt x="249" y="84"/>
                      </a:lnTo>
                      <a:lnTo>
                        <a:pt x="249" y="84"/>
                      </a:lnTo>
                      <a:lnTo>
                        <a:pt x="247" y="86"/>
                      </a:lnTo>
                      <a:lnTo>
                        <a:pt x="247" y="86"/>
                      </a:lnTo>
                      <a:lnTo>
                        <a:pt x="246" y="84"/>
                      </a:lnTo>
                      <a:lnTo>
                        <a:pt x="246" y="84"/>
                      </a:lnTo>
                      <a:lnTo>
                        <a:pt x="245" y="83"/>
                      </a:lnTo>
                      <a:lnTo>
                        <a:pt x="245" y="84"/>
                      </a:lnTo>
                      <a:lnTo>
                        <a:pt x="245" y="86"/>
                      </a:lnTo>
                      <a:lnTo>
                        <a:pt x="243" y="86"/>
                      </a:lnTo>
                      <a:lnTo>
                        <a:pt x="245" y="88"/>
                      </a:lnTo>
                      <a:lnTo>
                        <a:pt x="243" y="88"/>
                      </a:lnTo>
                      <a:lnTo>
                        <a:pt x="242" y="89"/>
                      </a:lnTo>
                      <a:lnTo>
                        <a:pt x="241" y="91"/>
                      </a:lnTo>
                      <a:lnTo>
                        <a:pt x="241" y="91"/>
                      </a:lnTo>
                      <a:lnTo>
                        <a:pt x="241" y="91"/>
                      </a:lnTo>
                      <a:lnTo>
                        <a:pt x="240" y="91"/>
                      </a:lnTo>
                      <a:lnTo>
                        <a:pt x="240" y="91"/>
                      </a:lnTo>
                      <a:lnTo>
                        <a:pt x="238" y="91"/>
                      </a:lnTo>
                      <a:lnTo>
                        <a:pt x="238" y="93"/>
                      </a:lnTo>
                      <a:lnTo>
                        <a:pt x="238" y="93"/>
                      </a:lnTo>
                      <a:lnTo>
                        <a:pt x="237" y="93"/>
                      </a:lnTo>
                      <a:lnTo>
                        <a:pt x="237" y="93"/>
                      </a:lnTo>
                      <a:lnTo>
                        <a:pt x="236" y="93"/>
                      </a:lnTo>
                      <a:lnTo>
                        <a:pt x="237" y="96"/>
                      </a:lnTo>
                      <a:lnTo>
                        <a:pt x="236" y="96"/>
                      </a:lnTo>
                      <a:lnTo>
                        <a:pt x="236" y="97"/>
                      </a:lnTo>
                      <a:lnTo>
                        <a:pt x="234" y="99"/>
                      </a:lnTo>
                      <a:lnTo>
                        <a:pt x="233" y="99"/>
                      </a:lnTo>
                      <a:lnTo>
                        <a:pt x="234" y="103"/>
                      </a:lnTo>
                      <a:lnTo>
                        <a:pt x="233" y="104"/>
                      </a:lnTo>
                      <a:lnTo>
                        <a:pt x="234" y="104"/>
                      </a:lnTo>
                      <a:lnTo>
                        <a:pt x="234" y="107"/>
                      </a:lnTo>
                      <a:lnTo>
                        <a:pt x="234" y="107"/>
                      </a:lnTo>
                      <a:lnTo>
                        <a:pt x="236" y="107"/>
                      </a:lnTo>
                      <a:lnTo>
                        <a:pt x="236" y="107"/>
                      </a:lnTo>
                      <a:lnTo>
                        <a:pt x="236" y="108"/>
                      </a:lnTo>
                      <a:lnTo>
                        <a:pt x="236" y="110"/>
                      </a:lnTo>
                      <a:lnTo>
                        <a:pt x="233" y="110"/>
                      </a:lnTo>
                      <a:lnTo>
                        <a:pt x="232" y="112"/>
                      </a:lnTo>
                      <a:lnTo>
                        <a:pt x="232" y="113"/>
                      </a:lnTo>
                      <a:lnTo>
                        <a:pt x="230" y="116"/>
                      </a:lnTo>
                      <a:lnTo>
                        <a:pt x="229" y="117"/>
                      </a:lnTo>
                      <a:lnTo>
                        <a:pt x="228" y="117"/>
                      </a:lnTo>
                      <a:lnTo>
                        <a:pt x="228" y="118"/>
                      </a:lnTo>
                      <a:lnTo>
                        <a:pt x="226" y="118"/>
                      </a:lnTo>
                      <a:lnTo>
                        <a:pt x="226" y="117"/>
                      </a:lnTo>
                      <a:lnTo>
                        <a:pt x="223" y="118"/>
                      </a:lnTo>
                      <a:lnTo>
                        <a:pt x="221" y="121"/>
                      </a:lnTo>
                      <a:lnTo>
                        <a:pt x="220" y="120"/>
                      </a:lnTo>
                      <a:lnTo>
                        <a:pt x="220" y="121"/>
                      </a:lnTo>
                      <a:lnTo>
                        <a:pt x="217" y="121"/>
                      </a:lnTo>
                      <a:lnTo>
                        <a:pt x="217" y="122"/>
                      </a:lnTo>
                      <a:lnTo>
                        <a:pt x="216" y="121"/>
                      </a:lnTo>
                      <a:lnTo>
                        <a:pt x="215" y="121"/>
                      </a:lnTo>
                      <a:lnTo>
                        <a:pt x="215" y="121"/>
                      </a:lnTo>
                      <a:lnTo>
                        <a:pt x="213" y="122"/>
                      </a:lnTo>
                      <a:lnTo>
                        <a:pt x="213" y="124"/>
                      </a:lnTo>
                      <a:lnTo>
                        <a:pt x="212" y="125"/>
                      </a:lnTo>
                      <a:lnTo>
                        <a:pt x="212" y="125"/>
                      </a:lnTo>
                      <a:lnTo>
                        <a:pt x="212" y="126"/>
                      </a:lnTo>
                      <a:lnTo>
                        <a:pt x="213" y="126"/>
                      </a:lnTo>
                      <a:lnTo>
                        <a:pt x="213" y="126"/>
                      </a:lnTo>
                      <a:lnTo>
                        <a:pt x="212" y="126"/>
                      </a:lnTo>
                      <a:lnTo>
                        <a:pt x="212" y="127"/>
                      </a:lnTo>
                      <a:lnTo>
                        <a:pt x="211" y="127"/>
                      </a:lnTo>
                      <a:lnTo>
                        <a:pt x="209" y="129"/>
                      </a:lnTo>
                      <a:lnTo>
                        <a:pt x="207" y="129"/>
                      </a:lnTo>
                      <a:lnTo>
                        <a:pt x="207" y="130"/>
                      </a:lnTo>
                      <a:lnTo>
                        <a:pt x="208" y="130"/>
                      </a:lnTo>
                      <a:lnTo>
                        <a:pt x="208" y="131"/>
                      </a:lnTo>
                      <a:lnTo>
                        <a:pt x="207" y="133"/>
                      </a:lnTo>
                      <a:lnTo>
                        <a:pt x="207" y="133"/>
                      </a:lnTo>
                      <a:lnTo>
                        <a:pt x="204" y="134"/>
                      </a:lnTo>
                      <a:lnTo>
                        <a:pt x="203" y="134"/>
                      </a:lnTo>
                      <a:lnTo>
                        <a:pt x="203" y="135"/>
                      </a:lnTo>
                      <a:lnTo>
                        <a:pt x="203" y="135"/>
                      </a:lnTo>
                      <a:lnTo>
                        <a:pt x="202" y="135"/>
                      </a:lnTo>
                      <a:lnTo>
                        <a:pt x="202" y="134"/>
                      </a:lnTo>
                      <a:lnTo>
                        <a:pt x="200" y="134"/>
                      </a:lnTo>
                      <a:lnTo>
                        <a:pt x="200" y="137"/>
                      </a:lnTo>
                      <a:lnTo>
                        <a:pt x="202" y="138"/>
                      </a:lnTo>
                      <a:lnTo>
                        <a:pt x="202" y="141"/>
                      </a:lnTo>
                      <a:lnTo>
                        <a:pt x="202" y="142"/>
                      </a:lnTo>
                      <a:lnTo>
                        <a:pt x="202" y="142"/>
                      </a:lnTo>
                      <a:lnTo>
                        <a:pt x="202" y="143"/>
                      </a:lnTo>
                      <a:lnTo>
                        <a:pt x="200" y="143"/>
                      </a:lnTo>
                      <a:lnTo>
                        <a:pt x="200" y="146"/>
                      </a:lnTo>
                      <a:lnTo>
                        <a:pt x="202" y="147"/>
                      </a:lnTo>
                      <a:lnTo>
                        <a:pt x="202" y="148"/>
                      </a:lnTo>
                      <a:lnTo>
                        <a:pt x="200" y="148"/>
                      </a:lnTo>
                      <a:lnTo>
                        <a:pt x="200" y="148"/>
                      </a:lnTo>
                      <a:lnTo>
                        <a:pt x="200" y="148"/>
                      </a:lnTo>
                      <a:lnTo>
                        <a:pt x="199" y="148"/>
                      </a:lnTo>
                      <a:lnTo>
                        <a:pt x="199" y="151"/>
                      </a:lnTo>
                      <a:lnTo>
                        <a:pt x="200" y="151"/>
                      </a:lnTo>
                      <a:lnTo>
                        <a:pt x="200" y="152"/>
                      </a:lnTo>
                      <a:lnTo>
                        <a:pt x="199" y="152"/>
                      </a:lnTo>
                      <a:lnTo>
                        <a:pt x="199" y="154"/>
                      </a:lnTo>
                      <a:lnTo>
                        <a:pt x="199" y="154"/>
                      </a:lnTo>
                      <a:lnTo>
                        <a:pt x="200" y="155"/>
                      </a:lnTo>
                      <a:lnTo>
                        <a:pt x="200" y="159"/>
                      </a:lnTo>
                      <a:lnTo>
                        <a:pt x="202" y="159"/>
                      </a:lnTo>
                      <a:lnTo>
                        <a:pt x="200" y="161"/>
                      </a:lnTo>
                      <a:lnTo>
                        <a:pt x="200" y="161"/>
                      </a:lnTo>
                      <a:lnTo>
                        <a:pt x="200" y="164"/>
                      </a:lnTo>
                      <a:lnTo>
                        <a:pt x="202" y="164"/>
                      </a:lnTo>
                      <a:lnTo>
                        <a:pt x="202" y="165"/>
                      </a:lnTo>
                      <a:lnTo>
                        <a:pt x="204" y="165"/>
                      </a:lnTo>
                      <a:lnTo>
                        <a:pt x="204" y="165"/>
                      </a:lnTo>
                      <a:lnTo>
                        <a:pt x="206" y="165"/>
                      </a:lnTo>
                      <a:lnTo>
                        <a:pt x="206" y="164"/>
                      </a:lnTo>
                      <a:lnTo>
                        <a:pt x="206" y="164"/>
                      </a:lnTo>
                      <a:lnTo>
                        <a:pt x="207" y="164"/>
                      </a:lnTo>
                      <a:lnTo>
                        <a:pt x="207" y="165"/>
                      </a:lnTo>
                      <a:lnTo>
                        <a:pt x="208" y="167"/>
                      </a:lnTo>
                      <a:lnTo>
                        <a:pt x="208" y="167"/>
                      </a:lnTo>
                      <a:lnTo>
                        <a:pt x="208" y="168"/>
                      </a:lnTo>
                      <a:lnTo>
                        <a:pt x="209" y="167"/>
                      </a:lnTo>
                      <a:lnTo>
                        <a:pt x="212" y="168"/>
                      </a:lnTo>
                      <a:lnTo>
                        <a:pt x="211" y="168"/>
                      </a:lnTo>
                      <a:lnTo>
                        <a:pt x="212" y="171"/>
                      </a:lnTo>
                      <a:lnTo>
                        <a:pt x="215" y="172"/>
                      </a:lnTo>
                      <a:lnTo>
                        <a:pt x="215" y="175"/>
                      </a:lnTo>
                      <a:lnTo>
                        <a:pt x="216" y="176"/>
                      </a:lnTo>
                      <a:lnTo>
                        <a:pt x="215" y="179"/>
                      </a:lnTo>
                      <a:lnTo>
                        <a:pt x="209" y="181"/>
                      </a:lnTo>
                      <a:lnTo>
                        <a:pt x="209" y="182"/>
                      </a:lnTo>
                      <a:lnTo>
                        <a:pt x="213" y="182"/>
                      </a:lnTo>
                      <a:lnTo>
                        <a:pt x="213" y="182"/>
                      </a:lnTo>
                      <a:lnTo>
                        <a:pt x="213" y="184"/>
                      </a:lnTo>
                      <a:lnTo>
                        <a:pt x="215" y="184"/>
                      </a:lnTo>
                      <a:lnTo>
                        <a:pt x="215" y="184"/>
                      </a:lnTo>
                      <a:lnTo>
                        <a:pt x="212" y="184"/>
                      </a:lnTo>
                      <a:lnTo>
                        <a:pt x="212" y="185"/>
                      </a:lnTo>
                      <a:lnTo>
                        <a:pt x="212" y="185"/>
                      </a:lnTo>
                      <a:lnTo>
                        <a:pt x="212" y="186"/>
                      </a:lnTo>
                      <a:lnTo>
                        <a:pt x="211" y="186"/>
                      </a:lnTo>
                      <a:lnTo>
                        <a:pt x="211" y="188"/>
                      </a:lnTo>
                      <a:lnTo>
                        <a:pt x="207" y="188"/>
                      </a:lnTo>
                      <a:lnTo>
                        <a:pt x="207" y="189"/>
                      </a:lnTo>
                      <a:lnTo>
                        <a:pt x="206" y="190"/>
                      </a:lnTo>
                      <a:lnTo>
                        <a:pt x="206" y="190"/>
                      </a:lnTo>
                      <a:lnTo>
                        <a:pt x="204" y="190"/>
                      </a:lnTo>
                      <a:lnTo>
                        <a:pt x="204" y="189"/>
                      </a:lnTo>
                      <a:lnTo>
                        <a:pt x="203" y="189"/>
                      </a:lnTo>
                      <a:lnTo>
                        <a:pt x="203" y="189"/>
                      </a:lnTo>
                      <a:lnTo>
                        <a:pt x="199" y="189"/>
                      </a:lnTo>
                      <a:lnTo>
                        <a:pt x="199" y="190"/>
                      </a:lnTo>
                      <a:lnTo>
                        <a:pt x="196" y="192"/>
                      </a:lnTo>
                      <a:lnTo>
                        <a:pt x="194" y="190"/>
                      </a:lnTo>
                      <a:lnTo>
                        <a:pt x="191" y="190"/>
                      </a:lnTo>
                      <a:lnTo>
                        <a:pt x="191" y="192"/>
                      </a:lnTo>
                      <a:lnTo>
                        <a:pt x="192" y="192"/>
                      </a:lnTo>
                      <a:lnTo>
                        <a:pt x="192" y="192"/>
                      </a:lnTo>
                      <a:lnTo>
                        <a:pt x="194" y="192"/>
                      </a:lnTo>
                      <a:lnTo>
                        <a:pt x="195" y="192"/>
                      </a:lnTo>
                      <a:lnTo>
                        <a:pt x="195" y="192"/>
                      </a:lnTo>
                      <a:lnTo>
                        <a:pt x="195" y="193"/>
                      </a:lnTo>
                      <a:lnTo>
                        <a:pt x="196" y="193"/>
                      </a:lnTo>
                      <a:lnTo>
                        <a:pt x="198" y="193"/>
                      </a:lnTo>
                      <a:lnTo>
                        <a:pt x="198" y="194"/>
                      </a:lnTo>
                      <a:lnTo>
                        <a:pt x="195" y="194"/>
                      </a:lnTo>
                      <a:lnTo>
                        <a:pt x="194" y="194"/>
                      </a:lnTo>
                      <a:lnTo>
                        <a:pt x="195" y="197"/>
                      </a:lnTo>
                      <a:lnTo>
                        <a:pt x="195" y="197"/>
                      </a:lnTo>
                      <a:lnTo>
                        <a:pt x="195" y="199"/>
                      </a:lnTo>
                      <a:lnTo>
                        <a:pt x="195" y="201"/>
                      </a:lnTo>
                      <a:lnTo>
                        <a:pt x="195" y="205"/>
                      </a:lnTo>
                      <a:lnTo>
                        <a:pt x="194" y="206"/>
                      </a:lnTo>
                      <a:lnTo>
                        <a:pt x="194" y="209"/>
                      </a:lnTo>
                      <a:lnTo>
                        <a:pt x="194" y="209"/>
                      </a:lnTo>
                      <a:lnTo>
                        <a:pt x="192" y="211"/>
                      </a:lnTo>
                      <a:lnTo>
                        <a:pt x="192" y="211"/>
                      </a:lnTo>
                      <a:lnTo>
                        <a:pt x="192" y="216"/>
                      </a:lnTo>
                      <a:lnTo>
                        <a:pt x="191" y="216"/>
                      </a:lnTo>
                      <a:lnTo>
                        <a:pt x="191" y="220"/>
                      </a:lnTo>
                      <a:lnTo>
                        <a:pt x="191" y="220"/>
                      </a:lnTo>
                      <a:lnTo>
                        <a:pt x="191" y="220"/>
                      </a:lnTo>
                      <a:lnTo>
                        <a:pt x="194" y="218"/>
                      </a:lnTo>
                      <a:lnTo>
                        <a:pt x="195" y="216"/>
                      </a:lnTo>
                      <a:lnTo>
                        <a:pt x="195" y="219"/>
                      </a:lnTo>
                      <a:lnTo>
                        <a:pt x="192" y="224"/>
                      </a:lnTo>
                      <a:lnTo>
                        <a:pt x="190" y="224"/>
                      </a:lnTo>
                      <a:lnTo>
                        <a:pt x="190" y="223"/>
                      </a:lnTo>
                      <a:lnTo>
                        <a:pt x="190" y="223"/>
                      </a:lnTo>
                      <a:lnTo>
                        <a:pt x="190" y="224"/>
                      </a:lnTo>
                      <a:lnTo>
                        <a:pt x="186" y="224"/>
                      </a:lnTo>
                      <a:lnTo>
                        <a:pt x="183" y="226"/>
                      </a:lnTo>
                      <a:lnTo>
                        <a:pt x="179" y="226"/>
                      </a:lnTo>
                      <a:lnTo>
                        <a:pt x="179" y="224"/>
                      </a:lnTo>
                      <a:lnTo>
                        <a:pt x="175" y="226"/>
                      </a:lnTo>
                      <a:lnTo>
                        <a:pt x="175" y="228"/>
                      </a:lnTo>
                      <a:lnTo>
                        <a:pt x="173" y="228"/>
                      </a:lnTo>
                      <a:lnTo>
                        <a:pt x="173" y="231"/>
                      </a:lnTo>
                      <a:lnTo>
                        <a:pt x="171" y="231"/>
                      </a:lnTo>
                      <a:lnTo>
                        <a:pt x="171" y="231"/>
                      </a:lnTo>
                      <a:lnTo>
                        <a:pt x="173" y="232"/>
                      </a:lnTo>
                      <a:lnTo>
                        <a:pt x="173" y="233"/>
                      </a:lnTo>
                      <a:lnTo>
                        <a:pt x="171" y="235"/>
                      </a:lnTo>
                      <a:lnTo>
                        <a:pt x="170" y="235"/>
                      </a:lnTo>
                      <a:lnTo>
                        <a:pt x="169" y="236"/>
                      </a:lnTo>
                      <a:lnTo>
                        <a:pt x="166" y="236"/>
                      </a:lnTo>
                      <a:lnTo>
                        <a:pt x="165" y="236"/>
                      </a:lnTo>
                      <a:lnTo>
                        <a:pt x="164" y="236"/>
                      </a:lnTo>
                      <a:lnTo>
                        <a:pt x="162" y="236"/>
                      </a:lnTo>
                      <a:lnTo>
                        <a:pt x="162" y="237"/>
                      </a:lnTo>
                      <a:lnTo>
                        <a:pt x="161" y="237"/>
                      </a:lnTo>
                      <a:lnTo>
                        <a:pt x="161" y="236"/>
                      </a:lnTo>
                      <a:lnTo>
                        <a:pt x="160" y="236"/>
                      </a:lnTo>
                      <a:lnTo>
                        <a:pt x="160" y="236"/>
                      </a:lnTo>
                      <a:lnTo>
                        <a:pt x="158" y="236"/>
                      </a:lnTo>
                      <a:lnTo>
                        <a:pt x="160" y="232"/>
                      </a:lnTo>
                      <a:lnTo>
                        <a:pt x="158" y="231"/>
                      </a:lnTo>
                      <a:lnTo>
                        <a:pt x="158" y="227"/>
                      </a:lnTo>
                      <a:lnTo>
                        <a:pt x="160" y="226"/>
                      </a:lnTo>
                      <a:lnTo>
                        <a:pt x="160" y="224"/>
                      </a:lnTo>
                      <a:lnTo>
                        <a:pt x="160" y="222"/>
                      </a:lnTo>
                      <a:lnTo>
                        <a:pt x="161" y="222"/>
                      </a:lnTo>
                      <a:lnTo>
                        <a:pt x="161" y="222"/>
                      </a:lnTo>
                      <a:lnTo>
                        <a:pt x="162" y="220"/>
                      </a:lnTo>
                      <a:lnTo>
                        <a:pt x="162" y="220"/>
                      </a:lnTo>
                      <a:lnTo>
                        <a:pt x="162" y="220"/>
                      </a:lnTo>
                      <a:lnTo>
                        <a:pt x="160" y="219"/>
                      </a:lnTo>
                      <a:lnTo>
                        <a:pt x="158" y="216"/>
                      </a:lnTo>
                      <a:lnTo>
                        <a:pt x="157" y="215"/>
                      </a:lnTo>
                      <a:lnTo>
                        <a:pt x="156" y="214"/>
                      </a:lnTo>
                      <a:lnTo>
                        <a:pt x="154" y="211"/>
                      </a:lnTo>
                      <a:lnTo>
                        <a:pt x="153" y="209"/>
                      </a:lnTo>
                      <a:lnTo>
                        <a:pt x="151" y="209"/>
                      </a:lnTo>
                      <a:lnTo>
                        <a:pt x="151" y="207"/>
                      </a:lnTo>
                      <a:lnTo>
                        <a:pt x="149" y="206"/>
                      </a:lnTo>
                      <a:lnTo>
                        <a:pt x="148" y="205"/>
                      </a:lnTo>
                      <a:lnTo>
                        <a:pt x="149" y="203"/>
                      </a:lnTo>
                      <a:lnTo>
                        <a:pt x="149" y="203"/>
                      </a:lnTo>
                      <a:lnTo>
                        <a:pt x="149" y="202"/>
                      </a:lnTo>
                      <a:lnTo>
                        <a:pt x="149" y="201"/>
                      </a:lnTo>
                      <a:lnTo>
                        <a:pt x="151" y="201"/>
                      </a:lnTo>
                      <a:lnTo>
                        <a:pt x="151" y="199"/>
                      </a:lnTo>
                      <a:lnTo>
                        <a:pt x="149" y="198"/>
                      </a:lnTo>
                      <a:lnTo>
                        <a:pt x="148" y="196"/>
                      </a:lnTo>
                      <a:lnTo>
                        <a:pt x="147" y="196"/>
                      </a:lnTo>
                      <a:lnTo>
                        <a:pt x="147" y="196"/>
                      </a:lnTo>
                      <a:lnTo>
                        <a:pt x="145" y="196"/>
                      </a:lnTo>
                      <a:lnTo>
                        <a:pt x="145" y="190"/>
                      </a:lnTo>
                      <a:lnTo>
                        <a:pt x="147" y="190"/>
                      </a:lnTo>
                      <a:lnTo>
                        <a:pt x="147" y="186"/>
                      </a:lnTo>
                      <a:lnTo>
                        <a:pt x="144" y="186"/>
                      </a:lnTo>
                      <a:lnTo>
                        <a:pt x="144" y="188"/>
                      </a:lnTo>
                      <a:lnTo>
                        <a:pt x="144" y="188"/>
                      </a:lnTo>
                      <a:lnTo>
                        <a:pt x="143" y="188"/>
                      </a:lnTo>
                      <a:lnTo>
                        <a:pt x="141" y="189"/>
                      </a:lnTo>
                      <a:lnTo>
                        <a:pt x="140" y="189"/>
                      </a:lnTo>
                      <a:lnTo>
                        <a:pt x="139" y="190"/>
                      </a:lnTo>
                      <a:lnTo>
                        <a:pt x="137" y="190"/>
                      </a:lnTo>
                      <a:lnTo>
                        <a:pt x="137" y="192"/>
                      </a:lnTo>
                      <a:lnTo>
                        <a:pt x="135" y="192"/>
                      </a:lnTo>
                      <a:lnTo>
                        <a:pt x="135" y="193"/>
                      </a:lnTo>
                      <a:lnTo>
                        <a:pt x="131" y="193"/>
                      </a:lnTo>
                      <a:lnTo>
                        <a:pt x="131" y="193"/>
                      </a:lnTo>
                      <a:lnTo>
                        <a:pt x="130" y="194"/>
                      </a:lnTo>
                      <a:lnTo>
                        <a:pt x="130" y="194"/>
                      </a:lnTo>
                      <a:lnTo>
                        <a:pt x="128" y="194"/>
                      </a:lnTo>
                      <a:lnTo>
                        <a:pt x="127" y="197"/>
                      </a:lnTo>
                      <a:lnTo>
                        <a:pt x="124" y="197"/>
                      </a:lnTo>
                      <a:lnTo>
                        <a:pt x="124" y="198"/>
                      </a:lnTo>
                      <a:lnTo>
                        <a:pt x="122" y="198"/>
                      </a:lnTo>
                      <a:lnTo>
                        <a:pt x="122" y="198"/>
                      </a:lnTo>
                      <a:lnTo>
                        <a:pt x="120" y="199"/>
                      </a:lnTo>
                      <a:lnTo>
                        <a:pt x="119" y="201"/>
                      </a:lnTo>
                      <a:lnTo>
                        <a:pt x="117" y="201"/>
                      </a:lnTo>
                      <a:lnTo>
                        <a:pt x="117" y="201"/>
                      </a:lnTo>
                      <a:lnTo>
                        <a:pt x="115" y="201"/>
                      </a:lnTo>
                      <a:lnTo>
                        <a:pt x="114" y="203"/>
                      </a:lnTo>
                      <a:lnTo>
                        <a:pt x="107" y="203"/>
                      </a:lnTo>
                      <a:lnTo>
                        <a:pt x="107" y="199"/>
                      </a:lnTo>
                      <a:lnTo>
                        <a:pt x="106" y="199"/>
                      </a:lnTo>
                      <a:lnTo>
                        <a:pt x="106" y="201"/>
                      </a:lnTo>
                      <a:lnTo>
                        <a:pt x="99" y="201"/>
                      </a:lnTo>
                      <a:lnTo>
                        <a:pt x="99" y="198"/>
                      </a:lnTo>
                      <a:lnTo>
                        <a:pt x="98" y="198"/>
                      </a:lnTo>
                      <a:lnTo>
                        <a:pt x="98" y="197"/>
                      </a:lnTo>
                      <a:lnTo>
                        <a:pt x="97" y="196"/>
                      </a:lnTo>
                      <a:lnTo>
                        <a:pt x="97" y="193"/>
                      </a:lnTo>
                      <a:lnTo>
                        <a:pt x="98" y="193"/>
                      </a:lnTo>
                      <a:lnTo>
                        <a:pt x="99" y="192"/>
                      </a:lnTo>
                      <a:lnTo>
                        <a:pt x="101" y="190"/>
                      </a:lnTo>
                      <a:lnTo>
                        <a:pt x="101" y="188"/>
                      </a:lnTo>
                      <a:lnTo>
                        <a:pt x="102" y="188"/>
                      </a:lnTo>
                      <a:lnTo>
                        <a:pt x="101" y="184"/>
                      </a:lnTo>
                      <a:lnTo>
                        <a:pt x="102" y="184"/>
                      </a:lnTo>
                      <a:lnTo>
                        <a:pt x="102" y="181"/>
                      </a:lnTo>
                      <a:lnTo>
                        <a:pt x="102" y="181"/>
                      </a:lnTo>
                      <a:lnTo>
                        <a:pt x="102" y="182"/>
                      </a:lnTo>
                      <a:lnTo>
                        <a:pt x="101" y="182"/>
                      </a:lnTo>
                      <a:lnTo>
                        <a:pt x="101" y="182"/>
                      </a:lnTo>
                      <a:lnTo>
                        <a:pt x="101" y="184"/>
                      </a:lnTo>
                      <a:lnTo>
                        <a:pt x="98" y="184"/>
                      </a:lnTo>
                      <a:lnTo>
                        <a:pt x="98" y="184"/>
                      </a:lnTo>
                      <a:lnTo>
                        <a:pt x="97" y="182"/>
                      </a:lnTo>
                      <a:lnTo>
                        <a:pt x="97" y="184"/>
                      </a:lnTo>
                      <a:lnTo>
                        <a:pt x="97" y="184"/>
                      </a:lnTo>
                      <a:lnTo>
                        <a:pt x="97" y="185"/>
                      </a:lnTo>
                      <a:lnTo>
                        <a:pt x="96" y="185"/>
                      </a:lnTo>
                      <a:lnTo>
                        <a:pt x="96" y="186"/>
                      </a:lnTo>
                      <a:lnTo>
                        <a:pt x="96" y="186"/>
                      </a:lnTo>
                      <a:lnTo>
                        <a:pt x="96" y="184"/>
                      </a:lnTo>
                      <a:lnTo>
                        <a:pt x="92" y="184"/>
                      </a:lnTo>
                      <a:lnTo>
                        <a:pt x="92" y="181"/>
                      </a:lnTo>
                      <a:lnTo>
                        <a:pt x="93" y="181"/>
                      </a:lnTo>
                      <a:lnTo>
                        <a:pt x="93" y="180"/>
                      </a:lnTo>
                      <a:lnTo>
                        <a:pt x="98" y="180"/>
                      </a:lnTo>
                      <a:lnTo>
                        <a:pt x="98" y="179"/>
                      </a:lnTo>
                      <a:lnTo>
                        <a:pt x="99" y="179"/>
                      </a:lnTo>
                      <a:lnTo>
                        <a:pt x="99" y="177"/>
                      </a:lnTo>
                      <a:lnTo>
                        <a:pt x="99" y="176"/>
                      </a:lnTo>
                      <a:lnTo>
                        <a:pt x="99" y="175"/>
                      </a:lnTo>
                      <a:lnTo>
                        <a:pt x="102" y="175"/>
                      </a:lnTo>
                      <a:lnTo>
                        <a:pt x="103" y="169"/>
                      </a:lnTo>
                      <a:lnTo>
                        <a:pt x="106" y="169"/>
                      </a:lnTo>
                      <a:lnTo>
                        <a:pt x="107" y="168"/>
                      </a:lnTo>
                      <a:lnTo>
                        <a:pt x="109" y="167"/>
                      </a:lnTo>
                      <a:lnTo>
                        <a:pt x="107" y="167"/>
                      </a:lnTo>
                      <a:lnTo>
                        <a:pt x="107" y="168"/>
                      </a:lnTo>
                      <a:lnTo>
                        <a:pt x="105" y="168"/>
                      </a:lnTo>
                      <a:lnTo>
                        <a:pt x="105" y="168"/>
                      </a:lnTo>
                      <a:lnTo>
                        <a:pt x="102" y="169"/>
                      </a:lnTo>
                      <a:lnTo>
                        <a:pt x="102" y="169"/>
                      </a:lnTo>
                      <a:lnTo>
                        <a:pt x="101" y="171"/>
                      </a:lnTo>
                      <a:lnTo>
                        <a:pt x="99" y="173"/>
                      </a:lnTo>
                      <a:lnTo>
                        <a:pt x="97" y="172"/>
                      </a:lnTo>
                      <a:lnTo>
                        <a:pt x="97" y="171"/>
                      </a:lnTo>
                      <a:lnTo>
                        <a:pt x="93" y="171"/>
                      </a:lnTo>
                      <a:lnTo>
                        <a:pt x="94" y="169"/>
                      </a:lnTo>
                      <a:lnTo>
                        <a:pt x="96" y="169"/>
                      </a:lnTo>
                      <a:lnTo>
                        <a:pt x="96" y="167"/>
                      </a:lnTo>
                      <a:lnTo>
                        <a:pt x="94" y="168"/>
                      </a:lnTo>
                      <a:lnTo>
                        <a:pt x="93" y="168"/>
                      </a:lnTo>
                      <a:lnTo>
                        <a:pt x="92" y="168"/>
                      </a:lnTo>
                      <a:lnTo>
                        <a:pt x="90" y="168"/>
                      </a:lnTo>
                      <a:lnTo>
                        <a:pt x="89" y="168"/>
                      </a:lnTo>
                      <a:lnTo>
                        <a:pt x="89" y="167"/>
                      </a:lnTo>
                      <a:lnTo>
                        <a:pt x="92" y="167"/>
                      </a:lnTo>
                      <a:lnTo>
                        <a:pt x="92" y="165"/>
                      </a:lnTo>
                      <a:lnTo>
                        <a:pt x="90" y="165"/>
                      </a:lnTo>
                      <a:lnTo>
                        <a:pt x="90" y="165"/>
                      </a:lnTo>
                      <a:lnTo>
                        <a:pt x="90" y="164"/>
                      </a:lnTo>
                      <a:lnTo>
                        <a:pt x="93" y="164"/>
                      </a:lnTo>
                      <a:lnTo>
                        <a:pt x="93" y="163"/>
                      </a:lnTo>
                      <a:lnTo>
                        <a:pt x="94" y="161"/>
                      </a:lnTo>
                      <a:lnTo>
                        <a:pt x="93" y="161"/>
                      </a:lnTo>
                      <a:lnTo>
                        <a:pt x="93" y="161"/>
                      </a:lnTo>
                      <a:lnTo>
                        <a:pt x="89" y="160"/>
                      </a:lnTo>
                      <a:lnTo>
                        <a:pt x="89" y="159"/>
                      </a:lnTo>
                      <a:lnTo>
                        <a:pt x="92" y="160"/>
                      </a:lnTo>
                      <a:lnTo>
                        <a:pt x="92" y="159"/>
                      </a:lnTo>
                      <a:lnTo>
                        <a:pt x="93" y="159"/>
                      </a:lnTo>
                      <a:lnTo>
                        <a:pt x="93" y="159"/>
                      </a:lnTo>
                      <a:lnTo>
                        <a:pt x="99" y="159"/>
                      </a:lnTo>
                      <a:lnTo>
                        <a:pt x="99" y="159"/>
                      </a:lnTo>
                      <a:lnTo>
                        <a:pt x="102" y="159"/>
                      </a:lnTo>
                      <a:lnTo>
                        <a:pt x="102" y="159"/>
                      </a:lnTo>
                      <a:lnTo>
                        <a:pt x="102" y="159"/>
                      </a:lnTo>
                      <a:lnTo>
                        <a:pt x="102" y="159"/>
                      </a:lnTo>
                      <a:lnTo>
                        <a:pt x="103" y="159"/>
                      </a:lnTo>
                      <a:lnTo>
                        <a:pt x="103" y="160"/>
                      </a:lnTo>
                      <a:lnTo>
                        <a:pt x="105" y="160"/>
                      </a:lnTo>
                      <a:lnTo>
                        <a:pt x="105" y="160"/>
                      </a:lnTo>
                      <a:lnTo>
                        <a:pt x="106" y="159"/>
                      </a:lnTo>
                      <a:lnTo>
                        <a:pt x="109" y="158"/>
                      </a:lnTo>
                      <a:lnTo>
                        <a:pt x="109" y="156"/>
                      </a:lnTo>
                      <a:lnTo>
                        <a:pt x="107" y="156"/>
                      </a:lnTo>
                      <a:lnTo>
                        <a:pt x="107" y="158"/>
                      </a:lnTo>
                      <a:lnTo>
                        <a:pt x="106" y="158"/>
                      </a:lnTo>
                      <a:lnTo>
                        <a:pt x="106" y="158"/>
                      </a:lnTo>
                      <a:lnTo>
                        <a:pt x="106" y="158"/>
                      </a:lnTo>
                      <a:lnTo>
                        <a:pt x="106" y="156"/>
                      </a:lnTo>
                      <a:lnTo>
                        <a:pt x="106" y="156"/>
                      </a:lnTo>
                      <a:lnTo>
                        <a:pt x="105" y="156"/>
                      </a:lnTo>
                      <a:lnTo>
                        <a:pt x="103" y="156"/>
                      </a:lnTo>
                      <a:lnTo>
                        <a:pt x="103" y="156"/>
                      </a:lnTo>
                      <a:lnTo>
                        <a:pt x="103" y="156"/>
                      </a:lnTo>
                      <a:lnTo>
                        <a:pt x="102" y="155"/>
                      </a:lnTo>
                      <a:lnTo>
                        <a:pt x="101" y="155"/>
                      </a:lnTo>
                      <a:lnTo>
                        <a:pt x="101" y="155"/>
                      </a:lnTo>
                      <a:lnTo>
                        <a:pt x="99" y="155"/>
                      </a:lnTo>
                      <a:lnTo>
                        <a:pt x="99" y="156"/>
                      </a:lnTo>
                      <a:lnTo>
                        <a:pt x="99" y="158"/>
                      </a:lnTo>
                      <a:lnTo>
                        <a:pt x="98" y="158"/>
                      </a:lnTo>
                      <a:lnTo>
                        <a:pt x="97" y="158"/>
                      </a:lnTo>
                      <a:lnTo>
                        <a:pt x="97" y="158"/>
                      </a:lnTo>
                      <a:lnTo>
                        <a:pt x="96" y="158"/>
                      </a:lnTo>
                      <a:lnTo>
                        <a:pt x="94" y="155"/>
                      </a:lnTo>
                      <a:lnTo>
                        <a:pt x="94" y="155"/>
                      </a:lnTo>
                      <a:lnTo>
                        <a:pt x="93" y="156"/>
                      </a:lnTo>
                      <a:lnTo>
                        <a:pt x="92" y="156"/>
                      </a:lnTo>
                      <a:lnTo>
                        <a:pt x="90" y="158"/>
                      </a:lnTo>
                      <a:lnTo>
                        <a:pt x="89" y="155"/>
                      </a:lnTo>
                      <a:lnTo>
                        <a:pt x="89" y="155"/>
                      </a:lnTo>
                      <a:lnTo>
                        <a:pt x="90" y="154"/>
                      </a:lnTo>
                      <a:lnTo>
                        <a:pt x="90" y="154"/>
                      </a:lnTo>
                      <a:lnTo>
                        <a:pt x="89" y="152"/>
                      </a:lnTo>
                      <a:lnTo>
                        <a:pt x="89" y="150"/>
                      </a:lnTo>
                      <a:lnTo>
                        <a:pt x="96" y="150"/>
                      </a:lnTo>
                      <a:lnTo>
                        <a:pt x="98" y="150"/>
                      </a:lnTo>
                      <a:lnTo>
                        <a:pt x="99" y="150"/>
                      </a:lnTo>
                      <a:lnTo>
                        <a:pt x="99" y="150"/>
                      </a:lnTo>
                      <a:lnTo>
                        <a:pt x="102" y="150"/>
                      </a:lnTo>
                      <a:lnTo>
                        <a:pt x="101" y="150"/>
                      </a:lnTo>
                      <a:lnTo>
                        <a:pt x="101" y="150"/>
                      </a:lnTo>
                      <a:lnTo>
                        <a:pt x="99" y="148"/>
                      </a:lnTo>
                      <a:lnTo>
                        <a:pt x="98" y="148"/>
                      </a:lnTo>
                      <a:lnTo>
                        <a:pt x="96" y="147"/>
                      </a:lnTo>
                      <a:lnTo>
                        <a:pt x="93" y="147"/>
                      </a:lnTo>
                      <a:lnTo>
                        <a:pt x="93" y="147"/>
                      </a:lnTo>
                      <a:lnTo>
                        <a:pt x="93" y="144"/>
                      </a:lnTo>
                      <a:lnTo>
                        <a:pt x="93" y="144"/>
                      </a:lnTo>
                      <a:lnTo>
                        <a:pt x="94" y="146"/>
                      </a:lnTo>
                      <a:lnTo>
                        <a:pt x="94" y="146"/>
                      </a:lnTo>
                      <a:lnTo>
                        <a:pt x="94" y="146"/>
                      </a:lnTo>
                      <a:lnTo>
                        <a:pt x="96" y="144"/>
                      </a:lnTo>
                      <a:lnTo>
                        <a:pt x="96" y="144"/>
                      </a:lnTo>
                      <a:lnTo>
                        <a:pt x="98" y="143"/>
                      </a:lnTo>
                      <a:lnTo>
                        <a:pt x="98" y="144"/>
                      </a:lnTo>
                      <a:lnTo>
                        <a:pt x="102" y="144"/>
                      </a:lnTo>
                      <a:lnTo>
                        <a:pt x="102" y="142"/>
                      </a:lnTo>
                      <a:lnTo>
                        <a:pt x="103" y="142"/>
                      </a:lnTo>
                      <a:lnTo>
                        <a:pt x="105" y="144"/>
                      </a:lnTo>
                      <a:lnTo>
                        <a:pt x="105" y="143"/>
                      </a:lnTo>
                      <a:lnTo>
                        <a:pt x="106" y="143"/>
                      </a:lnTo>
                      <a:lnTo>
                        <a:pt x="106" y="143"/>
                      </a:lnTo>
                      <a:lnTo>
                        <a:pt x="109" y="142"/>
                      </a:lnTo>
                      <a:lnTo>
                        <a:pt x="109" y="146"/>
                      </a:lnTo>
                      <a:lnTo>
                        <a:pt x="109" y="146"/>
                      </a:lnTo>
                      <a:lnTo>
                        <a:pt x="109" y="144"/>
                      </a:lnTo>
                      <a:lnTo>
                        <a:pt x="110" y="144"/>
                      </a:lnTo>
                      <a:lnTo>
                        <a:pt x="110" y="144"/>
                      </a:lnTo>
                      <a:lnTo>
                        <a:pt x="110" y="143"/>
                      </a:lnTo>
                      <a:lnTo>
                        <a:pt x="110" y="143"/>
                      </a:lnTo>
                      <a:lnTo>
                        <a:pt x="110" y="143"/>
                      </a:lnTo>
                      <a:lnTo>
                        <a:pt x="109" y="143"/>
                      </a:lnTo>
                      <a:lnTo>
                        <a:pt x="109" y="142"/>
                      </a:lnTo>
                      <a:lnTo>
                        <a:pt x="107" y="141"/>
                      </a:lnTo>
                      <a:lnTo>
                        <a:pt x="107" y="141"/>
                      </a:lnTo>
                      <a:lnTo>
                        <a:pt x="103" y="141"/>
                      </a:lnTo>
                      <a:lnTo>
                        <a:pt x="103" y="139"/>
                      </a:lnTo>
                      <a:lnTo>
                        <a:pt x="103" y="139"/>
                      </a:lnTo>
                      <a:lnTo>
                        <a:pt x="103" y="137"/>
                      </a:lnTo>
                      <a:lnTo>
                        <a:pt x="105" y="137"/>
                      </a:lnTo>
                      <a:lnTo>
                        <a:pt x="107" y="138"/>
                      </a:lnTo>
                      <a:lnTo>
                        <a:pt x="109" y="138"/>
                      </a:lnTo>
                      <a:lnTo>
                        <a:pt x="110" y="138"/>
                      </a:lnTo>
                      <a:lnTo>
                        <a:pt x="110" y="137"/>
                      </a:lnTo>
                      <a:lnTo>
                        <a:pt x="111" y="137"/>
                      </a:lnTo>
                      <a:lnTo>
                        <a:pt x="113" y="135"/>
                      </a:lnTo>
                      <a:lnTo>
                        <a:pt x="113" y="134"/>
                      </a:lnTo>
                      <a:lnTo>
                        <a:pt x="113" y="133"/>
                      </a:lnTo>
                      <a:lnTo>
                        <a:pt x="113" y="133"/>
                      </a:lnTo>
                      <a:lnTo>
                        <a:pt x="113" y="133"/>
                      </a:lnTo>
                      <a:lnTo>
                        <a:pt x="110" y="133"/>
                      </a:lnTo>
                      <a:lnTo>
                        <a:pt x="110" y="131"/>
                      </a:lnTo>
                      <a:lnTo>
                        <a:pt x="110" y="130"/>
                      </a:lnTo>
                      <a:lnTo>
                        <a:pt x="111" y="130"/>
                      </a:lnTo>
                      <a:lnTo>
                        <a:pt x="113" y="131"/>
                      </a:lnTo>
                      <a:lnTo>
                        <a:pt x="115" y="130"/>
                      </a:lnTo>
                      <a:lnTo>
                        <a:pt x="117" y="130"/>
                      </a:lnTo>
                      <a:lnTo>
                        <a:pt x="118" y="130"/>
                      </a:lnTo>
                      <a:lnTo>
                        <a:pt x="119" y="131"/>
                      </a:lnTo>
                      <a:lnTo>
                        <a:pt x="119" y="127"/>
                      </a:lnTo>
                      <a:lnTo>
                        <a:pt x="122" y="129"/>
                      </a:lnTo>
                      <a:lnTo>
                        <a:pt x="122" y="130"/>
                      </a:lnTo>
                      <a:lnTo>
                        <a:pt x="124" y="130"/>
                      </a:lnTo>
                      <a:lnTo>
                        <a:pt x="124" y="129"/>
                      </a:lnTo>
                      <a:lnTo>
                        <a:pt x="122" y="129"/>
                      </a:lnTo>
                      <a:lnTo>
                        <a:pt x="122" y="126"/>
                      </a:lnTo>
                      <a:lnTo>
                        <a:pt x="123" y="126"/>
                      </a:lnTo>
                      <a:lnTo>
                        <a:pt x="124" y="126"/>
                      </a:lnTo>
                      <a:lnTo>
                        <a:pt x="126" y="126"/>
                      </a:lnTo>
                      <a:lnTo>
                        <a:pt x="126" y="125"/>
                      </a:lnTo>
                      <a:lnTo>
                        <a:pt x="126" y="124"/>
                      </a:lnTo>
                      <a:lnTo>
                        <a:pt x="124" y="124"/>
                      </a:lnTo>
                      <a:lnTo>
                        <a:pt x="124" y="122"/>
                      </a:lnTo>
                      <a:lnTo>
                        <a:pt x="126" y="121"/>
                      </a:lnTo>
                      <a:lnTo>
                        <a:pt x="126" y="121"/>
                      </a:lnTo>
                      <a:lnTo>
                        <a:pt x="126" y="121"/>
                      </a:lnTo>
                      <a:lnTo>
                        <a:pt x="127" y="121"/>
                      </a:lnTo>
                      <a:lnTo>
                        <a:pt x="128" y="121"/>
                      </a:lnTo>
                      <a:lnTo>
                        <a:pt x="130" y="121"/>
                      </a:lnTo>
                      <a:lnTo>
                        <a:pt x="131" y="122"/>
                      </a:lnTo>
                      <a:lnTo>
                        <a:pt x="131" y="121"/>
                      </a:lnTo>
                      <a:lnTo>
                        <a:pt x="132" y="120"/>
                      </a:lnTo>
                      <a:lnTo>
                        <a:pt x="132" y="120"/>
                      </a:lnTo>
                      <a:lnTo>
                        <a:pt x="134" y="120"/>
                      </a:lnTo>
                      <a:lnTo>
                        <a:pt x="134" y="120"/>
                      </a:lnTo>
                      <a:lnTo>
                        <a:pt x="134" y="121"/>
                      </a:lnTo>
                      <a:lnTo>
                        <a:pt x="135" y="122"/>
                      </a:lnTo>
                      <a:lnTo>
                        <a:pt x="135" y="124"/>
                      </a:lnTo>
                      <a:lnTo>
                        <a:pt x="141" y="125"/>
                      </a:lnTo>
                      <a:lnTo>
                        <a:pt x="143" y="121"/>
                      </a:lnTo>
                      <a:lnTo>
                        <a:pt x="143" y="121"/>
                      </a:lnTo>
                      <a:lnTo>
                        <a:pt x="144" y="120"/>
                      </a:lnTo>
                      <a:lnTo>
                        <a:pt x="145" y="120"/>
                      </a:lnTo>
                      <a:lnTo>
                        <a:pt x="145" y="120"/>
                      </a:lnTo>
                      <a:lnTo>
                        <a:pt x="147" y="118"/>
                      </a:lnTo>
                      <a:lnTo>
                        <a:pt x="147" y="117"/>
                      </a:lnTo>
                      <a:lnTo>
                        <a:pt x="149" y="116"/>
                      </a:lnTo>
                      <a:lnTo>
                        <a:pt x="149" y="114"/>
                      </a:lnTo>
                      <a:lnTo>
                        <a:pt x="147" y="116"/>
                      </a:lnTo>
                      <a:lnTo>
                        <a:pt x="145" y="117"/>
                      </a:lnTo>
                      <a:lnTo>
                        <a:pt x="145" y="117"/>
                      </a:lnTo>
                      <a:lnTo>
                        <a:pt x="144" y="118"/>
                      </a:lnTo>
                      <a:lnTo>
                        <a:pt x="143" y="120"/>
                      </a:lnTo>
                      <a:lnTo>
                        <a:pt x="141" y="120"/>
                      </a:lnTo>
                      <a:lnTo>
                        <a:pt x="141" y="120"/>
                      </a:lnTo>
                      <a:lnTo>
                        <a:pt x="140" y="120"/>
                      </a:lnTo>
                      <a:lnTo>
                        <a:pt x="140" y="120"/>
                      </a:lnTo>
                      <a:lnTo>
                        <a:pt x="139" y="121"/>
                      </a:lnTo>
                      <a:lnTo>
                        <a:pt x="137" y="121"/>
                      </a:lnTo>
                      <a:lnTo>
                        <a:pt x="137" y="121"/>
                      </a:lnTo>
                      <a:lnTo>
                        <a:pt x="137" y="121"/>
                      </a:lnTo>
                      <a:lnTo>
                        <a:pt x="136" y="121"/>
                      </a:lnTo>
                      <a:lnTo>
                        <a:pt x="136" y="120"/>
                      </a:lnTo>
                      <a:lnTo>
                        <a:pt x="137" y="120"/>
                      </a:lnTo>
                      <a:lnTo>
                        <a:pt x="137" y="120"/>
                      </a:lnTo>
                      <a:lnTo>
                        <a:pt x="137" y="118"/>
                      </a:lnTo>
                      <a:lnTo>
                        <a:pt x="136" y="118"/>
                      </a:lnTo>
                      <a:lnTo>
                        <a:pt x="136" y="117"/>
                      </a:lnTo>
                      <a:lnTo>
                        <a:pt x="139" y="117"/>
                      </a:lnTo>
                      <a:lnTo>
                        <a:pt x="139" y="116"/>
                      </a:lnTo>
                      <a:lnTo>
                        <a:pt x="140" y="116"/>
                      </a:lnTo>
                      <a:lnTo>
                        <a:pt x="141" y="114"/>
                      </a:lnTo>
                      <a:lnTo>
                        <a:pt x="143" y="112"/>
                      </a:lnTo>
                      <a:lnTo>
                        <a:pt x="144" y="110"/>
                      </a:lnTo>
                      <a:lnTo>
                        <a:pt x="145" y="110"/>
                      </a:lnTo>
                      <a:lnTo>
                        <a:pt x="145" y="108"/>
                      </a:lnTo>
                      <a:lnTo>
                        <a:pt x="147" y="108"/>
                      </a:lnTo>
                      <a:lnTo>
                        <a:pt x="147" y="107"/>
                      </a:lnTo>
                      <a:lnTo>
                        <a:pt x="149" y="108"/>
                      </a:lnTo>
                      <a:lnTo>
                        <a:pt x="149" y="105"/>
                      </a:lnTo>
                      <a:lnTo>
                        <a:pt x="152" y="105"/>
                      </a:lnTo>
                      <a:lnTo>
                        <a:pt x="152" y="104"/>
                      </a:lnTo>
                      <a:lnTo>
                        <a:pt x="152" y="104"/>
                      </a:lnTo>
                      <a:lnTo>
                        <a:pt x="151" y="103"/>
                      </a:lnTo>
                      <a:lnTo>
                        <a:pt x="153" y="101"/>
                      </a:lnTo>
                      <a:lnTo>
                        <a:pt x="156" y="103"/>
                      </a:lnTo>
                      <a:lnTo>
                        <a:pt x="157" y="103"/>
                      </a:lnTo>
                      <a:lnTo>
                        <a:pt x="158" y="103"/>
                      </a:lnTo>
                      <a:lnTo>
                        <a:pt x="160" y="101"/>
                      </a:lnTo>
                      <a:lnTo>
                        <a:pt x="160" y="101"/>
                      </a:lnTo>
                      <a:lnTo>
                        <a:pt x="160" y="100"/>
                      </a:lnTo>
                      <a:lnTo>
                        <a:pt x="158" y="99"/>
                      </a:lnTo>
                      <a:lnTo>
                        <a:pt x="158" y="97"/>
                      </a:lnTo>
                      <a:lnTo>
                        <a:pt x="160" y="96"/>
                      </a:lnTo>
                      <a:lnTo>
                        <a:pt x="160" y="96"/>
                      </a:lnTo>
                      <a:lnTo>
                        <a:pt x="162" y="95"/>
                      </a:lnTo>
                      <a:lnTo>
                        <a:pt x="164" y="95"/>
                      </a:lnTo>
                      <a:lnTo>
                        <a:pt x="164" y="93"/>
                      </a:lnTo>
                      <a:lnTo>
                        <a:pt x="166" y="93"/>
                      </a:lnTo>
                      <a:lnTo>
                        <a:pt x="168" y="92"/>
                      </a:lnTo>
                      <a:lnTo>
                        <a:pt x="169" y="91"/>
                      </a:lnTo>
                      <a:lnTo>
                        <a:pt x="169" y="91"/>
                      </a:lnTo>
                      <a:lnTo>
                        <a:pt x="169" y="91"/>
                      </a:lnTo>
                      <a:lnTo>
                        <a:pt x="169" y="91"/>
                      </a:lnTo>
                      <a:lnTo>
                        <a:pt x="170" y="91"/>
                      </a:lnTo>
                      <a:lnTo>
                        <a:pt x="170" y="91"/>
                      </a:lnTo>
                      <a:lnTo>
                        <a:pt x="173" y="89"/>
                      </a:lnTo>
                      <a:lnTo>
                        <a:pt x="171" y="88"/>
                      </a:lnTo>
                      <a:lnTo>
                        <a:pt x="171" y="88"/>
                      </a:lnTo>
                      <a:lnTo>
                        <a:pt x="171" y="87"/>
                      </a:lnTo>
                      <a:lnTo>
                        <a:pt x="173" y="87"/>
                      </a:lnTo>
                      <a:lnTo>
                        <a:pt x="171" y="87"/>
                      </a:lnTo>
                      <a:lnTo>
                        <a:pt x="171" y="84"/>
                      </a:lnTo>
                      <a:lnTo>
                        <a:pt x="173" y="84"/>
                      </a:lnTo>
                      <a:lnTo>
                        <a:pt x="173" y="83"/>
                      </a:lnTo>
                      <a:lnTo>
                        <a:pt x="171" y="83"/>
                      </a:lnTo>
                      <a:lnTo>
                        <a:pt x="171" y="82"/>
                      </a:lnTo>
                      <a:lnTo>
                        <a:pt x="171" y="80"/>
                      </a:lnTo>
                      <a:lnTo>
                        <a:pt x="173" y="80"/>
                      </a:lnTo>
                      <a:lnTo>
                        <a:pt x="175" y="80"/>
                      </a:lnTo>
                      <a:lnTo>
                        <a:pt x="175" y="79"/>
                      </a:lnTo>
                      <a:lnTo>
                        <a:pt x="178" y="79"/>
                      </a:lnTo>
                      <a:lnTo>
                        <a:pt x="178" y="78"/>
                      </a:lnTo>
                      <a:lnTo>
                        <a:pt x="177" y="78"/>
                      </a:lnTo>
                      <a:lnTo>
                        <a:pt x="177" y="76"/>
                      </a:lnTo>
                      <a:lnTo>
                        <a:pt x="181" y="76"/>
                      </a:lnTo>
                      <a:lnTo>
                        <a:pt x="181" y="75"/>
                      </a:lnTo>
                      <a:lnTo>
                        <a:pt x="182" y="76"/>
                      </a:lnTo>
                      <a:lnTo>
                        <a:pt x="182" y="75"/>
                      </a:lnTo>
                      <a:lnTo>
                        <a:pt x="183" y="75"/>
                      </a:lnTo>
                      <a:lnTo>
                        <a:pt x="185" y="74"/>
                      </a:lnTo>
                      <a:lnTo>
                        <a:pt x="185" y="72"/>
                      </a:lnTo>
                      <a:lnTo>
                        <a:pt x="186" y="72"/>
                      </a:lnTo>
                      <a:lnTo>
                        <a:pt x="186" y="72"/>
                      </a:lnTo>
                      <a:lnTo>
                        <a:pt x="187" y="72"/>
                      </a:lnTo>
                      <a:lnTo>
                        <a:pt x="187" y="72"/>
                      </a:lnTo>
                      <a:lnTo>
                        <a:pt x="189" y="71"/>
                      </a:lnTo>
                      <a:lnTo>
                        <a:pt x="187" y="71"/>
                      </a:lnTo>
                      <a:lnTo>
                        <a:pt x="186" y="70"/>
                      </a:lnTo>
                      <a:lnTo>
                        <a:pt x="187" y="69"/>
                      </a:lnTo>
                      <a:lnTo>
                        <a:pt x="187" y="69"/>
                      </a:lnTo>
                      <a:lnTo>
                        <a:pt x="187" y="67"/>
                      </a:lnTo>
                      <a:lnTo>
                        <a:pt x="194" y="67"/>
                      </a:lnTo>
                      <a:lnTo>
                        <a:pt x="194" y="65"/>
                      </a:lnTo>
                      <a:lnTo>
                        <a:pt x="191" y="65"/>
                      </a:lnTo>
                      <a:lnTo>
                        <a:pt x="192" y="63"/>
                      </a:lnTo>
                      <a:lnTo>
                        <a:pt x="192" y="63"/>
                      </a:lnTo>
                      <a:lnTo>
                        <a:pt x="192" y="61"/>
                      </a:lnTo>
                      <a:lnTo>
                        <a:pt x="190" y="62"/>
                      </a:lnTo>
                      <a:lnTo>
                        <a:pt x="190" y="59"/>
                      </a:lnTo>
                      <a:lnTo>
                        <a:pt x="191" y="59"/>
                      </a:lnTo>
                      <a:lnTo>
                        <a:pt x="191" y="58"/>
                      </a:lnTo>
                      <a:lnTo>
                        <a:pt x="190" y="58"/>
                      </a:lnTo>
                      <a:lnTo>
                        <a:pt x="190" y="58"/>
                      </a:lnTo>
                      <a:lnTo>
                        <a:pt x="189" y="58"/>
                      </a:lnTo>
                      <a:lnTo>
                        <a:pt x="189" y="57"/>
                      </a:lnTo>
                      <a:lnTo>
                        <a:pt x="191" y="57"/>
                      </a:lnTo>
                      <a:lnTo>
                        <a:pt x="194" y="57"/>
                      </a:lnTo>
                      <a:lnTo>
                        <a:pt x="195" y="58"/>
                      </a:lnTo>
                      <a:lnTo>
                        <a:pt x="195" y="59"/>
                      </a:lnTo>
                      <a:lnTo>
                        <a:pt x="196" y="61"/>
                      </a:lnTo>
                      <a:lnTo>
                        <a:pt x="198" y="61"/>
                      </a:lnTo>
                      <a:lnTo>
                        <a:pt x="196" y="58"/>
                      </a:lnTo>
                      <a:lnTo>
                        <a:pt x="196" y="55"/>
                      </a:lnTo>
                      <a:lnTo>
                        <a:pt x="198" y="55"/>
                      </a:lnTo>
                      <a:lnTo>
                        <a:pt x="198" y="55"/>
                      </a:lnTo>
                      <a:lnTo>
                        <a:pt x="200" y="54"/>
                      </a:lnTo>
                      <a:lnTo>
                        <a:pt x="203" y="54"/>
                      </a:lnTo>
                      <a:lnTo>
                        <a:pt x="203" y="53"/>
                      </a:lnTo>
                      <a:lnTo>
                        <a:pt x="202" y="53"/>
                      </a:lnTo>
                      <a:lnTo>
                        <a:pt x="200" y="52"/>
                      </a:lnTo>
                      <a:lnTo>
                        <a:pt x="199" y="53"/>
                      </a:lnTo>
                      <a:lnTo>
                        <a:pt x="198" y="54"/>
                      </a:lnTo>
                      <a:lnTo>
                        <a:pt x="196" y="54"/>
                      </a:lnTo>
                      <a:lnTo>
                        <a:pt x="194" y="54"/>
                      </a:lnTo>
                      <a:lnTo>
                        <a:pt x="194" y="52"/>
                      </a:lnTo>
                      <a:lnTo>
                        <a:pt x="195" y="52"/>
                      </a:lnTo>
                      <a:lnTo>
                        <a:pt x="195" y="50"/>
                      </a:lnTo>
                      <a:lnTo>
                        <a:pt x="199" y="50"/>
                      </a:lnTo>
                      <a:lnTo>
                        <a:pt x="199" y="49"/>
                      </a:lnTo>
                      <a:lnTo>
                        <a:pt x="200" y="49"/>
                      </a:lnTo>
                      <a:lnTo>
                        <a:pt x="200" y="49"/>
                      </a:lnTo>
                      <a:lnTo>
                        <a:pt x="202" y="49"/>
                      </a:lnTo>
                      <a:lnTo>
                        <a:pt x="203" y="48"/>
                      </a:lnTo>
                      <a:lnTo>
                        <a:pt x="204" y="45"/>
                      </a:lnTo>
                      <a:lnTo>
                        <a:pt x="204" y="45"/>
                      </a:lnTo>
                      <a:lnTo>
                        <a:pt x="203" y="45"/>
                      </a:lnTo>
                      <a:lnTo>
                        <a:pt x="203" y="44"/>
                      </a:lnTo>
                      <a:lnTo>
                        <a:pt x="204" y="42"/>
                      </a:lnTo>
                      <a:lnTo>
                        <a:pt x="204" y="40"/>
                      </a:lnTo>
                      <a:lnTo>
                        <a:pt x="206" y="40"/>
                      </a:lnTo>
                      <a:lnTo>
                        <a:pt x="206" y="38"/>
                      </a:lnTo>
                      <a:lnTo>
                        <a:pt x="206" y="37"/>
                      </a:lnTo>
                      <a:lnTo>
                        <a:pt x="208" y="37"/>
                      </a:lnTo>
                      <a:lnTo>
                        <a:pt x="208" y="35"/>
                      </a:lnTo>
                      <a:lnTo>
                        <a:pt x="208" y="32"/>
                      </a:lnTo>
                      <a:lnTo>
                        <a:pt x="209" y="32"/>
                      </a:lnTo>
                      <a:lnTo>
                        <a:pt x="209" y="33"/>
                      </a:lnTo>
                      <a:lnTo>
                        <a:pt x="209" y="33"/>
                      </a:lnTo>
                      <a:lnTo>
                        <a:pt x="209" y="33"/>
                      </a:lnTo>
                      <a:lnTo>
                        <a:pt x="211" y="35"/>
                      </a:lnTo>
                      <a:lnTo>
                        <a:pt x="212" y="35"/>
                      </a:lnTo>
                      <a:lnTo>
                        <a:pt x="213" y="35"/>
                      </a:lnTo>
                      <a:lnTo>
                        <a:pt x="213" y="35"/>
                      </a:lnTo>
                      <a:lnTo>
                        <a:pt x="213" y="35"/>
                      </a:lnTo>
                      <a:lnTo>
                        <a:pt x="215" y="33"/>
                      </a:lnTo>
                      <a:lnTo>
                        <a:pt x="212" y="32"/>
                      </a:lnTo>
                      <a:lnTo>
                        <a:pt x="212" y="31"/>
                      </a:lnTo>
                      <a:lnTo>
                        <a:pt x="213" y="31"/>
                      </a:lnTo>
                      <a:lnTo>
                        <a:pt x="213" y="31"/>
                      </a:lnTo>
                      <a:lnTo>
                        <a:pt x="215" y="32"/>
                      </a:lnTo>
                      <a:lnTo>
                        <a:pt x="215" y="32"/>
                      </a:lnTo>
                      <a:lnTo>
                        <a:pt x="215" y="33"/>
                      </a:lnTo>
                      <a:lnTo>
                        <a:pt x="216" y="33"/>
                      </a:lnTo>
                      <a:lnTo>
                        <a:pt x="216" y="35"/>
                      </a:lnTo>
                      <a:lnTo>
                        <a:pt x="217" y="35"/>
                      </a:lnTo>
                      <a:lnTo>
                        <a:pt x="217" y="29"/>
                      </a:lnTo>
                      <a:lnTo>
                        <a:pt x="215" y="29"/>
                      </a:lnTo>
                      <a:lnTo>
                        <a:pt x="215" y="28"/>
                      </a:lnTo>
                      <a:lnTo>
                        <a:pt x="215" y="27"/>
                      </a:lnTo>
                      <a:lnTo>
                        <a:pt x="215" y="27"/>
                      </a:lnTo>
                      <a:lnTo>
                        <a:pt x="216" y="24"/>
                      </a:lnTo>
                      <a:lnTo>
                        <a:pt x="219" y="24"/>
                      </a:lnTo>
                      <a:lnTo>
                        <a:pt x="219" y="24"/>
                      </a:lnTo>
                      <a:lnTo>
                        <a:pt x="219" y="24"/>
                      </a:lnTo>
                      <a:lnTo>
                        <a:pt x="219" y="27"/>
                      </a:lnTo>
                      <a:lnTo>
                        <a:pt x="220" y="28"/>
                      </a:lnTo>
                      <a:lnTo>
                        <a:pt x="221" y="28"/>
                      </a:lnTo>
                      <a:lnTo>
                        <a:pt x="223" y="27"/>
                      </a:lnTo>
                      <a:lnTo>
                        <a:pt x="225" y="25"/>
                      </a:lnTo>
                      <a:lnTo>
                        <a:pt x="225" y="23"/>
                      </a:lnTo>
                      <a:lnTo>
                        <a:pt x="226" y="23"/>
                      </a:lnTo>
                      <a:lnTo>
                        <a:pt x="226" y="21"/>
                      </a:lnTo>
                      <a:lnTo>
                        <a:pt x="228" y="21"/>
                      </a:lnTo>
                      <a:lnTo>
                        <a:pt x="228" y="24"/>
                      </a:lnTo>
                      <a:lnTo>
                        <a:pt x="228" y="25"/>
                      </a:lnTo>
                      <a:lnTo>
                        <a:pt x="228" y="27"/>
                      </a:lnTo>
                      <a:lnTo>
                        <a:pt x="228" y="25"/>
                      </a:lnTo>
                      <a:lnTo>
                        <a:pt x="230" y="24"/>
                      </a:lnTo>
                      <a:lnTo>
                        <a:pt x="230" y="24"/>
                      </a:lnTo>
                      <a:lnTo>
                        <a:pt x="230" y="23"/>
                      </a:lnTo>
                      <a:lnTo>
                        <a:pt x="230" y="23"/>
                      </a:lnTo>
                      <a:lnTo>
                        <a:pt x="232" y="21"/>
                      </a:lnTo>
                      <a:lnTo>
                        <a:pt x="232" y="20"/>
                      </a:lnTo>
                      <a:lnTo>
                        <a:pt x="232" y="20"/>
                      </a:lnTo>
                      <a:lnTo>
                        <a:pt x="232" y="25"/>
                      </a:lnTo>
                      <a:lnTo>
                        <a:pt x="232" y="25"/>
                      </a:lnTo>
                      <a:lnTo>
                        <a:pt x="232" y="25"/>
                      </a:lnTo>
                      <a:lnTo>
                        <a:pt x="234" y="25"/>
                      </a:lnTo>
                      <a:lnTo>
                        <a:pt x="236" y="23"/>
                      </a:lnTo>
                      <a:lnTo>
                        <a:pt x="234" y="23"/>
                      </a:lnTo>
                      <a:lnTo>
                        <a:pt x="233" y="20"/>
                      </a:lnTo>
                      <a:lnTo>
                        <a:pt x="234" y="20"/>
                      </a:lnTo>
                      <a:lnTo>
                        <a:pt x="234" y="20"/>
                      </a:lnTo>
                      <a:lnTo>
                        <a:pt x="236" y="20"/>
                      </a:lnTo>
                      <a:lnTo>
                        <a:pt x="236" y="20"/>
                      </a:lnTo>
                      <a:lnTo>
                        <a:pt x="236" y="20"/>
                      </a:lnTo>
                      <a:lnTo>
                        <a:pt x="238" y="21"/>
                      </a:lnTo>
                      <a:lnTo>
                        <a:pt x="240" y="23"/>
                      </a:lnTo>
                      <a:lnTo>
                        <a:pt x="242" y="24"/>
                      </a:lnTo>
                      <a:lnTo>
                        <a:pt x="241" y="21"/>
                      </a:lnTo>
                      <a:lnTo>
                        <a:pt x="240" y="19"/>
                      </a:lnTo>
                      <a:lnTo>
                        <a:pt x="238" y="17"/>
                      </a:lnTo>
                      <a:lnTo>
                        <a:pt x="237" y="19"/>
                      </a:lnTo>
                      <a:lnTo>
                        <a:pt x="236" y="19"/>
                      </a:lnTo>
                      <a:lnTo>
                        <a:pt x="236" y="19"/>
                      </a:lnTo>
                      <a:lnTo>
                        <a:pt x="236" y="17"/>
                      </a:lnTo>
                      <a:lnTo>
                        <a:pt x="236" y="17"/>
                      </a:lnTo>
                      <a:lnTo>
                        <a:pt x="234" y="16"/>
                      </a:lnTo>
                      <a:lnTo>
                        <a:pt x="238" y="16"/>
                      </a:lnTo>
                      <a:lnTo>
                        <a:pt x="240" y="14"/>
                      </a:lnTo>
                      <a:lnTo>
                        <a:pt x="242" y="15"/>
                      </a:lnTo>
                      <a:lnTo>
                        <a:pt x="242" y="16"/>
                      </a:lnTo>
                      <a:lnTo>
                        <a:pt x="243" y="16"/>
                      </a:lnTo>
                      <a:lnTo>
                        <a:pt x="246" y="16"/>
                      </a:lnTo>
                      <a:lnTo>
                        <a:pt x="246" y="17"/>
                      </a:lnTo>
                      <a:lnTo>
                        <a:pt x="247" y="19"/>
                      </a:lnTo>
                      <a:lnTo>
                        <a:pt x="249" y="19"/>
                      </a:lnTo>
                      <a:lnTo>
                        <a:pt x="249" y="20"/>
                      </a:lnTo>
                      <a:lnTo>
                        <a:pt x="251" y="20"/>
                      </a:lnTo>
                      <a:lnTo>
                        <a:pt x="251" y="20"/>
                      </a:lnTo>
                      <a:lnTo>
                        <a:pt x="253" y="20"/>
                      </a:lnTo>
                      <a:lnTo>
                        <a:pt x="253" y="20"/>
                      </a:lnTo>
                      <a:lnTo>
                        <a:pt x="253" y="20"/>
                      </a:lnTo>
                      <a:lnTo>
                        <a:pt x="253" y="19"/>
                      </a:lnTo>
                      <a:lnTo>
                        <a:pt x="254" y="17"/>
                      </a:lnTo>
                      <a:lnTo>
                        <a:pt x="254" y="17"/>
                      </a:lnTo>
                      <a:lnTo>
                        <a:pt x="254" y="17"/>
                      </a:lnTo>
                      <a:lnTo>
                        <a:pt x="255" y="17"/>
                      </a:lnTo>
                      <a:lnTo>
                        <a:pt x="257" y="16"/>
                      </a:lnTo>
                      <a:lnTo>
                        <a:pt x="258" y="16"/>
                      </a:lnTo>
                      <a:lnTo>
                        <a:pt x="258" y="15"/>
                      </a:lnTo>
                      <a:lnTo>
                        <a:pt x="259" y="15"/>
                      </a:lnTo>
                      <a:lnTo>
                        <a:pt x="261" y="12"/>
                      </a:lnTo>
                      <a:lnTo>
                        <a:pt x="261" y="12"/>
                      </a:lnTo>
                      <a:lnTo>
                        <a:pt x="261" y="11"/>
                      </a:lnTo>
                      <a:lnTo>
                        <a:pt x="263" y="11"/>
                      </a:lnTo>
                      <a:lnTo>
                        <a:pt x="263" y="12"/>
                      </a:lnTo>
                      <a:lnTo>
                        <a:pt x="263" y="15"/>
                      </a:lnTo>
                      <a:lnTo>
                        <a:pt x="267" y="15"/>
                      </a:lnTo>
                      <a:lnTo>
                        <a:pt x="267" y="14"/>
                      </a:lnTo>
                      <a:lnTo>
                        <a:pt x="266" y="12"/>
                      </a:lnTo>
                      <a:lnTo>
                        <a:pt x="266" y="11"/>
                      </a:lnTo>
                      <a:lnTo>
                        <a:pt x="266" y="8"/>
                      </a:lnTo>
                      <a:lnTo>
                        <a:pt x="267" y="7"/>
                      </a:lnTo>
                      <a:lnTo>
                        <a:pt x="267" y="7"/>
                      </a:lnTo>
                      <a:lnTo>
                        <a:pt x="268" y="7"/>
                      </a:lnTo>
                      <a:lnTo>
                        <a:pt x="270" y="8"/>
                      </a:lnTo>
                      <a:lnTo>
                        <a:pt x="271" y="10"/>
                      </a:lnTo>
                      <a:lnTo>
                        <a:pt x="272" y="10"/>
                      </a:lnTo>
                      <a:lnTo>
                        <a:pt x="272" y="8"/>
                      </a:lnTo>
                      <a:lnTo>
                        <a:pt x="274" y="8"/>
                      </a:lnTo>
                      <a:lnTo>
                        <a:pt x="274" y="11"/>
                      </a:lnTo>
                      <a:lnTo>
                        <a:pt x="276" y="10"/>
                      </a:lnTo>
                      <a:lnTo>
                        <a:pt x="276" y="10"/>
                      </a:lnTo>
                      <a:lnTo>
                        <a:pt x="276" y="11"/>
                      </a:lnTo>
                      <a:lnTo>
                        <a:pt x="278" y="11"/>
                      </a:lnTo>
                      <a:lnTo>
                        <a:pt x="278" y="12"/>
                      </a:lnTo>
                      <a:lnTo>
                        <a:pt x="276" y="15"/>
                      </a:lnTo>
                      <a:lnTo>
                        <a:pt x="275" y="15"/>
                      </a:lnTo>
                      <a:lnTo>
                        <a:pt x="275" y="16"/>
                      </a:lnTo>
                      <a:lnTo>
                        <a:pt x="272" y="16"/>
                      </a:lnTo>
                      <a:lnTo>
                        <a:pt x="272" y="20"/>
                      </a:lnTo>
                      <a:lnTo>
                        <a:pt x="271" y="24"/>
                      </a:lnTo>
                      <a:lnTo>
                        <a:pt x="271" y="24"/>
                      </a:lnTo>
                      <a:lnTo>
                        <a:pt x="272" y="24"/>
                      </a:lnTo>
                      <a:lnTo>
                        <a:pt x="272" y="24"/>
                      </a:lnTo>
                      <a:lnTo>
                        <a:pt x="272" y="24"/>
                      </a:lnTo>
                      <a:lnTo>
                        <a:pt x="274" y="23"/>
                      </a:lnTo>
                      <a:lnTo>
                        <a:pt x="274" y="21"/>
                      </a:lnTo>
                      <a:lnTo>
                        <a:pt x="275" y="21"/>
                      </a:lnTo>
                      <a:lnTo>
                        <a:pt x="275" y="19"/>
                      </a:lnTo>
                      <a:lnTo>
                        <a:pt x="276" y="19"/>
                      </a:lnTo>
                      <a:lnTo>
                        <a:pt x="276" y="17"/>
                      </a:lnTo>
                      <a:lnTo>
                        <a:pt x="279" y="17"/>
                      </a:lnTo>
                      <a:lnTo>
                        <a:pt x="279" y="16"/>
                      </a:lnTo>
                      <a:lnTo>
                        <a:pt x="280" y="14"/>
                      </a:lnTo>
                      <a:lnTo>
                        <a:pt x="280" y="12"/>
                      </a:lnTo>
                      <a:lnTo>
                        <a:pt x="281" y="11"/>
                      </a:lnTo>
                      <a:lnTo>
                        <a:pt x="283" y="11"/>
                      </a:lnTo>
                      <a:lnTo>
                        <a:pt x="283" y="10"/>
                      </a:lnTo>
                      <a:lnTo>
                        <a:pt x="283" y="8"/>
                      </a:lnTo>
                      <a:lnTo>
                        <a:pt x="284" y="8"/>
                      </a:lnTo>
                      <a:lnTo>
                        <a:pt x="285" y="8"/>
                      </a:lnTo>
                      <a:lnTo>
                        <a:pt x="285" y="6"/>
                      </a:lnTo>
                      <a:lnTo>
                        <a:pt x="287" y="6"/>
                      </a:lnTo>
                      <a:lnTo>
                        <a:pt x="287" y="8"/>
                      </a:lnTo>
                      <a:lnTo>
                        <a:pt x="287" y="8"/>
                      </a:lnTo>
                      <a:lnTo>
                        <a:pt x="287" y="10"/>
                      </a:lnTo>
                      <a:lnTo>
                        <a:pt x="285" y="11"/>
                      </a:lnTo>
                      <a:lnTo>
                        <a:pt x="285" y="12"/>
                      </a:lnTo>
                      <a:lnTo>
                        <a:pt x="284" y="12"/>
                      </a:lnTo>
                      <a:lnTo>
                        <a:pt x="284" y="14"/>
                      </a:lnTo>
                      <a:lnTo>
                        <a:pt x="285" y="14"/>
                      </a:lnTo>
                      <a:lnTo>
                        <a:pt x="285" y="15"/>
                      </a:lnTo>
                      <a:lnTo>
                        <a:pt x="284" y="19"/>
                      </a:lnTo>
                      <a:lnTo>
                        <a:pt x="285" y="19"/>
                      </a:lnTo>
                      <a:lnTo>
                        <a:pt x="285" y="16"/>
                      </a:lnTo>
                      <a:lnTo>
                        <a:pt x="287" y="15"/>
                      </a:lnTo>
                      <a:lnTo>
                        <a:pt x="289" y="14"/>
                      </a:lnTo>
                      <a:lnTo>
                        <a:pt x="289" y="11"/>
                      </a:lnTo>
                      <a:lnTo>
                        <a:pt x="291" y="10"/>
                      </a:lnTo>
                      <a:lnTo>
                        <a:pt x="291" y="10"/>
                      </a:lnTo>
                      <a:lnTo>
                        <a:pt x="292" y="8"/>
                      </a:lnTo>
                      <a:lnTo>
                        <a:pt x="293" y="8"/>
                      </a:lnTo>
                      <a:lnTo>
                        <a:pt x="293" y="7"/>
                      </a:lnTo>
                      <a:lnTo>
                        <a:pt x="292" y="6"/>
                      </a:lnTo>
                      <a:lnTo>
                        <a:pt x="292" y="4"/>
                      </a:lnTo>
                      <a:lnTo>
                        <a:pt x="295" y="4"/>
                      </a:lnTo>
                      <a:lnTo>
                        <a:pt x="295" y="4"/>
                      </a:lnTo>
                      <a:lnTo>
                        <a:pt x="295" y="4"/>
                      </a:lnTo>
                      <a:lnTo>
                        <a:pt x="295"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3">
                  <a:extLst>
                    <a:ext uri="{FF2B5EF4-FFF2-40B4-BE49-F238E27FC236}">
                      <a16:creationId xmlns:a16="http://schemas.microsoft.com/office/drawing/2014/main" xmlns="" id="{0AACB07E-BC3A-4F59-9412-62F14AE637E0}"/>
                    </a:ext>
                  </a:extLst>
                </p:cNvPr>
                <p:cNvSpPr>
                  <a:spLocks/>
                </p:cNvSpPr>
                <p:nvPr/>
              </p:nvSpPr>
              <p:spPr bwMode="auto">
                <a:xfrm>
                  <a:off x="7514397" y="1457779"/>
                  <a:ext cx="976313" cy="579438"/>
                </a:xfrm>
                <a:custGeom>
                  <a:avLst/>
                  <a:gdLst>
                    <a:gd name="T0" fmla="*/ 219 w 615"/>
                    <a:gd name="T1" fmla="*/ 11 h 365"/>
                    <a:gd name="T2" fmla="*/ 228 w 615"/>
                    <a:gd name="T3" fmla="*/ 16 h 365"/>
                    <a:gd name="T4" fmla="*/ 216 w 615"/>
                    <a:gd name="T5" fmla="*/ 28 h 365"/>
                    <a:gd name="T6" fmla="*/ 250 w 615"/>
                    <a:gd name="T7" fmla="*/ 15 h 365"/>
                    <a:gd name="T8" fmla="*/ 254 w 615"/>
                    <a:gd name="T9" fmla="*/ 32 h 365"/>
                    <a:gd name="T10" fmla="*/ 292 w 615"/>
                    <a:gd name="T11" fmla="*/ 33 h 365"/>
                    <a:gd name="T12" fmla="*/ 326 w 615"/>
                    <a:gd name="T13" fmla="*/ 32 h 365"/>
                    <a:gd name="T14" fmla="*/ 352 w 615"/>
                    <a:gd name="T15" fmla="*/ 45 h 365"/>
                    <a:gd name="T16" fmla="*/ 361 w 615"/>
                    <a:gd name="T17" fmla="*/ 55 h 365"/>
                    <a:gd name="T18" fmla="*/ 402 w 615"/>
                    <a:gd name="T19" fmla="*/ 51 h 365"/>
                    <a:gd name="T20" fmla="*/ 428 w 615"/>
                    <a:gd name="T21" fmla="*/ 59 h 365"/>
                    <a:gd name="T22" fmla="*/ 449 w 615"/>
                    <a:gd name="T23" fmla="*/ 45 h 365"/>
                    <a:gd name="T24" fmla="*/ 497 w 615"/>
                    <a:gd name="T25" fmla="*/ 51 h 365"/>
                    <a:gd name="T26" fmla="*/ 524 w 615"/>
                    <a:gd name="T27" fmla="*/ 62 h 365"/>
                    <a:gd name="T28" fmla="*/ 550 w 615"/>
                    <a:gd name="T29" fmla="*/ 81 h 365"/>
                    <a:gd name="T30" fmla="*/ 577 w 615"/>
                    <a:gd name="T31" fmla="*/ 108 h 365"/>
                    <a:gd name="T32" fmla="*/ 613 w 615"/>
                    <a:gd name="T33" fmla="*/ 114 h 365"/>
                    <a:gd name="T34" fmla="*/ 598 w 615"/>
                    <a:gd name="T35" fmla="*/ 126 h 365"/>
                    <a:gd name="T36" fmla="*/ 582 w 615"/>
                    <a:gd name="T37" fmla="*/ 140 h 365"/>
                    <a:gd name="T38" fmla="*/ 551 w 615"/>
                    <a:gd name="T39" fmla="*/ 119 h 365"/>
                    <a:gd name="T40" fmla="*/ 531 w 615"/>
                    <a:gd name="T41" fmla="*/ 114 h 365"/>
                    <a:gd name="T42" fmla="*/ 521 w 615"/>
                    <a:gd name="T43" fmla="*/ 131 h 365"/>
                    <a:gd name="T44" fmla="*/ 504 w 615"/>
                    <a:gd name="T45" fmla="*/ 132 h 365"/>
                    <a:gd name="T46" fmla="*/ 517 w 615"/>
                    <a:gd name="T47" fmla="*/ 152 h 365"/>
                    <a:gd name="T48" fmla="*/ 499 w 615"/>
                    <a:gd name="T49" fmla="*/ 161 h 365"/>
                    <a:gd name="T50" fmla="*/ 467 w 615"/>
                    <a:gd name="T51" fmla="*/ 170 h 365"/>
                    <a:gd name="T52" fmla="*/ 454 w 615"/>
                    <a:gd name="T53" fmla="*/ 183 h 365"/>
                    <a:gd name="T54" fmla="*/ 420 w 615"/>
                    <a:gd name="T55" fmla="*/ 187 h 365"/>
                    <a:gd name="T56" fmla="*/ 402 w 615"/>
                    <a:gd name="T57" fmla="*/ 191 h 365"/>
                    <a:gd name="T58" fmla="*/ 376 w 615"/>
                    <a:gd name="T59" fmla="*/ 210 h 365"/>
                    <a:gd name="T60" fmla="*/ 380 w 615"/>
                    <a:gd name="T61" fmla="*/ 248 h 365"/>
                    <a:gd name="T62" fmla="*/ 357 w 615"/>
                    <a:gd name="T63" fmla="*/ 275 h 365"/>
                    <a:gd name="T64" fmla="*/ 330 w 615"/>
                    <a:gd name="T65" fmla="*/ 316 h 365"/>
                    <a:gd name="T66" fmla="*/ 315 w 615"/>
                    <a:gd name="T67" fmla="*/ 284 h 365"/>
                    <a:gd name="T68" fmla="*/ 322 w 615"/>
                    <a:gd name="T69" fmla="*/ 241 h 365"/>
                    <a:gd name="T70" fmla="*/ 348 w 615"/>
                    <a:gd name="T71" fmla="*/ 212 h 365"/>
                    <a:gd name="T72" fmla="*/ 368 w 615"/>
                    <a:gd name="T73" fmla="*/ 186 h 365"/>
                    <a:gd name="T74" fmla="*/ 399 w 615"/>
                    <a:gd name="T75" fmla="*/ 163 h 365"/>
                    <a:gd name="T76" fmla="*/ 380 w 615"/>
                    <a:gd name="T77" fmla="*/ 173 h 365"/>
                    <a:gd name="T78" fmla="*/ 353 w 615"/>
                    <a:gd name="T79" fmla="*/ 187 h 365"/>
                    <a:gd name="T80" fmla="*/ 344 w 615"/>
                    <a:gd name="T81" fmla="*/ 170 h 365"/>
                    <a:gd name="T82" fmla="*/ 314 w 615"/>
                    <a:gd name="T83" fmla="*/ 186 h 365"/>
                    <a:gd name="T84" fmla="*/ 309 w 615"/>
                    <a:gd name="T85" fmla="*/ 207 h 365"/>
                    <a:gd name="T86" fmla="*/ 275 w 615"/>
                    <a:gd name="T87" fmla="*/ 211 h 365"/>
                    <a:gd name="T88" fmla="*/ 258 w 615"/>
                    <a:gd name="T89" fmla="*/ 198 h 365"/>
                    <a:gd name="T90" fmla="*/ 236 w 615"/>
                    <a:gd name="T91" fmla="*/ 203 h 365"/>
                    <a:gd name="T92" fmla="*/ 219 w 615"/>
                    <a:gd name="T93" fmla="*/ 201 h 365"/>
                    <a:gd name="T94" fmla="*/ 186 w 615"/>
                    <a:gd name="T95" fmla="*/ 211 h 365"/>
                    <a:gd name="T96" fmla="*/ 160 w 615"/>
                    <a:gd name="T97" fmla="*/ 238 h 365"/>
                    <a:gd name="T98" fmla="*/ 132 w 615"/>
                    <a:gd name="T99" fmla="*/ 267 h 365"/>
                    <a:gd name="T100" fmla="*/ 153 w 615"/>
                    <a:gd name="T101" fmla="*/ 287 h 365"/>
                    <a:gd name="T102" fmla="*/ 184 w 615"/>
                    <a:gd name="T103" fmla="*/ 296 h 365"/>
                    <a:gd name="T104" fmla="*/ 177 w 615"/>
                    <a:gd name="T105" fmla="*/ 314 h 365"/>
                    <a:gd name="T106" fmla="*/ 171 w 615"/>
                    <a:gd name="T107" fmla="*/ 343 h 365"/>
                    <a:gd name="T108" fmla="*/ 4 w 615"/>
                    <a:gd name="T109" fmla="*/ 3 h 365"/>
                    <a:gd name="T110" fmla="*/ 34 w 615"/>
                    <a:gd name="T111" fmla="*/ 8 h 365"/>
                    <a:gd name="T112" fmla="*/ 54 w 615"/>
                    <a:gd name="T113" fmla="*/ 20 h 365"/>
                    <a:gd name="T114" fmla="*/ 72 w 615"/>
                    <a:gd name="T115" fmla="*/ 24 h 365"/>
                    <a:gd name="T116" fmla="*/ 92 w 615"/>
                    <a:gd name="T117" fmla="*/ 38 h 365"/>
                    <a:gd name="T118" fmla="*/ 112 w 615"/>
                    <a:gd name="T119" fmla="*/ 26 h 365"/>
                    <a:gd name="T120" fmla="*/ 148 w 615"/>
                    <a:gd name="T121" fmla="*/ 30 h 365"/>
                    <a:gd name="T122" fmla="*/ 162 w 615"/>
                    <a:gd name="T123" fmla="*/ 28 h 365"/>
                    <a:gd name="T124" fmla="*/ 170 w 615"/>
                    <a:gd name="T125" fmla="*/ 1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5" h="365">
                      <a:moveTo>
                        <a:pt x="174" y="0"/>
                      </a:moveTo>
                      <a:lnTo>
                        <a:pt x="181" y="0"/>
                      </a:lnTo>
                      <a:lnTo>
                        <a:pt x="182" y="3"/>
                      </a:lnTo>
                      <a:lnTo>
                        <a:pt x="183" y="3"/>
                      </a:lnTo>
                      <a:lnTo>
                        <a:pt x="183" y="4"/>
                      </a:lnTo>
                      <a:lnTo>
                        <a:pt x="187" y="4"/>
                      </a:lnTo>
                      <a:lnTo>
                        <a:pt x="187" y="4"/>
                      </a:lnTo>
                      <a:lnTo>
                        <a:pt x="188" y="4"/>
                      </a:lnTo>
                      <a:lnTo>
                        <a:pt x="188" y="5"/>
                      </a:lnTo>
                      <a:lnTo>
                        <a:pt x="194" y="5"/>
                      </a:lnTo>
                      <a:lnTo>
                        <a:pt x="194" y="5"/>
                      </a:lnTo>
                      <a:lnTo>
                        <a:pt x="196" y="5"/>
                      </a:lnTo>
                      <a:lnTo>
                        <a:pt x="196" y="7"/>
                      </a:lnTo>
                      <a:lnTo>
                        <a:pt x="199" y="7"/>
                      </a:lnTo>
                      <a:lnTo>
                        <a:pt x="199" y="7"/>
                      </a:lnTo>
                      <a:lnTo>
                        <a:pt x="207" y="7"/>
                      </a:lnTo>
                      <a:lnTo>
                        <a:pt x="207" y="7"/>
                      </a:lnTo>
                      <a:lnTo>
                        <a:pt x="208" y="7"/>
                      </a:lnTo>
                      <a:lnTo>
                        <a:pt x="208" y="8"/>
                      </a:lnTo>
                      <a:lnTo>
                        <a:pt x="212" y="8"/>
                      </a:lnTo>
                      <a:lnTo>
                        <a:pt x="212" y="8"/>
                      </a:lnTo>
                      <a:lnTo>
                        <a:pt x="217" y="9"/>
                      </a:lnTo>
                      <a:lnTo>
                        <a:pt x="217" y="9"/>
                      </a:lnTo>
                      <a:lnTo>
                        <a:pt x="217" y="9"/>
                      </a:lnTo>
                      <a:lnTo>
                        <a:pt x="219" y="11"/>
                      </a:lnTo>
                      <a:lnTo>
                        <a:pt x="219" y="11"/>
                      </a:lnTo>
                      <a:lnTo>
                        <a:pt x="212" y="11"/>
                      </a:lnTo>
                      <a:lnTo>
                        <a:pt x="212" y="11"/>
                      </a:lnTo>
                      <a:lnTo>
                        <a:pt x="211" y="11"/>
                      </a:lnTo>
                      <a:lnTo>
                        <a:pt x="211" y="9"/>
                      </a:lnTo>
                      <a:lnTo>
                        <a:pt x="211" y="9"/>
                      </a:lnTo>
                      <a:lnTo>
                        <a:pt x="209" y="9"/>
                      </a:lnTo>
                      <a:lnTo>
                        <a:pt x="209" y="11"/>
                      </a:lnTo>
                      <a:lnTo>
                        <a:pt x="208" y="11"/>
                      </a:lnTo>
                      <a:lnTo>
                        <a:pt x="209" y="12"/>
                      </a:lnTo>
                      <a:lnTo>
                        <a:pt x="209" y="15"/>
                      </a:lnTo>
                      <a:lnTo>
                        <a:pt x="211" y="15"/>
                      </a:lnTo>
                      <a:lnTo>
                        <a:pt x="212" y="16"/>
                      </a:lnTo>
                      <a:lnTo>
                        <a:pt x="213" y="15"/>
                      </a:lnTo>
                      <a:lnTo>
                        <a:pt x="215" y="15"/>
                      </a:lnTo>
                      <a:lnTo>
                        <a:pt x="216" y="15"/>
                      </a:lnTo>
                      <a:lnTo>
                        <a:pt x="217" y="15"/>
                      </a:lnTo>
                      <a:lnTo>
                        <a:pt x="221" y="15"/>
                      </a:lnTo>
                      <a:lnTo>
                        <a:pt x="221" y="15"/>
                      </a:lnTo>
                      <a:lnTo>
                        <a:pt x="225" y="15"/>
                      </a:lnTo>
                      <a:lnTo>
                        <a:pt x="225" y="13"/>
                      </a:lnTo>
                      <a:lnTo>
                        <a:pt x="225" y="13"/>
                      </a:lnTo>
                      <a:lnTo>
                        <a:pt x="226" y="13"/>
                      </a:lnTo>
                      <a:lnTo>
                        <a:pt x="229" y="15"/>
                      </a:lnTo>
                      <a:lnTo>
                        <a:pt x="228" y="16"/>
                      </a:lnTo>
                      <a:lnTo>
                        <a:pt x="228" y="17"/>
                      </a:lnTo>
                      <a:lnTo>
                        <a:pt x="228" y="20"/>
                      </a:lnTo>
                      <a:lnTo>
                        <a:pt x="225" y="20"/>
                      </a:lnTo>
                      <a:lnTo>
                        <a:pt x="224" y="19"/>
                      </a:lnTo>
                      <a:lnTo>
                        <a:pt x="225" y="17"/>
                      </a:lnTo>
                      <a:lnTo>
                        <a:pt x="225" y="16"/>
                      </a:lnTo>
                      <a:lnTo>
                        <a:pt x="225" y="16"/>
                      </a:lnTo>
                      <a:lnTo>
                        <a:pt x="225" y="16"/>
                      </a:lnTo>
                      <a:lnTo>
                        <a:pt x="224" y="16"/>
                      </a:lnTo>
                      <a:lnTo>
                        <a:pt x="224" y="16"/>
                      </a:lnTo>
                      <a:lnTo>
                        <a:pt x="224" y="16"/>
                      </a:lnTo>
                      <a:lnTo>
                        <a:pt x="222" y="17"/>
                      </a:lnTo>
                      <a:lnTo>
                        <a:pt x="222" y="19"/>
                      </a:lnTo>
                      <a:lnTo>
                        <a:pt x="221" y="21"/>
                      </a:lnTo>
                      <a:lnTo>
                        <a:pt x="217" y="21"/>
                      </a:lnTo>
                      <a:lnTo>
                        <a:pt x="217" y="24"/>
                      </a:lnTo>
                      <a:lnTo>
                        <a:pt x="219" y="24"/>
                      </a:lnTo>
                      <a:lnTo>
                        <a:pt x="219" y="24"/>
                      </a:lnTo>
                      <a:lnTo>
                        <a:pt x="219" y="24"/>
                      </a:lnTo>
                      <a:lnTo>
                        <a:pt x="220" y="24"/>
                      </a:lnTo>
                      <a:lnTo>
                        <a:pt x="219" y="25"/>
                      </a:lnTo>
                      <a:lnTo>
                        <a:pt x="219" y="26"/>
                      </a:lnTo>
                      <a:lnTo>
                        <a:pt x="216" y="26"/>
                      </a:lnTo>
                      <a:lnTo>
                        <a:pt x="216" y="28"/>
                      </a:lnTo>
                      <a:lnTo>
                        <a:pt x="216" y="28"/>
                      </a:lnTo>
                      <a:lnTo>
                        <a:pt x="217" y="29"/>
                      </a:lnTo>
                      <a:lnTo>
                        <a:pt x="219" y="29"/>
                      </a:lnTo>
                      <a:lnTo>
                        <a:pt x="221" y="29"/>
                      </a:lnTo>
                      <a:lnTo>
                        <a:pt x="222" y="28"/>
                      </a:lnTo>
                      <a:lnTo>
                        <a:pt x="225" y="28"/>
                      </a:lnTo>
                      <a:lnTo>
                        <a:pt x="225" y="26"/>
                      </a:lnTo>
                      <a:lnTo>
                        <a:pt x="226" y="26"/>
                      </a:lnTo>
                      <a:lnTo>
                        <a:pt x="228" y="24"/>
                      </a:lnTo>
                      <a:lnTo>
                        <a:pt x="228" y="24"/>
                      </a:lnTo>
                      <a:lnTo>
                        <a:pt x="228" y="22"/>
                      </a:lnTo>
                      <a:lnTo>
                        <a:pt x="230" y="20"/>
                      </a:lnTo>
                      <a:lnTo>
                        <a:pt x="232" y="17"/>
                      </a:lnTo>
                      <a:lnTo>
                        <a:pt x="233" y="17"/>
                      </a:lnTo>
                      <a:lnTo>
                        <a:pt x="233" y="15"/>
                      </a:lnTo>
                      <a:lnTo>
                        <a:pt x="233" y="15"/>
                      </a:lnTo>
                      <a:lnTo>
                        <a:pt x="234" y="13"/>
                      </a:lnTo>
                      <a:lnTo>
                        <a:pt x="236" y="13"/>
                      </a:lnTo>
                      <a:lnTo>
                        <a:pt x="237" y="12"/>
                      </a:lnTo>
                      <a:lnTo>
                        <a:pt x="237" y="12"/>
                      </a:lnTo>
                      <a:lnTo>
                        <a:pt x="239" y="12"/>
                      </a:lnTo>
                      <a:lnTo>
                        <a:pt x="241" y="13"/>
                      </a:lnTo>
                      <a:lnTo>
                        <a:pt x="241" y="13"/>
                      </a:lnTo>
                      <a:lnTo>
                        <a:pt x="241" y="12"/>
                      </a:lnTo>
                      <a:lnTo>
                        <a:pt x="249" y="13"/>
                      </a:lnTo>
                      <a:lnTo>
                        <a:pt x="250" y="15"/>
                      </a:lnTo>
                      <a:lnTo>
                        <a:pt x="254" y="15"/>
                      </a:lnTo>
                      <a:lnTo>
                        <a:pt x="254" y="15"/>
                      </a:lnTo>
                      <a:lnTo>
                        <a:pt x="255" y="15"/>
                      </a:lnTo>
                      <a:lnTo>
                        <a:pt x="255" y="16"/>
                      </a:lnTo>
                      <a:lnTo>
                        <a:pt x="256" y="16"/>
                      </a:lnTo>
                      <a:lnTo>
                        <a:pt x="256" y="16"/>
                      </a:lnTo>
                      <a:lnTo>
                        <a:pt x="258" y="17"/>
                      </a:lnTo>
                      <a:lnTo>
                        <a:pt x="259" y="17"/>
                      </a:lnTo>
                      <a:lnTo>
                        <a:pt x="260" y="19"/>
                      </a:lnTo>
                      <a:lnTo>
                        <a:pt x="260" y="21"/>
                      </a:lnTo>
                      <a:lnTo>
                        <a:pt x="259" y="22"/>
                      </a:lnTo>
                      <a:lnTo>
                        <a:pt x="259" y="24"/>
                      </a:lnTo>
                      <a:lnTo>
                        <a:pt x="258" y="24"/>
                      </a:lnTo>
                      <a:lnTo>
                        <a:pt x="256" y="25"/>
                      </a:lnTo>
                      <a:lnTo>
                        <a:pt x="255" y="24"/>
                      </a:lnTo>
                      <a:lnTo>
                        <a:pt x="255" y="22"/>
                      </a:lnTo>
                      <a:lnTo>
                        <a:pt x="255" y="21"/>
                      </a:lnTo>
                      <a:lnTo>
                        <a:pt x="253" y="21"/>
                      </a:lnTo>
                      <a:lnTo>
                        <a:pt x="253" y="22"/>
                      </a:lnTo>
                      <a:lnTo>
                        <a:pt x="251" y="22"/>
                      </a:lnTo>
                      <a:lnTo>
                        <a:pt x="251" y="26"/>
                      </a:lnTo>
                      <a:lnTo>
                        <a:pt x="256" y="26"/>
                      </a:lnTo>
                      <a:lnTo>
                        <a:pt x="256" y="28"/>
                      </a:lnTo>
                      <a:lnTo>
                        <a:pt x="256" y="29"/>
                      </a:lnTo>
                      <a:lnTo>
                        <a:pt x="254" y="32"/>
                      </a:lnTo>
                      <a:lnTo>
                        <a:pt x="250" y="34"/>
                      </a:lnTo>
                      <a:lnTo>
                        <a:pt x="249" y="38"/>
                      </a:lnTo>
                      <a:lnTo>
                        <a:pt x="250" y="38"/>
                      </a:lnTo>
                      <a:lnTo>
                        <a:pt x="250" y="37"/>
                      </a:lnTo>
                      <a:lnTo>
                        <a:pt x="251" y="37"/>
                      </a:lnTo>
                      <a:lnTo>
                        <a:pt x="251" y="37"/>
                      </a:lnTo>
                      <a:lnTo>
                        <a:pt x="253" y="37"/>
                      </a:lnTo>
                      <a:lnTo>
                        <a:pt x="253" y="37"/>
                      </a:lnTo>
                      <a:lnTo>
                        <a:pt x="256" y="37"/>
                      </a:lnTo>
                      <a:lnTo>
                        <a:pt x="256" y="38"/>
                      </a:lnTo>
                      <a:lnTo>
                        <a:pt x="259" y="37"/>
                      </a:lnTo>
                      <a:lnTo>
                        <a:pt x="259" y="38"/>
                      </a:lnTo>
                      <a:lnTo>
                        <a:pt x="264" y="38"/>
                      </a:lnTo>
                      <a:lnTo>
                        <a:pt x="264" y="37"/>
                      </a:lnTo>
                      <a:lnTo>
                        <a:pt x="268" y="37"/>
                      </a:lnTo>
                      <a:lnTo>
                        <a:pt x="268" y="37"/>
                      </a:lnTo>
                      <a:lnTo>
                        <a:pt x="277" y="37"/>
                      </a:lnTo>
                      <a:lnTo>
                        <a:pt x="277" y="37"/>
                      </a:lnTo>
                      <a:lnTo>
                        <a:pt x="284" y="37"/>
                      </a:lnTo>
                      <a:lnTo>
                        <a:pt x="284" y="36"/>
                      </a:lnTo>
                      <a:lnTo>
                        <a:pt x="288" y="34"/>
                      </a:lnTo>
                      <a:lnTo>
                        <a:pt x="288" y="34"/>
                      </a:lnTo>
                      <a:lnTo>
                        <a:pt x="289" y="34"/>
                      </a:lnTo>
                      <a:lnTo>
                        <a:pt x="289" y="33"/>
                      </a:lnTo>
                      <a:lnTo>
                        <a:pt x="292" y="33"/>
                      </a:lnTo>
                      <a:lnTo>
                        <a:pt x="293" y="33"/>
                      </a:lnTo>
                      <a:lnTo>
                        <a:pt x="294" y="34"/>
                      </a:lnTo>
                      <a:lnTo>
                        <a:pt x="296" y="34"/>
                      </a:lnTo>
                      <a:lnTo>
                        <a:pt x="298" y="36"/>
                      </a:lnTo>
                      <a:lnTo>
                        <a:pt x="300" y="36"/>
                      </a:lnTo>
                      <a:lnTo>
                        <a:pt x="301" y="34"/>
                      </a:lnTo>
                      <a:lnTo>
                        <a:pt x="304" y="33"/>
                      </a:lnTo>
                      <a:lnTo>
                        <a:pt x="306" y="32"/>
                      </a:lnTo>
                      <a:lnTo>
                        <a:pt x="309" y="32"/>
                      </a:lnTo>
                      <a:lnTo>
                        <a:pt x="310" y="32"/>
                      </a:lnTo>
                      <a:lnTo>
                        <a:pt x="310" y="33"/>
                      </a:lnTo>
                      <a:lnTo>
                        <a:pt x="311" y="33"/>
                      </a:lnTo>
                      <a:lnTo>
                        <a:pt x="311" y="33"/>
                      </a:lnTo>
                      <a:lnTo>
                        <a:pt x="313" y="33"/>
                      </a:lnTo>
                      <a:lnTo>
                        <a:pt x="315" y="33"/>
                      </a:lnTo>
                      <a:lnTo>
                        <a:pt x="317" y="33"/>
                      </a:lnTo>
                      <a:lnTo>
                        <a:pt x="318" y="33"/>
                      </a:lnTo>
                      <a:lnTo>
                        <a:pt x="318" y="33"/>
                      </a:lnTo>
                      <a:lnTo>
                        <a:pt x="318" y="33"/>
                      </a:lnTo>
                      <a:lnTo>
                        <a:pt x="318" y="34"/>
                      </a:lnTo>
                      <a:lnTo>
                        <a:pt x="323" y="34"/>
                      </a:lnTo>
                      <a:lnTo>
                        <a:pt x="323" y="33"/>
                      </a:lnTo>
                      <a:lnTo>
                        <a:pt x="325" y="33"/>
                      </a:lnTo>
                      <a:lnTo>
                        <a:pt x="325" y="33"/>
                      </a:lnTo>
                      <a:lnTo>
                        <a:pt x="326" y="32"/>
                      </a:lnTo>
                      <a:lnTo>
                        <a:pt x="327" y="33"/>
                      </a:lnTo>
                      <a:lnTo>
                        <a:pt x="328" y="33"/>
                      </a:lnTo>
                      <a:lnTo>
                        <a:pt x="328" y="34"/>
                      </a:lnTo>
                      <a:lnTo>
                        <a:pt x="328" y="33"/>
                      </a:lnTo>
                      <a:lnTo>
                        <a:pt x="330" y="32"/>
                      </a:lnTo>
                      <a:lnTo>
                        <a:pt x="330" y="32"/>
                      </a:lnTo>
                      <a:lnTo>
                        <a:pt x="334" y="32"/>
                      </a:lnTo>
                      <a:lnTo>
                        <a:pt x="334" y="33"/>
                      </a:lnTo>
                      <a:lnTo>
                        <a:pt x="336" y="33"/>
                      </a:lnTo>
                      <a:lnTo>
                        <a:pt x="336" y="34"/>
                      </a:lnTo>
                      <a:lnTo>
                        <a:pt x="339" y="34"/>
                      </a:lnTo>
                      <a:lnTo>
                        <a:pt x="339" y="34"/>
                      </a:lnTo>
                      <a:lnTo>
                        <a:pt x="340" y="34"/>
                      </a:lnTo>
                      <a:lnTo>
                        <a:pt x="340" y="36"/>
                      </a:lnTo>
                      <a:lnTo>
                        <a:pt x="342" y="36"/>
                      </a:lnTo>
                      <a:lnTo>
                        <a:pt x="344" y="39"/>
                      </a:lnTo>
                      <a:lnTo>
                        <a:pt x="348" y="39"/>
                      </a:lnTo>
                      <a:lnTo>
                        <a:pt x="348" y="41"/>
                      </a:lnTo>
                      <a:lnTo>
                        <a:pt x="351" y="42"/>
                      </a:lnTo>
                      <a:lnTo>
                        <a:pt x="351" y="43"/>
                      </a:lnTo>
                      <a:lnTo>
                        <a:pt x="351" y="43"/>
                      </a:lnTo>
                      <a:lnTo>
                        <a:pt x="351" y="43"/>
                      </a:lnTo>
                      <a:lnTo>
                        <a:pt x="352" y="43"/>
                      </a:lnTo>
                      <a:lnTo>
                        <a:pt x="352" y="45"/>
                      </a:lnTo>
                      <a:lnTo>
                        <a:pt x="352" y="45"/>
                      </a:lnTo>
                      <a:lnTo>
                        <a:pt x="352" y="45"/>
                      </a:lnTo>
                      <a:lnTo>
                        <a:pt x="352" y="45"/>
                      </a:lnTo>
                      <a:lnTo>
                        <a:pt x="351" y="46"/>
                      </a:lnTo>
                      <a:lnTo>
                        <a:pt x="351" y="46"/>
                      </a:lnTo>
                      <a:lnTo>
                        <a:pt x="349" y="46"/>
                      </a:lnTo>
                      <a:lnTo>
                        <a:pt x="349" y="47"/>
                      </a:lnTo>
                      <a:lnTo>
                        <a:pt x="351" y="47"/>
                      </a:lnTo>
                      <a:lnTo>
                        <a:pt x="351" y="51"/>
                      </a:lnTo>
                      <a:lnTo>
                        <a:pt x="355" y="53"/>
                      </a:lnTo>
                      <a:lnTo>
                        <a:pt x="355" y="55"/>
                      </a:lnTo>
                      <a:lnTo>
                        <a:pt x="356" y="57"/>
                      </a:lnTo>
                      <a:lnTo>
                        <a:pt x="356" y="57"/>
                      </a:lnTo>
                      <a:lnTo>
                        <a:pt x="357" y="58"/>
                      </a:lnTo>
                      <a:lnTo>
                        <a:pt x="357" y="60"/>
                      </a:lnTo>
                      <a:lnTo>
                        <a:pt x="359" y="62"/>
                      </a:lnTo>
                      <a:lnTo>
                        <a:pt x="359" y="64"/>
                      </a:lnTo>
                      <a:lnTo>
                        <a:pt x="359" y="64"/>
                      </a:lnTo>
                      <a:lnTo>
                        <a:pt x="359" y="64"/>
                      </a:lnTo>
                      <a:lnTo>
                        <a:pt x="360" y="63"/>
                      </a:lnTo>
                      <a:lnTo>
                        <a:pt x="360" y="62"/>
                      </a:lnTo>
                      <a:lnTo>
                        <a:pt x="360" y="62"/>
                      </a:lnTo>
                      <a:lnTo>
                        <a:pt x="360" y="59"/>
                      </a:lnTo>
                      <a:lnTo>
                        <a:pt x="361" y="59"/>
                      </a:lnTo>
                      <a:lnTo>
                        <a:pt x="361" y="55"/>
                      </a:lnTo>
                      <a:lnTo>
                        <a:pt x="361" y="55"/>
                      </a:lnTo>
                      <a:lnTo>
                        <a:pt x="363" y="55"/>
                      </a:lnTo>
                      <a:lnTo>
                        <a:pt x="363" y="54"/>
                      </a:lnTo>
                      <a:lnTo>
                        <a:pt x="364" y="54"/>
                      </a:lnTo>
                      <a:lnTo>
                        <a:pt x="364" y="54"/>
                      </a:lnTo>
                      <a:lnTo>
                        <a:pt x="364" y="53"/>
                      </a:lnTo>
                      <a:lnTo>
                        <a:pt x="368" y="53"/>
                      </a:lnTo>
                      <a:lnTo>
                        <a:pt x="368" y="53"/>
                      </a:lnTo>
                      <a:lnTo>
                        <a:pt x="370" y="51"/>
                      </a:lnTo>
                      <a:lnTo>
                        <a:pt x="370" y="51"/>
                      </a:lnTo>
                      <a:lnTo>
                        <a:pt x="372" y="51"/>
                      </a:lnTo>
                      <a:lnTo>
                        <a:pt x="372" y="50"/>
                      </a:lnTo>
                      <a:lnTo>
                        <a:pt x="377" y="50"/>
                      </a:lnTo>
                      <a:lnTo>
                        <a:pt x="378" y="50"/>
                      </a:lnTo>
                      <a:lnTo>
                        <a:pt x="385" y="50"/>
                      </a:lnTo>
                      <a:lnTo>
                        <a:pt x="390" y="50"/>
                      </a:lnTo>
                      <a:lnTo>
                        <a:pt x="390" y="53"/>
                      </a:lnTo>
                      <a:lnTo>
                        <a:pt x="393" y="53"/>
                      </a:lnTo>
                      <a:lnTo>
                        <a:pt x="393" y="54"/>
                      </a:lnTo>
                      <a:lnTo>
                        <a:pt x="393" y="54"/>
                      </a:lnTo>
                      <a:lnTo>
                        <a:pt x="394" y="54"/>
                      </a:lnTo>
                      <a:lnTo>
                        <a:pt x="395" y="53"/>
                      </a:lnTo>
                      <a:lnTo>
                        <a:pt x="395" y="51"/>
                      </a:lnTo>
                      <a:lnTo>
                        <a:pt x="400" y="51"/>
                      </a:lnTo>
                      <a:lnTo>
                        <a:pt x="400" y="51"/>
                      </a:lnTo>
                      <a:lnTo>
                        <a:pt x="402" y="51"/>
                      </a:lnTo>
                      <a:lnTo>
                        <a:pt x="403" y="51"/>
                      </a:lnTo>
                      <a:lnTo>
                        <a:pt x="406" y="53"/>
                      </a:lnTo>
                      <a:lnTo>
                        <a:pt x="407" y="53"/>
                      </a:lnTo>
                      <a:lnTo>
                        <a:pt x="410" y="53"/>
                      </a:lnTo>
                      <a:lnTo>
                        <a:pt x="410" y="55"/>
                      </a:lnTo>
                      <a:lnTo>
                        <a:pt x="412" y="55"/>
                      </a:lnTo>
                      <a:lnTo>
                        <a:pt x="414" y="55"/>
                      </a:lnTo>
                      <a:lnTo>
                        <a:pt x="415" y="54"/>
                      </a:lnTo>
                      <a:lnTo>
                        <a:pt x="419" y="54"/>
                      </a:lnTo>
                      <a:lnTo>
                        <a:pt x="419" y="53"/>
                      </a:lnTo>
                      <a:lnTo>
                        <a:pt x="419" y="53"/>
                      </a:lnTo>
                      <a:lnTo>
                        <a:pt x="419" y="54"/>
                      </a:lnTo>
                      <a:lnTo>
                        <a:pt x="420" y="54"/>
                      </a:lnTo>
                      <a:lnTo>
                        <a:pt x="420" y="53"/>
                      </a:lnTo>
                      <a:lnTo>
                        <a:pt x="421" y="53"/>
                      </a:lnTo>
                      <a:lnTo>
                        <a:pt x="423" y="51"/>
                      </a:lnTo>
                      <a:lnTo>
                        <a:pt x="424" y="50"/>
                      </a:lnTo>
                      <a:lnTo>
                        <a:pt x="424" y="51"/>
                      </a:lnTo>
                      <a:lnTo>
                        <a:pt x="423" y="51"/>
                      </a:lnTo>
                      <a:lnTo>
                        <a:pt x="423" y="53"/>
                      </a:lnTo>
                      <a:lnTo>
                        <a:pt x="424" y="53"/>
                      </a:lnTo>
                      <a:lnTo>
                        <a:pt x="424" y="58"/>
                      </a:lnTo>
                      <a:lnTo>
                        <a:pt x="427" y="58"/>
                      </a:lnTo>
                      <a:lnTo>
                        <a:pt x="427" y="59"/>
                      </a:lnTo>
                      <a:lnTo>
                        <a:pt x="428" y="59"/>
                      </a:lnTo>
                      <a:lnTo>
                        <a:pt x="429" y="62"/>
                      </a:lnTo>
                      <a:lnTo>
                        <a:pt x="429" y="66"/>
                      </a:lnTo>
                      <a:lnTo>
                        <a:pt x="431" y="68"/>
                      </a:lnTo>
                      <a:lnTo>
                        <a:pt x="433" y="68"/>
                      </a:lnTo>
                      <a:lnTo>
                        <a:pt x="435" y="67"/>
                      </a:lnTo>
                      <a:lnTo>
                        <a:pt x="437" y="67"/>
                      </a:lnTo>
                      <a:lnTo>
                        <a:pt x="438" y="67"/>
                      </a:lnTo>
                      <a:lnTo>
                        <a:pt x="441" y="66"/>
                      </a:lnTo>
                      <a:lnTo>
                        <a:pt x="441" y="63"/>
                      </a:lnTo>
                      <a:lnTo>
                        <a:pt x="444" y="63"/>
                      </a:lnTo>
                      <a:lnTo>
                        <a:pt x="445" y="63"/>
                      </a:lnTo>
                      <a:lnTo>
                        <a:pt x="445" y="62"/>
                      </a:lnTo>
                      <a:lnTo>
                        <a:pt x="446" y="60"/>
                      </a:lnTo>
                      <a:lnTo>
                        <a:pt x="449" y="60"/>
                      </a:lnTo>
                      <a:lnTo>
                        <a:pt x="448" y="53"/>
                      </a:lnTo>
                      <a:lnTo>
                        <a:pt x="446" y="53"/>
                      </a:lnTo>
                      <a:lnTo>
                        <a:pt x="445" y="51"/>
                      </a:lnTo>
                      <a:lnTo>
                        <a:pt x="444" y="51"/>
                      </a:lnTo>
                      <a:lnTo>
                        <a:pt x="445" y="49"/>
                      </a:lnTo>
                      <a:lnTo>
                        <a:pt x="445" y="49"/>
                      </a:lnTo>
                      <a:lnTo>
                        <a:pt x="444" y="42"/>
                      </a:lnTo>
                      <a:lnTo>
                        <a:pt x="446" y="43"/>
                      </a:lnTo>
                      <a:lnTo>
                        <a:pt x="448" y="43"/>
                      </a:lnTo>
                      <a:lnTo>
                        <a:pt x="449" y="43"/>
                      </a:lnTo>
                      <a:lnTo>
                        <a:pt x="449" y="45"/>
                      </a:lnTo>
                      <a:lnTo>
                        <a:pt x="458" y="45"/>
                      </a:lnTo>
                      <a:lnTo>
                        <a:pt x="458" y="43"/>
                      </a:lnTo>
                      <a:lnTo>
                        <a:pt x="461" y="43"/>
                      </a:lnTo>
                      <a:lnTo>
                        <a:pt x="462" y="45"/>
                      </a:lnTo>
                      <a:lnTo>
                        <a:pt x="463" y="45"/>
                      </a:lnTo>
                      <a:lnTo>
                        <a:pt x="463" y="46"/>
                      </a:lnTo>
                      <a:lnTo>
                        <a:pt x="465" y="46"/>
                      </a:lnTo>
                      <a:lnTo>
                        <a:pt x="466" y="46"/>
                      </a:lnTo>
                      <a:lnTo>
                        <a:pt x="466" y="45"/>
                      </a:lnTo>
                      <a:lnTo>
                        <a:pt x="467" y="45"/>
                      </a:lnTo>
                      <a:lnTo>
                        <a:pt x="469" y="45"/>
                      </a:lnTo>
                      <a:lnTo>
                        <a:pt x="470" y="45"/>
                      </a:lnTo>
                      <a:lnTo>
                        <a:pt x="470" y="45"/>
                      </a:lnTo>
                      <a:lnTo>
                        <a:pt x="483" y="46"/>
                      </a:lnTo>
                      <a:lnTo>
                        <a:pt x="483" y="45"/>
                      </a:lnTo>
                      <a:lnTo>
                        <a:pt x="486" y="45"/>
                      </a:lnTo>
                      <a:lnTo>
                        <a:pt x="486" y="46"/>
                      </a:lnTo>
                      <a:lnTo>
                        <a:pt x="486" y="46"/>
                      </a:lnTo>
                      <a:lnTo>
                        <a:pt x="486" y="46"/>
                      </a:lnTo>
                      <a:lnTo>
                        <a:pt x="487" y="46"/>
                      </a:lnTo>
                      <a:lnTo>
                        <a:pt x="488" y="49"/>
                      </a:lnTo>
                      <a:lnTo>
                        <a:pt x="495" y="49"/>
                      </a:lnTo>
                      <a:lnTo>
                        <a:pt x="495" y="50"/>
                      </a:lnTo>
                      <a:lnTo>
                        <a:pt x="496" y="50"/>
                      </a:lnTo>
                      <a:lnTo>
                        <a:pt x="497" y="51"/>
                      </a:lnTo>
                      <a:lnTo>
                        <a:pt x="497" y="53"/>
                      </a:lnTo>
                      <a:lnTo>
                        <a:pt x="499" y="53"/>
                      </a:lnTo>
                      <a:lnTo>
                        <a:pt x="499" y="53"/>
                      </a:lnTo>
                      <a:lnTo>
                        <a:pt x="500" y="55"/>
                      </a:lnTo>
                      <a:lnTo>
                        <a:pt x="503" y="55"/>
                      </a:lnTo>
                      <a:lnTo>
                        <a:pt x="505" y="55"/>
                      </a:lnTo>
                      <a:lnTo>
                        <a:pt x="507" y="54"/>
                      </a:lnTo>
                      <a:lnTo>
                        <a:pt x="508" y="54"/>
                      </a:lnTo>
                      <a:lnTo>
                        <a:pt x="509" y="54"/>
                      </a:lnTo>
                      <a:lnTo>
                        <a:pt x="509" y="54"/>
                      </a:lnTo>
                      <a:lnTo>
                        <a:pt x="509" y="54"/>
                      </a:lnTo>
                      <a:lnTo>
                        <a:pt x="512" y="54"/>
                      </a:lnTo>
                      <a:lnTo>
                        <a:pt x="512" y="55"/>
                      </a:lnTo>
                      <a:lnTo>
                        <a:pt x="513" y="55"/>
                      </a:lnTo>
                      <a:lnTo>
                        <a:pt x="513" y="57"/>
                      </a:lnTo>
                      <a:lnTo>
                        <a:pt x="516" y="57"/>
                      </a:lnTo>
                      <a:lnTo>
                        <a:pt x="517" y="57"/>
                      </a:lnTo>
                      <a:lnTo>
                        <a:pt x="518" y="57"/>
                      </a:lnTo>
                      <a:lnTo>
                        <a:pt x="520" y="57"/>
                      </a:lnTo>
                      <a:lnTo>
                        <a:pt x="521" y="57"/>
                      </a:lnTo>
                      <a:lnTo>
                        <a:pt x="521" y="57"/>
                      </a:lnTo>
                      <a:lnTo>
                        <a:pt x="521" y="58"/>
                      </a:lnTo>
                      <a:lnTo>
                        <a:pt x="522" y="59"/>
                      </a:lnTo>
                      <a:lnTo>
                        <a:pt x="522" y="62"/>
                      </a:lnTo>
                      <a:lnTo>
                        <a:pt x="524" y="62"/>
                      </a:lnTo>
                      <a:lnTo>
                        <a:pt x="524" y="63"/>
                      </a:lnTo>
                      <a:lnTo>
                        <a:pt x="525" y="63"/>
                      </a:lnTo>
                      <a:lnTo>
                        <a:pt x="526" y="63"/>
                      </a:lnTo>
                      <a:lnTo>
                        <a:pt x="527" y="64"/>
                      </a:lnTo>
                      <a:lnTo>
                        <a:pt x="527" y="66"/>
                      </a:lnTo>
                      <a:lnTo>
                        <a:pt x="529" y="66"/>
                      </a:lnTo>
                      <a:lnTo>
                        <a:pt x="530" y="67"/>
                      </a:lnTo>
                      <a:lnTo>
                        <a:pt x="530" y="68"/>
                      </a:lnTo>
                      <a:lnTo>
                        <a:pt x="530" y="68"/>
                      </a:lnTo>
                      <a:lnTo>
                        <a:pt x="530" y="70"/>
                      </a:lnTo>
                      <a:lnTo>
                        <a:pt x="533" y="71"/>
                      </a:lnTo>
                      <a:lnTo>
                        <a:pt x="534" y="71"/>
                      </a:lnTo>
                      <a:lnTo>
                        <a:pt x="537" y="71"/>
                      </a:lnTo>
                      <a:lnTo>
                        <a:pt x="538" y="74"/>
                      </a:lnTo>
                      <a:lnTo>
                        <a:pt x="542" y="72"/>
                      </a:lnTo>
                      <a:lnTo>
                        <a:pt x="542" y="74"/>
                      </a:lnTo>
                      <a:lnTo>
                        <a:pt x="543" y="74"/>
                      </a:lnTo>
                      <a:lnTo>
                        <a:pt x="544" y="75"/>
                      </a:lnTo>
                      <a:lnTo>
                        <a:pt x="544" y="76"/>
                      </a:lnTo>
                      <a:lnTo>
                        <a:pt x="543" y="76"/>
                      </a:lnTo>
                      <a:lnTo>
                        <a:pt x="543" y="77"/>
                      </a:lnTo>
                      <a:lnTo>
                        <a:pt x="546" y="79"/>
                      </a:lnTo>
                      <a:lnTo>
                        <a:pt x="547" y="79"/>
                      </a:lnTo>
                      <a:lnTo>
                        <a:pt x="548" y="80"/>
                      </a:lnTo>
                      <a:lnTo>
                        <a:pt x="550" y="81"/>
                      </a:lnTo>
                      <a:lnTo>
                        <a:pt x="551" y="81"/>
                      </a:lnTo>
                      <a:lnTo>
                        <a:pt x="552" y="83"/>
                      </a:lnTo>
                      <a:lnTo>
                        <a:pt x="555" y="84"/>
                      </a:lnTo>
                      <a:lnTo>
                        <a:pt x="558" y="87"/>
                      </a:lnTo>
                      <a:lnTo>
                        <a:pt x="559" y="87"/>
                      </a:lnTo>
                      <a:lnTo>
                        <a:pt x="559" y="87"/>
                      </a:lnTo>
                      <a:lnTo>
                        <a:pt x="560" y="87"/>
                      </a:lnTo>
                      <a:lnTo>
                        <a:pt x="560" y="88"/>
                      </a:lnTo>
                      <a:lnTo>
                        <a:pt x="561" y="88"/>
                      </a:lnTo>
                      <a:lnTo>
                        <a:pt x="563" y="91"/>
                      </a:lnTo>
                      <a:lnTo>
                        <a:pt x="565" y="91"/>
                      </a:lnTo>
                      <a:lnTo>
                        <a:pt x="567" y="91"/>
                      </a:lnTo>
                      <a:lnTo>
                        <a:pt x="569" y="92"/>
                      </a:lnTo>
                      <a:lnTo>
                        <a:pt x="569" y="92"/>
                      </a:lnTo>
                      <a:lnTo>
                        <a:pt x="569" y="94"/>
                      </a:lnTo>
                      <a:lnTo>
                        <a:pt x="571" y="94"/>
                      </a:lnTo>
                      <a:lnTo>
                        <a:pt x="572" y="96"/>
                      </a:lnTo>
                      <a:lnTo>
                        <a:pt x="572" y="96"/>
                      </a:lnTo>
                      <a:lnTo>
                        <a:pt x="573" y="97"/>
                      </a:lnTo>
                      <a:lnTo>
                        <a:pt x="573" y="100"/>
                      </a:lnTo>
                      <a:lnTo>
                        <a:pt x="573" y="100"/>
                      </a:lnTo>
                      <a:lnTo>
                        <a:pt x="573" y="104"/>
                      </a:lnTo>
                      <a:lnTo>
                        <a:pt x="573" y="105"/>
                      </a:lnTo>
                      <a:lnTo>
                        <a:pt x="573" y="106"/>
                      </a:lnTo>
                      <a:lnTo>
                        <a:pt x="577" y="108"/>
                      </a:lnTo>
                      <a:lnTo>
                        <a:pt x="577" y="105"/>
                      </a:lnTo>
                      <a:lnTo>
                        <a:pt x="576" y="102"/>
                      </a:lnTo>
                      <a:lnTo>
                        <a:pt x="576" y="100"/>
                      </a:lnTo>
                      <a:lnTo>
                        <a:pt x="590" y="98"/>
                      </a:lnTo>
                      <a:lnTo>
                        <a:pt x="590" y="100"/>
                      </a:lnTo>
                      <a:lnTo>
                        <a:pt x="594" y="100"/>
                      </a:lnTo>
                      <a:lnTo>
                        <a:pt x="594" y="101"/>
                      </a:lnTo>
                      <a:lnTo>
                        <a:pt x="596" y="101"/>
                      </a:lnTo>
                      <a:lnTo>
                        <a:pt x="596" y="101"/>
                      </a:lnTo>
                      <a:lnTo>
                        <a:pt x="597" y="101"/>
                      </a:lnTo>
                      <a:lnTo>
                        <a:pt x="598" y="102"/>
                      </a:lnTo>
                      <a:lnTo>
                        <a:pt x="598" y="104"/>
                      </a:lnTo>
                      <a:lnTo>
                        <a:pt x="598" y="105"/>
                      </a:lnTo>
                      <a:lnTo>
                        <a:pt x="599" y="105"/>
                      </a:lnTo>
                      <a:lnTo>
                        <a:pt x="601" y="106"/>
                      </a:lnTo>
                      <a:lnTo>
                        <a:pt x="602" y="106"/>
                      </a:lnTo>
                      <a:lnTo>
                        <a:pt x="602" y="109"/>
                      </a:lnTo>
                      <a:lnTo>
                        <a:pt x="605" y="109"/>
                      </a:lnTo>
                      <a:lnTo>
                        <a:pt x="605" y="110"/>
                      </a:lnTo>
                      <a:lnTo>
                        <a:pt x="605" y="110"/>
                      </a:lnTo>
                      <a:lnTo>
                        <a:pt x="609" y="111"/>
                      </a:lnTo>
                      <a:lnTo>
                        <a:pt x="609" y="113"/>
                      </a:lnTo>
                      <a:lnTo>
                        <a:pt x="611" y="113"/>
                      </a:lnTo>
                      <a:lnTo>
                        <a:pt x="611" y="114"/>
                      </a:lnTo>
                      <a:lnTo>
                        <a:pt x="613" y="114"/>
                      </a:lnTo>
                      <a:lnTo>
                        <a:pt x="614" y="115"/>
                      </a:lnTo>
                      <a:lnTo>
                        <a:pt x="615" y="115"/>
                      </a:lnTo>
                      <a:lnTo>
                        <a:pt x="615" y="117"/>
                      </a:lnTo>
                      <a:lnTo>
                        <a:pt x="613" y="117"/>
                      </a:lnTo>
                      <a:lnTo>
                        <a:pt x="613" y="121"/>
                      </a:lnTo>
                      <a:lnTo>
                        <a:pt x="613" y="121"/>
                      </a:lnTo>
                      <a:lnTo>
                        <a:pt x="613" y="121"/>
                      </a:lnTo>
                      <a:lnTo>
                        <a:pt x="610" y="121"/>
                      </a:lnTo>
                      <a:lnTo>
                        <a:pt x="610" y="125"/>
                      </a:lnTo>
                      <a:lnTo>
                        <a:pt x="609" y="125"/>
                      </a:lnTo>
                      <a:lnTo>
                        <a:pt x="609" y="125"/>
                      </a:lnTo>
                      <a:lnTo>
                        <a:pt x="606" y="125"/>
                      </a:lnTo>
                      <a:lnTo>
                        <a:pt x="606" y="125"/>
                      </a:lnTo>
                      <a:lnTo>
                        <a:pt x="605" y="125"/>
                      </a:lnTo>
                      <a:lnTo>
                        <a:pt x="605" y="123"/>
                      </a:lnTo>
                      <a:lnTo>
                        <a:pt x="601" y="123"/>
                      </a:lnTo>
                      <a:lnTo>
                        <a:pt x="601" y="123"/>
                      </a:lnTo>
                      <a:lnTo>
                        <a:pt x="598" y="123"/>
                      </a:lnTo>
                      <a:lnTo>
                        <a:pt x="598" y="123"/>
                      </a:lnTo>
                      <a:lnTo>
                        <a:pt x="594" y="123"/>
                      </a:lnTo>
                      <a:lnTo>
                        <a:pt x="594" y="123"/>
                      </a:lnTo>
                      <a:lnTo>
                        <a:pt x="594" y="126"/>
                      </a:lnTo>
                      <a:lnTo>
                        <a:pt x="594" y="126"/>
                      </a:lnTo>
                      <a:lnTo>
                        <a:pt x="594" y="126"/>
                      </a:lnTo>
                      <a:lnTo>
                        <a:pt x="598" y="126"/>
                      </a:lnTo>
                      <a:lnTo>
                        <a:pt x="598" y="126"/>
                      </a:lnTo>
                      <a:lnTo>
                        <a:pt x="598" y="126"/>
                      </a:lnTo>
                      <a:lnTo>
                        <a:pt x="598" y="130"/>
                      </a:lnTo>
                      <a:lnTo>
                        <a:pt x="592" y="131"/>
                      </a:lnTo>
                      <a:lnTo>
                        <a:pt x="592" y="132"/>
                      </a:lnTo>
                      <a:lnTo>
                        <a:pt x="593" y="132"/>
                      </a:lnTo>
                      <a:lnTo>
                        <a:pt x="593" y="132"/>
                      </a:lnTo>
                      <a:lnTo>
                        <a:pt x="593" y="132"/>
                      </a:lnTo>
                      <a:lnTo>
                        <a:pt x="594" y="132"/>
                      </a:lnTo>
                      <a:lnTo>
                        <a:pt x="594" y="135"/>
                      </a:lnTo>
                      <a:lnTo>
                        <a:pt x="594" y="135"/>
                      </a:lnTo>
                      <a:lnTo>
                        <a:pt x="596" y="136"/>
                      </a:lnTo>
                      <a:lnTo>
                        <a:pt x="597" y="138"/>
                      </a:lnTo>
                      <a:lnTo>
                        <a:pt x="598" y="140"/>
                      </a:lnTo>
                      <a:lnTo>
                        <a:pt x="596" y="139"/>
                      </a:lnTo>
                      <a:lnTo>
                        <a:pt x="594" y="139"/>
                      </a:lnTo>
                      <a:lnTo>
                        <a:pt x="593" y="139"/>
                      </a:lnTo>
                      <a:lnTo>
                        <a:pt x="592" y="142"/>
                      </a:lnTo>
                      <a:lnTo>
                        <a:pt x="590" y="140"/>
                      </a:lnTo>
                      <a:lnTo>
                        <a:pt x="589" y="139"/>
                      </a:lnTo>
                      <a:lnTo>
                        <a:pt x="589" y="136"/>
                      </a:lnTo>
                      <a:lnTo>
                        <a:pt x="586" y="138"/>
                      </a:lnTo>
                      <a:lnTo>
                        <a:pt x="586" y="138"/>
                      </a:lnTo>
                      <a:lnTo>
                        <a:pt x="584" y="139"/>
                      </a:lnTo>
                      <a:lnTo>
                        <a:pt x="582" y="140"/>
                      </a:lnTo>
                      <a:lnTo>
                        <a:pt x="581" y="138"/>
                      </a:lnTo>
                      <a:lnTo>
                        <a:pt x="581" y="138"/>
                      </a:lnTo>
                      <a:lnTo>
                        <a:pt x="580" y="136"/>
                      </a:lnTo>
                      <a:lnTo>
                        <a:pt x="579" y="136"/>
                      </a:lnTo>
                      <a:lnTo>
                        <a:pt x="577" y="135"/>
                      </a:lnTo>
                      <a:lnTo>
                        <a:pt x="576" y="135"/>
                      </a:lnTo>
                      <a:lnTo>
                        <a:pt x="576" y="134"/>
                      </a:lnTo>
                      <a:lnTo>
                        <a:pt x="575" y="134"/>
                      </a:lnTo>
                      <a:lnTo>
                        <a:pt x="573" y="132"/>
                      </a:lnTo>
                      <a:lnTo>
                        <a:pt x="572" y="132"/>
                      </a:lnTo>
                      <a:lnTo>
                        <a:pt x="571" y="134"/>
                      </a:lnTo>
                      <a:lnTo>
                        <a:pt x="568" y="134"/>
                      </a:lnTo>
                      <a:lnTo>
                        <a:pt x="565" y="131"/>
                      </a:lnTo>
                      <a:lnTo>
                        <a:pt x="563" y="130"/>
                      </a:lnTo>
                      <a:lnTo>
                        <a:pt x="563" y="129"/>
                      </a:lnTo>
                      <a:lnTo>
                        <a:pt x="564" y="127"/>
                      </a:lnTo>
                      <a:lnTo>
                        <a:pt x="564" y="126"/>
                      </a:lnTo>
                      <a:lnTo>
                        <a:pt x="563" y="126"/>
                      </a:lnTo>
                      <a:lnTo>
                        <a:pt x="563" y="123"/>
                      </a:lnTo>
                      <a:lnTo>
                        <a:pt x="560" y="122"/>
                      </a:lnTo>
                      <a:lnTo>
                        <a:pt x="559" y="119"/>
                      </a:lnTo>
                      <a:lnTo>
                        <a:pt x="554" y="119"/>
                      </a:lnTo>
                      <a:lnTo>
                        <a:pt x="552" y="118"/>
                      </a:lnTo>
                      <a:lnTo>
                        <a:pt x="551" y="118"/>
                      </a:lnTo>
                      <a:lnTo>
                        <a:pt x="551" y="119"/>
                      </a:lnTo>
                      <a:lnTo>
                        <a:pt x="550" y="119"/>
                      </a:lnTo>
                      <a:lnTo>
                        <a:pt x="550" y="121"/>
                      </a:lnTo>
                      <a:lnTo>
                        <a:pt x="547" y="122"/>
                      </a:lnTo>
                      <a:lnTo>
                        <a:pt x="546" y="122"/>
                      </a:lnTo>
                      <a:lnTo>
                        <a:pt x="544" y="123"/>
                      </a:lnTo>
                      <a:lnTo>
                        <a:pt x="542" y="123"/>
                      </a:lnTo>
                      <a:lnTo>
                        <a:pt x="539" y="122"/>
                      </a:lnTo>
                      <a:lnTo>
                        <a:pt x="538" y="121"/>
                      </a:lnTo>
                      <a:lnTo>
                        <a:pt x="535" y="121"/>
                      </a:lnTo>
                      <a:lnTo>
                        <a:pt x="535" y="117"/>
                      </a:lnTo>
                      <a:lnTo>
                        <a:pt x="537" y="117"/>
                      </a:lnTo>
                      <a:lnTo>
                        <a:pt x="537" y="113"/>
                      </a:lnTo>
                      <a:lnTo>
                        <a:pt x="535" y="113"/>
                      </a:lnTo>
                      <a:lnTo>
                        <a:pt x="535" y="110"/>
                      </a:lnTo>
                      <a:lnTo>
                        <a:pt x="537" y="109"/>
                      </a:lnTo>
                      <a:lnTo>
                        <a:pt x="537" y="109"/>
                      </a:lnTo>
                      <a:lnTo>
                        <a:pt x="537" y="108"/>
                      </a:lnTo>
                      <a:lnTo>
                        <a:pt x="537" y="108"/>
                      </a:lnTo>
                      <a:lnTo>
                        <a:pt x="537" y="109"/>
                      </a:lnTo>
                      <a:lnTo>
                        <a:pt x="534" y="109"/>
                      </a:lnTo>
                      <a:lnTo>
                        <a:pt x="533" y="108"/>
                      </a:lnTo>
                      <a:lnTo>
                        <a:pt x="533" y="109"/>
                      </a:lnTo>
                      <a:lnTo>
                        <a:pt x="530" y="110"/>
                      </a:lnTo>
                      <a:lnTo>
                        <a:pt x="531" y="111"/>
                      </a:lnTo>
                      <a:lnTo>
                        <a:pt x="531" y="114"/>
                      </a:lnTo>
                      <a:lnTo>
                        <a:pt x="530" y="114"/>
                      </a:lnTo>
                      <a:lnTo>
                        <a:pt x="530" y="115"/>
                      </a:lnTo>
                      <a:lnTo>
                        <a:pt x="529" y="115"/>
                      </a:lnTo>
                      <a:lnTo>
                        <a:pt x="529" y="115"/>
                      </a:lnTo>
                      <a:lnTo>
                        <a:pt x="529" y="117"/>
                      </a:lnTo>
                      <a:lnTo>
                        <a:pt x="529" y="117"/>
                      </a:lnTo>
                      <a:lnTo>
                        <a:pt x="530" y="117"/>
                      </a:lnTo>
                      <a:lnTo>
                        <a:pt x="531" y="119"/>
                      </a:lnTo>
                      <a:lnTo>
                        <a:pt x="533" y="119"/>
                      </a:lnTo>
                      <a:lnTo>
                        <a:pt x="534" y="119"/>
                      </a:lnTo>
                      <a:lnTo>
                        <a:pt x="534" y="121"/>
                      </a:lnTo>
                      <a:lnTo>
                        <a:pt x="534" y="122"/>
                      </a:lnTo>
                      <a:lnTo>
                        <a:pt x="531" y="123"/>
                      </a:lnTo>
                      <a:lnTo>
                        <a:pt x="531" y="126"/>
                      </a:lnTo>
                      <a:lnTo>
                        <a:pt x="530" y="129"/>
                      </a:lnTo>
                      <a:lnTo>
                        <a:pt x="529" y="130"/>
                      </a:lnTo>
                      <a:lnTo>
                        <a:pt x="529" y="130"/>
                      </a:lnTo>
                      <a:lnTo>
                        <a:pt x="527" y="130"/>
                      </a:lnTo>
                      <a:lnTo>
                        <a:pt x="527" y="131"/>
                      </a:lnTo>
                      <a:lnTo>
                        <a:pt x="526" y="131"/>
                      </a:lnTo>
                      <a:lnTo>
                        <a:pt x="525" y="132"/>
                      </a:lnTo>
                      <a:lnTo>
                        <a:pt x="524" y="132"/>
                      </a:lnTo>
                      <a:lnTo>
                        <a:pt x="524" y="132"/>
                      </a:lnTo>
                      <a:lnTo>
                        <a:pt x="522" y="132"/>
                      </a:lnTo>
                      <a:lnTo>
                        <a:pt x="521" y="131"/>
                      </a:lnTo>
                      <a:lnTo>
                        <a:pt x="521" y="132"/>
                      </a:lnTo>
                      <a:lnTo>
                        <a:pt x="521" y="132"/>
                      </a:lnTo>
                      <a:lnTo>
                        <a:pt x="518" y="132"/>
                      </a:lnTo>
                      <a:lnTo>
                        <a:pt x="518" y="134"/>
                      </a:lnTo>
                      <a:lnTo>
                        <a:pt x="509" y="132"/>
                      </a:lnTo>
                      <a:lnTo>
                        <a:pt x="509" y="131"/>
                      </a:lnTo>
                      <a:lnTo>
                        <a:pt x="508" y="131"/>
                      </a:lnTo>
                      <a:lnTo>
                        <a:pt x="508" y="131"/>
                      </a:lnTo>
                      <a:lnTo>
                        <a:pt x="507" y="130"/>
                      </a:lnTo>
                      <a:lnTo>
                        <a:pt x="505" y="130"/>
                      </a:lnTo>
                      <a:lnTo>
                        <a:pt x="505" y="130"/>
                      </a:lnTo>
                      <a:lnTo>
                        <a:pt x="504" y="130"/>
                      </a:lnTo>
                      <a:lnTo>
                        <a:pt x="504" y="130"/>
                      </a:lnTo>
                      <a:lnTo>
                        <a:pt x="504" y="131"/>
                      </a:lnTo>
                      <a:lnTo>
                        <a:pt x="495" y="130"/>
                      </a:lnTo>
                      <a:lnTo>
                        <a:pt x="495" y="131"/>
                      </a:lnTo>
                      <a:lnTo>
                        <a:pt x="493" y="131"/>
                      </a:lnTo>
                      <a:lnTo>
                        <a:pt x="493" y="132"/>
                      </a:lnTo>
                      <a:lnTo>
                        <a:pt x="495" y="132"/>
                      </a:lnTo>
                      <a:lnTo>
                        <a:pt x="497" y="131"/>
                      </a:lnTo>
                      <a:lnTo>
                        <a:pt x="500" y="132"/>
                      </a:lnTo>
                      <a:lnTo>
                        <a:pt x="501" y="134"/>
                      </a:lnTo>
                      <a:lnTo>
                        <a:pt x="501" y="134"/>
                      </a:lnTo>
                      <a:lnTo>
                        <a:pt x="504" y="134"/>
                      </a:lnTo>
                      <a:lnTo>
                        <a:pt x="504" y="132"/>
                      </a:lnTo>
                      <a:lnTo>
                        <a:pt x="507" y="132"/>
                      </a:lnTo>
                      <a:lnTo>
                        <a:pt x="507" y="132"/>
                      </a:lnTo>
                      <a:lnTo>
                        <a:pt x="507" y="132"/>
                      </a:lnTo>
                      <a:lnTo>
                        <a:pt x="507" y="135"/>
                      </a:lnTo>
                      <a:lnTo>
                        <a:pt x="505" y="135"/>
                      </a:lnTo>
                      <a:lnTo>
                        <a:pt x="505" y="136"/>
                      </a:lnTo>
                      <a:lnTo>
                        <a:pt x="504" y="136"/>
                      </a:lnTo>
                      <a:lnTo>
                        <a:pt x="504" y="138"/>
                      </a:lnTo>
                      <a:lnTo>
                        <a:pt x="504" y="138"/>
                      </a:lnTo>
                      <a:lnTo>
                        <a:pt x="504" y="139"/>
                      </a:lnTo>
                      <a:lnTo>
                        <a:pt x="504" y="139"/>
                      </a:lnTo>
                      <a:lnTo>
                        <a:pt x="504" y="139"/>
                      </a:lnTo>
                      <a:lnTo>
                        <a:pt x="507" y="139"/>
                      </a:lnTo>
                      <a:lnTo>
                        <a:pt x="508" y="138"/>
                      </a:lnTo>
                      <a:lnTo>
                        <a:pt x="510" y="138"/>
                      </a:lnTo>
                      <a:lnTo>
                        <a:pt x="512" y="142"/>
                      </a:lnTo>
                      <a:lnTo>
                        <a:pt x="514" y="143"/>
                      </a:lnTo>
                      <a:lnTo>
                        <a:pt x="514" y="146"/>
                      </a:lnTo>
                      <a:lnTo>
                        <a:pt x="516" y="146"/>
                      </a:lnTo>
                      <a:lnTo>
                        <a:pt x="516" y="149"/>
                      </a:lnTo>
                      <a:lnTo>
                        <a:pt x="517" y="149"/>
                      </a:lnTo>
                      <a:lnTo>
                        <a:pt x="517" y="151"/>
                      </a:lnTo>
                      <a:lnTo>
                        <a:pt x="517" y="151"/>
                      </a:lnTo>
                      <a:lnTo>
                        <a:pt x="517" y="152"/>
                      </a:lnTo>
                      <a:lnTo>
                        <a:pt x="517" y="152"/>
                      </a:lnTo>
                      <a:lnTo>
                        <a:pt x="517" y="153"/>
                      </a:lnTo>
                      <a:lnTo>
                        <a:pt x="517" y="153"/>
                      </a:lnTo>
                      <a:lnTo>
                        <a:pt x="517" y="153"/>
                      </a:lnTo>
                      <a:lnTo>
                        <a:pt x="521" y="155"/>
                      </a:lnTo>
                      <a:lnTo>
                        <a:pt x="521" y="159"/>
                      </a:lnTo>
                      <a:lnTo>
                        <a:pt x="522" y="159"/>
                      </a:lnTo>
                      <a:lnTo>
                        <a:pt x="522" y="160"/>
                      </a:lnTo>
                      <a:lnTo>
                        <a:pt x="521" y="160"/>
                      </a:lnTo>
                      <a:lnTo>
                        <a:pt x="520" y="161"/>
                      </a:lnTo>
                      <a:lnTo>
                        <a:pt x="518" y="163"/>
                      </a:lnTo>
                      <a:lnTo>
                        <a:pt x="517" y="164"/>
                      </a:lnTo>
                      <a:lnTo>
                        <a:pt x="517" y="163"/>
                      </a:lnTo>
                      <a:lnTo>
                        <a:pt x="512" y="163"/>
                      </a:lnTo>
                      <a:lnTo>
                        <a:pt x="512" y="163"/>
                      </a:lnTo>
                      <a:lnTo>
                        <a:pt x="510" y="163"/>
                      </a:lnTo>
                      <a:lnTo>
                        <a:pt x="509" y="161"/>
                      </a:lnTo>
                      <a:lnTo>
                        <a:pt x="508" y="161"/>
                      </a:lnTo>
                      <a:lnTo>
                        <a:pt x="508" y="160"/>
                      </a:lnTo>
                      <a:lnTo>
                        <a:pt x="501" y="161"/>
                      </a:lnTo>
                      <a:lnTo>
                        <a:pt x="500" y="161"/>
                      </a:lnTo>
                      <a:lnTo>
                        <a:pt x="500" y="161"/>
                      </a:lnTo>
                      <a:lnTo>
                        <a:pt x="500" y="160"/>
                      </a:lnTo>
                      <a:lnTo>
                        <a:pt x="500" y="160"/>
                      </a:lnTo>
                      <a:lnTo>
                        <a:pt x="500" y="161"/>
                      </a:lnTo>
                      <a:lnTo>
                        <a:pt x="499" y="161"/>
                      </a:lnTo>
                      <a:lnTo>
                        <a:pt x="499" y="161"/>
                      </a:lnTo>
                      <a:lnTo>
                        <a:pt x="493" y="163"/>
                      </a:lnTo>
                      <a:lnTo>
                        <a:pt x="493" y="163"/>
                      </a:lnTo>
                      <a:lnTo>
                        <a:pt x="492" y="163"/>
                      </a:lnTo>
                      <a:lnTo>
                        <a:pt x="491" y="164"/>
                      </a:lnTo>
                      <a:lnTo>
                        <a:pt x="489" y="164"/>
                      </a:lnTo>
                      <a:lnTo>
                        <a:pt x="489" y="165"/>
                      </a:lnTo>
                      <a:lnTo>
                        <a:pt x="488" y="165"/>
                      </a:lnTo>
                      <a:lnTo>
                        <a:pt x="488" y="165"/>
                      </a:lnTo>
                      <a:lnTo>
                        <a:pt x="487" y="165"/>
                      </a:lnTo>
                      <a:lnTo>
                        <a:pt x="486" y="166"/>
                      </a:lnTo>
                      <a:lnTo>
                        <a:pt x="483" y="166"/>
                      </a:lnTo>
                      <a:lnTo>
                        <a:pt x="483" y="168"/>
                      </a:lnTo>
                      <a:lnTo>
                        <a:pt x="479" y="168"/>
                      </a:lnTo>
                      <a:lnTo>
                        <a:pt x="479" y="169"/>
                      </a:lnTo>
                      <a:lnTo>
                        <a:pt x="478" y="169"/>
                      </a:lnTo>
                      <a:lnTo>
                        <a:pt x="478" y="169"/>
                      </a:lnTo>
                      <a:lnTo>
                        <a:pt x="476" y="169"/>
                      </a:lnTo>
                      <a:lnTo>
                        <a:pt x="475" y="170"/>
                      </a:lnTo>
                      <a:lnTo>
                        <a:pt x="474" y="170"/>
                      </a:lnTo>
                      <a:lnTo>
                        <a:pt x="474" y="172"/>
                      </a:lnTo>
                      <a:lnTo>
                        <a:pt x="472" y="172"/>
                      </a:lnTo>
                      <a:lnTo>
                        <a:pt x="471" y="173"/>
                      </a:lnTo>
                      <a:lnTo>
                        <a:pt x="470" y="172"/>
                      </a:lnTo>
                      <a:lnTo>
                        <a:pt x="467" y="170"/>
                      </a:lnTo>
                      <a:lnTo>
                        <a:pt x="467" y="172"/>
                      </a:lnTo>
                      <a:lnTo>
                        <a:pt x="469" y="173"/>
                      </a:lnTo>
                      <a:lnTo>
                        <a:pt x="469" y="174"/>
                      </a:lnTo>
                      <a:lnTo>
                        <a:pt x="467" y="176"/>
                      </a:lnTo>
                      <a:lnTo>
                        <a:pt x="466" y="177"/>
                      </a:lnTo>
                      <a:lnTo>
                        <a:pt x="465" y="176"/>
                      </a:lnTo>
                      <a:lnTo>
                        <a:pt x="463" y="176"/>
                      </a:lnTo>
                      <a:lnTo>
                        <a:pt x="461" y="174"/>
                      </a:lnTo>
                      <a:lnTo>
                        <a:pt x="461" y="176"/>
                      </a:lnTo>
                      <a:lnTo>
                        <a:pt x="462" y="177"/>
                      </a:lnTo>
                      <a:lnTo>
                        <a:pt x="462" y="177"/>
                      </a:lnTo>
                      <a:lnTo>
                        <a:pt x="463" y="178"/>
                      </a:lnTo>
                      <a:lnTo>
                        <a:pt x="462" y="178"/>
                      </a:lnTo>
                      <a:lnTo>
                        <a:pt x="461" y="180"/>
                      </a:lnTo>
                      <a:lnTo>
                        <a:pt x="459" y="181"/>
                      </a:lnTo>
                      <a:lnTo>
                        <a:pt x="458" y="181"/>
                      </a:lnTo>
                      <a:lnTo>
                        <a:pt x="457" y="181"/>
                      </a:lnTo>
                      <a:lnTo>
                        <a:pt x="457" y="180"/>
                      </a:lnTo>
                      <a:lnTo>
                        <a:pt x="455" y="180"/>
                      </a:lnTo>
                      <a:lnTo>
                        <a:pt x="455" y="181"/>
                      </a:lnTo>
                      <a:lnTo>
                        <a:pt x="453" y="181"/>
                      </a:lnTo>
                      <a:lnTo>
                        <a:pt x="454" y="182"/>
                      </a:lnTo>
                      <a:lnTo>
                        <a:pt x="454" y="183"/>
                      </a:lnTo>
                      <a:lnTo>
                        <a:pt x="454" y="183"/>
                      </a:lnTo>
                      <a:lnTo>
                        <a:pt x="454" y="183"/>
                      </a:lnTo>
                      <a:lnTo>
                        <a:pt x="452" y="186"/>
                      </a:lnTo>
                      <a:lnTo>
                        <a:pt x="449" y="186"/>
                      </a:lnTo>
                      <a:lnTo>
                        <a:pt x="448" y="189"/>
                      </a:lnTo>
                      <a:lnTo>
                        <a:pt x="446" y="189"/>
                      </a:lnTo>
                      <a:lnTo>
                        <a:pt x="446" y="190"/>
                      </a:lnTo>
                      <a:lnTo>
                        <a:pt x="445" y="190"/>
                      </a:lnTo>
                      <a:lnTo>
                        <a:pt x="442" y="198"/>
                      </a:lnTo>
                      <a:lnTo>
                        <a:pt x="438" y="197"/>
                      </a:lnTo>
                      <a:lnTo>
                        <a:pt x="438" y="195"/>
                      </a:lnTo>
                      <a:lnTo>
                        <a:pt x="437" y="194"/>
                      </a:lnTo>
                      <a:lnTo>
                        <a:pt x="436" y="194"/>
                      </a:lnTo>
                      <a:lnTo>
                        <a:pt x="436" y="190"/>
                      </a:lnTo>
                      <a:lnTo>
                        <a:pt x="435" y="190"/>
                      </a:lnTo>
                      <a:lnTo>
                        <a:pt x="435" y="189"/>
                      </a:lnTo>
                      <a:lnTo>
                        <a:pt x="432" y="189"/>
                      </a:lnTo>
                      <a:lnTo>
                        <a:pt x="431" y="187"/>
                      </a:lnTo>
                      <a:lnTo>
                        <a:pt x="428" y="187"/>
                      </a:lnTo>
                      <a:lnTo>
                        <a:pt x="428" y="186"/>
                      </a:lnTo>
                      <a:lnTo>
                        <a:pt x="427" y="186"/>
                      </a:lnTo>
                      <a:lnTo>
                        <a:pt x="427" y="186"/>
                      </a:lnTo>
                      <a:lnTo>
                        <a:pt x="425" y="185"/>
                      </a:lnTo>
                      <a:lnTo>
                        <a:pt x="424" y="185"/>
                      </a:lnTo>
                      <a:lnTo>
                        <a:pt x="423" y="185"/>
                      </a:lnTo>
                      <a:lnTo>
                        <a:pt x="420" y="185"/>
                      </a:lnTo>
                      <a:lnTo>
                        <a:pt x="420" y="187"/>
                      </a:lnTo>
                      <a:lnTo>
                        <a:pt x="417" y="187"/>
                      </a:lnTo>
                      <a:lnTo>
                        <a:pt x="417" y="187"/>
                      </a:lnTo>
                      <a:lnTo>
                        <a:pt x="417" y="189"/>
                      </a:lnTo>
                      <a:lnTo>
                        <a:pt x="415" y="187"/>
                      </a:lnTo>
                      <a:lnTo>
                        <a:pt x="415" y="190"/>
                      </a:lnTo>
                      <a:lnTo>
                        <a:pt x="414" y="193"/>
                      </a:lnTo>
                      <a:lnTo>
                        <a:pt x="412" y="193"/>
                      </a:lnTo>
                      <a:lnTo>
                        <a:pt x="412" y="194"/>
                      </a:lnTo>
                      <a:lnTo>
                        <a:pt x="411" y="194"/>
                      </a:lnTo>
                      <a:lnTo>
                        <a:pt x="411" y="195"/>
                      </a:lnTo>
                      <a:lnTo>
                        <a:pt x="410" y="197"/>
                      </a:lnTo>
                      <a:lnTo>
                        <a:pt x="410" y="198"/>
                      </a:lnTo>
                      <a:lnTo>
                        <a:pt x="408" y="198"/>
                      </a:lnTo>
                      <a:lnTo>
                        <a:pt x="407" y="198"/>
                      </a:lnTo>
                      <a:lnTo>
                        <a:pt x="406" y="199"/>
                      </a:lnTo>
                      <a:lnTo>
                        <a:pt x="404" y="197"/>
                      </a:lnTo>
                      <a:lnTo>
                        <a:pt x="404" y="194"/>
                      </a:lnTo>
                      <a:lnTo>
                        <a:pt x="406" y="193"/>
                      </a:lnTo>
                      <a:lnTo>
                        <a:pt x="406" y="190"/>
                      </a:lnTo>
                      <a:lnTo>
                        <a:pt x="406" y="189"/>
                      </a:lnTo>
                      <a:lnTo>
                        <a:pt x="407" y="187"/>
                      </a:lnTo>
                      <a:lnTo>
                        <a:pt x="407" y="187"/>
                      </a:lnTo>
                      <a:lnTo>
                        <a:pt x="406" y="187"/>
                      </a:lnTo>
                      <a:lnTo>
                        <a:pt x="404" y="189"/>
                      </a:lnTo>
                      <a:lnTo>
                        <a:pt x="402" y="191"/>
                      </a:lnTo>
                      <a:lnTo>
                        <a:pt x="398" y="194"/>
                      </a:lnTo>
                      <a:lnTo>
                        <a:pt x="395" y="194"/>
                      </a:lnTo>
                      <a:lnTo>
                        <a:pt x="395" y="197"/>
                      </a:lnTo>
                      <a:lnTo>
                        <a:pt x="395" y="197"/>
                      </a:lnTo>
                      <a:lnTo>
                        <a:pt x="395" y="198"/>
                      </a:lnTo>
                      <a:lnTo>
                        <a:pt x="393" y="198"/>
                      </a:lnTo>
                      <a:lnTo>
                        <a:pt x="393" y="197"/>
                      </a:lnTo>
                      <a:lnTo>
                        <a:pt x="391" y="197"/>
                      </a:lnTo>
                      <a:lnTo>
                        <a:pt x="390" y="197"/>
                      </a:lnTo>
                      <a:lnTo>
                        <a:pt x="389" y="197"/>
                      </a:lnTo>
                      <a:lnTo>
                        <a:pt x="387" y="197"/>
                      </a:lnTo>
                      <a:lnTo>
                        <a:pt x="387" y="195"/>
                      </a:lnTo>
                      <a:lnTo>
                        <a:pt x="383" y="194"/>
                      </a:lnTo>
                      <a:lnTo>
                        <a:pt x="383" y="197"/>
                      </a:lnTo>
                      <a:lnTo>
                        <a:pt x="382" y="198"/>
                      </a:lnTo>
                      <a:lnTo>
                        <a:pt x="382" y="199"/>
                      </a:lnTo>
                      <a:lnTo>
                        <a:pt x="380" y="201"/>
                      </a:lnTo>
                      <a:lnTo>
                        <a:pt x="381" y="204"/>
                      </a:lnTo>
                      <a:lnTo>
                        <a:pt x="378" y="204"/>
                      </a:lnTo>
                      <a:lnTo>
                        <a:pt x="378" y="206"/>
                      </a:lnTo>
                      <a:lnTo>
                        <a:pt x="378" y="207"/>
                      </a:lnTo>
                      <a:lnTo>
                        <a:pt x="377" y="207"/>
                      </a:lnTo>
                      <a:lnTo>
                        <a:pt x="377" y="207"/>
                      </a:lnTo>
                      <a:lnTo>
                        <a:pt x="376" y="207"/>
                      </a:lnTo>
                      <a:lnTo>
                        <a:pt x="376" y="210"/>
                      </a:lnTo>
                      <a:lnTo>
                        <a:pt x="374" y="210"/>
                      </a:lnTo>
                      <a:lnTo>
                        <a:pt x="374" y="211"/>
                      </a:lnTo>
                      <a:lnTo>
                        <a:pt x="373" y="212"/>
                      </a:lnTo>
                      <a:lnTo>
                        <a:pt x="370" y="214"/>
                      </a:lnTo>
                      <a:lnTo>
                        <a:pt x="369" y="216"/>
                      </a:lnTo>
                      <a:lnTo>
                        <a:pt x="368" y="219"/>
                      </a:lnTo>
                      <a:lnTo>
                        <a:pt x="368" y="223"/>
                      </a:lnTo>
                      <a:lnTo>
                        <a:pt x="369" y="223"/>
                      </a:lnTo>
                      <a:lnTo>
                        <a:pt x="369" y="225"/>
                      </a:lnTo>
                      <a:lnTo>
                        <a:pt x="372" y="225"/>
                      </a:lnTo>
                      <a:lnTo>
                        <a:pt x="372" y="224"/>
                      </a:lnTo>
                      <a:lnTo>
                        <a:pt x="373" y="224"/>
                      </a:lnTo>
                      <a:lnTo>
                        <a:pt x="374" y="225"/>
                      </a:lnTo>
                      <a:lnTo>
                        <a:pt x="376" y="225"/>
                      </a:lnTo>
                      <a:lnTo>
                        <a:pt x="378" y="227"/>
                      </a:lnTo>
                      <a:lnTo>
                        <a:pt x="377" y="232"/>
                      </a:lnTo>
                      <a:lnTo>
                        <a:pt x="373" y="235"/>
                      </a:lnTo>
                      <a:lnTo>
                        <a:pt x="372" y="240"/>
                      </a:lnTo>
                      <a:lnTo>
                        <a:pt x="370" y="240"/>
                      </a:lnTo>
                      <a:lnTo>
                        <a:pt x="370" y="241"/>
                      </a:lnTo>
                      <a:lnTo>
                        <a:pt x="372" y="242"/>
                      </a:lnTo>
                      <a:lnTo>
                        <a:pt x="373" y="244"/>
                      </a:lnTo>
                      <a:lnTo>
                        <a:pt x="373" y="245"/>
                      </a:lnTo>
                      <a:lnTo>
                        <a:pt x="373" y="248"/>
                      </a:lnTo>
                      <a:lnTo>
                        <a:pt x="380" y="248"/>
                      </a:lnTo>
                      <a:lnTo>
                        <a:pt x="380" y="252"/>
                      </a:lnTo>
                      <a:lnTo>
                        <a:pt x="378" y="253"/>
                      </a:lnTo>
                      <a:lnTo>
                        <a:pt x="377" y="253"/>
                      </a:lnTo>
                      <a:lnTo>
                        <a:pt x="376" y="254"/>
                      </a:lnTo>
                      <a:lnTo>
                        <a:pt x="376" y="253"/>
                      </a:lnTo>
                      <a:lnTo>
                        <a:pt x="374" y="252"/>
                      </a:lnTo>
                      <a:lnTo>
                        <a:pt x="373" y="252"/>
                      </a:lnTo>
                      <a:lnTo>
                        <a:pt x="372" y="252"/>
                      </a:lnTo>
                      <a:lnTo>
                        <a:pt x="372" y="253"/>
                      </a:lnTo>
                      <a:lnTo>
                        <a:pt x="365" y="255"/>
                      </a:lnTo>
                      <a:lnTo>
                        <a:pt x="365" y="262"/>
                      </a:lnTo>
                      <a:lnTo>
                        <a:pt x="364" y="262"/>
                      </a:lnTo>
                      <a:lnTo>
                        <a:pt x="364" y="266"/>
                      </a:lnTo>
                      <a:lnTo>
                        <a:pt x="365" y="267"/>
                      </a:lnTo>
                      <a:lnTo>
                        <a:pt x="368" y="270"/>
                      </a:lnTo>
                      <a:lnTo>
                        <a:pt x="369" y="273"/>
                      </a:lnTo>
                      <a:lnTo>
                        <a:pt x="368" y="273"/>
                      </a:lnTo>
                      <a:lnTo>
                        <a:pt x="366" y="275"/>
                      </a:lnTo>
                      <a:lnTo>
                        <a:pt x="365" y="275"/>
                      </a:lnTo>
                      <a:lnTo>
                        <a:pt x="365" y="276"/>
                      </a:lnTo>
                      <a:lnTo>
                        <a:pt x="364" y="276"/>
                      </a:lnTo>
                      <a:lnTo>
                        <a:pt x="361" y="276"/>
                      </a:lnTo>
                      <a:lnTo>
                        <a:pt x="361" y="276"/>
                      </a:lnTo>
                      <a:lnTo>
                        <a:pt x="359" y="275"/>
                      </a:lnTo>
                      <a:lnTo>
                        <a:pt x="357" y="275"/>
                      </a:lnTo>
                      <a:lnTo>
                        <a:pt x="356" y="276"/>
                      </a:lnTo>
                      <a:lnTo>
                        <a:pt x="356" y="276"/>
                      </a:lnTo>
                      <a:lnTo>
                        <a:pt x="356" y="276"/>
                      </a:lnTo>
                      <a:lnTo>
                        <a:pt x="356" y="276"/>
                      </a:lnTo>
                      <a:lnTo>
                        <a:pt x="355" y="276"/>
                      </a:lnTo>
                      <a:lnTo>
                        <a:pt x="355" y="278"/>
                      </a:lnTo>
                      <a:lnTo>
                        <a:pt x="352" y="279"/>
                      </a:lnTo>
                      <a:lnTo>
                        <a:pt x="352" y="280"/>
                      </a:lnTo>
                      <a:lnTo>
                        <a:pt x="351" y="282"/>
                      </a:lnTo>
                      <a:lnTo>
                        <a:pt x="351" y="283"/>
                      </a:lnTo>
                      <a:lnTo>
                        <a:pt x="349" y="283"/>
                      </a:lnTo>
                      <a:lnTo>
                        <a:pt x="348" y="284"/>
                      </a:lnTo>
                      <a:lnTo>
                        <a:pt x="347" y="286"/>
                      </a:lnTo>
                      <a:lnTo>
                        <a:pt x="347" y="290"/>
                      </a:lnTo>
                      <a:lnTo>
                        <a:pt x="347" y="293"/>
                      </a:lnTo>
                      <a:lnTo>
                        <a:pt x="347" y="296"/>
                      </a:lnTo>
                      <a:lnTo>
                        <a:pt x="340" y="297"/>
                      </a:lnTo>
                      <a:lnTo>
                        <a:pt x="340" y="297"/>
                      </a:lnTo>
                      <a:lnTo>
                        <a:pt x="339" y="299"/>
                      </a:lnTo>
                      <a:lnTo>
                        <a:pt x="338" y="299"/>
                      </a:lnTo>
                      <a:lnTo>
                        <a:pt x="336" y="299"/>
                      </a:lnTo>
                      <a:lnTo>
                        <a:pt x="336" y="310"/>
                      </a:lnTo>
                      <a:lnTo>
                        <a:pt x="330" y="314"/>
                      </a:lnTo>
                      <a:lnTo>
                        <a:pt x="330" y="316"/>
                      </a:lnTo>
                      <a:lnTo>
                        <a:pt x="330" y="316"/>
                      </a:lnTo>
                      <a:lnTo>
                        <a:pt x="328" y="318"/>
                      </a:lnTo>
                      <a:lnTo>
                        <a:pt x="326" y="318"/>
                      </a:lnTo>
                      <a:lnTo>
                        <a:pt x="325" y="320"/>
                      </a:lnTo>
                      <a:lnTo>
                        <a:pt x="325" y="320"/>
                      </a:lnTo>
                      <a:lnTo>
                        <a:pt x="323" y="321"/>
                      </a:lnTo>
                      <a:lnTo>
                        <a:pt x="321" y="321"/>
                      </a:lnTo>
                      <a:lnTo>
                        <a:pt x="321" y="318"/>
                      </a:lnTo>
                      <a:lnTo>
                        <a:pt x="321" y="317"/>
                      </a:lnTo>
                      <a:lnTo>
                        <a:pt x="319" y="316"/>
                      </a:lnTo>
                      <a:lnTo>
                        <a:pt x="319" y="314"/>
                      </a:lnTo>
                      <a:lnTo>
                        <a:pt x="319" y="314"/>
                      </a:lnTo>
                      <a:lnTo>
                        <a:pt x="319" y="314"/>
                      </a:lnTo>
                      <a:lnTo>
                        <a:pt x="319" y="307"/>
                      </a:lnTo>
                      <a:lnTo>
                        <a:pt x="318" y="307"/>
                      </a:lnTo>
                      <a:lnTo>
                        <a:pt x="318" y="304"/>
                      </a:lnTo>
                      <a:lnTo>
                        <a:pt x="317" y="304"/>
                      </a:lnTo>
                      <a:lnTo>
                        <a:pt x="317" y="303"/>
                      </a:lnTo>
                      <a:lnTo>
                        <a:pt x="317" y="303"/>
                      </a:lnTo>
                      <a:lnTo>
                        <a:pt x="317" y="297"/>
                      </a:lnTo>
                      <a:lnTo>
                        <a:pt x="315" y="297"/>
                      </a:lnTo>
                      <a:lnTo>
                        <a:pt x="315" y="295"/>
                      </a:lnTo>
                      <a:lnTo>
                        <a:pt x="315" y="295"/>
                      </a:lnTo>
                      <a:lnTo>
                        <a:pt x="315" y="288"/>
                      </a:lnTo>
                      <a:lnTo>
                        <a:pt x="315" y="288"/>
                      </a:lnTo>
                      <a:lnTo>
                        <a:pt x="315" y="284"/>
                      </a:lnTo>
                      <a:lnTo>
                        <a:pt x="314" y="284"/>
                      </a:lnTo>
                      <a:lnTo>
                        <a:pt x="315" y="279"/>
                      </a:lnTo>
                      <a:lnTo>
                        <a:pt x="314" y="279"/>
                      </a:lnTo>
                      <a:lnTo>
                        <a:pt x="314" y="275"/>
                      </a:lnTo>
                      <a:lnTo>
                        <a:pt x="313" y="275"/>
                      </a:lnTo>
                      <a:lnTo>
                        <a:pt x="313" y="274"/>
                      </a:lnTo>
                      <a:lnTo>
                        <a:pt x="313" y="274"/>
                      </a:lnTo>
                      <a:lnTo>
                        <a:pt x="313" y="270"/>
                      </a:lnTo>
                      <a:lnTo>
                        <a:pt x="311" y="270"/>
                      </a:lnTo>
                      <a:lnTo>
                        <a:pt x="311" y="257"/>
                      </a:lnTo>
                      <a:lnTo>
                        <a:pt x="311" y="257"/>
                      </a:lnTo>
                      <a:lnTo>
                        <a:pt x="313" y="254"/>
                      </a:lnTo>
                      <a:lnTo>
                        <a:pt x="313" y="254"/>
                      </a:lnTo>
                      <a:lnTo>
                        <a:pt x="313" y="252"/>
                      </a:lnTo>
                      <a:lnTo>
                        <a:pt x="314" y="252"/>
                      </a:lnTo>
                      <a:lnTo>
                        <a:pt x="314" y="249"/>
                      </a:lnTo>
                      <a:lnTo>
                        <a:pt x="314" y="246"/>
                      </a:lnTo>
                      <a:lnTo>
                        <a:pt x="315" y="245"/>
                      </a:lnTo>
                      <a:lnTo>
                        <a:pt x="317" y="242"/>
                      </a:lnTo>
                      <a:lnTo>
                        <a:pt x="318" y="242"/>
                      </a:lnTo>
                      <a:lnTo>
                        <a:pt x="318" y="241"/>
                      </a:lnTo>
                      <a:lnTo>
                        <a:pt x="319" y="241"/>
                      </a:lnTo>
                      <a:lnTo>
                        <a:pt x="321" y="241"/>
                      </a:lnTo>
                      <a:lnTo>
                        <a:pt x="322" y="242"/>
                      </a:lnTo>
                      <a:lnTo>
                        <a:pt x="322" y="241"/>
                      </a:lnTo>
                      <a:lnTo>
                        <a:pt x="323" y="240"/>
                      </a:lnTo>
                      <a:lnTo>
                        <a:pt x="323" y="238"/>
                      </a:lnTo>
                      <a:lnTo>
                        <a:pt x="323" y="236"/>
                      </a:lnTo>
                      <a:lnTo>
                        <a:pt x="323" y="235"/>
                      </a:lnTo>
                      <a:lnTo>
                        <a:pt x="325" y="235"/>
                      </a:lnTo>
                      <a:lnTo>
                        <a:pt x="325" y="231"/>
                      </a:lnTo>
                      <a:lnTo>
                        <a:pt x="323" y="229"/>
                      </a:lnTo>
                      <a:lnTo>
                        <a:pt x="322" y="229"/>
                      </a:lnTo>
                      <a:lnTo>
                        <a:pt x="322" y="228"/>
                      </a:lnTo>
                      <a:lnTo>
                        <a:pt x="323" y="227"/>
                      </a:lnTo>
                      <a:lnTo>
                        <a:pt x="326" y="227"/>
                      </a:lnTo>
                      <a:lnTo>
                        <a:pt x="326" y="228"/>
                      </a:lnTo>
                      <a:lnTo>
                        <a:pt x="330" y="228"/>
                      </a:lnTo>
                      <a:lnTo>
                        <a:pt x="330" y="227"/>
                      </a:lnTo>
                      <a:lnTo>
                        <a:pt x="331" y="225"/>
                      </a:lnTo>
                      <a:lnTo>
                        <a:pt x="331" y="224"/>
                      </a:lnTo>
                      <a:lnTo>
                        <a:pt x="332" y="224"/>
                      </a:lnTo>
                      <a:lnTo>
                        <a:pt x="334" y="224"/>
                      </a:lnTo>
                      <a:lnTo>
                        <a:pt x="335" y="224"/>
                      </a:lnTo>
                      <a:lnTo>
                        <a:pt x="338" y="224"/>
                      </a:lnTo>
                      <a:lnTo>
                        <a:pt x="340" y="220"/>
                      </a:lnTo>
                      <a:lnTo>
                        <a:pt x="342" y="220"/>
                      </a:lnTo>
                      <a:lnTo>
                        <a:pt x="345" y="215"/>
                      </a:lnTo>
                      <a:lnTo>
                        <a:pt x="348" y="214"/>
                      </a:lnTo>
                      <a:lnTo>
                        <a:pt x="348" y="212"/>
                      </a:lnTo>
                      <a:lnTo>
                        <a:pt x="349" y="211"/>
                      </a:lnTo>
                      <a:lnTo>
                        <a:pt x="351" y="210"/>
                      </a:lnTo>
                      <a:lnTo>
                        <a:pt x="352" y="208"/>
                      </a:lnTo>
                      <a:lnTo>
                        <a:pt x="353" y="207"/>
                      </a:lnTo>
                      <a:lnTo>
                        <a:pt x="355" y="207"/>
                      </a:lnTo>
                      <a:lnTo>
                        <a:pt x="355" y="204"/>
                      </a:lnTo>
                      <a:lnTo>
                        <a:pt x="360" y="202"/>
                      </a:lnTo>
                      <a:lnTo>
                        <a:pt x="360" y="201"/>
                      </a:lnTo>
                      <a:lnTo>
                        <a:pt x="361" y="199"/>
                      </a:lnTo>
                      <a:lnTo>
                        <a:pt x="363" y="198"/>
                      </a:lnTo>
                      <a:lnTo>
                        <a:pt x="364" y="198"/>
                      </a:lnTo>
                      <a:lnTo>
                        <a:pt x="364" y="197"/>
                      </a:lnTo>
                      <a:lnTo>
                        <a:pt x="364" y="195"/>
                      </a:lnTo>
                      <a:lnTo>
                        <a:pt x="364" y="195"/>
                      </a:lnTo>
                      <a:lnTo>
                        <a:pt x="365" y="194"/>
                      </a:lnTo>
                      <a:lnTo>
                        <a:pt x="366" y="194"/>
                      </a:lnTo>
                      <a:lnTo>
                        <a:pt x="368" y="190"/>
                      </a:lnTo>
                      <a:lnTo>
                        <a:pt x="366" y="190"/>
                      </a:lnTo>
                      <a:lnTo>
                        <a:pt x="366" y="190"/>
                      </a:lnTo>
                      <a:lnTo>
                        <a:pt x="366" y="189"/>
                      </a:lnTo>
                      <a:lnTo>
                        <a:pt x="366" y="189"/>
                      </a:lnTo>
                      <a:lnTo>
                        <a:pt x="366" y="187"/>
                      </a:lnTo>
                      <a:lnTo>
                        <a:pt x="368" y="187"/>
                      </a:lnTo>
                      <a:lnTo>
                        <a:pt x="368" y="187"/>
                      </a:lnTo>
                      <a:lnTo>
                        <a:pt x="368" y="186"/>
                      </a:lnTo>
                      <a:lnTo>
                        <a:pt x="373" y="186"/>
                      </a:lnTo>
                      <a:lnTo>
                        <a:pt x="373" y="185"/>
                      </a:lnTo>
                      <a:lnTo>
                        <a:pt x="374" y="185"/>
                      </a:lnTo>
                      <a:lnTo>
                        <a:pt x="374" y="185"/>
                      </a:lnTo>
                      <a:lnTo>
                        <a:pt x="376" y="185"/>
                      </a:lnTo>
                      <a:lnTo>
                        <a:pt x="377" y="185"/>
                      </a:lnTo>
                      <a:lnTo>
                        <a:pt x="377" y="185"/>
                      </a:lnTo>
                      <a:lnTo>
                        <a:pt x="385" y="185"/>
                      </a:lnTo>
                      <a:lnTo>
                        <a:pt x="385" y="182"/>
                      </a:lnTo>
                      <a:lnTo>
                        <a:pt x="386" y="181"/>
                      </a:lnTo>
                      <a:lnTo>
                        <a:pt x="386" y="180"/>
                      </a:lnTo>
                      <a:lnTo>
                        <a:pt x="385" y="180"/>
                      </a:lnTo>
                      <a:lnTo>
                        <a:pt x="386" y="177"/>
                      </a:lnTo>
                      <a:lnTo>
                        <a:pt x="386" y="174"/>
                      </a:lnTo>
                      <a:lnTo>
                        <a:pt x="387" y="173"/>
                      </a:lnTo>
                      <a:lnTo>
                        <a:pt x="387" y="172"/>
                      </a:lnTo>
                      <a:lnTo>
                        <a:pt x="389" y="172"/>
                      </a:lnTo>
                      <a:lnTo>
                        <a:pt x="387" y="165"/>
                      </a:lnTo>
                      <a:lnTo>
                        <a:pt x="389" y="164"/>
                      </a:lnTo>
                      <a:lnTo>
                        <a:pt x="390" y="163"/>
                      </a:lnTo>
                      <a:lnTo>
                        <a:pt x="391" y="161"/>
                      </a:lnTo>
                      <a:lnTo>
                        <a:pt x="394" y="161"/>
                      </a:lnTo>
                      <a:lnTo>
                        <a:pt x="395" y="163"/>
                      </a:lnTo>
                      <a:lnTo>
                        <a:pt x="397" y="163"/>
                      </a:lnTo>
                      <a:lnTo>
                        <a:pt x="399" y="163"/>
                      </a:lnTo>
                      <a:lnTo>
                        <a:pt x="399" y="161"/>
                      </a:lnTo>
                      <a:lnTo>
                        <a:pt x="397" y="161"/>
                      </a:lnTo>
                      <a:lnTo>
                        <a:pt x="393" y="159"/>
                      </a:lnTo>
                      <a:lnTo>
                        <a:pt x="391" y="157"/>
                      </a:lnTo>
                      <a:lnTo>
                        <a:pt x="390" y="157"/>
                      </a:lnTo>
                      <a:lnTo>
                        <a:pt x="390" y="157"/>
                      </a:lnTo>
                      <a:lnTo>
                        <a:pt x="387" y="157"/>
                      </a:lnTo>
                      <a:lnTo>
                        <a:pt x="387" y="159"/>
                      </a:lnTo>
                      <a:lnTo>
                        <a:pt x="386" y="159"/>
                      </a:lnTo>
                      <a:lnTo>
                        <a:pt x="386" y="159"/>
                      </a:lnTo>
                      <a:lnTo>
                        <a:pt x="382" y="159"/>
                      </a:lnTo>
                      <a:lnTo>
                        <a:pt x="382" y="160"/>
                      </a:lnTo>
                      <a:lnTo>
                        <a:pt x="382" y="160"/>
                      </a:lnTo>
                      <a:lnTo>
                        <a:pt x="382" y="161"/>
                      </a:lnTo>
                      <a:lnTo>
                        <a:pt x="382" y="163"/>
                      </a:lnTo>
                      <a:lnTo>
                        <a:pt x="382" y="164"/>
                      </a:lnTo>
                      <a:lnTo>
                        <a:pt x="380" y="164"/>
                      </a:lnTo>
                      <a:lnTo>
                        <a:pt x="380" y="165"/>
                      </a:lnTo>
                      <a:lnTo>
                        <a:pt x="381" y="168"/>
                      </a:lnTo>
                      <a:lnTo>
                        <a:pt x="381" y="169"/>
                      </a:lnTo>
                      <a:lnTo>
                        <a:pt x="382" y="170"/>
                      </a:lnTo>
                      <a:lnTo>
                        <a:pt x="382" y="170"/>
                      </a:lnTo>
                      <a:lnTo>
                        <a:pt x="382" y="170"/>
                      </a:lnTo>
                      <a:lnTo>
                        <a:pt x="382" y="172"/>
                      </a:lnTo>
                      <a:lnTo>
                        <a:pt x="380" y="173"/>
                      </a:lnTo>
                      <a:lnTo>
                        <a:pt x="380" y="174"/>
                      </a:lnTo>
                      <a:lnTo>
                        <a:pt x="378" y="173"/>
                      </a:lnTo>
                      <a:lnTo>
                        <a:pt x="378" y="170"/>
                      </a:lnTo>
                      <a:lnTo>
                        <a:pt x="377" y="170"/>
                      </a:lnTo>
                      <a:lnTo>
                        <a:pt x="377" y="172"/>
                      </a:lnTo>
                      <a:lnTo>
                        <a:pt x="372" y="170"/>
                      </a:lnTo>
                      <a:lnTo>
                        <a:pt x="372" y="172"/>
                      </a:lnTo>
                      <a:lnTo>
                        <a:pt x="370" y="173"/>
                      </a:lnTo>
                      <a:lnTo>
                        <a:pt x="370" y="173"/>
                      </a:lnTo>
                      <a:lnTo>
                        <a:pt x="368" y="173"/>
                      </a:lnTo>
                      <a:lnTo>
                        <a:pt x="368" y="174"/>
                      </a:lnTo>
                      <a:lnTo>
                        <a:pt x="366" y="176"/>
                      </a:lnTo>
                      <a:lnTo>
                        <a:pt x="366" y="177"/>
                      </a:lnTo>
                      <a:lnTo>
                        <a:pt x="365" y="178"/>
                      </a:lnTo>
                      <a:lnTo>
                        <a:pt x="363" y="180"/>
                      </a:lnTo>
                      <a:lnTo>
                        <a:pt x="363" y="181"/>
                      </a:lnTo>
                      <a:lnTo>
                        <a:pt x="361" y="182"/>
                      </a:lnTo>
                      <a:lnTo>
                        <a:pt x="361" y="182"/>
                      </a:lnTo>
                      <a:lnTo>
                        <a:pt x="360" y="183"/>
                      </a:lnTo>
                      <a:lnTo>
                        <a:pt x="359" y="183"/>
                      </a:lnTo>
                      <a:lnTo>
                        <a:pt x="359" y="185"/>
                      </a:lnTo>
                      <a:lnTo>
                        <a:pt x="357" y="186"/>
                      </a:lnTo>
                      <a:lnTo>
                        <a:pt x="356" y="186"/>
                      </a:lnTo>
                      <a:lnTo>
                        <a:pt x="355" y="187"/>
                      </a:lnTo>
                      <a:lnTo>
                        <a:pt x="353" y="187"/>
                      </a:lnTo>
                      <a:lnTo>
                        <a:pt x="353" y="185"/>
                      </a:lnTo>
                      <a:lnTo>
                        <a:pt x="355" y="183"/>
                      </a:lnTo>
                      <a:lnTo>
                        <a:pt x="356" y="180"/>
                      </a:lnTo>
                      <a:lnTo>
                        <a:pt x="355" y="180"/>
                      </a:lnTo>
                      <a:lnTo>
                        <a:pt x="353" y="182"/>
                      </a:lnTo>
                      <a:lnTo>
                        <a:pt x="352" y="182"/>
                      </a:lnTo>
                      <a:lnTo>
                        <a:pt x="351" y="183"/>
                      </a:lnTo>
                      <a:lnTo>
                        <a:pt x="351" y="181"/>
                      </a:lnTo>
                      <a:lnTo>
                        <a:pt x="351" y="180"/>
                      </a:lnTo>
                      <a:lnTo>
                        <a:pt x="352" y="178"/>
                      </a:lnTo>
                      <a:lnTo>
                        <a:pt x="352" y="176"/>
                      </a:lnTo>
                      <a:lnTo>
                        <a:pt x="355" y="176"/>
                      </a:lnTo>
                      <a:lnTo>
                        <a:pt x="355" y="173"/>
                      </a:lnTo>
                      <a:lnTo>
                        <a:pt x="355" y="172"/>
                      </a:lnTo>
                      <a:lnTo>
                        <a:pt x="355" y="169"/>
                      </a:lnTo>
                      <a:lnTo>
                        <a:pt x="353" y="170"/>
                      </a:lnTo>
                      <a:lnTo>
                        <a:pt x="353" y="170"/>
                      </a:lnTo>
                      <a:lnTo>
                        <a:pt x="353" y="170"/>
                      </a:lnTo>
                      <a:lnTo>
                        <a:pt x="352" y="172"/>
                      </a:lnTo>
                      <a:lnTo>
                        <a:pt x="351" y="173"/>
                      </a:lnTo>
                      <a:lnTo>
                        <a:pt x="347" y="173"/>
                      </a:lnTo>
                      <a:lnTo>
                        <a:pt x="347" y="173"/>
                      </a:lnTo>
                      <a:lnTo>
                        <a:pt x="345" y="172"/>
                      </a:lnTo>
                      <a:lnTo>
                        <a:pt x="344" y="172"/>
                      </a:lnTo>
                      <a:lnTo>
                        <a:pt x="344" y="170"/>
                      </a:lnTo>
                      <a:lnTo>
                        <a:pt x="344" y="169"/>
                      </a:lnTo>
                      <a:lnTo>
                        <a:pt x="343" y="169"/>
                      </a:lnTo>
                      <a:lnTo>
                        <a:pt x="342" y="169"/>
                      </a:lnTo>
                      <a:lnTo>
                        <a:pt x="340" y="170"/>
                      </a:lnTo>
                      <a:lnTo>
                        <a:pt x="339" y="170"/>
                      </a:lnTo>
                      <a:lnTo>
                        <a:pt x="339" y="170"/>
                      </a:lnTo>
                      <a:lnTo>
                        <a:pt x="338" y="169"/>
                      </a:lnTo>
                      <a:lnTo>
                        <a:pt x="338" y="169"/>
                      </a:lnTo>
                      <a:lnTo>
                        <a:pt x="338" y="170"/>
                      </a:lnTo>
                      <a:lnTo>
                        <a:pt x="336" y="170"/>
                      </a:lnTo>
                      <a:lnTo>
                        <a:pt x="336" y="170"/>
                      </a:lnTo>
                      <a:lnTo>
                        <a:pt x="330" y="170"/>
                      </a:lnTo>
                      <a:lnTo>
                        <a:pt x="330" y="172"/>
                      </a:lnTo>
                      <a:lnTo>
                        <a:pt x="326" y="172"/>
                      </a:lnTo>
                      <a:lnTo>
                        <a:pt x="326" y="173"/>
                      </a:lnTo>
                      <a:lnTo>
                        <a:pt x="325" y="173"/>
                      </a:lnTo>
                      <a:lnTo>
                        <a:pt x="325" y="174"/>
                      </a:lnTo>
                      <a:lnTo>
                        <a:pt x="322" y="173"/>
                      </a:lnTo>
                      <a:lnTo>
                        <a:pt x="321" y="177"/>
                      </a:lnTo>
                      <a:lnTo>
                        <a:pt x="319" y="178"/>
                      </a:lnTo>
                      <a:lnTo>
                        <a:pt x="317" y="178"/>
                      </a:lnTo>
                      <a:lnTo>
                        <a:pt x="317" y="182"/>
                      </a:lnTo>
                      <a:lnTo>
                        <a:pt x="315" y="183"/>
                      </a:lnTo>
                      <a:lnTo>
                        <a:pt x="315" y="185"/>
                      </a:lnTo>
                      <a:lnTo>
                        <a:pt x="314" y="186"/>
                      </a:lnTo>
                      <a:lnTo>
                        <a:pt x="311" y="186"/>
                      </a:lnTo>
                      <a:lnTo>
                        <a:pt x="310" y="186"/>
                      </a:lnTo>
                      <a:lnTo>
                        <a:pt x="309" y="189"/>
                      </a:lnTo>
                      <a:lnTo>
                        <a:pt x="304" y="190"/>
                      </a:lnTo>
                      <a:lnTo>
                        <a:pt x="302" y="191"/>
                      </a:lnTo>
                      <a:lnTo>
                        <a:pt x="302" y="191"/>
                      </a:lnTo>
                      <a:lnTo>
                        <a:pt x="302" y="191"/>
                      </a:lnTo>
                      <a:lnTo>
                        <a:pt x="302" y="194"/>
                      </a:lnTo>
                      <a:lnTo>
                        <a:pt x="301" y="194"/>
                      </a:lnTo>
                      <a:lnTo>
                        <a:pt x="302" y="195"/>
                      </a:lnTo>
                      <a:lnTo>
                        <a:pt x="301" y="195"/>
                      </a:lnTo>
                      <a:lnTo>
                        <a:pt x="301" y="197"/>
                      </a:lnTo>
                      <a:lnTo>
                        <a:pt x="298" y="195"/>
                      </a:lnTo>
                      <a:lnTo>
                        <a:pt x="300" y="199"/>
                      </a:lnTo>
                      <a:lnTo>
                        <a:pt x="298" y="199"/>
                      </a:lnTo>
                      <a:lnTo>
                        <a:pt x="298" y="203"/>
                      </a:lnTo>
                      <a:lnTo>
                        <a:pt x="298" y="203"/>
                      </a:lnTo>
                      <a:lnTo>
                        <a:pt x="300" y="203"/>
                      </a:lnTo>
                      <a:lnTo>
                        <a:pt x="301" y="204"/>
                      </a:lnTo>
                      <a:lnTo>
                        <a:pt x="302" y="203"/>
                      </a:lnTo>
                      <a:lnTo>
                        <a:pt x="306" y="202"/>
                      </a:lnTo>
                      <a:lnTo>
                        <a:pt x="306" y="203"/>
                      </a:lnTo>
                      <a:lnTo>
                        <a:pt x="306" y="203"/>
                      </a:lnTo>
                      <a:lnTo>
                        <a:pt x="308" y="203"/>
                      </a:lnTo>
                      <a:lnTo>
                        <a:pt x="309" y="207"/>
                      </a:lnTo>
                      <a:lnTo>
                        <a:pt x="306" y="207"/>
                      </a:lnTo>
                      <a:lnTo>
                        <a:pt x="305" y="207"/>
                      </a:lnTo>
                      <a:lnTo>
                        <a:pt x="305" y="208"/>
                      </a:lnTo>
                      <a:lnTo>
                        <a:pt x="302" y="207"/>
                      </a:lnTo>
                      <a:lnTo>
                        <a:pt x="302" y="208"/>
                      </a:lnTo>
                      <a:lnTo>
                        <a:pt x="298" y="210"/>
                      </a:lnTo>
                      <a:lnTo>
                        <a:pt x="298" y="207"/>
                      </a:lnTo>
                      <a:lnTo>
                        <a:pt x="298" y="207"/>
                      </a:lnTo>
                      <a:lnTo>
                        <a:pt x="298" y="207"/>
                      </a:lnTo>
                      <a:lnTo>
                        <a:pt x="296" y="207"/>
                      </a:lnTo>
                      <a:lnTo>
                        <a:pt x="294" y="208"/>
                      </a:lnTo>
                      <a:lnTo>
                        <a:pt x="292" y="210"/>
                      </a:lnTo>
                      <a:lnTo>
                        <a:pt x="291" y="212"/>
                      </a:lnTo>
                      <a:lnTo>
                        <a:pt x="289" y="211"/>
                      </a:lnTo>
                      <a:lnTo>
                        <a:pt x="288" y="211"/>
                      </a:lnTo>
                      <a:lnTo>
                        <a:pt x="287" y="211"/>
                      </a:lnTo>
                      <a:lnTo>
                        <a:pt x="285" y="210"/>
                      </a:lnTo>
                      <a:lnTo>
                        <a:pt x="285" y="212"/>
                      </a:lnTo>
                      <a:lnTo>
                        <a:pt x="281" y="214"/>
                      </a:lnTo>
                      <a:lnTo>
                        <a:pt x="279" y="214"/>
                      </a:lnTo>
                      <a:lnTo>
                        <a:pt x="277" y="214"/>
                      </a:lnTo>
                      <a:lnTo>
                        <a:pt x="277" y="214"/>
                      </a:lnTo>
                      <a:lnTo>
                        <a:pt x="277" y="214"/>
                      </a:lnTo>
                      <a:lnTo>
                        <a:pt x="276" y="214"/>
                      </a:lnTo>
                      <a:lnTo>
                        <a:pt x="275" y="211"/>
                      </a:lnTo>
                      <a:lnTo>
                        <a:pt x="273" y="208"/>
                      </a:lnTo>
                      <a:lnTo>
                        <a:pt x="273" y="207"/>
                      </a:lnTo>
                      <a:lnTo>
                        <a:pt x="276" y="207"/>
                      </a:lnTo>
                      <a:lnTo>
                        <a:pt x="279" y="207"/>
                      </a:lnTo>
                      <a:lnTo>
                        <a:pt x="281" y="207"/>
                      </a:lnTo>
                      <a:lnTo>
                        <a:pt x="283" y="206"/>
                      </a:lnTo>
                      <a:lnTo>
                        <a:pt x="283" y="206"/>
                      </a:lnTo>
                      <a:lnTo>
                        <a:pt x="283" y="206"/>
                      </a:lnTo>
                      <a:lnTo>
                        <a:pt x="284" y="204"/>
                      </a:lnTo>
                      <a:lnTo>
                        <a:pt x="281" y="204"/>
                      </a:lnTo>
                      <a:lnTo>
                        <a:pt x="280" y="202"/>
                      </a:lnTo>
                      <a:lnTo>
                        <a:pt x="280" y="202"/>
                      </a:lnTo>
                      <a:lnTo>
                        <a:pt x="279" y="201"/>
                      </a:lnTo>
                      <a:lnTo>
                        <a:pt x="277" y="198"/>
                      </a:lnTo>
                      <a:lnTo>
                        <a:pt x="273" y="199"/>
                      </a:lnTo>
                      <a:lnTo>
                        <a:pt x="273" y="199"/>
                      </a:lnTo>
                      <a:lnTo>
                        <a:pt x="273" y="201"/>
                      </a:lnTo>
                      <a:lnTo>
                        <a:pt x="272" y="201"/>
                      </a:lnTo>
                      <a:lnTo>
                        <a:pt x="272" y="202"/>
                      </a:lnTo>
                      <a:lnTo>
                        <a:pt x="271" y="202"/>
                      </a:lnTo>
                      <a:lnTo>
                        <a:pt x="270" y="199"/>
                      </a:lnTo>
                      <a:lnTo>
                        <a:pt x="263" y="201"/>
                      </a:lnTo>
                      <a:lnTo>
                        <a:pt x="263" y="199"/>
                      </a:lnTo>
                      <a:lnTo>
                        <a:pt x="260" y="199"/>
                      </a:lnTo>
                      <a:lnTo>
                        <a:pt x="258" y="198"/>
                      </a:lnTo>
                      <a:lnTo>
                        <a:pt x="255" y="198"/>
                      </a:lnTo>
                      <a:lnTo>
                        <a:pt x="255" y="199"/>
                      </a:lnTo>
                      <a:lnTo>
                        <a:pt x="254" y="201"/>
                      </a:lnTo>
                      <a:lnTo>
                        <a:pt x="254" y="202"/>
                      </a:lnTo>
                      <a:lnTo>
                        <a:pt x="254" y="202"/>
                      </a:lnTo>
                      <a:lnTo>
                        <a:pt x="254" y="202"/>
                      </a:lnTo>
                      <a:lnTo>
                        <a:pt x="255" y="203"/>
                      </a:lnTo>
                      <a:lnTo>
                        <a:pt x="253" y="203"/>
                      </a:lnTo>
                      <a:lnTo>
                        <a:pt x="254" y="204"/>
                      </a:lnTo>
                      <a:lnTo>
                        <a:pt x="254" y="206"/>
                      </a:lnTo>
                      <a:lnTo>
                        <a:pt x="255" y="207"/>
                      </a:lnTo>
                      <a:lnTo>
                        <a:pt x="251" y="207"/>
                      </a:lnTo>
                      <a:lnTo>
                        <a:pt x="251" y="207"/>
                      </a:lnTo>
                      <a:lnTo>
                        <a:pt x="250" y="206"/>
                      </a:lnTo>
                      <a:lnTo>
                        <a:pt x="250" y="206"/>
                      </a:lnTo>
                      <a:lnTo>
                        <a:pt x="250" y="204"/>
                      </a:lnTo>
                      <a:lnTo>
                        <a:pt x="239" y="206"/>
                      </a:lnTo>
                      <a:lnTo>
                        <a:pt x="239" y="206"/>
                      </a:lnTo>
                      <a:lnTo>
                        <a:pt x="237" y="204"/>
                      </a:lnTo>
                      <a:lnTo>
                        <a:pt x="237" y="204"/>
                      </a:lnTo>
                      <a:lnTo>
                        <a:pt x="237" y="203"/>
                      </a:lnTo>
                      <a:lnTo>
                        <a:pt x="237" y="203"/>
                      </a:lnTo>
                      <a:lnTo>
                        <a:pt x="236" y="203"/>
                      </a:lnTo>
                      <a:lnTo>
                        <a:pt x="236" y="203"/>
                      </a:lnTo>
                      <a:lnTo>
                        <a:pt x="236" y="203"/>
                      </a:lnTo>
                      <a:lnTo>
                        <a:pt x="236" y="202"/>
                      </a:lnTo>
                      <a:lnTo>
                        <a:pt x="234" y="202"/>
                      </a:lnTo>
                      <a:lnTo>
                        <a:pt x="234" y="202"/>
                      </a:lnTo>
                      <a:lnTo>
                        <a:pt x="234" y="202"/>
                      </a:lnTo>
                      <a:lnTo>
                        <a:pt x="233" y="202"/>
                      </a:lnTo>
                      <a:lnTo>
                        <a:pt x="232" y="203"/>
                      </a:lnTo>
                      <a:lnTo>
                        <a:pt x="232" y="204"/>
                      </a:lnTo>
                      <a:lnTo>
                        <a:pt x="230" y="204"/>
                      </a:lnTo>
                      <a:lnTo>
                        <a:pt x="230" y="206"/>
                      </a:lnTo>
                      <a:lnTo>
                        <a:pt x="228" y="207"/>
                      </a:lnTo>
                      <a:lnTo>
                        <a:pt x="226" y="206"/>
                      </a:lnTo>
                      <a:lnTo>
                        <a:pt x="226" y="204"/>
                      </a:lnTo>
                      <a:lnTo>
                        <a:pt x="228" y="204"/>
                      </a:lnTo>
                      <a:lnTo>
                        <a:pt x="228" y="203"/>
                      </a:lnTo>
                      <a:lnTo>
                        <a:pt x="226" y="202"/>
                      </a:lnTo>
                      <a:lnTo>
                        <a:pt x="226" y="202"/>
                      </a:lnTo>
                      <a:lnTo>
                        <a:pt x="222" y="201"/>
                      </a:lnTo>
                      <a:lnTo>
                        <a:pt x="222" y="201"/>
                      </a:lnTo>
                      <a:lnTo>
                        <a:pt x="222" y="201"/>
                      </a:lnTo>
                      <a:lnTo>
                        <a:pt x="221" y="201"/>
                      </a:lnTo>
                      <a:lnTo>
                        <a:pt x="220" y="201"/>
                      </a:lnTo>
                      <a:lnTo>
                        <a:pt x="220" y="199"/>
                      </a:lnTo>
                      <a:lnTo>
                        <a:pt x="219" y="199"/>
                      </a:lnTo>
                      <a:lnTo>
                        <a:pt x="219" y="199"/>
                      </a:lnTo>
                      <a:lnTo>
                        <a:pt x="219" y="201"/>
                      </a:lnTo>
                      <a:lnTo>
                        <a:pt x="208" y="201"/>
                      </a:lnTo>
                      <a:lnTo>
                        <a:pt x="208" y="201"/>
                      </a:lnTo>
                      <a:lnTo>
                        <a:pt x="204" y="201"/>
                      </a:lnTo>
                      <a:lnTo>
                        <a:pt x="204" y="201"/>
                      </a:lnTo>
                      <a:lnTo>
                        <a:pt x="203" y="202"/>
                      </a:lnTo>
                      <a:lnTo>
                        <a:pt x="204" y="198"/>
                      </a:lnTo>
                      <a:lnTo>
                        <a:pt x="203" y="198"/>
                      </a:lnTo>
                      <a:lnTo>
                        <a:pt x="203" y="199"/>
                      </a:lnTo>
                      <a:lnTo>
                        <a:pt x="201" y="199"/>
                      </a:lnTo>
                      <a:lnTo>
                        <a:pt x="200" y="199"/>
                      </a:lnTo>
                      <a:lnTo>
                        <a:pt x="200" y="199"/>
                      </a:lnTo>
                      <a:lnTo>
                        <a:pt x="199" y="198"/>
                      </a:lnTo>
                      <a:lnTo>
                        <a:pt x="198" y="198"/>
                      </a:lnTo>
                      <a:lnTo>
                        <a:pt x="199" y="202"/>
                      </a:lnTo>
                      <a:lnTo>
                        <a:pt x="195" y="202"/>
                      </a:lnTo>
                      <a:lnTo>
                        <a:pt x="192" y="203"/>
                      </a:lnTo>
                      <a:lnTo>
                        <a:pt x="191" y="206"/>
                      </a:lnTo>
                      <a:lnTo>
                        <a:pt x="190" y="206"/>
                      </a:lnTo>
                      <a:lnTo>
                        <a:pt x="190" y="206"/>
                      </a:lnTo>
                      <a:lnTo>
                        <a:pt x="188" y="206"/>
                      </a:lnTo>
                      <a:lnTo>
                        <a:pt x="187" y="206"/>
                      </a:lnTo>
                      <a:lnTo>
                        <a:pt x="187" y="210"/>
                      </a:lnTo>
                      <a:lnTo>
                        <a:pt x="187" y="210"/>
                      </a:lnTo>
                      <a:lnTo>
                        <a:pt x="186" y="210"/>
                      </a:lnTo>
                      <a:lnTo>
                        <a:pt x="186" y="211"/>
                      </a:lnTo>
                      <a:lnTo>
                        <a:pt x="184" y="212"/>
                      </a:lnTo>
                      <a:lnTo>
                        <a:pt x="183" y="212"/>
                      </a:lnTo>
                      <a:lnTo>
                        <a:pt x="183" y="212"/>
                      </a:lnTo>
                      <a:lnTo>
                        <a:pt x="183" y="214"/>
                      </a:lnTo>
                      <a:lnTo>
                        <a:pt x="183" y="214"/>
                      </a:lnTo>
                      <a:lnTo>
                        <a:pt x="182" y="215"/>
                      </a:lnTo>
                      <a:lnTo>
                        <a:pt x="182" y="216"/>
                      </a:lnTo>
                      <a:lnTo>
                        <a:pt x="179" y="218"/>
                      </a:lnTo>
                      <a:lnTo>
                        <a:pt x="177" y="227"/>
                      </a:lnTo>
                      <a:lnTo>
                        <a:pt x="174" y="227"/>
                      </a:lnTo>
                      <a:lnTo>
                        <a:pt x="174" y="227"/>
                      </a:lnTo>
                      <a:lnTo>
                        <a:pt x="171" y="228"/>
                      </a:lnTo>
                      <a:lnTo>
                        <a:pt x="170" y="231"/>
                      </a:lnTo>
                      <a:lnTo>
                        <a:pt x="169" y="231"/>
                      </a:lnTo>
                      <a:lnTo>
                        <a:pt x="166" y="235"/>
                      </a:lnTo>
                      <a:lnTo>
                        <a:pt x="165" y="235"/>
                      </a:lnTo>
                      <a:lnTo>
                        <a:pt x="165" y="235"/>
                      </a:lnTo>
                      <a:lnTo>
                        <a:pt x="164" y="235"/>
                      </a:lnTo>
                      <a:lnTo>
                        <a:pt x="164" y="235"/>
                      </a:lnTo>
                      <a:lnTo>
                        <a:pt x="164" y="235"/>
                      </a:lnTo>
                      <a:lnTo>
                        <a:pt x="164" y="235"/>
                      </a:lnTo>
                      <a:lnTo>
                        <a:pt x="162" y="236"/>
                      </a:lnTo>
                      <a:lnTo>
                        <a:pt x="162" y="237"/>
                      </a:lnTo>
                      <a:lnTo>
                        <a:pt x="161" y="237"/>
                      </a:lnTo>
                      <a:lnTo>
                        <a:pt x="160" y="238"/>
                      </a:lnTo>
                      <a:lnTo>
                        <a:pt x="158" y="241"/>
                      </a:lnTo>
                      <a:lnTo>
                        <a:pt x="158" y="240"/>
                      </a:lnTo>
                      <a:lnTo>
                        <a:pt x="158" y="240"/>
                      </a:lnTo>
                      <a:lnTo>
                        <a:pt x="157" y="240"/>
                      </a:lnTo>
                      <a:lnTo>
                        <a:pt x="156" y="240"/>
                      </a:lnTo>
                      <a:lnTo>
                        <a:pt x="156" y="241"/>
                      </a:lnTo>
                      <a:lnTo>
                        <a:pt x="156" y="242"/>
                      </a:lnTo>
                      <a:lnTo>
                        <a:pt x="156" y="242"/>
                      </a:lnTo>
                      <a:lnTo>
                        <a:pt x="156" y="242"/>
                      </a:lnTo>
                      <a:lnTo>
                        <a:pt x="154" y="245"/>
                      </a:lnTo>
                      <a:lnTo>
                        <a:pt x="154" y="245"/>
                      </a:lnTo>
                      <a:lnTo>
                        <a:pt x="154" y="249"/>
                      </a:lnTo>
                      <a:lnTo>
                        <a:pt x="149" y="252"/>
                      </a:lnTo>
                      <a:lnTo>
                        <a:pt x="149" y="254"/>
                      </a:lnTo>
                      <a:lnTo>
                        <a:pt x="148" y="254"/>
                      </a:lnTo>
                      <a:lnTo>
                        <a:pt x="148" y="254"/>
                      </a:lnTo>
                      <a:lnTo>
                        <a:pt x="148" y="254"/>
                      </a:lnTo>
                      <a:lnTo>
                        <a:pt x="147" y="255"/>
                      </a:lnTo>
                      <a:lnTo>
                        <a:pt x="141" y="261"/>
                      </a:lnTo>
                      <a:lnTo>
                        <a:pt x="139" y="261"/>
                      </a:lnTo>
                      <a:lnTo>
                        <a:pt x="136" y="265"/>
                      </a:lnTo>
                      <a:lnTo>
                        <a:pt x="135" y="265"/>
                      </a:lnTo>
                      <a:lnTo>
                        <a:pt x="135" y="266"/>
                      </a:lnTo>
                      <a:lnTo>
                        <a:pt x="132" y="267"/>
                      </a:lnTo>
                      <a:lnTo>
                        <a:pt x="132" y="267"/>
                      </a:lnTo>
                      <a:lnTo>
                        <a:pt x="129" y="269"/>
                      </a:lnTo>
                      <a:lnTo>
                        <a:pt x="129" y="270"/>
                      </a:lnTo>
                      <a:lnTo>
                        <a:pt x="129" y="270"/>
                      </a:lnTo>
                      <a:lnTo>
                        <a:pt x="129" y="271"/>
                      </a:lnTo>
                      <a:lnTo>
                        <a:pt x="128" y="273"/>
                      </a:lnTo>
                      <a:lnTo>
                        <a:pt x="127" y="275"/>
                      </a:lnTo>
                      <a:lnTo>
                        <a:pt x="131" y="275"/>
                      </a:lnTo>
                      <a:lnTo>
                        <a:pt x="132" y="276"/>
                      </a:lnTo>
                      <a:lnTo>
                        <a:pt x="141" y="275"/>
                      </a:lnTo>
                      <a:lnTo>
                        <a:pt x="141" y="282"/>
                      </a:lnTo>
                      <a:lnTo>
                        <a:pt x="141" y="282"/>
                      </a:lnTo>
                      <a:lnTo>
                        <a:pt x="141" y="288"/>
                      </a:lnTo>
                      <a:lnTo>
                        <a:pt x="144" y="288"/>
                      </a:lnTo>
                      <a:lnTo>
                        <a:pt x="144" y="286"/>
                      </a:lnTo>
                      <a:lnTo>
                        <a:pt x="145" y="284"/>
                      </a:lnTo>
                      <a:lnTo>
                        <a:pt x="147" y="283"/>
                      </a:lnTo>
                      <a:lnTo>
                        <a:pt x="148" y="284"/>
                      </a:lnTo>
                      <a:lnTo>
                        <a:pt x="149" y="284"/>
                      </a:lnTo>
                      <a:lnTo>
                        <a:pt x="149" y="288"/>
                      </a:lnTo>
                      <a:lnTo>
                        <a:pt x="148" y="290"/>
                      </a:lnTo>
                      <a:lnTo>
                        <a:pt x="147" y="292"/>
                      </a:lnTo>
                      <a:lnTo>
                        <a:pt x="149" y="292"/>
                      </a:lnTo>
                      <a:lnTo>
                        <a:pt x="150" y="291"/>
                      </a:lnTo>
                      <a:lnTo>
                        <a:pt x="153" y="290"/>
                      </a:lnTo>
                      <a:lnTo>
                        <a:pt x="153" y="287"/>
                      </a:lnTo>
                      <a:lnTo>
                        <a:pt x="156" y="287"/>
                      </a:lnTo>
                      <a:lnTo>
                        <a:pt x="156" y="288"/>
                      </a:lnTo>
                      <a:lnTo>
                        <a:pt x="157" y="288"/>
                      </a:lnTo>
                      <a:lnTo>
                        <a:pt x="157" y="282"/>
                      </a:lnTo>
                      <a:lnTo>
                        <a:pt x="166" y="283"/>
                      </a:lnTo>
                      <a:lnTo>
                        <a:pt x="166" y="284"/>
                      </a:lnTo>
                      <a:lnTo>
                        <a:pt x="169" y="286"/>
                      </a:lnTo>
                      <a:lnTo>
                        <a:pt x="171" y="287"/>
                      </a:lnTo>
                      <a:lnTo>
                        <a:pt x="171" y="290"/>
                      </a:lnTo>
                      <a:lnTo>
                        <a:pt x="173" y="290"/>
                      </a:lnTo>
                      <a:lnTo>
                        <a:pt x="177" y="293"/>
                      </a:lnTo>
                      <a:lnTo>
                        <a:pt x="177" y="293"/>
                      </a:lnTo>
                      <a:lnTo>
                        <a:pt x="179" y="293"/>
                      </a:lnTo>
                      <a:lnTo>
                        <a:pt x="179" y="295"/>
                      </a:lnTo>
                      <a:lnTo>
                        <a:pt x="181" y="296"/>
                      </a:lnTo>
                      <a:lnTo>
                        <a:pt x="181" y="296"/>
                      </a:lnTo>
                      <a:lnTo>
                        <a:pt x="183" y="296"/>
                      </a:lnTo>
                      <a:lnTo>
                        <a:pt x="183" y="297"/>
                      </a:lnTo>
                      <a:lnTo>
                        <a:pt x="184" y="297"/>
                      </a:lnTo>
                      <a:lnTo>
                        <a:pt x="184" y="297"/>
                      </a:lnTo>
                      <a:lnTo>
                        <a:pt x="184" y="296"/>
                      </a:lnTo>
                      <a:lnTo>
                        <a:pt x="184" y="296"/>
                      </a:lnTo>
                      <a:lnTo>
                        <a:pt x="184" y="296"/>
                      </a:lnTo>
                      <a:lnTo>
                        <a:pt x="184" y="296"/>
                      </a:lnTo>
                      <a:lnTo>
                        <a:pt x="184" y="296"/>
                      </a:lnTo>
                      <a:lnTo>
                        <a:pt x="184" y="297"/>
                      </a:lnTo>
                      <a:lnTo>
                        <a:pt x="186" y="297"/>
                      </a:lnTo>
                      <a:lnTo>
                        <a:pt x="186" y="299"/>
                      </a:lnTo>
                      <a:lnTo>
                        <a:pt x="184" y="299"/>
                      </a:lnTo>
                      <a:lnTo>
                        <a:pt x="184" y="300"/>
                      </a:lnTo>
                      <a:lnTo>
                        <a:pt x="183" y="299"/>
                      </a:lnTo>
                      <a:lnTo>
                        <a:pt x="182" y="299"/>
                      </a:lnTo>
                      <a:lnTo>
                        <a:pt x="179" y="297"/>
                      </a:lnTo>
                      <a:lnTo>
                        <a:pt x="179" y="299"/>
                      </a:lnTo>
                      <a:lnTo>
                        <a:pt x="178" y="299"/>
                      </a:lnTo>
                      <a:lnTo>
                        <a:pt x="178" y="303"/>
                      </a:lnTo>
                      <a:lnTo>
                        <a:pt x="179" y="303"/>
                      </a:lnTo>
                      <a:lnTo>
                        <a:pt x="179" y="305"/>
                      </a:lnTo>
                      <a:lnTo>
                        <a:pt x="179" y="305"/>
                      </a:lnTo>
                      <a:lnTo>
                        <a:pt x="178" y="308"/>
                      </a:lnTo>
                      <a:lnTo>
                        <a:pt x="179" y="308"/>
                      </a:lnTo>
                      <a:lnTo>
                        <a:pt x="179" y="308"/>
                      </a:lnTo>
                      <a:lnTo>
                        <a:pt x="179" y="308"/>
                      </a:lnTo>
                      <a:lnTo>
                        <a:pt x="181" y="308"/>
                      </a:lnTo>
                      <a:lnTo>
                        <a:pt x="179" y="309"/>
                      </a:lnTo>
                      <a:lnTo>
                        <a:pt x="179" y="310"/>
                      </a:lnTo>
                      <a:lnTo>
                        <a:pt x="178" y="310"/>
                      </a:lnTo>
                      <a:lnTo>
                        <a:pt x="178" y="313"/>
                      </a:lnTo>
                      <a:lnTo>
                        <a:pt x="178" y="313"/>
                      </a:lnTo>
                      <a:lnTo>
                        <a:pt x="177" y="314"/>
                      </a:lnTo>
                      <a:lnTo>
                        <a:pt x="175" y="316"/>
                      </a:lnTo>
                      <a:lnTo>
                        <a:pt x="175" y="317"/>
                      </a:lnTo>
                      <a:lnTo>
                        <a:pt x="174" y="317"/>
                      </a:lnTo>
                      <a:lnTo>
                        <a:pt x="174" y="318"/>
                      </a:lnTo>
                      <a:lnTo>
                        <a:pt x="174" y="320"/>
                      </a:lnTo>
                      <a:lnTo>
                        <a:pt x="174" y="320"/>
                      </a:lnTo>
                      <a:lnTo>
                        <a:pt x="175" y="321"/>
                      </a:lnTo>
                      <a:lnTo>
                        <a:pt x="175" y="322"/>
                      </a:lnTo>
                      <a:lnTo>
                        <a:pt x="174" y="322"/>
                      </a:lnTo>
                      <a:lnTo>
                        <a:pt x="173" y="325"/>
                      </a:lnTo>
                      <a:lnTo>
                        <a:pt x="173" y="327"/>
                      </a:lnTo>
                      <a:lnTo>
                        <a:pt x="175" y="327"/>
                      </a:lnTo>
                      <a:lnTo>
                        <a:pt x="174" y="331"/>
                      </a:lnTo>
                      <a:lnTo>
                        <a:pt x="174" y="331"/>
                      </a:lnTo>
                      <a:lnTo>
                        <a:pt x="174" y="333"/>
                      </a:lnTo>
                      <a:lnTo>
                        <a:pt x="175" y="335"/>
                      </a:lnTo>
                      <a:lnTo>
                        <a:pt x="175" y="337"/>
                      </a:lnTo>
                      <a:lnTo>
                        <a:pt x="174" y="337"/>
                      </a:lnTo>
                      <a:lnTo>
                        <a:pt x="174" y="338"/>
                      </a:lnTo>
                      <a:lnTo>
                        <a:pt x="174" y="338"/>
                      </a:lnTo>
                      <a:lnTo>
                        <a:pt x="174" y="341"/>
                      </a:lnTo>
                      <a:lnTo>
                        <a:pt x="173" y="341"/>
                      </a:lnTo>
                      <a:lnTo>
                        <a:pt x="173" y="342"/>
                      </a:lnTo>
                      <a:lnTo>
                        <a:pt x="171" y="342"/>
                      </a:lnTo>
                      <a:lnTo>
                        <a:pt x="171" y="343"/>
                      </a:lnTo>
                      <a:lnTo>
                        <a:pt x="174" y="345"/>
                      </a:lnTo>
                      <a:lnTo>
                        <a:pt x="173" y="345"/>
                      </a:lnTo>
                      <a:lnTo>
                        <a:pt x="173" y="345"/>
                      </a:lnTo>
                      <a:lnTo>
                        <a:pt x="173" y="346"/>
                      </a:lnTo>
                      <a:lnTo>
                        <a:pt x="173" y="346"/>
                      </a:lnTo>
                      <a:lnTo>
                        <a:pt x="173" y="346"/>
                      </a:lnTo>
                      <a:lnTo>
                        <a:pt x="171" y="346"/>
                      </a:lnTo>
                      <a:lnTo>
                        <a:pt x="170" y="351"/>
                      </a:lnTo>
                      <a:lnTo>
                        <a:pt x="165" y="355"/>
                      </a:lnTo>
                      <a:lnTo>
                        <a:pt x="165" y="356"/>
                      </a:lnTo>
                      <a:lnTo>
                        <a:pt x="164" y="358"/>
                      </a:lnTo>
                      <a:lnTo>
                        <a:pt x="164" y="359"/>
                      </a:lnTo>
                      <a:lnTo>
                        <a:pt x="162" y="359"/>
                      </a:lnTo>
                      <a:lnTo>
                        <a:pt x="162" y="363"/>
                      </a:lnTo>
                      <a:lnTo>
                        <a:pt x="160" y="363"/>
                      </a:lnTo>
                      <a:lnTo>
                        <a:pt x="160" y="364"/>
                      </a:lnTo>
                      <a:lnTo>
                        <a:pt x="158" y="365"/>
                      </a:lnTo>
                      <a:lnTo>
                        <a:pt x="0" y="365"/>
                      </a:lnTo>
                      <a:lnTo>
                        <a:pt x="0" y="3"/>
                      </a:lnTo>
                      <a:lnTo>
                        <a:pt x="0" y="3"/>
                      </a:lnTo>
                      <a:lnTo>
                        <a:pt x="0" y="2"/>
                      </a:lnTo>
                      <a:lnTo>
                        <a:pt x="3" y="2"/>
                      </a:lnTo>
                      <a:lnTo>
                        <a:pt x="3" y="2"/>
                      </a:lnTo>
                      <a:lnTo>
                        <a:pt x="4" y="2"/>
                      </a:lnTo>
                      <a:lnTo>
                        <a:pt x="4" y="3"/>
                      </a:lnTo>
                      <a:lnTo>
                        <a:pt x="6" y="3"/>
                      </a:lnTo>
                      <a:lnTo>
                        <a:pt x="6" y="4"/>
                      </a:lnTo>
                      <a:lnTo>
                        <a:pt x="10" y="3"/>
                      </a:lnTo>
                      <a:lnTo>
                        <a:pt x="10" y="4"/>
                      </a:lnTo>
                      <a:lnTo>
                        <a:pt x="13" y="4"/>
                      </a:lnTo>
                      <a:lnTo>
                        <a:pt x="14" y="7"/>
                      </a:lnTo>
                      <a:lnTo>
                        <a:pt x="17" y="7"/>
                      </a:lnTo>
                      <a:lnTo>
                        <a:pt x="17" y="7"/>
                      </a:lnTo>
                      <a:lnTo>
                        <a:pt x="20" y="7"/>
                      </a:lnTo>
                      <a:lnTo>
                        <a:pt x="22" y="7"/>
                      </a:lnTo>
                      <a:lnTo>
                        <a:pt x="25" y="8"/>
                      </a:lnTo>
                      <a:lnTo>
                        <a:pt x="23" y="7"/>
                      </a:lnTo>
                      <a:lnTo>
                        <a:pt x="23" y="5"/>
                      </a:lnTo>
                      <a:lnTo>
                        <a:pt x="22" y="4"/>
                      </a:lnTo>
                      <a:lnTo>
                        <a:pt x="25" y="4"/>
                      </a:lnTo>
                      <a:lnTo>
                        <a:pt x="27" y="4"/>
                      </a:lnTo>
                      <a:lnTo>
                        <a:pt x="27" y="4"/>
                      </a:lnTo>
                      <a:lnTo>
                        <a:pt x="31" y="5"/>
                      </a:lnTo>
                      <a:lnTo>
                        <a:pt x="31" y="4"/>
                      </a:lnTo>
                      <a:lnTo>
                        <a:pt x="34" y="4"/>
                      </a:lnTo>
                      <a:lnTo>
                        <a:pt x="34" y="5"/>
                      </a:lnTo>
                      <a:lnTo>
                        <a:pt x="35" y="5"/>
                      </a:lnTo>
                      <a:lnTo>
                        <a:pt x="35" y="7"/>
                      </a:lnTo>
                      <a:lnTo>
                        <a:pt x="35" y="7"/>
                      </a:lnTo>
                      <a:lnTo>
                        <a:pt x="34" y="8"/>
                      </a:lnTo>
                      <a:lnTo>
                        <a:pt x="34" y="8"/>
                      </a:lnTo>
                      <a:lnTo>
                        <a:pt x="31" y="8"/>
                      </a:lnTo>
                      <a:lnTo>
                        <a:pt x="31" y="9"/>
                      </a:lnTo>
                      <a:lnTo>
                        <a:pt x="34" y="9"/>
                      </a:lnTo>
                      <a:lnTo>
                        <a:pt x="37" y="9"/>
                      </a:lnTo>
                      <a:lnTo>
                        <a:pt x="37" y="11"/>
                      </a:lnTo>
                      <a:lnTo>
                        <a:pt x="38" y="11"/>
                      </a:lnTo>
                      <a:lnTo>
                        <a:pt x="39" y="12"/>
                      </a:lnTo>
                      <a:lnTo>
                        <a:pt x="42" y="12"/>
                      </a:lnTo>
                      <a:lnTo>
                        <a:pt x="42" y="13"/>
                      </a:lnTo>
                      <a:lnTo>
                        <a:pt x="43" y="13"/>
                      </a:lnTo>
                      <a:lnTo>
                        <a:pt x="43" y="13"/>
                      </a:lnTo>
                      <a:lnTo>
                        <a:pt x="46" y="13"/>
                      </a:lnTo>
                      <a:lnTo>
                        <a:pt x="46" y="15"/>
                      </a:lnTo>
                      <a:lnTo>
                        <a:pt x="47" y="15"/>
                      </a:lnTo>
                      <a:lnTo>
                        <a:pt x="50" y="15"/>
                      </a:lnTo>
                      <a:lnTo>
                        <a:pt x="51" y="17"/>
                      </a:lnTo>
                      <a:lnTo>
                        <a:pt x="52" y="17"/>
                      </a:lnTo>
                      <a:lnTo>
                        <a:pt x="54" y="22"/>
                      </a:lnTo>
                      <a:lnTo>
                        <a:pt x="55" y="22"/>
                      </a:lnTo>
                      <a:lnTo>
                        <a:pt x="55" y="22"/>
                      </a:lnTo>
                      <a:lnTo>
                        <a:pt x="55" y="21"/>
                      </a:lnTo>
                      <a:lnTo>
                        <a:pt x="55" y="21"/>
                      </a:lnTo>
                      <a:lnTo>
                        <a:pt x="55" y="21"/>
                      </a:lnTo>
                      <a:lnTo>
                        <a:pt x="54" y="20"/>
                      </a:lnTo>
                      <a:lnTo>
                        <a:pt x="54" y="17"/>
                      </a:lnTo>
                      <a:lnTo>
                        <a:pt x="54" y="16"/>
                      </a:lnTo>
                      <a:lnTo>
                        <a:pt x="54" y="15"/>
                      </a:lnTo>
                      <a:lnTo>
                        <a:pt x="55" y="13"/>
                      </a:lnTo>
                      <a:lnTo>
                        <a:pt x="57" y="13"/>
                      </a:lnTo>
                      <a:lnTo>
                        <a:pt x="61" y="16"/>
                      </a:lnTo>
                      <a:lnTo>
                        <a:pt x="61" y="17"/>
                      </a:lnTo>
                      <a:lnTo>
                        <a:pt x="63" y="17"/>
                      </a:lnTo>
                      <a:lnTo>
                        <a:pt x="63" y="19"/>
                      </a:lnTo>
                      <a:lnTo>
                        <a:pt x="65" y="19"/>
                      </a:lnTo>
                      <a:lnTo>
                        <a:pt x="65" y="20"/>
                      </a:lnTo>
                      <a:lnTo>
                        <a:pt x="67" y="20"/>
                      </a:lnTo>
                      <a:lnTo>
                        <a:pt x="68" y="24"/>
                      </a:lnTo>
                      <a:lnTo>
                        <a:pt x="71" y="24"/>
                      </a:lnTo>
                      <a:lnTo>
                        <a:pt x="71" y="22"/>
                      </a:lnTo>
                      <a:lnTo>
                        <a:pt x="71" y="22"/>
                      </a:lnTo>
                      <a:lnTo>
                        <a:pt x="72" y="22"/>
                      </a:lnTo>
                      <a:lnTo>
                        <a:pt x="72" y="22"/>
                      </a:lnTo>
                      <a:lnTo>
                        <a:pt x="71" y="21"/>
                      </a:lnTo>
                      <a:lnTo>
                        <a:pt x="71" y="20"/>
                      </a:lnTo>
                      <a:lnTo>
                        <a:pt x="72" y="20"/>
                      </a:lnTo>
                      <a:lnTo>
                        <a:pt x="73" y="21"/>
                      </a:lnTo>
                      <a:lnTo>
                        <a:pt x="73" y="22"/>
                      </a:lnTo>
                      <a:lnTo>
                        <a:pt x="75" y="24"/>
                      </a:lnTo>
                      <a:lnTo>
                        <a:pt x="72" y="24"/>
                      </a:lnTo>
                      <a:lnTo>
                        <a:pt x="71" y="25"/>
                      </a:lnTo>
                      <a:lnTo>
                        <a:pt x="69" y="26"/>
                      </a:lnTo>
                      <a:lnTo>
                        <a:pt x="69" y="29"/>
                      </a:lnTo>
                      <a:lnTo>
                        <a:pt x="72" y="28"/>
                      </a:lnTo>
                      <a:lnTo>
                        <a:pt x="72" y="28"/>
                      </a:lnTo>
                      <a:lnTo>
                        <a:pt x="73" y="28"/>
                      </a:lnTo>
                      <a:lnTo>
                        <a:pt x="75" y="29"/>
                      </a:lnTo>
                      <a:lnTo>
                        <a:pt x="75" y="30"/>
                      </a:lnTo>
                      <a:lnTo>
                        <a:pt x="76" y="32"/>
                      </a:lnTo>
                      <a:lnTo>
                        <a:pt x="77" y="32"/>
                      </a:lnTo>
                      <a:lnTo>
                        <a:pt x="77" y="33"/>
                      </a:lnTo>
                      <a:lnTo>
                        <a:pt x="80" y="33"/>
                      </a:lnTo>
                      <a:lnTo>
                        <a:pt x="81" y="33"/>
                      </a:lnTo>
                      <a:lnTo>
                        <a:pt x="82" y="32"/>
                      </a:lnTo>
                      <a:lnTo>
                        <a:pt x="84" y="32"/>
                      </a:lnTo>
                      <a:lnTo>
                        <a:pt x="85" y="33"/>
                      </a:lnTo>
                      <a:lnTo>
                        <a:pt x="85" y="34"/>
                      </a:lnTo>
                      <a:lnTo>
                        <a:pt x="86" y="36"/>
                      </a:lnTo>
                      <a:lnTo>
                        <a:pt x="88" y="36"/>
                      </a:lnTo>
                      <a:lnTo>
                        <a:pt x="89" y="36"/>
                      </a:lnTo>
                      <a:lnTo>
                        <a:pt x="90" y="37"/>
                      </a:lnTo>
                      <a:lnTo>
                        <a:pt x="90" y="36"/>
                      </a:lnTo>
                      <a:lnTo>
                        <a:pt x="93" y="36"/>
                      </a:lnTo>
                      <a:lnTo>
                        <a:pt x="93" y="37"/>
                      </a:lnTo>
                      <a:lnTo>
                        <a:pt x="92" y="38"/>
                      </a:lnTo>
                      <a:lnTo>
                        <a:pt x="92" y="39"/>
                      </a:lnTo>
                      <a:lnTo>
                        <a:pt x="90" y="41"/>
                      </a:lnTo>
                      <a:lnTo>
                        <a:pt x="92" y="42"/>
                      </a:lnTo>
                      <a:lnTo>
                        <a:pt x="93" y="42"/>
                      </a:lnTo>
                      <a:lnTo>
                        <a:pt x="95" y="42"/>
                      </a:lnTo>
                      <a:lnTo>
                        <a:pt x="97" y="39"/>
                      </a:lnTo>
                      <a:lnTo>
                        <a:pt x="99" y="37"/>
                      </a:lnTo>
                      <a:lnTo>
                        <a:pt x="101" y="34"/>
                      </a:lnTo>
                      <a:lnTo>
                        <a:pt x="101" y="28"/>
                      </a:lnTo>
                      <a:lnTo>
                        <a:pt x="103" y="26"/>
                      </a:lnTo>
                      <a:lnTo>
                        <a:pt x="103" y="25"/>
                      </a:lnTo>
                      <a:lnTo>
                        <a:pt x="103" y="24"/>
                      </a:lnTo>
                      <a:lnTo>
                        <a:pt x="102" y="22"/>
                      </a:lnTo>
                      <a:lnTo>
                        <a:pt x="102" y="21"/>
                      </a:lnTo>
                      <a:lnTo>
                        <a:pt x="103" y="21"/>
                      </a:lnTo>
                      <a:lnTo>
                        <a:pt x="105" y="19"/>
                      </a:lnTo>
                      <a:lnTo>
                        <a:pt x="105" y="17"/>
                      </a:lnTo>
                      <a:lnTo>
                        <a:pt x="106" y="16"/>
                      </a:lnTo>
                      <a:lnTo>
                        <a:pt x="107" y="16"/>
                      </a:lnTo>
                      <a:lnTo>
                        <a:pt x="107" y="16"/>
                      </a:lnTo>
                      <a:lnTo>
                        <a:pt x="107" y="16"/>
                      </a:lnTo>
                      <a:lnTo>
                        <a:pt x="107" y="20"/>
                      </a:lnTo>
                      <a:lnTo>
                        <a:pt x="111" y="21"/>
                      </a:lnTo>
                      <a:lnTo>
                        <a:pt x="110" y="28"/>
                      </a:lnTo>
                      <a:lnTo>
                        <a:pt x="112" y="26"/>
                      </a:lnTo>
                      <a:lnTo>
                        <a:pt x="114" y="25"/>
                      </a:lnTo>
                      <a:lnTo>
                        <a:pt x="115" y="25"/>
                      </a:lnTo>
                      <a:lnTo>
                        <a:pt x="116" y="25"/>
                      </a:lnTo>
                      <a:lnTo>
                        <a:pt x="116" y="25"/>
                      </a:lnTo>
                      <a:lnTo>
                        <a:pt x="119" y="25"/>
                      </a:lnTo>
                      <a:lnTo>
                        <a:pt x="120" y="22"/>
                      </a:lnTo>
                      <a:lnTo>
                        <a:pt x="123" y="22"/>
                      </a:lnTo>
                      <a:lnTo>
                        <a:pt x="123" y="21"/>
                      </a:lnTo>
                      <a:lnTo>
                        <a:pt x="126" y="20"/>
                      </a:lnTo>
                      <a:lnTo>
                        <a:pt x="128" y="20"/>
                      </a:lnTo>
                      <a:lnTo>
                        <a:pt x="129" y="21"/>
                      </a:lnTo>
                      <a:lnTo>
                        <a:pt x="131" y="21"/>
                      </a:lnTo>
                      <a:lnTo>
                        <a:pt x="131" y="21"/>
                      </a:lnTo>
                      <a:lnTo>
                        <a:pt x="132" y="21"/>
                      </a:lnTo>
                      <a:lnTo>
                        <a:pt x="133" y="21"/>
                      </a:lnTo>
                      <a:lnTo>
                        <a:pt x="136" y="24"/>
                      </a:lnTo>
                      <a:lnTo>
                        <a:pt x="137" y="24"/>
                      </a:lnTo>
                      <a:lnTo>
                        <a:pt x="139" y="25"/>
                      </a:lnTo>
                      <a:lnTo>
                        <a:pt x="140" y="25"/>
                      </a:lnTo>
                      <a:lnTo>
                        <a:pt x="141" y="28"/>
                      </a:lnTo>
                      <a:lnTo>
                        <a:pt x="143" y="28"/>
                      </a:lnTo>
                      <a:lnTo>
                        <a:pt x="143" y="29"/>
                      </a:lnTo>
                      <a:lnTo>
                        <a:pt x="147" y="29"/>
                      </a:lnTo>
                      <a:lnTo>
                        <a:pt x="148" y="30"/>
                      </a:lnTo>
                      <a:lnTo>
                        <a:pt x="148" y="30"/>
                      </a:lnTo>
                      <a:lnTo>
                        <a:pt x="149" y="30"/>
                      </a:lnTo>
                      <a:lnTo>
                        <a:pt x="149" y="30"/>
                      </a:lnTo>
                      <a:lnTo>
                        <a:pt x="150" y="30"/>
                      </a:lnTo>
                      <a:lnTo>
                        <a:pt x="150" y="30"/>
                      </a:lnTo>
                      <a:lnTo>
                        <a:pt x="152" y="30"/>
                      </a:lnTo>
                      <a:lnTo>
                        <a:pt x="153" y="30"/>
                      </a:lnTo>
                      <a:lnTo>
                        <a:pt x="153" y="30"/>
                      </a:lnTo>
                      <a:lnTo>
                        <a:pt x="154" y="29"/>
                      </a:lnTo>
                      <a:lnTo>
                        <a:pt x="156" y="28"/>
                      </a:lnTo>
                      <a:lnTo>
                        <a:pt x="156" y="28"/>
                      </a:lnTo>
                      <a:lnTo>
                        <a:pt x="154" y="26"/>
                      </a:lnTo>
                      <a:lnTo>
                        <a:pt x="154" y="25"/>
                      </a:lnTo>
                      <a:lnTo>
                        <a:pt x="154" y="24"/>
                      </a:lnTo>
                      <a:lnTo>
                        <a:pt x="156" y="24"/>
                      </a:lnTo>
                      <a:lnTo>
                        <a:pt x="156" y="22"/>
                      </a:lnTo>
                      <a:lnTo>
                        <a:pt x="157" y="24"/>
                      </a:lnTo>
                      <a:lnTo>
                        <a:pt x="157" y="22"/>
                      </a:lnTo>
                      <a:lnTo>
                        <a:pt x="160" y="22"/>
                      </a:lnTo>
                      <a:lnTo>
                        <a:pt x="160" y="22"/>
                      </a:lnTo>
                      <a:lnTo>
                        <a:pt x="161" y="24"/>
                      </a:lnTo>
                      <a:lnTo>
                        <a:pt x="161" y="26"/>
                      </a:lnTo>
                      <a:lnTo>
                        <a:pt x="161" y="26"/>
                      </a:lnTo>
                      <a:lnTo>
                        <a:pt x="161" y="26"/>
                      </a:lnTo>
                      <a:lnTo>
                        <a:pt x="161" y="28"/>
                      </a:lnTo>
                      <a:lnTo>
                        <a:pt x="162" y="28"/>
                      </a:lnTo>
                      <a:lnTo>
                        <a:pt x="162" y="26"/>
                      </a:lnTo>
                      <a:lnTo>
                        <a:pt x="164" y="25"/>
                      </a:lnTo>
                      <a:lnTo>
                        <a:pt x="165" y="26"/>
                      </a:lnTo>
                      <a:lnTo>
                        <a:pt x="165" y="26"/>
                      </a:lnTo>
                      <a:lnTo>
                        <a:pt x="165" y="28"/>
                      </a:lnTo>
                      <a:lnTo>
                        <a:pt x="169" y="28"/>
                      </a:lnTo>
                      <a:lnTo>
                        <a:pt x="169" y="25"/>
                      </a:lnTo>
                      <a:lnTo>
                        <a:pt x="169" y="22"/>
                      </a:lnTo>
                      <a:lnTo>
                        <a:pt x="167" y="21"/>
                      </a:lnTo>
                      <a:lnTo>
                        <a:pt x="166" y="19"/>
                      </a:lnTo>
                      <a:lnTo>
                        <a:pt x="166" y="15"/>
                      </a:lnTo>
                      <a:lnTo>
                        <a:pt x="167" y="13"/>
                      </a:lnTo>
                      <a:lnTo>
                        <a:pt x="167" y="13"/>
                      </a:lnTo>
                      <a:lnTo>
                        <a:pt x="174" y="12"/>
                      </a:lnTo>
                      <a:lnTo>
                        <a:pt x="174" y="13"/>
                      </a:lnTo>
                      <a:lnTo>
                        <a:pt x="175" y="13"/>
                      </a:lnTo>
                      <a:lnTo>
                        <a:pt x="177" y="13"/>
                      </a:lnTo>
                      <a:lnTo>
                        <a:pt x="177" y="12"/>
                      </a:lnTo>
                      <a:lnTo>
                        <a:pt x="177" y="12"/>
                      </a:lnTo>
                      <a:lnTo>
                        <a:pt x="175" y="11"/>
                      </a:lnTo>
                      <a:lnTo>
                        <a:pt x="174" y="11"/>
                      </a:lnTo>
                      <a:lnTo>
                        <a:pt x="173" y="11"/>
                      </a:lnTo>
                      <a:lnTo>
                        <a:pt x="171" y="12"/>
                      </a:lnTo>
                      <a:lnTo>
                        <a:pt x="170" y="12"/>
                      </a:lnTo>
                      <a:lnTo>
                        <a:pt x="170" y="11"/>
                      </a:lnTo>
                      <a:lnTo>
                        <a:pt x="167" y="11"/>
                      </a:lnTo>
                      <a:lnTo>
                        <a:pt x="167" y="7"/>
                      </a:lnTo>
                      <a:lnTo>
                        <a:pt x="169" y="7"/>
                      </a:lnTo>
                      <a:lnTo>
                        <a:pt x="169" y="7"/>
                      </a:lnTo>
                      <a:lnTo>
                        <a:pt x="173" y="7"/>
                      </a:lnTo>
                      <a:lnTo>
                        <a:pt x="178" y="7"/>
                      </a:lnTo>
                      <a:lnTo>
                        <a:pt x="178" y="5"/>
                      </a:lnTo>
                      <a:lnTo>
                        <a:pt x="178" y="4"/>
                      </a:lnTo>
                      <a:lnTo>
                        <a:pt x="178" y="3"/>
                      </a:lnTo>
                      <a:lnTo>
                        <a:pt x="177" y="3"/>
                      </a:lnTo>
                      <a:lnTo>
                        <a:pt x="175" y="2"/>
                      </a:lnTo>
                      <a:lnTo>
                        <a:pt x="175" y="2"/>
                      </a:lnTo>
                      <a:lnTo>
                        <a:pt x="175" y="2"/>
                      </a:lnTo>
                      <a:lnTo>
                        <a:pt x="174" y="2"/>
                      </a:lnTo>
                      <a:lnTo>
                        <a:pt x="174"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4">
                  <a:extLst>
                    <a:ext uri="{FF2B5EF4-FFF2-40B4-BE49-F238E27FC236}">
                      <a16:creationId xmlns:a16="http://schemas.microsoft.com/office/drawing/2014/main" xmlns="" id="{F2CA9CC0-A609-442D-9726-A427F53D8D12}"/>
                    </a:ext>
                  </a:extLst>
                </p:cNvPr>
                <p:cNvSpPr>
                  <a:spLocks noEditPoints="1"/>
                </p:cNvSpPr>
                <p:nvPr/>
              </p:nvSpPr>
              <p:spPr bwMode="auto">
                <a:xfrm>
                  <a:off x="5573713" y="2037217"/>
                  <a:ext cx="2211388" cy="711200"/>
                </a:xfrm>
                <a:custGeom>
                  <a:avLst/>
                  <a:gdLst>
                    <a:gd name="T0" fmla="*/ 1235 w 1393"/>
                    <a:gd name="T1" fmla="*/ 227 h 448"/>
                    <a:gd name="T2" fmla="*/ 1241 w 1393"/>
                    <a:gd name="T3" fmla="*/ 213 h 448"/>
                    <a:gd name="T4" fmla="*/ 1244 w 1393"/>
                    <a:gd name="T5" fmla="*/ 117 h 448"/>
                    <a:gd name="T6" fmla="*/ 558 w 1393"/>
                    <a:gd name="T7" fmla="*/ 108 h 448"/>
                    <a:gd name="T8" fmla="*/ 616 w 1393"/>
                    <a:gd name="T9" fmla="*/ 50 h 448"/>
                    <a:gd name="T10" fmla="*/ 1337 w 1393"/>
                    <a:gd name="T11" fmla="*/ 32 h 448"/>
                    <a:gd name="T12" fmla="*/ 1366 w 1393"/>
                    <a:gd name="T13" fmla="*/ 38 h 448"/>
                    <a:gd name="T14" fmla="*/ 1324 w 1393"/>
                    <a:gd name="T15" fmla="*/ 55 h 448"/>
                    <a:gd name="T16" fmla="*/ 1300 w 1393"/>
                    <a:gd name="T17" fmla="*/ 106 h 448"/>
                    <a:gd name="T18" fmla="*/ 1283 w 1393"/>
                    <a:gd name="T19" fmla="*/ 151 h 448"/>
                    <a:gd name="T20" fmla="*/ 1270 w 1393"/>
                    <a:gd name="T21" fmla="*/ 110 h 448"/>
                    <a:gd name="T22" fmla="*/ 1239 w 1393"/>
                    <a:gd name="T23" fmla="*/ 101 h 448"/>
                    <a:gd name="T24" fmla="*/ 593 w 1393"/>
                    <a:gd name="T25" fmla="*/ 10 h 448"/>
                    <a:gd name="T26" fmla="*/ 572 w 1393"/>
                    <a:gd name="T27" fmla="*/ 33 h 448"/>
                    <a:gd name="T28" fmla="*/ 604 w 1393"/>
                    <a:gd name="T29" fmla="*/ 82 h 448"/>
                    <a:gd name="T30" fmla="*/ 609 w 1393"/>
                    <a:gd name="T31" fmla="*/ 211 h 448"/>
                    <a:gd name="T32" fmla="*/ 590 w 1393"/>
                    <a:gd name="T33" fmla="*/ 220 h 448"/>
                    <a:gd name="T34" fmla="*/ 614 w 1393"/>
                    <a:gd name="T35" fmla="*/ 363 h 448"/>
                    <a:gd name="T36" fmla="*/ 541 w 1393"/>
                    <a:gd name="T37" fmla="*/ 375 h 448"/>
                    <a:gd name="T38" fmla="*/ 516 w 1393"/>
                    <a:gd name="T39" fmla="*/ 312 h 448"/>
                    <a:gd name="T40" fmla="*/ 478 w 1393"/>
                    <a:gd name="T41" fmla="*/ 235 h 448"/>
                    <a:gd name="T42" fmla="*/ 470 w 1393"/>
                    <a:gd name="T43" fmla="*/ 254 h 448"/>
                    <a:gd name="T44" fmla="*/ 500 w 1393"/>
                    <a:gd name="T45" fmla="*/ 329 h 448"/>
                    <a:gd name="T46" fmla="*/ 535 w 1393"/>
                    <a:gd name="T47" fmla="*/ 379 h 448"/>
                    <a:gd name="T48" fmla="*/ 583 w 1393"/>
                    <a:gd name="T49" fmla="*/ 408 h 448"/>
                    <a:gd name="T50" fmla="*/ 36 w 1393"/>
                    <a:gd name="T51" fmla="*/ 436 h 448"/>
                    <a:gd name="T52" fmla="*/ 11 w 1393"/>
                    <a:gd name="T53" fmla="*/ 396 h 448"/>
                    <a:gd name="T54" fmla="*/ 10 w 1393"/>
                    <a:gd name="T55" fmla="*/ 322 h 448"/>
                    <a:gd name="T56" fmla="*/ 19 w 1393"/>
                    <a:gd name="T57" fmla="*/ 265 h 448"/>
                    <a:gd name="T58" fmla="*/ 70 w 1393"/>
                    <a:gd name="T59" fmla="*/ 194 h 448"/>
                    <a:gd name="T60" fmla="*/ 127 w 1393"/>
                    <a:gd name="T61" fmla="*/ 142 h 448"/>
                    <a:gd name="T62" fmla="*/ 197 w 1393"/>
                    <a:gd name="T63" fmla="*/ 124 h 448"/>
                    <a:gd name="T64" fmla="*/ 252 w 1393"/>
                    <a:gd name="T65" fmla="*/ 139 h 448"/>
                    <a:gd name="T66" fmla="*/ 274 w 1393"/>
                    <a:gd name="T67" fmla="*/ 172 h 448"/>
                    <a:gd name="T68" fmla="*/ 360 w 1393"/>
                    <a:gd name="T69" fmla="*/ 175 h 448"/>
                    <a:gd name="T70" fmla="*/ 427 w 1393"/>
                    <a:gd name="T71" fmla="*/ 190 h 448"/>
                    <a:gd name="T72" fmla="*/ 478 w 1393"/>
                    <a:gd name="T73" fmla="*/ 158 h 448"/>
                    <a:gd name="T74" fmla="*/ 436 w 1393"/>
                    <a:gd name="T75" fmla="*/ 126 h 448"/>
                    <a:gd name="T76" fmla="*/ 394 w 1393"/>
                    <a:gd name="T77" fmla="*/ 108 h 448"/>
                    <a:gd name="T78" fmla="*/ 417 w 1393"/>
                    <a:gd name="T79" fmla="*/ 76 h 448"/>
                    <a:gd name="T80" fmla="*/ 483 w 1393"/>
                    <a:gd name="T81" fmla="*/ 72 h 448"/>
                    <a:gd name="T82" fmla="*/ 520 w 1393"/>
                    <a:gd name="T83" fmla="*/ 52 h 448"/>
                    <a:gd name="T84" fmla="*/ 499 w 1393"/>
                    <a:gd name="T85" fmla="*/ 15 h 448"/>
                    <a:gd name="T86" fmla="*/ 474 w 1393"/>
                    <a:gd name="T87" fmla="*/ 15 h 448"/>
                    <a:gd name="T88" fmla="*/ 459 w 1393"/>
                    <a:gd name="T89" fmla="*/ 37 h 448"/>
                    <a:gd name="T90" fmla="*/ 442 w 1393"/>
                    <a:gd name="T91" fmla="*/ 8 h 448"/>
                    <a:gd name="T92" fmla="*/ 409 w 1393"/>
                    <a:gd name="T93" fmla="*/ 52 h 448"/>
                    <a:gd name="T94" fmla="*/ 381 w 1393"/>
                    <a:gd name="T95" fmla="*/ 78 h 448"/>
                    <a:gd name="T96" fmla="*/ 363 w 1393"/>
                    <a:gd name="T97" fmla="*/ 96 h 448"/>
                    <a:gd name="T98" fmla="*/ 366 w 1393"/>
                    <a:gd name="T99" fmla="*/ 106 h 448"/>
                    <a:gd name="T100" fmla="*/ 355 w 1393"/>
                    <a:gd name="T101" fmla="*/ 110 h 448"/>
                    <a:gd name="T102" fmla="*/ 332 w 1393"/>
                    <a:gd name="T103" fmla="*/ 71 h 448"/>
                    <a:gd name="T104" fmla="*/ 288 w 1393"/>
                    <a:gd name="T105" fmla="*/ 34 h 448"/>
                    <a:gd name="T106" fmla="*/ 264 w 1393"/>
                    <a:gd name="T107" fmla="*/ 37 h 448"/>
                    <a:gd name="T108" fmla="*/ 317 w 1393"/>
                    <a:gd name="T109" fmla="*/ 83 h 448"/>
                    <a:gd name="T110" fmla="*/ 296 w 1393"/>
                    <a:gd name="T111" fmla="*/ 104 h 448"/>
                    <a:gd name="T112" fmla="*/ 245 w 1393"/>
                    <a:gd name="T113" fmla="*/ 41 h 448"/>
                    <a:gd name="T114" fmla="*/ 190 w 1393"/>
                    <a:gd name="T115" fmla="*/ 48 h 448"/>
                    <a:gd name="T116" fmla="*/ 152 w 1393"/>
                    <a:gd name="T117" fmla="*/ 104 h 448"/>
                    <a:gd name="T118" fmla="*/ 87 w 1393"/>
                    <a:gd name="T119" fmla="*/ 121 h 448"/>
                    <a:gd name="T120" fmla="*/ 78 w 1393"/>
                    <a:gd name="T121" fmla="*/ 59 h 448"/>
                    <a:gd name="T122" fmla="*/ 127 w 1393"/>
                    <a:gd name="T123" fmla="*/ 4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3" h="448">
                      <a:moveTo>
                        <a:pt x="493" y="402"/>
                      </a:moveTo>
                      <a:lnTo>
                        <a:pt x="486" y="402"/>
                      </a:lnTo>
                      <a:lnTo>
                        <a:pt x="486" y="406"/>
                      </a:lnTo>
                      <a:lnTo>
                        <a:pt x="489" y="406"/>
                      </a:lnTo>
                      <a:lnTo>
                        <a:pt x="490" y="408"/>
                      </a:lnTo>
                      <a:lnTo>
                        <a:pt x="490" y="408"/>
                      </a:lnTo>
                      <a:lnTo>
                        <a:pt x="491" y="405"/>
                      </a:lnTo>
                      <a:lnTo>
                        <a:pt x="493" y="402"/>
                      </a:lnTo>
                      <a:close/>
                      <a:moveTo>
                        <a:pt x="447" y="402"/>
                      </a:moveTo>
                      <a:lnTo>
                        <a:pt x="447" y="404"/>
                      </a:lnTo>
                      <a:lnTo>
                        <a:pt x="448" y="404"/>
                      </a:lnTo>
                      <a:lnTo>
                        <a:pt x="448" y="404"/>
                      </a:lnTo>
                      <a:lnTo>
                        <a:pt x="447" y="404"/>
                      </a:lnTo>
                      <a:lnTo>
                        <a:pt x="447" y="402"/>
                      </a:lnTo>
                      <a:lnTo>
                        <a:pt x="447" y="402"/>
                      </a:lnTo>
                      <a:close/>
                      <a:moveTo>
                        <a:pt x="279" y="371"/>
                      </a:moveTo>
                      <a:lnTo>
                        <a:pt x="279" y="372"/>
                      </a:lnTo>
                      <a:lnTo>
                        <a:pt x="281" y="374"/>
                      </a:lnTo>
                      <a:lnTo>
                        <a:pt x="283" y="375"/>
                      </a:lnTo>
                      <a:lnTo>
                        <a:pt x="283" y="377"/>
                      </a:lnTo>
                      <a:lnTo>
                        <a:pt x="283" y="377"/>
                      </a:lnTo>
                      <a:lnTo>
                        <a:pt x="283" y="377"/>
                      </a:lnTo>
                      <a:lnTo>
                        <a:pt x="283" y="379"/>
                      </a:lnTo>
                      <a:lnTo>
                        <a:pt x="283" y="379"/>
                      </a:lnTo>
                      <a:lnTo>
                        <a:pt x="284" y="379"/>
                      </a:lnTo>
                      <a:lnTo>
                        <a:pt x="286" y="379"/>
                      </a:lnTo>
                      <a:lnTo>
                        <a:pt x="287" y="379"/>
                      </a:lnTo>
                      <a:lnTo>
                        <a:pt x="288" y="379"/>
                      </a:lnTo>
                      <a:lnTo>
                        <a:pt x="290" y="379"/>
                      </a:lnTo>
                      <a:lnTo>
                        <a:pt x="291" y="379"/>
                      </a:lnTo>
                      <a:lnTo>
                        <a:pt x="292" y="380"/>
                      </a:lnTo>
                      <a:lnTo>
                        <a:pt x="294" y="380"/>
                      </a:lnTo>
                      <a:lnTo>
                        <a:pt x="294" y="380"/>
                      </a:lnTo>
                      <a:lnTo>
                        <a:pt x="295" y="380"/>
                      </a:lnTo>
                      <a:lnTo>
                        <a:pt x="295" y="377"/>
                      </a:lnTo>
                      <a:lnTo>
                        <a:pt x="292" y="376"/>
                      </a:lnTo>
                      <a:lnTo>
                        <a:pt x="292" y="376"/>
                      </a:lnTo>
                      <a:lnTo>
                        <a:pt x="292" y="376"/>
                      </a:lnTo>
                      <a:lnTo>
                        <a:pt x="290" y="376"/>
                      </a:lnTo>
                      <a:lnTo>
                        <a:pt x="288" y="376"/>
                      </a:lnTo>
                      <a:lnTo>
                        <a:pt x="288" y="376"/>
                      </a:lnTo>
                      <a:lnTo>
                        <a:pt x="287" y="375"/>
                      </a:lnTo>
                      <a:lnTo>
                        <a:pt x="286" y="375"/>
                      </a:lnTo>
                      <a:lnTo>
                        <a:pt x="286" y="375"/>
                      </a:lnTo>
                      <a:lnTo>
                        <a:pt x="283" y="374"/>
                      </a:lnTo>
                      <a:lnTo>
                        <a:pt x="283" y="371"/>
                      </a:lnTo>
                      <a:lnTo>
                        <a:pt x="279" y="371"/>
                      </a:lnTo>
                      <a:close/>
                      <a:moveTo>
                        <a:pt x="1235" y="227"/>
                      </a:moveTo>
                      <a:lnTo>
                        <a:pt x="1235" y="227"/>
                      </a:lnTo>
                      <a:lnTo>
                        <a:pt x="1235" y="227"/>
                      </a:lnTo>
                      <a:lnTo>
                        <a:pt x="1235" y="228"/>
                      </a:lnTo>
                      <a:lnTo>
                        <a:pt x="1235" y="227"/>
                      </a:lnTo>
                      <a:close/>
                      <a:moveTo>
                        <a:pt x="448" y="205"/>
                      </a:moveTo>
                      <a:lnTo>
                        <a:pt x="448" y="207"/>
                      </a:lnTo>
                      <a:lnTo>
                        <a:pt x="448" y="207"/>
                      </a:lnTo>
                      <a:lnTo>
                        <a:pt x="448" y="205"/>
                      </a:lnTo>
                      <a:lnTo>
                        <a:pt x="448" y="205"/>
                      </a:lnTo>
                      <a:close/>
                      <a:moveTo>
                        <a:pt x="1235" y="184"/>
                      </a:moveTo>
                      <a:lnTo>
                        <a:pt x="1238" y="185"/>
                      </a:lnTo>
                      <a:lnTo>
                        <a:pt x="1238" y="186"/>
                      </a:lnTo>
                      <a:lnTo>
                        <a:pt x="1240" y="188"/>
                      </a:lnTo>
                      <a:lnTo>
                        <a:pt x="1241" y="189"/>
                      </a:lnTo>
                      <a:lnTo>
                        <a:pt x="1241" y="192"/>
                      </a:lnTo>
                      <a:lnTo>
                        <a:pt x="1243" y="194"/>
                      </a:lnTo>
                      <a:lnTo>
                        <a:pt x="1241" y="194"/>
                      </a:lnTo>
                      <a:lnTo>
                        <a:pt x="1240" y="196"/>
                      </a:lnTo>
                      <a:lnTo>
                        <a:pt x="1239" y="196"/>
                      </a:lnTo>
                      <a:lnTo>
                        <a:pt x="1238" y="197"/>
                      </a:lnTo>
                      <a:lnTo>
                        <a:pt x="1236" y="198"/>
                      </a:lnTo>
                      <a:lnTo>
                        <a:pt x="1235" y="199"/>
                      </a:lnTo>
                      <a:lnTo>
                        <a:pt x="1235" y="199"/>
                      </a:lnTo>
                      <a:lnTo>
                        <a:pt x="1235" y="199"/>
                      </a:lnTo>
                      <a:lnTo>
                        <a:pt x="1235" y="201"/>
                      </a:lnTo>
                      <a:lnTo>
                        <a:pt x="1238" y="201"/>
                      </a:lnTo>
                      <a:lnTo>
                        <a:pt x="1239" y="201"/>
                      </a:lnTo>
                      <a:lnTo>
                        <a:pt x="1241" y="199"/>
                      </a:lnTo>
                      <a:lnTo>
                        <a:pt x="1243" y="201"/>
                      </a:lnTo>
                      <a:lnTo>
                        <a:pt x="1243" y="202"/>
                      </a:lnTo>
                      <a:lnTo>
                        <a:pt x="1247" y="202"/>
                      </a:lnTo>
                      <a:lnTo>
                        <a:pt x="1247" y="203"/>
                      </a:lnTo>
                      <a:lnTo>
                        <a:pt x="1247" y="203"/>
                      </a:lnTo>
                      <a:lnTo>
                        <a:pt x="1247" y="203"/>
                      </a:lnTo>
                      <a:lnTo>
                        <a:pt x="1248" y="205"/>
                      </a:lnTo>
                      <a:lnTo>
                        <a:pt x="1245" y="205"/>
                      </a:lnTo>
                      <a:lnTo>
                        <a:pt x="1244" y="206"/>
                      </a:lnTo>
                      <a:lnTo>
                        <a:pt x="1244" y="207"/>
                      </a:lnTo>
                      <a:lnTo>
                        <a:pt x="1245" y="207"/>
                      </a:lnTo>
                      <a:lnTo>
                        <a:pt x="1245" y="209"/>
                      </a:lnTo>
                      <a:lnTo>
                        <a:pt x="1244" y="209"/>
                      </a:lnTo>
                      <a:lnTo>
                        <a:pt x="1244" y="209"/>
                      </a:lnTo>
                      <a:lnTo>
                        <a:pt x="1244" y="210"/>
                      </a:lnTo>
                      <a:lnTo>
                        <a:pt x="1244" y="211"/>
                      </a:lnTo>
                      <a:lnTo>
                        <a:pt x="1245" y="213"/>
                      </a:lnTo>
                      <a:lnTo>
                        <a:pt x="1245" y="213"/>
                      </a:lnTo>
                      <a:lnTo>
                        <a:pt x="1245" y="213"/>
                      </a:lnTo>
                      <a:lnTo>
                        <a:pt x="1244" y="213"/>
                      </a:lnTo>
                      <a:lnTo>
                        <a:pt x="1243" y="213"/>
                      </a:lnTo>
                      <a:lnTo>
                        <a:pt x="1241" y="213"/>
                      </a:lnTo>
                      <a:lnTo>
                        <a:pt x="1240" y="213"/>
                      </a:lnTo>
                      <a:lnTo>
                        <a:pt x="1240" y="214"/>
                      </a:lnTo>
                      <a:lnTo>
                        <a:pt x="1240" y="215"/>
                      </a:lnTo>
                      <a:lnTo>
                        <a:pt x="1240" y="216"/>
                      </a:lnTo>
                      <a:lnTo>
                        <a:pt x="1240" y="216"/>
                      </a:lnTo>
                      <a:lnTo>
                        <a:pt x="1240" y="216"/>
                      </a:lnTo>
                      <a:lnTo>
                        <a:pt x="1239" y="218"/>
                      </a:lnTo>
                      <a:lnTo>
                        <a:pt x="1239" y="218"/>
                      </a:lnTo>
                      <a:lnTo>
                        <a:pt x="1240" y="218"/>
                      </a:lnTo>
                      <a:lnTo>
                        <a:pt x="1241" y="219"/>
                      </a:lnTo>
                      <a:lnTo>
                        <a:pt x="1241" y="220"/>
                      </a:lnTo>
                      <a:lnTo>
                        <a:pt x="1241" y="222"/>
                      </a:lnTo>
                      <a:lnTo>
                        <a:pt x="1240" y="223"/>
                      </a:lnTo>
                      <a:lnTo>
                        <a:pt x="1240" y="223"/>
                      </a:lnTo>
                      <a:lnTo>
                        <a:pt x="1239" y="223"/>
                      </a:lnTo>
                      <a:lnTo>
                        <a:pt x="1239" y="222"/>
                      </a:lnTo>
                      <a:lnTo>
                        <a:pt x="1239" y="223"/>
                      </a:lnTo>
                      <a:lnTo>
                        <a:pt x="1238" y="223"/>
                      </a:lnTo>
                      <a:lnTo>
                        <a:pt x="1238" y="224"/>
                      </a:lnTo>
                      <a:lnTo>
                        <a:pt x="1238" y="224"/>
                      </a:lnTo>
                      <a:lnTo>
                        <a:pt x="1238" y="226"/>
                      </a:lnTo>
                      <a:lnTo>
                        <a:pt x="1235" y="226"/>
                      </a:lnTo>
                      <a:lnTo>
                        <a:pt x="1235" y="184"/>
                      </a:lnTo>
                      <a:close/>
                      <a:moveTo>
                        <a:pt x="476" y="182"/>
                      </a:moveTo>
                      <a:lnTo>
                        <a:pt x="476" y="182"/>
                      </a:lnTo>
                      <a:lnTo>
                        <a:pt x="476" y="182"/>
                      </a:lnTo>
                      <a:lnTo>
                        <a:pt x="476" y="186"/>
                      </a:lnTo>
                      <a:lnTo>
                        <a:pt x="477" y="186"/>
                      </a:lnTo>
                      <a:lnTo>
                        <a:pt x="477" y="185"/>
                      </a:lnTo>
                      <a:lnTo>
                        <a:pt x="477" y="182"/>
                      </a:lnTo>
                      <a:lnTo>
                        <a:pt x="477" y="182"/>
                      </a:lnTo>
                      <a:lnTo>
                        <a:pt x="477" y="182"/>
                      </a:lnTo>
                      <a:lnTo>
                        <a:pt x="476" y="182"/>
                      </a:lnTo>
                      <a:close/>
                      <a:moveTo>
                        <a:pt x="1235" y="175"/>
                      </a:moveTo>
                      <a:lnTo>
                        <a:pt x="1235" y="177"/>
                      </a:lnTo>
                      <a:lnTo>
                        <a:pt x="1236" y="178"/>
                      </a:lnTo>
                      <a:lnTo>
                        <a:pt x="1239" y="180"/>
                      </a:lnTo>
                      <a:lnTo>
                        <a:pt x="1239" y="184"/>
                      </a:lnTo>
                      <a:lnTo>
                        <a:pt x="1236" y="184"/>
                      </a:lnTo>
                      <a:lnTo>
                        <a:pt x="1236" y="182"/>
                      </a:lnTo>
                      <a:lnTo>
                        <a:pt x="1235" y="182"/>
                      </a:lnTo>
                      <a:lnTo>
                        <a:pt x="1235" y="182"/>
                      </a:lnTo>
                      <a:lnTo>
                        <a:pt x="1235" y="182"/>
                      </a:lnTo>
                      <a:lnTo>
                        <a:pt x="1235" y="175"/>
                      </a:lnTo>
                      <a:close/>
                      <a:moveTo>
                        <a:pt x="1235" y="114"/>
                      </a:moveTo>
                      <a:lnTo>
                        <a:pt x="1238" y="114"/>
                      </a:lnTo>
                      <a:lnTo>
                        <a:pt x="1239" y="117"/>
                      </a:lnTo>
                      <a:lnTo>
                        <a:pt x="1243" y="117"/>
                      </a:lnTo>
                      <a:lnTo>
                        <a:pt x="1244" y="117"/>
                      </a:lnTo>
                      <a:lnTo>
                        <a:pt x="1245" y="117"/>
                      </a:lnTo>
                      <a:lnTo>
                        <a:pt x="1248" y="117"/>
                      </a:lnTo>
                      <a:lnTo>
                        <a:pt x="1252" y="117"/>
                      </a:lnTo>
                      <a:lnTo>
                        <a:pt x="1251" y="120"/>
                      </a:lnTo>
                      <a:lnTo>
                        <a:pt x="1249" y="122"/>
                      </a:lnTo>
                      <a:lnTo>
                        <a:pt x="1249" y="124"/>
                      </a:lnTo>
                      <a:lnTo>
                        <a:pt x="1247" y="125"/>
                      </a:lnTo>
                      <a:lnTo>
                        <a:pt x="1247" y="124"/>
                      </a:lnTo>
                      <a:lnTo>
                        <a:pt x="1245" y="124"/>
                      </a:lnTo>
                      <a:lnTo>
                        <a:pt x="1244" y="124"/>
                      </a:lnTo>
                      <a:lnTo>
                        <a:pt x="1244" y="124"/>
                      </a:lnTo>
                      <a:lnTo>
                        <a:pt x="1243" y="125"/>
                      </a:lnTo>
                      <a:lnTo>
                        <a:pt x="1243" y="126"/>
                      </a:lnTo>
                      <a:lnTo>
                        <a:pt x="1241" y="126"/>
                      </a:lnTo>
                      <a:lnTo>
                        <a:pt x="1239" y="126"/>
                      </a:lnTo>
                      <a:lnTo>
                        <a:pt x="1238" y="129"/>
                      </a:lnTo>
                      <a:lnTo>
                        <a:pt x="1235" y="130"/>
                      </a:lnTo>
                      <a:lnTo>
                        <a:pt x="1235" y="114"/>
                      </a:lnTo>
                      <a:close/>
                      <a:moveTo>
                        <a:pt x="554" y="106"/>
                      </a:moveTo>
                      <a:lnTo>
                        <a:pt x="554" y="109"/>
                      </a:lnTo>
                      <a:lnTo>
                        <a:pt x="555" y="110"/>
                      </a:lnTo>
                      <a:lnTo>
                        <a:pt x="557" y="110"/>
                      </a:lnTo>
                      <a:lnTo>
                        <a:pt x="558" y="112"/>
                      </a:lnTo>
                      <a:lnTo>
                        <a:pt x="557" y="113"/>
                      </a:lnTo>
                      <a:lnTo>
                        <a:pt x="557" y="114"/>
                      </a:lnTo>
                      <a:lnTo>
                        <a:pt x="557" y="116"/>
                      </a:lnTo>
                      <a:lnTo>
                        <a:pt x="559" y="118"/>
                      </a:lnTo>
                      <a:lnTo>
                        <a:pt x="559" y="121"/>
                      </a:lnTo>
                      <a:lnTo>
                        <a:pt x="561" y="121"/>
                      </a:lnTo>
                      <a:lnTo>
                        <a:pt x="561" y="124"/>
                      </a:lnTo>
                      <a:lnTo>
                        <a:pt x="562" y="125"/>
                      </a:lnTo>
                      <a:lnTo>
                        <a:pt x="562" y="125"/>
                      </a:lnTo>
                      <a:lnTo>
                        <a:pt x="563" y="126"/>
                      </a:lnTo>
                      <a:lnTo>
                        <a:pt x="566" y="126"/>
                      </a:lnTo>
                      <a:lnTo>
                        <a:pt x="566" y="126"/>
                      </a:lnTo>
                      <a:lnTo>
                        <a:pt x="567" y="125"/>
                      </a:lnTo>
                      <a:lnTo>
                        <a:pt x="569" y="124"/>
                      </a:lnTo>
                      <a:lnTo>
                        <a:pt x="569" y="122"/>
                      </a:lnTo>
                      <a:lnTo>
                        <a:pt x="570" y="122"/>
                      </a:lnTo>
                      <a:lnTo>
                        <a:pt x="570" y="121"/>
                      </a:lnTo>
                      <a:lnTo>
                        <a:pt x="565" y="120"/>
                      </a:lnTo>
                      <a:lnTo>
                        <a:pt x="566" y="117"/>
                      </a:lnTo>
                      <a:lnTo>
                        <a:pt x="566" y="116"/>
                      </a:lnTo>
                      <a:lnTo>
                        <a:pt x="565" y="114"/>
                      </a:lnTo>
                      <a:lnTo>
                        <a:pt x="562" y="113"/>
                      </a:lnTo>
                      <a:lnTo>
                        <a:pt x="562" y="112"/>
                      </a:lnTo>
                      <a:lnTo>
                        <a:pt x="561" y="110"/>
                      </a:lnTo>
                      <a:lnTo>
                        <a:pt x="559" y="109"/>
                      </a:lnTo>
                      <a:lnTo>
                        <a:pt x="558" y="108"/>
                      </a:lnTo>
                      <a:lnTo>
                        <a:pt x="557" y="108"/>
                      </a:lnTo>
                      <a:lnTo>
                        <a:pt x="554" y="106"/>
                      </a:lnTo>
                      <a:close/>
                      <a:moveTo>
                        <a:pt x="541" y="101"/>
                      </a:moveTo>
                      <a:lnTo>
                        <a:pt x="541" y="103"/>
                      </a:lnTo>
                      <a:lnTo>
                        <a:pt x="541" y="103"/>
                      </a:lnTo>
                      <a:lnTo>
                        <a:pt x="541" y="104"/>
                      </a:lnTo>
                      <a:lnTo>
                        <a:pt x="538" y="104"/>
                      </a:lnTo>
                      <a:lnTo>
                        <a:pt x="536" y="104"/>
                      </a:lnTo>
                      <a:lnTo>
                        <a:pt x="535" y="104"/>
                      </a:lnTo>
                      <a:lnTo>
                        <a:pt x="532" y="104"/>
                      </a:lnTo>
                      <a:lnTo>
                        <a:pt x="532" y="104"/>
                      </a:lnTo>
                      <a:lnTo>
                        <a:pt x="532" y="106"/>
                      </a:lnTo>
                      <a:lnTo>
                        <a:pt x="531" y="106"/>
                      </a:lnTo>
                      <a:lnTo>
                        <a:pt x="531" y="108"/>
                      </a:lnTo>
                      <a:lnTo>
                        <a:pt x="536" y="108"/>
                      </a:lnTo>
                      <a:lnTo>
                        <a:pt x="537" y="106"/>
                      </a:lnTo>
                      <a:lnTo>
                        <a:pt x="537" y="106"/>
                      </a:lnTo>
                      <a:lnTo>
                        <a:pt x="540" y="106"/>
                      </a:lnTo>
                      <a:lnTo>
                        <a:pt x="542" y="108"/>
                      </a:lnTo>
                      <a:lnTo>
                        <a:pt x="542" y="105"/>
                      </a:lnTo>
                      <a:lnTo>
                        <a:pt x="542" y="105"/>
                      </a:lnTo>
                      <a:lnTo>
                        <a:pt x="541" y="105"/>
                      </a:lnTo>
                      <a:lnTo>
                        <a:pt x="541" y="104"/>
                      </a:lnTo>
                      <a:lnTo>
                        <a:pt x="542" y="104"/>
                      </a:lnTo>
                      <a:lnTo>
                        <a:pt x="542" y="103"/>
                      </a:lnTo>
                      <a:lnTo>
                        <a:pt x="542" y="101"/>
                      </a:lnTo>
                      <a:lnTo>
                        <a:pt x="544" y="101"/>
                      </a:lnTo>
                      <a:lnTo>
                        <a:pt x="541" y="101"/>
                      </a:lnTo>
                      <a:close/>
                      <a:moveTo>
                        <a:pt x="555" y="83"/>
                      </a:moveTo>
                      <a:lnTo>
                        <a:pt x="557" y="84"/>
                      </a:lnTo>
                      <a:lnTo>
                        <a:pt x="558" y="86"/>
                      </a:lnTo>
                      <a:lnTo>
                        <a:pt x="561" y="86"/>
                      </a:lnTo>
                      <a:lnTo>
                        <a:pt x="561" y="86"/>
                      </a:lnTo>
                      <a:lnTo>
                        <a:pt x="561" y="86"/>
                      </a:lnTo>
                      <a:lnTo>
                        <a:pt x="562" y="86"/>
                      </a:lnTo>
                      <a:lnTo>
                        <a:pt x="562" y="84"/>
                      </a:lnTo>
                      <a:lnTo>
                        <a:pt x="561" y="83"/>
                      </a:lnTo>
                      <a:lnTo>
                        <a:pt x="559" y="83"/>
                      </a:lnTo>
                      <a:lnTo>
                        <a:pt x="558" y="83"/>
                      </a:lnTo>
                      <a:lnTo>
                        <a:pt x="558" y="83"/>
                      </a:lnTo>
                      <a:lnTo>
                        <a:pt x="557" y="83"/>
                      </a:lnTo>
                      <a:lnTo>
                        <a:pt x="555" y="83"/>
                      </a:lnTo>
                      <a:close/>
                      <a:moveTo>
                        <a:pt x="610" y="36"/>
                      </a:moveTo>
                      <a:lnTo>
                        <a:pt x="612" y="37"/>
                      </a:lnTo>
                      <a:lnTo>
                        <a:pt x="613" y="37"/>
                      </a:lnTo>
                      <a:lnTo>
                        <a:pt x="616" y="36"/>
                      </a:lnTo>
                      <a:lnTo>
                        <a:pt x="616" y="50"/>
                      </a:lnTo>
                      <a:lnTo>
                        <a:pt x="616" y="50"/>
                      </a:lnTo>
                      <a:lnTo>
                        <a:pt x="616" y="50"/>
                      </a:lnTo>
                      <a:lnTo>
                        <a:pt x="614" y="50"/>
                      </a:lnTo>
                      <a:lnTo>
                        <a:pt x="614" y="49"/>
                      </a:lnTo>
                      <a:lnTo>
                        <a:pt x="616" y="48"/>
                      </a:lnTo>
                      <a:lnTo>
                        <a:pt x="616" y="48"/>
                      </a:lnTo>
                      <a:lnTo>
                        <a:pt x="614" y="48"/>
                      </a:lnTo>
                      <a:lnTo>
                        <a:pt x="614" y="46"/>
                      </a:lnTo>
                      <a:lnTo>
                        <a:pt x="614" y="45"/>
                      </a:lnTo>
                      <a:lnTo>
                        <a:pt x="613" y="45"/>
                      </a:lnTo>
                      <a:lnTo>
                        <a:pt x="613" y="44"/>
                      </a:lnTo>
                      <a:lnTo>
                        <a:pt x="613" y="44"/>
                      </a:lnTo>
                      <a:lnTo>
                        <a:pt x="612" y="42"/>
                      </a:lnTo>
                      <a:lnTo>
                        <a:pt x="612" y="42"/>
                      </a:lnTo>
                      <a:lnTo>
                        <a:pt x="612" y="41"/>
                      </a:lnTo>
                      <a:lnTo>
                        <a:pt x="609" y="40"/>
                      </a:lnTo>
                      <a:lnTo>
                        <a:pt x="609" y="40"/>
                      </a:lnTo>
                      <a:lnTo>
                        <a:pt x="608" y="38"/>
                      </a:lnTo>
                      <a:lnTo>
                        <a:pt x="608" y="38"/>
                      </a:lnTo>
                      <a:lnTo>
                        <a:pt x="607" y="38"/>
                      </a:lnTo>
                      <a:lnTo>
                        <a:pt x="607" y="38"/>
                      </a:lnTo>
                      <a:lnTo>
                        <a:pt x="607" y="38"/>
                      </a:lnTo>
                      <a:lnTo>
                        <a:pt x="605" y="38"/>
                      </a:lnTo>
                      <a:lnTo>
                        <a:pt x="605" y="37"/>
                      </a:lnTo>
                      <a:lnTo>
                        <a:pt x="607" y="36"/>
                      </a:lnTo>
                      <a:lnTo>
                        <a:pt x="607" y="36"/>
                      </a:lnTo>
                      <a:lnTo>
                        <a:pt x="608" y="36"/>
                      </a:lnTo>
                      <a:lnTo>
                        <a:pt x="610" y="36"/>
                      </a:lnTo>
                      <a:close/>
                      <a:moveTo>
                        <a:pt x="612" y="28"/>
                      </a:moveTo>
                      <a:lnTo>
                        <a:pt x="613" y="29"/>
                      </a:lnTo>
                      <a:lnTo>
                        <a:pt x="616" y="29"/>
                      </a:lnTo>
                      <a:lnTo>
                        <a:pt x="616" y="29"/>
                      </a:lnTo>
                      <a:lnTo>
                        <a:pt x="616" y="34"/>
                      </a:lnTo>
                      <a:lnTo>
                        <a:pt x="613" y="34"/>
                      </a:lnTo>
                      <a:lnTo>
                        <a:pt x="613" y="33"/>
                      </a:lnTo>
                      <a:lnTo>
                        <a:pt x="613" y="33"/>
                      </a:lnTo>
                      <a:lnTo>
                        <a:pt x="612" y="32"/>
                      </a:lnTo>
                      <a:lnTo>
                        <a:pt x="612" y="31"/>
                      </a:lnTo>
                      <a:lnTo>
                        <a:pt x="612" y="29"/>
                      </a:lnTo>
                      <a:lnTo>
                        <a:pt x="612" y="29"/>
                      </a:lnTo>
                      <a:lnTo>
                        <a:pt x="612" y="28"/>
                      </a:lnTo>
                      <a:close/>
                      <a:moveTo>
                        <a:pt x="1332" y="23"/>
                      </a:moveTo>
                      <a:lnTo>
                        <a:pt x="1333" y="27"/>
                      </a:lnTo>
                      <a:lnTo>
                        <a:pt x="1334" y="27"/>
                      </a:lnTo>
                      <a:lnTo>
                        <a:pt x="1333" y="33"/>
                      </a:lnTo>
                      <a:lnTo>
                        <a:pt x="1334" y="33"/>
                      </a:lnTo>
                      <a:lnTo>
                        <a:pt x="1334" y="34"/>
                      </a:lnTo>
                      <a:lnTo>
                        <a:pt x="1337" y="34"/>
                      </a:lnTo>
                      <a:lnTo>
                        <a:pt x="1337" y="33"/>
                      </a:lnTo>
                      <a:lnTo>
                        <a:pt x="1337" y="32"/>
                      </a:lnTo>
                      <a:lnTo>
                        <a:pt x="1337" y="32"/>
                      </a:lnTo>
                      <a:lnTo>
                        <a:pt x="1337" y="32"/>
                      </a:lnTo>
                      <a:lnTo>
                        <a:pt x="1337" y="29"/>
                      </a:lnTo>
                      <a:lnTo>
                        <a:pt x="1337" y="29"/>
                      </a:lnTo>
                      <a:lnTo>
                        <a:pt x="1337" y="28"/>
                      </a:lnTo>
                      <a:lnTo>
                        <a:pt x="1338" y="28"/>
                      </a:lnTo>
                      <a:lnTo>
                        <a:pt x="1337" y="24"/>
                      </a:lnTo>
                      <a:lnTo>
                        <a:pt x="1336" y="24"/>
                      </a:lnTo>
                      <a:lnTo>
                        <a:pt x="1334" y="24"/>
                      </a:lnTo>
                      <a:lnTo>
                        <a:pt x="1332" y="23"/>
                      </a:lnTo>
                      <a:close/>
                      <a:moveTo>
                        <a:pt x="1235" y="0"/>
                      </a:moveTo>
                      <a:lnTo>
                        <a:pt x="1393" y="0"/>
                      </a:lnTo>
                      <a:lnTo>
                        <a:pt x="1392" y="0"/>
                      </a:lnTo>
                      <a:lnTo>
                        <a:pt x="1392" y="2"/>
                      </a:lnTo>
                      <a:lnTo>
                        <a:pt x="1392" y="2"/>
                      </a:lnTo>
                      <a:lnTo>
                        <a:pt x="1392" y="3"/>
                      </a:lnTo>
                      <a:lnTo>
                        <a:pt x="1391" y="3"/>
                      </a:lnTo>
                      <a:lnTo>
                        <a:pt x="1391" y="4"/>
                      </a:lnTo>
                      <a:lnTo>
                        <a:pt x="1391" y="4"/>
                      </a:lnTo>
                      <a:lnTo>
                        <a:pt x="1391" y="6"/>
                      </a:lnTo>
                      <a:lnTo>
                        <a:pt x="1389" y="6"/>
                      </a:lnTo>
                      <a:lnTo>
                        <a:pt x="1389" y="7"/>
                      </a:lnTo>
                      <a:lnTo>
                        <a:pt x="1389" y="8"/>
                      </a:lnTo>
                      <a:lnTo>
                        <a:pt x="1391" y="10"/>
                      </a:lnTo>
                      <a:lnTo>
                        <a:pt x="1389" y="10"/>
                      </a:lnTo>
                      <a:lnTo>
                        <a:pt x="1388" y="11"/>
                      </a:lnTo>
                      <a:lnTo>
                        <a:pt x="1388" y="12"/>
                      </a:lnTo>
                      <a:lnTo>
                        <a:pt x="1388" y="12"/>
                      </a:lnTo>
                      <a:lnTo>
                        <a:pt x="1388" y="14"/>
                      </a:lnTo>
                      <a:lnTo>
                        <a:pt x="1387" y="15"/>
                      </a:lnTo>
                      <a:lnTo>
                        <a:pt x="1387" y="16"/>
                      </a:lnTo>
                      <a:lnTo>
                        <a:pt x="1383" y="19"/>
                      </a:lnTo>
                      <a:lnTo>
                        <a:pt x="1382" y="20"/>
                      </a:lnTo>
                      <a:lnTo>
                        <a:pt x="1382" y="21"/>
                      </a:lnTo>
                      <a:lnTo>
                        <a:pt x="1382" y="23"/>
                      </a:lnTo>
                      <a:lnTo>
                        <a:pt x="1379" y="23"/>
                      </a:lnTo>
                      <a:lnTo>
                        <a:pt x="1379" y="23"/>
                      </a:lnTo>
                      <a:lnTo>
                        <a:pt x="1378" y="23"/>
                      </a:lnTo>
                      <a:lnTo>
                        <a:pt x="1378" y="24"/>
                      </a:lnTo>
                      <a:lnTo>
                        <a:pt x="1376" y="24"/>
                      </a:lnTo>
                      <a:lnTo>
                        <a:pt x="1376" y="27"/>
                      </a:lnTo>
                      <a:lnTo>
                        <a:pt x="1372" y="29"/>
                      </a:lnTo>
                      <a:lnTo>
                        <a:pt x="1372" y="32"/>
                      </a:lnTo>
                      <a:lnTo>
                        <a:pt x="1372" y="32"/>
                      </a:lnTo>
                      <a:lnTo>
                        <a:pt x="1371" y="33"/>
                      </a:lnTo>
                      <a:lnTo>
                        <a:pt x="1370" y="33"/>
                      </a:lnTo>
                      <a:lnTo>
                        <a:pt x="1368" y="33"/>
                      </a:lnTo>
                      <a:lnTo>
                        <a:pt x="1367" y="36"/>
                      </a:lnTo>
                      <a:lnTo>
                        <a:pt x="1367" y="37"/>
                      </a:lnTo>
                      <a:lnTo>
                        <a:pt x="1366" y="38"/>
                      </a:lnTo>
                      <a:lnTo>
                        <a:pt x="1364" y="41"/>
                      </a:lnTo>
                      <a:lnTo>
                        <a:pt x="1364" y="44"/>
                      </a:lnTo>
                      <a:lnTo>
                        <a:pt x="1363" y="44"/>
                      </a:lnTo>
                      <a:lnTo>
                        <a:pt x="1363" y="45"/>
                      </a:lnTo>
                      <a:lnTo>
                        <a:pt x="1361" y="44"/>
                      </a:lnTo>
                      <a:lnTo>
                        <a:pt x="1361" y="46"/>
                      </a:lnTo>
                      <a:lnTo>
                        <a:pt x="1361" y="46"/>
                      </a:lnTo>
                      <a:lnTo>
                        <a:pt x="1359" y="48"/>
                      </a:lnTo>
                      <a:lnTo>
                        <a:pt x="1358" y="49"/>
                      </a:lnTo>
                      <a:lnTo>
                        <a:pt x="1358" y="49"/>
                      </a:lnTo>
                      <a:lnTo>
                        <a:pt x="1357" y="52"/>
                      </a:lnTo>
                      <a:lnTo>
                        <a:pt x="1355" y="52"/>
                      </a:lnTo>
                      <a:lnTo>
                        <a:pt x="1355" y="53"/>
                      </a:lnTo>
                      <a:lnTo>
                        <a:pt x="1354" y="53"/>
                      </a:lnTo>
                      <a:lnTo>
                        <a:pt x="1354" y="54"/>
                      </a:lnTo>
                      <a:lnTo>
                        <a:pt x="1353" y="55"/>
                      </a:lnTo>
                      <a:lnTo>
                        <a:pt x="1351" y="55"/>
                      </a:lnTo>
                      <a:lnTo>
                        <a:pt x="1351" y="57"/>
                      </a:lnTo>
                      <a:lnTo>
                        <a:pt x="1350" y="57"/>
                      </a:lnTo>
                      <a:lnTo>
                        <a:pt x="1349" y="57"/>
                      </a:lnTo>
                      <a:lnTo>
                        <a:pt x="1349" y="58"/>
                      </a:lnTo>
                      <a:lnTo>
                        <a:pt x="1347" y="58"/>
                      </a:lnTo>
                      <a:lnTo>
                        <a:pt x="1347" y="57"/>
                      </a:lnTo>
                      <a:lnTo>
                        <a:pt x="1346" y="55"/>
                      </a:lnTo>
                      <a:lnTo>
                        <a:pt x="1345" y="55"/>
                      </a:lnTo>
                      <a:lnTo>
                        <a:pt x="1345" y="55"/>
                      </a:lnTo>
                      <a:lnTo>
                        <a:pt x="1344" y="55"/>
                      </a:lnTo>
                      <a:lnTo>
                        <a:pt x="1342" y="55"/>
                      </a:lnTo>
                      <a:lnTo>
                        <a:pt x="1342" y="53"/>
                      </a:lnTo>
                      <a:lnTo>
                        <a:pt x="1340" y="53"/>
                      </a:lnTo>
                      <a:lnTo>
                        <a:pt x="1340" y="52"/>
                      </a:lnTo>
                      <a:lnTo>
                        <a:pt x="1338" y="50"/>
                      </a:lnTo>
                      <a:lnTo>
                        <a:pt x="1338" y="49"/>
                      </a:lnTo>
                      <a:lnTo>
                        <a:pt x="1340" y="49"/>
                      </a:lnTo>
                      <a:lnTo>
                        <a:pt x="1340" y="46"/>
                      </a:lnTo>
                      <a:lnTo>
                        <a:pt x="1338" y="48"/>
                      </a:lnTo>
                      <a:lnTo>
                        <a:pt x="1337" y="48"/>
                      </a:lnTo>
                      <a:lnTo>
                        <a:pt x="1334" y="49"/>
                      </a:lnTo>
                      <a:lnTo>
                        <a:pt x="1336" y="46"/>
                      </a:lnTo>
                      <a:lnTo>
                        <a:pt x="1334" y="46"/>
                      </a:lnTo>
                      <a:lnTo>
                        <a:pt x="1334" y="46"/>
                      </a:lnTo>
                      <a:lnTo>
                        <a:pt x="1333" y="46"/>
                      </a:lnTo>
                      <a:lnTo>
                        <a:pt x="1330" y="50"/>
                      </a:lnTo>
                      <a:lnTo>
                        <a:pt x="1329" y="50"/>
                      </a:lnTo>
                      <a:lnTo>
                        <a:pt x="1329" y="52"/>
                      </a:lnTo>
                      <a:lnTo>
                        <a:pt x="1328" y="52"/>
                      </a:lnTo>
                      <a:lnTo>
                        <a:pt x="1327" y="52"/>
                      </a:lnTo>
                      <a:lnTo>
                        <a:pt x="1327" y="54"/>
                      </a:lnTo>
                      <a:lnTo>
                        <a:pt x="1324" y="55"/>
                      </a:lnTo>
                      <a:lnTo>
                        <a:pt x="1324" y="55"/>
                      </a:lnTo>
                      <a:lnTo>
                        <a:pt x="1323" y="55"/>
                      </a:lnTo>
                      <a:lnTo>
                        <a:pt x="1321" y="57"/>
                      </a:lnTo>
                      <a:lnTo>
                        <a:pt x="1320" y="58"/>
                      </a:lnTo>
                      <a:lnTo>
                        <a:pt x="1319" y="59"/>
                      </a:lnTo>
                      <a:lnTo>
                        <a:pt x="1317" y="61"/>
                      </a:lnTo>
                      <a:lnTo>
                        <a:pt x="1317" y="62"/>
                      </a:lnTo>
                      <a:lnTo>
                        <a:pt x="1315" y="62"/>
                      </a:lnTo>
                      <a:lnTo>
                        <a:pt x="1313" y="65"/>
                      </a:lnTo>
                      <a:lnTo>
                        <a:pt x="1312" y="66"/>
                      </a:lnTo>
                      <a:lnTo>
                        <a:pt x="1311" y="66"/>
                      </a:lnTo>
                      <a:lnTo>
                        <a:pt x="1311" y="69"/>
                      </a:lnTo>
                      <a:lnTo>
                        <a:pt x="1311" y="70"/>
                      </a:lnTo>
                      <a:lnTo>
                        <a:pt x="1312" y="71"/>
                      </a:lnTo>
                      <a:lnTo>
                        <a:pt x="1312" y="74"/>
                      </a:lnTo>
                      <a:lnTo>
                        <a:pt x="1313" y="76"/>
                      </a:lnTo>
                      <a:lnTo>
                        <a:pt x="1310" y="78"/>
                      </a:lnTo>
                      <a:lnTo>
                        <a:pt x="1310" y="79"/>
                      </a:lnTo>
                      <a:lnTo>
                        <a:pt x="1308" y="80"/>
                      </a:lnTo>
                      <a:lnTo>
                        <a:pt x="1308" y="80"/>
                      </a:lnTo>
                      <a:lnTo>
                        <a:pt x="1304" y="82"/>
                      </a:lnTo>
                      <a:lnTo>
                        <a:pt x="1304" y="82"/>
                      </a:lnTo>
                      <a:lnTo>
                        <a:pt x="1304" y="82"/>
                      </a:lnTo>
                      <a:lnTo>
                        <a:pt x="1304" y="83"/>
                      </a:lnTo>
                      <a:lnTo>
                        <a:pt x="1300" y="86"/>
                      </a:lnTo>
                      <a:lnTo>
                        <a:pt x="1300" y="88"/>
                      </a:lnTo>
                      <a:lnTo>
                        <a:pt x="1298" y="88"/>
                      </a:lnTo>
                      <a:lnTo>
                        <a:pt x="1296" y="89"/>
                      </a:lnTo>
                      <a:lnTo>
                        <a:pt x="1296" y="89"/>
                      </a:lnTo>
                      <a:lnTo>
                        <a:pt x="1295" y="89"/>
                      </a:lnTo>
                      <a:lnTo>
                        <a:pt x="1294" y="91"/>
                      </a:lnTo>
                      <a:lnTo>
                        <a:pt x="1292" y="97"/>
                      </a:lnTo>
                      <a:lnTo>
                        <a:pt x="1291" y="97"/>
                      </a:lnTo>
                      <a:lnTo>
                        <a:pt x="1291" y="97"/>
                      </a:lnTo>
                      <a:lnTo>
                        <a:pt x="1291" y="99"/>
                      </a:lnTo>
                      <a:lnTo>
                        <a:pt x="1292" y="99"/>
                      </a:lnTo>
                      <a:lnTo>
                        <a:pt x="1292" y="100"/>
                      </a:lnTo>
                      <a:lnTo>
                        <a:pt x="1295" y="100"/>
                      </a:lnTo>
                      <a:lnTo>
                        <a:pt x="1296" y="101"/>
                      </a:lnTo>
                      <a:lnTo>
                        <a:pt x="1298" y="101"/>
                      </a:lnTo>
                      <a:lnTo>
                        <a:pt x="1298" y="101"/>
                      </a:lnTo>
                      <a:lnTo>
                        <a:pt x="1299" y="103"/>
                      </a:lnTo>
                      <a:lnTo>
                        <a:pt x="1300" y="103"/>
                      </a:lnTo>
                      <a:lnTo>
                        <a:pt x="1300" y="104"/>
                      </a:lnTo>
                      <a:lnTo>
                        <a:pt x="1299" y="104"/>
                      </a:lnTo>
                      <a:lnTo>
                        <a:pt x="1299" y="104"/>
                      </a:lnTo>
                      <a:lnTo>
                        <a:pt x="1299" y="105"/>
                      </a:lnTo>
                      <a:lnTo>
                        <a:pt x="1300" y="105"/>
                      </a:lnTo>
                      <a:lnTo>
                        <a:pt x="1300" y="106"/>
                      </a:lnTo>
                      <a:lnTo>
                        <a:pt x="1300" y="106"/>
                      </a:lnTo>
                      <a:lnTo>
                        <a:pt x="1300" y="108"/>
                      </a:lnTo>
                      <a:lnTo>
                        <a:pt x="1302" y="108"/>
                      </a:lnTo>
                      <a:lnTo>
                        <a:pt x="1302" y="109"/>
                      </a:lnTo>
                      <a:lnTo>
                        <a:pt x="1303" y="110"/>
                      </a:lnTo>
                      <a:lnTo>
                        <a:pt x="1303" y="112"/>
                      </a:lnTo>
                      <a:lnTo>
                        <a:pt x="1303" y="113"/>
                      </a:lnTo>
                      <a:lnTo>
                        <a:pt x="1303" y="113"/>
                      </a:lnTo>
                      <a:lnTo>
                        <a:pt x="1303" y="116"/>
                      </a:lnTo>
                      <a:lnTo>
                        <a:pt x="1306" y="116"/>
                      </a:lnTo>
                      <a:lnTo>
                        <a:pt x="1306" y="116"/>
                      </a:lnTo>
                      <a:lnTo>
                        <a:pt x="1306" y="116"/>
                      </a:lnTo>
                      <a:lnTo>
                        <a:pt x="1307" y="120"/>
                      </a:lnTo>
                      <a:lnTo>
                        <a:pt x="1308" y="121"/>
                      </a:lnTo>
                      <a:lnTo>
                        <a:pt x="1310" y="124"/>
                      </a:lnTo>
                      <a:lnTo>
                        <a:pt x="1310" y="124"/>
                      </a:lnTo>
                      <a:lnTo>
                        <a:pt x="1310" y="125"/>
                      </a:lnTo>
                      <a:lnTo>
                        <a:pt x="1310" y="126"/>
                      </a:lnTo>
                      <a:lnTo>
                        <a:pt x="1310" y="126"/>
                      </a:lnTo>
                      <a:lnTo>
                        <a:pt x="1310" y="129"/>
                      </a:lnTo>
                      <a:lnTo>
                        <a:pt x="1310" y="129"/>
                      </a:lnTo>
                      <a:lnTo>
                        <a:pt x="1310" y="130"/>
                      </a:lnTo>
                      <a:lnTo>
                        <a:pt x="1310" y="130"/>
                      </a:lnTo>
                      <a:lnTo>
                        <a:pt x="1310" y="130"/>
                      </a:lnTo>
                      <a:lnTo>
                        <a:pt x="1310" y="134"/>
                      </a:lnTo>
                      <a:lnTo>
                        <a:pt x="1311" y="134"/>
                      </a:lnTo>
                      <a:lnTo>
                        <a:pt x="1311" y="138"/>
                      </a:lnTo>
                      <a:lnTo>
                        <a:pt x="1310" y="141"/>
                      </a:lnTo>
                      <a:lnTo>
                        <a:pt x="1308" y="144"/>
                      </a:lnTo>
                      <a:lnTo>
                        <a:pt x="1307" y="144"/>
                      </a:lnTo>
                      <a:lnTo>
                        <a:pt x="1306" y="146"/>
                      </a:lnTo>
                      <a:lnTo>
                        <a:pt x="1303" y="146"/>
                      </a:lnTo>
                      <a:lnTo>
                        <a:pt x="1303" y="148"/>
                      </a:lnTo>
                      <a:lnTo>
                        <a:pt x="1295" y="150"/>
                      </a:lnTo>
                      <a:lnTo>
                        <a:pt x="1295" y="150"/>
                      </a:lnTo>
                      <a:lnTo>
                        <a:pt x="1292" y="151"/>
                      </a:lnTo>
                      <a:lnTo>
                        <a:pt x="1291" y="154"/>
                      </a:lnTo>
                      <a:lnTo>
                        <a:pt x="1290" y="154"/>
                      </a:lnTo>
                      <a:lnTo>
                        <a:pt x="1289" y="155"/>
                      </a:lnTo>
                      <a:lnTo>
                        <a:pt x="1287" y="155"/>
                      </a:lnTo>
                      <a:lnTo>
                        <a:pt x="1286" y="156"/>
                      </a:lnTo>
                      <a:lnTo>
                        <a:pt x="1285" y="155"/>
                      </a:lnTo>
                      <a:lnTo>
                        <a:pt x="1285" y="155"/>
                      </a:lnTo>
                      <a:lnTo>
                        <a:pt x="1283" y="155"/>
                      </a:lnTo>
                      <a:lnTo>
                        <a:pt x="1283" y="154"/>
                      </a:lnTo>
                      <a:lnTo>
                        <a:pt x="1285" y="152"/>
                      </a:lnTo>
                      <a:lnTo>
                        <a:pt x="1285" y="152"/>
                      </a:lnTo>
                      <a:lnTo>
                        <a:pt x="1285" y="152"/>
                      </a:lnTo>
                      <a:lnTo>
                        <a:pt x="1283" y="151"/>
                      </a:lnTo>
                      <a:lnTo>
                        <a:pt x="1283" y="150"/>
                      </a:lnTo>
                      <a:lnTo>
                        <a:pt x="1285" y="150"/>
                      </a:lnTo>
                      <a:lnTo>
                        <a:pt x="1285" y="148"/>
                      </a:lnTo>
                      <a:lnTo>
                        <a:pt x="1286" y="148"/>
                      </a:lnTo>
                      <a:lnTo>
                        <a:pt x="1286" y="146"/>
                      </a:lnTo>
                      <a:lnTo>
                        <a:pt x="1286" y="146"/>
                      </a:lnTo>
                      <a:lnTo>
                        <a:pt x="1286" y="141"/>
                      </a:lnTo>
                      <a:lnTo>
                        <a:pt x="1289" y="138"/>
                      </a:lnTo>
                      <a:lnTo>
                        <a:pt x="1289" y="137"/>
                      </a:lnTo>
                      <a:lnTo>
                        <a:pt x="1289" y="137"/>
                      </a:lnTo>
                      <a:lnTo>
                        <a:pt x="1290" y="135"/>
                      </a:lnTo>
                      <a:lnTo>
                        <a:pt x="1289" y="135"/>
                      </a:lnTo>
                      <a:lnTo>
                        <a:pt x="1287" y="134"/>
                      </a:lnTo>
                      <a:lnTo>
                        <a:pt x="1287" y="133"/>
                      </a:lnTo>
                      <a:lnTo>
                        <a:pt x="1287" y="130"/>
                      </a:lnTo>
                      <a:lnTo>
                        <a:pt x="1289" y="130"/>
                      </a:lnTo>
                      <a:lnTo>
                        <a:pt x="1289" y="129"/>
                      </a:lnTo>
                      <a:lnTo>
                        <a:pt x="1287" y="127"/>
                      </a:lnTo>
                      <a:lnTo>
                        <a:pt x="1286" y="126"/>
                      </a:lnTo>
                      <a:lnTo>
                        <a:pt x="1286" y="124"/>
                      </a:lnTo>
                      <a:lnTo>
                        <a:pt x="1289" y="124"/>
                      </a:lnTo>
                      <a:lnTo>
                        <a:pt x="1289" y="124"/>
                      </a:lnTo>
                      <a:lnTo>
                        <a:pt x="1289" y="124"/>
                      </a:lnTo>
                      <a:lnTo>
                        <a:pt x="1290" y="124"/>
                      </a:lnTo>
                      <a:lnTo>
                        <a:pt x="1290" y="121"/>
                      </a:lnTo>
                      <a:lnTo>
                        <a:pt x="1289" y="121"/>
                      </a:lnTo>
                      <a:lnTo>
                        <a:pt x="1287" y="116"/>
                      </a:lnTo>
                      <a:lnTo>
                        <a:pt x="1286" y="116"/>
                      </a:lnTo>
                      <a:lnTo>
                        <a:pt x="1283" y="114"/>
                      </a:lnTo>
                      <a:lnTo>
                        <a:pt x="1283" y="116"/>
                      </a:lnTo>
                      <a:lnTo>
                        <a:pt x="1279" y="114"/>
                      </a:lnTo>
                      <a:lnTo>
                        <a:pt x="1279" y="116"/>
                      </a:lnTo>
                      <a:lnTo>
                        <a:pt x="1277" y="116"/>
                      </a:lnTo>
                      <a:lnTo>
                        <a:pt x="1277" y="117"/>
                      </a:lnTo>
                      <a:lnTo>
                        <a:pt x="1277" y="117"/>
                      </a:lnTo>
                      <a:lnTo>
                        <a:pt x="1277" y="117"/>
                      </a:lnTo>
                      <a:lnTo>
                        <a:pt x="1277" y="116"/>
                      </a:lnTo>
                      <a:lnTo>
                        <a:pt x="1274" y="116"/>
                      </a:lnTo>
                      <a:lnTo>
                        <a:pt x="1273" y="113"/>
                      </a:lnTo>
                      <a:lnTo>
                        <a:pt x="1273" y="113"/>
                      </a:lnTo>
                      <a:lnTo>
                        <a:pt x="1274" y="112"/>
                      </a:lnTo>
                      <a:lnTo>
                        <a:pt x="1274" y="112"/>
                      </a:lnTo>
                      <a:lnTo>
                        <a:pt x="1273" y="110"/>
                      </a:lnTo>
                      <a:lnTo>
                        <a:pt x="1273" y="110"/>
                      </a:lnTo>
                      <a:lnTo>
                        <a:pt x="1273" y="110"/>
                      </a:lnTo>
                      <a:lnTo>
                        <a:pt x="1272" y="110"/>
                      </a:lnTo>
                      <a:lnTo>
                        <a:pt x="1272" y="110"/>
                      </a:lnTo>
                      <a:lnTo>
                        <a:pt x="1272" y="110"/>
                      </a:lnTo>
                      <a:lnTo>
                        <a:pt x="1270" y="110"/>
                      </a:lnTo>
                      <a:lnTo>
                        <a:pt x="1269" y="109"/>
                      </a:lnTo>
                      <a:lnTo>
                        <a:pt x="1269" y="106"/>
                      </a:lnTo>
                      <a:lnTo>
                        <a:pt x="1270" y="106"/>
                      </a:lnTo>
                      <a:lnTo>
                        <a:pt x="1270" y="105"/>
                      </a:lnTo>
                      <a:lnTo>
                        <a:pt x="1272" y="104"/>
                      </a:lnTo>
                      <a:lnTo>
                        <a:pt x="1272" y="104"/>
                      </a:lnTo>
                      <a:lnTo>
                        <a:pt x="1273" y="103"/>
                      </a:lnTo>
                      <a:lnTo>
                        <a:pt x="1274" y="103"/>
                      </a:lnTo>
                      <a:lnTo>
                        <a:pt x="1274" y="103"/>
                      </a:lnTo>
                      <a:lnTo>
                        <a:pt x="1275" y="103"/>
                      </a:lnTo>
                      <a:lnTo>
                        <a:pt x="1277" y="103"/>
                      </a:lnTo>
                      <a:lnTo>
                        <a:pt x="1274" y="101"/>
                      </a:lnTo>
                      <a:lnTo>
                        <a:pt x="1274" y="99"/>
                      </a:lnTo>
                      <a:lnTo>
                        <a:pt x="1274" y="97"/>
                      </a:lnTo>
                      <a:lnTo>
                        <a:pt x="1274" y="95"/>
                      </a:lnTo>
                      <a:lnTo>
                        <a:pt x="1273" y="93"/>
                      </a:lnTo>
                      <a:lnTo>
                        <a:pt x="1272" y="93"/>
                      </a:lnTo>
                      <a:lnTo>
                        <a:pt x="1270" y="92"/>
                      </a:lnTo>
                      <a:lnTo>
                        <a:pt x="1269" y="91"/>
                      </a:lnTo>
                      <a:lnTo>
                        <a:pt x="1268" y="91"/>
                      </a:lnTo>
                      <a:lnTo>
                        <a:pt x="1268" y="91"/>
                      </a:lnTo>
                      <a:lnTo>
                        <a:pt x="1268" y="91"/>
                      </a:lnTo>
                      <a:lnTo>
                        <a:pt x="1266" y="92"/>
                      </a:lnTo>
                      <a:lnTo>
                        <a:pt x="1266" y="92"/>
                      </a:lnTo>
                      <a:lnTo>
                        <a:pt x="1265" y="91"/>
                      </a:lnTo>
                      <a:lnTo>
                        <a:pt x="1264" y="89"/>
                      </a:lnTo>
                      <a:lnTo>
                        <a:pt x="1261" y="89"/>
                      </a:lnTo>
                      <a:lnTo>
                        <a:pt x="1260" y="89"/>
                      </a:lnTo>
                      <a:lnTo>
                        <a:pt x="1260" y="91"/>
                      </a:lnTo>
                      <a:lnTo>
                        <a:pt x="1257" y="91"/>
                      </a:lnTo>
                      <a:lnTo>
                        <a:pt x="1257" y="91"/>
                      </a:lnTo>
                      <a:lnTo>
                        <a:pt x="1256" y="91"/>
                      </a:lnTo>
                      <a:lnTo>
                        <a:pt x="1256" y="92"/>
                      </a:lnTo>
                      <a:lnTo>
                        <a:pt x="1255" y="92"/>
                      </a:lnTo>
                      <a:lnTo>
                        <a:pt x="1253" y="93"/>
                      </a:lnTo>
                      <a:lnTo>
                        <a:pt x="1252" y="93"/>
                      </a:lnTo>
                      <a:lnTo>
                        <a:pt x="1252" y="95"/>
                      </a:lnTo>
                      <a:lnTo>
                        <a:pt x="1251" y="95"/>
                      </a:lnTo>
                      <a:lnTo>
                        <a:pt x="1247" y="99"/>
                      </a:lnTo>
                      <a:lnTo>
                        <a:pt x="1245" y="99"/>
                      </a:lnTo>
                      <a:lnTo>
                        <a:pt x="1245" y="99"/>
                      </a:lnTo>
                      <a:lnTo>
                        <a:pt x="1243" y="100"/>
                      </a:lnTo>
                      <a:lnTo>
                        <a:pt x="1244" y="101"/>
                      </a:lnTo>
                      <a:lnTo>
                        <a:pt x="1243" y="101"/>
                      </a:lnTo>
                      <a:lnTo>
                        <a:pt x="1243" y="103"/>
                      </a:lnTo>
                      <a:lnTo>
                        <a:pt x="1240" y="103"/>
                      </a:lnTo>
                      <a:lnTo>
                        <a:pt x="1240" y="103"/>
                      </a:lnTo>
                      <a:lnTo>
                        <a:pt x="1239" y="101"/>
                      </a:lnTo>
                      <a:lnTo>
                        <a:pt x="1239" y="101"/>
                      </a:lnTo>
                      <a:lnTo>
                        <a:pt x="1239" y="101"/>
                      </a:lnTo>
                      <a:lnTo>
                        <a:pt x="1240" y="100"/>
                      </a:lnTo>
                      <a:lnTo>
                        <a:pt x="1240" y="100"/>
                      </a:lnTo>
                      <a:lnTo>
                        <a:pt x="1240" y="100"/>
                      </a:lnTo>
                      <a:lnTo>
                        <a:pt x="1241" y="99"/>
                      </a:lnTo>
                      <a:lnTo>
                        <a:pt x="1241" y="99"/>
                      </a:lnTo>
                      <a:lnTo>
                        <a:pt x="1241" y="97"/>
                      </a:lnTo>
                      <a:lnTo>
                        <a:pt x="1243" y="96"/>
                      </a:lnTo>
                      <a:lnTo>
                        <a:pt x="1243" y="96"/>
                      </a:lnTo>
                      <a:lnTo>
                        <a:pt x="1241" y="96"/>
                      </a:lnTo>
                      <a:lnTo>
                        <a:pt x="1241" y="96"/>
                      </a:lnTo>
                      <a:lnTo>
                        <a:pt x="1241" y="96"/>
                      </a:lnTo>
                      <a:lnTo>
                        <a:pt x="1241" y="96"/>
                      </a:lnTo>
                      <a:lnTo>
                        <a:pt x="1240" y="96"/>
                      </a:lnTo>
                      <a:lnTo>
                        <a:pt x="1240" y="96"/>
                      </a:lnTo>
                      <a:lnTo>
                        <a:pt x="1240" y="93"/>
                      </a:lnTo>
                      <a:lnTo>
                        <a:pt x="1240" y="93"/>
                      </a:lnTo>
                      <a:lnTo>
                        <a:pt x="1240" y="92"/>
                      </a:lnTo>
                      <a:lnTo>
                        <a:pt x="1244" y="88"/>
                      </a:lnTo>
                      <a:lnTo>
                        <a:pt x="1244" y="87"/>
                      </a:lnTo>
                      <a:lnTo>
                        <a:pt x="1245" y="86"/>
                      </a:lnTo>
                      <a:lnTo>
                        <a:pt x="1247" y="83"/>
                      </a:lnTo>
                      <a:lnTo>
                        <a:pt x="1247" y="83"/>
                      </a:lnTo>
                      <a:lnTo>
                        <a:pt x="1248" y="82"/>
                      </a:lnTo>
                      <a:lnTo>
                        <a:pt x="1249" y="79"/>
                      </a:lnTo>
                      <a:lnTo>
                        <a:pt x="1238" y="76"/>
                      </a:lnTo>
                      <a:lnTo>
                        <a:pt x="1235" y="80"/>
                      </a:lnTo>
                      <a:lnTo>
                        <a:pt x="1235" y="80"/>
                      </a:lnTo>
                      <a:lnTo>
                        <a:pt x="1235" y="0"/>
                      </a:lnTo>
                      <a:close/>
                      <a:moveTo>
                        <a:pt x="616" y="0"/>
                      </a:moveTo>
                      <a:lnTo>
                        <a:pt x="616" y="0"/>
                      </a:lnTo>
                      <a:lnTo>
                        <a:pt x="616" y="3"/>
                      </a:lnTo>
                      <a:lnTo>
                        <a:pt x="616" y="3"/>
                      </a:lnTo>
                      <a:lnTo>
                        <a:pt x="616" y="0"/>
                      </a:lnTo>
                      <a:lnTo>
                        <a:pt x="616" y="0"/>
                      </a:lnTo>
                      <a:close/>
                      <a:moveTo>
                        <a:pt x="133" y="0"/>
                      </a:moveTo>
                      <a:lnTo>
                        <a:pt x="609" y="0"/>
                      </a:lnTo>
                      <a:lnTo>
                        <a:pt x="609" y="2"/>
                      </a:lnTo>
                      <a:lnTo>
                        <a:pt x="608" y="3"/>
                      </a:lnTo>
                      <a:lnTo>
                        <a:pt x="608" y="3"/>
                      </a:lnTo>
                      <a:lnTo>
                        <a:pt x="607" y="3"/>
                      </a:lnTo>
                      <a:lnTo>
                        <a:pt x="605" y="4"/>
                      </a:lnTo>
                      <a:lnTo>
                        <a:pt x="604" y="4"/>
                      </a:lnTo>
                      <a:lnTo>
                        <a:pt x="603" y="6"/>
                      </a:lnTo>
                      <a:lnTo>
                        <a:pt x="597" y="6"/>
                      </a:lnTo>
                      <a:lnTo>
                        <a:pt x="596" y="8"/>
                      </a:lnTo>
                      <a:lnTo>
                        <a:pt x="595" y="8"/>
                      </a:lnTo>
                      <a:lnTo>
                        <a:pt x="595" y="10"/>
                      </a:lnTo>
                      <a:lnTo>
                        <a:pt x="593" y="10"/>
                      </a:lnTo>
                      <a:lnTo>
                        <a:pt x="592" y="10"/>
                      </a:lnTo>
                      <a:lnTo>
                        <a:pt x="591" y="8"/>
                      </a:lnTo>
                      <a:lnTo>
                        <a:pt x="591" y="10"/>
                      </a:lnTo>
                      <a:lnTo>
                        <a:pt x="591" y="10"/>
                      </a:lnTo>
                      <a:lnTo>
                        <a:pt x="591" y="10"/>
                      </a:lnTo>
                      <a:lnTo>
                        <a:pt x="591" y="11"/>
                      </a:lnTo>
                      <a:lnTo>
                        <a:pt x="588" y="11"/>
                      </a:lnTo>
                      <a:lnTo>
                        <a:pt x="588" y="8"/>
                      </a:lnTo>
                      <a:lnTo>
                        <a:pt x="587" y="10"/>
                      </a:lnTo>
                      <a:lnTo>
                        <a:pt x="587" y="10"/>
                      </a:lnTo>
                      <a:lnTo>
                        <a:pt x="587" y="10"/>
                      </a:lnTo>
                      <a:lnTo>
                        <a:pt x="587" y="10"/>
                      </a:lnTo>
                      <a:lnTo>
                        <a:pt x="587" y="11"/>
                      </a:lnTo>
                      <a:lnTo>
                        <a:pt x="587" y="11"/>
                      </a:lnTo>
                      <a:lnTo>
                        <a:pt x="587" y="11"/>
                      </a:lnTo>
                      <a:lnTo>
                        <a:pt x="590" y="11"/>
                      </a:lnTo>
                      <a:lnTo>
                        <a:pt x="590" y="12"/>
                      </a:lnTo>
                      <a:lnTo>
                        <a:pt x="590" y="14"/>
                      </a:lnTo>
                      <a:lnTo>
                        <a:pt x="588" y="14"/>
                      </a:lnTo>
                      <a:lnTo>
                        <a:pt x="588" y="15"/>
                      </a:lnTo>
                      <a:lnTo>
                        <a:pt x="587" y="15"/>
                      </a:lnTo>
                      <a:lnTo>
                        <a:pt x="587" y="15"/>
                      </a:lnTo>
                      <a:lnTo>
                        <a:pt x="586" y="16"/>
                      </a:lnTo>
                      <a:lnTo>
                        <a:pt x="587" y="14"/>
                      </a:lnTo>
                      <a:lnTo>
                        <a:pt x="586" y="14"/>
                      </a:lnTo>
                      <a:lnTo>
                        <a:pt x="586" y="14"/>
                      </a:lnTo>
                      <a:lnTo>
                        <a:pt x="584" y="14"/>
                      </a:lnTo>
                      <a:lnTo>
                        <a:pt x="584" y="11"/>
                      </a:lnTo>
                      <a:lnTo>
                        <a:pt x="583" y="11"/>
                      </a:lnTo>
                      <a:lnTo>
                        <a:pt x="583" y="12"/>
                      </a:lnTo>
                      <a:lnTo>
                        <a:pt x="580" y="14"/>
                      </a:lnTo>
                      <a:lnTo>
                        <a:pt x="580" y="14"/>
                      </a:lnTo>
                      <a:lnTo>
                        <a:pt x="579" y="14"/>
                      </a:lnTo>
                      <a:lnTo>
                        <a:pt x="578" y="14"/>
                      </a:lnTo>
                      <a:lnTo>
                        <a:pt x="578" y="15"/>
                      </a:lnTo>
                      <a:lnTo>
                        <a:pt x="578" y="16"/>
                      </a:lnTo>
                      <a:lnTo>
                        <a:pt x="578" y="17"/>
                      </a:lnTo>
                      <a:lnTo>
                        <a:pt x="579" y="17"/>
                      </a:lnTo>
                      <a:lnTo>
                        <a:pt x="579" y="17"/>
                      </a:lnTo>
                      <a:lnTo>
                        <a:pt x="579" y="19"/>
                      </a:lnTo>
                      <a:lnTo>
                        <a:pt x="576" y="20"/>
                      </a:lnTo>
                      <a:lnTo>
                        <a:pt x="576" y="21"/>
                      </a:lnTo>
                      <a:lnTo>
                        <a:pt x="576" y="21"/>
                      </a:lnTo>
                      <a:lnTo>
                        <a:pt x="576" y="23"/>
                      </a:lnTo>
                      <a:lnTo>
                        <a:pt x="575" y="24"/>
                      </a:lnTo>
                      <a:lnTo>
                        <a:pt x="574" y="31"/>
                      </a:lnTo>
                      <a:lnTo>
                        <a:pt x="572" y="31"/>
                      </a:lnTo>
                      <a:lnTo>
                        <a:pt x="572" y="33"/>
                      </a:lnTo>
                      <a:lnTo>
                        <a:pt x="572" y="33"/>
                      </a:lnTo>
                      <a:lnTo>
                        <a:pt x="572" y="34"/>
                      </a:lnTo>
                      <a:lnTo>
                        <a:pt x="572" y="34"/>
                      </a:lnTo>
                      <a:lnTo>
                        <a:pt x="571" y="36"/>
                      </a:lnTo>
                      <a:lnTo>
                        <a:pt x="571" y="36"/>
                      </a:lnTo>
                      <a:lnTo>
                        <a:pt x="572" y="36"/>
                      </a:lnTo>
                      <a:lnTo>
                        <a:pt x="572" y="37"/>
                      </a:lnTo>
                      <a:lnTo>
                        <a:pt x="574" y="37"/>
                      </a:lnTo>
                      <a:lnTo>
                        <a:pt x="576" y="37"/>
                      </a:lnTo>
                      <a:lnTo>
                        <a:pt x="578" y="36"/>
                      </a:lnTo>
                      <a:lnTo>
                        <a:pt x="579" y="37"/>
                      </a:lnTo>
                      <a:lnTo>
                        <a:pt x="579" y="38"/>
                      </a:lnTo>
                      <a:lnTo>
                        <a:pt x="578" y="44"/>
                      </a:lnTo>
                      <a:lnTo>
                        <a:pt x="579" y="44"/>
                      </a:lnTo>
                      <a:lnTo>
                        <a:pt x="579" y="45"/>
                      </a:lnTo>
                      <a:lnTo>
                        <a:pt x="580" y="45"/>
                      </a:lnTo>
                      <a:lnTo>
                        <a:pt x="580" y="48"/>
                      </a:lnTo>
                      <a:lnTo>
                        <a:pt x="580" y="50"/>
                      </a:lnTo>
                      <a:lnTo>
                        <a:pt x="580" y="53"/>
                      </a:lnTo>
                      <a:lnTo>
                        <a:pt x="582" y="53"/>
                      </a:lnTo>
                      <a:lnTo>
                        <a:pt x="582" y="55"/>
                      </a:lnTo>
                      <a:lnTo>
                        <a:pt x="584" y="57"/>
                      </a:lnTo>
                      <a:lnTo>
                        <a:pt x="584" y="58"/>
                      </a:lnTo>
                      <a:lnTo>
                        <a:pt x="586" y="58"/>
                      </a:lnTo>
                      <a:lnTo>
                        <a:pt x="586" y="61"/>
                      </a:lnTo>
                      <a:lnTo>
                        <a:pt x="586" y="61"/>
                      </a:lnTo>
                      <a:lnTo>
                        <a:pt x="587" y="63"/>
                      </a:lnTo>
                      <a:lnTo>
                        <a:pt x="590" y="65"/>
                      </a:lnTo>
                      <a:lnTo>
                        <a:pt x="590" y="66"/>
                      </a:lnTo>
                      <a:lnTo>
                        <a:pt x="591" y="66"/>
                      </a:lnTo>
                      <a:lnTo>
                        <a:pt x="592" y="69"/>
                      </a:lnTo>
                      <a:lnTo>
                        <a:pt x="595" y="70"/>
                      </a:lnTo>
                      <a:lnTo>
                        <a:pt x="595" y="71"/>
                      </a:lnTo>
                      <a:lnTo>
                        <a:pt x="595" y="71"/>
                      </a:lnTo>
                      <a:lnTo>
                        <a:pt x="596" y="74"/>
                      </a:lnTo>
                      <a:lnTo>
                        <a:pt x="597" y="75"/>
                      </a:lnTo>
                      <a:lnTo>
                        <a:pt x="597" y="76"/>
                      </a:lnTo>
                      <a:lnTo>
                        <a:pt x="599" y="76"/>
                      </a:lnTo>
                      <a:lnTo>
                        <a:pt x="599" y="78"/>
                      </a:lnTo>
                      <a:lnTo>
                        <a:pt x="600" y="78"/>
                      </a:lnTo>
                      <a:lnTo>
                        <a:pt x="600" y="78"/>
                      </a:lnTo>
                      <a:lnTo>
                        <a:pt x="601" y="78"/>
                      </a:lnTo>
                      <a:lnTo>
                        <a:pt x="601" y="79"/>
                      </a:lnTo>
                      <a:lnTo>
                        <a:pt x="603" y="79"/>
                      </a:lnTo>
                      <a:lnTo>
                        <a:pt x="603" y="79"/>
                      </a:lnTo>
                      <a:lnTo>
                        <a:pt x="603" y="79"/>
                      </a:lnTo>
                      <a:lnTo>
                        <a:pt x="603" y="79"/>
                      </a:lnTo>
                      <a:lnTo>
                        <a:pt x="604" y="80"/>
                      </a:lnTo>
                      <a:lnTo>
                        <a:pt x="604" y="80"/>
                      </a:lnTo>
                      <a:lnTo>
                        <a:pt x="604" y="82"/>
                      </a:lnTo>
                      <a:lnTo>
                        <a:pt x="600" y="82"/>
                      </a:lnTo>
                      <a:lnTo>
                        <a:pt x="597" y="86"/>
                      </a:lnTo>
                      <a:lnTo>
                        <a:pt x="596" y="86"/>
                      </a:lnTo>
                      <a:lnTo>
                        <a:pt x="596" y="91"/>
                      </a:lnTo>
                      <a:lnTo>
                        <a:pt x="596" y="91"/>
                      </a:lnTo>
                      <a:lnTo>
                        <a:pt x="596" y="92"/>
                      </a:lnTo>
                      <a:lnTo>
                        <a:pt x="595" y="92"/>
                      </a:lnTo>
                      <a:lnTo>
                        <a:pt x="595" y="93"/>
                      </a:lnTo>
                      <a:lnTo>
                        <a:pt x="593" y="93"/>
                      </a:lnTo>
                      <a:lnTo>
                        <a:pt x="593" y="95"/>
                      </a:lnTo>
                      <a:lnTo>
                        <a:pt x="595" y="95"/>
                      </a:lnTo>
                      <a:lnTo>
                        <a:pt x="595" y="95"/>
                      </a:lnTo>
                      <a:lnTo>
                        <a:pt x="595" y="97"/>
                      </a:lnTo>
                      <a:lnTo>
                        <a:pt x="593" y="97"/>
                      </a:lnTo>
                      <a:lnTo>
                        <a:pt x="593" y="97"/>
                      </a:lnTo>
                      <a:lnTo>
                        <a:pt x="591" y="99"/>
                      </a:lnTo>
                      <a:lnTo>
                        <a:pt x="591" y="104"/>
                      </a:lnTo>
                      <a:lnTo>
                        <a:pt x="591" y="104"/>
                      </a:lnTo>
                      <a:lnTo>
                        <a:pt x="591" y="105"/>
                      </a:lnTo>
                      <a:lnTo>
                        <a:pt x="592" y="105"/>
                      </a:lnTo>
                      <a:lnTo>
                        <a:pt x="592" y="109"/>
                      </a:lnTo>
                      <a:lnTo>
                        <a:pt x="592" y="109"/>
                      </a:lnTo>
                      <a:lnTo>
                        <a:pt x="592" y="110"/>
                      </a:lnTo>
                      <a:lnTo>
                        <a:pt x="593" y="110"/>
                      </a:lnTo>
                      <a:lnTo>
                        <a:pt x="593" y="113"/>
                      </a:lnTo>
                      <a:lnTo>
                        <a:pt x="595" y="113"/>
                      </a:lnTo>
                      <a:lnTo>
                        <a:pt x="595" y="116"/>
                      </a:lnTo>
                      <a:lnTo>
                        <a:pt x="596" y="117"/>
                      </a:lnTo>
                      <a:lnTo>
                        <a:pt x="597" y="118"/>
                      </a:lnTo>
                      <a:lnTo>
                        <a:pt x="599" y="118"/>
                      </a:lnTo>
                      <a:lnTo>
                        <a:pt x="600" y="116"/>
                      </a:lnTo>
                      <a:lnTo>
                        <a:pt x="601" y="117"/>
                      </a:lnTo>
                      <a:lnTo>
                        <a:pt x="601" y="117"/>
                      </a:lnTo>
                      <a:lnTo>
                        <a:pt x="601" y="117"/>
                      </a:lnTo>
                      <a:lnTo>
                        <a:pt x="604" y="117"/>
                      </a:lnTo>
                      <a:lnTo>
                        <a:pt x="609" y="122"/>
                      </a:lnTo>
                      <a:lnTo>
                        <a:pt x="610" y="122"/>
                      </a:lnTo>
                      <a:lnTo>
                        <a:pt x="610" y="124"/>
                      </a:lnTo>
                      <a:lnTo>
                        <a:pt x="616" y="125"/>
                      </a:lnTo>
                      <a:lnTo>
                        <a:pt x="616" y="223"/>
                      </a:lnTo>
                      <a:lnTo>
                        <a:pt x="614" y="222"/>
                      </a:lnTo>
                      <a:lnTo>
                        <a:pt x="614" y="218"/>
                      </a:lnTo>
                      <a:lnTo>
                        <a:pt x="613" y="218"/>
                      </a:lnTo>
                      <a:lnTo>
                        <a:pt x="613" y="216"/>
                      </a:lnTo>
                      <a:lnTo>
                        <a:pt x="610" y="215"/>
                      </a:lnTo>
                      <a:lnTo>
                        <a:pt x="610" y="214"/>
                      </a:lnTo>
                      <a:lnTo>
                        <a:pt x="612" y="214"/>
                      </a:lnTo>
                      <a:lnTo>
                        <a:pt x="612" y="213"/>
                      </a:lnTo>
                      <a:lnTo>
                        <a:pt x="609" y="211"/>
                      </a:lnTo>
                      <a:lnTo>
                        <a:pt x="608" y="210"/>
                      </a:lnTo>
                      <a:lnTo>
                        <a:pt x="608" y="209"/>
                      </a:lnTo>
                      <a:lnTo>
                        <a:pt x="608" y="207"/>
                      </a:lnTo>
                      <a:lnTo>
                        <a:pt x="607" y="207"/>
                      </a:lnTo>
                      <a:lnTo>
                        <a:pt x="607" y="206"/>
                      </a:lnTo>
                      <a:lnTo>
                        <a:pt x="607" y="203"/>
                      </a:lnTo>
                      <a:lnTo>
                        <a:pt x="605" y="202"/>
                      </a:lnTo>
                      <a:lnTo>
                        <a:pt x="604" y="201"/>
                      </a:lnTo>
                      <a:lnTo>
                        <a:pt x="600" y="201"/>
                      </a:lnTo>
                      <a:lnTo>
                        <a:pt x="600" y="202"/>
                      </a:lnTo>
                      <a:lnTo>
                        <a:pt x="600" y="202"/>
                      </a:lnTo>
                      <a:lnTo>
                        <a:pt x="597" y="201"/>
                      </a:lnTo>
                      <a:lnTo>
                        <a:pt x="595" y="199"/>
                      </a:lnTo>
                      <a:lnTo>
                        <a:pt x="592" y="198"/>
                      </a:lnTo>
                      <a:lnTo>
                        <a:pt x="592" y="199"/>
                      </a:lnTo>
                      <a:lnTo>
                        <a:pt x="592" y="199"/>
                      </a:lnTo>
                      <a:lnTo>
                        <a:pt x="590" y="201"/>
                      </a:lnTo>
                      <a:lnTo>
                        <a:pt x="590" y="199"/>
                      </a:lnTo>
                      <a:lnTo>
                        <a:pt x="590" y="199"/>
                      </a:lnTo>
                      <a:lnTo>
                        <a:pt x="588" y="199"/>
                      </a:lnTo>
                      <a:lnTo>
                        <a:pt x="588" y="198"/>
                      </a:lnTo>
                      <a:lnTo>
                        <a:pt x="588" y="198"/>
                      </a:lnTo>
                      <a:lnTo>
                        <a:pt x="587" y="197"/>
                      </a:lnTo>
                      <a:lnTo>
                        <a:pt x="586" y="197"/>
                      </a:lnTo>
                      <a:lnTo>
                        <a:pt x="586" y="198"/>
                      </a:lnTo>
                      <a:lnTo>
                        <a:pt x="586" y="198"/>
                      </a:lnTo>
                      <a:lnTo>
                        <a:pt x="587" y="201"/>
                      </a:lnTo>
                      <a:lnTo>
                        <a:pt x="588" y="202"/>
                      </a:lnTo>
                      <a:lnTo>
                        <a:pt x="588" y="202"/>
                      </a:lnTo>
                      <a:lnTo>
                        <a:pt x="590" y="202"/>
                      </a:lnTo>
                      <a:lnTo>
                        <a:pt x="588" y="203"/>
                      </a:lnTo>
                      <a:lnTo>
                        <a:pt x="588" y="203"/>
                      </a:lnTo>
                      <a:lnTo>
                        <a:pt x="587" y="202"/>
                      </a:lnTo>
                      <a:lnTo>
                        <a:pt x="586" y="202"/>
                      </a:lnTo>
                      <a:lnTo>
                        <a:pt x="584" y="202"/>
                      </a:lnTo>
                      <a:lnTo>
                        <a:pt x="584" y="203"/>
                      </a:lnTo>
                      <a:lnTo>
                        <a:pt x="583" y="206"/>
                      </a:lnTo>
                      <a:lnTo>
                        <a:pt x="583" y="207"/>
                      </a:lnTo>
                      <a:lnTo>
                        <a:pt x="583" y="210"/>
                      </a:lnTo>
                      <a:lnTo>
                        <a:pt x="584" y="210"/>
                      </a:lnTo>
                      <a:lnTo>
                        <a:pt x="586" y="213"/>
                      </a:lnTo>
                      <a:lnTo>
                        <a:pt x="587" y="213"/>
                      </a:lnTo>
                      <a:lnTo>
                        <a:pt x="587" y="214"/>
                      </a:lnTo>
                      <a:lnTo>
                        <a:pt x="588" y="215"/>
                      </a:lnTo>
                      <a:lnTo>
                        <a:pt x="588" y="218"/>
                      </a:lnTo>
                      <a:lnTo>
                        <a:pt x="588" y="218"/>
                      </a:lnTo>
                      <a:lnTo>
                        <a:pt x="588" y="219"/>
                      </a:lnTo>
                      <a:lnTo>
                        <a:pt x="590" y="219"/>
                      </a:lnTo>
                      <a:lnTo>
                        <a:pt x="590" y="220"/>
                      </a:lnTo>
                      <a:lnTo>
                        <a:pt x="590" y="222"/>
                      </a:lnTo>
                      <a:lnTo>
                        <a:pt x="591" y="223"/>
                      </a:lnTo>
                      <a:lnTo>
                        <a:pt x="591" y="226"/>
                      </a:lnTo>
                      <a:lnTo>
                        <a:pt x="593" y="226"/>
                      </a:lnTo>
                      <a:lnTo>
                        <a:pt x="593" y="227"/>
                      </a:lnTo>
                      <a:lnTo>
                        <a:pt x="593" y="227"/>
                      </a:lnTo>
                      <a:lnTo>
                        <a:pt x="593" y="228"/>
                      </a:lnTo>
                      <a:lnTo>
                        <a:pt x="595" y="228"/>
                      </a:lnTo>
                      <a:lnTo>
                        <a:pt x="596" y="228"/>
                      </a:lnTo>
                      <a:lnTo>
                        <a:pt x="596" y="232"/>
                      </a:lnTo>
                      <a:lnTo>
                        <a:pt x="596" y="232"/>
                      </a:lnTo>
                      <a:lnTo>
                        <a:pt x="597" y="233"/>
                      </a:lnTo>
                      <a:lnTo>
                        <a:pt x="599" y="235"/>
                      </a:lnTo>
                      <a:lnTo>
                        <a:pt x="600" y="235"/>
                      </a:lnTo>
                      <a:lnTo>
                        <a:pt x="600" y="236"/>
                      </a:lnTo>
                      <a:lnTo>
                        <a:pt x="601" y="237"/>
                      </a:lnTo>
                      <a:lnTo>
                        <a:pt x="603" y="239"/>
                      </a:lnTo>
                      <a:lnTo>
                        <a:pt x="604" y="239"/>
                      </a:lnTo>
                      <a:lnTo>
                        <a:pt x="604" y="245"/>
                      </a:lnTo>
                      <a:lnTo>
                        <a:pt x="604" y="252"/>
                      </a:lnTo>
                      <a:lnTo>
                        <a:pt x="605" y="252"/>
                      </a:lnTo>
                      <a:lnTo>
                        <a:pt x="605" y="253"/>
                      </a:lnTo>
                      <a:lnTo>
                        <a:pt x="607" y="254"/>
                      </a:lnTo>
                      <a:lnTo>
                        <a:pt x="607" y="254"/>
                      </a:lnTo>
                      <a:lnTo>
                        <a:pt x="607" y="252"/>
                      </a:lnTo>
                      <a:lnTo>
                        <a:pt x="608" y="252"/>
                      </a:lnTo>
                      <a:lnTo>
                        <a:pt x="609" y="250"/>
                      </a:lnTo>
                      <a:lnTo>
                        <a:pt x="610" y="250"/>
                      </a:lnTo>
                      <a:lnTo>
                        <a:pt x="612" y="249"/>
                      </a:lnTo>
                      <a:lnTo>
                        <a:pt x="612" y="248"/>
                      </a:lnTo>
                      <a:lnTo>
                        <a:pt x="612" y="245"/>
                      </a:lnTo>
                      <a:lnTo>
                        <a:pt x="614" y="245"/>
                      </a:lnTo>
                      <a:lnTo>
                        <a:pt x="616" y="249"/>
                      </a:lnTo>
                      <a:lnTo>
                        <a:pt x="614" y="250"/>
                      </a:lnTo>
                      <a:lnTo>
                        <a:pt x="614" y="250"/>
                      </a:lnTo>
                      <a:lnTo>
                        <a:pt x="614" y="250"/>
                      </a:lnTo>
                      <a:lnTo>
                        <a:pt x="614" y="250"/>
                      </a:lnTo>
                      <a:lnTo>
                        <a:pt x="614" y="252"/>
                      </a:lnTo>
                      <a:lnTo>
                        <a:pt x="616" y="254"/>
                      </a:lnTo>
                      <a:lnTo>
                        <a:pt x="616" y="256"/>
                      </a:lnTo>
                      <a:lnTo>
                        <a:pt x="616" y="257"/>
                      </a:lnTo>
                      <a:lnTo>
                        <a:pt x="614" y="257"/>
                      </a:lnTo>
                      <a:lnTo>
                        <a:pt x="614" y="258"/>
                      </a:lnTo>
                      <a:lnTo>
                        <a:pt x="613" y="260"/>
                      </a:lnTo>
                      <a:lnTo>
                        <a:pt x="613" y="262"/>
                      </a:lnTo>
                      <a:lnTo>
                        <a:pt x="614" y="262"/>
                      </a:lnTo>
                      <a:lnTo>
                        <a:pt x="616" y="262"/>
                      </a:lnTo>
                      <a:lnTo>
                        <a:pt x="616" y="363"/>
                      </a:lnTo>
                      <a:lnTo>
                        <a:pt x="614" y="363"/>
                      </a:lnTo>
                      <a:lnTo>
                        <a:pt x="613" y="363"/>
                      </a:lnTo>
                      <a:lnTo>
                        <a:pt x="613" y="364"/>
                      </a:lnTo>
                      <a:lnTo>
                        <a:pt x="612" y="364"/>
                      </a:lnTo>
                      <a:lnTo>
                        <a:pt x="610" y="366"/>
                      </a:lnTo>
                      <a:lnTo>
                        <a:pt x="609" y="366"/>
                      </a:lnTo>
                      <a:lnTo>
                        <a:pt x="609" y="367"/>
                      </a:lnTo>
                      <a:lnTo>
                        <a:pt x="607" y="367"/>
                      </a:lnTo>
                      <a:lnTo>
                        <a:pt x="607" y="367"/>
                      </a:lnTo>
                      <a:lnTo>
                        <a:pt x="605" y="367"/>
                      </a:lnTo>
                      <a:lnTo>
                        <a:pt x="605" y="368"/>
                      </a:lnTo>
                      <a:lnTo>
                        <a:pt x="601" y="370"/>
                      </a:lnTo>
                      <a:lnTo>
                        <a:pt x="601" y="370"/>
                      </a:lnTo>
                      <a:lnTo>
                        <a:pt x="599" y="370"/>
                      </a:lnTo>
                      <a:lnTo>
                        <a:pt x="597" y="371"/>
                      </a:lnTo>
                      <a:lnTo>
                        <a:pt x="596" y="371"/>
                      </a:lnTo>
                      <a:lnTo>
                        <a:pt x="596" y="372"/>
                      </a:lnTo>
                      <a:lnTo>
                        <a:pt x="593" y="374"/>
                      </a:lnTo>
                      <a:lnTo>
                        <a:pt x="592" y="375"/>
                      </a:lnTo>
                      <a:lnTo>
                        <a:pt x="591" y="376"/>
                      </a:lnTo>
                      <a:lnTo>
                        <a:pt x="587" y="376"/>
                      </a:lnTo>
                      <a:lnTo>
                        <a:pt x="587" y="377"/>
                      </a:lnTo>
                      <a:lnTo>
                        <a:pt x="587" y="377"/>
                      </a:lnTo>
                      <a:lnTo>
                        <a:pt x="587" y="377"/>
                      </a:lnTo>
                      <a:lnTo>
                        <a:pt x="587" y="376"/>
                      </a:lnTo>
                      <a:lnTo>
                        <a:pt x="587" y="376"/>
                      </a:lnTo>
                      <a:lnTo>
                        <a:pt x="583" y="377"/>
                      </a:lnTo>
                      <a:lnTo>
                        <a:pt x="583" y="379"/>
                      </a:lnTo>
                      <a:lnTo>
                        <a:pt x="580" y="379"/>
                      </a:lnTo>
                      <a:lnTo>
                        <a:pt x="579" y="380"/>
                      </a:lnTo>
                      <a:lnTo>
                        <a:pt x="578" y="380"/>
                      </a:lnTo>
                      <a:lnTo>
                        <a:pt x="578" y="381"/>
                      </a:lnTo>
                      <a:lnTo>
                        <a:pt x="575" y="383"/>
                      </a:lnTo>
                      <a:lnTo>
                        <a:pt x="575" y="383"/>
                      </a:lnTo>
                      <a:lnTo>
                        <a:pt x="572" y="383"/>
                      </a:lnTo>
                      <a:lnTo>
                        <a:pt x="572" y="383"/>
                      </a:lnTo>
                      <a:lnTo>
                        <a:pt x="566" y="383"/>
                      </a:lnTo>
                      <a:lnTo>
                        <a:pt x="566" y="384"/>
                      </a:lnTo>
                      <a:lnTo>
                        <a:pt x="563" y="384"/>
                      </a:lnTo>
                      <a:lnTo>
                        <a:pt x="561" y="388"/>
                      </a:lnTo>
                      <a:lnTo>
                        <a:pt x="558" y="388"/>
                      </a:lnTo>
                      <a:lnTo>
                        <a:pt x="558" y="389"/>
                      </a:lnTo>
                      <a:lnTo>
                        <a:pt x="555" y="389"/>
                      </a:lnTo>
                      <a:lnTo>
                        <a:pt x="554" y="391"/>
                      </a:lnTo>
                      <a:lnTo>
                        <a:pt x="544" y="388"/>
                      </a:lnTo>
                      <a:lnTo>
                        <a:pt x="544" y="384"/>
                      </a:lnTo>
                      <a:lnTo>
                        <a:pt x="542" y="384"/>
                      </a:lnTo>
                      <a:lnTo>
                        <a:pt x="544" y="377"/>
                      </a:lnTo>
                      <a:lnTo>
                        <a:pt x="541" y="376"/>
                      </a:lnTo>
                      <a:lnTo>
                        <a:pt x="541" y="375"/>
                      </a:lnTo>
                      <a:lnTo>
                        <a:pt x="540" y="375"/>
                      </a:lnTo>
                      <a:lnTo>
                        <a:pt x="541" y="371"/>
                      </a:lnTo>
                      <a:lnTo>
                        <a:pt x="540" y="371"/>
                      </a:lnTo>
                      <a:lnTo>
                        <a:pt x="540" y="370"/>
                      </a:lnTo>
                      <a:lnTo>
                        <a:pt x="538" y="370"/>
                      </a:lnTo>
                      <a:lnTo>
                        <a:pt x="538" y="364"/>
                      </a:lnTo>
                      <a:lnTo>
                        <a:pt x="537" y="364"/>
                      </a:lnTo>
                      <a:lnTo>
                        <a:pt x="537" y="363"/>
                      </a:lnTo>
                      <a:lnTo>
                        <a:pt x="538" y="363"/>
                      </a:lnTo>
                      <a:lnTo>
                        <a:pt x="538" y="363"/>
                      </a:lnTo>
                      <a:lnTo>
                        <a:pt x="538" y="363"/>
                      </a:lnTo>
                      <a:lnTo>
                        <a:pt x="538" y="358"/>
                      </a:lnTo>
                      <a:lnTo>
                        <a:pt x="537" y="357"/>
                      </a:lnTo>
                      <a:lnTo>
                        <a:pt x="537" y="357"/>
                      </a:lnTo>
                      <a:lnTo>
                        <a:pt x="538" y="357"/>
                      </a:lnTo>
                      <a:lnTo>
                        <a:pt x="538" y="346"/>
                      </a:lnTo>
                      <a:lnTo>
                        <a:pt x="537" y="345"/>
                      </a:lnTo>
                      <a:lnTo>
                        <a:pt x="536" y="343"/>
                      </a:lnTo>
                      <a:lnTo>
                        <a:pt x="533" y="341"/>
                      </a:lnTo>
                      <a:lnTo>
                        <a:pt x="533" y="340"/>
                      </a:lnTo>
                      <a:lnTo>
                        <a:pt x="532" y="338"/>
                      </a:lnTo>
                      <a:lnTo>
                        <a:pt x="532" y="336"/>
                      </a:lnTo>
                      <a:lnTo>
                        <a:pt x="531" y="336"/>
                      </a:lnTo>
                      <a:lnTo>
                        <a:pt x="529" y="334"/>
                      </a:lnTo>
                      <a:lnTo>
                        <a:pt x="528" y="333"/>
                      </a:lnTo>
                      <a:lnTo>
                        <a:pt x="527" y="332"/>
                      </a:lnTo>
                      <a:lnTo>
                        <a:pt x="527" y="330"/>
                      </a:lnTo>
                      <a:lnTo>
                        <a:pt x="527" y="328"/>
                      </a:lnTo>
                      <a:lnTo>
                        <a:pt x="527" y="325"/>
                      </a:lnTo>
                      <a:lnTo>
                        <a:pt x="525" y="325"/>
                      </a:lnTo>
                      <a:lnTo>
                        <a:pt x="525" y="325"/>
                      </a:lnTo>
                      <a:lnTo>
                        <a:pt x="524" y="325"/>
                      </a:lnTo>
                      <a:lnTo>
                        <a:pt x="524" y="324"/>
                      </a:lnTo>
                      <a:lnTo>
                        <a:pt x="524" y="324"/>
                      </a:lnTo>
                      <a:lnTo>
                        <a:pt x="524" y="321"/>
                      </a:lnTo>
                      <a:lnTo>
                        <a:pt x="523" y="321"/>
                      </a:lnTo>
                      <a:lnTo>
                        <a:pt x="523" y="319"/>
                      </a:lnTo>
                      <a:lnTo>
                        <a:pt x="521" y="319"/>
                      </a:lnTo>
                      <a:lnTo>
                        <a:pt x="521" y="319"/>
                      </a:lnTo>
                      <a:lnTo>
                        <a:pt x="521" y="317"/>
                      </a:lnTo>
                      <a:lnTo>
                        <a:pt x="520" y="317"/>
                      </a:lnTo>
                      <a:lnTo>
                        <a:pt x="520" y="316"/>
                      </a:lnTo>
                      <a:lnTo>
                        <a:pt x="520" y="316"/>
                      </a:lnTo>
                      <a:lnTo>
                        <a:pt x="519" y="316"/>
                      </a:lnTo>
                      <a:lnTo>
                        <a:pt x="519" y="315"/>
                      </a:lnTo>
                      <a:lnTo>
                        <a:pt x="518" y="313"/>
                      </a:lnTo>
                      <a:lnTo>
                        <a:pt x="518" y="313"/>
                      </a:lnTo>
                      <a:lnTo>
                        <a:pt x="516" y="313"/>
                      </a:lnTo>
                      <a:lnTo>
                        <a:pt x="516" y="312"/>
                      </a:lnTo>
                      <a:lnTo>
                        <a:pt x="514" y="313"/>
                      </a:lnTo>
                      <a:lnTo>
                        <a:pt x="514" y="312"/>
                      </a:lnTo>
                      <a:lnTo>
                        <a:pt x="511" y="311"/>
                      </a:lnTo>
                      <a:lnTo>
                        <a:pt x="511" y="309"/>
                      </a:lnTo>
                      <a:lnTo>
                        <a:pt x="511" y="309"/>
                      </a:lnTo>
                      <a:lnTo>
                        <a:pt x="510" y="309"/>
                      </a:lnTo>
                      <a:lnTo>
                        <a:pt x="510" y="308"/>
                      </a:lnTo>
                      <a:lnTo>
                        <a:pt x="508" y="308"/>
                      </a:lnTo>
                      <a:lnTo>
                        <a:pt x="508" y="305"/>
                      </a:lnTo>
                      <a:lnTo>
                        <a:pt x="507" y="304"/>
                      </a:lnTo>
                      <a:lnTo>
                        <a:pt x="507" y="303"/>
                      </a:lnTo>
                      <a:lnTo>
                        <a:pt x="507" y="300"/>
                      </a:lnTo>
                      <a:lnTo>
                        <a:pt x="506" y="300"/>
                      </a:lnTo>
                      <a:lnTo>
                        <a:pt x="506" y="292"/>
                      </a:lnTo>
                      <a:lnTo>
                        <a:pt x="506" y="292"/>
                      </a:lnTo>
                      <a:lnTo>
                        <a:pt x="506" y="291"/>
                      </a:lnTo>
                      <a:lnTo>
                        <a:pt x="503" y="291"/>
                      </a:lnTo>
                      <a:lnTo>
                        <a:pt x="503" y="288"/>
                      </a:lnTo>
                      <a:lnTo>
                        <a:pt x="503" y="287"/>
                      </a:lnTo>
                      <a:lnTo>
                        <a:pt x="504" y="286"/>
                      </a:lnTo>
                      <a:lnTo>
                        <a:pt x="506" y="286"/>
                      </a:lnTo>
                      <a:lnTo>
                        <a:pt x="506" y="285"/>
                      </a:lnTo>
                      <a:lnTo>
                        <a:pt x="504" y="283"/>
                      </a:lnTo>
                      <a:lnTo>
                        <a:pt x="504" y="281"/>
                      </a:lnTo>
                      <a:lnTo>
                        <a:pt x="504" y="281"/>
                      </a:lnTo>
                      <a:lnTo>
                        <a:pt x="504" y="273"/>
                      </a:lnTo>
                      <a:lnTo>
                        <a:pt x="503" y="273"/>
                      </a:lnTo>
                      <a:lnTo>
                        <a:pt x="503" y="271"/>
                      </a:lnTo>
                      <a:lnTo>
                        <a:pt x="503" y="271"/>
                      </a:lnTo>
                      <a:lnTo>
                        <a:pt x="503" y="270"/>
                      </a:lnTo>
                      <a:lnTo>
                        <a:pt x="502" y="270"/>
                      </a:lnTo>
                      <a:lnTo>
                        <a:pt x="502" y="269"/>
                      </a:lnTo>
                      <a:lnTo>
                        <a:pt x="500" y="268"/>
                      </a:lnTo>
                      <a:lnTo>
                        <a:pt x="500" y="266"/>
                      </a:lnTo>
                      <a:lnTo>
                        <a:pt x="494" y="261"/>
                      </a:lnTo>
                      <a:lnTo>
                        <a:pt x="494" y="261"/>
                      </a:lnTo>
                      <a:lnTo>
                        <a:pt x="493" y="261"/>
                      </a:lnTo>
                      <a:lnTo>
                        <a:pt x="493" y="258"/>
                      </a:lnTo>
                      <a:lnTo>
                        <a:pt x="491" y="256"/>
                      </a:lnTo>
                      <a:lnTo>
                        <a:pt x="491" y="250"/>
                      </a:lnTo>
                      <a:lnTo>
                        <a:pt x="490" y="250"/>
                      </a:lnTo>
                      <a:lnTo>
                        <a:pt x="490" y="248"/>
                      </a:lnTo>
                      <a:lnTo>
                        <a:pt x="489" y="248"/>
                      </a:lnTo>
                      <a:lnTo>
                        <a:pt x="489" y="247"/>
                      </a:lnTo>
                      <a:lnTo>
                        <a:pt x="483" y="244"/>
                      </a:lnTo>
                      <a:lnTo>
                        <a:pt x="483" y="241"/>
                      </a:lnTo>
                      <a:lnTo>
                        <a:pt x="481" y="240"/>
                      </a:lnTo>
                      <a:lnTo>
                        <a:pt x="481" y="236"/>
                      </a:lnTo>
                      <a:lnTo>
                        <a:pt x="478" y="235"/>
                      </a:lnTo>
                      <a:lnTo>
                        <a:pt x="478" y="232"/>
                      </a:lnTo>
                      <a:lnTo>
                        <a:pt x="477" y="232"/>
                      </a:lnTo>
                      <a:lnTo>
                        <a:pt x="477" y="230"/>
                      </a:lnTo>
                      <a:lnTo>
                        <a:pt x="476" y="230"/>
                      </a:lnTo>
                      <a:lnTo>
                        <a:pt x="476" y="227"/>
                      </a:lnTo>
                      <a:lnTo>
                        <a:pt x="476" y="227"/>
                      </a:lnTo>
                      <a:lnTo>
                        <a:pt x="476" y="226"/>
                      </a:lnTo>
                      <a:lnTo>
                        <a:pt x="474" y="226"/>
                      </a:lnTo>
                      <a:lnTo>
                        <a:pt x="473" y="223"/>
                      </a:lnTo>
                      <a:lnTo>
                        <a:pt x="466" y="222"/>
                      </a:lnTo>
                      <a:lnTo>
                        <a:pt x="468" y="218"/>
                      </a:lnTo>
                      <a:lnTo>
                        <a:pt x="466" y="218"/>
                      </a:lnTo>
                      <a:lnTo>
                        <a:pt x="466" y="219"/>
                      </a:lnTo>
                      <a:lnTo>
                        <a:pt x="466" y="219"/>
                      </a:lnTo>
                      <a:lnTo>
                        <a:pt x="464" y="224"/>
                      </a:lnTo>
                      <a:lnTo>
                        <a:pt x="461" y="224"/>
                      </a:lnTo>
                      <a:lnTo>
                        <a:pt x="456" y="220"/>
                      </a:lnTo>
                      <a:lnTo>
                        <a:pt x="455" y="219"/>
                      </a:lnTo>
                      <a:lnTo>
                        <a:pt x="455" y="216"/>
                      </a:lnTo>
                      <a:lnTo>
                        <a:pt x="455" y="216"/>
                      </a:lnTo>
                      <a:lnTo>
                        <a:pt x="453" y="214"/>
                      </a:lnTo>
                      <a:lnTo>
                        <a:pt x="452" y="214"/>
                      </a:lnTo>
                      <a:lnTo>
                        <a:pt x="452" y="213"/>
                      </a:lnTo>
                      <a:lnTo>
                        <a:pt x="452" y="213"/>
                      </a:lnTo>
                      <a:lnTo>
                        <a:pt x="449" y="210"/>
                      </a:lnTo>
                      <a:lnTo>
                        <a:pt x="449" y="210"/>
                      </a:lnTo>
                      <a:lnTo>
                        <a:pt x="449" y="211"/>
                      </a:lnTo>
                      <a:lnTo>
                        <a:pt x="448" y="211"/>
                      </a:lnTo>
                      <a:lnTo>
                        <a:pt x="449" y="215"/>
                      </a:lnTo>
                      <a:lnTo>
                        <a:pt x="451" y="216"/>
                      </a:lnTo>
                      <a:lnTo>
                        <a:pt x="451" y="218"/>
                      </a:lnTo>
                      <a:lnTo>
                        <a:pt x="452" y="219"/>
                      </a:lnTo>
                      <a:lnTo>
                        <a:pt x="453" y="220"/>
                      </a:lnTo>
                      <a:lnTo>
                        <a:pt x="453" y="222"/>
                      </a:lnTo>
                      <a:lnTo>
                        <a:pt x="456" y="223"/>
                      </a:lnTo>
                      <a:lnTo>
                        <a:pt x="455" y="226"/>
                      </a:lnTo>
                      <a:lnTo>
                        <a:pt x="456" y="226"/>
                      </a:lnTo>
                      <a:lnTo>
                        <a:pt x="456" y="230"/>
                      </a:lnTo>
                      <a:lnTo>
                        <a:pt x="459" y="231"/>
                      </a:lnTo>
                      <a:lnTo>
                        <a:pt x="463" y="244"/>
                      </a:lnTo>
                      <a:lnTo>
                        <a:pt x="464" y="245"/>
                      </a:lnTo>
                      <a:lnTo>
                        <a:pt x="465" y="247"/>
                      </a:lnTo>
                      <a:lnTo>
                        <a:pt x="465" y="249"/>
                      </a:lnTo>
                      <a:lnTo>
                        <a:pt x="466" y="249"/>
                      </a:lnTo>
                      <a:lnTo>
                        <a:pt x="466" y="249"/>
                      </a:lnTo>
                      <a:lnTo>
                        <a:pt x="468" y="250"/>
                      </a:lnTo>
                      <a:lnTo>
                        <a:pt x="468" y="250"/>
                      </a:lnTo>
                      <a:lnTo>
                        <a:pt x="469" y="254"/>
                      </a:lnTo>
                      <a:lnTo>
                        <a:pt x="470" y="254"/>
                      </a:lnTo>
                      <a:lnTo>
                        <a:pt x="470" y="256"/>
                      </a:lnTo>
                      <a:lnTo>
                        <a:pt x="470" y="256"/>
                      </a:lnTo>
                      <a:lnTo>
                        <a:pt x="470" y="257"/>
                      </a:lnTo>
                      <a:lnTo>
                        <a:pt x="472" y="257"/>
                      </a:lnTo>
                      <a:lnTo>
                        <a:pt x="473" y="261"/>
                      </a:lnTo>
                      <a:lnTo>
                        <a:pt x="474" y="261"/>
                      </a:lnTo>
                      <a:lnTo>
                        <a:pt x="474" y="264"/>
                      </a:lnTo>
                      <a:lnTo>
                        <a:pt x="474" y="264"/>
                      </a:lnTo>
                      <a:lnTo>
                        <a:pt x="477" y="266"/>
                      </a:lnTo>
                      <a:lnTo>
                        <a:pt x="474" y="266"/>
                      </a:lnTo>
                      <a:lnTo>
                        <a:pt x="476" y="274"/>
                      </a:lnTo>
                      <a:lnTo>
                        <a:pt x="477" y="274"/>
                      </a:lnTo>
                      <a:lnTo>
                        <a:pt x="477" y="278"/>
                      </a:lnTo>
                      <a:lnTo>
                        <a:pt x="477" y="278"/>
                      </a:lnTo>
                      <a:lnTo>
                        <a:pt x="478" y="279"/>
                      </a:lnTo>
                      <a:lnTo>
                        <a:pt x="482" y="283"/>
                      </a:lnTo>
                      <a:lnTo>
                        <a:pt x="482" y="285"/>
                      </a:lnTo>
                      <a:lnTo>
                        <a:pt x="483" y="285"/>
                      </a:lnTo>
                      <a:lnTo>
                        <a:pt x="486" y="286"/>
                      </a:lnTo>
                      <a:lnTo>
                        <a:pt x="486" y="286"/>
                      </a:lnTo>
                      <a:lnTo>
                        <a:pt x="486" y="288"/>
                      </a:lnTo>
                      <a:lnTo>
                        <a:pt x="487" y="288"/>
                      </a:lnTo>
                      <a:lnTo>
                        <a:pt x="487" y="291"/>
                      </a:lnTo>
                      <a:lnTo>
                        <a:pt x="487" y="291"/>
                      </a:lnTo>
                      <a:lnTo>
                        <a:pt x="487" y="294"/>
                      </a:lnTo>
                      <a:lnTo>
                        <a:pt x="490" y="295"/>
                      </a:lnTo>
                      <a:lnTo>
                        <a:pt x="490" y="296"/>
                      </a:lnTo>
                      <a:lnTo>
                        <a:pt x="490" y="296"/>
                      </a:lnTo>
                      <a:lnTo>
                        <a:pt x="490" y="300"/>
                      </a:lnTo>
                      <a:lnTo>
                        <a:pt x="490" y="300"/>
                      </a:lnTo>
                      <a:lnTo>
                        <a:pt x="490" y="302"/>
                      </a:lnTo>
                      <a:lnTo>
                        <a:pt x="491" y="302"/>
                      </a:lnTo>
                      <a:lnTo>
                        <a:pt x="491" y="302"/>
                      </a:lnTo>
                      <a:lnTo>
                        <a:pt x="490" y="302"/>
                      </a:lnTo>
                      <a:lnTo>
                        <a:pt x="490" y="303"/>
                      </a:lnTo>
                      <a:lnTo>
                        <a:pt x="491" y="308"/>
                      </a:lnTo>
                      <a:lnTo>
                        <a:pt x="490" y="308"/>
                      </a:lnTo>
                      <a:lnTo>
                        <a:pt x="490" y="312"/>
                      </a:lnTo>
                      <a:lnTo>
                        <a:pt x="490" y="312"/>
                      </a:lnTo>
                      <a:lnTo>
                        <a:pt x="490" y="317"/>
                      </a:lnTo>
                      <a:lnTo>
                        <a:pt x="491" y="319"/>
                      </a:lnTo>
                      <a:lnTo>
                        <a:pt x="491" y="320"/>
                      </a:lnTo>
                      <a:lnTo>
                        <a:pt x="491" y="321"/>
                      </a:lnTo>
                      <a:lnTo>
                        <a:pt x="493" y="322"/>
                      </a:lnTo>
                      <a:lnTo>
                        <a:pt x="495" y="324"/>
                      </a:lnTo>
                      <a:lnTo>
                        <a:pt x="497" y="325"/>
                      </a:lnTo>
                      <a:lnTo>
                        <a:pt x="498" y="326"/>
                      </a:lnTo>
                      <a:lnTo>
                        <a:pt x="499" y="328"/>
                      </a:lnTo>
                      <a:lnTo>
                        <a:pt x="500" y="329"/>
                      </a:lnTo>
                      <a:lnTo>
                        <a:pt x="502" y="330"/>
                      </a:lnTo>
                      <a:lnTo>
                        <a:pt x="502" y="330"/>
                      </a:lnTo>
                      <a:lnTo>
                        <a:pt x="502" y="330"/>
                      </a:lnTo>
                      <a:lnTo>
                        <a:pt x="503" y="330"/>
                      </a:lnTo>
                      <a:lnTo>
                        <a:pt x="503" y="330"/>
                      </a:lnTo>
                      <a:lnTo>
                        <a:pt x="503" y="330"/>
                      </a:lnTo>
                      <a:lnTo>
                        <a:pt x="504" y="332"/>
                      </a:lnTo>
                      <a:lnTo>
                        <a:pt x="504" y="332"/>
                      </a:lnTo>
                      <a:lnTo>
                        <a:pt x="504" y="336"/>
                      </a:lnTo>
                      <a:lnTo>
                        <a:pt x="506" y="336"/>
                      </a:lnTo>
                      <a:lnTo>
                        <a:pt x="506" y="337"/>
                      </a:lnTo>
                      <a:lnTo>
                        <a:pt x="506" y="337"/>
                      </a:lnTo>
                      <a:lnTo>
                        <a:pt x="506" y="338"/>
                      </a:lnTo>
                      <a:lnTo>
                        <a:pt x="507" y="338"/>
                      </a:lnTo>
                      <a:lnTo>
                        <a:pt x="507" y="340"/>
                      </a:lnTo>
                      <a:lnTo>
                        <a:pt x="507" y="340"/>
                      </a:lnTo>
                      <a:lnTo>
                        <a:pt x="507" y="343"/>
                      </a:lnTo>
                      <a:lnTo>
                        <a:pt x="507" y="343"/>
                      </a:lnTo>
                      <a:lnTo>
                        <a:pt x="507" y="350"/>
                      </a:lnTo>
                      <a:lnTo>
                        <a:pt x="508" y="351"/>
                      </a:lnTo>
                      <a:lnTo>
                        <a:pt x="508" y="354"/>
                      </a:lnTo>
                      <a:lnTo>
                        <a:pt x="508" y="357"/>
                      </a:lnTo>
                      <a:lnTo>
                        <a:pt x="511" y="358"/>
                      </a:lnTo>
                      <a:lnTo>
                        <a:pt x="511" y="359"/>
                      </a:lnTo>
                      <a:lnTo>
                        <a:pt x="514" y="359"/>
                      </a:lnTo>
                      <a:lnTo>
                        <a:pt x="514" y="358"/>
                      </a:lnTo>
                      <a:lnTo>
                        <a:pt x="514" y="358"/>
                      </a:lnTo>
                      <a:lnTo>
                        <a:pt x="514" y="358"/>
                      </a:lnTo>
                      <a:lnTo>
                        <a:pt x="514" y="359"/>
                      </a:lnTo>
                      <a:lnTo>
                        <a:pt x="515" y="360"/>
                      </a:lnTo>
                      <a:lnTo>
                        <a:pt x="515" y="362"/>
                      </a:lnTo>
                      <a:lnTo>
                        <a:pt x="515" y="362"/>
                      </a:lnTo>
                      <a:lnTo>
                        <a:pt x="516" y="363"/>
                      </a:lnTo>
                      <a:lnTo>
                        <a:pt x="519" y="363"/>
                      </a:lnTo>
                      <a:lnTo>
                        <a:pt x="519" y="366"/>
                      </a:lnTo>
                      <a:lnTo>
                        <a:pt x="519" y="366"/>
                      </a:lnTo>
                      <a:lnTo>
                        <a:pt x="519" y="366"/>
                      </a:lnTo>
                      <a:lnTo>
                        <a:pt x="521" y="366"/>
                      </a:lnTo>
                      <a:lnTo>
                        <a:pt x="523" y="367"/>
                      </a:lnTo>
                      <a:lnTo>
                        <a:pt x="524" y="367"/>
                      </a:lnTo>
                      <a:lnTo>
                        <a:pt x="528" y="375"/>
                      </a:lnTo>
                      <a:lnTo>
                        <a:pt x="529" y="375"/>
                      </a:lnTo>
                      <a:lnTo>
                        <a:pt x="531" y="377"/>
                      </a:lnTo>
                      <a:lnTo>
                        <a:pt x="532" y="377"/>
                      </a:lnTo>
                      <a:lnTo>
                        <a:pt x="532" y="377"/>
                      </a:lnTo>
                      <a:lnTo>
                        <a:pt x="533" y="377"/>
                      </a:lnTo>
                      <a:lnTo>
                        <a:pt x="533" y="377"/>
                      </a:lnTo>
                      <a:lnTo>
                        <a:pt x="533" y="379"/>
                      </a:lnTo>
                      <a:lnTo>
                        <a:pt x="535" y="379"/>
                      </a:lnTo>
                      <a:lnTo>
                        <a:pt x="535" y="384"/>
                      </a:lnTo>
                      <a:lnTo>
                        <a:pt x="537" y="385"/>
                      </a:lnTo>
                      <a:lnTo>
                        <a:pt x="540" y="387"/>
                      </a:lnTo>
                      <a:lnTo>
                        <a:pt x="542" y="389"/>
                      </a:lnTo>
                      <a:lnTo>
                        <a:pt x="542" y="389"/>
                      </a:lnTo>
                      <a:lnTo>
                        <a:pt x="544" y="391"/>
                      </a:lnTo>
                      <a:lnTo>
                        <a:pt x="544" y="393"/>
                      </a:lnTo>
                      <a:lnTo>
                        <a:pt x="545" y="393"/>
                      </a:lnTo>
                      <a:lnTo>
                        <a:pt x="545" y="393"/>
                      </a:lnTo>
                      <a:lnTo>
                        <a:pt x="544" y="394"/>
                      </a:lnTo>
                      <a:lnTo>
                        <a:pt x="545" y="396"/>
                      </a:lnTo>
                      <a:lnTo>
                        <a:pt x="544" y="396"/>
                      </a:lnTo>
                      <a:lnTo>
                        <a:pt x="542" y="398"/>
                      </a:lnTo>
                      <a:lnTo>
                        <a:pt x="541" y="398"/>
                      </a:lnTo>
                      <a:lnTo>
                        <a:pt x="541" y="400"/>
                      </a:lnTo>
                      <a:lnTo>
                        <a:pt x="541" y="400"/>
                      </a:lnTo>
                      <a:lnTo>
                        <a:pt x="540" y="400"/>
                      </a:lnTo>
                      <a:lnTo>
                        <a:pt x="540" y="401"/>
                      </a:lnTo>
                      <a:lnTo>
                        <a:pt x="542" y="401"/>
                      </a:lnTo>
                      <a:lnTo>
                        <a:pt x="542" y="402"/>
                      </a:lnTo>
                      <a:lnTo>
                        <a:pt x="544" y="404"/>
                      </a:lnTo>
                      <a:lnTo>
                        <a:pt x="544" y="406"/>
                      </a:lnTo>
                      <a:lnTo>
                        <a:pt x="546" y="408"/>
                      </a:lnTo>
                      <a:lnTo>
                        <a:pt x="546" y="410"/>
                      </a:lnTo>
                      <a:lnTo>
                        <a:pt x="549" y="412"/>
                      </a:lnTo>
                      <a:lnTo>
                        <a:pt x="549" y="412"/>
                      </a:lnTo>
                      <a:lnTo>
                        <a:pt x="550" y="412"/>
                      </a:lnTo>
                      <a:lnTo>
                        <a:pt x="550" y="413"/>
                      </a:lnTo>
                      <a:lnTo>
                        <a:pt x="552" y="413"/>
                      </a:lnTo>
                      <a:lnTo>
                        <a:pt x="553" y="414"/>
                      </a:lnTo>
                      <a:lnTo>
                        <a:pt x="555" y="414"/>
                      </a:lnTo>
                      <a:lnTo>
                        <a:pt x="557" y="413"/>
                      </a:lnTo>
                      <a:lnTo>
                        <a:pt x="559" y="412"/>
                      </a:lnTo>
                      <a:lnTo>
                        <a:pt x="563" y="412"/>
                      </a:lnTo>
                      <a:lnTo>
                        <a:pt x="566" y="410"/>
                      </a:lnTo>
                      <a:lnTo>
                        <a:pt x="569" y="412"/>
                      </a:lnTo>
                      <a:lnTo>
                        <a:pt x="569" y="412"/>
                      </a:lnTo>
                      <a:lnTo>
                        <a:pt x="570" y="413"/>
                      </a:lnTo>
                      <a:lnTo>
                        <a:pt x="571" y="413"/>
                      </a:lnTo>
                      <a:lnTo>
                        <a:pt x="572" y="413"/>
                      </a:lnTo>
                      <a:lnTo>
                        <a:pt x="574" y="412"/>
                      </a:lnTo>
                      <a:lnTo>
                        <a:pt x="575" y="412"/>
                      </a:lnTo>
                      <a:lnTo>
                        <a:pt x="575" y="412"/>
                      </a:lnTo>
                      <a:lnTo>
                        <a:pt x="576" y="412"/>
                      </a:lnTo>
                      <a:lnTo>
                        <a:pt x="576" y="410"/>
                      </a:lnTo>
                      <a:lnTo>
                        <a:pt x="578" y="410"/>
                      </a:lnTo>
                      <a:lnTo>
                        <a:pt x="579" y="409"/>
                      </a:lnTo>
                      <a:lnTo>
                        <a:pt x="583" y="408"/>
                      </a:lnTo>
                      <a:lnTo>
                        <a:pt x="583" y="408"/>
                      </a:lnTo>
                      <a:lnTo>
                        <a:pt x="587" y="408"/>
                      </a:lnTo>
                      <a:lnTo>
                        <a:pt x="588" y="406"/>
                      </a:lnTo>
                      <a:lnTo>
                        <a:pt x="590" y="406"/>
                      </a:lnTo>
                      <a:lnTo>
                        <a:pt x="590" y="405"/>
                      </a:lnTo>
                      <a:lnTo>
                        <a:pt x="592" y="405"/>
                      </a:lnTo>
                      <a:lnTo>
                        <a:pt x="595" y="405"/>
                      </a:lnTo>
                      <a:lnTo>
                        <a:pt x="597" y="405"/>
                      </a:lnTo>
                      <a:lnTo>
                        <a:pt x="599" y="405"/>
                      </a:lnTo>
                      <a:lnTo>
                        <a:pt x="599" y="405"/>
                      </a:lnTo>
                      <a:lnTo>
                        <a:pt x="601" y="405"/>
                      </a:lnTo>
                      <a:lnTo>
                        <a:pt x="601" y="404"/>
                      </a:lnTo>
                      <a:lnTo>
                        <a:pt x="604" y="404"/>
                      </a:lnTo>
                      <a:lnTo>
                        <a:pt x="604" y="402"/>
                      </a:lnTo>
                      <a:lnTo>
                        <a:pt x="605" y="402"/>
                      </a:lnTo>
                      <a:lnTo>
                        <a:pt x="605" y="402"/>
                      </a:lnTo>
                      <a:lnTo>
                        <a:pt x="608" y="402"/>
                      </a:lnTo>
                      <a:lnTo>
                        <a:pt x="608" y="401"/>
                      </a:lnTo>
                      <a:lnTo>
                        <a:pt x="609" y="401"/>
                      </a:lnTo>
                      <a:lnTo>
                        <a:pt x="609" y="400"/>
                      </a:lnTo>
                      <a:lnTo>
                        <a:pt x="612" y="400"/>
                      </a:lnTo>
                      <a:lnTo>
                        <a:pt x="613" y="401"/>
                      </a:lnTo>
                      <a:lnTo>
                        <a:pt x="613" y="404"/>
                      </a:lnTo>
                      <a:lnTo>
                        <a:pt x="612" y="404"/>
                      </a:lnTo>
                      <a:lnTo>
                        <a:pt x="612" y="413"/>
                      </a:lnTo>
                      <a:lnTo>
                        <a:pt x="612" y="413"/>
                      </a:lnTo>
                      <a:lnTo>
                        <a:pt x="612" y="417"/>
                      </a:lnTo>
                      <a:lnTo>
                        <a:pt x="610" y="417"/>
                      </a:lnTo>
                      <a:lnTo>
                        <a:pt x="610" y="418"/>
                      </a:lnTo>
                      <a:lnTo>
                        <a:pt x="610" y="418"/>
                      </a:lnTo>
                      <a:lnTo>
                        <a:pt x="610" y="422"/>
                      </a:lnTo>
                      <a:lnTo>
                        <a:pt x="609" y="422"/>
                      </a:lnTo>
                      <a:lnTo>
                        <a:pt x="609" y="427"/>
                      </a:lnTo>
                      <a:lnTo>
                        <a:pt x="607" y="427"/>
                      </a:lnTo>
                      <a:lnTo>
                        <a:pt x="607" y="434"/>
                      </a:lnTo>
                      <a:lnTo>
                        <a:pt x="604" y="435"/>
                      </a:lnTo>
                      <a:lnTo>
                        <a:pt x="604" y="438"/>
                      </a:lnTo>
                      <a:lnTo>
                        <a:pt x="601" y="439"/>
                      </a:lnTo>
                      <a:lnTo>
                        <a:pt x="600" y="443"/>
                      </a:lnTo>
                      <a:lnTo>
                        <a:pt x="599" y="443"/>
                      </a:lnTo>
                      <a:lnTo>
                        <a:pt x="597" y="448"/>
                      </a:lnTo>
                      <a:lnTo>
                        <a:pt x="44" y="448"/>
                      </a:lnTo>
                      <a:lnTo>
                        <a:pt x="44" y="447"/>
                      </a:lnTo>
                      <a:lnTo>
                        <a:pt x="44" y="446"/>
                      </a:lnTo>
                      <a:lnTo>
                        <a:pt x="42" y="443"/>
                      </a:lnTo>
                      <a:lnTo>
                        <a:pt x="40" y="442"/>
                      </a:lnTo>
                      <a:lnTo>
                        <a:pt x="40" y="438"/>
                      </a:lnTo>
                      <a:lnTo>
                        <a:pt x="36" y="436"/>
                      </a:lnTo>
                      <a:lnTo>
                        <a:pt x="36" y="436"/>
                      </a:lnTo>
                      <a:lnTo>
                        <a:pt x="36" y="436"/>
                      </a:lnTo>
                      <a:lnTo>
                        <a:pt x="37" y="436"/>
                      </a:lnTo>
                      <a:lnTo>
                        <a:pt x="37" y="436"/>
                      </a:lnTo>
                      <a:lnTo>
                        <a:pt x="37" y="435"/>
                      </a:lnTo>
                      <a:lnTo>
                        <a:pt x="37" y="434"/>
                      </a:lnTo>
                      <a:lnTo>
                        <a:pt x="36" y="434"/>
                      </a:lnTo>
                      <a:lnTo>
                        <a:pt x="36" y="434"/>
                      </a:lnTo>
                      <a:lnTo>
                        <a:pt x="36" y="434"/>
                      </a:lnTo>
                      <a:lnTo>
                        <a:pt x="36" y="432"/>
                      </a:lnTo>
                      <a:lnTo>
                        <a:pt x="34" y="432"/>
                      </a:lnTo>
                      <a:lnTo>
                        <a:pt x="34" y="430"/>
                      </a:lnTo>
                      <a:lnTo>
                        <a:pt x="34" y="430"/>
                      </a:lnTo>
                      <a:lnTo>
                        <a:pt x="34" y="430"/>
                      </a:lnTo>
                      <a:lnTo>
                        <a:pt x="34" y="430"/>
                      </a:lnTo>
                      <a:lnTo>
                        <a:pt x="34" y="429"/>
                      </a:lnTo>
                      <a:lnTo>
                        <a:pt x="34" y="426"/>
                      </a:lnTo>
                      <a:lnTo>
                        <a:pt x="33" y="425"/>
                      </a:lnTo>
                      <a:lnTo>
                        <a:pt x="33" y="425"/>
                      </a:lnTo>
                      <a:lnTo>
                        <a:pt x="31" y="425"/>
                      </a:lnTo>
                      <a:lnTo>
                        <a:pt x="31" y="422"/>
                      </a:lnTo>
                      <a:lnTo>
                        <a:pt x="29" y="422"/>
                      </a:lnTo>
                      <a:lnTo>
                        <a:pt x="29" y="418"/>
                      </a:lnTo>
                      <a:lnTo>
                        <a:pt x="31" y="415"/>
                      </a:lnTo>
                      <a:lnTo>
                        <a:pt x="27" y="415"/>
                      </a:lnTo>
                      <a:lnTo>
                        <a:pt x="27" y="413"/>
                      </a:lnTo>
                      <a:lnTo>
                        <a:pt x="25" y="413"/>
                      </a:lnTo>
                      <a:lnTo>
                        <a:pt x="25" y="412"/>
                      </a:lnTo>
                      <a:lnTo>
                        <a:pt x="25" y="412"/>
                      </a:lnTo>
                      <a:lnTo>
                        <a:pt x="25" y="412"/>
                      </a:lnTo>
                      <a:lnTo>
                        <a:pt x="25" y="410"/>
                      </a:lnTo>
                      <a:lnTo>
                        <a:pt x="25" y="409"/>
                      </a:lnTo>
                      <a:lnTo>
                        <a:pt x="25" y="409"/>
                      </a:lnTo>
                      <a:lnTo>
                        <a:pt x="24" y="408"/>
                      </a:lnTo>
                      <a:lnTo>
                        <a:pt x="23" y="406"/>
                      </a:lnTo>
                      <a:lnTo>
                        <a:pt x="20" y="406"/>
                      </a:lnTo>
                      <a:lnTo>
                        <a:pt x="20" y="405"/>
                      </a:lnTo>
                      <a:lnTo>
                        <a:pt x="19" y="404"/>
                      </a:lnTo>
                      <a:lnTo>
                        <a:pt x="17" y="404"/>
                      </a:lnTo>
                      <a:lnTo>
                        <a:pt x="17" y="402"/>
                      </a:lnTo>
                      <a:lnTo>
                        <a:pt x="16" y="402"/>
                      </a:lnTo>
                      <a:lnTo>
                        <a:pt x="16" y="401"/>
                      </a:lnTo>
                      <a:lnTo>
                        <a:pt x="16" y="401"/>
                      </a:lnTo>
                      <a:lnTo>
                        <a:pt x="17" y="401"/>
                      </a:lnTo>
                      <a:lnTo>
                        <a:pt x="17" y="400"/>
                      </a:lnTo>
                      <a:lnTo>
                        <a:pt x="16" y="400"/>
                      </a:lnTo>
                      <a:lnTo>
                        <a:pt x="16" y="400"/>
                      </a:lnTo>
                      <a:lnTo>
                        <a:pt x="16" y="397"/>
                      </a:lnTo>
                      <a:lnTo>
                        <a:pt x="14" y="397"/>
                      </a:lnTo>
                      <a:lnTo>
                        <a:pt x="14" y="396"/>
                      </a:lnTo>
                      <a:lnTo>
                        <a:pt x="11" y="396"/>
                      </a:lnTo>
                      <a:lnTo>
                        <a:pt x="10" y="394"/>
                      </a:lnTo>
                      <a:lnTo>
                        <a:pt x="8" y="393"/>
                      </a:lnTo>
                      <a:lnTo>
                        <a:pt x="8" y="392"/>
                      </a:lnTo>
                      <a:lnTo>
                        <a:pt x="7" y="391"/>
                      </a:lnTo>
                      <a:lnTo>
                        <a:pt x="7" y="391"/>
                      </a:lnTo>
                      <a:lnTo>
                        <a:pt x="6" y="389"/>
                      </a:lnTo>
                      <a:lnTo>
                        <a:pt x="6" y="388"/>
                      </a:lnTo>
                      <a:lnTo>
                        <a:pt x="7" y="388"/>
                      </a:lnTo>
                      <a:lnTo>
                        <a:pt x="7" y="387"/>
                      </a:lnTo>
                      <a:lnTo>
                        <a:pt x="6" y="387"/>
                      </a:lnTo>
                      <a:lnTo>
                        <a:pt x="6" y="383"/>
                      </a:lnTo>
                      <a:lnTo>
                        <a:pt x="7" y="383"/>
                      </a:lnTo>
                      <a:lnTo>
                        <a:pt x="6" y="379"/>
                      </a:lnTo>
                      <a:lnTo>
                        <a:pt x="4" y="377"/>
                      </a:lnTo>
                      <a:lnTo>
                        <a:pt x="3" y="370"/>
                      </a:lnTo>
                      <a:lnTo>
                        <a:pt x="2" y="370"/>
                      </a:lnTo>
                      <a:lnTo>
                        <a:pt x="0" y="370"/>
                      </a:lnTo>
                      <a:lnTo>
                        <a:pt x="0" y="368"/>
                      </a:lnTo>
                      <a:lnTo>
                        <a:pt x="0" y="368"/>
                      </a:lnTo>
                      <a:lnTo>
                        <a:pt x="0" y="367"/>
                      </a:lnTo>
                      <a:lnTo>
                        <a:pt x="2" y="367"/>
                      </a:lnTo>
                      <a:lnTo>
                        <a:pt x="2" y="367"/>
                      </a:lnTo>
                      <a:lnTo>
                        <a:pt x="3" y="364"/>
                      </a:lnTo>
                      <a:lnTo>
                        <a:pt x="3" y="364"/>
                      </a:lnTo>
                      <a:lnTo>
                        <a:pt x="4" y="363"/>
                      </a:lnTo>
                      <a:lnTo>
                        <a:pt x="4" y="363"/>
                      </a:lnTo>
                      <a:lnTo>
                        <a:pt x="4" y="363"/>
                      </a:lnTo>
                      <a:lnTo>
                        <a:pt x="6" y="360"/>
                      </a:lnTo>
                      <a:lnTo>
                        <a:pt x="7" y="359"/>
                      </a:lnTo>
                      <a:lnTo>
                        <a:pt x="7" y="359"/>
                      </a:lnTo>
                      <a:lnTo>
                        <a:pt x="7" y="355"/>
                      </a:lnTo>
                      <a:lnTo>
                        <a:pt x="7" y="355"/>
                      </a:lnTo>
                      <a:lnTo>
                        <a:pt x="7" y="349"/>
                      </a:lnTo>
                      <a:lnTo>
                        <a:pt x="8" y="349"/>
                      </a:lnTo>
                      <a:lnTo>
                        <a:pt x="8" y="347"/>
                      </a:lnTo>
                      <a:lnTo>
                        <a:pt x="8" y="347"/>
                      </a:lnTo>
                      <a:lnTo>
                        <a:pt x="8" y="345"/>
                      </a:lnTo>
                      <a:lnTo>
                        <a:pt x="10" y="345"/>
                      </a:lnTo>
                      <a:lnTo>
                        <a:pt x="10" y="342"/>
                      </a:lnTo>
                      <a:lnTo>
                        <a:pt x="10" y="342"/>
                      </a:lnTo>
                      <a:lnTo>
                        <a:pt x="10" y="334"/>
                      </a:lnTo>
                      <a:lnTo>
                        <a:pt x="10" y="334"/>
                      </a:lnTo>
                      <a:lnTo>
                        <a:pt x="11" y="334"/>
                      </a:lnTo>
                      <a:lnTo>
                        <a:pt x="11" y="334"/>
                      </a:lnTo>
                      <a:lnTo>
                        <a:pt x="11" y="333"/>
                      </a:lnTo>
                      <a:lnTo>
                        <a:pt x="10" y="332"/>
                      </a:lnTo>
                      <a:lnTo>
                        <a:pt x="10" y="325"/>
                      </a:lnTo>
                      <a:lnTo>
                        <a:pt x="10" y="325"/>
                      </a:lnTo>
                      <a:lnTo>
                        <a:pt x="10" y="322"/>
                      </a:lnTo>
                      <a:lnTo>
                        <a:pt x="8" y="322"/>
                      </a:lnTo>
                      <a:lnTo>
                        <a:pt x="8" y="321"/>
                      </a:lnTo>
                      <a:lnTo>
                        <a:pt x="7" y="321"/>
                      </a:lnTo>
                      <a:lnTo>
                        <a:pt x="7" y="316"/>
                      </a:lnTo>
                      <a:lnTo>
                        <a:pt x="8" y="316"/>
                      </a:lnTo>
                      <a:lnTo>
                        <a:pt x="10" y="313"/>
                      </a:lnTo>
                      <a:lnTo>
                        <a:pt x="8" y="312"/>
                      </a:lnTo>
                      <a:lnTo>
                        <a:pt x="8" y="311"/>
                      </a:lnTo>
                      <a:lnTo>
                        <a:pt x="7" y="311"/>
                      </a:lnTo>
                      <a:lnTo>
                        <a:pt x="7" y="309"/>
                      </a:lnTo>
                      <a:lnTo>
                        <a:pt x="8" y="308"/>
                      </a:lnTo>
                      <a:lnTo>
                        <a:pt x="8" y="308"/>
                      </a:lnTo>
                      <a:lnTo>
                        <a:pt x="8" y="307"/>
                      </a:lnTo>
                      <a:lnTo>
                        <a:pt x="8" y="307"/>
                      </a:lnTo>
                      <a:lnTo>
                        <a:pt x="8" y="305"/>
                      </a:lnTo>
                      <a:lnTo>
                        <a:pt x="7" y="304"/>
                      </a:lnTo>
                      <a:lnTo>
                        <a:pt x="6" y="302"/>
                      </a:lnTo>
                      <a:lnTo>
                        <a:pt x="4" y="300"/>
                      </a:lnTo>
                      <a:lnTo>
                        <a:pt x="3" y="300"/>
                      </a:lnTo>
                      <a:lnTo>
                        <a:pt x="4" y="298"/>
                      </a:lnTo>
                      <a:lnTo>
                        <a:pt x="4" y="296"/>
                      </a:lnTo>
                      <a:lnTo>
                        <a:pt x="3" y="296"/>
                      </a:lnTo>
                      <a:lnTo>
                        <a:pt x="3" y="295"/>
                      </a:lnTo>
                      <a:lnTo>
                        <a:pt x="4" y="295"/>
                      </a:lnTo>
                      <a:lnTo>
                        <a:pt x="4" y="294"/>
                      </a:lnTo>
                      <a:lnTo>
                        <a:pt x="4" y="294"/>
                      </a:lnTo>
                      <a:lnTo>
                        <a:pt x="4" y="290"/>
                      </a:lnTo>
                      <a:lnTo>
                        <a:pt x="4" y="290"/>
                      </a:lnTo>
                      <a:lnTo>
                        <a:pt x="6" y="288"/>
                      </a:lnTo>
                      <a:lnTo>
                        <a:pt x="7" y="288"/>
                      </a:lnTo>
                      <a:lnTo>
                        <a:pt x="8" y="287"/>
                      </a:lnTo>
                      <a:lnTo>
                        <a:pt x="8" y="285"/>
                      </a:lnTo>
                      <a:lnTo>
                        <a:pt x="10" y="283"/>
                      </a:lnTo>
                      <a:lnTo>
                        <a:pt x="11" y="282"/>
                      </a:lnTo>
                      <a:lnTo>
                        <a:pt x="11" y="279"/>
                      </a:lnTo>
                      <a:lnTo>
                        <a:pt x="12" y="279"/>
                      </a:lnTo>
                      <a:lnTo>
                        <a:pt x="14" y="275"/>
                      </a:lnTo>
                      <a:lnTo>
                        <a:pt x="14" y="275"/>
                      </a:lnTo>
                      <a:lnTo>
                        <a:pt x="14" y="274"/>
                      </a:lnTo>
                      <a:lnTo>
                        <a:pt x="15" y="273"/>
                      </a:lnTo>
                      <a:lnTo>
                        <a:pt x="15" y="271"/>
                      </a:lnTo>
                      <a:lnTo>
                        <a:pt x="15" y="271"/>
                      </a:lnTo>
                      <a:lnTo>
                        <a:pt x="15" y="270"/>
                      </a:lnTo>
                      <a:lnTo>
                        <a:pt x="16" y="270"/>
                      </a:lnTo>
                      <a:lnTo>
                        <a:pt x="16" y="269"/>
                      </a:lnTo>
                      <a:lnTo>
                        <a:pt x="17" y="269"/>
                      </a:lnTo>
                      <a:lnTo>
                        <a:pt x="19" y="268"/>
                      </a:lnTo>
                      <a:lnTo>
                        <a:pt x="19" y="266"/>
                      </a:lnTo>
                      <a:lnTo>
                        <a:pt x="19" y="265"/>
                      </a:lnTo>
                      <a:lnTo>
                        <a:pt x="20" y="265"/>
                      </a:lnTo>
                      <a:lnTo>
                        <a:pt x="20" y="262"/>
                      </a:lnTo>
                      <a:lnTo>
                        <a:pt x="21" y="262"/>
                      </a:lnTo>
                      <a:lnTo>
                        <a:pt x="21" y="261"/>
                      </a:lnTo>
                      <a:lnTo>
                        <a:pt x="21" y="261"/>
                      </a:lnTo>
                      <a:lnTo>
                        <a:pt x="21" y="260"/>
                      </a:lnTo>
                      <a:lnTo>
                        <a:pt x="23" y="260"/>
                      </a:lnTo>
                      <a:lnTo>
                        <a:pt x="23" y="257"/>
                      </a:lnTo>
                      <a:lnTo>
                        <a:pt x="23" y="257"/>
                      </a:lnTo>
                      <a:lnTo>
                        <a:pt x="23" y="256"/>
                      </a:lnTo>
                      <a:lnTo>
                        <a:pt x="25" y="254"/>
                      </a:lnTo>
                      <a:lnTo>
                        <a:pt x="25" y="253"/>
                      </a:lnTo>
                      <a:lnTo>
                        <a:pt x="27" y="252"/>
                      </a:lnTo>
                      <a:lnTo>
                        <a:pt x="27" y="248"/>
                      </a:lnTo>
                      <a:lnTo>
                        <a:pt x="28" y="248"/>
                      </a:lnTo>
                      <a:lnTo>
                        <a:pt x="28" y="247"/>
                      </a:lnTo>
                      <a:lnTo>
                        <a:pt x="31" y="244"/>
                      </a:lnTo>
                      <a:lnTo>
                        <a:pt x="31" y="243"/>
                      </a:lnTo>
                      <a:lnTo>
                        <a:pt x="32" y="241"/>
                      </a:lnTo>
                      <a:lnTo>
                        <a:pt x="34" y="240"/>
                      </a:lnTo>
                      <a:lnTo>
                        <a:pt x="34" y="239"/>
                      </a:lnTo>
                      <a:lnTo>
                        <a:pt x="36" y="237"/>
                      </a:lnTo>
                      <a:lnTo>
                        <a:pt x="36" y="235"/>
                      </a:lnTo>
                      <a:lnTo>
                        <a:pt x="36" y="235"/>
                      </a:lnTo>
                      <a:lnTo>
                        <a:pt x="37" y="233"/>
                      </a:lnTo>
                      <a:lnTo>
                        <a:pt x="38" y="232"/>
                      </a:lnTo>
                      <a:lnTo>
                        <a:pt x="38" y="231"/>
                      </a:lnTo>
                      <a:lnTo>
                        <a:pt x="40" y="231"/>
                      </a:lnTo>
                      <a:lnTo>
                        <a:pt x="41" y="231"/>
                      </a:lnTo>
                      <a:lnTo>
                        <a:pt x="42" y="231"/>
                      </a:lnTo>
                      <a:lnTo>
                        <a:pt x="44" y="231"/>
                      </a:lnTo>
                      <a:lnTo>
                        <a:pt x="44" y="231"/>
                      </a:lnTo>
                      <a:lnTo>
                        <a:pt x="45" y="230"/>
                      </a:lnTo>
                      <a:lnTo>
                        <a:pt x="45" y="228"/>
                      </a:lnTo>
                      <a:lnTo>
                        <a:pt x="48" y="227"/>
                      </a:lnTo>
                      <a:lnTo>
                        <a:pt x="48" y="226"/>
                      </a:lnTo>
                      <a:lnTo>
                        <a:pt x="50" y="224"/>
                      </a:lnTo>
                      <a:lnTo>
                        <a:pt x="57" y="219"/>
                      </a:lnTo>
                      <a:lnTo>
                        <a:pt x="59" y="218"/>
                      </a:lnTo>
                      <a:lnTo>
                        <a:pt x="62" y="214"/>
                      </a:lnTo>
                      <a:lnTo>
                        <a:pt x="62" y="213"/>
                      </a:lnTo>
                      <a:lnTo>
                        <a:pt x="65" y="211"/>
                      </a:lnTo>
                      <a:lnTo>
                        <a:pt x="66" y="209"/>
                      </a:lnTo>
                      <a:lnTo>
                        <a:pt x="67" y="207"/>
                      </a:lnTo>
                      <a:lnTo>
                        <a:pt x="68" y="205"/>
                      </a:lnTo>
                      <a:lnTo>
                        <a:pt x="68" y="205"/>
                      </a:lnTo>
                      <a:lnTo>
                        <a:pt x="68" y="203"/>
                      </a:lnTo>
                      <a:lnTo>
                        <a:pt x="70" y="203"/>
                      </a:lnTo>
                      <a:lnTo>
                        <a:pt x="70" y="194"/>
                      </a:lnTo>
                      <a:lnTo>
                        <a:pt x="67" y="193"/>
                      </a:lnTo>
                      <a:lnTo>
                        <a:pt x="67" y="189"/>
                      </a:lnTo>
                      <a:lnTo>
                        <a:pt x="67" y="189"/>
                      </a:lnTo>
                      <a:lnTo>
                        <a:pt x="67" y="188"/>
                      </a:lnTo>
                      <a:lnTo>
                        <a:pt x="67" y="188"/>
                      </a:lnTo>
                      <a:lnTo>
                        <a:pt x="67" y="186"/>
                      </a:lnTo>
                      <a:lnTo>
                        <a:pt x="68" y="186"/>
                      </a:lnTo>
                      <a:lnTo>
                        <a:pt x="68" y="181"/>
                      </a:lnTo>
                      <a:lnTo>
                        <a:pt x="70" y="180"/>
                      </a:lnTo>
                      <a:lnTo>
                        <a:pt x="71" y="177"/>
                      </a:lnTo>
                      <a:lnTo>
                        <a:pt x="71" y="177"/>
                      </a:lnTo>
                      <a:lnTo>
                        <a:pt x="72" y="171"/>
                      </a:lnTo>
                      <a:lnTo>
                        <a:pt x="76" y="168"/>
                      </a:lnTo>
                      <a:lnTo>
                        <a:pt x="76" y="165"/>
                      </a:lnTo>
                      <a:lnTo>
                        <a:pt x="79" y="165"/>
                      </a:lnTo>
                      <a:lnTo>
                        <a:pt x="80" y="164"/>
                      </a:lnTo>
                      <a:lnTo>
                        <a:pt x="84" y="164"/>
                      </a:lnTo>
                      <a:lnTo>
                        <a:pt x="84" y="163"/>
                      </a:lnTo>
                      <a:lnTo>
                        <a:pt x="87" y="163"/>
                      </a:lnTo>
                      <a:lnTo>
                        <a:pt x="87" y="161"/>
                      </a:lnTo>
                      <a:lnTo>
                        <a:pt x="88" y="161"/>
                      </a:lnTo>
                      <a:lnTo>
                        <a:pt x="88" y="160"/>
                      </a:lnTo>
                      <a:lnTo>
                        <a:pt x="89" y="160"/>
                      </a:lnTo>
                      <a:lnTo>
                        <a:pt x="91" y="159"/>
                      </a:lnTo>
                      <a:lnTo>
                        <a:pt x="92" y="159"/>
                      </a:lnTo>
                      <a:lnTo>
                        <a:pt x="92" y="159"/>
                      </a:lnTo>
                      <a:lnTo>
                        <a:pt x="95" y="156"/>
                      </a:lnTo>
                      <a:lnTo>
                        <a:pt x="96" y="154"/>
                      </a:lnTo>
                      <a:lnTo>
                        <a:pt x="97" y="152"/>
                      </a:lnTo>
                      <a:lnTo>
                        <a:pt x="97" y="151"/>
                      </a:lnTo>
                      <a:lnTo>
                        <a:pt x="99" y="151"/>
                      </a:lnTo>
                      <a:lnTo>
                        <a:pt x="99" y="148"/>
                      </a:lnTo>
                      <a:lnTo>
                        <a:pt x="100" y="148"/>
                      </a:lnTo>
                      <a:lnTo>
                        <a:pt x="100" y="143"/>
                      </a:lnTo>
                      <a:lnTo>
                        <a:pt x="101" y="143"/>
                      </a:lnTo>
                      <a:lnTo>
                        <a:pt x="101" y="142"/>
                      </a:lnTo>
                      <a:lnTo>
                        <a:pt x="101" y="142"/>
                      </a:lnTo>
                      <a:lnTo>
                        <a:pt x="103" y="138"/>
                      </a:lnTo>
                      <a:lnTo>
                        <a:pt x="105" y="135"/>
                      </a:lnTo>
                      <a:lnTo>
                        <a:pt x="105" y="134"/>
                      </a:lnTo>
                      <a:lnTo>
                        <a:pt x="109" y="134"/>
                      </a:lnTo>
                      <a:lnTo>
                        <a:pt x="109" y="138"/>
                      </a:lnTo>
                      <a:lnTo>
                        <a:pt x="112" y="141"/>
                      </a:lnTo>
                      <a:lnTo>
                        <a:pt x="114" y="142"/>
                      </a:lnTo>
                      <a:lnTo>
                        <a:pt x="116" y="142"/>
                      </a:lnTo>
                      <a:lnTo>
                        <a:pt x="117" y="142"/>
                      </a:lnTo>
                      <a:lnTo>
                        <a:pt x="120" y="142"/>
                      </a:lnTo>
                      <a:lnTo>
                        <a:pt x="120" y="141"/>
                      </a:lnTo>
                      <a:lnTo>
                        <a:pt x="127" y="142"/>
                      </a:lnTo>
                      <a:lnTo>
                        <a:pt x="127" y="141"/>
                      </a:lnTo>
                      <a:lnTo>
                        <a:pt x="129" y="141"/>
                      </a:lnTo>
                      <a:lnTo>
                        <a:pt x="129" y="141"/>
                      </a:lnTo>
                      <a:lnTo>
                        <a:pt x="130" y="139"/>
                      </a:lnTo>
                      <a:lnTo>
                        <a:pt x="131" y="139"/>
                      </a:lnTo>
                      <a:lnTo>
                        <a:pt x="131" y="141"/>
                      </a:lnTo>
                      <a:lnTo>
                        <a:pt x="133" y="141"/>
                      </a:lnTo>
                      <a:lnTo>
                        <a:pt x="134" y="142"/>
                      </a:lnTo>
                      <a:lnTo>
                        <a:pt x="135" y="143"/>
                      </a:lnTo>
                      <a:lnTo>
                        <a:pt x="138" y="142"/>
                      </a:lnTo>
                      <a:lnTo>
                        <a:pt x="138" y="142"/>
                      </a:lnTo>
                      <a:lnTo>
                        <a:pt x="139" y="142"/>
                      </a:lnTo>
                      <a:lnTo>
                        <a:pt x="139" y="141"/>
                      </a:lnTo>
                      <a:lnTo>
                        <a:pt x="142" y="141"/>
                      </a:lnTo>
                      <a:lnTo>
                        <a:pt x="144" y="138"/>
                      </a:lnTo>
                      <a:lnTo>
                        <a:pt x="146" y="138"/>
                      </a:lnTo>
                      <a:lnTo>
                        <a:pt x="146" y="137"/>
                      </a:lnTo>
                      <a:lnTo>
                        <a:pt x="147" y="135"/>
                      </a:lnTo>
                      <a:lnTo>
                        <a:pt x="147" y="135"/>
                      </a:lnTo>
                      <a:lnTo>
                        <a:pt x="148" y="135"/>
                      </a:lnTo>
                      <a:lnTo>
                        <a:pt x="150" y="135"/>
                      </a:lnTo>
                      <a:lnTo>
                        <a:pt x="150" y="135"/>
                      </a:lnTo>
                      <a:lnTo>
                        <a:pt x="152" y="134"/>
                      </a:lnTo>
                      <a:lnTo>
                        <a:pt x="152" y="133"/>
                      </a:lnTo>
                      <a:lnTo>
                        <a:pt x="156" y="134"/>
                      </a:lnTo>
                      <a:lnTo>
                        <a:pt x="156" y="133"/>
                      </a:lnTo>
                      <a:lnTo>
                        <a:pt x="158" y="133"/>
                      </a:lnTo>
                      <a:lnTo>
                        <a:pt x="159" y="131"/>
                      </a:lnTo>
                      <a:lnTo>
                        <a:pt x="161" y="130"/>
                      </a:lnTo>
                      <a:lnTo>
                        <a:pt x="165" y="130"/>
                      </a:lnTo>
                      <a:lnTo>
                        <a:pt x="165" y="129"/>
                      </a:lnTo>
                      <a:lnTo>
                        <a:pt x="165" y="129"/>
                      </a:lnTo>
                      <a:lnTo>
                        <a:pt x="165" y="129"/>
                      </a:lnTo>
                      <a:lnTo>
                        <a:pt x="165" y="129"/>
                      </a:lnTo>
                      <a:lnTo>
                        <a:pt x="167" y="129"/>
                      </a:lnTo>
                      <a:lnTo>
                        <a:pt x="167" y="127"/>
                      </a:lnTo>
                      <a:lnTo>
                        <a:pt x="168" y="126"/>
                      </a:lnTo>
                      <a:lnTo>
                        <a:pt x="169" y="126"/>
                      </a:lnTo>
                      <a:lnTo>
                        <a:pt x="169" y="126"/>
                      </a:lnTo>
                      <a:lnTo>
                        <a:pt x="171" y="126"/>
                      </a:lnTo>
                      <a:lnTo>
                        <a:pt x="172" y="124"/>
                      </a:lnTo>
                      <a:lnTo>
                        <a:pt x="185" y="125"/>
                      </a:lnTo>
                      <a:lnTo>
                        <a:pt x="185" y="125"/>
                      </a:lnTo>
                      <a:lnTo>
                        <a:pt x="186" y="125"/>
                      </a:lnTo>
                      <a:lnTo>
                        <a:pt x="188" y="124"/>
                      </a:lnTo>
                      <a:lnTo>
                        <a:pt x="195" y="122"/>
                      </a:lnTo>
                      <a:lnTo>
                        <a:pt x="195" y="124"/>
                      </a:lnTo>
                      <a:lnTo>
                        <a:pt x="195" y="124"/>
                      </a:lnTo>
                      <a:lnTo>
                        <a:pt x="197" y="124"/>
                      </a:lnTo>
                      <a:lnTo>
                        <a:pt x="197" y="124"/>
                      </a:lnTo>
                      <a:lnTo>
                        <a:pt x="199" y="124"/>
                      </a:lnTo>
                      <a:lnTo>
                        <a:pt x="201" y="122"/>
                      </a:lnTo>
                      <a:lnTo>
                        <a:pt x="202" y="122"/>
                      </a:lnTo>
                      <a:lnTo>
                        <a:pt x="203" y="124"/>
                      </a:lnTo>
                      <a:lnTo>
                        <a:pt x="207" y="124"/>
                      </a:lnTo>
                      <a:lnTo>
                        <a:pt x="207" y="122"/>
                      </a:lnTo>
                      <a:lnTo>
                        <a:pt x="211" y="124"/>
                      </a:lnTo>
                      <a:lnTo>
                        <a:pt x="211" y="122"/>
                      </a:lnTo>
                      <a:lnTo>
                        <a:pt x="214" y="121"/>
                      </a:lnTo>
                      <a:lnTo>
                        <a:pt x="215" y="121"/>
                      </a:lnTo>
                      <a:lnTo>
                        <a:pt x="216" y="121"/>
                      </a:lnTo>
                      <a:lnTo>
                        <a:pt x="218" y="122"/>
                      </a:lnTo>
                      <a:lnTo>
                        <a:pt x="219" y="124"/>
                      </a:lnTo>
                      <a:lnTo>
                        <a:pt x="220" y="125"/>
                      </a:lnTo>
                      <a:lnTo>
                        <a:pt x="220" y="125"/>
                      </a:lnTo>
                      <a:lnTo>
                        <a:pt x="220" y="125"/>
                      </a:lnTo>
                      <a:lnTo>
                        <a:pt x="222" y="125"/>
                      </a:lnTo>
                      <a:lnTo>
                        <a:pt x="222" y="125"/>
                      </a:lnTo>
                      <a:lnTo>
                        <a:pt x="223" y="121"/>
                      </a:lnTo>
                      <a:lnTo>
                        <a:pt x="226" y="122"/>
                      </a:lnTo>
                      <a:lnTo>
                        <a:pt x="226" y="122"/>
                      </a:lnTo>
                      <a:lnTo>
                        <a:pt x="231" y="122"/>
                      </a:lnTo>
                      <a:lnTo>
                        <a:pt x="231" y="122"/>
                      </a:lnTo>
                      <a:lnTo>
                        <a:pt x="239" y="122"/>
                      </a:lnTo>
                      <a:lnTo>
                        <a:pt x="239" y="121"/>
                      </a:lnTo>
                      <a:lnTo>
                        <a:pt x="241" y="121"/>
                      </a:lnTo>
                      <a:lnTo>
                        <a:pt x="243" y="120"/>
                      </a:lnTo>
                      <a:lnTo>
                        <a:pt x="244" y="120"/>
                      </a:lnTo>
                      <a:lnTo>
                        <a:pt x="244" y="120"/>
                      </a:lnTo>
                      <a:lnTo>
                        <a:pt x="245" y="120"/>
                      </a:lnTo>
                      <a:lnTo>
                        <a:pt x="247" y="120"/>
                      </a:lnTo>
                      <a:lnTo>
                        <a:pt x="247" y="121"/>
                      </a:lnTo>
                      <a:lnTo>
                        <a:pt x="247" y="121"/>
                      </a:lnTo>
                      <a:lnTo>
                        <a:pt x="249" y="120"/>
                      </a:lnTo>
                      <a:lnTo>
                        <a:pt x="249" y="121"/>
                      </a:lnTo>
                      <a:lnTo>
                        <a:pt x="249" y="122"/>
                      </a:lnTo>
                      <a:lnTo>
                        <a:pt x="250" y="124"/>
                      </a:lnTo>
                      <a:lnTo>
                        <a:pt x="250" y="124"/>
                      </a:lnTo>
                      <a:lnTo>
                        <a:pt x="250" y="125"/>
                      </a:lnTo>
                      <a:lnTo>
                        <a:pt x="253" y="125"/>
                      </a:lnTo>
                      <a:lnTo>
                        <a:pt x="253" y="124"/>
                      </a:lnTo>
                      <a:lnTo>
                        <a:pt x="258" y="124"/>
                      </a:lnTo>
                      <a:lnTo>
                        <a:pt x="257" y="127"/>
                      </a:lnTo>
                      <a:lnTo>
                        <a:pt x="256" y="129"/>
                      </a:lnTo>
                      <a:lnTo>
                        <a:pt x="254" y="130"/>
                      </a:lnTo>
                      <a:lnTo>
                        <a:pt x="253" y="131"/>
                      </a:lnTo>
                      <a:lnTo>
                        <a:pt x="252" y="133"/>
                      </a:lnTo>
                      <a:lnTo>
                        <a:pt x="252" y="139"/>
                      </a:lnTo>
                      <a:lnTo>
                        <a:pt x="256" y="139"/>
                      </a:lnTo>
                      <a:lnTo>
                        <a:pt x="254" y="142"/>
                      </a:lnTo>
                      <a:lnTo>
                        <a:pt x="253" y="142"/>
                      </a:lnTo>
                      <a:lnTo>
                        <a:pt x="256" y="148"/>
                      </a:lnTo>
                      <a:lnTo>
                        <a:pt x="253" y="148"/>
                      </a:lnTo>
                      <a:lnTo>
                        <a:pt x="253" y="150"/>
                      </a:lnTo>
                      <a:lnTo>
                        <a:pt x="252" y="151"/>
                      </a:lnTo>
                      <a:lnTo>
                        <a:pt x="252" y="151"/>
                      </a:lnTo>
                      <a:lnTo>
                        <a:pt x="252" y="152"/>
                      </a:lnTo>
                      <a:lnTo>
                        <a:pt x="250" y="154"/>
                      </a:lnTo>
                      <a:lnTo>
                        <a:pt x="250" y="154"/>
                      </a:lnTo>
                      <a:lnTo>
                        <a:pt x="249" y="155"/>
                      </a:lnTo>
                      <a:lnTo>
                        <a:pt x="249" y="156"/>
                      </a:lnTo>
                      <a:lnTo>
                        <a:pt x="248" y="156"/>
                      </a:lnTo>
                      <a:lnTo>
                        <a:pt x="248" y="159"/>
                      </a:lnTo>
                      <a:lnTo>
                        <a:pt x="249" y="160"/>
                      </a:lnTo>
                      <a:lnTo>
                        <a:pt x="249" y="160"/>
                      </a:lnTo>
                      <a:lnTo>
                        <a:pt x="249" y="160"/>
                      </a:lnTo>
                      <a:lnTo>
                        <a:pt x="249" y="160"/>
                      </a:lnTo>
                      <a:lnTo>
                        <a:pt x="250" y="161"/>
                      </a:lnTo>
                      <a:lnTo>
                        <a:pt x="250" y="161"/>
                      </a:lnTo>
                      <a:lnTo>
                        <a:pt x="252" y="161"/>
                      </a:lnTo>
                      <a:lnTo>
                        <a:pt x="253" y="163"/>
                      </a:lnTo>
                      <a:lnTo>
                        <a:pt x="253" y="163"/>
                      </a:lnTo>
                      <a:lnTo>
                        <a:pt x="253" y="163"/>
                      </a:lnTo>
                      <a:lnTo>
                        <a:pt x="256" y="164"/>
                      </a:lnTo>
                      <a:lnTo>
                        <a:pt x="257" y="165"/>
                      </a:lnTo>
                      <a:lnTo>
                        <a:pt x="257" y="165"/>
                      </a:lnTo>
                      <a:lnTo>
                        <a:pt x="257" y="165"/>
                      </a:lnTo>
                      <a:lnTo>
                        <a:pt x="257" y="165"/>
                      </a:lnTo>
                      <a:lnTo>
                        <a:pt x="257" y="165"/>
                      </a:lnTo>
                      <a:lnTo>
                        <a:pt x="257" y="165"/>
                      </a:lnTo>
                      <a:lnTo>
                        <a:pt x="257" y="167"/>
                      </a:lnTo>
                      <a:lnTo>
                        <a:pt x="260" y="168"/>
                      </a:lnTo>
                      <a:lnTo>
                        <a:pt x="260" y="168"/>
                      </a:lnTo>
                      <a:lnTo>
                        <a:pt x="261" y="169"/>
                      </a:lnTo>
                      <a:lnTo>
                        <a:pt x="262" y="169"/>
                      </a:lnTo>
                      <a:lnTo>
                        <a:pt x="262" y="169"/>
                      </a:lnTo>
                      <a:lnTo>
                        <a:pt x="264" y="171"/>
                      </a:lnTo>
                      <a:lnTo>
                        <a:pt x="265" y="171"/>
                      </a:lnTo>
                      <a:lnTo>
                        <a:pt x="265" y="172"/>
                      </a:lnTo>
                      <a:lnTo>
                        <a:pt x="265" y="172"/>
                      </a:lnTo>
                      <a:lnTo>
                        <a:pt x="267" y="172"/>
                      </a:lnTo>
                      <a:lnTo>
                        <a:pt x="267" y="172"/>
                      </a:lnTo>
                      <a:lnTo>
                        <a:pt x="269" y="172"/>
                      </a:lnTo>
                      <a:lnTo>
                        <a:pt x="270" y="172"/>
                      </a:lnTo>
                      <a:lnTo>
                        <a:pt x="273" y="172"/>
                      </a:lnTo>
                      <a:lnTo>
                        <a:pt x="274" y="172"/>
                      </a:lnTo>
                      <a:lnTo>
                        <a:pt x="274" y="172"/>
                      </a:lnTo>
                      <a:lnTo>
                        <a:pt x="277" y="172"/>
                      </a:lnTo>
                      <a:lnTo>
                        <a:pt x="277" y="173"/>
                      </a:lnTo>
                      <a:lnTo>
                        <a:pt x="281" y="175"/>
                      </a:lnTo>
                      <a:lnTo>
                        <a:pt x="281" y="176"/>
                      </a:lnTo>
                      <a:lnTo>
                        <a:pt x="284" y="176"/>
                      </a:lnTo>
                      <a:lnTo>
                        <a:pt x="284" y="177"/>
                      </a:lnTo>
                      <a:lnTo>
                        <a:pt x="290" y="178"/>
                      </a:lnTo>
                      <a:lnTo>
                        <a:pt x="290" y="178"/>
                      </a:lnTo>
                      <a:lnTo>
                        <a:pt x="290" y="180"/>
                      </a:lnTo>
                      <a:lnTo>
                        <a:pt x="290" y="181"/>
                      </a:lnTo>
                      <a:lnTo>
                        <a:pt x="292" y="182"/>
                      </a:lnTo>
                      <a:lnTo>
                        <a:pt x="299" y="189"/>
                      </a:lnTo>
                      <a:lnTo>
                        <a:pt x="300" y="189"/>
                      </a:lnTo>
                      <a:lnTo>
                        <a:pt x="302" y="192"/>
                      </a:lnTo>
                      <a:lnTo>
                        <a:pt x="305" y="190"/>
                      </a:lnTo>
                      <a:lnTo>
                        <a:pt x="305" y="192"/>
                      </a:lnTo>
                      <a:lnTo>
                        <a:pt x="307" y="192"/>
                      </a:lnTo>
                      <a:lnTo>
                        <a:pt x="308" y="193"/>
                      </a:lnTo>
                      <a:lnTo>
                        <a:pt x="311" y="193"/>
                      </a:lnTo>
                      <a:lnTo>
                        <a:pt x="311" y="193"/>
                      </a:lnTo>
                      <a:lnTo>
                        <a:pt x="312" y="193"/>
                      </a:lnTo>
                      <a:lnTo>
                        <a:pt x="312" y="194"/>
                      </a:lnTo>
                      <a:lnTo>
                        <a:pt x="330" y="198"/>
                      </a:lnTo>
                      <a:lnTo>
                        <a:pt x="332" y="196"/>
                      </a:lnTo>
                      <a:lnTo>
                        <a:pt x="333" y="194"/>
                      </a:lnTo>
                      <a:lnTo>
                        <a:pt x="334" y="192"/>
                      </a:lnTo>
                      <a:lnTo>
                        <a:pt x="336" y="190"/>
                      </a:lnTo>
                      <a:lnTo>
                        <a:pt x="337" y="188"/>
                      </a:lnTo>
                      <a:lnTo>
                        <a:pt x="336" y="188"/>
                      </a:lnTo>
                      <a:lnTo>
                        <a:pt x="336" y="185"/>
                      </a:lnTo>
                      <a:lnTo>
                        <a:pt x="334" y="185"/>
                      </a:lnTo>
                      <a:lnTo>
                        <a:pt x="333" y="182"/>
                      </a:lnTo>
                      <a:lnTo>
                        <a:pt x="333" y="181"/>
                      </a:lnTo>
                      <a:lnTo>
                        <a:pt x="334" y="181"/>
                      </a:lnTo>
                      <a:lnTo>
                        <a:pt x="338" y="175"/>
                      </a:lnTo>
                      <a:lnTo>
                        <a:pt x="341" y="175"/>
                      </a:lnTo>
                      <a:lnTo>
                        <a:pt x="341" y="173"/>
                      </a:lnTo>
                      <a:lnTo>
                        <a:pt x="342" y="173"/>
                      </a:lnTo>
                      <a:lnTo>
                        <a:pt x="343" y="172"/>
                      </a:lnTo>
                      <a:lnTo>
                        <a:pt x="345" y="172"/>
                      </a:lnTo>
                      <a:lnTo>
                        <a:pt x="345" y="171"/>
                      </a:lnTo>
                      <a:lnTo>
                        <a:pt x="346" y="171"/>
                      </a:lnTo>
                      <a:lnTo>
                        <a:pt x="346" y="171"/>
                      </a:lnTo>
                      <a:lnTo>
                        <a:pt x="347" y="171"/>
                      </a:lnTo>
                      <a:lnTo>
                        <a:pt x="347" y="171"/>
                      </a:lnTo>
                      <a:lnTo>
                        <a:pt x="347" y="169"/>
                      </a:lnTo>
                      <a:lnTo>
                        <a:pt x="356" y="173"/>
                      </a:lnTo>
                      <a:lnTo>
                        <a:pt x="360" y="173"/>
                      </a:lnTo>
                      <a:lnTo>
                        <a:pt x="360" y="175"/>
                      </a:lnTo>
                      <a:lnTo>
                        <a:pt x="362" y="175"/>
                      </a:lnTo>
                      <a:lnTo>
                        <a:pt x="362" y="175"/>
                      </a:lnTo>
                      <a:lnTo>
                        <a:pt x="362" y="176"/>
                      </a:lnTo>
                      <a:lnTo>
                        <a:pt x="364" y="176"/>
                      </a:lnTo>
                      <a:lnTo>
                        <a:pt x="363" y="178"/>
                      </a:lnTo>
                      <a:lnTo>
                        <a:pt x="364" y="178"/>
                      </a:lnTo>
                      <a:lnTo>
                        <a:pt x="364" y="178"/>
                      </a:lnTo>
                      <a:lnTo>
                        <a:pt x="366" y="178"/>
                      </a:lnTo>
                      <a:lnTo>
                        <a:pt x="367" y="178"/>
                      </a:lnTo>
                      <a:lnTo>
                        <a:pt x="368" y="178"/>
                      </a:lnTo>
                      <a:lnTo>
                        <a:pt x="371" y="178"/>
                      </a:lnTo>
                      <a:lnTo>
                        <a:pt x="374" y="178"/>
                      </a:lnTo>
                      <a:lnTo>
                        <a:pt x="374" y="181"/>
                      </a:lnTo>
                      <a:lnTo>
                        <a:pt x="381" y="181"/>
                      </a:lnTo>
                      <a:lnTo>
                        <a:pt x="383" y="185"/>
                      </a:lnTo>
                      <a:lnTo>
                        <a:pt x="383" y="185"/>
                      </a:lnTo>
                      <a:lnTo>
                        <a:pt x="384" y="186"/>
                      </a:lnTo>
                      <a:lnTo>
                        <a:pt x="388" y="185"/>
                      </a:lnTo>
                      <a:lnTo>
                        <a:pt x="388" y="185"/>
                      </a:lnTo>
                      <a:lnTo>
                        <a:pt x="388" y="185"/>
                      </a:lnTo>
                      <a:lnTo>
                        <a:pt x="391" y="185"/>
                      </a:lnTo>
                      <a:lnTo>
                        <a:pt x="392" y="185"/>
                      </a:lnTo>
                      <a:lnTo>
                        <a:pt x="394" y="185"/>
                      </a:lnTo>
                      <a:lnTo>
                        <a:pt x="396" y="186"/>
                      </a:lnTo>
                      <a:lnTo>
                        <a:pt x="397" y="188"/>
                      </a:lnTo>
                      <a:lnTo>
                        <a:pt x="398" y="188"/>
                      </a:lnTo>
                      <a:lnTo>
                        <a:pt x="398" y="189"/>
                      </a:lnTo>
                      <a:lnTo>
                        <a:pt x="400" y="189"/>
                      </a:lnTo>
                      <a:lnTo>
                        <a:pt x="400" y="189"/>
                      </a:lnTo>
                      <a:lnTo>
                        <a:pt x="402" y="189"/>
                      </a:lnTo>
                      <a:lnTo>
                        <a:pt x="402" y="190"/>
                      </a:lnTo>
                      <a:lnTo>
                        <a:pt x="406" y="190"/>
                      </a:lnTo>
                      <a:lnTo>
                        <a:pt x="406" y="190"/>
                      </a:lnTo>
                      <a:lnTo>
                        <a:pt x="411" y="190"/>
                      </a:lnTo>
                      <a:lnTo>
                        <a:pt x="413" y="190"/>
                      </a:lnTo>
                      <a:lnTo>
                        <a:pt x="413" y="190"/>
                      </a:lnTo>
                      <a:lnTo>
                        <a:pt x="414" y="190"/>
                      </a:lnTo>
                      <a:lnTo>
                        <a:pt x="414" y="190"/>
                      </a:lnTo>
                      <a:lnTo>
                        <a:pt x="415" y="192"/>
                      </a:lnTo>
                      <a:lnTo>
                        <a:pt x="417" y="193"/>
                      </a:lnTo>
                      <a:lnTo>
                        <a:pt x="418" y="193"/>
                      </a:lnTo>
                      <a:lnTo>
                        <a:pt x="419" y="193"/>
                      </a:lnTo>
                      <a:lnTo>
                        <a:pt x="421" y="192"/>
                      </a:lnTo>
                      <a:lnTo>
                        <a:pt x="422" y="192"/>
                      </a:lnTo>
                      <a:lnTo>
                        <a:pt x="422" y="192"/>
                      </a:lnTo>
                      <a:lnTo>
                        <a:pt x="423" y="190"/>
                      </a:lnTo>
                      <a:lnTo>
                        <a:pt x="426" y="192"/>
                      </a:lnTo>
                      <a:lnTo>
                        <a:pt x="427" y="193"/>
                      </a:lnTo>
                      <a:lnTo>
                        <a:pt x="427" y="190"/>
                      </a:lnTo>
                      <a:lnTo>
                        <a:pt x="428" y="189"/>
                      </a:lnTo>
                      <a:lnTo>
                        <a:pt x="430" y="189"/>
                      </a:lnTo>
                      <a:lnTo>
                        <a:pt x="431" y="189"/>
                      </a:lnTo>
                      <a:lnTo>
                        <a:pt x="432" y="189"/>
                      </a:lnTo>
                      <a:lnTo>
                        <a:pt x="434" y="189"/>
                      </a:lnTo>
                      <a:lnTo>
                        <a:pt x="436" y="189"/>
                      </a:lnTo>
                      <a:lnTo>
                        <a:pt x="435" y="190"/>
                      </a:lnTo>
                      <a:lnTo>
                        <a:pt x="435" y="190"/>
                      </a:lnTo>
                      <a:lnTo>
                        <a:pt x="436" y="192"/>
                      </a:lnTo>
                      <a:lnTo>
                        <a:pt x="436" y="192"/>
                      </a:lnTo>
                      <a:lnTo>
                        <a:pt x="436" y="192"/>
                      </a:lnTo>
                      <a:lnTo>
                        <a:pt x="438" y="192"/>
                      </a:lnTo>
                      <a:lnTo>
                        <a:pt x="438" y="190"/>
                      </a:lnTo>
                      <a:lnTo>
                        <a:pt x="438" y="190"/>
                      </a:lnTo>
                      <a:lnTo>
                        <a:pt x="438" y="190"/>
                      </a:lnTo>
                      <a:lnTo>
                        <a:pt x="436" y="189"/>
                      </a:lnTo>
                      <a:lnTo>
                        <a:pt x="436" y="186"/>
                      </a:lnTo>
                      <a:lnTo>
                        <a:pt x="442" y="188"/>
                      </a:lnTo>
                      <a:lnTo>
                        <a:pt x="440" y="190"/>
                      </a:lnTo>
                      <a:lnTo>
                        <a:pt x="444" y="190"/>
                      </a:lnTo>
                      <a:lnTo>
                        <a:pt x="444" y="190"/>
                      </a:lnTo>
                      <a:lnTo>
                        <a:pt x="444" y="190"/>
                      </a:lnTo>
                      <a:lnTo>
                        <a:pt x="446" y="192"/>
                      </a:lnTo>
                      <a:lnTo>
                        <a:pt x="446" y="192"/>
                      </a:lnTo>
                      <a:lnTo>
                        <a:pt x="447" y="190"/>
                      </a:lnTo>
                      <a:lnTo>
                        <a:pt x="452" y="189"/>
                      </a:lnTo>
                      <a:lnTo>
                        <a:pt x="452" y="190"/>
                      </a:lnTo>
                      <a:lnTo>
                        <a:pt x="456" y="190"/>
                      </a:lnTo>
                      <a:lnTo>
                        <a:pt x="460" y="189"/>
                      </a:lnTo>
                      <a:lnTo>
                        <a:pt x="464" y="189"/>
                      </a:lnTo>
                      <a:lnTo>
                        <a:pt x="466" y="185"/>
                      </a:lnTo>
                      <a:lnTo>
                        <a:pt x="468" y="185"/>
                      </a:lnTo>
                      <a:lnTo>
                        <a:pt x="468" y="184"/>
                      </a:lnTo>
                      <a:lnTo>
                        <a:pt x="468" y="182"/>
                      </a:lnTo>
                      <a:lnTo>
                        <a:pt x="468" y="180"/>
                      </a:lnTo>
                      <a:lnTo>
                        <a:pt x="469" y="180"/>
                      </a:lnTo>
                      <a:lnTo>
                        <a:pt x="469" y="178"/>
                      </a:lnTo>
                      <a:lnTo>
                        <a:pt x="470" y="177"/>
                      </a:lnTo>
                      <a:lnTo>
                        <a:pt x="472" y="169"/>
                      </a:lnTo>
                      <a:lnTo>
                        <a:pt x="473" y="169"/>
                      </a:lnTo>
                      <a:lnTo>
                        <a:pt x="473" y="168"/>
                      </a:lnTo>
                      <a:lnTo>
                        <a:pt x="474" y="168"/>
                      </a:lnTo>
                      <a:lnTo>
                        <a:pt x="474" y="168"/>
                      </a:lnTo>
                      <a:lnTo>
                        <a:pt x="474" y="163"/>
                      </a:lnTo>
                      <a:lnTo>
                        <a:pt x="476" y="163"/>
                      </a:lnTo>
                      <a:lnTo>
                        <a:pt x="476" y="159"/>
                      </a:lnTo>
                      <a:lnTo>
                        <a:pt x="476" y="159"/>
                      </a:lnTo>
                      <a:lnTo>
                        <a:pt x="476" y="158"/>
                      </a:lnTo>
                      <a:lnTo>
                        <a:pt x="478" y="158"/>
                      </a:lnTo>
                      <a:lnTo>
                        <a:pt x="478" y="154"/>
                      </a:lnTo>
                      <a:lnTo>
                        <a:pt x="480" y="154"/>
                      </a:lnTo>
                      <a:lnTo>
                        <a:pt x="480" y="152"/>
                      </a:lnTo>
                      <a:lnTo>
                        <a:pt x="480" y="152"/>
                      </a:lnTo>
                      <a:lnTo>
                        <a:pt x="480" y="152"/>
                      </a:lnTo>
                      <a:lnTo>
                        <a:pt x="478" y="151"/>
                      </a:lnTo>
                      <a:lnTo>
                        <a:pt x="478" y="150"/>
                      </a:lnTo>
                      <a:lnTo>
                        <a:pt x="477" y="148"/>
                      </a:lnTo>
                      <a:lnTo>
                        <a:pt x="478" y="147"/>
                      </a:lnTo>
                      <a:lnTo>
                        <a:pt x="478" y="146"/>
                      </a:lnTo>
                      <a:lnTo>
                        <a:pt x="478" y="143"/>
                      </a:lnTo>
                      <a:lnTo>
                        <a:pt x="477" y="142"/>
                      </a:lnTo>
                      <a:lnTo>
                        <a:pt x="477" y="139"/>
                      </a:lnTo>
                      <a:lnTo>
                        <a:pt x="477" y="139"/>
                      </a:lnTo>
                      <a:lnTo>
                        <a:pt x="477" y="137"/>
                      </a:lnTo>
                      <a:lnTo>
                        <a:pt x="477" y="137"/>
                      </a:lnTo>
                      <a:lnTo>
                        <a:pt x="477" y="137"/>
                      </a:lnTo>
                      <a:lnTo>
                        <a:pt x="477" y="137"/>
                      </a:lnTo>
                      <a:lnTo>
                        <a:pt x="477" y="135"/>
                      </a:lnTo>
                      <a:lnTo>
                        <a:pt x="477" y="135"/>
                      </a:lnTo>
                      <a:lnTo>
                        <a:pt x="476" y="131"/>
                      </a:lnTo>
                      <a:lnTo>
                        <a:pt x="478" y="130"/>
                      </a:lnTo>
                      <a:lnTo>
                        <a:pt x="478" y="129"/>
                      </a:lnTo>
                      <a:lnTo>
                        <a:pt x="478" y="126"/>
                      </a:lnTo>
                      <a:lnTo>
                        <a:pt x="478" y="124"/>
                      </a:lnTo>
                      <a:lnTo>
                        <a:pt x="476" y="124"/>
                      </a:lnTo>
                      <a:lnTo>
                        <a:pt x="474" y="126"/>
                      </a:lnTo>
                      <a:lnTo>
                        <a:pt x="473" y="127"/>
                      </a:lnTo>
                      <a:lnTo>
                        <a:pt x="470" y="129"/>
                      </a:lnTo>
                      <a:lnTo>
                        <a:pt x="470" y="127"/>
                      </a:lnTo>
                      <a:lnTo>
                        <a:pt x="466" y="127"/>
                      </a:lnTo>
                      <a:lnTo>
                        <a:pt x="464" y="131"/>
                      </a:lnTo>
                      <a:lnTo>
                        <a:pt x="460" y="133"/>
                      </a:lnTo>
                      <a:lnTo>
                        <a:pt x="456" y="134"/>
                      </a:lnTo>
                      <a:lnTo>
                        <a:pt x="451" y="134"/>
                      </a:lnTo>
                      <a:lnTo>
                        <a:pt x="449" y="134"/>
                      </a:lnTo>
                      <a:lnTo>
                        <a:pt x="448" y="133"/>
                      </a:lnTo>
                      <a:lnTo>
                        <a:pt x="447" y="133"/>
                      </a:lnTo>
                      <a:lnTo>
                        <a:pt x="446" y="131"/>
                      </a:lnTo>
                      <a:lnTo>
                        <a:pt x="444" y="130"/>
                      </a:lnTo>
                      <a:lnTo>
                        <a:pt x="443" y="130"/>
                      </a:lnTo>
                      <a:lnTo>
                        <a:pt x="443" y="129"/>
                      </a:lnTo>
                      <a:lnTo>
                        <a:pt x="442" y="129"/>
                      </a:lnTo>
                      <a:lnTo>
                        <a:pt x="440" y="127"/>
                      </a:lnTo>
                      <a:lnTo>
                        <a:pt x="438" y="127"/>
                      </a:lnTo>
                      <a:lnTo>
                        <a:pt x="438" y="127"/>
                      </a:lnTo>
                      <a:lnTo>
                        <a:pt x="436" y="127"/>
                      </a:lnTo>
                      <a:lnTo>
                        <a:pt x="436" y="126"/>
                      </a:lnTo>
                      <a:lnTo>
                        <a:pt x="436" y="126"/>
                      </a:lnTo>
                      <a:lnTo>
                        <a:pt x="435" y="127"/>
                      </a:lnTo>
                      <a:lnTo>
                        <a:pt x="435" y="127"/>
                      </a:lnTo>
                      <a:lnTo>
                        <a:pt x="434" y="127"/>
                      </a:lnTo>
                      <a:lnTo>
                        <a:pt x="432" y="127"/>
                      </a:lnTo>
                      <a:lnTo>
                        <a:pt x="432" y="126"/>
                      </a:lnTo>
                      <a:lnTo>
                        <a:pt x="431" y="129"/>
                      </a:lnTo>
                      <a:lnTo>
                        <a:pt x="431" y="130"/>
                      </a:lnTo>
                      <a:lnTo>
                        <a:pt x="430" y="133"/>
                      </a:lnTo>
                      <a:lnTo>
                        <a:pt x="428" y="133"/>
                      </a:lnTo>
                      <a:lnTo>
                        <a:pt x="426" y="134"/>
                      </a:lnTo>
                      <a:lnTo>
                        <a:pt x="426" y="134"/>
                      </a:lnTo>
                      <a:lnTo>
                        <a:pt x="425" y="135"/>
                      </a:lnTo>
                      <a:lnTo>
                        <a:pt x="423" y="135"/>
                      </a:lnTo>
                      <a:lnTo>
                        <a:pt x="421" y="133"/>
                      </a:lnTo>
                      <a:lnTo>
                        <a:pt x="419" y="133"/>
                      </a:lnTo>
                      <a:lnTo>
                        <a:pt x="418" y="130"/>
                      </a:lnTo>
                      <a:lnTo>
                        <a:pt x="417" y="130"/>
                      </a:lnTo>
                      <a:lnTo>
                        <a:pt x="418" y="129"/>
                      </a:lnTo>
                      <a:lnTo>
                        <a:pt x="417" y="129"/>
                      </a:lnTo>
                      <a:lnTo>
                        <a:pt x="417" y="127"/>
                      </a:lnTo>
                      <a:lnTo>
                        <a:pt x="417" y="127"/>
                      </a:lnTo>
                      <a:lnTo>
                        <a:pt x="415" y="127"/>
                      </a:lnTo>
                      <a:lnTo>
                        <a:pt x="414" y="127"/>
                      </a:lnTo>
                      <a:lnTo>
                        <a:pt x="414" y="127"/>
                      </a:lnTo>
                      <a:lnTo>
                        <a:pt x="413" y="126"/>
                      </a:lnTo>
                      <a:lnTo>
                        <a:pt x="413" y="126"/>
                      </a:lnTo>
                      <a:lnTo>
                        <a:pt x="413" y="125"/>
                      </a:lnTo>
                      <a:lnTo>
                        <a:pt x="413" y="125"/>
                      </a:lnTo>
                      <a:lnTo>
                        <a:pt x="410" y="125"/>
                      </a:lnTo>
                      <a:lnTo>
                        <a:pt x="410" y="126"/>
                      </a:lnTo>
                      <a:lnTo>
                        <a:pt x="409" y="126"/>
                      </a:lnTo>
                      <a:lnTo>
                        <a:pt x="409" y="125"/>
                      </a:lnTo>
                      <a:lnTo>
                        <a:pt x="408" y="125"/>
                      </a:lnTo>
                      <a:lnTo>
                        <a:pt x="408" y="125"/>
                      </a:lnTo>
                      <a:lnTo>
                        <a:pt x="408" y="124"/>
                      </a:lnTo>
                      <a:lnTo>
                        <a:pt x="408" y="124"/>
                      </a:lnTo>
                      <a:lnTo>
                        <a:pt x="409" y="124"/>
                      </a:lnTo>
                      <a:lnTo>
                        <a:pt x="409" y="122"/>
                      </a:lnTo>
                      <a:lnTo>
                        <a:pt x="401" y="122"/>
                      </a:lnTo>
                      <a:lnTo>
                        <a:pt x="401" y="120"/>
                      </a:lnTo>
                      <a:lnTo>
                        <a:pt x="402" y="120"/>
                      </a:lnTo>
                      <a:lnTo>
                        <a:pt x="402" y="117"/>
                      </a:lnTo>
                      <a:lnTo>
                        <a:pt x="401" y="117"/>
                      </a:lnTo>
                      <a:lnTo>
                        <a:pt x="400" y="110"/>
                      </a:lnTo>
                      <a:lnTo>
                        <a:pt x="398" y="110"/>
                      </a:lnTo>
                      <a:lnTo>
                        <a:pt x="394" y="110"/>
                      </a:lnTo>
                      <a:lnTo>
                        <a:pt x="394" y="110"/>
                      </a:lnTo>
                      <a:lnTo>
                        <a:pt x="396" y="109"/>
                      </a:lnTo>
                      <a:lnTo>
                        <a:pt x="394" y="108"/>
                      </a:lnTo>
                      <a:lnTo>
                        <a:pt x="394" y="105"/>
                      </a:lnTo>
                      <a:lnTo>
                        <a:pt x="396" y="106"/>
                      </a:lnTo>
                      <a:lnTo>
                        <a:pt x="397" y="106"/>
                      </a:lnTo>
                      <a:lnTo>
                        <a:pt x="398" y="108"/>
                      </a:lnTo>
                      <a:lnTo>
                        <a:pt x="398" y="106"/>
                      </a:lnTo>
                      <a:lnTo>
                        <a:pt x="400" y="106"/>
                      </a:lnTo>
                      <a:lnTo>
                        <a:pt x="400" y="104"/>
                      </a:lnTo>
                      <a:lnTo>
                        <a:pt x="398" y="104"/>
                      </a:lnTo>
                      <a:lnTo>
                        <a:pt x="398" y="104"/>
                      </a:lnTo>
                      <a:lnTo>
                        <a:pt x="397" y="103"/>
                      </a:lnTo>
                      <a:lnTo>
                        <a:pt x="398" y="101"/>
                      </a:lnTo>
                      <a:lnTo>
                        <a:pt x="400" y="99"/>
                      </a:lnTo>
                      <a:lnTo>
                        <a:pt x="398" y="97"/>
                      </a:lnTo>
                      <a:lnTo>
                        <a:pt x="398" y="95"/>
                      </a:lnTo>
                      <a:lnTo>
                        <a:pt x="397" y="95"/>
                      </a:lnTo>
                      <a:lnTo>
                        <a:pt x="394" y="95"/>
                      </a:lnTo>
                      <a:lnTo>
                        <a:pt x="392" y="95"/>
                      </a:lnTo>
                      <a:lnTo>
                        <a:pt x="392" y="93"/>
                      </a:lnTo>
                      <a:lnTo>
                        <a:pt x="393" y="92"/>
                      </a:lnTo>
                      <a:lnTo>
                        <a:pt x="393" y="91"/>
                      </a:lnTo>
                      <a:lnTo>
                        <a:pt x="393" y="88"/>
                      </a:lnTo>
                      <a:lnTo>
                        <a:pt x="393" y="88"/>
                      </a:lnTo>
                      <a:lnTo>
                        <a:pt x="394" y="87"/>
                      </a:lnTo>
                      <a:lnTo>
                        <a:pt x="396" y="87"/>
                      </a:lnTo>
                      <a:lnTo>
                        <a:pt x="397" y="84"/>
                      </a:lnTo>
                      <a:lnTo>
                        <a:pt x="398" y="83"/>
                      </a:lnTo>
                      <a:lnTo>
                        <a:pt x="401" y="83"/>
                      </a:lnTo>
                      <a:lnTo>
                        <a:pt x="402" y="83"/>
                      </a:lnTo>
                      <a:lnTo>
                        <a:pt x="404" y="83"/>
                      </a:lnTo>
                      <a:lnTo>
                        <a:pt x="406" y="83"/>
                      </a:lnTo>
                      <a:lnTo>
                        <a:pt x="406" y="80"/>
                      </a:lnTo>
                      <a:lnTo>
                        <a:pt x="410" y="80"/>
                      </a:lnTo>
                      <a:lnTo>
                        <a:pt x="410" y="82"/>
                      </a:lnTo>
                      <a:lnTo>
                        <a:pt x="413" y="82"/>
                      </a:lnTo>
                      <a:lnTo>
                        <a:pt x="415" y="80"/>
                      </a:lnTo>
                      <a:lnTo>
                        <a:pt x="417" y="80"/>
                      </a:lnTo>
                      <a:lnTo>
                        <a:pt x="418" y="79"/>
                      </a:lnTo>
                      <a:lnTo>
                        <a:pt x="418" y="79"/>
                      </a:lnTo>
                      <a:lnTo>
                        <a:pt x="418" y="79"/>
                      </a:lnTo>
                      <a:lnTo>
                        <a:pt x="418" y="79"/>
                      </a:lnTo>
                      <a:lnTo>
                        <a:pt x="417" y="79"/>
                      </a:lnTo>
                      <a:lnTo>
                        <a:pt x="418" y="78"/>
                      </a:lnTo>
                      <a:lnTo>
                        <a:pt x="419" y="78"/>
                      </a:lnTo>
                      <a:lnTo>
                        <a:pt x="421" y="78"/>
                      </a:lnTo>
                      <a:lnTo>
                        <a:pt x="422" y="78"/>
                      </a:lnTo>
                      <a:lnTo>
                        <a:pt x="425" y="78"/>
                      </a:lnTo>
                      <a:lnTo>
                        <a:pt x="425" y="78"/>
                      </a:lnTo>
                      <a:lnTo>
                        <a:pt x="421" y="76"/>
                      </a:lnTo>
                      <a:lnTo>
                        <a:pt x="417" y="76"/>
                      </a:lnTo>
                      <a:lnTo>
                        <a:pt x="418" y="74"/>
                      </a:lnTo>
                      <a:lnTo>
                        <a:pt x="421" y="74"/>
                      </a:lnTo>
                      <a:lnTo>
                        <a:pt x="423" y="74"/>
                      </a:lnTo>
                      <a:lnTo>
                        <a:pt x="425" y="74"/>
                      </a:lnTo>
                      <a:lnTo>
                        <a:pt x="426" y="74"/>
                      </a:lnTo>
                      <a:lnTo>
                        <a:pt x="426" y="74"/>
                      </a:lnTo>
                      <a:lnTo>
                        <a:pt x="427" y="74"/>
                      </a:lnTo>
                      <a:lnTo>
                        <a:pt x="427" y="72"/>
                      </a:lnTo>
                      <a:lnTo>
                        <a:pt x="428" y="72"/>
                      </a:lnTo>
                      <a:lnTo>
                        <a:pt x="428" y="72"/>
                      </a:lnTo>
                      <a:lnTo>
                        <a:pt x="430" y="74"/>
                      </a:lnTo>
                      <a:lnTo>
                        <a:pt x="432" y="74"/>
                      </a:lnTo>
                      <a:lnTo>
                        <a:pt x="434" y="74"/>
                      </a:lnTo>
                      <a:lnTo>
                        <a:pt x="436" y="74"/>
                      </a:lnTo>
                      <a:lnTo>
                        <a:pt x="438" y="74"/>
                      </a:lnTo>
                      <a:lnTo>
                        <a:pt x="439" y="71"/>
                      </a:lnTo>
                      <a:lnTo>
                        <a:pt x="440" y="71"/>
                      </a:lnTo>
                      <a:lnTo>
                        <a:pt x="440" y="70"/>
                      </a:lnTo>
                      <a:lnTo>
                        <a:pt x="442" y="70"/>
                      </a:lnTo>
                      <a:lnTo>
                        <a:pt x="444" y="70"/>
                      </a:lnTo>
                      <a:lnTo>
                        <a:pt x="446" y="69"/>
                      </a:lnTo>
                      <a:lnTo>
                        <a:pt x="446" y="69"/>
                      </a:lnTo>
                      <a:lnTo>
                        <a:pt x="447" y="67"/>
                      </a:lnTo>
                      <a:lnTo>
                        <a:pt x="447" y="66"/>
                      </a:lnTo>
                      <a:lnTo>
                        <a:pt x="453" y="65"/>
                      </a:lnTo>
                      <a:lnTo>
                        <a:pt x="455" y="63"/>
                      </a:lnTo>
                      <a:lnTo>
                        <a:pt x="461" y="63"/>
                      </a:lnTo>
                      <a:lnTo>
                        <a:pt x="461" y="65"/>
                      </a:lnTo>
                      <a:lnTo>
                        <a:pt x="464" y="65"/>
                      </a:lnTo>
                      <a:lnTo>
                        <a:pt x="464" y="66"/>
                      </a:lnTo>
                      <a:lnTo>
                        <a:pt x="465" y="66"/>
                      </a:lnTo>
                      <a:lnTo>
                        <a:pt x="466" y="65"/>
                      </a:lnTo>
                      <a:lnTo>
                        <a:pt x="466" y="65"/>
                      </a:lnTo>
                      <a:lnTo>
                        <a:pt x="469" y="65"/>
                      </a:lnTo>
                      <a:lnTo>
                        <a:pt x="469" y="65"/>
                      </a:lnTo>
                      <a:lnTo>
                        <a:pt x="469" y="65"/>
                      </a:lnTo>
                      <a:lnTo>
                        <a:pt x="470" y="63"/>
                      </a:lnTo>
                      <a:lnTo>
                        <a:pt x="472" y="65"/>
                      </a:lnTo>
                      <a:lnTo>
                        <a:pt x="472" y="66"/>
                      </a:lnTo>
                      <a:lnTo>
                        <a:pt x="474" y="67"/>
                      </a:lnTo>
                      <a:lnTo>
                        <a:pt x="474" y="67"/>
                      </a:lnTo>
                      <a:lnTo>
                        <a:pt x="474" y="67"/>
                      </a:lnTo>
                      <a:lnTo>
                        <a:pt x="477" y="67"/>
                      </a:lnTo>
                      <a:lnTo>
                        <a:pt x="478" y="67"/>
                      </a:lnTo>
                      <a:lnTo>
                        <a:pt x="478" y="67"/>
                      </a:lnTo>
                      <a:lnTo>
                        <a:pt x="478" y="67"/>
                      </a:lnTo>
                      <a:lnTo>
                        <a:pt x="480" y="70"/>
                      </a:lnTo>
                      <a:lnTo>
                        <a:pt x="481" y="72"/>
                      </a:lnTo>
                      <a:lnTo>
                        <a:pt x="483" y="72"/>
                      </a:lnTo>
                      <a:lnTo>
                        <a:pt x="485" y="71"/>
                      </a:lnTo>
                      <a:lnTo>
                        <a:pt x="487" y="71"/>
                      </a:lnTo>
                      <a:lnTo>
                        <a:pt x="489" y="71"/>
                      </a:lnTo>
                      <a:lnTo>
                        <a:pt x="489" y="71"/>
                      </a:lnTo>
                      <a:lnTo>
                        <a:pt x="490" y="71"/>
                      </a:lnTo>
                      <a:lnTo>
                        <a:pt x="490" y="71"/>
                      </a:lnTo>
                      <a:lnTo>
                        <a:pt x="491" y="74"/>
                      </a:lnTo>
                      <a:lnTo>
                        <a:pt x="493" y="74"/>
                      </a:lnTo>
                      <a:lnTo>
                        <a:pt x="493" y="74"/>
                      </a:lnTo>
                      <a:lnTo>
                        <a:pt x="495" y="74"/>
                      </a:lnTo>
                      <a:lnTo>
                        <a:pt x="497" y="75"/>
                      </a:lnTo>
                      <a:lnTo>
                        <a:pt x="503" y="76"/>
                      </a:lnTo>
                      <a:lnTo>
                        <a:pt x="503" y="75"/>
                      </a:lnTo>
                      <a:lnTo>
                        <a:pt x="507" y="75"/>
                      </a:lnTo>
                      <a:lnTo>
                        <a:pt x="507" y="74"/>
                      </a:lnTo>
                      <a:lnTo>
                        <a:pt x="508" y="74"/>
                      </a:lnTo>
                      <a:lnTo>
                        <a:pt x="508" y="74"/>
                      </a:lnTo>
                      <a:lnTo>
                        <a:pt x="510" y="74"/>
                      </a:lnTo>
                      <a:lnTo>
                        <a:pt x="511" y="74"/>
                      </a:lnTo>
                      <a:lnTo>
                        <a:pt x="512" y="74"/>
                      </a:lnTo>
                      <a:lnTo>
                        <a:pt x="514" y="75"/>
                      </a:lnTo>
                      <a:lnTo>
                        <a:pt x="515" y="75"/>
                      </a:lnTo>
                      <a:lnTo>
                        <a:pt x="516" y="75"/>
                      </a:lnTo>
                      <a:lnTo>
                        <a:pt x="518" y="75"/>
                      </a:lnTo>
                      <a:lnTo>
                        <a:pt x="519" y="74"/>
                      </a:lnTo>
                      <a:lnTo>
                        <a:pt x="519" y="74"/>
                      </a:lnTo>
                      <a:lnTo>
                        <a:pt x="521" y="74"/>
                      </a:lnTo>
                      <a:lnTo>
                        <a:pt x="521" y="72"/>
                      </a:lnTo>
                      <a:lnTo>
                        <a:pt x="523" y="72"/>
                      </a:lnTo>
                      <a:lnTo>
                        <a:pt x="523" y="72"/>
                      </a:lnTo>
                      <a:lnTo>
                        <a:pt x="524" y="72"/>
                      </a:lnTo>
                      <a:lnTo>
                        <a:pt x="524" y="71"/>
                      </a:lnTo>
                      <a:lnTo>
                        <a:pt x="525" y="71"/>
                      </a:lnTo>
                      <a:lnTo>
                        <a:pt x="525" y="70"/>
                      </a:lnTo>
                      <a:lnTo>
                        <a:pt x="525" y="70"/>
                      </a:lnTo>
                      <a:lnTo>
                        <a:pt x="527" y="70"/>
                      </a:lnTo>
                      <a:lnTo>
                        <a:pt x="528" y="69"/>
                      </a:lnTo>
                      <a:lnTo>
                        <a:pt x="528" y="66"/>
                      </a:lnTo>
                      <a:lnTo>
                        <a:pt x="529" y="66"/>
                      </a:lnTo>
                      <a:lnTo>
                        <a:pt x="529" y="63"/>
                      </a:lnTo>
                      <a:lnTo>
                        <a:pt x="528" y="61"/>
                      </a:lnTo>
                      <a:lnTo>
                        <a:pt x="527" y="58"/>
                      </a:lnTo>
                      <a:lnTo>
                        <a:pt x="527" y="55"/>
                      </a:lnTo>
                      <a:lnTo>
                        <a:pt x="524" y="55"/>
                      </a:lnTo>
                      <a:lnTo>
                        <a:pt x="524" y="54"/>
                      </a:lnTo>
                      <a:lnTo>
                        <a:pt x="523" y="53"/>
                      </a:lnTo>
                      <a:lnTo>
                        <a:pt x="523" y="53"/>
                      </a:lnTo>
                      <a:lnTo>
                        <a:pt x="521" y="53"/>
                      </a:lnTo>
                      <a:lnTo>
                        <a:pt x="520" y="52"/>
                      </a:lnTo>
                      <a:lnTo>
                        <a:pt x="519" y="52"/>
                      </a:lnTo>
                      <a:lnTo>
                        <a:pt x="519" y="50"/>
                      </a:lnTo>
                      <a:lnTo>
                        <a:pt x="516" y="50"/>
                      </a:lnTo>
                      <a:lnTo>
                        <a:pt x="515" y="49"/>
                      </a:lnTo>
                      <a:lnTo>
                        <a:pt x="514" y="49"/>
                      </a:lnTo>
                      <a:lnTo>
                        <a:pt x="514" y="48"/>
                      </a:lnTo>
                      <a:lnTo>
                        <a:pt x="511" y="48"/>
                      </a:lnTo>
                      <a:lnTo>
                        <a:pt x="511" y="46"/>
                      </a:lnTo>
                      <a:lnTo>
                        <a:pt x="508" y="45"/>
                      </a:lnTo>
                      <a:lnTo>
                        <a:pt x="508" y="44"/>
                      </a:lnTo>
                      <a:lnTo>
                        <a:pt x="508" y="44"/>
                      </a:lnTo>
                      <a:lnTo>
                        <a:pt x="507" y="41"/>
                      </a:lnTo>
                      <a:lnTo>
                        <a:pt x="504" y="41"/>
                      </a:lnTo>
                      <a:lnTo>
                        <a:pt x="504" y="41"/>
                      </a:lnTo>
                      <a:lnTo>
                        <a:pt x="504" y="41"/>
                      </a:lnTo>
                      <a:lnTo>
                        <a:pt x="503" y="38"/>
                      </a:lnTo>
                      <a:lnTo>
                        <a:pt x="503" y="38"/>
                      </a:lnTo>
                      <a:lnTo>
                        <a:pt x="503" y="37"/>
                      </a:lnTo>
                      <a:lnTo>
                        <a:pt x="500" y="37"/>
                      </a:lnTo>
                      <a:lnTo>
                        <a:pt x="500" y="36"/>
                      </a:lnTo>
                      <a:lnTo>
                        <a:pt x="498" y="36"/>
                      </a:lnTo>
                      <a:lnTo>
                        <a:pt x="498" y="34"/>
                      </a:lnTo>
                      <a:lnTo>
                        <a:pt x="498" y="33"/>
                      </a:lnTo>
                      <a:lnTo>
                        <a:pt x="497" y="32"/>
                      </a:lnTo>
                      <a:lnTo>
                        <a:pt x="494" y="33"/>
                      </a:lnTo>
                      <a:lnTo>
                        <a:pt x="494" y="32"/>
                      </a:lnTo>
                      <a:lnTo>
                        <a:pt x="494" y="32"/>
                      </a:lnTo>
                      <a:lnTo>
                        <a:pt x="494" y="31"/>
                      </a:lnTo>
                      <a:lnTo>
                        <a:pt x="493" y="29"/>
                      </a:lnTo>
                      <a:lnTo>
                        <a:pt x="493" y="29"/>
                      </a:lnTo>
                      <a:lnTo>
                        <a:pt x="491" y="28"/>
                      </a:lnTo>
                      <a:lnTo>
                        <a:pt x="491" y="27"/>
                      </a:lnTo>
                      <a:lnTo>
                        <a:pt x="486" y="28"/>
                      </a:lnTo>
                      <a:lnTo>
                        <a:pt x="486" y="27"/>
                      </a:lnTo>
                      <a:lnTo>
                        <a:pt x="490" y="25"/>
                      </a:lnTo>
                      <a:lnTo>
                        <a:pt x="490" y="23"/>
                      </a:lnTo>
                      <a:lnTo>
                        <a:pt x="493" y="23"/>
                      </a:lnTo>
                      <a:lnTo>
                        <a:pt x="493" y="24"/>
                      </a:lnTo>
                      <a:lnTo>
                        <a:pt x="493" y="24"/>
                      </a:lnTo>
                      <a:lnTo>
                        <a:pt x="494" y="24"/>
                      </a:lnTo>
                      <a:lnTo>
                        <a:pt x="495" y="23"/>
                      </a:lnTo>
                      <a:lnTo>
                        <a:pt x="495" y="20"/>
                      </a:lnTo>
                      <a:lnTo>
                        <a:pt x="495" y="20"/>
                      </a:lnTo>
                      <a:lnTo>
                        <a:pt x="497" y="19"/>
                      </a:lnTo>
                      <a:lnTo>
                        <a:pt x="497" y="19"/>
                      </a:lnTo>
                      <a:lnTo>
                        <a:pt x="498" y="19"/>
                      </a:lnTo>
                      <a:lnTo>
                        <a:pt x="498" y="16"/>
                      </a:lnTo>
                      <a:lnTo>
                        <a:pt x="499" y="16"/>
                      </a:lnTo>
                      <a:lnTo>
                        <a:pt x="499" y="15"/>
                      </a:lnTo>
                      <a:lnTo>
                        <a:pt x="498" y="15"/>
                      </a:lnTo>
                      <a:lnTo>
                        <a:pt x="498" y="14"/>
                      </a:lnTo>
                      <a:lnTo>
                        <a:pt x="495" y="14"/>
                      </a:lnTo>
                      <a:lnTo>
                        <a:pt x="493" y="11"/>
                      </a:lnTo>
                      <a:lnTo>
                        <a:pt x="497" y="11"/>
                      </a:lnTo>
                      <a:lnTo>
                        <a:pt x="499" y="11"/>
                      </a:lnTo>
                      <a:lnTo>
                        <a:pt x="500" y="11"/>
                      </a:lnTo>
                      <a:lnTo>
                        <a:pt x="500" y="10"/>
                      </a:lnTo>
                      <a:lnTo>
                        <a:pt x="500" y="10"/>
                      </a:lnTo>
                      <a:lnTo>
                        <a:pt x="500" y="10"/>
                      </a:lnTo>
                      <a:lnTo>
                        <a:pt x="500" y="8"/>
                      </a:lnTo>
                      <a:lnTo>
                        <a:pt x="500" y="7"/>
                      </a:lnTo>
                      <a:lnTo>
                        <a:pt x="502" y="7"/>
                      </a:lnTo>
                      <a:lnTo>
                        <a:pt x="502" y="7"/>
                      </a:lnTo>
                      <a:lnTo>
                        <a:pt x="503" y="7"/>
                      </a:lnTo>
                      <a:lnTo>
                        <a:pt x="503" y="7"/>
                      </a:lnTo>
                      <a:lnTo>
                        <a:pt x="504" y="7"/>
                      </a:lnTo>
                      <a:lnTo>
                        <a:pt x="506" y="6"/>
                      </a:lnTo>
                      <a:lnTo>
                        <a:pt x="506" y="4"/>
                      </a:lnTo>
                      <a:lnTo>
                        <a:pt x="507" y="4"/>
                      </a:lnTo>
                      <a:lnTo>
                        <a:pt x="508" y="3"/>
                      </a:lnTo>
                      <a:lnTo>
                        <a:pt x="511" y="3"/>
                      </a:lnTo>
                      <a:lnTo>
                        <a:pt x="511" y="2"/>
                      </a:lnTo>
                      <a:lnTo>
                        <a:pt x="510" y="2"/>
                      </a:lnTo>
                      <a:lnTo>
                        <a:pt x="510" y="0"/>
                      </a:lnTo>
                      <a:lnTo>
                        <a:pt x="510" y="0"/>
                      </a:lnTo>
                      <a:lnTo>
                        <a:pt x="508" y="2"/>
                      </a:lnTo>
                      <a:lnTo>
                        <a:pt x="508" y="2"/>
                      </a:lnTo>
                      <a:lnTo>
                        <a:pt x="508" y="2"/>
                      </a:lnTo>
                      <a:lnTo>
                        <a:pt x="502" y="3"/>
                      </a:lnTo>
                      <a:lnTo>
                        <a:pt x="502" y="2"/>
                      </a:lnTo>
                      <a:lnTo>
                        <a:pt x="498" y="3"/>
                      </a:lnTo>
                      <a:lnTo>
                        <a:pt x="497" y="4"/>
                      </a:lnTo>
                      <a:lnTo>
                        <a:pt x="491" y="6"/>
                      </a:lnTo>
                      <a:lnTo>
                        <a:pt x="490" y="8"/>
                      </a:lnTo>
                      <a:lnTo>
                        <a:pt x="485" y="8"/>
                      </a:lnTo>
                      <a:lnTo>
                        <a:pt x="483" y="10"/>
                      </a:lnTo>
                      <a:lnTo>
                        <a:pt x="481" y="11"/>
                      </a:lnTo>
                      <a:lnTo>
                        <a:pt x="481" y="10"/>
                      </a:lnTo>
                      <a:lnTo>
                        <a:pt x="480" y="10"/>
                      </a:lnTo>
                      <a:lnTo>
                        <a:pt x="477" y="12"/>
                      </a:lnTo>
                      <a:lnTo>
                        <a:pt x="476" y="12"/>
                      </a:lnTo>
                      <a:lnTo>
                        <a:pt x="476" y="12"/>
                      </a:lnTo>
                      <a:lnTo>
                        <a:pt x="476" y="14"/>
                      </a:lnTo>
                      <a:lnTo>
                        <a:pt x="474" y="14"/>
                      </a:lnTo>
                      <a:lnTo>
                        <a:pt x="474" y="14"/>
                      </a:lnTo>
                      <a:lnTo>
                        <a:pt x="474" y="14"/>
                      </a:lnTo>
                      <a:lnTo>
                        <a:pt x="474" y="14"/>
                      </a:lnTo>
                      <a:lnTo>
                        <a:pt x="474" y="15"/>
                      </a:lnTo>
                      <a:lnTo>
                        <a:pt x="466" y="15"/>
                      </a:lnTo>
                      <a:lnTo>
                        <a:pt x="466" y="14"/>
                      </a:lnTo>
                      <a:lnTo>
                        <a:pt x="465" y="14"/>
                      </a:lnTo>
                      <a:lnTo>
                        <a:pt x="464" y="14"/>
                      </a:lnTo>
                      <a:lnTo>
                        <a:pt x="463" y="14"/>
                      </a:lnTo>
                      <a:lnTo>
                        <a:pt x="461" y="14"/>
                      </a:lnTo>
                      <a:lnTo>
                        <a:pt x="461" y="16"/>
                      </a:lnTo>
                      <a:lnTo>
                        <a:pt x="464" y="17"/>
                      </a:lnTo>
                      <a:lnTo>
                        <a:pt x="464" y="17"/>
                      </a:lnTo>
                      <a:lnTo>
                        <a:pt x="465" y="19"/>
                      </a:lnTo>
                      <a:lnTo>
                        <a:pt x="465" y="19"/>
                      </a:lnTo>
                      <a:lnTo>
                        <a:pt x="465" y="19"/>
                      </a:lnTo>
                      <a:lnTo>
                        <a:pt x="465" y="19"/>
                      </a:lnTo>
                      <a:lnTo>
                        <a:pt x="466" y="20"/>
                      </a:lnTo>
                      <a:lnTo>
                        <a:pt x="469" y="20"/>
                      </a:lnTo>
                      <a:lnTo>
                        <a:pt x="469" y="23"/>
                      </a:lnTo>
                      <a:lnTo>
                        <a:pt x="469" y="24"/>
                      </a:lnTo>
                      <a:lnTo>
                        <a:pt x="470" y="24"/>
                      </a:lnTo>
                      <a:lnTo>
                        <a:pt x="470" y="25"/>
                      </a:lnTo>
                      <a:lnTo>
                        <a:pt x="476" y="25"/>
                      </a:lnTo>
                      <a:lnTo>
                        <a:pt x="476" y="25"/>
                      </a:lnTo>
                      <a:lnTo>
                        <a:pt x="476" y="25"/>
                      </a:lnTo>
                      <a:lnTo>
                        <a:pt x="477" y="25"/>
                      </a:lnTo>
                      <a:lnTo>
                        <a:pt x="477" y="25"/>
                      </a:lnTo>
                      <a:lnTo>
                        <a:pt x="480" y="25"/>
                      </a:lnTo>
                      <a:lnTo>
                        <a:pt x="480" y="25"/>
                      </a:lnTo>
                      <a:lnTo>
                        <a:pt x="483" y="24"/>
                      </a:lnTo>
                      <a:lnTo>
                        <a:pt x="483" y="25"/>
                      </a:lnTo>
                      <a:lnTo>
                        <a:pt x="485" y="25"/>
                      </a:lnTo>
                      <a:lnTo>
                        <a:pt x="483" y="28"/>
                      </a:lnTo>
                      <a:lnTo>
                        <a:pt x="483" y="28"/>
                      </a:lnTo>
                      <a:lnTo>
                        <a:pt x="483" y="29"/>
                      </a:lnTo>
                      <a:lnTo>
                        <a:pt x="480" y="29"/>
                      </a:lnTo>
                      <a:lnTo>
                        <a:pt x="480" y="29"/>
                      </a:lnTo>
                      <a:lnTo>
                        <a:pt x="480" y="31"/>
                      </a:lnTo>
                      <a:lnTo>
                        <a:pt x="478" y="31"/>
                      </a:lnTo>
                      <a:lnTo>
                        <a:pt x="477" y="31"/>
                      </a:lnTo>
                      <a:lnTo>
                        <a:pt x="477" y="31"/>
                      </a:lnTo>
                      <a:lnTo>
                        <a:pt x="476" y="29"/>
                      </a:lnTo>
                      <a:lnTo>
                        <a:pt x="476" y="29"/>
                      </a:lnTo>
                      <a:lnTo>
                        <a:pt x="476" y="31"/>
                      </a:lnTo>
                      <a:lnTo>
                        <a:pt x="472" y="32"/>
                      </a:lnTo>
                      <a:lnTo>
                        <a:pt x="470" y="33"/>
                      </a:lnTo>
                      <a:lnTo>
                        <a:pt x="468" y="33"/>
                      </a:lnTo>
                      <a:lnTo>
                        <a:pt x="468" y="33"/>
                      </a:lnTo>
                      <a:lnTo>
                        <a:pt x="464" y="34"/>
                      </a:lnTo>
                      <a:lnTo>
                        <a:pt x="464" y="36"/>
                      </a:lnTo>
                      <a:lnTo>
                        <a:pt x="459" y="36"/>
                      </a:lnTo>
                      <a:lnTo>
                        <a:pt x="459" y="37"/>
                      </a:lnTo>
                      <a:lnTo>
                        <a:pt x="457" y="37"/>
                      </a:lnTo>
                      <a:lnTo>
                        <a:pt x="456" y="37"/>
                      </a:lnTo>
                      <a:lnTo>
                        <a:pt x="457" y="36"/>
                      </a:lnTo>
                      <a:lnTo>
                        <a:pt x="457" y="36"/>
                      </a:lnTo>
                      <a:lnTo>
                        <a:pt x="457" y="34"/>
                      </a:lnTo>
                      <a:lnTo>
                        <a:pt x="459" y="34"/>
                      </a:lnTo>
                      <a:lnTo>
                        <a:pt x="457" y="28"/>
                      </a:lnTo>
                      <a:lnTo>
                        <a:pt x="456" y="28"/>
                      </a:lnTo>
                      <a:lnTo>
                        <a:pt x="455" y="27"/>
                      </a:lnTo>
                      <a:lnTo>
                        <a:pt x="455" y="27"/>
                      </a:lnTo>
                      <a:lnTo>
                        <a:pt x="452" y="27"/>
                      </a:lnTo>
                      <a:lnTo>
                        <a:pt x="452" y="25"/>
                      </a:lnTo>
                      <a:lnTo>
                        <a:pt x="452" y="25"/>
                      </a:lnTo>
                      <a:lnTo>
                        <a:pt x="452" y="27"/>
                      </a:lnTo>
                      <a:lnTo>
                        <a:pt x="448" y="27"/>
                      </a:lnTo>
                      <a:lnTo>
                        <a:pt x="449" y="25"/>
                      </a:lnTo>
                      <a:lnTo>
                        <a:pt x="451" y="24"/>
                      </a:lnTo>
                      <a:lnTo>
                        <a:pt x="452" y="23"/>
                      </a:lnTo>
                      <a:lnTo>
                        <a:pt x="452" y="21"/>
                      </a:lnTo>
                      <a:lnTo>
                        <a:pt x="456" y="21"/>
                      </a:lnTo>
                      <a:lnTo>
                        <a:pt x="457" y="20"/>
                      </a:lnTo>
                      <a:lnTo>
                        <a:pt x="461" y="20"/>
                      </a:lnTo>
                      <a:lnTo>
                        <a:pt x="460" y="17"/>
                      </a:lnTo>
                      <a:lnTo>
                        <a:pt x="460" y="16"/>
                      </a:lnTo>
                      <a:lnTo>
                        <a:pt x="456" y="16"/>
                      </a:lnTo>
                      <a:lnTo>
                        <a:pt x="456" y="15"/>
                      </a:lnTo>
                      <a:lnTo>
                        <a:pt x="453" y="15"/>
                      </a:lnTo>
                      <a:lnTo>
                        <a:pt x="451" y="15"/>
                      </a:lnTo>
                      <a:lnTo>
                        <a:pt x="451" y="15"/>
                      </a:lnTo>
                      <a:lnTo>
                        <a:pt x="451" y="17"/>
                      </a:lnTo>
                      <a:lnTo>
                        <a:pt x="449" y="17"/>
                      </a:lnTo>
                      <a:lnTo>
                        <a:pt x="448" y="17"/>
                      </a:lnTo>
                      <a:lnTo>
                        <a:pt x="447" y="16"/>
                      </a:lnTo>
                      <a:lnTo>
                        <a:pt x="446" y="16"/>
                      </a:lnTo>
                      <a:lnTo>
                        <a:pt x="443" y="15"/>
                      </a:lnTo>
                      <a:lnTo>
                        <a:pt x="443" y="14"/>
                      </a:lnTo>
                      <a:lnTo>
                        <a:pt x="440" y="14"/>
                      </a:lnTo>
                      <a:lnTo>
                        <a:pt x="440" y="12"/>
                      </a:lnTo>
                      <a:lnTo>
                        <a:pt x="440" y="12"/>
                      </a:lnTo>
                      <a:lnTo>
                        <a:pt x="440" y="12"/>
                      </a:lnTo>
                      <a:lnTo>
                        <a:pt x="446" y="12"/>
                      </a:lnTo>
                      <a:lnTo>
                        <a:pt x="447" y="11"/>
                      </a:lnTo>
                      <a:lnTo>
                        <a:pt x="447" y="11"/>
                      </a:lnTo>
                      <a:lnTo>
                        <a:pt x="444" y="11"/>
                      </a:lnTo>
                      <a:lnTo>
                        <a:pt x="443" y="11"/>
                      </a:lnTo>
                      <a:lnTo>
                        <a:pt x="443" y="10"/>
                      </a:lnTo>
                      <a:lnTo>
                        <a:pt x="443" y="10"/>
                      </a:lnTo>
                      <a:lnTo>
                        <a:pt x="442" y="8"/>
                      </a:lnTo>
                      <a:lnTo>
                        <a:pt x="442" y="8"/>
                      </a:lnTo>
                      <a:lnTo>
                        <a:pt x="442" y="10"/>
                      </a:lnTo>
                      <a:lnTo>
                        <a:pt x="442" y="10"/>
                      </a:lnTo>
                      <a:lnTo>
                        <a:pt x="442" y="10"/>
                      </a:lnTo>
                      <a:lnTo>
                        <a:pt x="435" y="11"/>
                      </a:lnTo>
                      <a:lnTo>
                        <a:pt x="435" y="10"/>
                      </a:lnTo>
                      <a:lnTo>
                        <a:pt x="435" y="10"/>
                      </a:lnTo>
                      <a:lnTo>
                        <a:pt x="435" y="11"/>
                      </a:lnTo>
                      <a:lnTo>
                        <a:pt x="432" y="11"/>
                      </a:lnTo>
                      <a:lnTo>
                        <a:pt x="431" y="12"/>
                      </a:lnTo>
                      <a:lnTo>
                        <a:pt x="431" y="14"/>
                      </a:lnTo>
                      <a:lnTo>
                        <a:pt x="430" y="15"/>
                      </a:lnTo>
                      <a:lnTo>
                        <a:pt x="428" y="15"/>
                      </a:lnTo>
                      <a:lnTo>
                        <a:pt x="428" y="17"/>
                      </a:lnTo>
                      <a:lnTo>
                        <a:pt x="427" y="19"/>
                      </a:lnTo>
                      <a:lnTo>
                        <a:pt x="425" y="20"/>
                      </a:lnTo>
                      <a:lnTo>
                        <a:pt x="423" y="21"/>
                      </a:lnTo>
                      <a:lnTo>
                        <a:pt x="423" y="24"/>
                      </a:lnTo>
                      <a:lnTo>
                        <a:pt x="423" y="24"/>
                      </a:lnTo>
                      <a:lnTo>
                        <a:pt x="422" y="24"/>
                      </a:lnTo>
                      <a:lnTo>
                        <a:pt x="422" y="23"/>
                      </a:lnTo>
                      <a:lnTo>
                        <a:pt x="422" y="24"/>
                      </a:lnTo>
                      <a:lnTo>
                        <a:pt x="422" y="24"/>
                      </a:lnTo>
                      <a:lnTo>
                        <a:pt x="421" y="24"/>
                      </a:lnTo>
                      <a:lnTo>
                        <a:pt x="421" y="25"/>
                      </a:lnTo>
                      <a:lnTo>
                        <a:pt x="422" y="25"/>
                      </a:lnTo>
                      <a:lnTo>
                        <a:pt x="421" y="27"/>
                      </a:lnTo>
                      <a:lnTo>
                        <a:pt x="422" y="29"/>
                      </a:lnTo>
                      <a:lnTo>
                        <a:pt x="421" y="29"/>
                      </a:lnTo>
                      <a:lnTo>
                        <a:pt x="421" y="31"/>
                      </a:lnTo>
                      <a:lnTo>
                        <a:pt x="421" y="31"/>
                      </a:lnTo>
                      <a:lnTo>
                        <a:pt x="421" y="33"/>
                      </a:lnTo>
                      <a:lnTo>
                        <a:pt x="421" y="33"/>
                      </a:lnTo>
                      <a:lnTo>
                        <a:pt x="419" y="34"/>
                      </a:lnTo>
                      <a:lnTo>
                        <a:pt x="417" y="33"/>
                      </a:lnTo>
                      <a:lnTo>
                        <a:pt x="417" y="34"/>
                      </a:lnTo>
                      <a:lnTo>
                        <a:pt x="417" y="34"/>
                      </a:lnTo>
                      <a:lnTo>
                        <a:pt x="415" y="34"/>
                      </a:lnTo>
                      <a:lnTo>
                        <a:pt x="417" y="37"/>
                      </a:lnTo>
                      <a:lnTo>
                        <a:pt x="415" y="37"/>
                      </a:lnTo>
                      <a:lnTo>
                        <a:pt x="415" y="38"/>
                      </a:lnTo>
                      <a:lnTo>
                        <a:pt x="415" y="38"/>
                      </a:lnTo>
                      <a:lnTo>
                        <a:pt x="414" y="40"/>
                      </a:lnTo>
                      <a:lnTo>
                        <a:pt x="413" y="40"/>
                      </a:lnTo>
                      <a:lnTo>
                        <a:pt x="414" y="44"/>
                      </a:lnTo>
                      <a:lnTo>
                        <a:pt x="413" y="46"/>
                      </a:lnTo>
                      <a:lnTo>
                        <a:pt x="413" y="49"/>
                      </a:lnTo>
                      <a:lnTo>
                        <a:pt x="411" y="49"/>
                      </a:lnTo>
                      <a:lnTo>
                        <a:pt x="410" y="52"/>
                      </a:lnTo>
                      <a:lnTo>
                        <a:pt x="409" y="52"/>
                      </a:lnTo>
                      <a:lnTo>
                        <a:pt x="409" y="53"/>
                      </a:lnTo>
                      <a:lnTo>
                        <a:pt x="408" y="54"/>
                      </a:lnTo>
                      <a:lnTo>
                        <a:pt x="406" y="55"/>
                      </a:lnTo>
                      <a:lnTo>
                        <a:pt x="406" y="58"/>
                      </a:lnTo>
                      <a:lnTo>
                        <a:pt x="406" y="59"/>
                      </a:lnTo>
                      <a:lnTo>
                        <a:pt x="406" y="59"/>
                      </a:lnTo>
                      <a:lnTo>
                        <a:pt x="405" y="59"/>
                      </a:lnTo>
                      <a:lnTo>
                        <a:pt x="404" y="61"/>
                      </a:lnTo>
                      <a:lnTo>
                        <a:pt x="404" y="62"/>
                      </a:lnTo>
                      <a:lnTo>
                        <a:pt x="406" y="62"/>
                      </a:lnTo>
                      <a:lnTo>
                        <a:pt x="406" y="65"/>
                      </a:lnTo>
                      <a:lnTo>
                        <a:pt x="408" y="65"/>
                      </a:lnTo>
                      <a:lnTo>
                        <a:pt x="408" y="66"/>
                      </a:lnTo>
                      <a:lnTo>
                        <a:pt x="408" y="66"/>
                      </a:lnTo>
                      <a:lnTo>
                        <a:pt x="408" y="69"/>
                      </a:lnTo>
                      <a:lnTo>
                        <a:pt x="409" y="69"/>
                      </a:lnTo>
                      <a:lnTo>
                        <a:pt x="409" y="70"/>
                      </a:lnTo>
                      <a:lnTo>
                        <a:pt x="410" y="71"/>
                      </a:lnTo>
                      <a:lnTo>
                        <a:pt x="413" y="71"/>
                      </a:lnTo>
                      <a:lnTo>
                        <a:pt x="414" y="72"/>
                      </a:lnTo>
                      <a:lnTo>
                        <a:pt x="417" y="74"/>
                      </a:lnTo>
                      <a:lnTo>
                        <a:pt x="417" y="75"/>
                      </a:lnTo>
                      <a:lnTo>
                        <a:pt x="415" y="75"/>
                      </a:lnTo>
                      <a:lnTo>
                        <a:pt x="415" y="76"/>
                      </a:lnTo>
                      <a:lnTo>
                        <a:pt x="413" y="76"/>
                      </a:lnTo>
                      <a:lnTo>
                        <a:pt x="413" y="76"/>
                      </a:lnTo>
                      <a:lnTo>
                        <a:pt x="411" y="76"/>
                      </a:lnTo>
                      <a:lnTo>
                        <a:pt x="411" y="78"/>
                      </a:lnTo>
                      <a:lnTo>
                        <a:pt x="406" y="78"/>
                      </a:lnTo>
                      <a:lnTo>
                        <a:pt x="404" y="80"/>
                      </a:lnTo>
                      <a:lnTo>
                        <a:pt x="398" y="82"/>
                      </a:lnTo>
                      <a:lnTo>
                        <a:pt x="398" y="83"/>
                      </a:lnTo>
                      <a:lnTo>
                        <a:pt x="397" y="83"/>
                      </a:lnTo>
                      <a:lnTo>
                        <a:pt x="396" y="84"/>
                      </a:lnTo>
                      <a:lnTo>
                        <a:pt x="394" y="84"/>
                      </a:lnTo>
                      <a:lnTo>
                        <a:pt x="394" y="86"/>
                      </a:lnTo>
                      <a:lnTo>
                        <a:pt x="392" y="86"/>
                      </a:lnTo>
                      <a:lnTo>
                        <a:pt x="392" y="83"/>
                      </a:lnTo>
                      <a:lnTo>
                        <a:pt x="393" y="82"/>
                      </a:lnTo>
                      <a:lnTo>
                        <a:pt x="393" y="82"/>
                      </a:lnTo>
                      <a:lnTo>
                        <a:pt x="394" y="82"/>
                      </a:lnTo>
                      <a:lnTo>
                        <a:pt x="394" y="80"/>
                      </a:lnTo>
                      <a:lnTo>
                        <a:pt x="393" y="80"/>
                      </a:lnTo>
                      <a:lnTo>
                        <a:pt x="392" y="79"/>
                      </a:lnTo>
                      <a:lnTo>
                        <a:pt x="391" y="79"/>
                      </a:lnTo>
                      <a:lnTo>
                        <a:pt x="391" y="76"/>
                      </a:lnTo>
                      <a:lnTo>
                        <a:pt x="388" y="78"/>
                      </a:lnTo>
                      <a:lnTo>
                        <a:pt x="385" y="78"/>
                      </a:lnTo>
                      <a:lnTo>
                        <a:pt x="381" y="78"/>
                      </a:lnTo>
                      <a:lnTo>
                        <a:pt x="381" y="78"/>
                      </a:lnTo>
                      <a:lnTo>
                        <a:pt x="377" y="78"/>
                      </a:lnTo>
                      <a:lnTo>
                        <a:pt x="377" y="78"/>
                      </a:lnTo>
                      <a:lnTo>
                        <a:pt x="376" y="78"/>
                      </a:lnTo>
                      <a:lnTo>
                        <a:pt x="376" y="76"/>
                      </a:lnTo>
                      <a:lnTo>
                        <a:pt x="376" y="76"/>
                      </a:lnTo>
                      <a:lnTo>
                        <a:pt x="375" y="76"/>
                      </a:lnTo>
                      <a:lnTo>
                        <a:pt x="374" y="76"/>
                      </a:lnTo>
                      <a:lnTo>
                        <a:pt x="371" y="78"/>
                      </a:lnTo>
                      <a:lnTo>
                        <a:pt x="370" y="78"/>
                      </a:lnTo>
                      <a:lnTo>
                        <a:pt x="370" y="80"/>
                      </a:lnTo>
                      <a:lnTo>
                        <a:pt x="371" y="80"/>
                      </a:lnTo>
                      <a:lnTo>
                        <a:pt x="371" y="82"/>
                      </a:lnTo>
                      <a:lnTo>
                        <a:pt x="374" y="82"/>
                      </a:lnTo>
                      <a:lnTo>
                        <a:pt x="374" y="83"/>
                      </a:lnTo>
                      <a:lnTo>
                        <a:pt x="375" y="84"/>
                      </a:lnTo>
                      <a:lnTo>
                        <a:pt x="371" y="84"/>
                      </a:lnTo>
                      <a:lnTo>
                        <a:pt x="372" y="86"/>
                      </a:lnTo>
                      <a:lnTo>
                        <a:pt x="371" y="86"/>
                      </a:lnTo>
                      <a:lnTo>
                        <a:pt x="371" y="87"/>
                      </a:lnTo>
                      <a:lnTo>
                        <a:pt x="368" y="86"/>
                      </a:lnTo>
                      <a:lnTo>
                        <a:pt x="368" y="86"/>
                      </a:lnTo>
                      <a:lnTo>
                        <a:pt x="367" y="87"/>
                      </a:lnTo>
                      <a:lnTo>
                        <a:pt x="368" y="88"/>
                      </a:lnTo>
                      <a:lnTo>
                        <a:pt x="367" y="88"/>
                      </a:lnTo>
                      <a:lnTo>
                        <a:pt x="366" y="87"/>
                      </a:lnTo>
                      <a:lnTo>
                        <a:pt x="366" y="87"/>
                      </a:lnTo>
                      <a:lnTo>
                        <a:pt x="366" y="84"/>
                      </a:lnTo>
                      <a:lnTo>
                        <a:pt x="364" y="84"/>
                      </a:lnTo>
                      <a:lnTo>
                        <a:pt x="363" y="83"/>
                      </a:lnTo>
                      <a:lnTo>
                        <a:pt x="362" y="80"/>
                      </a:lnTo>
                      <a:lnTo>
                        <a:pt x="362" y="80"/>
                      </a:lnTo>
                      <a:lnTo>
                        <a:pt x="362" y="82"/>
                      </a:lnTo>
                      <a:lnTo>
                        <a:pt x="362" y="82"/>
                      </a:lnTo>
                      <a:lnTo>
                        <a:pt x="360" y="82"/>
                      </a:lnTo>
                      <a:lnTo>
                        <a:pt x="360" y="84"/>
                      </a:lnTo>
                      <a:lnTo>
                        <a:pt x="360" y="84"/>
                      </a:lnTo>
                      <a:lnTo>
                        <a:pt x="359" y="88"/>
                      </a:lnTo>
                      <a:lnTo>
                        <a:pt x="359" y="88"/>
                      </a:lnTo>
                      <a:lnTo>
                        <a:pt x="360" y="88"/>
                      </a:lnTo>
                      <a:lnTo>
                        <a:pt x="360" y="88"/>
                      </a:lnTo>
                      <a:lnTo>
                        <a:pt x="362" y="89"/>
                      </a:lnTo>
                      <a:lnTo>
                        <a:pt x="362" y="92"/>
                      </a:lnTo>
                      <a:lnTo>
                        <a:pt x="363" y="93"/>
                      </a:lnTo>
                      <a:lnTo>
                        <a:pt x="364" y="95"/>
                      </a:lnTo>
                      <a:lnTo>
                        <a:pt x="366" y="96"/>
                      </a:lnTo>
                      <a:lnTo>
                        <a:pt x="367" y="99"/>
                      </a:lnTo>
                      <a:lnTo>
                        <a:pt x="364" y="99"/>
                      </a:lnTo>
                      <a:lnTo>
                        <a:pt x="363" y="96"/>
                      </a:lnTo>
                      <a:lnTo>
                        <a:pt x="362" y="96"/>
                      </a:lnTo>
                      <a:lnTo>
                        <a:pt x="362" y="99"/>
                      </a:lnTo>
                      <a:lnTo>
                        <a:pt x="363" y="100"/>
                      </a:lnTo>
                      <a:lnTo>
                        <a:pt x="364" y="101"/>
                      </a:lnTo>
                      <a:lnTo>
                        <a:pt x="363" y="101"/>
                      </a:lnTo>
                      <a:lnTo>
                        <a:pt x="362" y="103"/>
                      </a:lnTo>
                      <a:lnTo>
                        <a:pt x="362" y="103"/>
                      </a:lnTo>
                      <a:lnTo>
                        <a:pt x="362" y="103"/>
                      </a:lnTo>
                      <a:lnTo>
                        <a:pt x="362" y="103"/>
                      </a:lnTo>
                      <a:lnTo>
                        <a:pt x="360" y="103"/>
                      </a:lnTo>
                      <a:lnTo>
                        <a:pt x="360" y="104"/>
                      </a:lnTo>
                      <a:lnTo>
                        <a:pt x="362" y="104"/>
                      </a:lnTo>
                      <a:lnTo>
                        <a:pt x="362" y="104"/>
                      </a:lnTo>
                      <a:lnTo>
                        <a:pt x="364" y="104"/>
                      </a:lnTo>
                      <a:lnTo>
                        <a:pt x="364" y="104"/>
                      </a:lnTo>
                      <a:lnTo>
                        <a:pt x="363" y="103"/>
                      </a:lnTo>
                      <a:lnTo>
                        <a:pt x="363" y="103"/>
                      </a:lnTo>
                      <a:lnTo>
                        <a:pt x="363" y="103"/>
                      </a:lnTo>
                      <a:lnTo>
                        <a:pt x="364" y="101"/>
                      </a:lnTo>
                      <a:lnTo>
                        <a:pt x="366" y="101"/>
                      </a:lnTo>
                      <a:lnTo>
                        <a:pt x="367" y="101"/>
                      </a:lnTo>
                      <a:lnTo>
                        <a:pt x="367" y="103"/>
                      </a:lnTo>
                      <a:lnTo>
                        <a:pt x="368" y="103"/>
                      </a:lnTo>
                      <a:lnTo>
                        <a:pt x="370" y="103"/>
                      </a:lnTo>
                      <a:lnTo>
                        <a:pt x="370" y="104"/>
                      </a:lnTo>
                      <a:lnTo>
                        <a:pt x="372" y="105"/>
                      </a:lnTo>
                      <a:lnTo>
                        <a:pt x="374" y="106"/>
                      </a:lnTo>
                      <a:lnTo>
                        <a:pt x="376" y="106"/>
                      </a:lnTo>
                      <a:lnTo>
                        <a:pt x="376" y="109"/>
                      </a:lnTo>
                      <a:lnTo>
                        <a:pt x="379" y="110"/>
                      </a:lnTo>
                      <a:lnTo>
                        <a:pt x="379" y="112"/>
                      </a:lnTo>
                      <a:lnTo>
                        <a:pt x="379" y="112"/>
                      </a:lnTo>
                      <a:lnTo>
                        <a:pt x="379" y="112"/>
                      </a:lnTo>
                      <a:lnTo>
                        <a:pt x="380" y="113"/>
                      </a:lnTo>
                      <a:lnTo>
                        <a:pt x="379" y="113"/>
                      </a:lnTo>
                      <a:lnTo>
                        <a:pt x="379" y="113"/>
                      </a:lnTo>
                      <a:lnTo>
                        <a:pt x="375" y="110"/>
                      </a:lnTo>
                      <a:lnTo>
                        <a:pt x="375" y="109"/>
                      </a:lnTo>
                      <a:lnTo>
                        <a:pt x="371" y="109"/>
                      </a:lnTo>
                      <a:lnTo>
                        <a:pt x="370" y="108"/>
                      </a:lnTo>
                      <a:lnTo>
                        <a:pt x="370" y="108"/>
                      </a:lnTo>
                      <a:lnTo>
                        <a:pt x="368" y="108"/>
                      </a:lnTo>
                      <a:lnTo>
                        <a:pt x="368" y="106"/>
                      </a:lnTo>
                      <a:lnTo>
                        <a:pt x="367" y="105"/>
                      </a:lnTo>
                      <a:lnTo>
                        <a:pt x="366" y="105"/>
                      </a:lnTo>
                      <a:lnTo>
                        <a:pt x="364" y="104"/>
                      </a:lnTo>
                      <a:lnTo>
                        <a:pt x="364" y="105"/>
                      </a:lnTo>
                      <a:lnTo>
                        <a:pt x="366" y="105"/>
                      </a:lnTo>
                      <a:lnTo>
                        <a:pt x="366" y="106"/>
                      </a:lnTo>
                      <a:lnTo>
                        <a:pt x="367" y="108"/>
                      </a:lnTo>
                      <a:lnTo>
                        <a:pt x="367" y="108"/>
                      </a:lnTo>
                      <a:lnTo>
                        <a:pt x="368" y="108"/>
                      </a:lnTo>
                      <a:lnTo>
                        <a:pt x="370" y="110"/>
                      </a:lnTo>
                      <a:lnTo>
                        <a:pt x="371" y="110"/>
                      </a:lnTo>
                      <a:lnTo>
                        <a:pt x="372" y="112"/>
                      </a:lnTo>
                      <a:lnTo>
                        <a:pt x="372" y="112"/>
                      </a:lnTo>
                      <a:lnTo>
                        <a:pt x="372" y="114"/>
                      </a:lnTo>
                      <a:lnTo>
                        <a:pt x="372" y="117"/>
                      </a:lnTo>
                      <a:lnTo>
                        <a:pt x="371" y="116"/>
                      </a:lnTo>
                      <a:lnTo>
                        <a:pt x="370" y="116"/>
                      </a:lnTo>
                      <a:lnTo>
                        <a:pt x="368" y="114"/>
                      </a:lnTo>
                      <a:lnTo>
                        <a:pt x="368" y="113"/>
                      </a:lnTo>
                      <a:lnTo>
                        <a:pt x="367" y="113"/>
                      </a:lnTo>
                      <a:lnTo>
                        <a:pt x="367" y="114"/>
                      </a:lnTo>
                      <a:lnTo>
                        <a:pt x="364" y="114"/>
                      </a:lnTo>
                      <a:lnTo>
                        <a:pt x="364" y="116"/>
                      </a:lnTo>
                      <a:lnTo>
                        <a:pt x="366" y="116"/>
                      </a:lnTo>
                      <a:lnTo>
                        <a:pt x="366" y="117"/>
                      </a:lnTo>
                      <a:lnTo>
                        <a:pt x="366" y="117"/>
                      </a:lnTo>
                      <a:lnTo>
                        <a:pt x="367" y="117"/>
                      </a:lnTo>
                      <a:lnTo>
                        <a:pt x="367" y="118"/>
                      </a:lnTo>
                      <a:lnTo>
                        <a:pt x="367" y="118"/>
                      </a:lnTo>
                      <a:lnTo>
                        <a:pt x="368" y="120"/>
                      </a:lnTo>
                      <a:lnTo>
                        <a:pt x="367" y="120"/>
                      </a:lnTo>
                      <a:lnTo>
                        <a:pt x="367" y="121"/>
                      </a:lnTo>
                      <a:lnTo>
                        <a:pt x="364" y="121"/>
                      </a:lnTo>
                      <a:lnTo>
                        <a:pt x="360" y="120"/>
                      </a:lnTo>
                      <a:lnTo>
                        <a:pt x="360" y="120"/>
                      </a:lnTo>
                      <a:lnTo>
                        <a:pt x="360" y="124"/>
                      </a:lnTo>
                      <a:lnTo>
                        <a:pt x="353" y="122"/>
                      </a:lnTo>
                      <a:lnTo>
                        <a:pt x="353" y="124"/>
                      </a:lnTo>
                      <a:lnTo>
                        <a:pt x="350" y="124"/>
                      </a:lnTo>
                      <a:lnTo>
                        <a:pt x="350" y="122"/>
                      </a:lnTo>
                      <a:lnTo>
                        <a:pt x="349" y="120"/>
                      </a:lnTo>
                      <a:lnTo>
                        <a:pt x="350" y="118"/>
                      </a:lnTo>
                      <a:lnTo>
                        <a:pt x="350" y="117"/>
                      </a:lnTo>
                      <a:lnTo>
                        <a:pt x="349" y="114"/>
                      </a:lnTo>
                      <a:lnTo>
                        <a:pt x="347" y="114"/>
                      </a:lnTo>
                      <a:lnTo>
                        <a:pt x="347" y="113"/>
                      </a:lnTo>
                      <a:lnTo>
                        <a:pt x="347" y="113"/>
                      </a:lnTo>
                      <a:lnTo>
                        <a:pt x="347" y="112"/>
                      </a:lnTo>
                      <a:lnTo>
                        <a:pt x="349" y="112"/>
                      </a:lnTo>
                      <a:lnTo>
                        <a:pt x="349" y="110"/>
                      </a:lnTo>
                      <a:lnTo>
                        <a:pt x="351" y="110"/>
                      </a:lnTo>
                      <a:lnTo>
                        <a:pt x="351" y="110"/>
                      </a:lnTo>
                      <a:lnTo>
                        <a:pt x="354" y="110"/>
                      </a:lnTo>
                      <a:lnTo>
                        <a:pt x="354" y="110"/>
                      </a:lnTo>
                      <a:lnTo>
                        <a:pt x="355" y="110"/>
                      </a:lnTo>
                      <a:lnTo>
                        <a:pt x="356" y="113"/>
                      </a:lnTo>
                      <a:lnTo>
                        <a:pt x="360" y="113"/>
                      </a:lnTo>
                      <a:lnTo>
                        <a:pt x="362" y="112"/>
                      </a:lnTo>
                      <a:lnTo>
                        <a:pt x="360" y="112"/>
                      </a:lnTo>
                      <a:lnTo>
                        <a:pt x="360" y="112"/>
                      </a:lnTo>
                      <a:lnTo>
                        <a:pt x="359" y="112"/>
                      </a:lnTo>
                      <a:lnTo>
                        <a:pt x="358" y="109"/>
                      </a:lnTo>
                      <a:lnTo>
                        <a:pt x="354" y="109"/>
                      </a:lnTo>
                      <a:lnTo>
                        <a:pt x="354" y="108"/>
                      </a:lnTo>
                      <a:lnTo>
                        <a:pt x="351" y="108"/>
                      </a:lnTo>
                      <a:lnTo>
                        <a:pt x="349" y="108"/>
                      </a:lnTo>
                      <a:lnTo>
                        <a:pt x="347" y="109"/>
                      </a:lnTo>
                      <a:lnTo>
                        <a:pt x="346" y="108"/>
                      </a:lnTo>
                      <a:lnTo>
                        <a:pt x="346" y="106"/>
                      </a:lnTo>
                      <a:lnTo>
                        <a:pt x="346" y="105"/>
                      </a:lnTo>
                      <a:lnTo>
                        <a:pt x="346" y="103"/>
                      </a:lnTo>
                      <a:lnTo>
                        <a:pt x="347" y="103"/>
                      </a:lnTo>
                      <a:lnTo>
                        <a:pt x="347" y="101"/>
                      </a:lnTo>
                      <a:lnTo>
                        <a:pt x="346" y="101"/>
                      </a:lnTo>
                      <a:lnTo>
                        <a:pt x="345" y="101"/>
                      </a:lnTo>
                      <a:lnTo>
                        <a:pt x="345" y="101"/>
                      </a:lnTo>
                      <a:lnTo>
                        <a:pt x="342" y="99"/>
                      </a:lnTo>
                      <a:lnTo>
                        <a:pt x="342" y="97"/>
                      </a:lnTo>
                      <a:lnTo>
                        <a:pt x="339" y="96"/>
                      </a:lnTo>
                      <a:lnTo>
                        <a:pt x="339" y="93"/>
                      </a:lnTo>
                      <a:lnTo>
                        <a:pt x="338" y="93"/>
                      </a:lnTo>
                      <a:lnTo>
                        <a:pt x="338" y="92"/>
                      </a:lnTo>
                      <a:lnTo>
                        <a:pt x="338" y="92"/>
                      </a:lnTo>
                      <a:lnTo>
                        <a:pt x="338" y="91"/>
                      </a:lnTo>
                      <a:lnTo>
                        <a:pt x="337" y="91"/>
                      </a:lnTo>
                      <a:lnTo>
                        <a:pt x="337" y="89"/>
                      </a:lnTo>
                      <a:lnTo>
                        <a:pt x="334" y="88"/>
                      </a:lnTo>
                      <a:lnTo>
                        <a:pt x="334" y="87"/>
                      </a:lnTo>
                      <a:lnTo>
                        <a:pt x="333" y="87"/>
                      </a:lnTo>
                      <a:lnTo>
                        <a:pt x="332" y="86"/>
                      </a:lnTo>
                      <a:lnTo>
                        <a:pt x="332" y="84"/>
                      </a:lnTo>
                      <a:lnTo>
                        <a:pt x="330" y="82"/>
                      </a:lnTo>
                      <a:lnTo>
                        <a:pt x="330" y="82"/>
                      </a:lnTo>
                      <a:lnTo>
                        <a:pt x="330" y="80"/>
                      </a:lnTo>
                      <a:lnTo>
                        <a:pt x="330" y="78"/>
                      </a:lnTo>
                      <a:lnTo>
                        <a:pt x="330" y="76"/>
                      </a:lnTo>
                      <a:lnTo>
                        <a:pt x="332" y="76"/>
                      </a:lnTo>
                      <a:lnTo>
                        <a:pt x="332" y="74"/>
                      </a:lnTo>
                      <a:lnTo>
                        <a:pt x="332" y="74"/>
                      </a:lnTo>
                      <a:lnTo>
                        <a:pt x="332" y="72"/>
                      </a:lnTo>
                      <a:lnTo>
                        <a:pt x="332" y="72"/>
                      </a:lnTo>
                      <a:lnTo>
                        <a:pt x="330" y="71"/>
                      </a:lnTo>
                      <a:lnTo>
                        <a:pt x="330" y="71"/>
                      </a:lnTo>
                      <a:lnTo>
                        <a:pt x="332" y="71"/>
                      </a:lnTo>
                      <a:lnTo>
                        <a:pt x="332" y="70"/>
                      </a:lnTo>
                      <a:lnTo>
                        <a:pt x="332" y="70"/>
                      </a:lnTo>
                      <a:lnTo>
                        <a:pt x="332" y="66"/>
                      </a:lnTo>
                      <a:lnTo>
                        <a:pt x="332" y="66"/>
                      </a:lnTo>
                      <a:lnTo>
                        <a:pt x="332" y="66"/>
                      </a:lnTo>
                      <a:lnTo>
                        <a:pt x="328" y="66"/>
                      </a:lnTo>
                      <a:lnTo>
                        <a:pt x="328" y="63"/>
                      </a:lnTo>
                      <a:lnTo>
                        <a:pt x="326" y="62"/>
                      </a:lnTo>
                      <a:lnTo>
                        <a:pt x="325" y="62"/>
                      </a:lnTo>
                      <a:lnTo>
                        <a:pt x="325" y="61"/>
                      </a:lnTo>
                      <a:lnTo>
                        <a:pt x="322" y="61"/>
                      </a:lnTo>
                      <a:lnTo>
                        <a:pt x="322" y="61"/>
                      </a:lnTo>
                      <a:lnTo>
                        <a:pt x="321" y="61"/>
                      </a:lnTo>
                      <a:lnTo>
                        <a:pt x="320" y="61"/>
                      </a:lnTo>
                      <a:lnTo>
                        <a:pt x="316" y="55"/>
                      </a:lnTo>
                      <a:lnTo>
                        <a:pt x="313" y="57"/>
                      </a:lnTo>
                      <a:lnTo>
                        <a:pt x="313" y="55"/>
                      </a:lnTo>
                      <a:lnTo>
                        <a:pt x="312" y="55"/>
                      </a:lnTo>
                      <a:lnTo>
                        <a:pt x="312" y="54"/>
                      </a:lnTo>
                      <a:lnTo>
                        <a:pt x="309" y="53"/>
                      </a:lnTo>
                      <a:lnTo>
                        <a:pt x="308" y="52"/>
                      </a:lnTo>
                      <a:lnTo>
                        <a:pt x="305" y="50"/>
                      </a:lnTo>
                      <a:lnTo>
                        <a:pt x="305" y="49"/>
                      </a:lnTo>
                      <a:lnTo>
                        <a:pt x="304" y="48"/>
                      </a:lnTo>
                      <a:lnTo>
                        <a:pt x="304" y="48"/>
                      </a:lnTo>
                      <a:lnTo>
                        <a:pt x="304" y="48"/>
                      </a:lnTo>
                      <a:lnTo>
                        <a:pt x="303" y="48"/>
                      </a:lnTo>
                      <a:lnTo>
                        <a:pt x="302" y="48"/>
                      </a:lnTo>
                      <a:lnTo>
                        <a:pt x="302" y="48"/>
                      </a:lnTo>
                      <a:lnTo>
                        <a:pt x="302" y="48"/>
                      </a:lnTo>
                      <a:lnTo>
                        <a:pt x="300" y="48"/>
                      </a:lnTo>
                      <a:lnTo>
                        <a:pt x="300" y="48"/>
                      </a:lnTo>
                      <a:lnTo>
                        <a:pt x="298" y="48"/>
                      </a:lnTo>
                      <a:lnTo>
                        <a:pt x="298" y="46"/>
                      </a:lnTo>
                      <a:lnTo>
                        <a:pt x="298" y="46"/>
                      </a:lnTo>
                      <a:lnTo>
                        <a:pt x="298" y="45"/>
                      </a:lnTo>
                      <a:lnTo>
                        <a:pt x="295" y="45"/>
                      </a:lnTo>
                      <a:lnTo>
                        <a:pt x="294" y="44"/>
                      </a:lnTo>
                      <a:lnTo>
                        <a:pt x="292" y="44"/>
                      </a:lnTo>
                      <a:lnTo>
                        <a:pt x="292" y="44"/>
                      </a:lnTo>
                      <a:lnTo>
                        <a:pt x="291" y="42"/>
                      </a:lnTo>
                      <a:lnTo>
                        <a:pt x="291" y="41"/>
                      </a:lnTo>
                      <a:lnTo>
                        <a:pt x="292" y="41"/>
                      </a:lnTo>
                      <a:lnTo>
                        <a:pt x="294" y="40"/>
                      </a:lnTo>
                      <a:lnTo>
                        <a:pt x="292" y="40"/>
                      </a:lnTo>
                      <a:lnTo>
                        <a:pt x="291" y="38"/>
                      </a:lnTo>
                      <a:lnTo>
                        <a:pt x="290" y="37"/>
                      </a:lnTo>
                      <a:lnTo>
                        <a:pt x="290" y="36"/>
                      </a:lnTo>
                      <a:lnTo>
                        <a:pt x="288" y="34"/>
                      </a:lnTo>
                      <a:lnTo>
                        <a:pt x="287" y="34"/>
                      </a:lnTo>
                      <a:lnTo>
                        <a:pt x="287" y="32"/>
                      </a:lnTo>
                      <a:lnTo>
                        <a:pt x="287" y="29"/>
                      </a:lnTo>
                      <a:lnTo>
                        <a:pt x="287" y="28"/>
                      </a:lnTo>
                      <a:lnTo>
                        <a:pt x="287" y="27"/>
                      </a:lnTo>
                      <a:lnTo>
                        <a:pt x="286" y="25"/>
                      </a:lnTo>
                      <a:lnTo>
                        <a:pt x="284" y="24"/>
                      </a:lnTo>
                      <a:lnTo>
                        <a:pt x="283" y="31"/>
                      </a:lnTo>
                      <a:lnTo>
                        <a:pt x="281" y="31"/>
                      </a:lnTo>
                      <a:lnTo>
                        <a:pt x="281" y="31"/>
                      </a:lnTo>
                      <a:lnTo>
                        <a:pt x="279" y="31"/>
                      </a:lnTo>
                      <a:lnTo>
                        <a:pt x="279" y="33"/>
                      </a:lnTo>
                      <a:lnTo>
                        <a:pt x="279" y="33"/>
                      </a:lnTo>
                      <a:lnTo>
                        <a:pt x="279" y="33"/>
                      </a:lnTo>
                      <a:lnTo>
                        <a:pt x="278" y="33"/>
                      </a:lnTo>
                      <a:lnTo>
                        <a:pt x="278" y="33"/>
                      </a:lnTo>
                      <a:lnTo>
                        <a:pt x="278" y="33"/>
                      </a:lnTo>
                      <a:lnTo>
                        <a:pt x="277" y="32"/>
                      </a:lnTo>
                      <a:lnTo>
                        <a:pt x="277" y="31"/>
                      </a:lnTo>
                      <a:lnTo>
                        <a:pt x="277" y="28"/>
                      </a:lnTo>
                      <a:lnTo>
                        <a:pt x="277" y="27"/>
                      </a:lnTo>
                      <a:lnTo>
                        <a:pt x="275" y="27"/>
                      </a:lnTo>
                      <a:lnTo>
                        <a:pt x="275" y="25"/>
                      </a:lnTo>
                      <a:lnTo>
                        <a:pt x="275" y="24"/>
                      </a:lnTo>
                      <a:lnTo>
                        <a:pt x="277" y="23"/>
                      </a:lnTo>
                      <a:lnTo>
                        <a:pt x="278" y="21"/>
                      </a:lnTo>
                      <a:lnTo>
                        <a:pt x="277" y="21"/>
                      </a:lnTo>
                      <a:lnTo>
                        <a:pt x="277" y="20"/>
                      </a:lnTo>
                      <a:lnTo>
                        <a:pt x="277" y="20"/>
                      </a:lnTo>
                      <a:lnTo>
                        <a:pt x="277" y="20"/>
                      </a:lnTo>
                      <a:lnTo>
                        <a:pt x="277" y="20"/>
                      </a:lnTo>
                      <a:lnTo>
                        <a:pt x="273" y="20"/>
                      </a:lnTo>
                      <a:lnTo>
                        <a:pt x="273" y="21"/>
                      </a:lnTo>
                      <a:lnTo>
                        <a:pt x="270" y="21"/>
                      </a:lnTo>
                      <a:lnTo>
                        <a:pt x="269" y="23"/>
                      </a:lnTo>
                      <a:lnTo>
                        <a:pt x="267" y="23"/>
                      </a:lnTo>
                      <a:lnTo>
                        <a:pt x="267" y="24"/>
                      </a:lnTo>
                      <a:lnTo>
                        <a:pt x="265" y="23"/>
                      </a:lnTo>
                      <a:lnTo>
                        <a:pt x="265" y="23"/>
                      </a:lnTo>
                      <a:lnTo>
                        <a:pt x="265" y="23"/>
                      </a:lnTo>
                      <a:lnTo>
                        <a:pt x="265" y="25"/>
                      </a:lnTo>
                      <a:lnTo>
                        <a:pt x="266" y="27"/>
                      </a:lnTo>
                      <a:lnTo>
                        <a:pt x="266" y="28"/>
                      </a:lnTo>
                      <a:lnTo>
                        <a:pt x="266" y="29"/>
                      </a:lnTo>
                      <a:lnTo>
                        <a:pt x="266" y="32"/>
                      </a:lnTo>
                      <a:lnTo>
                        <a:pt x="265" y="33"/>
                      </a:lnTo>
                      <a:lnTo>
                        <a:pt x="264" y="33"/>
                      </a:lnTo>
                      <a:lnTo>
                        <a:pt x="264" y="34"/>
                      </a:lnTo>
                      <a:lnTo>
                        <a:pt x="264" y="37"/>
                      </a:lnTo>
                      <a:lnTo>
                        <a:pt x="264" y="38"/>
                      </a:lnTo>
                      <a:lnTo>
                        <a:pt x="265" y="40"/>
                      </a:lnTo>
                      <a:lnTo>
                        <a:pt x="265" y="41"/>
                      </a:lnTo>
                      <a:lnTo>
                        <a:pt x="265" y="41"/>
                      </a:lnTo>
                      <a:lnTo>
                        <a:pt x="266" y="41"/>
                      </a:lnTo>
                      <a:lnTo>
                        <a:pt x="266" y="42"/>
                      </a:lnTo>
                      <a:lnTo>
                        <a:pt x="267" y="42"/>
                      </a:lnTo>
                      <a:lnTo>
                        <a:pt x="267" y="42"/>
                      </a:lnTo>
                      <a:lnTo>
                        <a:pt x="270" y="42"/>
                      </a:lnTo>
                      <a:lnTo>
                        <a:pt x="270" y="44"/>
                      </a:lnTo>
                      <a:lnTo>
                        <a:pt x="273" y="44"/>
                      </a:lnTo>
                      <a:lnTo>
                        <a:pt x="273" y="44"/>
                      </a:lnTo>
                      <a:lnTo>
                        <a:pt x="274" y="45"/>
                      </a:lnTo>
                      <a:lnTo>
                        <a:pt x="274" y="46"/>
                      </a:lnTo>
                      <a:lnTo>
                        <a:pt x="275" y="46"/>
                      </a:lnTo>
                      <a:lnTo>
                        <a:pt x="275" y="48"/>
                      </a:lnTo>
                      <a:lnTo>
                        <a:pt x="278" y="49"/>
                      </a:lnTo>
                      <a:lnTo>
                        <a:pt x="278" y="52"/>
                      </a:lnTo>
                      <a:lnTo>
                        <a:pt x="278" y="52"/>
                      </a:lnTo>
                      <a:lnTo>
                        <a:pt x="278" y="53"/>
                      </a:lnTo>
                      <a:lnTo>
                        <a:pt x="279" y="53"/>
                      </a:lnTo>
                      <a:lnTo>
                        <a:pt x="279" y="54"/>
                      </a:lnTo>
                      <a:lnTo>
                        <a:pt x="279" y="54"/>
                      </a:lnTo>
                      <a:lnTo>
                        <a:pt x="281" y="57"/>
                      </a:lnTo>
                      <a:lnTo>
                        <a:pt x="281" y="57"/>
                      </a:lnTo>
                      <a:lnTo>
                        <a:pt x="281" y="58"/>
                      </a:lnTo>
                      <a:lnTo>
                        <a:pt x="284" y="61"/>
                      </a:lnTo>
                      <a:lnTo>
                        <a:pt x="284" y="62"/>
                      </a:lnTo>
                      <a:lnTo>
                        <a:pt x="287" y="65"/>
                      </a:lnTo>
                      <a:lnTo>
                        <a:pt x="287" y="65"/>
                      </a:lnTo>
                      <a:lnTo>
                        <a:pt x="288" y="65"/>
                      </a:lnTo>
                      <a:lnTo>
                        <a:pt x="290" y="66"/>
                      </a:lnTo>
                      <a:lnTo>
                        <a:pt x="294" y="66"/>
                      </a:lnTo>
                      <a:lnTo>
                        <a:pt x="294" y="67"/>
                      </a:lnTo>
                      <a:lnTo>
                        <a:pt x="295" y="66"/>
                      </a:lnTo>
                      <a:lnTo>
                        <a:pt x="295" y="67"/>
                      </a:lnTo>
                      <a:lnTo>
                        <a:pt x="298" y="67"/>
                      </a:lnTo>
                      <a:lnTo>
                        <a:pt x="300" y="67"/>
                      </a:lnTo>
                      <a:lnTo>
                        <a:pt x="299" y="71"/>
                      </a:lnTo>
                      <a:lnTo>
                        <a:pt x="299" y="71"/>
                      </a:lnTo>
                      <a:lnTo>
                        <a:pt x="302" y="74"/>
                      </a:lnTo>
                      <a:lnTo>
                        <a:pt x="304" y="75"/>
                      </a:lnTo>
                      <a:lnTo>
                        <a:pt x="307" y="76"/>
                      </a:lnTo>
                      <a:lnTo>
                        <a:pt x="308" y="76"/>
                      </a:lnTo>
                      <a:lnTo>
                        <a:pt x="309" y="78"/>
                      </a:lnTo>
                      <a:lnTo>
                        <a:pt x="311" y="78"/>
                      </a:lnTo>
                      <a:lnTo>
                        <a:pt x="315" y="82"/>
                      </a:lnTo>
                      <a:lnTo>
                        <a:pt x="316" y="83"/>
                      </a:lnTo>
                      <a:lnTo>
                        <a:pt x="317" y="83"/>
                      </a:lnTo>
                      <a:lnTo>
                        <a:pt x="317" y="84"/>
                      </a:lnTo>
                      <a:lnTo>
                        <a:pt x="317" y="87"/>
                      </a:lnTo>
                      <a:lnTo>
                        <a:pt x="319" y="87"/>
                      </a:lnTo>
                      <a:lnTo>
                        <a:pt x="319" y="87"/>
                      </a:lnTo>
                      <a:lnTo>
                        <a:pt x="319" y="88"/>
                      </a:lnTo>
                      <a:lnTo>
                        <a:pt x="317" y="88"/>
                      </a:lnTo>
                      <a:lnTo>
                        <a:pt x="317" y="88"/>
                      </a:lnTo>
                      <a:lnTo>
                        <a:pt x="317" y="89"/>
                      </a:lnTo>
                      <a:lnTo>
                        <a:pt x="315" y="89"/>
                      </a:lnTo>
                      <a:lnTo>
                        <a:pt x="315" y="86"/>
                      </a:lnTo>
                      <a:lnTo>
                        <a:pt x="312" y="86"/>
                      </a:lnTo>
                      <a:lnTo>
                        <a:pt x="309" y="86"/>
                      </a:lnTo>
                      <a:lnTo>
                        <a:pt x="308" y="84"/>
                      </a:lnTo>
                      <a:lnTo>
                        <a:pt x="307" y="83"/>
                      </a:lnTo>
                      <a:lnTo>
                        <a:pt x="305" y="83"/>
                      </a:lnTo>
                      <a:lnTo>
                        <a:pt x="304" y="86"/>
                      </a:lnTo>
                      <a:lnTo>
                        <a:pt x="303" y="88"/>
                      </a:lnTo>
                      <a:lnTo>
                        <a:pt x="302" y="91"/>
                      </a:lnTo>
                      <a:lnTo>
                        <a:pt x="303" y="92"/>
                      </a:lnTo>
                      <a:lnTo>
                        <a:pt x="304" y="92"/>
                      </a:lnTo>
                      <a:lnTo>
                        <a:pt x="304" y="93"/>
                      </a:lnTo>
                      <a:lnTo>
                        <a:pt x="304" y="95"/>
                      </a:lnTo>
                      <a:lnTo>
                        <a:pt x="305" y="96"/>
                      </a:lnTo>
                      <a:lnTo>
                        <a:pt x="307" y="96"/>
                      </a:lnTo>
                      <a:lnTo>
                        <a:pt x="307" y="97"/>
                      </a:lnTo>
                      <a:lnTo>
                        <a:pt x="307" y="99"/>
                      </a:lnTo>
                      <a:lnTo>
                        <a:pt x="307" y="99"/>
                      </a:lnTo>
                      <a:lnTo>
                        <a:pt x="307" y="103"/>
                      </a:lnTo>
                      <a:lnTo>
                        <a:pt x="307" y="103"/>
                      </a:lnTo>
                      <a:lnTo>
                        <a:pt x="305" y="104"/>
                      </a:lnTo>
                      <a:lnTo>
                        <a:pt x="304" y="104"/>
                      </a:lnTo>
                      <a:lnTo>
                        <a:pt x="304" y="104"/>
                      </a:lnTo>
                      <a:lnTo>
                        <a:pt x="303" y="105"/>
                      </a:lnTo>
                      <a:lnTo>
                        <a:pt x="303" y="109"/>
                      </a:lnTo>
                      <a:lnTo>
                        <a:pt x="302" y="109"/>
                      </a:lnTo>
                      <a:lnTo>
                        <a:pt x="302" y="110"/>
                      </a:lnTo>
                      <a:lnTo>
                        <a:pt x="300" y="110"/>
                      </a:lnTo>
                      <a:lnTo>
                        <a:pt x="300" y="112"/>
                      </a:lnTo>
                      <a:lnTo>
                        <a:pt x="299" y="112"/>
                      </a:lnTo>
                      <a:lnTo>
                        <a:pt x="299" y="114"/>
                      </a:lnTo>
                      <a:lnTo>
                        <a:pt x="298" y="114"/>
                      </a:lnTo>
                      <a:lnTo>
                        <a:pt x="296" y="114"/>
                      </a:lnTo>
                      <a:lnTo>
                        <a:pt x="296" y="114"/>
                      </a:lnTo>
                      <a:lnTo>
                        <a:pt x="294" y="114"/>
                      </a:lnTo>
                      <a:lnTo>
                        <a:pt x="295" y="112"/>
                      </a:lnTo>
                      <a:lnTo>
                        <a:pt x="295" y="110"/>
                      </a:lnTo>
                      <a:lnTo>
                        <a:pt x="295" y="108"/>
                      </a:lnTo>
                      <a:lnTo>
                        <a:pt x="296" y="108"/>
                      </a:lnTo>
                      <a:lnTo>
                        <a:pt x="296" y="104"/>
                      </a:lnTo>
                      <a:lnTo>
                        <a:pt x="298" y="104"/>
                      </a:lnTo>
                      <a:lnTo>
                        <a:pt x="298" y="104"/>
                      </a:lnTo>
                      <a:lnTo>
                        <a:pt x="298" y="104"/>
                      </a:lnTo>
                      <a:lnTo>
                        <a:pt x="299" y="104"/>
                      </a:lnTo>
                      <a:lnTo>
                        <a:pt x="298" y="100"/>
                      </a:lnTo>
                      <a:lnTo>
                        <a:pt x="298" y="100"/>
                      </a:lnTo>
                      <a:lnTo>
                        <a:pt x="296" y="97"/>
                      </a:lnTo>
                      <a:lnTo>
                        <a:pt x="298" y="96"/>
                      </a:lnTo>
                      <a:lnTo>
                        <a:pt x="298" y="96"/>
                      </a:lnTo>
                      <a:lnTo>
                        <a:pt x="298" y="96"/>
                      </a:lnTo>
                      <a:lnTo>
                        <a:pt x="295" y="89"/>
                      </a:lnTo>
                      <a:lnTo>
                        <a:pt x="294" y="89"/>
                      </a:lnTo>
                      <a:lnTo>
                        <a:pt x="291" y="88"/>
                      </a:lnTo>
                      <a:lnTo>
                        <a:pt x="290" y="87"/>
                      </a:lnTo>
                      <a:lnTo>
                        <a:pt x="288" y="87"/>
                      </a:lnTo>
                      <a:lnTo>
                        <a:pt x="288" y="84"/>
                      </a:lnTo>
                      <a:lnTo>
                        <a:pt x="287" y="83"/>
                      </a:lnTo>
                      <a:lnTo>
                        <a:pt x="286" y="82"/>
                      </a:lnTo>
                      <a:lnTo>
                        <a:pt x="283" y="82"/>
                      </a:lnTo>
                      <a:lnTo>
                        <a:pt x="283" y="79"/>
                      </a:lnTo>
                      <a:lnTo>
                        <a:pt x="282" y="79"/>
                      </a:lnTo>
                      <a:lnTo>
                        <a:pt x="279" y="78"/>
                      </a:lnTo>
                      <a:lnTo>
                        <a:pt x="278" y="76"/>
                      </a:lnTo>
                      <a:lnTo>
                        <a:pt x="278" y="75"/>
                      </a:lnTo>
                      <a:lnTo>
                        <a:pt x="274" y="75"/>
                      </a:lnTo>
                      <a:lnTo>
                        <a:pt x="274" y="75"/>
                      </a:lnTo>
                      <a:lnTo>
                        <a:pt x="273" y="75"/>
                      </a:lnTo>
                      <a:lnTo>
                        <a:pt x="271" y="74"/>
                      </a:lnTo>
                      <a:lnTo>
                        <a:pt x="266" y="72"/>
                      </a:lnTo>
                      <a:lnTo>
                        <a:pt x="264" y="69"/>
                      </a:lnTo>
                      <a:lnTo>
                        <a:pt x="264" y="67"/>
                      </a:lnTo>
                      <a:lnTo>
                        <a:pt x="262" y="67"/>
                      </a:lnTo>
                      <a:lnTo>
                        <a:pt x="262" y="66"/>
                      </a:lnTo>
                      <a:lnTo>
                        <a:pt x="261" y="66"/>
                      </a:lnTo>
                      <a:lnTo>
                        <a:pt x="260" y="63"/>
                      </a:lnTo>
                      <a:lnTo>
                        <a:pt x="257" y="62"/>
                      </a:lnTo>
                      <a:lnTo>
                        <a:pt x="256" y="61"/>
                      </a:lnTo>
                      <a:lnTo>
                        <a:pt x="254" y="58"/>
                      </a:lnTo>
                      <a:lnTo>
                        <a:pt x="253" y="55"/>
                      </a:lnTo>
                      <a:lnTo>
                        <a:pt x="253" y="53"/>
                      </a:lnTo>
                      <a:lnTo>
                        <a:pt x="250" y="52"/>
                      </a:lnTo>
                      <a:lnTo>
                        <a:pt x="250" y="49"/>
                      </a:lnTo>
                      <a:lnTo>
                        <a:pt x="250" y="49"/>
                      </a:lnTo>
                      <a:lnTo>
                        <a:pt x="250" y="48"/>
                      </a:lnTo>
                      <a:lnTo>
                        <a:pt x="248" y="46"/>
                      </a:lnTo>
                      <a:lnTo>
                        <a:pt x="248" y="42"/>
                      </a:lnTo>
                      <a:lnTo>
                        <a:pt x="248" y="42"/>
                      </a:lnTo>
                      <a:lnTo>
                        <a:pt x="248" y="41"/>
                      </a:lnTo>
                      <a:lnTo>
                        <a:pt x="245" y="41"/>
                      </a:lnTo>
                      <a:lnTo>
                        <a:pt x="244" y="40"/>
                      </a:lnTo>
                      <a:lnTo>
                        <a:pt x="244" y="38"/>
                      </a:lnTo>
                      <a:lnTo>
                        <a:pt x="243" y="38"/>
                      </a:lnTo>
                      <a:lnTo>
                        <a:pt x="243" y="37"/>
                      </a:lnTo>
                      <a:lnTo>
                        <a:pt x="239" y="37"/>
                      </a:lnTo>
                      <a:lnTo>
                        <a:pt x="237" y="36"/>
                      </a:lnTo>
                      <a:lnTo>
                        <a:pt x="237" y="36"/>
                      </a:lnTo>
                      <a:lnTo>
                        <a:pt x="236" y="34"/>
                      </a:lnTo>
                      <a:lnTo>
                        <a:pt x="233" y="34"/>
                      </a:lnTo>
                      <a:lnTo>
                        <a:pt x="233" y="34"/>
                      </a:lnTo>
                      <a:lnTo>
                        <a:pt x="232" y="36"/>
                      </a:lnTo>
                      <a:lnTo>
                        <a:pt x="231" y="36"/>
                      </a:lnTo>
                      <a:lnTo>
                        <a:pt x="231" y="38"/>
                      </a:lnTo>
                      <a:lnTo>
                        <a:pt x="228" y="41"/>
                      </a:lnTo>
                      <a:lnTo>
                        <a:pt x="227" y="42"/>
                      </a:lnTo>
                      <a:lnTo>
                        <a:pt x="224" y="42"/>
                      </a:lnTo>
                      <a:lnTo>
                        <a:pt x="224" y="44"/>
                      </a:lnTo>
                      <a:lnTo>
                        <a:pt x="222" y="44"/>
                      </a:lnTo>
                      <a:lnTo>
                        <a:pt x="222" y="45"/>
                      </a:lnTo>
                      <a:lnTo>
                        <a:pt x="220" y="45"/>
                      </a:lnTo>
                      <a:lnTo>
                        <a:pt x="220" y="45"/>
                      </a:lnTo>
                      <a:lnTo>
                        <a:pt x="219" y="45"/>
                      </a:lnTo>
                      <a:lnTo>
                        <a:pt x="219" y="46"/>
                      </a:lnTo>
                      <a:lnTo>
                        <a:pt x="218" y="46"/>
                      </a:lnTo>
                      <a:lnTo>
                        <a:pt x="218" y="46"/>
                      </a:lnTo>
                      <a:lnTo>
                        <a:pt x="218" y="48"/>
                      </a:lnTo>
                      <a:lnTo>
                        <a:pt x="218" y="48"/>
                      </a:lnTo>
                      <a:lnTo>
                        <a:pt x="218" y="48"/>
                      </a:lnTo>
                      <a:lnTo>
                        <a:pt x="216" y="49"/>
                      </a:lnTo>
                      <a:lnTo>
                        <a:pt x="216" y="50"/>
                      </a:lnTo>
                      <a:lnTo>
                        <a:pt x="212" y="50"/>
                      </a:lnTo>
                      <a:lnTo>
                        <a:pt x="210" y="50"/>
                      </a:lnTo>
                      <a:lnTo>
                        <a:pt x="209" y="50"/>
                      </a:lnTo>
                      <a:lnTo>
                        <a:pt x="209" y="50"/>
                      </a:lnTo>
                      <a:lnTo>
                        <a:pt x="209" y="50"/>
                      </a:lnTo>
                      <a:lnTo>
                        <a:pt x="209" y="49"/>
                      </a:lnTo>
                      <a:lnTo>
                        <a:pt x="206" y="49"/>
                      </a:lnTo>
                      <a:lnTo>
                        <a:pt x="206" y="48"/>
                      </a:lnTo>
                      <a:lnTo>
                        <a:pt x="205" y="48"/>
                      </a:lnTo>
                      <a:lnTo>
                        <a:pt x="203" y="46"/>
                      </a:lnTo>
                      <a:lnTo>
                        <a:pt x="201" y="48"/>
                      </a:lnTo>
                      <a:lnTo>
                        <a:pt x="201" y="46"/>
                      </a:lnTo>
                      <a:lnTo>
                        <a:pt x="198" y="46"/>
                      </a:lnTo>
                      <a:lnTo>
                        <a:pt x="195" y="45"/>
                      </a:lnTo>
                      <a:lnTo>
                        <a:pt x="194" y="46"/>
                      </a:lnTo>
                      <a:lnTo>
                        <a:pt x="192" y="46"/>
                      </a:lnTo>
                      <a:lnTo>
                        <a:pt x="192" y="48"/>
                      </a:lnTo>
                      <a:lnTo>
                        <a:pt x="190" y="48"/>
                      </a:lnTo>
                      <a:lnTo>
                        <a:pt x="190" y="48"/>
                      </a:lnTo>
                      <a:lnTo>
                        <a:pt x="190" y="49"/>
                      </a:lnTo>
                      <a:lnTo>
                        <a:pt x="189" y="49"/>
                      </a:lnTo>
                      <a:lnTo>
                        <a:pt x="189" y="50"/>
                      </a:lnTo>
                      <a:lnTo>
                        <a:pt x="185" y="50"/>
                      </a:lnTo>
                      <a:lnTo>
                        <a:pt x="185" y="58"/>
                      </a:lnTo>
                      <a:lnTo>
                        <a:pt x="185" y="58"/>
                      </a:lnTo>
                      <a:lnTo>
                        <a:pt x="186" y="59"/>
                      </a:lnTo>
                      <a:lnTo>
                        <a:pt x="186" y="62"/>
                      </a:lnTo>
                      <a:lnTo>
                        <a:pt x="186" y="63"/>
                      </a:lnTo>
                      <a:lnTo>
                        <a:pt x="185" y="63"/>
                      </a:lnTo>
                      <a:lnTo>
                        <a:pt x="184" y="66"/>
                      </a:lnTo>
                      <a:lnTo>
                        <a:pt x="181" y="67"/>
                      </a:lnTo>
                      <a:lnTo>
                        <a:pt x="177" y="69"/>
                      </a:lnTo>
                      <a:lnTo>
                        <a:pt x="177" y="70"/>
                      </a:lnTo>
                      <a:lnTo>
                        <a:pt x="176" y="70"/>
                      </a:lnTo>
                      <a:lnTo>
                        <a:pt x="176" y="70"/>
                      </a:lnTo>
                      <a:lnTo>
                        <a:pt x="176" y="70"/>
                      </a:lnTo>
                      <a:lnTo>
                        <a:pt x="175" y="71"/>
                      </a:lnTo>
                      <a:lnTo>
                        <a:pt x="175" y="71"/>
                      </a:lnTo>
                      <a:lnTo>
                        <a:pt x="172" y="71"/>
                      </a:lnTo>
                      <a:lnTo>
                        <a:pt x="171" y="74"/>
                      </a:lnTo>
                      <a:lnTo>
                        <a:pt x="169" y="74"/>
                      </a:lnTo>
                      <a:lnTo>
                        <a:pt x="169" y="74"/>
                      </a:lnTo>
                      <a:lnTo>
                        <a:pt x="168" y="75"/>
                      </a:lnTo>
                      <a:lnTo>
                        <a:pt x="167" y="76"/>
                      </a:lnTo>
                      <a:lnTo>
                        <a:pt x="164" y="78"/>
                      </a:lnTo>
                      <a:lnTo>
                        <a:pt x="164" y="80"/>
                      </a:lnTo>
                      <a:lnTo>
                        <a:pt x="163" y="82"/>
                      </a:lnTo>
                      <a:lnTo>
                        <a:pt x="161" y="83"/>
                      </a:lnTo>
                      <a:lnTo>
                        <a:pt x="161" y="84"/>
                      </a:lnTo>
                      <a:lnTo>
                        <a:pt x="160" y="84"/>
                      </a:lnTo>
                      <a:lnTo>
                        <a:pt x="160" y="86"/>
                      </a:lnTo>
                      <a:lnTo>
                        <a:pt x="159" y="87"/>
                      </a:lnTo>
                      <a:lnTo>
                        <a:pt x="159" y="88"/>
                      </a:lnTo>
                      <a:lnTo>
                        <a:pt x="156" y="88"/>
                      </a:lnTo>
                      <a:lnTo>
                        <a:pt x="156" y="89"/>
                      </a:lnTo>
                      <a:lnTo>
                        <a:pt x="156" y="89"/>
                      </a:lnTo>
                      <a:lnTo>
                        <a:pt x="155" y="91"/>
                      </a:lnTo>
                      <a:lnTo>
                        <a:pt x="155" y="92"/>
                      </a:lnTo>
                      <a:lnTo>
                        <a:pt x="155" y="93"/>
                      </a:lnTo>
                      <a:lnTo>
                        <a:pt x="156" y="95"/>
                      </a:lnTo>
                      <a:lnTo>
                        <a:pt x="156" y="96"/>
                      </a:lnTo>
                      <a:lnTo>
                        <a:pt x="159" y="97"/>
                      </a:lnTo>
                      <a:lnTo>
                        <a:pt x="159" y="99"/>
                      </a:lnTo>
                      <a:lnTo>
                        <a:pt x="158" y="100"/>
                      </a:lnTo>
                      <a:lnTo>
                        <a:pt x="156" y="100"/>
                      </a:lnTo>
                      <a:lnTo>
                        <a:pt x="156" y="101"/>
                      </a:lnTo>
                      <a:lnTo>
                        <a:pt x="155" y="103"/>
                      </a:lnTo>
                      <a:lnTo>
                        <a:pt x="152" y="104"/>
                      </a:lnTo>
                      <a:lnTo>
                        <a:pt x="152" y="105"/>
                      </a:lnTo>
                      <a:lnTo>
                        <a:pt x="150" y="106"/>
                      </a:lnTo>
                      <a:lnTo>
                        <a:pt x="150" y="109"/>
                      </a:lnTo>
                      <a:lnTo>
                        <a:pt x="150" y="109"/>
                      </a:lnTo>
                      <a:lnTo>
                        <a:pt x="150" y="112"/>
                      </a:lnTo>
                      <a:lnTo>
                        <a:pt x="148" y="113"/>
                      </a:lnTo>
                      <a:lnTo>
                        <a:pt x="147" y="113"/>
                      </a:lnTo>
                      <a:lnTo>
                        <a:pt x="147" y="113"/>
                      </a:lnTo>
                      <a:lnTo>
                        <a:pt x="144" y="113"/>
                      </a:lnTo>
                      <a:lnTo>
                        <a:pt x="143" y="114"/>
                      </a:lnTo>
                      <a:lnTo>
                        <a:pt x="140" y="116"/>
                      </a:lnTo>
                      <a:lnTo>
                        <a:pt x="140" y="117"/>
                      </a:lnTo>
                      <a:lnTo>
                        <a:pt x="139" y="118"/>
                      </a:lnTo>
                      <a:lnTo>
                        <a:pt x="138" y="120"/>
                      </a:lnTo>
                      <a:lnTo>
                        <a:pt x="137" y="121"/>
                      </a:lnTo>
                      <a:lnTo>
                        <a:pt x="137" y="124"/>
                      </a:lnTo>
                      <a:lnTo>
                        <a:pt x="135" y="124"/>
                      </a:lnTo>
                      <a:lnTo>
                        <a:pt x="134" y="125"/>
                      </a:lnTo>
                      <a:lnTo>
                        <a:pt x="129" y="125"/>
                      </a:lnTo>
                      <a:lnTo>
                        <a:pt x="129" y="125"/>
                      </a:lnTo>
                      <a:lnTo>
                        <a:pt x="127" y="125"/>
                      </a:lnTo>
                      <a:lnTo>
                        <a:pt x="127" y="126"/>
                      </a:lnTo>
                      <a:lnTo>
                        <a:pt x="123" y="125"/>
                      </a:lnTo>
                      <a:lnTo>
                        <a:pt x="123" y="125"/>
                      </a:lnTo>
                      <a:lnTo>
                        <a:pt x="123" y="125"/>
                      </a:lnTo>
                      <a:lnTo>
                        <a:pt x="122" y="125"/>
                      </a:lnTo>
                      <a:lnTo>
                        <a:pt x="122" y="126"/>
                      </a:lnTo>
                      <a:lnTo>
                        <a:pt x="121" y="125"/>
                      </a:lnTo>
                      <a:lnTo>
                        <a:pt x="121" y="125"/>
                      </a:lnTo>
                      <a:lnTo>
                        <a:pt x="120" y="125"/>
                      </a:lnTo>
                      <a:lnTo>
                        <a:pt x="117" y="124"/>
                      </a:lnTo>
                      <a:lnTo>
                        <a:pt x="116" y="126"/>
                      </a:lnTo>
                      <a:lnTo>
                        <a:pt x="112" y="127"/>
                      </a:lnTo>
                      <a:lnTo>
                        <a:pt x="112" y="127"/>
                      </a:lnTo>
                      <a:lnTo>
                        <a:pt x="110" y="129"/>
                      </a:lnTo>
                      <a:lnTo>
                        <a:pt x="109" y="129"/>
                      </a:lnTo>
                      <a:lnTo>
                        <a:pt x="108" y="130"/>
                      </a:lnTo>
                      <a:lnTo>
                        <a:pt x="103" y="129"/>
                      </a:lnTo>
                      <a:lnTo>
                        <a:pt x="101" y="127"/>
                      </a:lnTo>
                      <a:lnTo>
                        <a:pt x="101" y="126"/>
                      </a:lnTo>
                      <a:lnTo>
                        <a:pt x="100" y="126"/>
                      </a:lnTo>
                      <a:lnTo>
                        <a:pt x="100" y="122"/>
                      </a:lnTo>
                      <a:lnTo>
                        <a:pt x="99" y="122"/>
                      </a:lnTo>
                      <a:lnTo>
                        <a:pt x="96" y="118"/>
                      </a:lnTo>
                      <a:lnTo>
                        <a:pt x="92" y="118"/>
                      </a:lnTo>
                      <a:lnTo>
                        <a:pt x="92" y="120"/>
                      </a:lnTo>
                      <a:lnTo>
                        <a:pt x="89" y="120"/>
                      </a:lnTo>
                      <a:lnTo>
                        <a:pt x="88" y="120"/>
                      </a:lnTo>
                      <a:lnTo>
                        <a:pt x="87" y="121"/>
                      </a:lnTo>
                      <a:lnTo>
                        <a:pt x="84" y="121"/>
                      </a:lnTo>
                      <a:lnTo>
                        <a:pt x="84" y="121"/>
                      </a:lnTo>
                      <a:lnTo>
                        <a:pt x="83" y="120"/>
                      </a:lnTo>
                      <a:lnTo>
                        <a:pt x="80" y="120"/>
                      </a:lnTo>
                      <a:lnTo>
                        <a:pt x="80" y="118"/>
                      </a:lnTo>
                      <a:lnTo>
                        <a:pt x="79" y="118"/>
                      </a:lnTo>
                      <a:lnTo>
                        <a:pt x="76" y="120"/>
                      </a:lnTo>
                      <a:lnTo>
                        <a:pt x="75" y="120"/>
                      </a:lnTo>
                      <a:lnTo>
                        <a:pt x="76" y="110"/>
                      </a:lnTo>
                      <a:lnTo>
                        <a:pt x="76" y="110"/>
                      </a:lnTo>
                      <a:lnTo>
                        <a:pt x="75" y="104"/>
                      </a:lnTo>
                      <a:lnTo>
                        <a:pt x="74" y="104"/>
                      </a:lnTo>
                      <a:lnTo>
                        <a:pt x="74" y="103"/>
                      </a:lnTo>
                      <a:lnTo>
                        <a:pt x="74" y="103"/>
                      </a:lnTo>
                      <a:lnTo>
                        <a:pt x="75" y="101"/>
                      </a:lnTo>
                      <a:lnTo>
                        <a:pt x="75" y="101"/>
                      </a:lnTo>
                      <a:lnTo>
                        <a:pt x="75" y="101"/>
                      </a:lnTo>
                      <a:lnTo>
                        <a:pt x="75" y="99"/>
                      </a:lnTo>
                      <a:lnTo>
                        <a:pt x="74" y="99"/>
                      </a:lnTo>
                      <a:lnTo>
                        <a:pt x="74" y="101"/>
                      </a:lnTo>
                      <a:lnTo>
                        <a:pt x="72" y="101"/>
                      </a:lnTo>
                      <a:lnTo>
                        <a:pt x="72" y="100"/>
                      </a:lnTo>
                      <a:lnTo>
                        <a:pt x="72" y="100"/>
                      </a:lnTo>
                      <a:lnTo>
                        <a:pt x="72" y="97"/>
                      </a:lnTo>
                      <a:lnTo>
                        <a:pt x="72" y="95"/>
                      </a:lnTo>
                      <a:lnTo>
                        <a:pt x="74" y="93"/>
                      </a:lnTo>
                      <a:lnTo>
                        <a:pt x="72" y="92"/>
                      </a:lnTo>
                      <a:lnTo>
                        <a:pt x="75" y="92"/>
                      </a:lnTo>
                      <a:lnTo>
                        <a:pt x="75" y="89"/>
                      </a:lnTo>
                      <a:lnTo>
                        <a:pt x="75" y="88"/>
                      </a:lnTo>
                      <a:lnTo>
                        <a:pt x="76" y="87"/>
                      </a:lnTo>
                      <a:lnTo>
                        <a:pt x="76" y="87"/>
                      </a:lnTo>
                      <a:lnTo>
                        <a:pt x="76" y="86"/>
                      </a:lnTo>
                      <a:lnTo>
                        <a:pt x="76" y="84"/>
                      </a:lnTo>
                      <a:lnTo>
                        <a:pt x="76" y="83"/>
                      </a:lnTo>
                      <a:lnTo>
                        <a:pt x="78" y="82"/>
                      </a:lnTo>
                      <a:lnTo>
                        <a:pt x="78" y="80"/>
                      </a:lnTo>
                      <a:lnTo>
                        <a:pt x="79" y="80"/>
                      </a:lnTo>
                      <a:lnTo>
                        <a:pt x="79" y="76"/>
                      </a:lnTo>
                      <a:lnTo>
                        <a:pt x="80" y="76"/>
                      </a:lnTo>
                      <a:lnTo>
                        <a:pt x="80" y="72"/>
                      </a:lnTo>
                      <a:lnTo>
                        <a:pt x="79" y="72"/>
                      </a:lnTo>
                      <a:lnTo>
                        <a:pt x="80" y="71"/>
                      </a:lnTo>
                      <a:lnTo>
                        <a:pt x="78" y="71"/>
                      </a:lnTo>
                      <a:lnTo>
                        <a:pt x="78" y="63"/>
                      </a:lnTo>
                      <a:lnTo>
                        <a:pt x="76" y="63"/>
                      </a:lnTo>
                      <a:lnTo>
                        <a:pt x="78" y="61"/>
                      </a:lnTo>
                      <a:lnTo>
                        <a:pt x="79" y="59"/>
                      </a:lnTo>
                      <a:lnTo>
                        <a:pt x="78" y="59"/>
                      </a:lnTo>
                      <a:lnTo>
                        <a:pt x="78" y="58"/>
                      </a:lnTo>
                      <a:lnTo>
                        <a:pt x="78" y="58"/>
                      </a:lnTo>
                      <a:lnTo>
                        <a:pt x="76" y="55"/>
                      </a:lnTo>
                      <a:lnTo>
                        <a:pt x="75" y="55"/>
                      </a:lnTo>
                      <a:lnTo>
                        <a:pt x="75" y="53"/>
                      </a:lnTo>
                      <a:lnTo>
                        <a:pt x="74" y="53"/>
                      </a:lnTo>
                      <a:lnTo>
                        <a:pt x="74" y="52"/>
                      </a:lnTo>
                      <a:lnTo>
                        <a:pt x="74" y="52"/>
                      </a:lnTo>
                      <a:lnTo>
                        <a:pt x="74" y="52"/>
                      </a:lnTo>
                      <a:lnTo>
                        <a:pt x="72" y="50"/>
                      </a:lnTo>
                      <a:lnTo>
                        <a:pt x="72" y="50"/>
                      </a:lnTo>
                      <a:lnTo>
                        <a:pt x="74" y="50"/>
                      </a:lnTo>
                      <a:lnTo>
                        <a:pt x="74" y="49"/>
                      </a:lnTo>
                      <a:lnTo>
                        <a:pt x="75" y="48"/>
                      </a:lnTo>
                      <a:lnTo>
                        <a:pt x="76" y="48"/>
                      </a:lnTo>
                      <a:lnTo>
                        <a:pt x="78" y="46"/>
                      </a:lnTo>
                      <a:lnTo>
                        <a:pt x="79" y="46"/>
                      </a:lnTo>
                      <a:lnTo>
                        <a:pt x="79" y="46"/>
                      </a:lnTo>
                      <a:lnTo>
                        <a:pt x="79" y="46"/>
                      </a:lnTo>
                      <a:lnTo>
                        <a:pt x="79" y="46"/>
                      </a:lnTo>
                      <a:lnTo>
                        <a:pt x="79" y="46"/>
                      </a:lnTo>
                      <a:lnTo>
                        <a:pt x="80" y="46"/>
                      </a:lnTo>
                      <a:lnTo>
                        <a:pt x="84" y="46"/>
                      </a:lnTo>
                      <a:lnTo>
                        <a:pt x="84" y="44"/>
                      </a:lnTo>
                      <a:lnTo>
                        <a:pt x="84" y="44"/>
                      </a:lnTo>
                      <a:lnTo>
                        <a:pt x="84" y="44"/>
                      </a:lnTo>
                      <a:lnTo>
                        <a:pt x="87" y="44"/>
                      </a:lnTo>
                      <a:lnTo>
                        <a:pt x="87" y="42"/>
                      </a:lnTo>
                      <a:lnTo>
                        <a:pt x="89" y="42"/>
                      </a:lnTo>
                      <a:lnTo>
                        <a:pt x="92" y="41"/>
                      </a:lnTo>
                      <a:lnTo>
                        <a:pt x="95" y="42"/>
                      </a:lnTo>
                      <a:lnTo>
                        <a:pt x="95" y="42"/>
                      </a:lnTo>
                      <a:lnTo>
                        <a:pt x="96" y="44"/>
                      </a:lnTo>
                      <a:lnTo>
                        <a:pt x="97" y="45"/>
                      </a:lnTo>
                      <a:lnTo>
                        <a:pt x="97" y="45"/>
                      </a:lnTo>
                      <a:lnTo>
                        <a:pt x="97" y="44"/>
                      </a:lnTo>
                      <a:lnTo>
                        <a:pt x="110" y="44"/>
                      </a:lnTo>
                      <a:lnTo>
                        <a:pt x="110" y="44"/>
                      </a:lnTo>
                      <a:lnTo>
                        <a:pt x="113" y="44"/>
                      </a:lnTo>
                      <a:lnTo>
                        <a:pt x="113" y="45"/>
                      </a:lnTo>
                      <a:lnTo>
                        <a:pt x="114" y="45"/>
                      </a:lnTo>
                      <a:lnTo>
                        <a:pt x="114" y="45"/>
                      </a:lnTo>
                      <a:lnTo>
                        <a:pt x="117" y="45"/>
                      </a:lnTo>
                      <a:lnTo>
                        <a:pt x="117" y="45"/>
                      </a:lnTo>
                      <a:lnTo>
                        <a:pt x="123" y="45"/>
                      </a:lnTo>
                      <a:lnTo>
                        <a:pt x="123" y="45"/>
                      </a:lnTo>
                      <a:lnTo>
                        <a:pt x="123" y="45"/>
                      </a:lnTo>
                      <a:lnTo>
                        <a:pt x="126" y="45"/>
                      </a:lnTo>
                      <a:lnTo>
                        <a:pt x="127" y="45"/>
                      </a:lnTo>
                      <a:lnTo>
                        <a:pt x="127" y="45"/>
                      </a:lnTo>
                      <a:lnTo>
                        <a:pt x="127" y="45"/>
                      </a:lnTo>
                      <a:lnTo>
                        <a:pt x="133" y="46"/>
                      </a:lnTo>
                      <a:lnTo>
                        <a:pt x="134" y="48"/>
                      </a:lnTo>
                      <a:lnTo>
                        <a:pt x="142" y="48"/>
                      </a:lnTo>
                      <a:lnTo>
                        <a:pt x="144" y="46"/>
                      </a:lnTo>
                      <a:lnTo>
                        <a:pt x="146" y="45"/>
                      </a:lnTo>
                      <a:lnTo>
                        <a:pt x="147" y="44"/>
                      </a:lnTo>
                      <a:lnTo>
                        <a:pt x="148" y="38"/>
                      </a:lnTo>
                      <a:lnTo>
                        <a:pt x="147" y="38"/>
                      </a:lnTo>
                      <a:lnTo>
                        <a:pt x="147" y="38"/>
                      </a:lnTo>
                      <a:lnTo>
                        <a:pt x="147" y="38"/>
                      </a:lnTo>
                      <a:lnTo>
                        <a:pt x="147" y="37"/>
                      </a:lnTo>
                      <a:lnTo>
                        <a:pt x="150" y="32"/>
                      </a:lnTo>
                      <a:lnTo>
                        <a:pt x="148" y="32"/>
                      </a:lnTo>
                      <a:lnTo>
                        <a:pt x="148" y="25"/>
                      </a:lnTo>
                      <a:lnTo>
                        <a:pt x="150" y="25"/>
                      </a:lnTo>
                      <a:lnTo>
                        <a:pt x="148" y="23"/>
                      </a:lnTo>
                      <a:lnTo>
                        <a:pt x="148" y="23"/>
                      </a:lnTo>
                      <a:lnTo>
                        <a:pt x="148" y="23"/>
                      </a:lnTo>
                      <a:lnTo>
                        <a:pt x="148" y="23"/>
                      </a:lnTo>
                      <a:lnTo>
                        <a:pt x="148" y="21"/>
                      </a:lnTo>
                      <a:lnTo>
                        <a:pt x="148" y="15"/>
                      </a:lnTo>
                      <a:lnTo>
                        <a:pt x="146" y="16"/>
                      </a:lnTo>
                      <a:lnTo>
                        <a:pt x="144" y="14"/>
                      </a:lnTo>
                      <a:lnTo>
                        <a:pt x="140" y="12"/>
                      </a:lnTo>
                      <a:lnTo>
                        <a:pt x="139" y="11"/>
                      </a:lnTo>
                      <a:lnTo>
                        <a:pt x="138" y="10"/>
                      </a:lnTo>
                      <a:lnTo>
                        <a:pt x="138" y="8"/>
                      </a:lnTo>
                      <a:lnTo>
                        <a:pt x="137" y="8"/>
                      </a:lnTo>
                      <a:lnTo>
                        <a:pt x="137" y="4"/>
                      </a:lnTo>
                      <a:lnTo>
                        <a:pt x="135" y="4"/>
                      </a:lnTo>
                      <a:lnTo>
                        <a:pt x="135" y="4"/>
                      </a:lnTo>
                      <a:lnTo>
                        <a:pt x="135" y="3"/>
                      </a:lnTo>
                      <a:lnTo>
                        <a:pt x="135" y="3"/>
                      </a:lnTo>
                      <a:lnTo>
                        <a:pt x="135" y="3"/>
                      </a:lnTo>
                      <a:lnTo>
                        <a:pt x="137" y="2"/>
                      </a:lnTo>
                      <a:lnTo>
                        <a:pt x="133" y="2"/>
                      </a:lnTo>
                      <a:lnTo>
                        <a:pt x="133" y="0"/>
                      </a:lnTo>
                      <a:lnTo>
                        <a:pt x="131" y="0"/>
                      </a:lnTo>
                      <a:lnTo>
                        <a:pt x="133"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5">
                  <a:extLst>
                    <a:ext uri="{FF2B5EF4-FFF2-40B4-BE49-F238E27FC236}">
                      <a16:creationId xmlns:a16="http://schemas.microsoft.com/office/drawing/2014/main" xmlns="" id="{9840829A-F1B3-4E8D-9031-B79C9620A9F6}"/>
                    </a:ext>
                  </a:extLst>
                </p:cNvPr>
                <p:cNvSpPr>
                  <a:spLocks noEditPoints="1"/>
                </p:cNvSpPr>
                <p:nvPr/>
              </p:nvSpPr>
              <p:spPr bwMode="auto">
                <a:xfrm>
                  <a:off x="6531735" y="1329192"/>
                  <a:ext cx="982663" cy="708025"/>
                </a:xfrm>
                <a:custGeom>
                  <a:avLst/>
                  <a:gdLst>
                    <a:gd name="T0" fmla="*/ 514 w 619"/>
                    <a:gd name="T1" fmla="*/ 340 h 446"/>
                    <a:gd name="T2" fmla="*/ 480 w 619"/>
                    <a:gd name="T3" fmla="*/ 385 h 446"/>
                    <a:gd name="T4" fmla="*/ 480 w 619"/>
                    <a:gd name="T5" fmla="*/ 395 h 446"/>
                    <a:gd name="T6" fmla="*/ 509 w 619"/>
                    <a:gd name="T7" fmla="*/ 368 h 446"/>
                    <a:gd name="T8" fmla="*/ 454 w 619"/>
                    <a:gd name="T9" fmla="*/ 100 h 446"/>
                    <a:gd name="T10" fmla="*/ 527 w 619"/>
                    <a:gd name="T11" fmla="*/ 72 h 446"/>
                    <a:gd name="T12" fmla="*/ 458 w 619"/>
                    <a:gd name="T13" fmla="*/ 37 h 446"/>
                    <a:gd name="T14" fmla="*/ 454 w 619"/>
                    <a:gd name="T15" fmla="*/ 46 h 446"/>
                    <a:gd name="T16" fmla="*/ 476 w 619"/>
                    <a:gd name="T17" fmla="*/ 0 h 446"/>
                    <a:gd name="T18" fmla="*/ 487 w 619"/>
                    <a:gd name="T19" fmla="*/ 13 h 446"/>
                    <a:gd name="T20" fmla="*/ 525 w 619"/>
                    <a:gd name="T21" fmla="*/ 14 h 446"/>
                    <a:gd name="T22" fmla="*/ 553 w 619"/>
                    <a:gd name="T23" fmla="*/ 29 h 446"/>
                    <a:gd name="T24" fmla="*/ 546 w 619"/>
                    <a:gd name="T25" fmla="*/ 52 h 446"/>
                    <a:gd name="T26" fmla="*/ 508 w 619"/>
                    <a:gd name="T27" fmla="*/ 76 h 446"/>
                    <a:gd name="T28" fmla="*/ 496 w 619"/>
                    <a:gd name="T29" fmla="*/ 84 h 446"/>
                    <a:gd name="T30" fmla="*/ 519 w 619"/>
                    <a:gd name="T31" fmla="*/ 71 h 446"/>
                    <a:gd name="T32" fmla="*/ 536 w 619"/>
                    <a:gd name="T33" fmla="*/ 72 h 446"/>
                    <a:gd name="T34" fmla="*/ 548 w 619"/>
                    <a:gd name="T35" fmla="*/ 83 h 446"/>
                    <a:gd name="T36" fmla="*/ 555 w 619"/>
                    <a:gd name="T37" fmla="*/ 71 h 446"/>
                    <a:gd name="T38" fmla="*/ 591 w 619"/>
                    <a:gd name="T39" fmla="*/ 68 h 446"/>
                    <a:gd name="T40" fmla="*/ 251 w 619"/>
                    <a:gd name="T41" fmla="*/ 445 h 446"/>
                    <a:gd name="T42" fmla="*/ 9 w 619"/>
                    <a:gd name="T43" fmla="*/ 151 h 446"/>
                    <a:gd name="T44" fmla="*/ 23 w 619"/>
                    <a:gd name="T45" fmla="*/ 157 h 446"/>
                    <a:gd name="T46" fmla="*/ 56 w 619"/>
                    <a:gd name="T47" fmla="*/ 153 h 446"/>
                    <a:gd name="T48" fmla="*/ 77 w 619"/>
                    <a:gd name="T49" fmla="*/ 152 h 446"/>
                    <a:gd name="T50" fmla="*/ 87 w 619"/>
                    <a:gd name="T51" fmla="*/ 132 h 446"/>
                    <a:gd name="T52" fmla="*/ 119 w 619"/>
                    <a:gd name="T53" fmla="*/ 143 h 446"/>
                    <a:gd name="T54" fmla="*/ 145 w 619"/>
                    <a:gd name="T55" fmla="*/ 156 h 446"/>
                    <a:gd name="T56" fmla="*/ 150 w 619"/>
                    <a:gd name="T57" fmla="*/ 136 h 446"/>
                    <a:gd name="T58" fmla="*/ 144 w 619"/>
                    <a:gd name="T59" fmla="*/ 119 h 446"/>
                    <a:gd name="T60" fmla="*/ 159 w 619"/>
                    <a:gd name="T61" fmla="*/ 88 h 446"/>
                    <a:gd name="T62" fmla="*/ 192 w 619"/>
                    <a:gd name="T63" fmla="*/ 90 h 446"/>
                    <a:gd name="T64" fmla="*/ 191 w 619"/>
                    <a:gd name="T65" fmla="*/ 120 h 446"/>
                    <a:gd name="T66" fmla="*/ 199 w 619"/>
                    <a:gd name="T67" fmla="*/ 155 h 446"/>
                    <a:gd name="T68" fmla="*/ 187 w 619"/>
                    <a:gd name="T69" fmla="*/ 178 h 446"/>
                    <a:gd name="T70" fmla="*/ 184 w 619"/>
                    <a:gd name="T71" fmla="*/ 187 h 446"/>
                    <a:gd name="T72" fmla="*/ 203 w 619"/>
                    <a:gd name="T73" fmla="*/ 178 h 446"/>
                    <a:gd name="T74" fmla="*/ 229 w 619"/>
                    <a:gd name="T75" fmla="*/ 148 h 446"/>
                    <a:gd name="T76" fmla="*/ 251 w 619"/>
                    <a:gd name="T77" fmla="*/ 173 h 446"/>
                    <a:gd name="T78" fmla="*/ 239 w 619"/>
                    <a:gd name="T79" fmla="*/ 153 h 446"/>
                    <a:gd name="T80" fmla="*/ 213 w 619"/>
                    <a:gd name="T81" fmla="*/ 141 h 446"/>
                    <a:gd name="T82" fmla="*/ 199 w 619"/>
                    <a:gd name="T83" fmla="*/ 117 h 446"/>
                    <a:gd name="T84" fmla="*/ 212 w 619"/>
                    <a:gd name="T85" fmla="*/ 88 h 446"/>
                    <a:gd name="T86" fmla="*/ 226 w 619"/>
                    <a:gd name="T87" fmla="*/ 114 h 446"/>
                    <a:gd name="T88" fmla="*/ 237 w 619"/>
                    <a:gd name="T89" fmla="*/ 111 h 446"/>
                    <a:gd name="T90" fmla="*/ 242 w 619"/>
                    <a:gd name="T91" fmla="*/ 97 h 446"/>
                    <a:gd name="T92" fmla="*/ 260 w 619"/>
                    <a:gd name="T93" fmla="*/ 96 h 446"/>
                    <a:gd name="T94" fmla="*/ 273 w 619"/>
                    <a:gd name="T95" fmla="*/ 127 h 446"/>
                    <a:gd name="T96" fmla="*/ 301 w 619"/>
                    <a:gd name="T97" fmla="*/ 135 h 446"/>
                    <a:gd name="T98" fmla="*/ 292 w 619"/>
                    <a:gd name="T99" fmla="*/ 134 h 446"/>
                    <a:gd name="T100" fmla="*/ 289 w 619"/>
                    <a:gd name="T101" fmla="*/ 106 h 446"/>
                    <a:gd name="T102" fmla="*/ 265 w 619"/>
                    <a:gd name="T103" fmla="*/ 73 h 446"/>
                    <a:gd name="T104" fmla="*/ 302 w 619"/>
                    <a:gd name="T105" fmla="*/ 67 h 446"/>
                    <a:gd name="T106" fmla="*/ 319 w 619"/>
                    <a:gd name="T107" fmla="*/ 59 h 446"/>
                    <a:gd name="T108" fmla="*/ 323 w 619"/>
                    <a:gd name="T109" fmla="*/ 46 h 446"/>
                    <a:gd name="T110" fmla="*/ 334 w 619"/>
                    <a:gd name="T111" fmla="*/ 38 h 446"/>
                    <a:gd name="T112" fmla="*/ 360 w 619"/>
                    <a:gd name="T113" fmla="*/ 31 h 446"/>
                    <a:gd name="T114" fmla="*/ 394 w 619"/>
                    <a:gd name="T115" fmla="*/ 25 h 446"/>
                    <a:gd name="T116" fmla="*/ 404 w 619"/>
                    <a:gd name="T117" fmla="*/ 34 h 446"/>
                    <a:gd name="T118" fmla="*/ 430 w 619"/>
                    <a:gd name="T119" fmla="*/ 28 h 446"/>
                    <a:gd name="T120" fmla="*/ 432 w 619"/>
                    <a:gd name="T121" fmla="*/ 20 h 446"/>
                    <a:gd name="T122" fmla="*/ 446 w 619"/>
                    <a:gd name="T123" fmla="*/ 1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446">
                      <a:moveTo>
                        <a:pt x="369" y="405"/>
                      </a:moveTo>
                      <a:lnTo>
                        <a:pt x="369" y="405"/>
                      </a:lnTo>
                      <a:lnTo>
                        <a:pt x="368" y="406"/>
                      </a:lnTo>
                      <a:lnTo>
                        <a:pt x="366" y="407"/>
                      </a:lnTo>
                      <a:lnTo>
                        <a:pt x="368" y="408"/>
                      </a:lnTo>
                      <a:lnTo>
                        <a:pt x="368" y="408"/>
                      </a:lnTo>
                      <a:lnTo>
                        <a:pt x="370" y="408"/>
                      </a:lnTo>
                      <a:lnTo>
                        <a:pt x="371" y="406"/>
                      </a:lnTo>
                      <a:lnTo>
                        <a:pt x="370" y="405"/>
                      </a:lnTo>
                      <a:lnTo>
                        <a:pt x="370" y="405"/>
                      </a:lnTo>
                      <a:lnTo>
                        <a:pt x="369" y="405"/>
                      </a:lnTo>
                      <a:close/>
                      <a:moveTo>
                        <a:pt x="437" y="395"/>
                      </a:moveTo>
                      <a:lnTo>
                        <a:pt x="436" y="399"/>
                      </a:lnTo>
                      <a:lnTo>
                        <a:pt x="437" y="399"/>
                      </a:lnTo>
                      <a:lnTo>
                        <a:pt x="437" y="402"/>
                      </a:lnTo>
                      <a:lnTo>
                        <a:pt x="438" y="402"/>
                      </a:lnTo>
                      <a:lnTo>
                        <a:pt x="438" y="399"/>
                      </a:lnTo>
                      <a:lnTo>
                        <a:pt x="438" y="398"/>
                      </a:lnTo>
                      <a:lnTo>
                        <a:pt x="438" y="395"/>
                      </a:lnTo>
                      <a:lnTo>
                        <a:pt x="437" y="395"/>
                      </a:lnTo>
                      <a:close/>
                      <a:moveTo>
                        <a:pt x="517" y="338"/>
                      </a:moveTo>
                      <a:lnTo>
                        <a:pt x="515" y="340"/>
                      </a:lnTo>
                      <a:lnTo>
                        <a:pt x="515" y="340"/>
                      </a:lnTo>
                      <a:lnTo>
                        <a:pt x="514" y="340"/>
                      </a:lnTo>
                      <a:lnTo>
                        <a:pt x="514" y="344"/>
                      </a:lnTo>
                      <a:lnTo>
                        <a:pt x="513" y="344"/>
                      </a:lnTo>
                      <a:lnTo>
                        <a:pt x="513" y="347"/>
                      </a:lnTo>
                      <a:lnTo>
                        <a:pt x="512" y="347"/>
                      </a:lnTo>
                      <a:lnTo>
                        <a:pt x="510" y="354"/>
                      </a:lnTo>
                      <a:lnTo>
                        <a:pt x="508" y="355"/>
                      </a:lnTo>
                      <a:lnTo>
                        <a:pt x="505" y="360"/>
                      </a:lnTo>
                      <a:lnTo>
                        <a:pt x="501" y="364"/>
                      </a:lnTo>
                      <a:lnTo>
                        <a:pt x="501" y="365"/>
                      </a:lnTo>
                      <a:lnTo>
                        <a:pt x="497" y="368"/>
                      </a:lnTo>
                      <a:lnTo>
                        <a:pt x="497" y="369"/>
                      </a:lnTo>
                      <a:lnTo>
                        <a:pt x="496" y="369"/>
                      </a:lnTo>
                      <a:lnTo>
                        <a:pt x="495" y="371"/>
                      </a:lnTo>
                      <a:lnTo>
                        <a:pt x="492" y="371"/>
                      </a:lnTo>
                      <a:lnTo>
                        <a:pt x="492" y="372"/>
                      </a:lnTo>
                      <a:lnTo>
                        <a:pt x="492" y="373"/>
                      </a:lnTo>
                      <a:lnTo>
                        <a:pt x="491" y="374"/>
                      </a:lnTo>
                      <a:lnTo>
                        <a:pt x="489" y="376"/>
                      </a:lnTo>
                      <a:lnTo>
                        <a:pt x="489" y="376"/>
                      </a:lnTo>
                      <a:lnTo>
                        <a:pt x="485" y="377"/>
                      </a:lnTo>
                      <a:lnTo>
                        <a:pt x="484" y="380"/>
                      </a:lnTo>
                      <a:lnTo>
                        <a:pt x="483" y="380"/>
                      </a:lnTo>
                      <a:lnTo>
                        <a:pt x="481" y="384"/>
                      </a:lnTo>
                      <a:lnTo>
                        <a:pt x="480" y="385"/>
                      </a:lnTo>
                      <a:lnTo>
                        <a:pt x="480" y="386"/>
                      </a:lnTo>
                      <a:lnTo>
                        <a:pt x="478" y="386"/>
                      </a:lnTo>
                      <a:lnTo>
                        <a:pt x="478" y="388"/>
                      </a:lnTo>
                      <a:lnTo>
                        <a:pt x="476" y="389"/>
                      </a:lnTo>
                      <a:lnTo>
                        <a:pt x="476" y="390"/>
                      </a:lnTo>
                      <a:lnTo>
                        <a:pt x="475" y="390"/>
                      </a:lnTo>
                      <a:lnTo>
                        <a:pt x="472" y="393"/>
                      </a:lnTo>
                      <a:lnTo>
                        <a:pt x="471" y="393"/>
                      </a:lnTo>
                      <a:lnTo>
                        <a:pt x="470" y="393"/>
                      </a:lnTo>
                      <a:lnTo>
                        <a:pt x="468" y="394"/>
                      </a:lnTo>
                      <a:lnTo>
                        <a:pt x="467" y="394"/>
                      </a:lnTo>
                      <a:lnTo>
                        <a:pt x="463" y="394"/>
                      </a:lnTo>
                      <a:lnTo>
                        <a:pt x="463" y="394"/>
                      </a:lnTo>
                      <a:lnTo>
                        <a:pt x="464" y="397"/>
                      </a:lnTo>
                      <a:lnTo>
                        <a:pt x="468" y="397"/>
                      </a:lnTo>
                      <a:lnTo>
                        <a:pt x="468" y="398"/>
                      </a:lnTo>
                      <a:lnTo>
                        <a:pt x="470" y="398"/>
                      </a:lnTo>
                      <a:lnTo>
                        <a:pt x="470" y="398"/>
                      </a:lnTo>
                      <a:lnTo>
                        <a:pt x="475" y="398"/>
                      </a:lnTo>
                      <a:lnTo>
                        <a:pt x="476" y="398"/>
                      </a:lnTo>
                      <a:lnTo>
                        <a:pt x="476" y="397"/>
                      </a:lnTo>
                      <a:lnTo>
                        <a:pt x="476" y="397"/>
                      </a:lnTo>
                      <a:lnTo>
                        <a:pt x="479" y="397"/>
                      </a:lnTo>
                      <a:lnTo>
                        <a:pt x="480" y="395"/>
                      </a:lnTo>
                      <a:lnTo>
                        <a:pt x="481" y="394"/>
                      </a:lnTo>
                      <a:lnTo>
                        <a:pt x="483" y="393"/>
                      </a:lnTo>
                      <a:lnTo>
                        <a:pt x="484" y="391"/>
                      </a:lnTo>
                      <a:lnTo>
                        <a:pt x="485" y="389"/>
                      </a:lnTo>
                      <a:lnTo>
                        <a:pt x="487" y="386"/>
                      </a:lnTo>
                      <a:lnTo>
                        <a:pt x="489" y="384"/>
                      </a:lnTo>
                      <a:lnTo>
                        <a:pt x="491" y="381"/>
                      </a:lnTo>
                      <a:lnTo>
                        <a:pt x="492" y="382"/>
                      </a:lnTo>
                      <a:lnTo>
                        <a:pt x="493" y="382"/>
                      </a:lnTo>
                      <a:lnTo>
                        <a:pt x="495" y="382"/>
                      </a:lnTo>
                      <a:lnTo>
                        <a:pt x="496" y="381"/>
                      </a:lnTo>
                      <a:lnTo>
                        <a:pt x="497" y="380"/>
                      </a:lnTo>
                      <a:lnTo>
                        <a:pt x="498" y="378"/>
                      </a:lnTo>
                      <a:lnTo>
                        <a:pt x="500" y="378"/>
                      </a:lnTo>
                      <a:lnTo>
                        <a:pt x="500" y="376"/>
                      </a:lnTo>
                      <a:lnTo>
                        <a:pt x="502" y="376"/>
                      </a:lnTo>
                      <a:lnTo>
                        <a:pt x="505" y="376"/>
                      </a:lnTo>
                      <a:lnTo>
                        <a:pt x="506" y="373"/>
                      </a:lnTo>
                      <a:lnTo>
                        <a:pt x="508" y="373"/>
                      </a:lnTo>
                      <a:lnTo>
                        <a:pt x="508" y="372"/>
                      </a:lnTo>
                      <a:lnTo>
                        <a:pt x="509" y="371"/>
                      </a:lnTo>
                      <a:lnTo>
                        <a:pt x="512" y="369"/>
                      </a:lnTo>
                      <a:lnTo>
                        <a:pt x="512" y="367"/>
                      </a:lnTo>
                      <a:lnTo>
                        <a:pt x="509" y="368"/>
                      </a:lnTo>
                      <a:lnTo>
                        <a:pt x="509" y="367"/>
                      </a:lnTo>
                      <a:lnTo>
                        <a:pt x="510" y="365"/>
                      </a:lnTo>
                      <a:lnTo>
                        <a:pt x="512" y="361"/>
                      </a:lnTo>
                      <a:lnTo>
                        <a:pt x="514" y="364"/>
                      </a:lnTo>
                      <a:lnTo>
                        <a:pt x="515" y="361"/>
                      </a:lnTo>
                      <a:lnTo>
                        <a:pt x="517" y="359"/>
                      </a:lnTo>
                      <a:lnTo>
                        <a:pt x="518" y="356"/>
                      </a:lnTo>
                      <a:lnTo>
                        <a:pt x="518" y="354"/>
                      </a:lnTo>
                      <a:lnTo>
                        <a:pt x="517" y="352"/>
                      </a:lnTo>
                      <a:lnTo>
                        <a:pt x="517" y="350"/>
                      </a:lnTo>
                      <a:lnTo>
                        <a:pt x="518" y="350"/>
                      </a:lnTo>
                      <a:lnTo>
                        <a:pt x="518" y="350"/>
                      </a:lnTo>
                      <a:lnTo>
                        <a:pt x="518" y="348"/>
                      </a:lnTo>
                      <a:lnTo>
                        <a:pt x="517" y="348"/>
                      </a:lnTo>
                      <a:lnTo>
                        <a:pt x="517" y="343"/>
                      </a:lnTo>
                      <a:lnTo>
                        <a:pt x="519" y="342"/>
                      </a:lnTo>
                      <a:lnTo>
                        <a:pt x="518" y="338"/>
                      </a:lnTo>
                      <a:lnTo>
                        <a:pt x="517" y="338"/>
                      </a:lnTo>
                      <a:close/>
                      <a:moveTo>
                        <a:pt x="451" y="97"/>
                      </a:moveTo>
                      <a:lnTo>
                        <a:pt x="451" y="98"/>
                      </a:lnTo>
                      <a:lnTo>
                        <a:pt x="451" y="98"/>
                      </a:lnTo>
                      <a:lnTo>
                        <a:pt x="451" y="98"/>
                      </a:lnTo>
                      <a:lnTo>
                        <a:pt x="451" y="100"/>
                      </a:lnTo>
                      <a:lnTo>
                        <a:pt x="454" y="100"/>
                      </a:lnTo>
                      <a:lnTo>
                        <a:pt x="453" y="97"/>
                      </a:lnTo>
                      <a:lnTo>
                        <a:pt x="451" y="97"/>
                      </a:lnTo>
                      <a:close/>
                      <a:moveTo>
                        <a:pt x="459" y="92"/>
                      </a:moveTo>
                      <a:lnTo>
                        <a:pt x="459" y="92"/>
                      </a:lnTo>
                      <a:lnTo>
                        <a:pt x="459" y="93"/>
                      </a:lnTo>
                      <a:lnTo>
                        <a:pt x="460" y="93"/>
                      </a:lnTo>
                      <a:lnTo>
                        <a:pt x="459" y="92"/>
                      </a:lnTo>
                      <a:lnTo>
                        <a:pt x="459" y="92"/>
                      </a:lnTo>
                      <a:lnTo>
                        <a:pt x="459" y="92"/>
                      </a:lnTo>
                      <a:close/>
                      <a:moveTo>
                        <a:pt x="466" y="89"/>
                      </a:moveTo>
                      <a:lnTo>
                        <a:pt x="463" y="90"/>
                      </a:lnTo>
                      <a:lnTo>
                        <a:pt x="463" y="92"/>
                      </a:lnTo>
                      <a:lnTo>
                        <a:pt x="467" y="92"/>
                      </a:lnTo>
                      <a:lnTo>
                        <a:pt x="467" y="92"/>
                      </a:lnTo>
                      <a:lnTo>
                        <a:pt x="471" y="90"/>
                      </a:lnTo>
                      <a:lnTo>
                        <a:pt x="471" y="90"/>
                      </a:lnTo>
                      <a:lnTo>
                        <a:pt x="467" y="90"/>
                      </a:lnTo>
                      <a:lnTo>
                        <a:pt x="466" y="89"/>
                      </a:lnTo>
                      <a:close/>
                      <a:moveTo>
                        <a:pt x="527" y="72"/>
                      </a:moveTo>
                      <a:lnTo>
                        <a:pt x="526" y="73"/>
                      </a:lnTo>
                      <a:lnTo>
                        <a:pt x="527" y="73"/>
                      </a:lnTo>
                      <a:lnTo>
                        <a:pt x="527" y="73"/>
                      </a:lnTo>
                      <a:lnTo>
                        <a:pt x="527" y="73"/>
                      </a:lnTo>
                      <a:lnTo>
                        <a:pt x="527" y="72"/>
                      </a:lnTo>
                      <a:lnTo>
                        <a:pt x="527" y="72"/>
                      </a:lnTo>
                      <a:lnTo>
                        <a:pt x="527" y="72"/>
                      </a:lnTo>
                      <a:close/>
                      <a:moveTo>
                        <a:pt x="310" y="71"/>
                      </a:moveTo>
                      <a:lnTo>
                        <a:pt x="310" y="72"/>
                      </a:lnTo>
                      <a:lnTo>
                        <a:pt x="309" y="73"/>
                      </a:lnTo>
                      <a:lnTo>
                        <a:pt x="309" y="75"/>
                      </a:lnTo>
                      <a:lnTo>
                        <a:pt x="309" y="75"/>
                      </a:lnTo>
                      <a:lnTo>
                        <a:pt x="309" y="73"/>
                      </a:lnTo>
                      <a:lnTo>
                        <a:pt x="310" y="73"/>
                      </a:lnTo>
                      <a:lnTo>
                        <a:pt x="310" y="72"/>
                      </a:lnTo>
                      <a:lnTo>
                        <a:pt x="313" y="72"/>
                      </a:lnTo>
                      <a:lnTo>
                        <a:pt x="313" y="71"/>
                      </a:lnTo>
                      <a:lnTo>
                        <a:pt x="313" y="71"/>
                      </a:lnTo>
                      <a:lnTo>
                        <a:pt x="313" y="71"/>
                      </a:lnTo>
                      <a:lnTo>
                        <a:pt x="310" y="71"/>
                      </a:lnTo>
                      <a:close/>
                      <a:moveTo>
                        <a:pt x="467" y="29"/>
                      </a:moveTo>
                      <a:lnTo>
                        <a:pt x="467" y="31"/>
                      </a:lnTo>
                      <a:lnTo>
                        <a:pt x="468" y="31"/>
                      </a:lnTo>
                      <a:lnTo>
                        <a:pt x="468" y="33"/>
                      </a:lnTo>
                      <a:lnTo>
                        <a:pt x="467" y="33"/>
                      </a:lnTo>
                      <a:lnTo>
                        <a:pt x="466" y="34"/>
                      </a:lnTo>
                      <a:lnTo>
                        <a:pt x="466" y="34"/>
                      </a:lnTo>
                      <a:lnTo>
                        <a:pt x="463" y="34"/>
                      </a:lnTo>
                      <a:lnTo>
                        <a:pt x="458" y="37"/>
                      </a:lnTo>
                      <a:lnTo>
                        <a:pt x="451" y="37"/>
                      </a:lnTo>
                      <a:lnTo>
                        <a:pt x="450" y="34"/>
                      </a:lnTo>
                      <a:lnTo>
                        <a:pt x="449" y="34"/>
                      </a:lnTo>
                      <a:lnTo>
                        <a:pt x="449" y="35"/>
                      </a:lnTo>
                      <a:lnTo>
                        <a:pt x="447" y="35"/>
                      </a:lnTo>
                      <a:lnTo>
                        <a:pt x="447" y="35"/>
                      </a:lnTo>
                      <a:lnTo>
                        <a:pt x="449" y="35"/>
                      </a:lnTo>
                      <a:lnTo>
                        <a:pt x="449" y="35"/>
                      </a:lnTo>
                      <a:lnTo>
                        <a:pt x="449" y="35"/>
                      </a:lnTo>
                      <a:lnTo>
                        <a:pt x="447" y="41"/>
                      </a:lnTo>
                      <a:lnTo>
                        <a:pt x="446" y="41"/>
                      </a:lnTo>
                      <a:lnTo>
                        <a:pt x="446" y="42"/>
                      </a:lnTo>
                      <a:lnTo>
                        <a:pt x="447" y="42"/>
                      </a:lnTo>
                      <a:lnTo>
                        <a:pt x="447" y="42"/>
                      </a:lnTo>
                      <a:lnTo>
                        <a:pt x="447" y="43"/>
                      </a:lnTo>
                      <a:lnTo>
                        <a:pt x="451" y="43"/>
                      </a:lnTo>
                      <a:lnTo>
                        <a:pt x="451" y="43"/>
                      </a:lnTo>
                      <a:lnTo>
                        <a:pt x="451" y="46"/>
                      </a:lnTo>
                      <a:lnTo>
                        <a:pt x="451" y="46"/>
                      </a:lnTo>
                      <a:lnTo>
                        <a:pt x="451" y="46"/>
                      </a:lnTo>
                      <a:lnTo>
                        <a:pt x="453" y="46"/>
                      </a:lnTo>
                      <a:lnTo>
                        <a:pt x="453" y="46"/>
                      </a:lnTo>
                      <a:lnTo>
                        <a:pt x="454" y="46"/>
                      </a:lnTo>
                      <a:lnTo>
                        <a:pt x="454" y="46"/>
                      </a:lnTo>
                      <a:lnTo>
                        <a:pt x="454" y="43"/>
                      </a:lnTo>
                      <a:lnTo>
                        <a:pt x="455" y="43"/>
                      </a:lnTo>
                      <a:lnTo>
                        <a:pt x="455" y="43"/>
                      </a:lnTo>
                      <a:lnTo>
                        <a:pt x="457" y="42"/>
                      </a:lnTo>
                      <a:lnTo>
                        <a:pt x="458" y="42"/>
                      </a:lnTo>
                      <a:lnTo>
                        <a:pt x="458" y="39"/>
                      </a:lnTo>
                      <a:lnTo>
                        <a:pt x="459" y="39"/>
                      </a:lnTo>
                      <a:lnTo>
                        <a:pt x="460" y="39"/>
                      </a:lnTo>
                      <a:lnTo>
                        <a:pt x="460" y="39"/>
                      </a:lnTo>
                      <a:lnTo>
                        <a:pt x="462" y="38"/>
                      </a:lnTo>
                      <a:lnTo>
                        <a:pt x="462" y="38"/>
                      </a:lnTo>
                      <a:lnTo>
                        <a:pt x="464" y="38"/>
                      </a:lnTo>
                      <a:lnTo>
                        <a:pt x="467" y="35"/>
                      </a:lnTo>
                      <a:lnTo>
                        <a:pt x="472" y="34"/>
                      </a:lnTo>
                      <a:lnTo>
                        <a:pt x="474" y="31"/>
                      </a:lnTo>
                      <a:lnTo>
                        <a:pt x="471" y="31"/>
                      </a:lnTo>
                      <a:lnTo>
                        <a:pt x="471" y="31"/>
                      </a:lnTo>
                      <a:lnTo>
                        <a:pt x="471" y="30"/>
                      </a:lnTo>
                      <a:lnTo>
                        <a:pt x="470" y="29"/>
                      </a:lnTo>
                      <a:lnTo>
                        <a:pt x="470" y="29"/>
                      </a:lnTo>
                      <a:lnTo>
                        <a:pt x="467" y="29"/>
                      </a:lnTo>
                      <a:close/>
                      <a:moveTo>
                        <a:pt x="471" y="0"/>
                      </a:moveTo>
                      <a:lnTo>
                        <a:pt x="475" y="0"/>
                      </a:lnTo>
                      <a:lnTo>
                        <a:pt x="476" y="0"/>
                      </a:lnTo>
                      <a:lnTo>
                        <a:pt x="478" y="1"/>
                      </a:lnTo>
                      <a:lnTo>
                        <a:pt x="479" y="0"/>
                      </a:lnTo>
                      <a:lnTo>
                        <a:pt x="481" y="0"/>
                      </a:lnTo>
                      <a:lnTo>
                        <a:pt x="481" y="3"/>
                      </a:lnTo>
                      <a:lnTo>
                        <a:pt x="481" y="3"/>
                      </a:lnTo>
                      <a:lnTo>
                        <a:pt x="481" y="4"/>
                      </a:lnTo>
                      <a:lnTo>
                        <a:pt x="483" y="4"/>
                      </a:lnTo>
                      <a:lnTo>
                        <a:pt x="485" y="4"/>
                      </a:lnTo>
                      <a:lnTo>
                        <a:pt x="487" y="4"/>
                      </a:lnTo>
                      <a:lnTo>
                        <a:pt x="488" y="5"/>
                      </a:lnTo>
                      <a:lnTo>
                        <a:pt x="488" y="7"/>
                      </a:lnTo>
                      <a:lnTo>
                        <a:pt x="485" y="7"/>
                      </a:lnTo>
                      <a:lnTo>
                        <a:pt x="484" y="9"/>
                      </a:lnTo>
                      <a:lnTo>
                        <a:pt x="483" y="11"/>
                      </a:lnTo>
                      <a:lnTo>
                        <a:pt x="483" y="12"/>
                      </a:lnTo>
                      <a:lnTo>
                        <a:pt x="484" y="12"/>
                      </a:lnTo>
                      <a:lnTo>
                        <a:pt x="484" y="11"/>
                      </a:lnTo>
                      <a:lnTo>
                        <a:pt x="487" y="11"/>
                      </a:lnTo>
                      <a:lnTo>
                        <a:pt x="487" y="11"/>
                      </a:lnTo>
                      <a:lnTo>
                        <a:pt x="487" y="11"/>
                      </a:lnTo>
                      <a:lnTo>
                        <a:pt x="487" y="12"/>
                      </a:lnTo>
                      <a:lnTo>
                        <a:pt x="485" y="12"/>
                      </a:lnTo>
                      <a:lnTo>
                        <a:pt x="485" y="13"/>
                      </a:lnTo>
                      <a:lnTo>
                        <a:pt x="487" y="13"/>
                      </a:lnTo>
                      <a:lnTo>
                        <a:pt x="487" y="13"/>
                      </a:lnTo>
                      <a:lnTo>
                        <a:pt x="491" y="13"/>
                      </a:lnTo>
                      <a:lnTo>
                        <a:pt x="491" y="12"/>
                      </a:lnTo>
                      <a:lnTo>
                        <a:pt x="495" y="12"/>
                      </a:lnTo>
                      <a:lnTo>
                        <a:pt x="495" y="13"/>
                      </a:lnTo>
                      <a:lnTo>
                        <a:pt x="501" y="14"/>
                      </a:lnTo>
                      <a:lnTo>
                        <a:pt x="501" y="16"/>
                      </a:lnTo>
                      <a:lnTo>
                        <a:pt x="500" y="17"/>
                      </a:lnTo>
                      <a:lnTo>
                        <a:pt x="500" y="17"/>
                      </a:lnTo>
                      <a:lnTo>
                        <a:pt x="500" y="18"/>
                      </a:lnTo>
                      <a:lnTo>
                        <a:pt x="500" y="20"/>
                      </a:lnTo>
                      <a:lnTo>
                        <a:pt x="498" y="20"/>
                      </a:lnTo>
                      <a:lnTo>
                        <a:pt x="498" y="22"/>
                      </a:lnTo>
                      <a:lnTo>
                        <a:pt x="498" y="22"/>
                      </a:lnTo>
                      <a:lnTo>
                        <a:pt x="501" y="22"/>
                      </a:lnTo>
                      <a:lnTo>
                        <a:pt x="502" y="22"/>
                      </a:lnTo>
                      <a:lnTo>
                        <a:pt x="505" y="21"/>
                      </a:lnTo>
                      <a:lnTo>
                        <a:pt x="509" y="16"/>
                      </a:lnTo>
                      <a:lnTo>
                        <a:pt x="514" y="16"/>
                      </a:lnTo>
                      <a:lnTo>
                        <a:pt x="515" y="16"/>
                      </a:lnTo>
                      <a:lnTo>
                        <a:pt x="518" y="14"/>
                      </a:lnTo>
                      <a:lnTo>
                        <a:pt x="521" y="13"/>
                      </a:lnTo>
                      <a:lnTo>
                        <a:pt x="523" y="13"/>
                      </a:lnTo>
                      <a:lnTo>
                        <a:pt x="525" y="14"/>
                      </a:lnTo>
                      <a:lnTo>
                        <a:pt x="526" y="16"/>
                      </a:lnTo>
                      <a:lnTo>
                        <a:pt x="530" y="14"/>
                      </a:lnTo>
                      <a:lnTo>
                        <a:pt x="530" y="14"/>
                      </a:lnTo>
                      <a:lnTo>
                        <a:pt x="535" y="14"/>
                      </a:lnTo>
                      <a:lnTo>
                        <a:pt x="535" y="13"/>
                      </a:lnTo>
                      <a:lnTo>
                        <a:pt x="536" y="13"/>
                      </a:lnTo>
                      <a:lnTo>
                        <a:pt x="536" y="13"/>
                      </a:lnTo>
                      <a:lnTo>
                        <a:pt x="536" y="12"/>
                      </a:lnTo>
                      <a:lnTo>
                        <a:pt x="536" y="13"/>
                      </a:lnTo>
                      <a:lnTo>
                        <a:pt x="538" y="13"/>
                      </a:lnTo>
                      <a:lnTo>
                        <a:pt x="539" y="13"/>
                      </a:lnTo>
                      <a:lnTo>
                        <a:pt x="539" y="14"/>
                      </a:lnTo>
                      <a:lnTo>
                        <a:pt x="540" y="14"/>
                      </a:lnTo>
                      <a:lnTo>
                        <a:pt x="540" y="17"/>
                      </a:lnTo>
                      <a:lnTo>
                        <a:pt x="542" y="20"/>
                      </a:lnTo>
                      <a:lnTo>
                        <a:pt x="542" y="21"/>
                      </a:lnTo>
                      <a:lnTo>
                        <a:pt x="543" y="21"/>
                      </a:lnTo>
                      <a:lnTo>
                        <a:pt x="544" y="21"/>
                      </a:lnTo>
                      <a:lnTo>
                        <a:pt x="544" y="22"/>
                      </a:lnTo>
                      <a:lnTo>
                        <a:pt x="548" y="22"/>
                      </a:lnTo>
                      <a:lnTo>
                        <a:pt x="550" y="24"/>
                      </a:lnTo>
                      <a:lnTo>
                        <a:pt x="552" y="24"/>
                      </a:lnTo>
                      <a:lnTo>
                        <a:pt x="552" y="26"/>
                      </a:lnTo>
                      <a:lnTo>
                        <a:pt x="553" y="29"/>
                      </a:lnTo>
                      <a:lnTo>
                        <a:pt x="553" y="30"/>
                      </a:lnTo>
                      <a:lnTo>
                        <a:pt x="556" y="30"/>
                      </a:lnTo>
                      <a:lnTo>
                        <a:pt x="557" y="33"/>
                      </a:lnTo>
                      <a:lnTo>
                        <a:pt x="557" y="33"/>
                      </a:lnTo>
                      <a:lnTo>
                        <a:pt x="556" y="39"/>
                      </a:lnTo>
                      <a:lnTo>
                        <a:pt x="555" y="39"/>
                      </a:lnTo>
                      <a:lnTo>
                        <a:pt x="552" y="38"/>
                      </a:lnTo>
                      <a:lnTo>
                        <a:pt x="551" y="37"/>
                      </a:lnTo>
                      <a:lnTo>
                        <a:pt x="551" y="39"/>
                      </a:lnTo>
                      <a:lnTo>
                        <a:pt x="552" y="41"/>
                      </a:lnTo>
                      <a:lnTo>
                        <a:pt x="552" y="41"/>
                      </a:lnTo>
                      <a:lnTo>
                        <a:pt x="553" y="41"/>
                      </a:lnTo>
                      <a:lnTo>
                        <a:pt x="553" y="41"/>
                      </a:lnTo>
                      <a:lnTo>
                        <a:pt x="555" y="41"/>
                      </a:lnTo>
                      <a:lnTo>
                        <a:pt x="556" y="43"/>
                      </a:lnTo>
                      <a:lnTo>
                        <a:pt x="556" y="45"/>
                      </a:lnTo>
                      <a:lnTo>
                        <a:pt x="557" y="46"/>
                      </a:lnTo>
                      <a:lnTo>
                        <a:pt x="557" y="48"/>
                      </a:lnTo>
                      <a:lnTo>
                        <a:pt x="557" y="48"/>
                      </a:lnTo>
                      <a:lnTo>
                        <a:pt x="556" y="50"/>
                      </a:lnTo>
                      <a:lnTo>
                        <a:pt x="555" y="50"/>
                      </a:lnTo>
                      <a:lnTo>
                        <a:pt x="555" y="51"/>
                      </a:lnTo>
                      <a:lnTo>
                        <a:pt x="546" y="52"/>
                      </a:lnTo>
                      <a:lnTo>
                        <a:pt x="546" y="52"/>
                      </a:lnTo>
                      <a:lnTo>
                        <a:pt x="544" y="52"/>
                      </a:lnTo>
                      <a:lnTo>
                        <a:pt x="544" y="54"/>
                      </a:lnTo>
                      <a:lnTo>
                        <a:pt x="542" y="54"/>
                      </a:lnTo>
                      <a:lnTo>
                        <a:pt x="542" y="54"/>
                      </a:lnTo>
                      <a:lnTo>
                        <a:pt x="532" y="55"/>
                      </a:lnTo>
                      <a:lnTo>
                        <a:pt x="532" y="56"/>
                      </a:lnTo>
                      <a:lnTo>
                        <a:pt x="531" y="56"/>
                      </a:lnTo>
                      <a:lnTo>
                        <a:pt x="531" y="56"/>
                      </a:lnTo>
                      <a:lnTo>
                        <a:pt x="529" y="56"/>
                      </a:lnTo>
                      <a:lnTo>
                        <a:pt x="525" y="58"/>
                      </a:lnTo>
                      <a:lnTo>
                        <a:pt x="522" y="59"/>
                      </a:lnTo>
                      <a:lnTo>
                        <a:pt x="518" y="59"/>
                      </a:lnTo>
                      <a:lnTo>
                        <a:pt x="517" y="63"/>
                      </a:lnTo>
                      <a:lnTo>
                        <a:pt x="515" y="63"/>
                      </a:lnTo>
                      <a:lnTo>
                        <a:pt x="514" y="64"/>
                      </a:lnTo>
                      <a:lnTo>
                        <a:pt x="514" y="66"/>
                      </a:lnTo>
                      <a:lnTo>
                        <a:pt x="515" y="66"/>
                      </a:lnTo>
                      <a:lnTo>
                        <a:pt x="515" y="69"/>
                      </a:lnTo>
                      <a:lnTo>
                        <a:pt x="513" y="69"/>
                      </a:lnTo>
                      <a:lnTo>
                        <a:pt x="512" y="71"/>
                      </a:lnTo>
                      <a:lnTo>
                        <a:pt x="510" y="71"/>
                      </a:lnTo>
                      <a:lnTo>
                        <a:pt x="510" y="73"/>
                      </a:lnTo>
                      <a:lnTo>
                        <a:pt x="509" y="75"/>
                      </a:lnTo>
                      <a:lnTo>
                        <a:pt x="508" y="76"/>
                      </a:lnTo>
                      <a:lnTo>
                        <a:pt x="504" y="76"/>
                      </a:lnTo>
                      <a:lnTo>
                        <a:pt x="504" y="77"/>
                      </a:lnTo>
                      <a:lnTo>
                        <a:pt x="502" y="77"/>
                      </a:lnTo>
                      <a:lnTo>
                        <a:pt x="501" y="79"/>
                      </a:lnTo>
                      <a:lnTo>
                        <a:pt x="493" y="80"/>
                      </a:lnTo>
                      <a:lnTo>
                        <a:pt x="492" y="83"/>
                      </a:lnTo>
                      <a:lnTo>
                        <a:pt x="491" y="85"/>
                      </a:lnTo>
                      <a:lnTo>
                        <a:pt x="488" y="85"/>
                      </a:lnTo>
                      <a:lnTo>
                        <a:pt x="485" y="86"/>
                      </a:lnTo>
                      <a:lnTo>
                        <a:pt x="474" y="89"/>
                      </a:lnTo>
                      <a:lnTo>
                        <a:pt x="474" y="89"/>
                      </a:lnTo>
                      <a:lnTo>
                        <a:pt x="480" y="89"/>
                      </a:lnTo>
                      <a:lnTo>
                        <a:pt x="480" y="89"/>
                      </a:lnTo>
                      <a:lnTo>
                        <a:pt x="481" y="89"/>
                      </a:lnTo>
                      <a:lnTo>
                        <a:pt x="484" y="89"/>
                      </a:lnTo>
                      <a:lnTo>
                        <a:pt x="485" y="89"/>
                      </a:lnTo>
                      <a:lnTo>
                        <a:pt x="488" y="89"/>
                      </a:lnTo>
                      <a:lnTo>
                        <a:pt x="488" y="88"/>
                      </a:lnTo>
                      <a:lnTo>
                        <a:pt x="491" y="88"/>
                      </a:lnTo>
                      <a:lnTo>
                        <a:pt x="492" y="86"/>
                      </a:lnTo>
                      <a:lnTo>
                        <a:pt x="495" y="86"/>
                      </a:lnTo>
                      <a:lnTo>
                        <a:pt x="495" y="84"/>
                      </a:lnTo>
                      <a:lnTo>
                        <a:pt x="496" y="84"/>
                      </a:lnTo>
                      <a:lnTo>
                        <a:pt x="496" y="84"/>
                      </a:lnTo>
                      <a:lnTo>
                        <a:pt x="501" y="84"/>
                      </a:lnTo>
                      <a:lnTo>
                        <a:pt x="502" y="83"/>
                      </a:lnTo>
                      <a:lnTo>
                        <a:pt x="505" y="84"/>
                      </a:lnTo>
                      <a:lnTo>
                        <a:pt x="508" y="84"/>
                      </a:lnTo>
                      <a:lnTo>
                        <a:pt x="508" y="83"/>
                      </a:lnTo>
                      <a:lnTo>
                        <a:pt x="514" y="81"/>
                      </a:lnTo>
                      <a:lnTo>
                        <a:pt x="515" y="80"/>
                      </a:lnTo>
                      <a:lnTo>
                        <a:pt x="515" y="79"/>
                      </a:lnTo>
                      <a:lnTo>
                        <a:pt x="515" y="79"/>
                      </a:lnTo>
                      <a:lnTo>
                        <a:pt x="517" y="79"/>
                      </a:lnTo>
                      <a:lnTo>
                        <a:pt x="515" y="76"/>
                      </a:lnTo>
                      <a:lnTo>
                        <a:pt x="517" y="76"/>
                      </a:lnTo>
                      <a:lnTo>
                        <a:pt x="518" y="77"/>
                      </a:lnTo>
                      <a:lnTo>
                        <a:pt x="519" y="79"/>
                      </a:lnTo>
                      <a:lnTo>
                        <a:pt x="521" y="79"/>
                      </a:lnTo>
                      <a:lnTo>
                        <a:pt x="522" y="79"/>
                      </a:lnTo>
                      <a:lnTo>
                        <a:pt x="523" y="77"/>
                      </a:lnTo>
                      <a:lnTo>
                        <a:pt x="525" y="76"/>
                      </a:lnTo>
                      <a:lnTo>
                        <a:pt x="525" y="76"/>
                      </a:lnTo>
                      <a:lnTo>
                        <a:pt x="523" y="76"/>
                      </a:lnTo>
                      <a:lnTo>
                        <a:pt x="521" y="76"/>
                      </a:lnTo>
                      <a:lnTo>
                        <a:pt x="519" y="75"/>
                      </a:lnTo>
                      <a:lnTo>
                        <a:pt x="518" y="72"/>
                      </a:lnTo>
                      <a:lnTo>
                        <a:pt x="519" y="71"/>
                      </a:lnTo>
                      <a:lnTo>
                        <a:pt x="519" y="71"/>
                      </a:lnTo>
                      <a:lnTo>
                        <a:pt x="519" y="71"/>
                      </a:lnTo>
                      <a:lnTo>
                        <a:pt x="521" y="71"/>
                      </a:lnTo>
                      <a:lnTo>
                        <a:pt x="525" y="66"/>
                      </a:lnTo>
                      <a:lnTo>
                        <a:pt x="525" y="66"/>
                      </a:lnTo>
                      <a:lnTo>
                        <a:pt x="525" y="66"/>
                      </a:lnTo>
                      <a:lnTo>
                        <a:pt x="526" y="66"/>
                      </a:lnTo>
                      <a:lnTo>
                        <a:pt x="527" y="66"/>
                      </a:lnTo>
                      <a:lnTo>
                        <a:pt x="527" y="67"/>
                      </a:lnTo>
                      <a:lnTo>
                        <a:pt x="529" y="67"/>
                      </a:lnTo>
                      <a:lnTo>
                        <a:pt x="529" y="68"/>
                      </a:lnTo>
                      <a:lnTo>
                        <a:pt x="529" y="68"/>
                      </a:lnTo>
                      <a:lnTo>
                        <a:pt x="529" y="67"/>
                      </a:lnTo>
                      <a:lnTo>
                        <a:pt x="530" y="67"/>
                      </a:lnTo>
                      <a:lnTo>
                        <a:pt x="530" y="67"/>
                      </a:lnTo>
                      <a:lnTo>
                        <a:pt x="530" y="66"/>
                      </a:lnTo>
                      <a:lnTo>
                        <a:pt x="530" y="66"/>
                      </a:lnTo>
                      <a:lnTo>
                        <a:pt x="530" y="66"/>
                      </a:lnTo>
                      <a:lnTo>
                        <a:pt x="531" y="64"/>
                      </a:lnTo>
                      <a:lnTo>
                        <a:pt x="532" y="67"/>
                      </a:lnTo>
                      <a:lnTo>
                        <a:pt x="534" y="69"/>
                      </a:lnTo>
                      <a:lnTo>
                        <a:pt x="535" y="72"/>
                      </a:lnTo>
                      <a:lnTo>
                        <a:pt x="536" y="72"/>
                      </a:lnTo>
                      <a:lnTo>
                        <a:pt x="536" y="72"/>
                      </a:lnTo>
                      <a:lnTo>
                        <a:pt x="536" y="72"/>
                      </a:lnTo>
                      <a:lnTo>
                        <a:pt x="536" y="72"/>
                      </a:lnTo>
                      <a:lnTo>
                        <a:pt x="546" y="72"/>
                      </a:lnTo>
                      <a:lnTo>
                        <a:pt x="546" y="67"/>
                      </a:lnTo>
                      <a:lnTo>
                        <a:pt x="547" y="67"/>
                      </a:lnTo>
                      <a:lnTo>
                        <a:pt x="548" y="68"/>
                      </a:lnTo>
                      <a:lnTo>
                        <a:pt x="550" y="69"/>
                      </a:lnTo>
                      <a:lnTo>
                        <a:pt x="550" y="71"/>
                      </a:lnTo>
                      <a:lnTo>
                        <a:pt x="551" y="73"/>
                      </a:lnTo>
                      <a:lnTo>
                        <a:pt x="550" y="75"/>
                      </a:lnTo>
                      <a:lnTo>
                        <a:pt x="550" y="77"/>
                      </a:lnTo>
                      <a:lnTo>
                        <a:pt x="551" y="79"/>
                      </a:lnTo>
                      <a:lnTo>
                        <a:pt x="551" y="79"/>
                      </a:lnTo>
                      <a:lnTo>
                        <a:pt x="552" y="80"/>
                      </a:lnTo>
                      <a:lnTo>
                        <a:pt x="552" y="80"/>
                      </a:lnTo>
                      <a:lnTo>
                        <a:pt x="551" y="80"/>
                      </a:lnTo>
                      <a:lnTo>
                        <a:pt x="551" y="81"/>
                      </a:lnTo>
                      <a:lnTo>
                        <a:pt x="551" y="81"/>
                      </a:lnTo>
                      <a:lnTo>
                        <a:pt x="548" y="81"/>
                      </a:lnTo>
                      <a:lnTo>
                        <a:pt x="548" y="83"/>
                      </a:lnTo>
                      <a:lnTo>
                        <a:pt x="548" y="83"/>
                      </a:lnTo>
                      <a:lnTo>
                        <a:pt x="548" y="83"/>
                      </a:lnTo>
                      <a:lnTo>
                        <a:pt x="548" y="83"/>
                      </a:lnTo>
                      <a:lnTo>
                        <a:pt x="548" y="83"/>
                      </a:lnTo>
                      <a:lnTo>
                        <a:pt x="548" y="84"/>
                      </a:lnTo>
                      <a:lnTo>
                        <a:pt x="550" y="84"/>
                      </a:lnTo>
                      <a:lnTo>
                        <a:pt x="550" y="85"/>
                      </a:lnTo>
                      <a:lnTo>
                        <a:pt x="548" y="86"/>
                      </a:lnTo>
                      <a:lnTo>
                        <a:pt x="548" y="88"/>
                      </a:lnTo>
                      <a:lnTo>
                        <a:pt x="547" y="88"/>
                      </a:lnTo>
                      <a:lnTo>
                        <a:pt x="548" y="92"/>
                      </a:lnTo>
                      <a:lnTo>
                        <a:pt x="550" y="92"/>
                      </a:lnTo>
                      <a:lnTo>
                        <a:pt x="550" y="90"/>
                      </a:lnTo>
                      <a:lnTo>
                        <a:pt x="548" y="90"/>
                      </a:lnTo>
                      <a:lnTo>
                        <a:pt x="550" y="88"/>
                      </a:lnTo>
                      <a:lnTo>
                        <a:pt x="551" y="86"/>
                      </a:lnTo>
                      <a:lnTo>
                        <a:pt x="553" y="84"/>
                      </a:lnTo>
                      <a:lnTo>
                        <a:pt x="553" y="84"/>
                      </a:lnTo>
                      <a:lnTo>
                        <a:pt x="553" y="83"/>
                      </a:lnTo>
                      <a:lnTo>
                        <a:pt x="555" y="83"/>
                      </a:lnTo>
                      <a:lnTo>
                        <a:pt x="553" y="79"/>
                      </a:lnTo>
                      <a:lnTo>
                        <a:pt x="551" y="79"/>
                      </a:lnTo>
                      <a:lnTo>
                        <a:pt x="551" y="76"/>
                      </a:lnTo>
                      <a:lnTo>
                        <a:pt x="552" y="75"/>
                      </a:lnTo>
                      <a:lnTo>
                        <a:pt x="552" y="73"/>
                      </a:lnTo>
                      <a:lnTo>
                        <a:pt x="552" y="73"/>
                      </a:lnTo>
                      <a:lnTo>
                        <a:pt x="553" y="73"/>
                      </a:lnTo>
                      <a:lnTo>
                        <a:pt x="555" y="71"/>
                      </a:lnTo>
                      <a:lnTo>
                        <a:pt x="556" y="71"/>
                      </a:lnTo>
                      <a:lnTo>
                        <a:pt x="556" y="71"/>
                      </a:lnTo>
                      <a:lnTo>
                        <a:pt x="557" y="71"/>
                      </a:lnTo>
                      <a:lnTo>
                        <a:pt x="560" y="67"/>
                      </a:lnTo>
                      <a:lnTo>
                        <a:pt x="563" y="67"/>
                      </a:lnTo>
                      <a:lnTo>
                        <a:pt x="564" y="66"/>
                      </a:lnTo>
                      <a:lnTo>
                        <a:pt x="565" y="64"/>
                      </a:lnTo>
                      <a:lnTo>
                        <a:pt x="568" y="64"/>
                      </a:lnTo>
                      <a:lnTo>
                        <a:pt x="569" y="66"/>
                      </a:lnTo>
                      <a:lnTo>
                        <a:pt x="572" y="66"/>
                      </a:lnTo>
                      <a:lnTo>
                        <a:pt x="573" y="66"/>
                      </a:lnTo>
                      <a:lnTo>
                        <a:pt x="573" y="67"/>
                      </a:lnTo>
                      <a:lnTo>
                        <a:pt x="574" y="67"/>
                      </a:lnTo>
                      <a:lnTo>
                        <a:pt x="577" y="67"/>
                      </a:lnTo>
                      <a:lnTo>
                        <a:pt x="578" y="66"/>
                      </a:lnTo>
                      <a:lnTo>
                        <a:pt x="578" y="66"/>
                      </a:lnTo>
                      <a:lnTo>
                        <a:pt x="580" y="68"/>
                      </a:lnTo>
                      <a:lnTo>
                        <a:pt x="581" y="68"/>
                      </a:lnTo>
                      <a:lnTo>
                        <a:pt x="584" y="68"/>
                      </a:lnTo>
                      <a:lnTo>
                        <a:pt x="585" y="67"/>
                      </a:lnTo>
                      <a:lnTo>
                        <a:pt x="590" y="67"/>
                      </a:lnTo>
                      <a:lnTo>
                        <a:pt x="590" y="68"/>
                      </a:lnTo>
                      <a:lnTo>
                        <a:pt x="590" y="68"/>
                      </a:lnTo>
                      <a:lnTo>
                        <a:pt x="591" y="68"/>
                      </a:lnTo>
                      <a:lnTo>
                        <a:pt x="593" y="67"/>
                      </a:lnTo>
                      <a:lnTo>
                        <a:pt x="595" y="68"/>
                      </a:lnTo>
                      <a:lnTo>
                        <a:pt x="595" y="71"/>
                      </a:lnTo>
                      <a:lnTo>
                        <a:pt x="595" y="72"/>
                      </a:lnTo>
                      <a:lnTo>
                        <a:pt x="595" y="75"/>
                      </a:lnTo>
                      <a:lnTo>
                        <a:pt x="594" y="75"/>
                      </a:lnTo>
                      <a:lnTo>
                        <a:pt x="594" y="76"/>
                      </a:lnTo>
                      <a:lnTo>
                        <a:pt x="594" y="76"/>
                      </a:lnTo>
                      <a:lnTo>
                        <a:pt x="594" y="77"/>
                      </a:lnTo>
                      <a:lnTo>
                        <a:pt x="595" y="77"/>
                      </a:lnTo>
                      <a:lnTo>
                        <a:pt x="597" y="79"/>
                      </a:lnTo>
                      <a:lnTo>
                        <a:pt x="598" y="79"/>
                      </a:lnTo>
                      <a:lnTo>
                        <a:pt x="598" y="79"/>
                      </a:lnTo>
                      <a:lnTo>
                        <a:pt x="602" y="80"/>
                      </a:lnTo>
                      <a:lnTo>
                        <a:pt x="603" y="81"/>
                      </a:lnTo>
                      <a:lnTo>
                        <a:pt x="606" y="81"/>
                      </a:lnTo>
                      <a:lnTo>
                        <a:pt x="606" y="83"/>
                      </a:lnTo>
                      <a:lnTo>
                        <a:pt x="608" y="84"/>
                      </a:lnTo>
                      <a:lnTo>
                        <a:pt x="611" y="84"/>
                      </a:lnTo>
                      <a:lnTo>
                        <a:pt x="611" y="83"/>
                      </a:lnTo>
                      <a:lnTo>
                        <a:pt x="619" y="84"/>
                      </a:lnTo>
                      <a:lnTo>
                        <a:pt x="619" y="446"/>
                      </a:lnTo>
                      <a:lnTo>
                        <a:pt x="251" y="446"/>
                      </a:lnTo>
                      <a:lnTo>
                        <a:pt x="251" y="445"/>
                      </a:lnTo>
                      <a:lnTo>
                        <a:pt x="252" y="445"/>
                      </a:lnTo>
                      <a:lnTo>
                        <a:pt x="252" y="445"/>
                      </a:lnTo>
                      <a:lnTo>
                        <a:pt x="254" y="445"/>
                      </a:lnTo>
                      <a:lnTo>
                        <a:pt x="254" y="444"/>
                      </a:lnTo>
                      <a:lnTo>
                        <a:pt x="254" y="443"/>
                      </a:lnTo>
                      <a:lnTo>
                        <a:pt x="252" y="443"/>
                      </a:lnTo>
                      <a:lnTo>
                        <a:pt x="250" y="444"/>
                      </a:lnTo>
                      <a:lnTo>
                        <a:pt x="250" y="444"/>
                      </a:lnTo>
                      <a:lnTo>
                        <a:pt x="247" y="444"/>
                      </a:lnTo>
                      <a:lnTo>
                        <a:pt x="247" y="444"/>
                      </a:lnTo>
                      <a:lnTo>
                        <a:pt x="246" y="446"/>
                      </a:lnTo>
                      <a:lnTo>
                        <a:pt x="0" y="446"/>
                      </a:lnTo>
                      <a:lnTo>
                        <a:pt x="0" y="153"/>
                      </a:lnTo>
                      <a:lnTo>
                        <a:pt x="4" y="153"/>
                      </a:lnTo>
                      <a:lnTo>
                        <a:pt x="8" y="152"/>
                      </a:lnTo>
                      <a:lnTo>
                        <a:pt x="8" y="155"/>
                      </a:lnTo>
                      <a:lnTo>
                        <a:pt x="8" y="155"/>
                      </a:lnTo>
                      <a:lnTo>
                        <a:pt x="8" y="155"/>
                      </a:lnTo>
                      <a:lnTo>
                        <a:pt x="8" y="155"/>
                      </a:lnTo>
                      <a:lnTo>
                        <a:pt x="8" y="153"/>
                      </a:lnTo>
                      <a:lnTo>
                        <a:pt x="9" y="153"/>
                      </a:lnTo>
                      <a:lnTo>
                        <a:pt x="9" y="153"/>
                      </a:lnTo>
                      <a:lnTo>
                        <a:pt x="9" y="152"/>
                      </a:lnTo>
                      <a:lnTo>
                        <a:pt x="9" y="151"/>
                      </a:lnTo>
                      <a:lnTo>
                        <a:pt x="11" y="149"/>
                      </a:lnTo>
                      <a:lnTo>
                        <a:pt x="13" y="148"/>
                      </a:lnTo>
                      <a:lnTo>
                        <a:pt x="14" y="148"/>
                      </a:lnTo>
                      <a:lnTo>
                        <a:pt x="14" y="147"/>
                      </a:lnTo>
                      <a:lnTo>
                        <a:pt x="17" y="145"/>
                      </a:lnTo>
                      <a:lnTo>
                        <a:pt x="18" y="145"/>
                      </a:lnTo>
                      <a:lnTo>
                        <a:pt x="18" y="147"/>
                      </a:lnTo>
                      <a:lnTo>
                        <a:pt x="17" y="148"/>
                      </a:lnTo>
                      <a:lnTo>
                        <a:pt x="17" y="149"/>
                      </a:lnTo>
                      <a:lnTo>
                        <a:pt x="21" y="149"/>
                      </a:lnTo>
                      <a:lnTo>
                        <a:pt x="21" y="152"/>
                      </a:lnTo>
                      <a:lnTo>
                        <a:pt x="22" y="152"/>
                      </a:lnTo>
                      <a:lnTo>
                        <a:pt x="22" y="153"/>
                      </a:lnTo>
                      <a:lnTo>
                        <a:pt x="23" y="155"/>
                      </a:lnTo>
                      <a:lnTo>
                        <a:pt x="22" y="155"/>
                      </a:lnTo>
                      <a:lnTo>
                        <a:pt x="22" y="156"/>
                      </a:lnTo>
                      <a:lnTo>
                        <a:pt x="19" y="156"/>
                      </a:lnTo>
                      <a:lnTo>
                        <a:pt x="17" y="155"/>
                      </a:lnTo>
                      <a:lnTo>
                        <a:pt x="17" y="156"/>
                      </a:lnTo>
                      <a:lnTo>
                        <a:pt x="17" y="157"/>
                      </a:lnTo>
                      <a:lnTo>
                        <a:pt x="15" y="158"/>
                      </a:lnTo>
                      <a:lnTo>
                        <a:pt x="18" y="157"/>
                      </a:lnTo>
                      <a:lnTo>
                        <a:pt x="22" y="157"/>
                      </a:lnTo>
                      <a:lnTo>
                        <a:pt x="23" y="157"/>
                      </a:lnTo>
                      <a:lnTo>
                        <a:pt x="23" y="158"/>
                      </a:lnTo>
                      <a:lnTo>
                        <a:pt x="25" y="158"/>
                      </a:lnTo>
                      <a:lnTo>
                        <a:pt x="25" y="158"/>
                      </a:lnTo>
                      <a:lnTo>
                        <a:pt x="25" y="157"/>
                      </a:lnTo>
                      <a:lnTo>
                        <a:pt x="27" y="156"/>
                      </a:lnTo>
                      <a:lnTo>
                        <a:pt x="28" y="156"/>
                      </a:lnTo>
                      <a:lnTo>
                        <a:pt x="28" y="156"/>
                      </a:lnTo>
                      <a:lnTo>
                        <a:pt x="30" y="157"/>
                      </a:lnTo>
                      <a:lnTo>
                        <a:pt x="31" y="157"/>
                      </a:lnTo>
                      <a:lnTo>
                        <a:pt x="32" y="158"/>
                      </a:lnTo>
                      <a:lnTo>
                        <a:pt x="32" y="157"/>
                      </a:lnTo>
                      <a:lnTo>
                        <a:pt x="32" y="157"/>
                      </a:lnTo>
                      <a:lnTo>
                        <a:pt x="32" y="157"/>
                      </a:lnTo>
                      <a:lnTo>
                        <a:pt x="34" y="156"/>
                      </a:lnTo>
                      <a:lnTo>
                        <a:pt x="32" y="156"/>
                      </a:lnTo>
                      <a:lnTo>
                        <a:pt x="31" y="153"/>
                      </a:lnTo>
                      <a:lnTo>
                        <a:pt x="36" y="153"/>
                      </a:lnTo>
                      <a:lnTo>
                        <a:pt x="39" y="151"/>
                      </a:lnTo>
                      <a:lnTo>
                        <a:pt x="43" y="149"/>
                      </a:lnTo>
                      <a:lnTo>
                        <a:pt x="51" y="151"/>
                      </a:lnTo>
                      <a:lnTo>
                        <a:pt x="51" y="152"/>
                      </a:lnTo>
                      <a:lnTo>
                        <a:pt x="51" y="152"/>
                      </a:lnTo>
                      <a:lnTo>
                        <a:pt x="52" y="153"/>
                      </a:lnTo>
                      <a:lnTo>
                        <a:pt x="56" y="153"/>
                      </a:lnTo>
                      <a:lnTo>
                        <a:pt x="56" y="152"/>
                      </a:lnTo>
                      <a:lnTo>
                        <a:pt x="57" y="151"/>
                      </a:lnTo>
                      <a:lnTo>
                        <a:pt x="60" y="149"/>
                      </a:lnTo>
                      <a:lnTo>
                        <a:pt x="63" y="148"/>
                      </a:lnTo>
                      <a:lnTo>
                        <a:pt x="66" y="148"/>
                      </a:lnTo>
                      <a:lnTo>
                        <a:pt x="69" y="147"/>
                      </a:lnTo>
                      <a:lnTo>
                        <a:pt x="69" y="148"/>
                      </a:lnTo>
                      <a:lnTo>
                        <a:pt x="69" y="149"/>
                      </a:lnTo>
                      <a:lnTo>
                        <a:pt x="68" y="151"/>
                      </a:lnTo>
                      <a:lnTo>
                        <a:pt x="69" y="152"/>
                      </a:lnTo>
                      <a:lnTo>
                        <a:pt x="69" y="153"/>
                      </a:lnTo>
                      <a:lnTo>
                        <a:pt x="69" y="153"/>
                      </a:lnTo>
                      <a:lnTo>
                        <a:pt x="69" y="155"/>
                      </a:lnTo>
                      <a:lnTo>
                        <a:pt x="70" y="156"/>
                      </a:lnTo>
                      <a:lnTo>
                        <a:pt x="72" y="156"/>
                      </a:lnTo>
                      <a:lnTo>
                        <a:pt x="72" y="157"/>
                      </a:lnTo>
                      <a:lnTo>
                        <a:pt x="74" y="158"/>
                      </a:lnTo>
                      <a:lnTo>
                        <a:pt x="74" y="158"/>
                      </a:lnTo>
                      <a:lnTo>
                        <a:pt x="74" y="158"/>
                      </a:lnTo>
                      <a:lnTo>
                        <a:pt x="74" y="157"/>
                      </a:lnTo>
                      <a:lnTo>
                        <a:pt x="74" y="155"/>
                      </a:lnTo>
                      <a:lnTo>
                        <a:pt x="74" y="153"/>
                      </a:lnTo>
                      <a:lnTo>
                        <a:pt x="74" y="153"/>
                      </a:lnTo>
                      <a:lnTo>
                        <a:pt x="77" y="152"/>
                      </a:lnTo>
                      <a:lnTo>
                        <a:pt x="77" y="152"/>
                      </a:lnTo>
                      <a:lnTo>
                        <a:pt x="77" y="151"/>
                      </a:lnTo>
                      <a:lnTo>
                        <a:pt x="77" y="151"/>
                      </a:lnTo>
                      <a:lnTo>
                        <a:pt x="78" y="152"/>
                      </a:lnTo>
                      <a:lnTo>
                        <a:pt x="81" y="153"/>
                      </a:lnTo>
                      <a:lnTo>
                        <a:pt x="83" y="153"/>
                      </a:lnTo>
                      <a:lnTo>
                        <a:pt x="83" y="152"/>
                      </a:lnTo>
                      <a:lnTo>
                        <a:pt x="85" y="152"/>
                      </a:lnTo>
                      <a:lnTo>
                        <a:pt x="85" y="149"/>
                      </a:lnTo>
                      <a:lnTo>
                        <a:pt x="85" y="149"/>
                      </a:lnTo>
                      <a:lnTo>
                        <a:pt x="85" y="145"/>
                      </a:lnTo>
                      <a:lnTo>
                        <a:pt x="85" y="145"/>
                      </a:lnTo>
                      <a:lnTo>
                        <a:pt x="83" y="140"/>
                      </a:lnTo>
                      <a:lnTo>
                        <a:pt x="83" y="140"/>
                      </a:lnTo>
                      <a:lnTo>
                        <a:pt x="82" y="139"/>
                      </a:lnTo>
                      <a:lnTo>
                        <a:pt x="82" y="138"/>
                      </a:lnTo>
                      <a:lnTo>
                        <a:pt x="81" y="136"/>
                      </a:lnTo>
                      <a:lnTo>
                        <a:pt x="82" y="136"/>
                      </a:lnTo>
                      <a:lnTo>
                        <a:pt x="82" y="135"/>
                      </a:lnTo>
                      <a:lnTo>
                        <a:pt x="86" y="135"/>
                      </a:lnTo>
                      <a:lnTo>
                        <a:pt x="86" y="135"/>
                      </a:lnTo>
                      <a:lnTo>
                        <a:pt x="87" y="135"/>
                      </a:lnTo>
                      <a:lnTo>
                        <a:pt x="87" y="132"/>
                      </a:lnTo>
                      <a:lnTo>
                        <a:pt x="87" y="132"/>
                      </a:lnTo>
                      <a:lnTo>
                        <a:pt x="87" y="132"/>
                      </a:lnTo>
                      <a:lnTo>
                        <a:pt x="90" y="132"/>
                      </a:lnTo>
                      <a:lnTo>
                        <a:pt x="93" y="134"/>
                      </a:lnTo>
                      <a:lnTo>
                        <a:pt x="97" y="134"/>
                      </a:lnTo>
                      <a:lnTo>
                        <a:pt x="99" y="134"/>
                      </a:lnTo>
                      <a:lnTo>
                        <a:pt x="100" y="132"/>
                      </a:lnTo>
                      <a:lnTo>
                        <a:pt x="100" y="131"/>
                      </a:lnTo>
                      <a:lnTo>
                        <a:pt x="102" y="131"/>
                      </a:lnTo>
                      <a:lnTo>
                        <a:pt x="104" y="131"/>
                      </a:lnTo>
                      <a:lnTo>
                        <a:pt x="104" y="131"/>
                      </a:lnTo>
                      <a:lnTo>
                        <a:pt x="106" y="132"/>
                      </a:lnTo>
                      <a:lnTo>
                        <a:pt x="106" y="132"/>
                      </a:lnTo>
                      <a:lnTo>
                        <a:pt x="107" y="132"/>
                      </a:lnTo>
                      <a:lnTo>
                        <a:pt x="107" y="134"/>
                      </a:lnTo>
                      <a:lnTo>
                        <a:pt x="108" y="134"/>
                      </a:lnTo>
                      <a:lnTo>
                        <a:pt x="110" y="134"/>
                      </a:lnTo>
                      <a:lnTo>
                        <a:pt x="110" y="135"/>
                      </a:lnTo>
                      <a:lnTo>
                        <a:pt x="111" y="136"/>
                      </a:lnTo>
                      <a:lnTo>
                        <a:pt x="111" y="136"/>
                      </a:lnTo>
                      <a:lnTo>
                        <a:pt x="118" y="136"/>
                      </a:lnTo>
                      <a:lnTo>
                        <a:pt x="118" y="136"/>
                      </a:lnTo>
                      <a:lnTo>
                        <a:pt x="120" y="138"/>
                      </a:lnTo>
                      <a:lnTo>
                        <a:pt x="120" y="143"/>
                      </a:lnTo>
                      <a:lnTo>
                        <a:pt x="119" y="143"/>
                      </a:lnTo>
                      <a:lnTo>
                        <a:pt x="120" y="145"/>
                      </a:lnTo>
                      <a:lnTo>
                        <a:pt x="121" y="145"/>
                      </a:lnTo>
                      <a:lnTo>
                        <a:pt x="121" y="143"/>
                      </a:lnTo>
                      <a:lnTo>
                        <a:pt x="123" y="140"/>
                      </a:lnTo>
                      <a:lnTo>
                        <a:pt x="125" y="141"/>
                      </a:lnTo>
                      <a:lnTo>
                        <a:pt x="128" y="143"/>
                      </a:lnTo>
                      <a:lnTo>
                        <a:pt x="131" y="143"/>
                      </a:lnTo>
                      <a:lnTo>
                        <a:pt x="131" y="144"/>
                      </a:lnTo>
                      <a:lnTo>
                        <a:pt x="131" y="144"/>
                      </a:lnTo>
                      <a:lnTo>
                        <a:pt x="129" y="144"/>
                      </a:lnTo>
                      <a:lnTo>
                        <a:pt x="131" y="145"/>
                      </a:lnTo>
                      <a:lnTo>
                        <a:pt x="132" y="147"/>
                      </a:lnTo>
                      <a:lnTo>
                        <a:pt x="132" y="147"/>
                      </a:lnTo>
                      <a:lnTo>
                        <a:pt x="133" y="147"/>
                      </a:lnTo>
                      <a:lnTo>
                        <a:pt x="136" y="147"/>
                      </a:lnTo>
                      <a:lnTo>
                        <a:pt x="136" y="147"/>
                      </a:lnTo>
                      <a:lnTo>
                        <a:pt x="137" y="147"/>
                      </a:lnTo>
                      <a:lnTo>
                        <a:pt x="137" y="148"/>
                      </a:lnTo>
                      <a:lnTo>
                        <a:pt x="140" y="151"/>
                      </a:lnTo>
                      <a:lnTo>
                        <a:pt x="140" y="152"/>
                      </a:lnTo>
                      <a:lnTo>
                        <a:pt x="144" y="153"/>
                      </a:lnTo>
                      <a:lnTo>
                        <a:pt x="144" y="155"/>
                      </a:lnTo>
                      <a:lnTo>
                        <a:pt x="145" y="155"/>
                      </a:lnTo>
                      <a:lnTo>
                        <a:pt x="145" y="156"/>
                      </a:lnTo>
                      <a:lnTo>
                        <a:pt x="146" y="156"/>
                      </a:lnTo>
                      <a:lnTo>
                        <a:pt x="146" y="160"/>
                      </a:lnTo>
                      <a:lnTo>
                        <a:pt x="149" y="160"/>
                      </a:lnTo>
                      <a:lnTo>
                        <a:pt x="150" y="157"/>
                      </a:lnTo>
                      <a:lnTo>
                        <a:pt x="150" y="157"/>
                      </a:lnTo>
                      <a:lnTo>
                        <a:pt x="150" y="156"/>
                      </a:lnTo>
                      <a:lnTo>
                        <a:pt x="152" y="156"/>
                      </a:lnTo>
                      <a:lnTo>
                        <a:pt x="152" y="153"/>
                      </a:lnTo>
                      <a:lnTo>
                        <a:pt x="154" y="148"/>
                      </a:lnTo>
                      <a:lnTo>
                        <a:pt x="152" y="148"/>
                      </a:lnTo>
                      <a:lnTo>
                        <a:pt x="152" y="148"/>
                      </a:lnTo>
                      <a:lnTo>
                        <a:pt x="152" y="149"/>
                      </a:lnTo>
                      <a:lnTo>
                        <a:pt x="152" y="149"/>
                      </a:lnTo>
                      <a:lnTo>
                        <a:pt x="152" y="149"/>
                      </a:lnTo>
                      <a:lnTo>
                        <a:pt x="150" y="148"/>
                      </a:lnTo>
                      <a:lnTo>
                        <a:pt x="150" y="148"/>
                      </a:lnTo>
                      <a:lnTo>
                        <a:pt x="150" y="145"/>
                      </a:lnTo>
                      <a:lnTo>
                        <a:pt x="149" y="145"/>
                      </a:lnTo>
                      <a:lnTo>
                        <a:pt x="149" y="144"/>
                      </a:lnTo>
                      <a:lnTo>
                        <a:pt x="148" y="143"/>
                      </a:lnTo>
                      <a:lnTo>
                        <a:pt x="148" y="140"/>
                      </a:lnTo>
                      <a:lnTo>
                        <a:pt x="149" y="140"/>
                      </a:lnTo>
                      <a:lnTo>
                        <a:pt x="150" y="139"/>
                      </a:lnTo>
                      <a:lnTo>
                        <a:pt x="150" y="136"/>
                      </a:lnTo>
                      <a:lnTo>
                        <a:pt x="150" y="136"/>
                      </a:lnTo>
                      <a:lnTo>
                        <a:pt x="150" y="136"/>
                      </a:lnTo>
                      <a:lnTo>
                        <a:pt x="149" y="136"/>
                      </a:lnTo>
                      <a:lnTo>
                        <a:pt x="149" y="136"/>
                      </a:lnTo>
                      <a:lnTo>
                        <a:pt x="148" y="138"/>
                      </a:lnTo>
                      <a:lnTo>
                        <a:pt x="148" y="138"/>
                      </a:lnTo>
                      <a:lnTo>
                        <a:pt x="148" y="138"/>
                      </a:lnTo>
                      <a:lnTo>
                        <a:pt x="148" y="136"/>
                      </a:lnTo>
                      <a:lnTo>
                        <a:pt x="146" y="136"/>
                      </a:lnTo>
                      <a:lnTo>
                        <a:pt x="145" y="135"/>
                      </a:lnTo>
                      <a:lnTo>
                        <a:pt x="144" y="135"/>
                      </a:lnTo>
                      <a:lnTo>
                        <a:pt x="142" y="135"/>
                      </a:lnTo>
                      <a:lnTo>
                        <a:pt x="140" y="135"/>
                      </a:lnTo>
                      <a:lnTo>
                        <a:pt x="140" y="131"/>
                      </a:lnTo>
                      <a:lnTo>
                        <a:pt x="140" y="127"/>
                      </a:lnTo>
                      <a:lnTo>
                        <a:pt x="144" y="127"/>
                      </a:lnTo>
                      <a:lnTo>
                        <a:pt x="144" y="126"/>
                      </a:lnTo>
                      <a:lnTo>
                        <a:pt x="144" y="126"/>
                      </a:lnTo>
                      <a:lnTo>
                        <a:pt x="145" y="124"/>
                      </a:lnTo>
                      <a:lnTo>
                        <a:pt x="144" y="123"/>
                      </a:lnTo>
                      <a:lnTo>
                        <a:pt x="144" y="122"/>
                      </a:lnTo>
                      <a:lnTo>
                        <a:pt x="144" y="120"/>
                      </a:lnTo>
                      <a:lnTo>
                        <a:pt x="144" y="120"/>
                      </a:lnTo>
                      <a:lnTo>
                        <a:pt x="144" y="119"/>
                      </a:lnTo>
                      <a:lnTo>
                        <a:pt x="144" y="119"/>
                      </a:lnTo>
                      <a:lnTo>
                        <a:pt x="144" y="117"/>
                      </a:lnTo>
                      <a:lnTo>
                        <a:pt x="142" y="117"/>
                      </a:lnTo>
                      <a:lnTo>
                        <a:pt x="142" y="115"/>
                      </a:lnTo>
                      <a:lnTo>
                        <a:pt x="141" y="114"/>
                      </a:lnTo>
                      <a:lnTo>
                        <a:pt x="141" y="111"/>
                      </a:lnTo>
                      <a:lnTo>
                        <a:pt x="142" y="111"/>
                      </a:lnTo>
                      <a:lnTo>
                        <a:pt x="141" y="107"/>
                      </a:lnTo>
                      <a:lnTo>
                        <a:pt x="142" y="106"/>
                      </a:lnTo>
                      <a:lnTo>
                        <a:pt x="142" y="106"/>
                      </a:lnTo>
                      <a:lnTo>
                        <a:pt x="145" y="106"/>
                      </a:lnTo>
                      <a:lnTo>
                        <a:pt x="146" y="105"/>
                      </a:lnTo>
                      <a:lnTo>
                        <a:pt x="148" y="105"/>
                      </a:lnTo>
                      <a:lnTo>
                        <a:pt x="148" y="103"/>
                      </a:lnTo>
                      <a:lnTo>
                        <a:pt x="149" y="103"/>
                      </a:lnTo>
                      <a:lnTo>
                        <a:pt x="150" y="100"/>
                      </a:lnTo>
                      <a:lnTo>
                        <a:pt x="155" y="94"/>
                      </a:lnTo>
                      <a:lnTo>
                        <a:pt x="155" y="93"/>
                      </a:lnTo>
                      <a:lnTo>
                        <a:pt x="158" y="92"/>
                      </a:lnTo>
                      <a:lnTo>
                        <a:pt x="158" y="90"/>
                      </a:lnTo>
                      <a:lnTo>
                        <a:pt x="158" y="90"/>
                      </a:lnTo>
                      <a:lnTo>
                        <a:pt x="158" y="89"/>
                      </a:lnTo>
                      <a:lnTo>
                        <a:pt x="159" y="89"/>
                      </a:lnTo>
                      <a:lnTo>
                        <a:pt x="159" y="88"/>
                      </a:lnTo>
                      <a:lnTo>
                        <a:pt x="159" y="88"/>
                      </a:lnTo>
                      <a:lnTo>
                        <a:pt x="159" y="86"/>
                      </a:lnTo>
                      <a:lnTo>
                        <a:pt x="161" y="86"/>
                      </a:lnTo>
                      <a:lnTo>
                        <a:pt x="161" y="85"/>
                      </a:lnTo>
                      <a:lnTo>
                        <a:pt x="161" y="85"/>
                      </a:lnTo>
                      <a:lnTo>
                        <a:pt x="161" y="84"/>
                      </a:lnTo>
                      <a:lnTo>
                        <a:pt x="162" y="84"/>
                      </a:lnTo>
                      <a:lnTo>
                        <a:pt x="162" y="83"/>
                      </a:lnTo>
                      <a:lnTo>
                        <a:pt x="167" y="79"/>
                      </a:lnTo>
                      <a:lnTo>
                        <a:pt x="167" y="77"/>
                      </a:lnTo>
                      <a:lnTo>
                        <a:pt x="167" y="77"/>
                      </a:lnTo>
                      <a:lnTo>
                        <a:pt x="167" y="79"/>
                      </a:lnTo>
                      <a:lnTo>
                        <a:pt x="169" y="79"/>
                      </a:lnTo>
                      <a:lnTo>
                        <a:pt x="183" y="77"/>
                      </a:lnTo>
                      <a:lnTo>
                        <a:pt x="184" y="79"/>
                      </a:lnTo>
                      <a:lnTo>
                        <a:pt x="190" y="80"/>
                      </a:lnTo>
                      <a:lnTo>
                        <a:pt x="190" y="83"/>
                      </a:lnTo>
                      <a:lnTo>
                        <a:pt x="191" y="85"/>
                      </a:lnTo>
                      <a:lnTo>
                        <a:pt x="191" y="85"/>
                      </a:lnTo>
                      <a:lnTo>
                        <a:pt x="191" y="86"/>
                      </a:lnTo>
                      <a:lnTo>
                        <a:pt x="192" y="86"/>
                      </a:lnTo>
                      <a:lnTo>
                        <a:pt x="191" y="90"/>
                      </a:lnTo>
                      <a:lnTo>
                        <a:pt x="192" y="90"/>
                      </a:lnTo>
                      <a:lnTo>
                        <a:pt x="192" y="90"/>
                      </a:lnTo>
                      <a:lnTo>
                        <a:pt x="192" y="92"/>
                      </a:lnTo>
                      <a:lnTo>
                        <a:pt x="191" y="92"/>
                      </a:lnTo>
                      <a:lnTo>
                        <a:pt x="191" y="94"/>
                      </a:lnTo>
                      <a:lnTo>
                        <a:pt x="190" y="94"/>
                      </a:lnTo>
                      <a:lnTo>
                        <a:pt x="191" y="100"/>
                      </a:lnTo>
                      <a:lnTo>
                        <a:pt x="190" y="100"/>
                      </a:lnTo>
                      <a:lnTo>
                        <a:pt x="190" y="101"/>
                      </a:lnTo>
                      <a:lnTo>
                        <a:pt x="190" y="101"/>
                      </a:lnTo>
                      <a:lnTo>
                        <a:pt x="190" y="102"/>
                      </a:lnTo>
                      <a:lnTo>
                        <a:pt x="190" y="103"/>
                      </a:lnTo>
                      <a:lnTo>
                        <a:pt x="188" y="105"/>
                      </a:lnTo>
                      <a:lnTo>
                        <a:pt x="187" y="106"/>
                      </a:lnTo>
                      <a:lnTo>
                        <a:pt x="187" y="107"/>
                      </a:lnTo>
                      <a:lnTo>
                        <a:pt x="186" y="107"/>
                      </a:lnTo>
                      <a:lnTo>
                        <a:pt x="184" y="109"/>
                      </a:lnTo>
                      <a:lnTo>
                        <a:pt x="184" y="110"/>
                      </a:lnTo>
                      <a:lnTo>
                        <a:pt x="184" y="113"/>
                      </a:lnTo>
                      <a:lnTo>
                        <a:pt x="186" y="113"/>
                      </a:lnTo>
                      <a:lnTo>
                        <a:pt x="186" y="117"/>
                      </a:lnTo>
                      <a:lnTo>
                        <a:pt x="187" y="117"/>
                      </a:lnTo>
                      <a:lnTo>
                        <a:pt x="188" y="117"/>
                      </a:lnTo>
                      <a:lnTo>
                        <a:pt x="191" y="118"/>
                      </a:lnTo>
                      <a:lnTo>
                        <a:pt x="191" y="119"/>
                      </a:lnTo>
                      <a:lnTo>
                        <a:pt x="191" y="120"/>
                      </a:lnTo>
                      <a:lnTo>
                        <a:pt x="190" y="122"/>
                      </a:lnTo>
                      <a:lnTo>
                        <a:pt x="190" y="122"/>
                      </a:lnTo>
                      <a:lnTo>
                        <a:pt x="192" y="123"/>
                      </a:lnTo>
                      <a:lnTo>
                        <a:pt x="192" y="127"/>
                      </a:lnTo>
                      <a:lnTo>
                        <a:pt x="191" y="127"/>
                      </a:lnTo>
                      <a:lnTo>
                        <a:pt x="192" y="128"/>
                      </a:lnTo>
                      <a:lnTo>
                        <a:pt x="191" y="128"/>
                      </a:lnTo>
                      <a:lnTo>
                        <a:pt x="191" y="131"/>
                      </a:lnTo>
                      <a:lnTo>
                        <a:pt x="190" y="131"/>
                      </a:lnTo>
                      <a:lnTo>
                        <a:pt x="190" y="134"/>
                      </a:lnTo>
                      <a:lnTo>
                        <a:pt x="190" y="134"/>
                      </a:lnTo>
                      <a:lnTo>
                        <a:pt x="190" y="135"/>
                      </a:lnTo>
                      <a:lnTo>
                        <a:pt x="190" y="136"/>
                      </a:lnTo>
                      <a:lnTo>
                        <a:pt x="190" y="138"/>
                      </a:lnTo>
                      <a:lnTo>
                        <a:pt x="190" y="138"/>
                      </a:lnTo>
                      <a:lnTo>
                        <a:pt x="188" y="140"/>
                      </a:lnTo>
                      <a:lnTo>
                        <a:pt x="190" y="140"/>
                      </a:lnTo>
                      <a:lnTo>
                        <a:pt x="190" y="143"/>
                      </a:lnTo>
                      <a:lnTo>
                        <a:pt x="191" y="143"/>
                      </a:lnTo>
                      <a:lnTo>
                        <a:pt x="191" y="145"/>
                      </a:lnTo>
                      <a:lnTo>
                        <a:pt x="192" y="147"/>
                      </a:lnTo>
                      <a:lnTo>
                        <a:pt x="192" y="148"/>
                      </a:lnTo>
                      <a:lnTo>
                        <a:pt x="199" y="152"/>
                      </a:lnTo>
                      <a:lnTo>
                        <a:pt x="199" y="155"/>
                      </a:lnTo>
                      <a:lnTo>
                        <a:pt x="197" y="155"/>
                      </a:lnTo>
                      <a:lnTo>
                        <a:pt x="197" y="157"/>
                      </a:lnTo>
                      <a:lnTo>
                        <a:pt x="196" y="158"/>
                      </a:lnTo>
                      <a:lnTo>
                        <a:pt x="196" y="161"/>
                      </a:lnTo>
                      <a:lnTo>
                        <a:pt x="195" y="161"/>
                      </a:lnTo>
                      <a:lnTo>
                        <a:pt x="195" y="162"/>
                      </a:lnTo>
                      <a:lnTo>
                        <a:pt x="196" y="162"/>
                      </a:lnTo>
                      <a:lnTo>
                        <a:pt x="196" y="164"/>
                      </a:lnTo>
                      <a:lnTo>
                        <a:pt x="196" y="164"/>
                      </a:lnTo>
                      <a:lnTo>
                        <a:pt x="196" y="165"/>
                      </a:lnTo>
                      <a:lnTo>
                        <a:pt x="197" y="165"/>
                      </a:lnTo>
                      <a:lnTo>
                        <a:pt x="197" y="168"/>
                      </a:lnTo>
                      <a:lnTo>
                        <a:pt x="193" y="168"/>
                      </a:lnTo>
                      <a:lnTo>
                        <a:pt x="193" y="169"/>
                      </a:lnTo>
                      <a:lnTo>
                        <a:pt x="193" y="169"/>
                      </a:lnTo>
                      <a:lnTo>
                        <a:pt x="193" y="172"/>
                      </a:lnTo>
                      <a:lnTo>
                        <a:pt x="191" y="173"/>
                      </a:lnTo>
                      <a:lnTo>
                        <a:pt x="191" y="174"/>
                      </a:lnTo>
                      <a:lnTo>
                        <a:pt x="191" y="174"/>
                      </a:lnTo>
                      <a:lnTo>
                        <a:pt x="191" y="175"/>
                      </a:lnTo>
                      <a:lnTo>
                        <a:pt x="191" y="175"/>
                      </a:lnTo>
                      <a:lnTo>
                        <a:pt x="190" y="177"/>
                      </a:lnTo>
                      <a:lnTo>
                        <a:pt x="190" y="178"/>
                      </a:lnTo>
                      <a:lnTo>
                        <a:pt x="187" y="178"/>
                      </a:lnTo>
                      <a:lnTo>
                        <a:pt x="187" y="177"/>
                      </a:lnTo>
                      <a:lnTo>
                        <a:pt x="186" y="175"/>
                      </a:lnTo>
                      <a:lnTo>
                        <a:pt x="183" y="175"/>
                      </a:lnTo>
                      <a:lnTo>
                        <a:pt x="182" y="178"/>
                      </a:lnTo>
                      <a:lnTo>
                        <a:pt x="180" y="179"/>
                      </a:lnTo>
                      <a:lnTo>
                        <a:pt x="178" y="181"/>
                      </a:lnTo>
                      <a:lnTo>
                        <a:pt x="178" y="181"/>
                      </a:lnTo>
                      <a:lnTo>
                        <a:pt x="176" y="181"/>
                      </a:lnTo>
                      <a:lnTo>
                        <a:pt x="174" y="181"/>
                      </a:lnTo>
                      <a:lnTo>
                        <a:pt x="171" y="181"/>
                      </a:lnTo>
                      <a:lnTo>
                        <a:pt x="170" y="179"/>
                      </a:lnTo>
                      <a:lnTo>
                        <a:pt x="163" y="181"/>
                      </a:lnTo>
                      <a:lnTo>
                        <a:pt x="163" y="185"/>
                      </a:lnTo>
                      <a:lnTo>
                        <a:pt x="166" y="185"/>
                      </a:lnTo>
                      <a:lnTo>
                        <a:pt x="166" y="186"/>
                      </a:lnTo>
                      <a:lnTo>
                        <a:pt x="167" y="186"/>
                      </a:lnTo>
                      <a:lnTo>
                        <a:pt x="169" y="187"/>
                      </a:lnTo>
                      <a:lnTo>
                        <a:pt x="171" y="187"/>
                      </a:lnTo>
                      <a:lnTo>
                        <a:pt x="171" y="187"/>
                      </a:lnTo>
                      <a:lnTo>
                        <a:pt x="174" y="187"/>
                      </a:lnTo>
                      <a:lnTo>
                        <a:pt x="174" y="189"/>
                      </a:lnTo>
                      <a:lnTo>
                        <a:pt x="176" y="187"/>
                      </a:lnTo>
                      <a:lnTo>
                        <a:pt x="176" y="187"/>
                      </a:lnTo>
                      <a:lnTo>
                        <a:pt x="184" y="187"/>
                      </a:lnTo>
                      <a:lnTo>
                        <a:pt x="186" y="190"/>
                      </a:lnTo>
                      <a:lnTo>
                        <a:pt x="187" y="191"/>
                      </a:lnTo>
                      <a:lnTo>
                        <a:pt x="188" y="192"/>
                      </a:lnTo>
                      <a:lnTo>
                        <a:pt x="188" y="194"/>
                      </a:lnTo>
                      <a:lnTo>
                        <a:pt x="190" y="196"/>
                      </a:lnTo>
                      <a:lnTo>
                        <a:pt x="192" y="195"/>
                      </a:lnTo>
                      <a:lnTo>
                        <a:pt x="192" y="198"/>
                      </a:lnTo>
                      <a:lnTo>
                        <a:pt x="193" y="198"/>
                      </a:lnTo>
                      <a:lnTo>
                        <a:pt x="193" y="195"/>
                      </a:lnTo>
                      <a:lnTo>
                        <a:pt x="192" y="195"/>
                      </a:lnTo>
                      <a:lnTo>
                        <a:pt x="192" y="191"/>
                      </a:lnTo>
                      <a:lnTo>
                        <a:pt x="191" y="190"/>
                      </a:lnTo>
                      <a:lnTo>
                        <a:pt x="191" y="189"/>
                      </a:lnTo>
                      <a:lnTo>
                        <a:pt x="191" y="186"/>
                      </a:lnTo>
                      <a:lnTo>
                        <a:pt x="186" y="185"/>
                      </a:lnTo>
                      <a:lnTo>
                        <a:pt x="186" y="185"/>
                      </a:lnTo>
                      <a:lnTo>
                        <a:pt x="187" y="185"/>
                      </a:lnTo>
                      <a:lnTo>
                        <a:pt x="188" y="182"/>
                      </a:lnTo>
                      <a:lnTo>
                        <a:pt x="191" y="182"/>
                      </a:lnTo>
                      <a:lnTo>
                        <a:pt x="195" y="181"/>
                      </a:lnTo>
                      <a:lnTo>
                        <a:pt x="197" y="179"/>
                      </a:lnTo>
                      <a:lnTo>
                        <a:pt x="201" y="179"/>
                      </a:lnTo>
                      <a:lnTo>
                        <a:pt x="201" y="178"/>
                      </a:lnTo>
                      <a:lnTo>
                        <a:pt x="203" y="178"/>
                      </a:lnTo>
                      <a:lnTo>
                        <a:pt x="203" y="177"/>
                      </a:lnTo>
                      <a:lnTo>
                        <a:pt x="204" y="175"/>
                      </a:lnTo>
                      <a:lnTo>
                        <a:pt x="204" y="173"/>
                      </a:lnTo>
                      <a:lnTo>
                        <a:pt x="207" y="172"/>
                      </a:lnTo>
                      <a:lnTo>
                        <a:pt x="205" y="168"/>
                      </a:lnTo>
                      <a:lnTo>
                        <a:pt x="207" y="168"/>
                      </a:lnTo>
                      <a:lnTo>
                        <a:pt x="207" y="166"/>
                      </a:lnTo>
                      <a:lnTo>
                        <a:pt x="207" y="166"/>
                      </a:lnTo>
                      <a:lnTo>
                        <a:pt x="209" y="158"/>
                      </a:lnTo>
                      <a:lnTo>
                        <a:pt x="208" y="157"/>
                      </a:lnTo>
                      <a:lnTo>
                        <a:pt x="207" y="156"/>
                      </a:lnTo>
                      <a:lnTo>
                        <a:pt x="209" y="148"/>
                      </a:lnTo>
                      <a:lnTo>
                        <a:pt x="213" y="147"/>
                      </a:lnTo>
                      <a:lnTo>
                        <a:pt x="216" y="145"/>
                      </a:lnTo>
                      <a:lnTo>
                        <a:pt x="218" y="145"/>
                      </a:lnTo>
                      <a:lnTo>
                        <a:pt x="218" y="145"/>
                      </a:lnTo>
                      <a:lnTo>
                        <a:pt x="220" y="145"/>
                      </a:lnTo>
                      <a:lnTo>
                        <a:pt x="221" y="143"/>
                      </a:lnTo>
                      <a:lnTo>
                        <a:pt x="227" y="143"/>
                      </a:lnTo>
                      <a:lnTo>
                        <a:pt x="227" y="144"/>
                      </a:lnTo>
                      <a:lnTo>
                        <a:pt x="229" y="144"/>
                      </a:lnTo>
                      <a:lnTo>
                        <a:pt x="229" y="144"/>
                      </a:lnTo>
                      <a:lnTo>
                        <a:pt x="229" y="147"/>
                      </a:lnTo>
                      <a:lnTo>
                        <a:pt x="229" y="148"/>
                      </a:lnTo>
                      <a:lnTo>
                        <a:pt x="229" y="149"/>
                      </a:lnTo>
                      <a:lnTo>
                        <a:pt x="230" y="149"/>
                      </a:lnTo>
                      <a:lnTo>
                        <a:pt x="230" y="151"/>
                      </a:lnTo>
                      <a:lnTo>
                        <a:pt x="231" y="151"/>
                      </a:lnTo>
                      <a:lnTo>
                        <a:pt x="231" y="152"/>
                      </a:lnTo>
                      <a:lnTo>
                        <a:pt x="231" y="152"/>
                      </a:lnTo>
                      <a:lnTo>
                        <a:pt x="231" y="158"/>
                      </a:lnTo>
                      <a:lnTo>
                        <a:pt x="231" y="161"/>
                      </a:lnTo>
                      <a:lnTo>
                        <a:pt x="231" y="164"/>
                      </a:lnTo>
                      <a:lnTo>
                        <a:pt x="231" y="166"/>
                      </a:lnTo>
                      <a:lnTo>
                        <a:pt x="230" y="169"/>
                      </a:lnTo>
                      <a:lnTo>
                        <a:pt x="239" y="175"/>
                      </a:lnTo>
                      <a:lnTo>
                        <a:pt x="239" y="174"/>
                      </a:lnTo>
                      <a:lnTo>
                        <a:pt x="238" y="174"/>
                      </a:lnTo>
                      <a:lnTo>
                        <a:pt x="238" y="172"/>
                      </a:lnTo>
                      <a:lnTo>
                        <a:pt x="241" y="170"/>
                      </a:lnTo>
                      <a:lnTo>
                        <a:pt x="241" y="170"/>
                      </a:lnTo>
                      <a:lnTo>
                        <a:pt x="242" y="170"/>
                      </a:lnTo>
                      <a:lnTo>
                        <a:pt x="243" y="172"/>
                      </a:lnTo>
                      <a:lnTo>
                        <a:pt x="244" y="172"/>
                      </a:lnTo>
                      <a:lnTo>
                        <a:pt x="246" y="172"/>
                      </a:lnTo>
                      <a:lnTo>
                        <a:pt x="248" y="173"/>
                      </a:lnTo>
                      <a:lnTo>
                        <a:pt x="248" y="173"/>
                      </a:lnTo>
                      <a:lnTo>
                        <a:pt x="251" y="173"/>
                      </a:lnTo>
                      <a:lnTo>
                        <a:pt x="251" y="174"/>
                      </a:lnTo>
                      <a:lnTo>
                        <a:pt x="255" y="173"/>
                      </a:lnTo>
                      <a:lnTo>
                        <a:pt x="255" y="173"/>
                      </a:lnTo>
                      <a:lnTo>
                        <a:pt x="254" y="172"/>
                      </a:lnTo>
                      <a:lnTo>
                        <a:pt x="254" y="172"/>
                      </a:lnTo>
                      <a:lnTo>
                        <a:pt x="251" y="172"/>
                      </a:lnTo>
                      <a:lnTo>
                        <a:pt x="251" y="170"/>
                      </a:lnTo>
                      <a:lnTo>
                        <a:pt x="248" y="170"/>
                      </a:lnTo>
                      <a:lnTo>
                        <a:pt x="248" y="170"/>
                      </a:lnTo>
                      <a:lnTo>
                        <a:pt x="247" y="170"/>
                      </a:lnTo>
                      <a:lnTo>
                        <a:pt x="247" y="169"/>
                      </a:lnTo>
                      <a:lnTo>
                        <a:pt x="244" y="169"/>
                      </a:lnTo>
                      <a:lnTo>
                        <a:pt x="244" y="169"/>
                      </a:lnTo>
                      <a:lnTo>
                        <a:pt x="242" y="169"/>
                      </a:lnTo>
                      <a:lnTo>
                        <a:pt x="242" y="168"/>
                      </a:lnTo>
                      <a:lnTo>
                        <a:pt x="239" y="166"/>
                      </a:lnTo>
                      <a:lnTo>
                        <a:pt x="237" y="165"/>
                      </a:lnTo>
                      <a:lnTo>
                        <a:pt x="237" y="164"/>
                      </a:lnTo>
                      <a:lnTo>
                        <a:pt x="237" y="162"/>
                      </a:lnTo>
                      <a:lnTo>
                        <a:pt x="237" y="160"/>
                      </a:lnTo>
                      <a:lnTo>
                        <a:pt x="242" y="157"/>
                      </a:lnTo>
                      <a:lnTo>
                        <a:pt x="242" y="156"/>
                      </a:lnTo>
                      <a:lnTo>
                        <a:pt x="241" y="155"/>
                      </a:lnTo>
                      <a:lnTo>
                        <a:pt x="239" y="153"/>
                      </a:lnTo>
                      <a:lnTo>
                        <a:pt x="239" y="151"/>
                      </a:lnTo>
                      <a:lnTo>
                        <a:pt x="238" y="151"/>
                      </a:lnTo>
                      <a:lnTo>
                        <a:pt x="238" y="151"/>
                      </a:lnTo>
                      <a:lnTo>
                        <a:pt x="238" y="149"/>
                      </a:lnTo>
                      <a:lnTo>
                        <a:pt x="237" y="149"/>
                      </a:lnTo>
                      <a:lnTo>
                        <a:pt x="237" y="147"/>
                      </a:lnTo>
                      <a:lnTo>
                        <a:pt x="237" y="147"/>
                      </a:lnTo>
                      <a:lnTo>
                        <a:pt x="235" y="145"/>
                      </a:lnTo>
                      <a:lnTo>
                        <a:pt x="235" y="143"/>
                      </a:lnTo>
                      <a:lnTo>
                        <a:pt x="234" y="141"/>
                      </a:lnTo>
                      <a:lnTo>
                        <a:pt x="233" y="141"/>
                      </a:lnTo>
                      <a:lnTo>
                        <a:pt x="230" y="140"/>
                      </a:lnTo>
                      <a:lnTo>
                        <a:pt x="229" y="140"/>
                      </a:lnTo>
                      <a:lnTo>
                        <a:pt x="227" y="140"/>
                      </a:lnTo>
                      <a:lnTo>
                        <a:pt x="227" y="140"/>
                      </a:lnTo>
                      <a:lnTo>
                        <a:pt x="225" y="140"/>
                      </a:lnTo>
                      <a:lnTo>
                        <a:pt x="225" y="139"/>
                      </a:lnTo>
                      <a:lnTo>
                        <a:pt x="224" y="139"/>
                      </a:lnTo>
                      <a:lnTo>
                        <a:pt x="224" y="139"/>
                      </a:lnTo>
                      <a:lnTo>
                        <a:pt x="221" y="139"/>
                      </a:lnTo>
                      <a:lnTo>
                        <a:pt x="218" y="139"/>
                      </a:lnTo>
                      <a:lnTo>
                        <a:pt x="216" y="140"/>
                      </a:lnTo>
                      <a:lnTo>
                        <a:pt x="213" y="140"/>
                      </a:lnTo>
                      <a:lnTo>
                        <a:pt x="213" y="141"/>
                      </a:lnTo>
                      <a:lnTo>
                        <a:pt x="205" y="141"/>
                      </a:lnTo>
                      <a:lnTo>
                        <a:pt x="205" y="143"/>
                      </a:lnTo>
                      <a:lnTo>
                        <a:pt x="204" y="143"/>
                      </a:lnTo>
                      <a:lnTo>
                        <a:pt x="204" y="143"/>
                      </a:lnTo>
                      <a:lnTo>
                        <a:pt x="203" y="143"/>
                      </a:lnTo>
                      <a:lnTo>
                        <a:pt x="203" y="138"/>
                      </a:lnTo>
                      <a:lnTo>
                        <a:pt x="201" y="136"/>
                      </a:lnTo>
                      <a:lnTo>
                        <a:pt x="201" y="131"/>
                      </a:lnTo>
                      <a:lnTo>
                        <a:pt x="201" y="131"/>
                      </a:lnTo>
                      <a:lnTo>
                        <a:pt x="201" y="130"/>
                      </a:lnTo>
                      <a:lnTo>
                        <a:pt x="201" y="130"/>
                      </a:lnTo>
                      <a:lnTo>
                        <a:pt x="201" y="128"/>
                      </a:lnTo>
                      <a:lnTo>
                        <a:pt x="203" y="127"/>
                      </a:lnTo>
                      <a:lnTo>
                        <a:pt x="204" y="124"/>
                      </a:lnTo>
                      <a:lnTo>
                        <a:pt x="203" y="123"/>
                      </a:lnTo>
                      <a:lnTo>
                        <a:pt x="203" y="123"/>
                      </a:lnTo>
                      <a:lnTo>
                        <a:pt x="203" y="122"/>
                      </a:lnTo>
                      <a:lnTo>
                        <a:pt x="201" y="122"/>
                      </a:lnTo>
                      <a:lnTo>
                        <a:pt x="201" y="120"/>
                      </a:lnTo>
                      <a:lnTo>
                        <a:pt x="201" y="120"/>
                      </a:lnTo>
                      <a:lnTo>
                        <a:pt x="201" y="119"/>
                      </a:lnTo>
                      <a:lnTo>
                        <a:pt x="200" y="119"/>
                      </a:lnTo>
                      <a:lnTo>
                        <a:pt x="199" y="118"/>
                      </a:lnTo>
                      <a:lnTo>
                        <a:pt x="199" y="117"/>
                      </a:lnTo>
                      <a:lnTo>
                        <a:pt x="197" y="114"/>
                      </a:lnTo>
                      <a:lnTo>
                        <a:pt x="199" y="113"/>
                      </a:lnTo>
                      <a:lnTo>
                        <a:pt x="200" y="110"/>
                      </a:lnTo>
                      <a:lnTo>
                        <a:pt x="200" y="106"/>
                      </a:lnTo>
                      <a:lnTo>
                        <a:pt x="201" y="106"/>
                      </a:lnTo>
                      <a:lnTo>
                        <a:pt x="201" y="105"/>
                      </a:lnTo>
                      <a:lnTo>
                        <a:pt x="203" y="105"/>
                      </a:lnTo>
                      <a:lnTo>
                        <a:pt x="203" y="105"/>
                      </a:lnTo>
                      <a:lnTo>
                        <a:pt x="205" y="103"/>
                      </a:lnTo>
                      <a:lnTo>
                        <a:pt x="205" y="102"/>
                      </a:lnTo>
                      <a:lnTo>
                        <a:pt x="207" y="101"/>
                      </a:lnTo>
                      <a:lnTo>
                        <a:pt x="207" y="100"/>
                      </a:lnTo>
                      <a:lnTo>
                        <a:pt x="208" y="96"/>
                      </a:lnTo>
                      <a:lnTo>
                        <a:pt x="208" y="90"/>
                      </a:lnTo>
                      <a:lnTo>
                        <a:pt x="208" y="86"/>
                      </a:lnTo>
                      <a:lnTo>
                        <a:pt x="207" y="83"/>
                      </a:lnTo>
                      <a:lnTo>
                        <a:pt x="207" y="83"/>
                      </a:lnTo>
                      <a:lnTo>
                        <a:pt x="207" y="81"/>
                      </a:lnTo>
                      <a:lnTo>
                        <a:pt x="208" y="81"/>
                      </a:lnTo>
                      <a:lnTo>
                        <a:pt x="209" y="83"/>
                      </a:lnTo>
                      <a:lnTo>
                        <a:pt x="209" y="84"/>
                      </a:lnTo>
                      <a:lnTo>
                        <a:pt x="210" y="85"/>
                      </a:lnTo>
                      <a:lnTo>
                        <a:pt x="212" y="85"/>
                      </a:lnTo>
                      <a:lnTo>
                        <a:pt x="212" y="88"/>
                      </a:lnTo>
                      <a:lnTo>
                        <a:pt x="210" y="88"/>
                      </a:lnTo>
                      <a:lnTo>
                        <a:pt x="210" y="92"/>
                      </a:lnTo>
                      <a:lnTo>
                        <a:pt x="213" y="93"/>
                      </a:lnTo>
                      <a:lnTo>
                        <a:pt x="213" y="96"/>
                      </a:lnTo>
                      <a:lnTo>
                        <a:pt x="212" y="96"/>
                      </a:lnTo>
                      <a:lnTo>
                        <a:pt x="212" y="97"/>
                      </a:lnTo>
                      <a:lnTo>
                        <a:pt x="210" y="97"/>
                      </a:lnTo>
                      <a:lnTo>
                        <a:pt x="210" y="100"/>
                      </a:lnTo>
                      <a:lnTo>
                        <a:pt x="212" y="100"/>
                      </a:lnTo>
                      <a:lnTo>
                        <a:pt x="212" y="103"/>
                      </a:lnTo>
                      <a:lnTo>
                        <a:pt x="212" y="103"/>
                      </a:lnTo>
                      <a:lnTo>
                        <a:pt x="212" y="105"/>
                      </a:lnTo>
                      <a:lnTo>
                        <a:pt x="213" y="106"/>
                      </a:lnTo>
                      <a:lnTo>
                        <a:pt x="214" y="109"/>
                      </a:lnTo>
                      <a:lnTo>
                        <a:pt x="214" y="109"/>
                      </a:lnTo>
                      <a:lnTo>
                        <a:pt x="213" y="113"/>
                      </a:lnTo>
                      <a:lnTo>
                        <a:pt x="214" y="113"/>
                      </a:lnTo>
                      <a:lnTo>
                        <a:pt x="216" y="114"/>
                      </a:lnTo>
                      <a:lnTo>
                        <a:pt x="217" y="115"/>
                      </a:lnTo>
                      <a:lnTo>
                        <a:pt x="220" y="117"/>
                      </a:lnTo>
                      <a:lnTo>
                        <a:pt x="221" y="114"/>
                      </a:lnTo>
                      <a:lnTo>
                        <a:pt x="224" y="115"/>
                      </a:lnTo>
                      <a:lnTo>
                        <a:pt x="224" y="114"/>
                      </a:lnTo>
                      <a:lnTo>
                        <a:pt x="226" y="114"/>
                      </a:lnTo>
                      <a:lnTo>
                        <a:pt x="226" y="114"/>
                      </a:lnTo>
                      <a:lnTo>
                        <a:pt x="227" y="115"/>
                      </a:lnTo>
                      <a:lnTo>
                        <a:pt x="229" y="115"/>
                      </a:lnTo>
                      <a:lnTo>
                        <a:pt x="229" y="115"/>
                      </a:lnTo>
                      <a:lnTo>
                        <a:pt x="229" y="115"/>
                      </a:lnTo>
                      <a:lnTo>
                        <a:pt x="230" y="115"/>
                      </a:lnTo>
                      <a:lnTo>
                        <a:pt x="230" y="114"/>
                      </a:lnTo>
                      <a:lnTo>
                        <a:pt x="237" y="114"/>
                      </a:lnTo>
                      <a:lnTo>
                        <a:pt x="237" y="115"/>
                      </a:lnTo>
                      <a:lnTo>
                        <a:pt x="238" y="115"/>
                      </a:lnTo>
                      <a:lnTo>
                        <a:pt x="238" y="117"/>
                      </a:lnTo>
                      <a:lnTo>
                        <a:pt x="238" y="118"/>
                      </a:lnTo>
                      <a:lnTo>
                        <a:pt x="239" y="119"/>
                      </a:lnTo>
                      <a:lnTo>
                        <a:pt x="239" y="118"/>
                      </a:lnTo>
                      <a:lnTo>
                        <a:pt x="242" y="118"/>
                      </a:lnTo>
                      <a:lnTo>
                        <a:pt x="242" y="118"/>
                      </a:lnTo>
                      <a:lnTo>
                        <a:pt x="241" y="117"/>
                      </a:lnTo>
                      <a:lnTo>
                        <a:pt x="239" y="117"/>
                      </a:lnTo>
                      <a:lnTo>
                        <a:pt x="238" y="115"/>
                      </a:lnTo>
                      <a:lnTo>
                        <a:pt x="238" y="115"/>
                      </a:lnTo>
                      <a:lnTo>
                        <a:pt x="238" y="113"/>
                      </a:lnTo>
                      <a:lnTo>
                        <a:pt x="238" y="113"/>
                      </a:lnTo>
                      <a:lnTo>
                        <a:pt x="237" y="111"/>
                      </a:lnTo>
                      <a:lnTo>
                        <a:pt x="237" y="111"/>
                      </a:lnTo>
                      <a:lnTo>
                        <a:pt x="237" y="111"/>
                      </a:lnTo>
                      <a:lnTo>
                        <a:pt x="235" y="111"/>
                      </a:lnTo>
                      <a:lnTo>
                        <a:pt x="235" y="111"/>
                      </a:lnTo>
                      <a:lnTo>
                        <a:pt x="234" y="111"/>
                      </a:lnTo>
                      <a:lnTo>
                        <a:pt x="233" y="109"/>
                      </a:lnTo>
                      <a:lnTo>
                        <a:pt x="229" y="109"/>
                      </a:lnTo>
                      <a:lnTo>
                        <a:pt x="229" y="107"/>
                      </a:lnTo>
                      <a:lnTo>
                        <a:pt x="227" y="106"/>
                      </a:lnTo>
                      <a:lnTo>
                        <a:pt x="225" y="106"/>
                      </a:lnTo>
                      <a:lnTo>
                        <a:pt x="224" y="106"/>
                      </a:lnTo>
                      <a:lnTo>
                        <a:pt x="224" y="103"/>
                      </a:lnTo>
                      <a:lnTo>
                        <a:pt x="225" y="101"/>
                      </a:lnTo>
                      <a:lnTo>
                        <a:pt x="226" y="100"/>
                      </a:lnTo>
                      <a:lnTo>
                        <a:pt x="226" y="98"/>
                      </a:lnTo>
                      <a:lnTo>
                        <a:pt x="230" y="98"/>
                      </a:lnTo>
                      <a:lnTo>
                        <a:pt x="231" y="100"/>
                      </a:lnTo>
                      <a:lnTo>
                        <a:pt x="234" y="100"/>
                      </a:lnTo>
                      <a:lnTo>
                        <a:pt x="235" y="101"/>
                      </a:lnTo>
                      <a:lnTo>
                        <a:pt x="238" y="103"/>
                      </a:lnTo>
                      <a:lnTo>
                        <a:pt x="239" y="103"/>
                      </a:lnTo>
                      <a:lnTo>
                        <a:pt x="241" y="101"/>
                      </a:lnTo>
                      <a:lnTo>
                        <a:pt x="242" y="100"/>
                      </a:lnTo>
                      <a:lnTo>
                        <a:pt x="243" y="98"/>
                      </a:lnTo>
                      <a:lnTo>
                        <a:pt x="242" y="97"/>
                      </a:lnTo>
                      <a:lnTo>
                        <a:pt x="242" y="97"/>
                      </a:lnTo>
                      <a:lnTo>
                        <a:pt x="241" y="97"/>
                      </a:lnTo>
                      <a:lnTo>
                        <a:pt x="241" y="96"/>
                      </a:lnTo>
                      <a:lnTo>
                        <a:pt x="237" y="96"/>
                      </a:lnTo>
                      <a:lnTo>
                        <a:pt x="237" y="96"/>
                      </a:lnTo>
                      <a:lnTo>
                        <a:pt x="238" y="96"/>
                      </a:lnTo>
                      <a:lnTo>
                        <a:pt x="238" y="94"/>
                      </a:lnTo>
                      <a:lnTo>
                        <a:pt x="239" y="94"/>
                      </a:lnTo>
                      <a:lnTo>
                        <a:pt x="241" y="94"/>
                      </a:lnTo>
                      <a:lnTo>
                        <a:pt x="241" y="93"/>
                      </a:lnTo>
                      <a:lnTo>
                        <a:pt x="242" y="93"/>
                      </a:lnTo>
                      <a:lnTo>
                        <a:pt x="243" y="92"/>
                      </a:lnTo>
                      <a:lnTo>
                        <a:pt x="246" y="92"/>
                      </a:lnTo>
                      <a:lnTo>
                        <a:pt x="246" y="90"/>
                      </a:lnTo>
                      <a:lnTo>
                        <a:pt x="248" y="90"/>
                      </a:lnTo>
                      <a:lnTo>
                        <a:pt x="251" y="90"/>
                      </a:lnTo>
                      <a:lnTo>
                        <a:pt x="252" y="92"/>
                      </a:lnTo>
                      <a:lnTo>
                        <a:pt x="252" y="92"/>
                      </a:lnTo>
                      <a:lnTo>
                        <a:pt x="255" y="92"/>
                      </a:lnTo>
                      <a:lnTo>
                        <a:pt x="255" y="93"/>
                      </a:lnTo>
                      <a:lnTo>
                        <a:pt x="256" y="93"/>
                      </a:lnTo>
                      <a:lnTo>
                        <a:pt x="256" y="93"/>
                      </a:lnTo>
                      <a:lnTo>
                        <a:pt x="259" y="93"/>
                      </a:lnTo>
                      <a:lnTo>
                        <a:pt x="260" y="96"/>
                      </a:lnTo>
                      <a:lnTo>
                        <a:pt x="263" y="96"/>
                      </a:lnTo>
                      <a:lnTo>
                        <a:pt x="267" y="101"/>
                      </a:lnTo>
                      <a:lnTo>
                        <a:pt x="268" y="101"/>
                      </a:lnTo>
                      <a:lnTo>
                        <a:pt x="268" y="101"/>
                      </a:lnTo>
                      <a:lnTo>
                        <a:pt x="271" y="102"/>
                      </a:lnTo>
                      <a:lnTo>
                        <a:pt x="273" y="102"/>
                      </a:lnTo>
                      <a:lnTo>
                        <a:pt x="279" y="102"/>
                      </a:lnTo>
                      <a:lnTo>
                        <a:pt x="281" y="102"/>
                      </a:lnTo>
                      <a:lnTo>
                        <a:pt x="282" y="102"/>
                      </a:lnTo>
                      <a:lnTo>
                        <a:pt x="282" y="102"/>
                      </a:lnTo>
                      <a:lnTo>
                        <a:pt x="284" y="103"/>
                      </a:lnTo>
                      <a:lnTo>
                        <a:pt x="284" y="105"/>
                      </a:lnTo>
                      <a:lnTo>
                        <a:pt x="282" y="106"/>
                      </a:lnTo>
                      <a:lnTo>
                        <a:pt x="281" y="107"/>
                      </a:lnTo>
                      <a:lnTo>
                        <a:pt x="280" y="109"/>
                      </a:lnTo>
                      <a:lnTo>
                        <a:pt x="279" y="109"/>
                      </a:lnTo>
                      <a:lnTo>
                        <a:pt x="276" y="115"/>
                      </a:lnTo>
                      <a:lnTo>
                        <a:pt x="276" y="117"/>
                      </a:lnTo>
                      <a:lnTo>
                        <a:pt x="277" y="118"/>
                      </a:lnTo>
                      <a:lnTo>
                        <a:pt x="277" y="120"/>
                      </a:lnTo>
                      <a:lnTo>
                        <a:pt x="276" y="120"/>
                      </a:lnTo>
                      <a:lnTo>
                        <a:pt x="276" y="122"/>
                      </a:lnTo>
                      <a:lnTo>
                        <a:pt x="275" y="122"/>
                      </a:lnTo>
                      <a:lnTo>
                        <a:pt x="273" y="127"/>
                      </a:lnTo>
                      <a:lnTo>
                        <a:pt x="272" y="127"/>
                      </a:lnTo>
                      <a:lnTo>
                        <a:pt x="271" y="130"/>
                      </a:lnTo>
                      <a:lnTo>
                        <a:pt x="271" y="130"/>
                      </a:lnTo>
                      <a:lnTo>
                        <a:pt x="269" y="131"/>
                      </a:lnTo>
                      <a:lnTo>
                        <a:pt x="272" y="131"/>
                      </a:lnTo>
                      <a:lnTo>
                        <a:pt x="277" y="127"/>
                      </a:lnTo>
                      <a:lnTo>
                        <a:pt x="277" y="126"/>
                      </a:lnTo>
                      <a:lnTo>
                        <a:pt x="277" y="126"/>
                      </a:lnTo>
                      <a:lnTo>
                        <a:pt x="277" y="127"/>
                      </a:lnTo>
                      <a:lnTo>
                        <a:pt x="279" y="128"/>
                      </a:lnTo>
                      <a:lnTo>
                        <a:pt x="280" y="130"/>
                      </a:lnTo>
                      <a:lnTo>
                        <a:pt x="280" y="130"/>
                      </a:lnTo>
                      <a:lnTo>
                        <a:pt x="282" y="131"/>
                      </a:lnTo>
                      <a:lnTo>
                        <a:pt x="282" y="134"/>
                      </a:lnTo>
                      <a:lnTo>
                        <a:pt x="285" y="135"/>
                      </a:lnTo>
                      <a:lnTo>
                        <a:pt x="285" y="135"/>
                      </a:lnTo>
                      <a:lnTo>
                        <a:pt x="294" y="135"/>
                      </a:lnTo>
                      <a:lnTo>
                        <a:pt x="294" y="136"/>
                      </a:lnTo>
                      <a:lnTo>
                        <a:pt x="296" y="136"/>
                      </a:lnTo>
                      <a:lnTo>
                        <a:pt x="296" y="135"/>
                      </a:lnTo>
                      <a:lnTo>
                        <a:pt x="297" y="135"/>
                      </a:lnTo>
                      <a:lnTo>
                        <a:pt x="298" y="134"/>
                      </a:lnTo>
                      <a:lnTo>
                        <a:pt x="299" y="134"/>
                      </a:lnTo>
                      <a:lnTo>
                        <a:pt x="301" y="135"/>
                      </a:lnTo>
                      <a:lnTo>
                        <a:pt x="305" y="136"/>
                      </a:lnTo>
                      <a:lnTo>
                        <a:pt x="305" y="140"/>
                      </a:lnTo>
                      <a:lnTo>
                        <a:pt x="305" y="140"/>
                      </a:lnTo>
                      <a:lnTo>
                        <a:pt x="306" y="141"/>
                      </a:lnTo>
                      <a:lnTo>
                        <a:pt x="307" y="141"/>
                      </a:lnTo>
                      <a:lnTo>
                        <a:pt x="307" y="140"/>
                      </a:lnTo>
                      <a:lnTo>
                        <a:pt x="307" y="140"/>
                      </a:lnTo>
                      <a:lnTo>
                        <a:pt x="307" y="136"/>
                      </a:lnTo>
                      <a:lnTo>
                        <a:pt x="306" y="135"/>
                      </a:lnTo>
                      <a:lnTo>
                        <a:pt x="306" y="135"/>
                      </a:lnTo>
                      <a:lnTo>
                        <a:pt x="305" y="135"/>
                      </a:lnTo>
                      <a:lnTo>
                        <a:pt x="305" y="134"/>
                      </a:lnTo>
                      <a:lnTo>
                        <a:pt x="302" y="134"/>
                      </a:lnTo>
                      <a:lnTo>
                        <a:pt x="302" y="134"/>
                      </a:lnTo>
                      <a:lnTo>
                        <a:pt x="301" y="132"/>
                      </a:lnTo>
                      <a:lnTo>
                        <a:pt x="301" y="132"/>
                      </a:lnTo>
                      <a:lnTo>
                        <a:pt x="299" y="131"/>
                      </a:lnTo>
                      <a:lnTo>
                        <a:pt x="298" y="131"/>
                      </a:lnTo>
                      <a:lnTo>
                        <a:pt x="297" y="132"/>
                      </a:lnTo>
                      <a:lnTo>
                        <a:pt x="296" y="132"/>
                      </a:lnTo>
                      <a:lnTo>
                        <a:pt x="294" y="132"/>
                      </a:lnTo>
                      <a:lnTo>
                        <a:pt x="293" y="134"/>
                      </a:lnTo>
                      <a:lnTo>
                        <a:pt x="293" y="135"/>
                      </a:lnTo>
                      <a:lnTo>
                        <a:pt x="292" y="134"/>
                      </a:lnTo>
                      <a:lnTo>
                        <a:pt x="292" y="134"/>
                      </a:lnTo>
                      <a:lnTo>
                        <a:pt x="289" y="132"/>
                      </a:lnTo>
                      <a:lnTo>
                        <a:pt x="288" y="131"/>
                      </a:lnTo>
                      <a:lnTo>
                        <a:pt x="286" y="130"/>
                      </a:lnTo>
                      <a:lnTo>
                        <a:pt x="285" y="130"/>
                      </a:lnTo>
                      <a:lnTo>
                        <a:pt x="284" y="130"/>
                      </a:lnTo>
                      <a:lnTo>
                        <a:pt x="282" y="128"/>
                      </a:lnTo>
                      <a:lnTo>
                        <a:pt x="282" y="127"/>
                      </a:lnTo>
                      <a:lnTo>
                        <a:pt x="282" y="127"/>
                      </a:lnTo>
                      <a:lnTo>
                        <a:pt x="282" y="124"/>
                      </a:lnTo>
                      <a:lnTo>
                        <a:pt x="282" y="124"/>
                      </a:lnTo>
                      <a:lnTo>
                        <a:pt x="285" y="124"/>
                      </a:lnTo>
                      <a:lnTo>
                        <a:pt x="288" y="124"/>
                      </a:lnTo>
                      <a:lnTo>
                        <a:pt x="288" y="122"/>
                      </a:lnTo>
                      <a:lnTo>
                        <a:pt x="288" y="119"/>
                      </a:lnTo>
                      <a:lnTo>
                        <a:pt x="286" y="118"/>
                      </a:lnTo>
                      <a:lnTo>
                        <a:pt x="286" y="114"/>
                      </a:lnTo>
                      <a:lnTo>
                        <a:pt x="286" y="111"/>
                      </a:lnTo>
                      <a:lnTo>
                        <a:pt x="286" y="109"/>
                      </a:lnTo>
                      <a:lnTo>
                        <a:pt x="286" y="109"/>
                      </a:lnTo>
                      <a:lnTo>
                        <a:pt x="286" y="107"/>
                      </a:lnTo>
                      <a:lnTo>
                        <a:pt x="288" y="107"/>
                      </a:lnTo>
                      <a:lnTo>
                        <a:pt x="288" y="106"/>
                      </a:lnTo>
                      <a:lnTo>
                        <a:pt x="289" y="106"/>
                      </a:lnTo>
                      <a:lnTo>
                        <a:pt x="289" y="103"/>
                      </a:lnTo>
                      <a:lnTo>
                        <a:pt x="288" y="102"/>
                      </a:lnTo>
                      <a:lnTo>
                        <a:pt x="288" y="101"/>
                      </a:lnTo>
                      <a:lnTo>
                        <a:pt x="281" y="98"/>
                      </a:lnTo>
                      <a:lnTo>
                        <a:pt x="281" y="97"/>
                      </a:lnTo>
                      <a:lnTo>
                        <a:pt x="279" y="96"/>
                      </a:lnTo>
                      <a:lnTo>
                        <a:pt x="279" y="94"/>
                      </a:lnTo>
                      <a:lnTo>
                        <a:pt x="272" y="94"/>
                      </a:lnTo>
                      <a:lnTo>
                        <a:pt x="272" y="94"/>
                      </a:lnTo>
                      <a:lnTo>
                        <a:pt x="271" y="94"/>
                      </a:lnTo>
                      <a:lnTo>
                        <a:pt x="271" y="93"/>
                      </a:lnTo>
                      <a:lnTo>
                        <a:pt x="269" y="93"/>
                      </a:lnTo>
                      <a:lnTo>
                        <a:pt x="267" y="92"/>
                      </a:lnTo>
                      <a:lnTo>
                        <a:pt x="265" y="90"/>
                      </a:lnTo>
                      <a:lnTo>
                        <a:pt x="265" y="89"/>
                      </a:lnTo>
                      <a:lnTo>
                        <a:pt x="264" y="86"/>
                      </a:lnTo>
                      <a:lnTo>
                        <a:pt x="264" y="84"/>
                      </a:lnTo>
                      <a:lnTo>
                        <a:pt x="264" y="81"/>
                      </a:lnTo>
                      <a:lnTo>
                        <a:pt x="265" y="81"/>
                      </a:lnTo>
                      <a:lnTo>
                        <a:pt x="265" y="79"/>
                      </a:lnTo>
                      <a:lnTo>
                        <a:pt x="265" y="79"/>
                      </a:lnTo>
                      <a:lnTo>
                        <a:pt x="265" y="76"/>
                      </a:lnTo>
                      <a:lnTo>
                        <a:pt x="267" y="76"/>
                      </a:lnTo>
                      <a:lnTo>
                        <a:pt x="265" y="73"/>
                      </a:lnTo>
                      <a:lnTo>
                        <a:pt x="267" y="73"/>
                      </a:lnTo>
                      <a:lnTo>
                        <a:pt x="267" y="72"/>
                      </a:lnTo>
                      <a:lnTo>
                        <a:pt x="268" y="71"/>
                      </a:lnTo>
                      <a:lnTo>
                        <a:pt x="268" y="69"/>
                      </a:lnTo>
                      <a:lnTo>
                        <a:pt x="268" y="68"/>
                      </a:lnTo>
                      <a:lnTo>
                        <a:pt x="271" y="68"/>
                      </a:lnTo>
                      <a:lnTo>
                        <a:pt x="273" y="68"/>
                      </a:lnTo>
                      <a:lnTo>
                        <a:pt x="273" y="67"/>
                      </a:lnTo>
                      <a:lnTo>
                        <a:pt x="280" y="67"/>
                      </a:lnTo>
                      <a:lnTo>
                        <a:pt x="280" y="67"/>
                      </a:lnTo>
                      <a:lnTo>
                        <a:pt x="282" y="67"/>
                      </a:lnTo>
                      <a:lnTo>
                        <a:pt x="282" y="66"/>
                      </a:lnTo>
                      <a:lnTo>
                        <a:pt x="288" y="67"/>
                      </a:lnTo>
                      <a:lnTo>
                        <a:pt x="288" y="66"/>
                      </a:lnTo>
                      <a:lnTo>
                        <a:pt x="290" y="66"/>
                      </a:lnTo>
                      <a:lnTo>
                        <a:pt x="290" y="66"/>
                      </a:lnTo>
                      <a:lnTo>
                        <a:pt x="293" y="66"/>
                      </a:lnTo>
                      <a:lnTo>
                        <a:pt x="293" y="64"/>
                      </a:lnTo>
                      <a:lnTo>
                        <a:pt x="294" y="64"/>
                      </a:lnTo>
                      <a:lnTo>
                        <a:pt x="297" y="64"/>
                      </a:lnTo>
                      <a:lnTo>
                        <a:pt x="298" y="66"/>
                      </a:lnTo>
                      <a:lnTo>
                        <a:pt x="299" y="67"/>
                      </a:lnTo>
                      <a:lnTo>
                        <a:pt x="301" y="67"/>
                      </a:lnTo>
                      <a:lnTo>
                        <a:pt x="302" y="67"/>
                      </a:lnTo>
                      <a:lnTo>
                        <a:pt x="303" y="66"/>
                      </a:lnTo>
                      <a:lnTo>
                        <a:pt x="307" y="66"/>
                      </a:lnTo>
                      <a:lnTo>
                        <a:pt x="307" y="66"/>
                      </a:lnTo>
                      <a:lnTo>
                        <a:pt x="310" y="66"/>
                      </a:lnTo>
                      <a:lnTo>
                        <a:pt x="310" y="64"/>
                      </a:lnTo>
                      <a:lnTo>
                        <a:pt x="314" y="64"/>
                      </a:lnTo>
                      <a:lnTo>
                        <a:pt x="314" y="64"/>
                      </a:lnTo>
                      <a:lnTo>
                        <a:pt x="316" y="64"/>
                      </a:lnTo>
                      <a:lnTo>
                        <a:pt x="316" y="66"/>
                      </a:lnTo>
                      <a:lnTo>
                        <a:pt x="318" y="66"/>
                      </a:lnTo>
                      <a:lnTo>
                        <a:pt x="318" y="66"/>
                      </a:lnTo>
                      <a:lnTo>
                        <a:pt x="319" y="67"/>
                      </a:lnTo>
                      <a:lnTo>
                        <a:pt x="318" y="68"/>
                      </a:lnTo>
                      <a:lnTo>
                        <a:pt x="316" y="69"/>
                      </a:lnTo>
                      <a:lnTo>
                        <a:pt x="315" y="71"/>
                      </a:lnTo>
                      <a:lnTo>
                        <a:pt x="322" y="71"/>
                      </a:lnTo>
                      <a:lnTo>
                        <a:pt x="323" y="69"/>
                      </a:lnTo>
                      <a:lnTo>
                        <a:pt x="323" y="67"/>
                      </a:lnTo>
                      <a:lnTo>
                        <a:pt x="322" y="66"/>
                      </a:lnTo>
                      <a:lnTo>
                        <a:pt x="320" y="64"/>
                      </a:lnTo>
                      <a:lnTo>
                        <a:pt x="320" y="64"/>
                      </a:lnTo>
                      <a:lnTo>
                        <a:pt x="320" y="63"/>
                      </a:lnTo>
                      <a:lnTo>
                        <a:pt x="319" y="62"/>
                      </a:lnTo>
                      <a:lnTo>
                        <a:pt x="319" y="59"/>
                      </a:lnTo>
                      <a:lnTo>
                        <a:pt x="316" y="58"/>
                      </a:lnTo>
                      <a:lnTo>
                        <a:pt x="315" y="58"/>
                      </a:lnTo>
                      <a:lnTo>
                        <a:pt x="313" y="56"/>
                      </a:lnTo>
                      <a:lnTo>
                        <a:pt x="313" y="55"/>
                      </a:lnTo>
                      <a:lnTo>
                        <a:pt x="315" y="54"/>
                      </a:lnTo>
                      <a:lnTo>
                        <a:pt x="318" y="54"/>
                      </a:lnTo>
                      <a:lnTo>
                        <a:pt x="319" y="54"/>
                      </a:lnTo>
                      <a:lnTo>
                        <a:pt x="319" y="54"/>
                      </a:lnTo>
                      <a:lnTo>
                        <a:pt x="320" y="55"/>
                      </a:lnTo>
                      <a:lnTo>
                        <a:pt x="320" y="54"/>
                      </a:lnTo>
                      <a:lnTo>
                        <a:pt x="319" y="52"/>
                      </a:lnTo>
                      <a:lnTo>
                        <a:pt x="319" y="50"/>
                      </a:lnTo>
                      <a:lnTo>
                        <a:pt x="314" y="50"/>
                      </a:lnTo>
                      <a:lnTo>
                        <a:pt x="314" y="47"/>
                      </a:lnTo>
                      <a:lnTo>
                        <a:pt x="315" y="46"/>
                      </a:lnTo>
                      <a:lnTo>
                        <a:pt x="316" y="47"/>
                      </a:lnTo>
                      <a:lnTo>
                        <a:pt x="318" y="47"/>
                      </a:lnTo>
                      <a:lnTo>
                        <a:pt x="319" y="47"/>
                      </a:lnTo>
                      <a:lnTo>
                        <a:pt x="319" y="48"/>
                      </a:lnTo>
                      <a:lnTo>
                        <a:pt x="320" y="50"/>
                      </a:lnTo>
                      <a:lnTo>
                        <a:pt x="322" y="50"/>
                      </a:lnTo>
                      <a:lnTo>
                        <a:pt x="323" y="50"/>
                      </a:lnTo>
                      <a:lnTo>
                        <a:pt x="323" y="46"/>
                      </a:lnTo>
                      <a:lnTo>
                        <a:pt x="323" y="46"/>
                      </a:lnTo>
                      <a:lnTo>
                        <a:pt x="323" y="45"/>
                      </a:lnTo>
                      <a:lnTo>
                        <a:pt x="324" y="45"/>
                      </a:lnTo>
                      <a:lnTo>
                        <a:pt x="324" y="43"/>
                      </a:lnTo>
                      <a:lnTo>
                        <a:pt x="327" y="43"/>
                      </a:lnTo>
                      <a:lnTo>
                        <a:pt x="327" y="42"/>
                      </a:lnTo>
                      <a:lnTo>
                        <a:pt x="328" y="42"/>
                      </a:lnTo>
                      <a:lnTo>
                        <a:pt x="328" y="41"/>
                      </a:lnTo>
                      <a:lnTo>
                        <a:pt x="327" y="41"/>
                      </a:lnTo>
                      <a:lnTo>
                        <a:pt x="327" y="39"/>
                      </a:lnTo>
                      <a:lnTo>
                        <a:pt x="326" y="39"/>
                      </a:lnTo>
                      <a:lnTo>
                        <a:pt x="326" y="39"/>
                      </a:lnTo>
                      <a:lnTo>
                        <a:pt x="324" y="39"/>
                      </a:lnTo>
                      <a:lnTo>
                        <a:pt x="323" y="39"/>
                      </a:lnTo>
                      <a:lnTo>
                        <a:pt x="323" y="38"/>
                      </a:lnTo>
                      <a:lnTo>
                        <a:pt x="327" y="38"/>
                      </a:lnTo>
                      <a:lnTo>
                        <a:pt x="327" y="38"/>
                      </a:lnTo>
                      <a:lnTo>
                        <a:pt x="327" y="38"/>
                      </a:lnTo>
                      <a:lnTo>
                        <a:pt x="327" y="38"/>
                      </a:lnTo>
                      <a:lnTo>
                        <a:pt x="330" y="38"/>
                      </a:lnTo>
                      <a:lnTo>
                        <a:pt x="330" y="38"/>
                      </a:lnTo>
                      <a:lnTo>
                        <a:pt x="331" y="38"/>
                      </a:lnTo>
                      <a:lnTo>
                        <a:pt x="331" y="38"/>
                      </a:lnTo>
                      <a:lnTo>
                        <a:pt x="331" y="38"/>
                      </a:lnTo>
                      <a:lnTo>
                        <a:pt x="334" y="38"/>
                      </a:lnTo>
                      <a:lnTo>
                        <a:pt x="334" y="37"/>
                      </a:lnTo>
                      <a:lnTo>
                        <a:pt x="337" y="37"/>
                      </a:lnTo>
                      <a:lnTo>
                        <a:pt x="339" y="35"/>
                      </a:lnTo>
                      <a:lnTo>
                        <a:pt x="341" y="35"/>
                      </a:lnTo>
                      <a:lnTo>
                        <a:pt x="343" y="33"/>
                      </a:lnTo>
                      <a:lnTo>
                        <a:pt x="345" y="33"/>
                      </a:lnTo>
                      <a:lnTo>
                        <a:pt x="345" y="33"/>
                      </a:lnTo>
                      <a:lnTo>
                        <a:pt x="348" y="33"/>
                      </a:lnTo>
                      <a:lnTo>
                        <a:pt x="348" y="31"/>
                      </a:lnTo>
                      <a:lnTo>
                        <a:pt x="349" y="31"/>
                      </a:lnTo>
                      <a:lnTo>
                        <a:pt x="349" y="31"/>
                      </a:lnTo>
                      <a:lnTo>
                        <a:pt x="351" y="33"/>
                      </a:lnTo>
                      <a:lnTo>
                        <a:pt x="352" y="33"/>
                      </a:lnTo>
                      <a:lnTo>
                        <a:pt x="353" y="33"/>
                      </a:lnTo>
                      <a:lnTo>
                        <a:pt x="354" y="33"/>
                      </a:lnTo>
                      <a:lnTo>
                        <a:pt x="354" y="31"/>
                      </a:lnTo>
                      <a:lnTo>
                        <a:pt x="356" y="31"/>
                      </a:lnTo>
                      <a:lnTo>
                        <a:pt x="356" y="31"/>
                      </a:lnTo>
                      <a:lnTo>
                        <a:pt x="357" y="31"/>
                      </a:lnTo>
                      <a:lnTo>
                        <a:pt x="358" y="31"/>
                      </a:lnTo>
                      <a:lnTo>
                        <a:pt x="358" y="31"/>
                      </a:lnTo>
                      <a:lnTo>
                        <a:pt x="358" y="31"/>
                      </a:lnTo>
                      <a:lnTo>
                        <a:pt x="360" y="31"/>
                      </a:lnTo>
                      <a:lnTo>
                        <a:pt x="360" y="31"/>
                      </a:lnTo>
                      <a:lnTo>
                        <a:pt x="364" y="31"/>
                      </a:lnTo>
                      <a:lnTo>
                        <a:pt x="364" y="30"/>
                      </a:lnTo>
                      <a:lnTo>
                        <a:pt x="365" y="30"/>
                      </a:lnTo>
                      <a:lnTo>
                        <a:pt x="365" y="30"/>
                      </a:lnTo>
                      <a:lnTo>
                        <a:pt x="378" y="29"/>
                      </a:lnTo>
                      <a:lnTo>
                        <a:pt x="378" y="28"/>
                      </a:lnTo>
                      <a:lnTo>
                        <a:pt x="378" y="28"/>
                      </a:lnTo>
                      <a:lnTo>
                        <a:pt x="377" y="26"/>
                      </a:lnTo>
                      <a:lnTo>
                        <a:pt x="378" y="26"/>
                      </a:lnTo>
                      <a:lnTo>
                        <a:pt x="379" y="26"/>
                      </a:lnTo>
                      <a:lnTo>
                        <a:pt x="381" y="25"/>
                      </a:lnTo>
                      <a:lnTo>
                        <a:pt x="381" y="25"/>
                      </a:lnTo>
                      <a:lnTo>
                        <a:pt x="381" y="25"/>
                      </a:lnTo>
                      <a:lnTo>
                        <a:pt x="382" y="26"/>
                      </a:lnTo>
                      <a:lnTo>
                        <a:pt x="385" y="26"/>
                      </a:lnTo>
                      <a:lnTo>
                        <a:pt x="385" y="25"/>
                      </a:lnTo>
                      <a:lnTo>
                        <a:pt x="387" y="25"/>
                      </a:lnTo>
                      <a:lnTo>
                        <a:pt x="387" y="25"/>
                      </a:lnTo>
                      <a:lnTo>
                        <a:pt x="391" y="25"/>
                      </a:lnTo>
                      <a:lnTo>
                        <a:pt x="391" y="25"/>
                      </a:lnTo>
                      <a:lnTo>
                        <a:pt x="391" y="26"/>
                      </a:lnTo>
                      <a:lnTo>
                        <a:pt x="392" y="26"/>
                      </a:lnTo>
                      <a:lnTo>
                        <a:pt x="394" y="26"/>
                      </a:lnTo>
                      <a:lnTo>
                        <a:pt x="394" y="25"/>
                      </a:lnTo>
                      <a:lnTo>
                        <a:pt x="395" y="25"/>
                      </a:lnTo>
                      <a:lnTo>
                        <a:pt x="396" y="24"/>
                      </a:lnTo>
                      <a:lnTo>
                        <a:pt x="396" y="25"/>
                      </a:lnTo>
                      <a:lnTo>
                        <a:pt x="398" y="25"/>
                      </a:lnTo>
                      <a:lnTo>
                        <a:pt x="398" y="25"/>
                      </a:lnTo>
                      <a:lnTo>
                        <a:pt x="398" y="25"/>
                      </a:lnTo>
                      <a:lnTo>
                        <a:pt x="398" y="25"/>
                      </a:lnTo>
                      <a:lnTo>
                        <a:pt x="399" y="25"/>
                      </a:lnTo>
                      <a:lnTo>
                        <a:pt x="399" y="26"/>
                      </a:lnTo>
                      <a:lnTo>
                        <a:pt x="400" y="26"/>
                      </a:lnTo>
                      <a:lnTo>
                        <a:pt x="400" y="26"/>
                      </a:lnTo>
                      <a:lnTo>
                        <a:pt x="400" y="25"/>
                      </a:lnTo>
                      <a:lnTo>
                        <a:pt x="403" y="25"/>
                      </a:lnTo>
                      <a:lnTo>
                        <a:pt x="404" y="25"/>
                      </a:lnTo>
                      <a:lnTo>
                        <a:pt x="407" y="26"/>
                      </a:lnTo>
                      <a:lnTo>
                        <a:pt x="408" y="26"/>
                      </a:lnTo>
                      <a:lnTo>
                        <a:pt x="408" y="28"/>
                      </a:lnTo>
                      <a:lnTo>
                        <a:pt x="406" y="30"/>
                      </a:lnTo>
                      <a:lnTo>
                        <a:pt x="406" y="31"/>
                      </a:lnTo>
                      <a:lnTo>
                        <a:pt x="404" y="31"/>
                      </a:lnTo>
                      <a:lnTo>
                        <a:pt x="404" y="33"/>
                      </a:lnTo>
                      <a:lnTo>
                        <a:pt x="403" y="33"/>
                      </a:lnTo>
                      <a:lnTo>
                        <a:pt x="403" y="34"/>
                      </a:lnTo>
                      <a:lnTo>
                        <a:pt x="404" y="34"/>
                      </a:lnTo>
                      <a:lnTo>
                        <a:pt x="404" y="33"/>
                      </a:lnTo>
                      <a:lnTo>
                        <a:pt x="408" y="33"/>
                      </a:lnTo>
                      <a:lnTo>
                        <a:pt x="408" y="31"/>
                      </a:lnTo>
                      <a:lnTo>
                        <a:pt x="408" y="31"/>
                      </a:lnTo>
                      <a:lnTo>
                        <a:pt x="408" y="30"/>
                      </a:lnTo>
                      <a:lnTo>
                        <a:pt x="411" y="30"/>
                      </a:lnTo>
                      <a:lnTo>
                        <a:pt x="411" y="31"/>
                      </a:lnTo>
                      <a:lnTo>
                        <a:pt x="411" y="33"/>
                      </a:lnTo>
                      <a:lnTo>
                        <a:pt x="412" y="33"/>
                      </a:lnTo>
                      <a:lnTo>
                        <a:pt x="412" y="33"/>
                      </a:lnTo>
                      <a:lnTo>
                        <a:pt x="413" y="31"/>
                      </a:lnTo>
                      <a:lnTo>
                        <a:pt x="413" y="30"/>
                      </a:lnTo>
                      <a:lnTo>
                        <a:pt x="415" y="30"/>
                      </a:lnTo>
                      <a:lnTo>
                        <a:pt x="415" y="31"/>
                      </a:lnTo>
                      <a:lnTo>
                        <a:pt x="416" y="31"/>
                      </a:lnTo>
                      <a:lnTo>
                        <a:pt x="416" y="30"/>
                      </a:lnTo>
                      <a:lnTo>
                        <a:pt x="417" y="30"/>
                      </a:lnTo>
                      <a:lnTo>
                        <a:pt x="421" y="26"/>
                      </a:lnTo>
                      <a:lnTo>
                        <a:pt x="424" y="26"/>
                      </a:lnTo>
                      <a:lnTo>
                        <a:pt x="425" y="24"/>
                      </a:lnTo>
                      <a:lnTo>
                        <a:pt x="426" y="25"/>
                      </a:lnTo>
                      <a:lnTo>
                        <a:pt x="429" y="25"/>
                      </a:lnTo>
                      <a:lnTo>
                        <a:pt x="429" y="26"/>
                      </a:lnTo>
                      <a:lnTo>
                        <a:pt x="430" y="28"/>
                      </a:lnTo>
                      <a:lnTo>
                        <a:pt x="430" y="29"/>
                      </a:lnTo>
                      <a:lnTo>
                        <a:pt x="429" y="31"/>
                      </a:lnTo>
                      <a:lnTo>
                        <a:pt x="429" y="34"/>
                      </a:lnTo>
                      <a:lnTo>
                        <a:pt x="430" y="34"/>
                      </a:lnTo>
                      <a:lnTo>
                        <a:pt x="430" y="33"/>
                      </a:lnTo>
                      <a:lnTo>
                        <a:pt x="432" y="31"/>
                      </a:lnTo>
                      <a:lnTo>
                        <a:pt x="433" y="31"/>
                      </a:lnTo>
                      <a:lnTo>
                        <a:pt x="433" y="29"/>
                      </a:lnTo>
                      <a:lnTo>
                        <a:pt x="432" y="29"/>
                      </a:lnTo>
                      <a:lnTo>
                        <a:pt x="432" y="25"/>
                      </a:lnTo>
                      <a:lnTo>
                        <a:pt x="430" y="25"/>
                      </a:lnTo>
                      <a:lnTo>
                        <a:pt x="430" y="24"/>
                      </a:lnTo>
                      <a:lnTo>
                        <a:pt x="430" y="24"/>
                      </a:lnTo>
                      <a:lnTo>
                        <a:pt x="430" y="24"/>
                      </a:lnTo>
                      <a:lnTo>
                        <a:pt x="429" y="24"/>
                      </a:lnTo>
                      <a:lnTo>
                        <a:pt x="429" y="22"/>
                      </a:lnTo>
                      <a:lnTo>
                        <a:pt x="428" y="22"/>
                      </a:lnTo>
                      <a:lnTo>
                        <a:pt x="428" y="22"/>
                      </a:lnTo>
                      <a:lnTo>
                        <a:pt x="428" y="22"/>
                      </a:lnTo>
                      <a:lnTo>
                        <a:pt x="428" y="22"/>
                      </a:lnTo>
                      <a:lnTo>
                        <a:pt x="426" y="22"/>
                      </a:lnTo>
                      <a:lnTo>
                        <a:pt x="426" y="21"/>
                      </a:lnTo>
                      <a:lnTo>
                        <a:pt x="429" y="21"/>
                      </a:lnTo>
                      <a:lnTo>
                        <a:pt x="432" y="20"/>
                      </a:lnTo>
                      <a:lnTo>
                        <a:pt x="432" y="20"/>
                      </a:lnTo>
                      <a:lnTo>
                        <a:pt x="432" y="21"/>
                      </a:lnTo>
                      <a:lnTo>
                        <a:pt x="437" y="20"/>
                      </a:lnTo>
                      <a:lnTo>
                        <a:pt x="438" y="20"/>
                      </a:lnTo>
                      <a:lnTo>
                        <a:pt x="438" y="21"/>
                      </a:lnTo>
                      <a:lnTo>
                        <a:pt x="440" y="21"/>
                      </a:lnTo>
                      <a:lnTo>
                        <a:pt x="440" y="21"/>
                      </a:lnTo>
                      <a:lnTo>
                        <a:pt x="441" y="20"/>
                      </a:lnTo>
                      <a:lnTo>
                        <a:pt x="442" y="20"/>
                      </a:lnTo>
                      <a:lnTo>
                        <a:pt x="443" y="20"/>
                      </a:lnTo>
                      <a:lnTo>
                        <a:pt x="443" y="21"/>
                      </a:lnTo>
                      <a:lnTo>
                        <a:pt x="446" y="22"/>
                      </a:lnTo>
                      <a:lnTo>
                        <a:pt x="449" y="22"/>
                      </a:lnTo>
                      <a:lnTo>
                        <a:pt x="449" y="21"/>
                      </a:lnTo>
                      <a:lnTo>
                        <a:pt x="446" y="18"/>
                      </a:lnTo>
                      <a:lnTo>
                        <a:pt x="446" y="18"/>
                      </a:lnTo>
                      <a:lnTo>
                        <a:pt x="445" y="17"/>
                      </a:lnTo>
                      <a:lnTo>
                        <a:pt x="445" y="17"/>
                      </a:lnTo>
                      <a:lnTo>
                        <a:pt x="443" y="17"/>
                      </a:lnTo>
                      <a:lnTo>
                        <a:pt x="443" y="16"/>
                      </a:lnTo>
                      <a:lnTo>
                        <a:pt x="443" y="13"/>
                      </a:lnTo>
                      <a:lnTo>
                        <a:pt x="446" y="13"/>
                      </a:lnTo>
                      <a:lnTo>
                        <a:pt x="446" y="12"/>
                      </a:lnTo>
                      <a:lnTo>
                        <a:pt x="446" y="12"/>
                      </a:lnTo>
                      <a:lnTo>
                        <a:pt x="447" y="12"/>
                      </a:lnTo>
                      <a:lnTo>
                        <a:pt x="449" y="11"/>
                      </a:lnTo>
                      <a:lnTo>
                        <a:pt x="450" y="9"/>
                      </a:lnTo>
                      <a:lnTo>
                        <a:pt x="451" y="9"/>
                      </a:lnTo>
                      <a:lnTo>
                        <a:pt x="451" y="8"/>
                      </a:lnTo>
                      <a:lnTo>
                        <a:pt x="451" y="7"/>
                      </a:lnTo>
                      <a:lnTo>
                        <a:pt x="453" y="7"/>
                      </a:lnTo>
                      <a:lnTo>
                        <a:pt x="453" y="7"/>
                      </a:lnTo>
                      <a:lnTo>
                        <a:pt x="451" y="7"/>
                      </a:lnTo>
                      <a:lnTo>
                        <a:pt x="453" y="5"/>
                      </a:lnTo>
                      <a:lnTo>
                        <a:pt x="454" y="5"/>
                      </a:lnTo>
                      <a:lnTo>
                        <a:pt x="454" y="4"/>
                      </a:lnTo>
                      <a:lnTo>
                        <a:pt x="457" y="3"/>
                      </a:lnTo>
                      <a:lnTo>
                        <a:pt x="458" y="3"/>
                      </a:lnTo>
                      <a:lnTo>
                        <a:pt x="460" y="1"/>
                      </a:lnTo>
                      <a:lnTo>
                        <a:pt x="463" y="1"/>
                      </a:lnTo>
                      <a:lnTo>
                        <a:pt x="463" y="1"/>
                      </a:lnTo>
                      <a:lnTo>
                        <a:pt x="464" y="4"/>
                      </a:lnTo>
                      <a:lnTo>
                        <a:pt x="470" y="3"/>
                      </a:lnTo>
                      <a:lnTo>
                        <a:pt x="470" y="0"/>
                      </a:lnTo>
                      <a:lnTo>
                        <a:pt x="471" y="0"/>
                      </a:lnTo>
                      <a:lnTo>
                        <a:pt x="471"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6">
                  <a:extLst>
                    <a:ext uri="{FF2B5EF4-FFF2-40B4-BE49-F238E27FC236}">
                      <a16:creationId xmlns:a16="http://schemas.microsoft.com/office/drawing/2014/main" xmlns="" id="{F2DDF568-56A4-4663-8F85-267515418483}"/>
                    </a:ext>
                  </a:extLst>
                </p:cNvPr>
                <p:cNvSpPr>
                  <a:spLocks noEditPoints="1"/>
                </p:cNvSpPr>
                <p:nvPr/>
              </p:nvSpPr>
              <p:spPr bwMode="auto">
                <a:xfrm>
                  <a:off x="4054475" y="1148217"/>
                  <a:ext cx="3903663" cy="927100"/>
                </a:xfrm>
                <a:custGeom>
                  <a:avLst/>
                  <a:gdLst>
                    <a:gd name="T0" fmla="*/ 782 w 2459"/>
                    <a:gd name="T1" fmla="*/ 297 h 584"/>
                    <a:gd name="T2" fmla="*/ 235 w 2459"/>
                    <a:gd name="T3" fmla="*/ 174 h 584"/>
                    <a:gd name="T4" fmla="*/ 216 w 2459"/>
                    <a:gd name="T5" fmla="*/ 206 h 584"/>
                    <a:gd name="T6" fmla="*/ 224 w 2459"/>
                    <a:gd name="T7" fmla="*/ 173 h 584"/>
                    <a:gd name="T8" fmla="*/ 32 w 2459"/>
                    <a:gd name="T9" fmla="*/ 161 h 584"/>
                    <a:gd name="T10" fmla="*/ 29 w 2459"/>
                    <a:gd name="T11" fmla="*/ 212 h 584"/>
                    <a:gd name="T12" fmla="*/ 943 w 2459"/>
                    <a:gd name="T13" fmla="*/ 160 h 584"/>
                    <a:gd name="T14" fmla="*/ 2438 w 2459"/>
                    <a:gd name="T15" fmla="*/ 149 h 584"/>
                    <a:gd name="T16" fmla="*/ 258 w 2459"/>
                    <a:gd name="T17" fmla="*/ 159 h 584"/>
                    <a:gd name="T18" fmla="*/ 2341 w 2459"/>
                    <a:gd name="T19" fmla="*/ 153 h 584"/>
                    <a:gd name="T20" fmla="*/ 1651 w 2459"/>
                    <a:gd name="T21" fmla="*/ 160 h 584"/>
                    <a:gd name="T22" fmla="*/ 1615 w 2459"/>
                    <a:gd name="T23" fmla="*/ 187 h 584"/>
                    <a:gd name="T24" fmla="*/ 1617 w 2459"/>
                    <a:gd name="T25" fmla="*/ 232 h 584"/>
                    <a:gd name="T26" fmla="*/ 1574 w 2459"/>
                    <a:gd name="T27" fmla="*/ 216 h 584"/>
                    <a:gd name="T28" fmla="*/ 1599 w 2459"/>
                    <a:gd name="T29" fmla="*/ 169 h 584"/>
                    <a:gd name="T30" fmla="*/ 1662 w 2459"/>
                    <a:gd name="T31" fmla="*/ 136 h 584"/>
                    <a:gd name="T32" fmla="*/ 294 w 2459"/>
                    <a:gd name="T33" fmla="*/ 127 h 584"/>
                    <a:gd name="T34" fmla="*/ 338 w 2459"/>
                    <a:gd name="T35" fmla="*/ 145 h 584"/>
                    <a:gd name="T36" fmla="*/ 380 w 2459"/>
                    <a:gd name="T37" fmla="*/ 162 h 584"/>
                    <a:gd name="T38" fmla="*/ 319 w 2459"/>
                    <a:gd name="T39" fmla="*/ 159 h 584"/>
                    <a:gd name="T40" fmla="*/ 257 w 2459"/>
                    <a:gd name="T41" fmla="*/ 128 h 584"/>
                    <a:gd name="T42" fmla="*/ 160 w 2459"/>
                    <a:gd name="T43" fmla="*/ 135 h 584"/>
                    <a:gd name="T44" fmla="*/ 104 w 2459"/>
                    <a:gd name="T45" fmla="*/ 157 h 584"/>
                    <a:gd name="T46" fmla="*/ 74 w 2459"/>
                    <a:gd name="T47" fmla="*/ 153 h 584"/>
                    <a:gd name="T48" fmla="*/ 130 w 2459"/>
                    <a:gd name="T49" fmla="*/ 131 h 584"/>
                    <a:gd name="T50" fmla="*/ 798 w 2459"/>
                    <a:gd name="T51" fmla="*/ 21 h 584"/>
                    <a:gd name="T52" fmla="*/ 815 w 2459"/>
                    <a:gd name="T53" fmla="*/ 11 h 584"/>
                    <a:gd name="T54" fmla="*/ 905 w 2459"/>
                    <a:gd name="T55" fmla="*/ 16 h 584"/>
                    <a:gd name="T56" fmla="*/ 829 w 2459"/>
                    <a:gd name="T57" fmla="*/ 38 h 584"/>
                    <a:gd name="T58" fmla="*/ 904 w 2459"/>
                    <a:gd name="T59" fmla="*/ 49 h 584"/>
                    <a:gd name="T60" fmla="*/ 1003 w 2459"/>
                    <a:gd name="T61" fmla="*/ 47 h 584"/>
                    <a:gd name="T62" fmla="*/ 935 w 2459"/>
                    <a:gd name="T63" fmla="*/ 70 h 584"/>
                    <a:gd name="T64" fmla="*/ 925 w 2459"/>
                    <a:gd name="T65" fmla="*/ 108 h 584"/>
                    <a:gd name="T66" fmla="*/ 926 w 2459"/>
                    <a:gd name="T67" fmla="*/ 134 h 584"/>
                    <a:gd name="T68" fmla="*/ 933 w 2459"/>
                    <a:gd name="T69" fmla="*/ 165 h 584"/>
                    <a:gd name="T70" fmla="*/ 901 w 2459"/>
                    <a:gd name="T71" fmla="*/ 181 h 584"/>
                    <a:gd name="T72" fmla="*/ 906 w 2459"/>
                    <a:gd name="T73" fmla="*/ 203 h 584"/>
                    <a:gd name="T74" fmla="*/ 866 w 2459"/>
                    <a:gd name="T75" fmla="*/ 208 h 584"/>
                    <a:gd name="T76" fmla="*/ 887 w 2459"/>
                    <a:gd name="T77" fmla="*/ 233 h 584"/>
                    <a:gd name="T78" fmla="*/ 888 w 2459"/>
                    <a:gd name="T79" fmla="*/ 253 h 584"/>
                    <a:gd name="T80" fmla="*/ 825 w 2459"/>
                    <a:gd name="T81" fmla="*/ 279 h 584"/>
                    <a:gd name="T82" fmla="*/ 749 w 2459"/>
                    <a:gd name="T83" fmla="*/ 326 h 584"/>
                    <a:gd name="T84" fmla="*/ 730 w 2459"/>
                    <a:gd name="T85" fmla="*/ 376 h 584"/>
                    <a:gd name="T86" fmla="*/ 717 w 2459"/>
                    <a:gd name="T87" fmla="*/ 381 h 584"/>
                    <a:gd name="T88" fmla="*/ 688 w 2459"/>
                    <a:gd name="T89" fmla="*/ 368 h 584"/>
                    <a:gd name="T90" fmla="*/ 660 w 2459"/>
                    <a:gd name="T91" fmla="*/ 343 h 584"/>
                    <a:gd name="T92" fmla="*/ 647 w 2459"/>
                    <a:gd name="T93" fmla="*/ 310 h 584"/>
                    <a:gd name="T94" fmla="*/ 660 w 2459"/>
                    <a:gd name="T95" fmla="*/ 280 h 584"/>
                    <a:gd name="T96" fmla="*/ 651 w 2459"/>
                    <a:gd name="T97" fmla="*/ 266 h 584"/>
                    <a:gd name="T98" fmla="*/ 635 w 2459"/>
                    <a:gd name="T99" fmla="*/ 233 h 584"/>
                    <a:gd name="T100" fmla="*/ 626 w 2459"/>
                    <a:gd name="T101" fmla="*/ 225 h 584"/>
                    <a:gd name="T102" fmla="*/ 645 w 2459"/>
                    <a:gd name="T103" fmla="*/ 211 h 584"/>
                    <a:gd name="T104" fmla="*/ 622 w 2459"/>
                    <a:gd name="T105" fmla="*/ 178 h 584"/>
                    <a:gd name="T106" fmla="*/ 552 w 2459"/>
                    <a:gd name="T107" fmla="*/ 132 h 584"/>
                    <a:gd name="T108" fmla="*/ 489 w 2459"/>
                    <a:gd name="T109" fmla="*/ 123 h 584"/>
                    <a:gd name="T110" fmla="*/ 474 w 2459"/>
                    <a:gd name="T111" fmla="*/ 94 h 584"/>
                    <a:gd name="T112" fmla="*/ 527 w 2459"/>
                    <a:gd name="T113" fmla="*/ 70 h 584"/>
                    <a:gd name="T114" fmla="*/ 563 w 2459"/>
                    <a:gd name="T115" fmla="*/ 50 h 584"/>
                    <a:gd name="T116" fmla="*/ 634 w 2459"/>
                    <a:gd name="T117" fmla="*/ 32 h 584"/>
                    <a:gd name="T118" fmla="*/ 688 w 2459"/>
                    <a:gd name="T119" fmla="*/ 33 h 584"/>
                    <a:gd name="T120" fmla="*/ 719 w 2459"/>
                    <a:gd name="T121" fmla="*/ 25 h 584"/>
                    <a:gd name="T122" fmla="*/ 744 w 2459"/>
                    <a:gd name="T123" fmla="*/ 12 h 584"/>
                    <a:gd name="T124" fmla="*/ 795 w 2459"/>
                    <a:gd name="T1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584">
                      <a:moveTo>
                        <a:pt x="384" y="581"/>
                      </a:moveTo>
                      <a:lnTo>
                        <a:pt x="387" y="583"/>
                      </a:lnTo>
                      <a:lnTo>
                        <a:pt x="387" y="584"/>
                      </a:lnTo>
                      <a:lnTo>
                        <a:pt x="384" y="584"/>
                      </a:lnTo>
                      <a:lnTo>
                        <a:pt x="384" y="581"/>
                      </a:lnTo>
                      <a:close/>
                      <a:moveTo>
                        <a:pt x="341" y="575"/>
                      </a:moveTo>
                      <a:lnTo>
                        <a:pt x="342" y="575"/>
                      </a:lnTo>
                      <a:lnTo>
                        <a:pt x="342" y="575"/>
                      </a:lnTo>
                      <a:lnTo>
                        <a:pt x="342" y="575"/>
                      </a:lnTo>
                      <a:lnTo>
                        <a:pt x="342" y="576"/>
                      </a:lnTo>
                      <a:lnTo>
                        <a:pt x="342" y="576"/>
                      </a:lnTo>
                      <a:lnTo>
                        <a:pt x="342" y="576"/>
                      </a:lnTo>
                      <a:lnTo>
                        <a:pt x="342" y="576"/>
                      </a:lnTo>
                      <a:lnTo>
                        <a:pt x="342" y="577"/>
                      </a:lnTo>
                      <a:lnTo>
                        <a:pt x="341" y="577"/>
                      </a:lnTo>
                      <a:lnTo>
                        <a:pt x="341" y="577"/>
                      </a:lnTo>
                      <a:lnTo>
                        <a:pt x="341" y="576"/>
                      </a:lnTo>
                      <a:lnTo>
                        <a:pt x="341" y="575"/>
                      </a:lnTo>
                      <a:close/>
                      <a:moveTo>
                        <a:pt x="372" y="574"/>
                      </a:moveTo>
                      <a:lnTo>
                        <a:pt x="376" y="575"/>
                      </a:lnTo>
                      <a:lnTo>
                        <a:pt x="379" y="575"/>
                      </a:lnTo>
                      <a:lnTo>
                        <a:pt x="380" y="576"/>
                      </a:lnTo>
                      <a:lnTo>
                        <a:pt x="383" y="577"/>
                      </a:lnTo>
                      <a:lnTo>
                        <a:pt x="383" y="577"/>
                      </a:lnTo>
                      <a:lnTo>
                        <a:pt x="383" y="577"/>
                      </a:lnTo>
                      <a:lnTo>
                        <a:pt x="383" y="577"/>
                      </a:lnTo>
                      <a:lnTo>
                        <a:pt x="383" y="577"/>
                      </a:lnTo>
                      <a:lnTo>
                        <a:pt x="383" y="579"/>
                      </a:lnTo>
                      <a:lnTo>
                        <a:pt x="380" y="577"/>
                      </a:lnTo>
                      <a:lnTo>
                        <a:pt x="377" y="577"/>
                      </a:lnTo>
                      <a:lnTo>
                        <a:pt x="375" y="576"/>
                      </a:lnTo>
                      <a:lnTo>
                        <a:pt x="374" y="576"/>
                      </a:lnTo>
                      <a:lnTo>
                        <a:pt x="372" y="574"/>
                      </a:lnTo>
                      <a:close/>
                      <a:moveTo>
                        <a:pt x="367" y="572"/>
                      </a:moveTo>
                      <a:lnTo>
                        <a:pt x="368" y="572"/>
                      </a:lnTo>
                      <a:lnTo>
                        <a:pt x="368" y="574"/>
                      </a:lnTo>
                      <a:lnTo>
                        <a:pt x="367" y="574"/>
                      </a:lnTo>
                      <a:lnTo>
                        <a:pt x="367" y="574"/>
                      </a:lnTo>
                      <a:lnTo>
                        <a:pt x="367" y="572"/>
                      </a:lnTo>
                      <a:close/>
                      <a:moveTo>
                        <a:pt x="317" y="542"/>
                      </a:moveTo>
                      <a:lnTo>
                        <a:pt x="319" y="542"/>
                      </a:lnTo>
                      <a:lnTo>
                        <a:pt x="319" y="542"/>
                      </a:lnTo>
                      <a:lnTo>
                        <a:pt x="319" y="542"/>
                      </a:lnTo>
                      <a:lnTo>
                        <a:pt x="319" y="542"/>
                      </a:lnTo>
                      <a:lnTo>
                        <a:pt x="319" y="542"/>
                      </a:lnTo>
                      <a:lnTo>
                        <a:pt x="319" y="543"/>
                      </a:lnTo>
                      <a:lnTo>
                        <a:pt x="319" y="543"/>
                      </a:lnTo>
                      <a:lnTo>
                        <a:pt x="317" y="543"/>
                      </a:lnTo>
                      <a:lnTo>
                        <a:pt x="317" y="543"/>
                      </a:lnTo>
                      <a:lnTo>
                        <a:pt x="317" y="542"/>
                      </a:lnTo>
                      <a:close/>
                      <a:moveTo>
                        <a:pt x="328" y="536"/>
                      </a:moveTo>
                      <a:lnTo>
                        <a:pt x="329" y="537"/>
                      </a:lnTo>
                      <a:lnTo>
                        <a:pt x="329" y="537"/>
                      </a:lnTo>
                      <a:lnTo>
                        <a:pt x="328" y="537"/>
                      </a:lnTo>
                      <a:lnTo>
                        <a:pt x="328" y="536"/>
                      </a:lnTo>
                      <a:close/>
                      <a:moveTo>
                        <a:pt x="711" y="373"/>
                      </a:moveTo>
                      <a:lnTo>
                        <a:pt x="710" y="376"/>
                      </a:lnTo>
                      <a:lnTo>
                        <a:pt x="711" y="376"/>
                      </a:lnTo>
                      <a:lnTo>
                        <a:pt x="711" y="375"/>
                      </a:lnTo>
                      <a:lnTo>
                        <a:pt x="711" y="375"/>
                      </a:lnTo>
                      <a:lnTo>
                        <a:pt x="711" y="375"/>
                      </a:lnTo>
                      <a:lnTo>
                        <a:pt x="711" y="373"/>
                      </a:lnTo>
                      <a:lnTo>
                        <a:pt x="711" y="373"/>
                      </a:lnTo>
                      <a:close/>
                      <a:moveTo>
                        <a:pt x="782" y="296"/>
                      </a:moveTo>
                      <a:lnTo>
                        <a:pt x="782" y="297"/>
                      </a:lnTo>
                      <a:lnTo>
                        <a:pt x="781" y="297"/>
                      </a:lnTo>
                      <a:lnTo>
                        <a:pt x="782" y="301"/>
                      </a:lnTo>
                      <a:lnTo>
                        <a:pt x="785" y="300"/>
                      </a:lnTo>
                      <a:lnTo>
                        <a:pt x="786" y="299"/>
                      </a:lnTo>
                      <a:lnTo>
                        <a:pt x="786" y="299"/>
                      </a:lnTo>
                      <a:lnTo>
                        <a:pt x="787" y="297"/>
                      </a:lnTo>
                      <a:lnTo>
                        <a:pt x="782" y="296"/>
                      </a:lnTo>
                      <a:close/>
                      <a:moveTo>
                        <a:pt x="647" y="292"/>
                      </a:moveTo>
                      <a:lnTo>
                        <a:pt x="647" y="293"/>
                      </a:lnTo>
                      <a:lnTo>
                        <a:pt x="650" y="293"/>
                      </a:lnTo>
                      <a:lnTo>
                        <a:pt x="650" y="293"/>
                      </a:lnTo>
                      <a:lnTo>
                        <a:pt x="648" y="292"/>
                      </a:lnTo>
                      <a:lnTo>
                        <a:pt x="648" y="292"/>
                      </a:lnTo>
                      <a:lnTo>
                        <a:pt x="647" y="292"/>
                      </a:lnTo>
                      <a:close/>
                      <a:moveTo>
                        <a:pt x="673" y="289"/>
                      </a:moveTo>
                      <a:lnTo>
                        <a:pt x="669" y="291"/>
                      </a:lnTo>
                      <a:lnTo>
                        <a:pt x="665" y="292"/>
                      </a:lnTo>
                      <a:lnTo>
                        <a:pt x="664" y="295"/>
                      </a:lnTo>
                      <a:lnTo>
                        <a:pt x="665" y="295"/>
                      </a:lnTo>
                      <a:lnTo>
                        <a:pt x="665" y="295"/>
                      </a:lnTo>
                      <a:lnTo>
                        <a:pt x="668" y="295"/>
                      </a:lnTo>
                      <a:lnTo>
                        <a:pt x="668" y="293"/>
                      </a:lnTo>
                      <a:lnTo>
                        <a:pt x="672" y="293"/>
                      </a:lnTo>
                      <a:lnTo>
                        <a:pt x="672" y="292"/>
                      </a:lnTo>
                      <a:lnTo>
                        <a:pt x="672" y="292"/>
                      </a:lnTo>
                      <a:lnTo>
                        <a:pt x="673" y="289"/>
                      </a:lnTo>
                      <a:close/>
                      <a:moveTo>
                        <a:pt x="668" y="279"/>
                      </a:moveTo>
                      <a:lnTo>
                        <a:pt x="668" y="280"/>
                      </a:lnTo>
                      <a:lnTo>
                        <a:pt x="669" y="280"/>
                      </a:lnTo>
                      <a:lnTo>
                        <a:pt x="669" y="279"/>
                      </a:lnTo>
                      <a:lnTo>
                        <a:pt x="668" y="279"/>
                      </a:lnTo>
                      <a:close/>
                      <a:moveTo>
                        <a:pt x="668" y="276"/>
                      </a:moveTo>
                      <a:lnTo>
                        <a:pt x="669" y="278"/>
                      </a:lnTo>
                      <a:lnTo>
                        <a:pt x="671" y="278"/>
                      </a:lnTo>
                      <a:lnTo>
                        <a:pt x="671" y="276"/>
                      </a:lnTo>
                      <a:lnTo>
                        <a:pt x="671" y="276"/>
                      </a:lnTo>
                      <a:lnTo>
                        <a:pt x="671" y="276"/>
                      </a:lnTo>
                      <a:lnTo>
                        <a:pt x="668" y="276"/>
                      </a:lnTo>
                      <a:close/>
                      <a:moveTo>
                        <a:pt x="871" y="236"/>
                      </a:moveTo>
                      <a:lnTo>
                        <a:pt x="871" y="236"/>
                      </a:lnTo>
                      <a:lnTo>
                        <a:pt x="871" y="236"/>
                      </a:lnTo>
                      <a:lnTo>
                        <a:pt x="871" y="236"/>
                      </a:lnTo>
                      <a:close/>
                      <a:moveTo>
                        <a:pt x="875" y="234"/>
                      </a:moveTo>
                      <a:lnTo>
                        <a:pt x="874" y="234"/>
                      </a:lnTo>
                      <a:lnTo>
                        <a:pt x="872" y="236"/>
                      </a:lnTo>
                      <a:lnTo>
                        <a:pt x="872" y="236"/>
                      </a:lnTo>
                      <a:lnTo>
                        <a:pt x="872" y="236"/>
                      </a:lnTo>
                      <a:lnTo>
                        <a:pt x="874" y="236"/>
                      </a:lnTo>
                      <a:lnTo>
                        <a:pt x="875" y="236"/>
                      </a:lnTo>
                      <a:lnTo>
                        <a:pt x="876" y="236"/>
                      </a:lnTo>
                      <a:lnTo>
                        <a:pt x="876" y="236"/>
                      </a:lnTo>
                      <a:lnTo>
                        <a:pt x="878" y="234"/>
                      </a:lnTo>
                      <a:lnTo>
                        <a:pt x="878" y="234"/>
                      </a:lnTo>
                      <a:lnTo>
                        <a:pt x="875" y="234"/>
                      </a:lnTo>
                      <a:close/>
                      <a:moveTo>
                        <a:pt x="235" y="168"/>
                      </a:moveTo>
                      <a:lnTo>
                        <a:pt x="240" y="168"/>
                      </a:lnTo>
                      <a:lnTo>
                        <a:pt x="240" y="170"/>
                      </a:lnTo>
                      <a:lnTo>
                        <a:pt x="236" y="172"/>
                      </a:lnTo>
                      <a:lnTo>
                        <a:pt x="233" y="173"/>
                      </a:lnTo>
                      <a:lnTo>
                        <a:pt x="230" y="174"/>
                      </a:lnTo>
                      <a:lnTo>
                        <a:pt x="230" y="176"/>
                      </a:lnTo>
                      <a:lnTo>
                        <a:pt x="233" y="176"/>
                      </a:lnTo>
                      <a:lnTo>
                        <a:pt x="233" y="174"/>
                      </a:lnTo>
                      <a:lnTo>
                        <a:pt x="235" y="174"/>
                      </a:lnTo>
                      <a:lnTo>
                        <a:pt x="235" y="174"/>
                      </a:lnTo>
                      <a:lnTo>
                        <a:pt x="236" y="174"/>
                      </a:lnTo>
                      <a:lnTo>
                        <a:pt x="237" y="174"/>
                      </a:lnTo>
                      <a:lnTo>
                        <a:pt x="237" y="173"/>
                      </a:lnTo>
                      <a:lnTo>
                        <a:pt x="239" y="173"/>
                      </a:lnTo>
                      <a:lnTo>
                        <a:pt x="241" y="174"/>
                      </a:lnTo>
                      <a:lnTo>
                        <a:pt x="243" y="176"/>
                      </a:lnTo>
                      <a:lnTo>
                        <a:pt x="245" y="176"/>
                      </a:lnTo>
                      <a:lnTo>
                        <a:pt x="245" y="178"/>
                      </a:lnTo>
                      <a:lnTo>
                        <a:pt x="245" y="180"/>
                      </a:lnTo>
                      <a:lnTo>
                        <a:pt x="245" y="182"/>
                      </a:lnTo>
                      <a:lnTo>
                        <a:pt x="245" y="182"/>
                      </a:lnTo>
                      <a:lnTo>
                        <a:pt x="243" y="182"/>
                      </a:lnTo>
                      <a:lnTo>
                        <a:pt x="239" y="182"/>
                      </a:lnTo>
                      <a:lnTo>
                        <a:pt x="237" y="183"/>
                      </a:lnTo>
                      <a:lnTo>
                        <a:pt x="237" y="183"/>
                      </a:lnTo>
                      <a:lnTo>
                        <a:pt x="237" y="183"/>
                      </a:lnTo>
                      <a:lnTo>
                        <a:pt x="237" y="185"/>
                      </a:lnTo>
                      <a:lnTo>
                        <a:pt x="239" y="185"/>
                      </a:lnTo>
                      <a:lnTo>
                        <a:pt x="239" y="189"/>
                      </a:lnTo>
                      <a:lnTo>
                        <a:pt x="240" y="189"/>
                      </a:lnTo>
                      <a:lnTo>
                        <a:pt x="240" y="189"/>
                      </a:lnTo>
                      <a:lnTo>
                        <a:pt x="243" y="189"/>
                      </a:lnTo>
                      <a:lnTo>
                        <a:pt x="243" y="187"/>
                      </a:lnTo>
                      <a:lnTo>
                        <a:pt x="243" y="187"/>
                      </a:lnTo>
                      <a:lnTo>
                        <a:pt x="244" y="187"/>
                      </a:lnTo>
                      <a:lnTo>
                        <a:pt x="245" y="191"/>
                      </a:lnTo>
                      <a:lnTo>
                        <a:pt x="247" y="193"/>
                      </a:lnTo>
                      <a:lnTo>
                        <a:pt x="247" y="195"/>
                      </a:lnTo>
                      <a:lnTo>
                        <a:pt x="249" y="194"/>
                      </a:lnTo>
                      <a:lnTo>
                        <a:pt x="251" y="193"/>
                      </a:lnTo>
                      <a:lnTo>
                        <a:pt x="252" y="191"/>
                      </a:lnTo>
                      <a:lnTo>
                        <a:pt x="253" y="191"/>
                      </a:lnTo>
                      <a:lnTo>
                        <a:pt x="253" y="191"/>
                      </a:lnTo>
                      <a:lnTo>
                        <a:pt x="254" y="193"/>
                      </a:lnTo>
                      <a:lnTo>
                        <a:pt x="254" y="193"/>
                      </a:lnTo>
                      <a:lnTo>
                        <a:pt x="254" y="194"/>
                      </a:lnTo>
                      <a:lnTo>
                        <a:pt x="254" y="195"/>
                      </a:lnTo>
                      <a:lnTo>
                        <a:pt x="254" y="197"/>
                      </a:lnTo>
                      <a:lnTo>
                        <a:pt x="256" y="198"/>
                      </a:lnTo>
                      <a:lnTo>
                        <a:pt x="256" y="200"/>
                      </a:lnTo>
                      <a:lnTo>
                        <a:pt x="254" y="200"/>
                      </a:lnTo>
                      <a:lnTo>
                        <a:pt x="254" y="204"/>
                      </a:lnTo>
                      <a:lnTo>
                        <a:pt x="253" y="206"/>
                      </a:lnTo>
                      <a:lnTo>
                        <a:pt x="253" y="206"/>
                      </a:lnTo>
                      <a:lnTo>
                        <a:pt x="253" y="208"/>
                      </a:lnTo>
                      <a:lnTo>
                        <a:pt x="249" y="208"/>
                      </a:lnTo>
                      <a:lnTo>
                        <a:pt x="249" y="210"/>
                      </a:lnTo>
                      <a:lnTo>
                        <a:pt x="243" y="211"/>
                      </a:lnTo>
                      <a:lnTo>
                        <a:pt x="243" y="212"/>
                      </a:lnTo>
                      <a:lnTo>
                        <a:pt x="239" y="212"/>
                      </a:lnTo>
                      <a:lnTo>
                        <a:pt x="239" y="214"/>
                      </a:lnTo>
                      <a:lnTo>
                        <a:pt x="236" y="215"/>
                      </a:lnTo>
                      <a:lnTo>
                        <a:pt x="235" y="216"/>
                      </a:lnTo>
                      <a:lnTo>
                        <a:pt x="232" y="217"/>
                      </a:lnTo>
                      <a:lnTo>
                        <a:pt x="230" y="219"/>
                      </a:lnTo>
                      <a:lnTo>
                        <a:pt x="228" y="217"/>
                      </a:lnTo>
                      <a:lnTo>
                        <a:pt x="228" y="217"/>
                      </a:lnTo>
                      <a:lnTo>
                        <a:pt x="228" y="217"/>
                      </a:lnTo>
                      <a:lnTo>
                        <a:pt x="227" y="215"/>
                      </a:lnTo>
                      <a:lnTo>
                        <a:pt x="226" y="215"/>
                      </a:lnTo>
                      <a:lnTo>
                        <a:pt x="226" y="211"/>
                      </a:lnTo>
                      <a:lnTo>
                        <a:pt x="222" y="208"/>
                      </a:lnTo>
                      <a:lnTo>
                        <a:pt x="222" y="207"/>
                      </a:lnTo>
                      <a:lnTo>
                        <a:pt x="218" y="207"/>
                      </a:lnTo>
                      <a:lnTo>
                        <a:pt x="216" y="206"/>
                      </a:lnTo>
                      <a:lnTo>
                        <a:pt x="214" y="203"/>
                      </a:lnTo>
                      <a:lnTo>
                        <a:pt x="213" y="202"/>
                      </a:lnTo>
                      <a:lnTo>
                        <a:pt x="213" y="200"/>
                      </a:lnTo>
                      <a:lnTo>
                        <a:pt x="211" y="200"/>
                      </a:lnTo>
                      <a:lnTo>
                        <a:pt x="210" y="200"/>
                      </a:lnTo>
                      <a:lnTo>
                        <a:pt x="209" y="200"/>
                      </a:lnTo>
                      <a:lnTo>
                        <a:pt x="209" y="200"/>
                      </a:lnTo>
                      <a:lnTo>
                        <a:pt x="207" y="200"/>
                      </a:lnTo>
                      <a:lnTo>
                        <a:pt x="207" y="203"/>
                      </a:lnTo>
                      <a:lnTo>
                        <a:pt x="205" y="203"/>
                      </a:lnTo>
                      <a:lnTo>
                        <a:pt x="205" y="202"/>
                      </a:lnTo>
                      <a:lnTo>
                        <a:pt x="201" y="202"/>
                      </a:lnTo>
                      <a:lnTo>
                        <a:pt x="201" y="199"/>
                      </a:lnTo>
                      <a:lnTo>
                        <a:pt x="196" y="195"/>
                      </a:lnTo>
                      <a:lnTo>
                        <a:pt x="196" y="194"/>
                      </a:lnTo>
                      <a:lnTo>
                        <a:pt x="197" y="194"/>
                      </a:lnTo>
                      <a:lnTo>
                        <a:pt x="196" y="191"/>
                      </a:lnTo>
                      <a:lnTo>
                        <a:pt x="194" y="191"/>
                      </a:lnTo>
                      <a:lnTo>
                        <a:pt x="194" y="189"/>
                      </a:lnTo>
                      <a:lnTo>
                        <a:pt x="196" y="189"/>
                      </a:lnTo>
                      <a:lnTo>
                        <a:pt x="196" y="189"/>
                      </a:lnTo>
                      <a:lnTo>
                        <a:pt x="197" y="189"/>
                      </a:lnTo>
                      <a:lnTo>
                        <a:pt x="199" y="189"/>
                      </a:lnTo>
                      <a:lnTo>
                        <a:pt x="201" y="187"/>
                      </a:lnTo>
                      <a:lnTo>
                        <a:pt x="201" y="189"/>
                      </a:lnTo>
                      <a:lnTo>
                        <a:pt x="202" y="190"/>
                      </a:lnTo>
                      <a:lnTo>
                        <a:pt x="202" y="193"/>
                      </a:lnTo>
                      <a:lnTo>
                        <a:pt x="203" y="193"/>
                      </a:lnTo>
                      <a:lnTo>
                        <a:pt x="203" y="194"/>
                      </a:lnTo>
                      <a:lnTo>
                        <a:pt x="211" y="193"/>
                      </a:lnTo>
                      <a:lnTo>
                        <a:pt x="211" y="194"/>
                      </a:lnTo>
                      <a:lnTo>
                        <a:pt x="216" y="194"/>
                      </a:lnTo>
                      <a:lnTo>
                        <a:pt x="218" y="193"/>
                      </a:lnTo>
                      <a:lnTo>
                        <a:pt x="218" y="190"/>
                      </a:lnTo>
                      <a:lnTo>
                        <a:pt x="218" y="190"/>
                      </a:lnTo>
                      <a:lnTo>
                        <a:pt x="219" y="186"/>
                      </a:lnTo>
                      <a:lnTo>
                        <a:pt x="218" y="186"/>
                      </a:lnTo>
                      <a:lnTo>
                        <a:pt x="218" y="185"/>
                      </a:lnTo>
                      <a:lnTo>
                        <a:pt x="214" y="185"/>
                      </a:lnTo>
                      <a:lnTo>
                        <a:pt x="214" y="183"/>
                      </a:lnTo>
                      <a:lnTo>
                        <a:pt x="210" y="183"/>
                      </a:lnTo>
                      <a:lnTo>
                        <a:pt x="210" y="183"/>
                      </a:lnTo>
                      <a:lnTo>
                        <a:pt x="209" y="182"/>
                      </a:lnTo>
                      <a:lnTo>
                        <a:pt x="207" y="182"/>
                      </a:lnTo>
                      <a:lnTo>
                        <a:pt x="209" y="181"/>
                      </a:lnTo>
                      <a:lnTo>
                        <a:pt x="209" y="181"/>
                      </a:lnTo>
                      <a:lnTo>
                        <a:pt x="209" y="181"/>
                      </a:lnTo>
                      <a:lnTo>
                        <a:pt x="209" y="180"/>
                      </a:lnTo>
                      <a:lnTo>
                        <a:pt x="210" y="178"/>
                      </a:lnTo>
                      <a:lnTo>
                        <a:pt x="210" y="177"/>
                      </a:lnTo>
                      <a:lnTo>
                        <a:pt x="211" y="177"/>
                      </a:lnTo>
                      <a:lnTo>
                        <a:pt x="213" y="174"/>
                      </a:lnTo>
                      <a:lnTo>
                        <a:pt x="215" y="174"/>
                      </a:lnTo>
                      <a:lnTo>
                        <a:pt x="216" y="173"/>
                      </a:lnTo>
                      <a:lnTo>
                        <a:pt x="216" y="173"/>
                      </a:lnTo>
                      <a:lnTo>
                        <a:pt x="216" y="173"/>
                      </a:lnTo>
                      <a:lnTo>
                        <a:pt x="218" y="173"/>
                      </a:lnTo>
                      <a:lnTo>
                        <a:pt x="218" y="176"/>
                      </a:lnTo>
                      <a:lnTo>
                        <a:pt x="226" y="177"/>
                      </a:lnTo>
                      <a:lnTo>
                        <a:pt x="226" y="174"/>
                      </a:lnTo>
                      <a:lnTo>
                        <a:pt x="224" y="174"/>
                      </a:lnTo>
                      <a:lnTo>
                        <a:pt x="224" y="174"/>
                      </a:lnTo>
                      <a:lnTo>
                        <a:pt x="223" y="174"/>
                      </a:lnTo>
                      <a:lnTo>
                        <a:pt x="223" y="173"/>
                      </a:lnTo>
                      <a:lnTo>
                        <a:pt x="224" y="173"/>
                      </a:lnTo>
                      <a:lnTo>
                        <a:pt x="224" y="173"/>
                      </a:lnTo>
                      <a:lnTo>
                        <a:pt x="227" y="173"/>
                      </a:lnTo>
                      <a:lnTo>
                        <a:pt x="227" y="172"/>
                      </a:lnTo>
                      <a:lnTo>
                        <a:pt x="228" y="172"/>
                      </a:lnTo>
                      <a:lnTo>
                        <a:pt x="230" y="172"/>
                      </a:lnTo>
                      <a:lnTo>
                        <a:pt x="230" y="172"/>
                      </a:lnTo>
                      <a:lnTo>
                        <a:pt x="232" y="172"/>
                      </a:lnTo>
                      <a:lnTo>
                        <a:pt x="233" y="169"/>
                      </a:lnTo>
                      <a:lnTo>
                        <a:pt x="235" y="169"/>
                      </a:lnTo>
                      <a:lnTo>
                        <a:pt x="235" y="168"/>
                      </a:lnTo>
                      <a:close/>
                      <a:moveTo>
                        <a:pt x="1598" y="166"/>
                      </a:moveTo>
                      <a:lnTo>
                        <a:pt x="1600" y="168"/>
                      </a:lnTo>
                      <a:lnTo>
                        <a:pt x="1600" y="168"/>
                      </a:lnTo>
                      <a:lnTo>
                        <a:pt x="1598" y="168"/>
                      </a:lnTo>
                      <a:lnTo>
                        <a:pt x="1598" y="166"/>
                      </a:lnTo>
                      <a:close/>
                      <a:moveTo>
                        <a:pt x="925" y="166"/>
                      </a:moveTo>
                      <a:lnTo>
                        <a:pt x="926" y="168"/>
                      </a:lnTo>
                      <a:lnTo>
                        <a:pt x="929" y="169"/>
                      </a:lnTo>
                      <a:lnTo>
                        <a:pt x="931" y="169"/>
                      </a:lnTo>
                      <a:lnTo>
                        <a:pt x="931" y="172"/>
                      </a:lnTo>
                      <a:lnTo>
                        <a:pt x="925" y="172"/>
                      </a:lnTo>
                      <a:lnTo>
                        <a:pt x="925" y="173"/>
                      </a:lnTo>
                      <a:lnTo>
                        <a:pt x="922" y="172"/>
                      </a:lnTo>
                      <a:lnTo>
                        <a:pt x="921" y="170"/>
                      </a:lnTo>
                      <a:lnTo>
                        <a:pt x="921" y="168"/>
                      </a:lnTo>
                      <a:lnTo>
                        <a:pt x="922" y="166"/>
                      </a:lnTo>
                      <a:lnTo>
                        <a:pt x="925" y="166"/>
                      </a:lnTo>
                      <a:close/>
                      <a:moveTo>
                        <a:pt x="258" y="164"/>
                      </a:moveTo>
                      <a:lnTo>
                        <a:pt x="261" y="164"/>
                      </a:lnTo>
                      <a:lnTo>
                        <a:pt x="261" y="165"/>
                      </a:lnTo>
                      <a:lnTo>
                        <a:pt x="261" y="165"/>
                      </a:lnTo>
                      <a:lnTo>
                        <a:pt x="261" y="165"/>
                      </a:lnTo>
                      <a:lnTo>
                        <a:pt x="260" y="165"/>
                      </a:lnTo>
                      <a:lnTo>
                        <a:pt x="260" y="165"/>
                      </a:lnTo>
                      <a:lnTo>
                        <a:pt x="260" y="165"/>
                      </a:lnTo>
                      <a:lnTo>
                        <a:pt x="258" y="165"/>
                      </a:lnTo>
                      <a:lnTo>
                        <a:pt x="258" y="164"/>
                      </a:lnTo>
                      <a:lnTo>
                        <a:pt x="258" y="164"/>
                      </a:lnTo>
                      <a:close/>
                      <a:moveTo>
                        <a:pt x="609" y="162"/>
                      </a:moveTo>
                      <a:lnTo>
                        <a:pt x="609" y="164"/>
                      </a:lnTo>
                      <a:lnTo>
                        <a:pt x="611" y="164"/>
                      </a:lnTo>
                      <a:lnTo>
                        <a:pt x="611" y="164"/>
                      </a:lnTo>
                      <a:lnTo>
                        <a:pt x="611" y="164"/>
                      </a:lnTo>
                      <a:lnTo>
                        <a:pt x="604" y="165"/>
                      </a:lnTo>
                      <a:lnTo>
                        <a:pt x="604" y="164"/>
                      </a:lnTo>
                      <a:lnTo>
                        <a:pt x="605" y="164"/>
                      </a:lnTo>
                      <a:lnTo>
                        <a:pt x="608" y="164"/>
                      </a:lnTo>
                      <a:lnTo>
                        <a:pt x="609" y="162"/>
                      </a:lnTo>
                      <a:close/>
                      <a:moveTo>
                        <a:pt x="951" y="161"/>
                      </a:moveTo>
                      <a:lnTo>
                        <a:pt x="951" y="164"/>
                      </a:lnTo>
                      <a:lnTo>
                        <a:pt x="948" y="162"/>
                      </a:lnTo>
                      <a:lnTo>
                        <a:pt x="948" y="162"/>
                      </a:lnTo>
                      <a:lnTo>
                        <a:pt x="950" y="162"/>
                      </a:lnTo>
                      <a:lnTo>
                        <a:pt x="950" y="162"/>
                      </a:lnTo>
                      <a:lnTo>
                        <a:pt x="950" y="161"/>
                      </a:lnTo>
                      <a:lnTo>
                        <a:pt x="951" y="161"/>
                      </a:lnTo>
                      <a:close/>
                      <a:moveTo>
                        <a:pt x="244" y="161"/>
                      </a:moveTo>
                      <a:lnTo>
                        <a:pt x="244" y="162"/>
                      </a:lnTo>
                      <a:lnTo>
                        <a:pt x="243" y="162"/>
                      </a:lnTo>
                      <a:lnTo>
                        <a:pt x="243" y="164"/>
                      </a:lnTo>
                      <a:lnTo>
                        <a:pt x="241" y="164"/>
                      </a:lnTo>
                      <a:lnTo>
                        <a:pt x="241" y="162"/>
                      </a:lnTo>
                      <a:lnTo>
                        <a:pt x="243" y="161"/>
                      </a:lnTo>
                      <a:lnTo>
                        <a:pt x="244" y="161"/>
                      </a:lnTo>
                      <a:close/>
                      <a:moveTo>
                        <a:pt x="32" y="161"/>
                      </a:moveTo>
                      <a:lnTo>
                        <a:pt x="32" y="161"/>
                      </a:lnTo>
                      <a:lnTo>
                        <a:pt x="37" y="164"/>
                      </a:lnTo>
                      <a:lnTo>
                        <a:pt x="42" y="166"/>
                      </a:lnTo>
                      <a:lnTo>
                        <a:pt x="50" y="168"/>
                      </a:lnTo>
                      <a:lnTo>
                        <a:pt x="52" y="169"/>
                      </a:lnTo>
                      <a:lnTo>
                        <a:pt x="54" y="169"/>
                      </a:lnTo>
                      <a:lnTo>
                        <a:pt x="54" y="169"/>
                      </a:lnTo>
                      <a:lnTo>
                        <a:pt x="55" y="169"/>
                      </a:lnTo>
                      <a:lnTo>
                        <a:pt x="55" y="170"/>
                      </a:lnTo>
                      <a:lnTo>
                        <a:pt x="57" y="170"/>
                      </a:lnTo>
                      <a:lnTo>
                        <a:pt x="58" y="169"/>
                      </a:lnTo>
                      <a:lnTo>
                        <a:pt x="58" y="169"/>
                      </a:lnTo>
                      <a:lnTo>
                        <a:pt x="58" y="168"/>
                      </a:lnTo>
                      <a:lnTo>
                        <a:pt x="71" y="169"/>
                      </a:lnTo>
                      <a:lnTo>
                        <a:pt x="71" y="170"/>
                      </a:lnTo>
                      <a:lnTo>
                        <a:pt x="72" y="170"/>
                      </a:lnTo>
                      <a:lnTo>
                        <a:pt x="72" y="170"/>
                      </a:lnTo>
                      <a:lnTo>
                        <a:pt x="78" y="172"/>
                      </a:lnTo>
                      <a:lnTo>
                        <a:pt x="78" y="172"/>
                      </a:lnTo>
                      <a:lnTo>
                        <a:pt x="79" y="173"/>
                      </a:lnTo>
                      <a:lnTo>
                        <a:pt x="79" y="176"/>
                      </a:lnTo>
                      <a:lnTo>
                        <a:pt x="82" y="176"/>
                      </a:lnTo>
                      <a:lnTo>
                        <a:pt x="83" y="177"/>
                      </a:lnTo>
                      <a:lnTo>
                        <a:pt x="84" y="177"/>
                      </a:lnTo>
                      <a:lnTo>
                        <a:pt x="84" y="180"/>
                      </a:lnTo>
                      <a:lnTo>
                        <a:pt x="83" y="181"/>
                      </a:lnTo>
                      <a:lnTo>
                        <a:pt x="82" y="182"/>
                      </a:lnTo>
                      <a:lnTo>
                        <a:pt x="76" y="182"/>
                      </a:lnTo>
                      <a:lnTo>
                        <a:pt x="76" y="182"/>
                      </a:lnTo>
                      <a:lnTo>
                        <a:pt x="75" y="182"/>
                      </a:lnTo>
                      <a:lnTo>
                        <a:pt x="75" y="183"/>
                      </a:lnTo>
                      <a:lnTo>
                        <a:pt x="74" y="183"/>
                      </a:lnTo>
                      <a:lnTo>
                        <a:pt x="74" y="182"/>
                      </a:lnTo>
                      <a:lnTo>
                        <a:pt x="69" y="183"/>
                      </a:lnTo>
                      <a:lnTo>
                        <a:pt x="69" y="185"/>
                      </a:lnTo>
                      <a:lnTo>
                        <a:pt x="66" y="185"/>
                      </a:lnTo>
                      <a:lnTo>
                        <a:pt x="65" y="186"/>
                      </a:lnTo>
                      <a:lnTo>
                        <a:pt x="63" y="186"/>
                      </a:lnTo>
                      <a:lnTo>
                        <a:pt x="63" y="187"/>
                      </a:lnTo>
                      <a:lnTo>
                        <a:pt x="59" y="187"/>
                      </a:lnTo>
                      <a:lnTo>
                        <a:pt x="58" y="190"/>
                      </a:lnTo>
                      <a:lnTo>
                        <a:pt x="57" y="190"/>
                      </a:lnTo>
                      <a:lnTo>
                        <a:pt x="55" y="191"/>
                      </a:lnTo>
                      <a:lnTo>
                        <a:pt x="54" y="193"/>
                      </a:lnTo>
                      <a:lnTo>
                        <a:pt x="53" y="194"/>
                      </a:lnTo>
                      <a:lnTo>
                        <a:pt x="52" y="194"/>
                      </a:lnTo>
                      <a:lnTo>
                        <a:pt x="52" y="195"/>
                      </a:lnTo>
                      <a:lnTo>
                        <a:pt x="49" y="197"/>
                      </a:lnTo>
                      <a:lnTo>
                        <a:pt x="49" y="198"/>
                      </a:lnTo>
                      <a:lnTo>
                        <a:pt x="48" y="198"/>
                      </a:lnTo>
                      <a:lnTo>
                        <a:pt x="48" y="199"/>
                      </a:lnTo>
                      <a:lnTo>
                        <a:pt x="46" y="199"/>
                      </a:lnTo>
                      <a:lnTo>
                        <a:pt x="45" y="200"/>
                      </a:lnTo>
                      <a:lnTo>
                        <a:pt x="45" y="202"/>
                      </a:lnTo>
                      <a:lnTo>
                        <a:pt x="45" y="204"/>
                      </a:lnTo>
                      <a:lnTo>
                        <a:pt x="45" y="206"/>
                      </a:lnTo>
                      <a:lnTo>
                        <a:pt x="42" y="207"/>
                      </a:lnTo>
                      <a:lnTo>
                        <a:pt x="42" y="210"/>
                      </a:lnTo>
                      <a:lnTo>
                        <a:pt x="42" y="210"/>
                      </a:lnTo>
                      <a:lnTo>
                        <a:pt x="41" y="211"/>
                      </a:lnTo>
                      <a:lnTo>
                        <a:pt x="38" y="212"/>
                      </a:lnTo>
                      <a:lnTo>
                        <a:pt x="36" y="212"/>
                      </a:lnTo>
                      <a:lnTo>
                        <a:pt x="33" y="214"/>
                      </a:lnTo>
                      <a:lnTo>
                        <a:pt x="31" y="212"/>
                      </a:lnTo>
                      <a:lnTo>
                        <a:pt x="29" y="212"/>
                      </a:lnTo>
                      <a:lnTo>
                        <a:pt x="29" y="211"/>
                      </a:lnTo>
                      <a:lnTo>
                        <a:pt x="28" y="211"/>
                      </a:lnTo>
                      <a:lnTo>
                        <a:pt x="28" y="211"/>
                      </a:lnTo>
                      <a:lnTo>
                        <a:pt x="27" y="211"/>
                      </a:lnTo>
                      <a:lnTo>
                        <a:pt x="27" y="212"/>
                      </a:lnTo>
                      <a:lnTo>
                        <a:pt x="21" y="216"/>
                      </a:lnTo>
                      <a:lnTo>
                        <a:pt x="21" y="217"/>
                      </a:lnTo>
                      <a:lnTo>
                        <a:pt x="20" y="217"/>
                      </a:lnTo>
                      <a:lnTo>
                        <a:pt x="20" y="219"/>
                      </a:lnTo>
                      <a:lnTo>
                        <a:pt x="12" y="219"/>
                      </a:lnTo>
                      <a:lnTo>
                        <a:pt x="11" y="217"/>
                      </a:lnTo>
                      <a:lnTo>
                        <a:pt x="11" y="217"/>
                      </a:lnTo>
                      <a:lnTo>
                        <a:pt x="11" y="216"/>
                      </a:lnTo>
                      <a:lnTo>
                        <a:pt x="10" y="215"/>
                      </a:lnTo>
                      <a:lnTo>
                        <a:pt x="8" y="214"/>
                      </a:lnTo>
                      <a:lnTo>
                        <a:pt x="8" y="211"/>
                      </a:lnTo>
                      <a:lnTo>
                        <a:pt x="6" y="210"/>
                      </a:lnTo>
                      <a:lnTo>
                        <a:pt x="4" y="208"/>
                      </a:lnTo>
                      <a:lnTo>
                        <a:pt x="3" y="207"/>
                      </a:lnTo>
                      <a:lnTo>
                        <a:pt x="0" y="207"/>
                      </a:lnTo>
                      <a:lnTo>
                        <a:pt x="2" y="200"/>
                      </a:lnTo>
                      <a:lnTo>
                        <a:pt x="4" y="199"/>
                      </a:lnTo>
                      <a:lnTo>
                        <a:pt x="4" y="197"/>
                      </a:lnTo>
                      <a:lnTo>
                        <a:pt x="4" y="197"/>
                      </a:lnTo>
                      <a:lnTo>
                        <a:pt x="3" y="189"/>
                      </a:lnTo>
                      <a:lnTo>
                        <a:pt x="7" y="189"/>
                      </a:lnTo>
                      <a:lnTo>
                        <a:pt x="7" y="187"/>
                      </a:lnTo>
                      <a:lnTo>
                        <a:pt x="4" y="187"/>
                      </a:lnTo>
                      <a:lnTo>
                        <a:pt x="4" y="185"/>
                      </a:lnTo>
                      <a:lnTo>
                        <a:pt x="4" y="182"/>
                      </a:lnTo>
                      <a:lnTo>
                        <a:pt x="4" y="180"/>
                      </a:lnTo>
                      <a:lnTo>
                        <a:pt x="6" y="180"/>
                      </a:lnTo>
                      <a:lnTo>
                        <a:pt x="6" y="177"/>
                      </a:lnTo>
                      <a:lnTo>
                        <a:pt x="7" y="177"/>
                      </a:lnTo>
                      <a:lnTo>
                        <a:pt x="7" y="177"/>
                      </a:lnTo>
                      <a:lnTo>
                        <a:pt x="6" y="177"/>
                      </a:lnTo>
                      <a:lnTo>
                        <a:pt x="6" y="176"/>
                      </a:lnTo>
                      <a:lnTo>
                        <a:pt x="4" y="176"/>
                      </a:lnTo>
                      <a:lnTo>
                        <a:pt x="4" y="173"/>
                      </a:lnTo>
                      <a:lnTo>
                        <a:pt x="3" y="170"/>
                      </a:lnTo>
                      <a:lnTo>
                        <a:pt x="10" y="168"/>
                      </a:lnTo>
                      <a:lnTo>
                        <a:pt x="10" y="168"/>
                      </a:lnTo>
                      <a:lnTo>
                        <a:pt x="11" y="168"/>
                      </a:lnTo>
                      <a:lnTo>
                        <a:pt x="11" y="166"/>
                      </a:lnTo>
                      <a:lnTo>
                        <a:pt x="15" y="166"/>
                      </a:lnTo>
                      <a:lnTo>
                        <a:pt x="15" y="165"/>
                      </a:lnTo>
                      <a:lnTo>
                        <a:pt x="16" y="165"/>
                      </a:lnTo>
                      <a:lnTo>
                        <a:pt x="16" y="165"/>
                      </a:lnTo>
                      <a:lnTo>
                        <a:pt x="21" y="165"/>
                      </a:lnTo>
                      <a:lnTo>
                        <a:pt x="21" y="164"/>
                      </a:lnTo>
                      <a:lnTo>
                        <a:pt x="24" y="164"/>
                      </a:lnTo>
                      <a:lnTo>
                        <a:pt x="24" y="164"/>
                      </a:lnTo>
                      <a:lnTo>
                        <a:pt x="27" y="164"/>
                      </a:lnTo>
                      <a:lnTo>
                        <a:pt x="27" y="162"/>
                      </a:lnTo>
                      <a:lnTo>
                        <a:pt x="29" y="162"/>
                      </a:lnTo>
                      <a:lnTo>
                        <a:pt x="29" y="161"/>
                      </a:lnTo>
                      <a:lnTo>
                        <a:pt x="32" y="161"/>
                      </a:lnTo>
                      <a:close/>
                      <a:moveTo>
                        <a:pt x="936" y="157"/>
                      </a:moveTo>
                      <a:lnTo>
                        <a:pt x="938" y="157"/>
                      </a:lnTo>
                      <a:lnTo>
                        <a:pt x="938" y="157"/>
                      </a:lnTo>
                      <a:lnTo>
                        <a:pt x="938" y="157"/>
                      </a:lnTo>
                      <a:lnTo>
                        <a:pt x="939" y="157"/>
                      </a:lnTo>
                      <a:lnTo>
                        <a:pt x="939" y="159"/>
                      </a:lnTo>
                      <a:lnTo>
                        <a:pt x="940" y="160"/>
                      </a:lnTo>
                      <a:lnTo>
                        <a:pt x="943" y="160"/>
                      </a:lnTo>
                      <a:lnTo>
                        <a:pt x="942" y="161"/>
                      </a:lnTo>
                      <a:lnTo>
                        <a:pt x="940" y="162"/>
                      </a:lnTo>
                      <a:lnTo>
                        <a:pt x="939" y="164"/>
                      </a:lnTo>
                      <a:lnTo>
                        <a:pt x="939" y="164"/>
                      </a:lnTo>
                      <a:lnTo>
                        <a:pt x="939" y="164"/>
                      </a:lnTo>
                      <a:lnTo>
                        <a:pt x="938" y="162"/>
                      </a:lnTo>
                      <a:lnTo>
                        <a:pt x="936" y="161"/>
                      </a:lnTo>
                      <a:lnTo>
                        <a:pt x="936" y="160"/>
                      </a:lnTo>
                      <a:lnTo>
                        <a:pt x="936" y="157"/>
                      </a:lnTo>
                      <a:close/>
                      <a:moveTo>
                        <a:pt x="918" y="152"/>
                      </a:moveTo>
                      <a:lnTo>
                        <a:pt x="918" y="157"/>
                      </a:lnTo>
                      <a:lnTo>
                        <a:pt x="918" y="157"/>
                      </a:lnTo>
                      <a:lnTo>
                        <a:pt x="918" y="157"/>
                      </a:lnTo>
                      <a:lnTo>
                        <a:pt x="921" y="157"/>
                      </a:lnTo>
                      <a:lnTo>
                        <a:pt x="919" y="152"/>
                      </a:lnTo>
                      <a:lnTo>
                        <a:pt x="918" y="152"/>
                      </a:lnTo>
                      <a:close/>
                      <a:moveTo>
                        <a:pt x="2443" y="148"/>
                      </a:moveTo>
                      <a:lnTo>
                        <a:pt x="2443" y="148"/>
                      </a:lnTo>
                      <a:lnTo>
                        <a:pt x="2443" y="149"/>
                      </a:lnTo>
                      <a:lnTo>
                        <a:pt x="2446" y="149"/>
                      </a:lnTo>
                      <a:lnTo>
                        <a:pt x="2446" y="149"/>
                      </a:lnTo>
                      <a:lnTo>
                        <a:pt x="2448" y="149"/>
                      </a:lnTo>
                      <a:lnTo>
                        <a:pt x="2448" y="151"/>
                      </a:lnTo>
                      <a:lnTo>
                        <a:pt x="2450" y="151"/>
                      </a:lnTo>
                      <a:lnTo>
                        <a:pt x="2452" y="151"/>
                      </a:lnTo>
                      <a:lnTo>
                        <a:pt x="2455" y="151"/>
                      </a:lnTo>
                      <a:lnTo>
                        <a:pt x="2456" y="152"/>
                      </a:lnTo>
                      <a:lnTo>
                        <a:pt x="2458" y="153"/>
                      </a:lnTo>
                      <a:lnTo>
                        <a:pt x="2458" y="155"/>
                      </a:lnTo>
                      <a:lnTo>
                        <a:pt x="2459" y="155"/>
                      </a:lnTo>
                      <a:lnTo>
                        <a:pt x="2459" y="156"/>
                      </a:lnTo>
                      <a:lnTo>
                        <a:pt x="2458" y="156"/>
                      </a:lnTo>
                      <a:lnTo>
                        <a:pt x="2458" y="156"/>
                      </a:lnTo>
                      <a:lnTo>
                        <a:pt x="2455" y="156"/>
                      </a:lnTo>
                      <a:lnTo>
                        <a:pt x="2455" y="157"/>
                      </a:lnTo>
                      <a:lnTo>
                        <a:pt x="2454" y="157"/>
                      </a:lnTo>
                      <a:lnTo>
                        <a:pt x="2454" y="157"/>
                      </a:lnTo>
                      <a:lnTo>
                        <a:pt x="2451" y="159"/>
                      </a:lnTo>
                      <a:lnTo>
                        <a:pt x="2451" y="160"/>
                      </a:lnTo>
                      <a:lnTo>
                        <a:pt x="2447" y="161"/>
                      </a:lnTo>
                      <a:lnTo>
                        <a:pt x="2447" y="161"/>
                      </a:lnTo>
                      <a:lnTo>
                        <a:pt x="2443" y="161"/>
                      </a:lnTo>
                      <a:lnTo>
                        <a:pt x="2443" y="161"/>
                      </a:lnTo>
                      <a:lnTo>
                        <a:pt x="2443" y="161"/>
                      </a:lnTo>
                      <a:lnTo>
                        <a:pt x="2442" y="161"/>
                      </a:lnTo>
                      <a:lnTo>
                        <a:pt x="2441" y="161"/>
                      </a:lnTo>
                      <a:lnTo>
                        <a:pt x="2439" y="160"/>
                      </a:lnTo>
                      <a:lnTo>
                        <a:pt x="2434" y="160"/>
                      </a:lnTo>
                      <a:lnTo>
                        <a:pt x="2433" y="159"/>
                      </a:lnTo>
                      <a:lnTo>
                        <a:pt x="2431" y="159"/>
                      </a:lnTo>
                      <a:lnTo>
                        <a:pt x="2431" y="157"/>
                      </a:lnTo>
                      <a:lnTo>
                        <a:pt x="2430" y="157"/>
                      </a:lnTo>
                      <a:lnTo>
                        <a:pt x="2429" y="156"/>
                      </a:lnTo>
                      <a:lnTo>
                        <a:pt x="2428" y="156"/>
                      </a:lnTo>
                      <a:lnTo>
                        <a:pt x="2428" y="153"/>
                      </a:lnTo>
                      <a:lnTo>
                        <a:pt x="2428" y="152"/>
                      </a:lnTo>
                      <a:lnTo>
                        <a:pt x="2428" y="151"/>
                      </a:lnTo>
                      <a:lnTo>
                        <a:pt x="2428" y="148"/>
                      </a:lnTo>
                      <a:lnTo>
                        <a:pt x="2428" y="148"/>
                      </a:lnTo>
                      <a:lnTo>
                        <a:pt x="2428" y="148"/>
                      </a:lnTo>
                      <a:lnTo>
                        <a:pt x="2430" y="148"/>
                      </a:lnTo>
                      <a:lnTo>
                        <a:pt x="2433" y="149"/>
                      </a:lnTo>
                      <a:lnTo>
                        <a:pt x="2435" y="149"/>
                      </a:lnTo>
                      <a:lnTo>
                        <a:pt x="2437" y="149"/>
                      </a:lnTo>
                      <a:lnTo>
                        <a:pt x="2438" y="149"/>
                      </a:lnTo>
                      <a:lnTo>
                        <a:pt x="2439" y="148"/>
                      </a:lnTo>
                      <a:lnTo>
                        <a:pt x="2442" y="148"/>
                      </a:lnTo>
                      <a:lnTo>
                        <a:pt x="2443" y="148"/>
                      </a:lnTo>
                      <a:close/>
                      <a:moveTo>
                        <a:pt x="2388" y="147"/>
                      </a:moveTo>
                      <a:lnTo>
                        <a:pt x="2390" y="147"/>
                      </a:lnTo>
                      <a:lnTo>
                        <a:pt x="2390" y="148"/>
                      </a:lnTo>
                      <a:lnTo>
                        <a:pt x="2391" y="148"/>
                      </a:lnTo>
                      <a:lnTo>
                        <a:pt x="2392" y="149"/>
                      </a:lnTo>
                      <a:lnTo>
                        <a:pt x="2393" y="149"/>
                      </a:lnTo>
                      <a:lnTo>
                        <a:pt x="2395" y="151"/>
                      </a:lnTo>
                      <a:lnTo>
                        <a:pt x="2397" y="151"/>
                      </a:lnTo>
                      <a:lnTo>
                        <a:pt x="2397" y="151"/>
                      </a:lnTo>
                      <a:lnTo>
                        <a:pt x="2399" y="151"/>
                      </a:lnTo>
                      <a:lnTo>
                        <a:pt x="2400" y="151"/>
                      </a:lnTo>
                      <a:lnTo>
                        <a:pt x="2401" y="151"/>
                      </a:lnTo>
                      <a:lnTo>
                        <a:pt x="2403" y="152"/>
                      </a:lnTo>
                      <a:lnTo>
                        <a:pt x="2404" y="153"/>
                      </a:lnTo>
                      <a:lnTo>
                        <a:pt x="2403" y="159"/>
                      </a:lnTo>
                      <a:lnTo>
                        <a:pt x="2401" y="159"/>
                      </a:lnTo>
                      <a:lnTo>
                        <a:pt x="2399" y="160"/>
                      </a:lnTo>
                      <a:lnTo>
                        <a:pt x="2399" y="160"/>
                      </a:lnTo>
                      <a:lnTo>
                        <a:pt x="2397" y="161"/>
                      </a:lnTo>
                      <a:lnTo>
                        <a:pt x="2395" y="162"/>
                      </a:lnTo>
                      <a:lnTo>
                        <a:pt x="2393" y="162"/>
                      </a:lnTo>
                      <a:lnTo>
                        <a:pt x="2392" y="160"/>
                      </a:lnTo>
                      <a:lnTo>
                        <a:pt x="2391" y="157"/>
                      </a:lnTo>
                      <a:lnTo>
                        <a:pt x="2390" y="157"/>
                      </a:lnTo>
                      <a:lnTo>
                        <a:pt x="2391" y="156"/>
                      </a:lnTo>
                      <a:lnTo>
                        <a:pt x="2391" y="155"/>
                      </a:lnTo>
                      <a:lnTo>
                        <a:pt x="2391" y="152"/>
                      </a:lnTo>
                      <a:lnTo>
                        <a:pt x="2391" y="149"/>
                      </a:lnTo>
                      <a:lnTo>
                        <a:pt x="2390" y="149"/>
                      </a:lnTo>
                      <a:lnTo>
                        <a:pt x="2390" y="148"/>
                      </a:lnTo>
                      <a:lnTo>
                        <a:pt x="2390" y="148"/>
                      </a:lnTo>
                      <a:lnTo>
                        <a:pt x="2388" y="147"/>
                      </a:lnTo>
                      <a:close/>
                      <a:moveTo>
                        <a:pt x="268" y="143"/>
                      </a:moveTo>
                      <a:lnTo>
                        <a:pt x="270" y="143"/>
                      </a:lnTo>
                      <a:lnTo>
                        <a:pt x="270" y="144"/>
                      </a:lnTo>
                      <a:lnTo>
                        <a:pt x="271" y="144"/>
                      </a:lnTo>
                      <a:lnTo>
                        <a:pt x="271" y="145"/>
                      </a:lnTo>
                      <a:lnTo>
                        <a:pt x="273" y="145"/>
                      </a:lnTo>
                      <a:lnTo>
                        <a:pt x="273" y="147"/>
                      </a:lnTo>
                      <a:lnTo>
                        <a:pt x="274" y="148"/>
                      </a:lnTo>
                      <a:lnTo>
                        <a:pt x="274" y="148"/>
                      </a:lnTo>
                      <a:lnTo>
                        <a:pt x="275" y="149"/>
                      </a:lnTo>
                      <a:lnTo>
                        <a:pt x="275" y="149"/>
                      </a:lnTo>
                      <a:lnTo>
                        <a:pt x="275" y="151"/>
                      </a:lnTo>
                      <a:lnTo>
                        <a:pt x="275" y="152"/>
                      </a:lnTo>
                      <a:lnTo>
                        <a:pt x="277" y="152"/>
                      </a:lnTo>
                      <a:lnTo>
                        <a:pt x="275" y="162"/>
                      </a:lnTo>
                      <a:lnTo>
                        <a:pt x="273" y="162"/>
                      </a:lnTo>
                      <a:lnTo>
                        <a:pt x="273" y="164"/>
                      </a:lnTo>
                      <a:lnTo>
                        <a:pt x="271" y="164"/>
                      </a:lnTo>
                      <a:lnTo>
                        <a:pt x="270" y="162"/>
                      </a:lnTo>
                      <a:lnTo>
                        <a:pt x="269" y="161"/>
                      </a:lnTo>
                      <a:lnTo>
                        <a:pt x="268" y="161"/>
                      </a:lnTo>
                      <a:lnTo>
                        <a:pt x="268" y="162"/>
                      </a:lnTo>
                      <a:lnTo>
                        <a:pt x="265" y="162"/>
                      </a:lnTo>
                      <a:lnTo>
                        <a:pt x="265" y="161"/>
                      </a:lnTo>
                      <a:lnTo>
                        <a:pt x="265" y="161"/>
                      </a:lnTo>
                      <a:lnTo>
                        <a:pt x="262" y="161"/>
                      </a:lnTo>
                      <a:lnTo>
                        <a:pt x="261" y="160"/>
                      </a:lnTo>
                      <a:lnTo>
                        <a:pt x="260" y="160"/>
                      </a:lnTo>
                      <a:lnTo>
                        <a:pt x="260" y="159"/>
                      </a:lnTo>
                      <a:lnTo>
                        <a:pt x="258" y="159"/>
                      </a:lnTo>
                      <a:lnTo>
                        <a:pt x="257" y="157"/>
                      </a:lnTo>
                      <a:lnTo>
                        <a:pt x="256" y="157"/>
                      </a:lnTo>
                      <a:lnTo>
                        <a:pt x="254" y="157"/>
                      </a:lnTo>
                      <a:lnTo>
                        <a:pt x="254" y="159"/>
                      </a:lnTo>
                      <a:lnTo>
                        <a:pt x="254" y="157"/>
                      </a:lnTo>
                      <a:lnTo>
                        <a:pt x="253" y="157"/>
                      </a:lnTo>
                      <a:lnTo>
                        <a:pt x="253" y="155"/>
                      </a:lnTo>
                      <a:lnTo>
                        <a:pt x="254" y="153"/>
                      </a:lnTo>
                      <a:lnTo>
                        <a:pt x="254" y="153"/>
                      </a:lnTo>
                      <a:lnTo>
                        <a:pt x="254" y="152"/>
                      </a:lnTo>
                      <a:lnTo>
                        <a:pt x="256" y="151"/>
                      </a:lnTo>
                      <a:lnTo>
                        <a:pt x="256" y="151"/>
                      </a:lnTo>
                      <a:lnTo>
                        <a:pt x="257" y="151"/>
                      </a:lnTo>
                      <a:lnTo>
                        <a:pt x="257" y="151"/>
                      </a:lnTo>
                      <a:lnTo>
                        <a:pt x="258" y="149"/>
                      </a:lnTo>
                      <a:lnTo>
                        <a:pt x="260" y="148"/>
                      </a:lnTo>
                      <a:lnTo>
                        <a:pt x="260" y="148"/>
                      </a:lnTo>
                      <a:lnTo>
                        <a:pt x="260" y="145"/>
                      </a:lnTo>
                      <a:lnTo>
                        <a:pt x="261" y="145"/>
                      </a:lnTo>
                      <a:lnTo>
                        <a:pt x="261" y="143"/>
                      </a:lnTo>
                      <a:lnTo>
                        <a:pt x="264" y="144"/>
                      </a:lnTo>
                      <a:lnTo>
                        <a:pt x="266" y="143"/>
                      </a:lnTo>
                      <a:lnTo>
                        <a:pt x="268" y="143"/>
                      </a:lnTo>
                      <a:close/>
                      <a:moveTo>
                        <a:pt x="2350" y="142"/>
                      </a:moveTo>
                      <a:lnTo>
                        <a:pt x="2350" y="142"/>
                      </a:lnTo>
                      <a:lnTo>
                        <a:pt x="2350" y="142"/>
                      </a:lnTo>
                      <a:lnTo>
                        <a:pt x="2352" y="143"/>
                      </a:lnTo>
                      <a:lnTo>
                        <a:pt x="2353" y="143"/>
                      </a:lnTo>
                      <a:lnTo>
                        <a:pt x="2354" y="144"/>
                      </a:lnTo>
                      <a:lnTo>
                        <a:pt x="2356" y="145"/>
                      </a:lnTo>
                      <a:lnTo>
                        <a:pt x="2357" y="147"/>
                      </a:lnTo>
                      <a:lnTo>
                        <a:pt x="2359" y="147"/>
                      </a:lnTo>
                      <a:lnTo>
                        <a:pt x="2359" y="149"/>
                      </a:lnTo>
                      <a:lnTo>
                        <a:pt x="2361" y="151"/>
                      </a:lnTo>
                      <a:lnTo>
                        <a:pt x="2362" y="151"/>
                      </a:lnTo>
                      <a:lnTo>
                        <a:pt x="2363" y="152"/>
                      </a:lnTo>
                      <a:lnTo>
                        <a:pt x="2363" y="155"/>
                      </a:lnTo>
                      <a:lnTo>
                        <a:pt x="2365" y="156"/>
                      </a:lnTo>
                      <a:lnTo>
                        <a:pt x="2365" y="159"/>
                      </a:lnTo>
                      <a:lnTo>
                        <a:pt x="2363" y="160"/>
                      </a:lnTo>
                      <a:lnTo>
                        <a:pt x="2362" y="161"/>
                      </a:lnTo>
                      <a:lnTo>
                        <a:pt x="2361" y="164"/>
                      </a:lnTo>
                      <a:lnTo>
                        <a:pt x="2358" y="164"/>
                      </a:lnTo>
                      <a:lnTo>
                        <a:pt x="2358" y="166"/>
                      </a:lnTo>
                      <a:lnTo>
                        <a:pt x="2358" y="166"/>
                      </a:lnTo>
                      <a:lnTo>
                        <a:pt x="2357" y="169"/>
                      </a:lnTo>
                      <a:lnTo>
                        <a:pt x="2354" y="172"/>
                      </a:lnTo>
                      <a:lnTo>
                        <a:pt x="2350" y="173"/>
                      </a:lnTo>
                      <a:lnTo>
                        <a:pt x="2349" y="172"/>
                      </a:lnTo>
                      <a:lnTo>
                        <a:pt x="2346" y="170"/>
                      </a:lnTo>
                      <a:lnTo>
                        <a:pt x="2345" y="169"/>
                      </a:lnTo>
                      <a:lnTo>
                        <a:pt x="2344" y="166"/>
                      </a:lnTo>
                      <a:lnTo>
                        <a:pt x="2342" y="166"/>
                      </a:lnTo>
                      <a:lnTo>
                        <a:pt x="2341" y="165"/>
                      </a:lnTo>
                      <a:lnTo>
                        <a:pt x="2342" y="165"/>
                      </a:lnTo>
                      <a:lnTo>
                        <a:pt x="2342" y="165"/>
                      </a:lnTo>
                      <a:lnTo>
                        <a:pt x="2344" y="164"/>
                      </a:lnTo>
                      <a:lnTo>
                        <a:pt x="2342" y="164"/>
                      </a:lnTo>
                      <a:lnTo>
                        <a:pt x="2341" y="161"/>
                      </a:lnTo>
                      <a:lnTo>
                        <a:pt x="2341" y="161"/>
                      </a:lnTo>
                      <a:lnTo>
                        <a:pt x="2340" y="160"/>
                      </a:lnTo>
                      <a:lnTo>
                        <a:pt x="2341" y="160"/>
                      </a:lnTo>
                      <a:lnTo>
                        <a:pt x="2341" y="157"/>
                      </a:lnTo>
                      <a:lnTo>
                        <a:pt x="2340" y="156"/>
                      </a:lnTo>
                      <a:lnTo>
                        <a:pt x="2341" y="153"/>
                      </a:lnTo>
                      <a:lnTo>
                        <a:pt x="2342" y="152"/>
                      </a:lnTo>
                      <a:lnTo>
                        <a:pt x="2342" y="148"/>
                      </a:lnTo>
                      <a:lnTo>
                        <a:pt x="2344" y="148"/>
                      </a:lnTo>
                      <a:lnTo>
                        <a:pt x="2344" y="148"/>
                      </a:lnTo>
                      <a:lnTo>
                        <a:pt x="2345" y="147"/>
                      </a:lnTo>
                      <a:lnTo>
                        <a:pt x="2345" y="145"/>
                      </a:lnTo>
                      <a:lnTo>
                        <a:pt x="2348" y="144"/>
                      </a:lnTo>
                      <a:lnTo>
                        <a:pt x="2349" y="143"/>
                      </a:lnTo>
                      <a:lnTo>
                        <a:pt x="2350" y="142"/>
                      </a:lnTo>
                      <a:close/>
                      <a:moveTo>
                        <a:pt x="1714" y="126"/>
                      </a:moveTo>
                      <a:lnTo>
                        <a:pt x="1715" y="126"/>
                      </a:lnTo>
                      <a:lnTo>
                        <a:pt x="1718" y="126"/>
                      </a:lnTo>
                      <a:lnTo>
                        <a:pt x="1718" y="127"/>
                      </a:lnTo>
                      <a:lnTo>
                        <a:pt x="1719" y="128"/>
                      </a:lnTo>
                      <a:lnTo>
                        <a:pt x="1721" y="130"/>
                      </a:lnTo>
                      <a:lnTo>
                        <a:pt x="1721" y="131"/>
                      </a:lnTo>
                      <a:lnTo>
                        <a:pt x="1721" y="131"/>
                      </a:lnTo>
                      <a:lnTo>
                        <a:pt x="1721" y="131"/>
                      </a:lnTo>
                      <a:lnTo>
                        <a:pt x="1721" y="135"/>
                      </a:lnTo>
                      <a:lnTo>
                        <a:pt x="1721" y="135"/>
                      </a:lnTo>
                      <a:lnTo>
                        <a:pt x="1719" y="136"/>
                      </a:lnTo>
                      <a:lnTo>
                        <a:pt x="1719" y="136"/>
                      </a:lnTo>
                      <a:lnTo>
                        <a:pt x="1718" y="136"/>
                      </a:lnTo>
                      <a:lnTo>
                        <a:pt x="1718" y="138"/>
                      </a:lnTo>
                      <a:lnTo>
                        <a:pt x="1717" y="138"/>
                      </a:lnTo>
                      <a:lnTo>
                        <a:pt x="1715" y="139"/>
                      </a:lnTo>
                      <a:lnTo>
                        <a:pt x="1711" y="140"/>
                      </a:lnTo>
                      <a:lnTo>
                        <a:pt x="1710" y="142"/>
                      </a:lnTo>
                      <a:lnTo>
                        <a:pt x="1706" y="142"/>
                      </a:lnTo>
                      <a:lnTo>
                        <a:pt x="1706" y="142"/>
                      </a:lnTo>
                      <a:lnTo>
                        <a:pt x="1705" y="142"/>
                      </a:lnTo>
                      <a:lnTo>
                        <a:pt x="1705" y="143"/>
                      </a:lnTo>
                      <a:lnTo>
                        <a:pt x="1704" y="143"/>
                      </a:lnTo>
                      <a:lnTo>
                        <a:pt x="1704" y="143"/>
                      </a:lnTo>
                      <a:lnTo>
                        <a:pt x="1698" y="143"/>
                      </a:lnTo>
                      <a:lnTo>
                        <a:pt x="1698" y="144"/>
                      </a:lnTo>
                      <a:lnTo>
                        <a:pt x="1692" y="144"/>
                      </a:lnTo>
                      <a:lnTo>
                        <a:pt x="1692" y="145"/>
                      </a:lnTo>
                      <a:lnTo>
                        <a:pt x="1689" y="145"/>
                      </a:lnTo>
                      <a:lnTo>
                        <a:pt x="1689" y="147"/>
                      </a:lnTo>
                      <a:lnTo>
                        <a:pt x="1685" y="147"/>
                      </a:lnTo>
                      <a:lnTo>
                        <a:pt x="1684" y="148"/>
                      </a:lnTo>
                      <a:lnTo>
                        <a:pt x="1684" y="148"/>
                      </a:lnTo>
                      <a:lnTo>
                        <a:pt x="1684" y="148"/>
                      </a:lnTo>
                      <a:lnTo>
                        <a:pt x="1684" y="147"/>
                      </a:lnTo>
                      <a:lnTo>
                        <a:pt x="1683" y="147"/>
                      </a:lnTo>
                      <a:lnTo>
                        <a:pt x="1680" y="148"/>
                      </a:lnTo>
                      <a:lnTo>
                        <a:pt x="1676" y="149"/>
                      </a:lnTo>
                      <a:lnTo>
                        <a:pt x="1673" y="151"/>
                      </a:lnTo>
                      <a:lnTo>
                        <a:pt x="1668" y="149"/>
                      </a:lnTo>
                      <a:lnTo>
                        <a:pt x="1668" y="151"/>
                      </a:lnTo>
                      <a:lnTo>
                        <a:pt x="1667" y="151"/>
                      </a:lnTo>
                      <a:lnTo>
                        <a:pt x="1667" y="151"/>
                      </a:lnTo>
                      <a:lnTo>
                        <a:pt x="1663" y="152"/>
                      </a:lnTo>
                      <a:lnTo>
                        <a:pt x="1663" y="152"/>
                      </a:lnTo>
                      <a:lnTo>
                        <a:pt x="1662" y="152"/>
                      </a:lnTo>
                      <a:lnTo>
                        <a:pt x="1660" y="153"/>
                      </a:lnTo>
                      <a:lnTo>
                        <a:pt x="1656" y="153"/>
                      </a:lnTo>
                      <a:lnTo>
                        <a:pt x="1656" y="155"/>
                      </a:lnTo>
                      <a:lnTo>
                        <a:pt x="1656" y="156"/>
                      </a:lnTo>
                      <a:lnTo>
                        <a:pt x="1655" y="156"/>
                      </a:lnTo>
                      <a:lnTo>
                        <a:pt x="1654" y="157"/>
                      </a:lnTo>
                      <a:lnTo>
                        <a:pt x="1653" y="157"/>
                      </a:lnTo>
                      <a:lnTo>
                        <a:pt x="1653" y="160"/>
                      </a:lnTo>
                      <a:lnTo>
                        <a:pt x="1651" y="160"/>
                      </a:lnTo>
                      <a:lnTo>
                        <a:pt x="1649" y="160"/>
                      </a:lnTo>
                      <a:lnTo>
                        <a:pt x="1649" y="160"/>
                      </a:lnTo>
                      <a:lnTo>
                        <a:pt x="1647" y="160"/>
                      </a:lnTo>
                      <a:lnTo>
                        <a:pt x="1646" y="159"/>
                      </a:lnTo>
                      <a:lnTo>
                        <a:pt x="1646" y="160"/>
                      </a:lnTo>
                      <a:lnTo>
                        <a:pt x="1645" y="160"/>
                      </a:lnTo>
                      <a:lnTo>
                        <a:pt x="1645" y="161"/>
                      </a:lnTo>
                      <a:lnTo>
                        <a:pt x="1641" y="161"/>
                      </a:lnTo>
                      <a:lnTo>
                        <a:pt x="1641" y="161"/>
                      </a:lnTo>
                      <a:lnTo>
                        <a:pt x="1641" y="161"/>
                      </a:lnTo>
                      <a:lnTo>
                        <a:pt x="1639" y="161"/>
                      </a:lnTo>
                      <a:lnTo>
                        <a:pt x="1638" y="164"/>
                      </a:lnTo>
                      <a:lnTo>
                        <a:pt x="1634" y="164"/>
                      </a:lnTo>
                      <a:lnTo>
                        <a:pt x="1634" y="165"/>
                      </a:lnTo>
                      <a:lnTo>
                        <a:pt x="1636" y="166"/>
                      </a:lnTo>
                      <a:lnTo>
                        <a:pt x="1636" y="168"/>
                      </a:lnTo>
                      <a:lnTo>
                        <a:pt x="1634" y="168"/>
                      </a:lnTo>
                      <a:lnTo>
                        <a:pt x="1633" y="169"/>
                      </a:lnTo>
                      <a:lnTo>
                        <a:pt x="1632" y="172"/>
                      </a:lnTo>
                      <a:lnTo>
                        <a:pt x="1630" y="172"/>
                      </a:lnTo>
                      <a:lnTo>
                        <a:pt x="1630" y="172"/>
                      </a:lnTo>
                      <a:lnTo>
                        <a:pt x="1630" y="173"/>
                      </a:lnTo>
                      <a:lnTo>
                        <a:pt x="1629" y="173"/>
                      </a:lnTo>
                      <a:lnTo>
                        <a:pt x="1629" y="173"/>
                      </a:lnTo>
                      <a:lnTo>
                        <a:pt x="1629" y="173"/>
                      </a:lnTo>
                      <a:lnTo>
                        <a:pt x="1628" y="173"/>
                      </a:lnTo>
                      <a:lnTo>
                        <a:pt x="1628" y="170"/>
                      </a:lnTo>
                      <a:lnTo>
                        <a:pt x="1625" y="170"/>
                      </a:lnTo>
                      <a:lnTo>
                        <a:pt x="1626" y="177"/>
                      </a:lnTo>
                      <a:lnTo>
                        <a:pt x="1624" y="177"/>
                      </a:lnTo>
                      <a:lnTo>
                        <a:pt x="1624" y="180"/>
                      </a:lnTo>
                      <a:lnTo>
                        <a:pt x="1622" y="180"/>
                      </a:lnTo>
                      <a:lnTo>
                        <a:pt x="1621" y="181"/>
                      </a:lnTo>
                      <a:lnTo>
                        <a:pt x="1621" y="180"/>
                      </a:lnTo>
                      <a:lnTo>
                        <a:pt x="1620" y="180"/>
                      </a:lnTo>
                      <a:lnTo>
                        <a:pt x="1619" y="178"/>
                      </a:lnTo>
                      <a:lnTo>
                        <a:pt x="1619" y="181"/>
                      </a:lnTo>
                      <a:lnTo>
                        <a:pt x="1619" y="182"/>
                      </a:lnTo>
                      <a:lnTo>
                        <a:pt x="1619" y="185"/>
                      </a:lnTo>
                      <a:lnTo>
                        <a:pt x="1617" y="185"/>
                      </a:lnTo>
                      <a:lnTo>
                        <a:pt x="1616" y="186"/>
                      </a:lnTo>
                      <a:lnTo>
                        <a:pt x="1613" y="186"/>
                      </a:lnTo>
                      <a:lnTo>
                        <a:pt x="1611" y="186"/>
                      </a:lnTo>
                      <a:lnTo>
                        <a:pt x="1611" y="185"/>
                      </a:lnTo>
                      <a:lnTo>
                        <a:pt x="1609" y="185"/>
                      </a:lnTo>
                      <a:lnTo>
                        <a:pt x="1608" y="183"/>
                      </a:lnTo>
                      <a:lnTo>
                        <a:pt x="1608" y="185"/>
                      </a:lnTo>
                      <a:lnTo>
                        <a:pt x="1603" y="185"/>
                      </a:lnTo>
                      <a:lnTo>
                        <a:pt x="1603" y="185"/>
                      </a:lnTo>
                      <a:lnTo>
                        <a:pt x="1601" y="185"/>
                      </a:lnTo>
                      <a:lnTo>
                        <a:pt x="1601" y="183"/>
                      </a:lnTo>
                      <a:lnTo>
                        <a:pt x="1600" y="183"/>
                      </a:lnTo>
                      <a:lnTo>
                        <a:pt x="1600" y="185"/>
                      </a:lnTo>
                      <a:lnTo>
                        <a:pt x="1601" y="186"/>
                      </a:lnTo>
                      <a:lnTo>
                        <a:pt x="1601" y="186"/>
                      </a:lnTo>
                      <a:lnTo>
                        <a:pt x="1603" y="186"/>
                      </a:lnTo>
                      <a:lnTo>
                        <a:pt x="1604" y="186"/>
                      </a:lnTo>
                      <a:lnTo>
                        <a:pt x="1607" y="186"/>
                      </a:lnTo>
                      <a:lnTo>
                        <a:pt x="1608" y="186"/>
                      </a:lnTo>
                      <a:lnTo>
                        <a:pt x="1609" y="187"/>
                      </a:lnTo>
                      <a:lnTo>
                        <a:pt x="1611" y="187"/>
                      </a:lnTo>
                      <a:lnTo>
                        <a:pt x="1611" y="187"/>
                      </a:lnTo>
                      <a:lnTo>
                        <a:pt x="1612" y="189"/>
                      </a:lnTo>
                      <a:lnTo>
                        <a:pt x="1613" y="187"/>
                      </a:lnTo>
                      <a:lnTo>
                        <a:pt x="1615" y="187"/>
                      </a:lnTo>
                      <a:lnTo>
                        <a:pt x="1615" y="189"/>
                      </a:lnTo>
                      <a:lnTo>
                        <a:pt x="1616" y="189"/>
                      </a:lnTo>
                      <a:lnTo>
                        <a:pt x="1616" y="191"/>
                      </a:lnTo>
                      <a:lnTo>
                        <a:pt x="1615" y="191"/>
                      </a:lnTo>
                      <a:lnTo>
                        <a:pt x="1613" y="193"/>
                      </a:lnTo>
                      <a:lnTo>
                        <a:pt x="1613" y="194"/>
                      </a:lnTo>
                      <a:lnTo>
                        <a:pt x="1613" y="194"/>
                      </a:lnTo>
                      <a:lnTo>
                        <a:pt x="1613" y="195"/>
                      </a:lnTo>
                      <a:lnTo>
                        <a:pt x="1612" y="195"/>
                      </a:lnTo>
                      <a:lnTo>
                        <a:pt x="1612" y="197"/>
                      </a:lnTo>
                      <a:lnTo>
                        <a:pt x="1613" y="197"/>
                      </a:lnTo>
                      <a:lnTo>
                        <a:pt x="1613" y="198"/>
                      </a:lnTo>
                      <a:lnTo>
                        <a:pt x="1612" y="198"/>
                      </a:lnTo>
                      <a:lnTo>
                        <a:pt x="1611" y="199"/>
                      </a:lnTo>
                      <a:lnTo>
                        <a:pt x="1611" y="199"/>
                      </a:lnTo>
                      <a:lnTo>
                        <a:pt x="1611" y="200"/>
                      </a:lnTo>
                      <a:lnTo>
                        <a:pt x="1611" y="202"/>
                      </a:lnTo>
                      <a:lnTo>
                        <a:pt x="1612" y="202"/>
                      </a:lnTo>
                      <a:lnTo>
                        <a:pt x="1612" y="204"/>
                      </a:lnTo>
                      <a:lnTo>
                        <a:pt x="1611" y="204"/>
                      </a:lnTo>
                      <a:lnTo>
                        <a:pt x="1611" y="204"/>
                      </a:lnTo>
                      <a:lnTo>
                        <a:pt x="1611" y="206"/>
                      </a:lnTo>
                      <a:lnTo>
                        <a:pt x="1609" y="206"/>
                      </a:lnTo>
                      <a:lnTo>
                        <a:pt x="1609" y="206"/>
                      </a:lnTo>
                      <a:lnTo>
                        <a:pt x="1609" y="207"/>
                      </a:lnTo>
                      <a:lnTo>
                        <a:pt x="1611" y="207"/>
                      </a:lnTo>
                      <a:lnTo>
                        <a:pt x="1611" y="211"/>
                      </a:lnTo>
                      <a:lnTo>
                        <a:pt x="1609" y="214"/>
                      </a:lnTo>
                      <a:lnTo>
                        <a:pt x="1611" y="214"/>
                      </a:lnTo>
                      <a:lnTo>
                        <a:pt x="1612" y="214"/>
                      </a:lnTo>
                      <a:lnTo>
                        <a:pt x="1612" y="215"/>
                      </a:lnTo>
                      <a:lnTo>
                        <a:pt x="1612" y="216"/>
                      </a:lnTo>
                      <a:lnTo>
                        <a:pt x="1613" y="216"/>
                      </a:lnTo>
                      <a:lnTo>
                        <a:pt x="1613" y="219"/>
                      </a:lnTo>
                      <a:lnTo>
                        <a:pt x="1617" y="223"/>
                      </a:lnTo>
                      <a:lnTo>
                        <a:pt x="1617" y="223"/>
                      </a:lnTo>
                      <a:lnTo>
                        <a:pt x="1620" y="223"/>
                      </a:lnTo>
                      <a:lnTo>
                        <a:pt x="1621" y="225"/>
                      </a:lnTo>
                      <a:lnTo>
                        <a:pt x="1624" y="225"/>
                      </a:lnTo>
                      <a:lnTo>
                        <a:pt x="1624" y="227"/>
                      </a:lnTo>
                      <a:lnTo>
                        <a:pt x="1625" y="227"/>
                      </a:lnTo>
                      <a:lnTo>
                        <a:pt x="1625" y="227"/>
                      </a:lnTo>
                      <a:lnTo>
                        <a:pt x="1629" y="227"/>
                      </a:lnTo>
                      <a:lnTo>
                        <a:pt x="1629" y="228"/>
                      </a:lnTo>
                      <a:lnTo>
                        <a:pt x="1630" y="228"/>
                      </a:lnTo>
                      <a:lnTo>
                        <a:pt x="1630" y="229"/>
                      </a:lnTo>
                      <a:lnTo>
                        <a:pt x="1630" y="229"/>
                      </a:lnTo>
                      <a:lnTo>
                        <a:pt x="1630" y="229"/>
                      </a:lnTo>
                      <a:lnTo>
                        <a:pt x="1628" y="229"/>
                      </a:lnTo>
                      <a:lnTo>
                        <a:pt x="1626" y="231"/>
                      </a:lnTo>
                      <a:lnTo>
                        <a:pt x="1626" y="231"/>
                      </a:lnTo>
                      <a:lnTo>
                        <a:pt x="1624" y="231"/>
                      </a:lnTo>
                      <a:lnTo>
                        <a:pt x="1622" y="229"/>
                      </a:lnTo>
                      <a:lnTo>
                        <a:pt x="1622" y="229"/>
                      </a:lnTo>
                      <a:lnTo>
                        <a:pt x="1617" y="228"/>
                      </a:lnTo>
                      <a:lnTo>
                        <a:pt x="1617" y="229"/>
                      </a:lnTo>
                      <a:lnTo>
                        <a:pt x="1617" y="231"/>
                      </a:lnTo>
                      <a:lnTo>
                        <a:pt x="1619" y="232"/>
                      </a:lnTo>
                      <a:lnTo>
                        <a:pt x="1620" y="232"/>
                      </a:lnTo>
                      <a:lnTo>
                        <a:pt x="1620" y="234"/>
                      </a:lnTo>
                      <a:lnTo>
                        <a:pt x="1619" y="234"/>
                      </a:lnTo>
                      <a:lnTo>
                        <a:pt x="1619" y="233"/>
                      </a:lnTo>
                      <a:lnTo>
                        <a:pt x="1619" y="233"/>
                      </a:lnTo>
                      <a:lnTo>
                        <a:pt x="1619" y="233"/>
                      </a:lnTo>
                      <a:lnTo>
                        <a:pt x="1617" y="232"/>
                      </a:lnTo>
                      <a:lnTo>
                        <a:pt x="1616" y="232"/>
                      </a:lnTo>
                      <a:lnTo>
                        <a:pt x="1613" y="233"/>
                      </a:lnTo>
                      <a:lnTo>
                        <a:pt x="1611" y="233"/>
                      </a:lnTo>
                      <a:lnTo>
                        <a:pt x="1611" y="233"/>
                      </a:lnTo>
                      <a:lnTo>
                        <a:pt x="1611" y="233"/>
                      </a:lnTo>
                      <a:lnTo>
                        <a:pt x="1609" y="232"/>
                      </a:lnTo>
                      <a:lnTo>
                        <a:pt x="1608" y="231"/>
                      </a:lnTo>
                      <a:lnTo>
                        <a:pt x="1607" y="231"/>
                      </a:lnTo>
                      <a:lnTo>
                        <a:pt x="1607" y="232"/>
                      </a:lnTo>
                      <a:lnTo>
                        <a:pt x="1605" y="232"/>
                      </a:lnTo>
                      <a:lnTo>
                        <a:pt x="1604" y="233"/>
                      </a:lnTo>
                      <a:lnTo>
                        <a:pt x="1604" y="236"/>
                      </a:lnTo>
                      <a:lnTo>
                        <a:pt x="1603" y="234"/>
                      </a:lnTo>
                      <a:lnTo>
                        <a:pt x="1603" y="234"/>
                      </a:lnTo>
                      <a:lnTo>
                        <a:pt x="1600" y="234"/>
                      </a:lnTo>
                      <a:lnTo>
                        <a:pt x="1599" y="232"/>
                      </a:lnTo>
                      <a:lnTo>
                        <a:pt x="1596" y="232"/>
                      </a:lnTo>
                      <a:lnTo>
                        <a:pt x="1594" y="233"/>
                      </a:lnTo>
                      <a:lnTo>
                        <a:pt x="1591" y="233"/>
                      </a:lnTo>
                      <a:lnTo>
                        <a:pt x="1590" y="233"/>
                      </a:lnTo>
                      <a:lnTo>
                        <a:pt x="1590" y="233"/>
                      </a:lnTo>
                      <a:lnTo>
                        <a:pt x="1590" y="233"/>
                      </a:lnTo>
                      <a:lnTo>
                        <a:pt x="1590" y="231"/>
                      </a:lnTo>
                      <a:lnTo>
                        <a:pt x="1592" y="231"/>
                      </a:lnTo>
                      <a:lnTo>
                        <a:pt x="1592" y="231"/>
                      </a:lnTo>
                      <a:lnTo>
                        <a:pt x="1594" y="231"/>
                      </a:lnTo>
                      <a:lnTo>
                        <a:pt x="1594" y="228"/>
                      </a:lnTo>
                      <a:lnTo>
                        <a:pt x="1591" y="228"/>
                      </a:lnTo>
                      <a:lnTo>
                        <a:pt x="1590" y="225"/>
                      </a:lnTo>
                      <a:lnTo>
                        <a:pt x="1591" y="225"/>
                      </a:lnTo>
                      <a:lnTo>
                        <a:pt x="1591" y="225"/>
                      </a:lnTo>
                      <a:lnTo>
                        <a:pt x="1594" y="225"/>
                      </a:lnTo>
                      <a:lnTo>
                        <a:pt x="1594" y="225"/>
                      </a:lnTo>
                      <a:lnTo>
                        <a:pt x="1594" y="224"/>
                      </a:lnTo>
                      <a:lnTo>
                        <a:pt x="1594" y="224"/>
                      </a:lnTo>
                      <a:lnTo>
                        <a:pt x="1595" y="224"/>
                      </a:lnTo>
                      <a:lnTo>
                        <a:pt x="1598" y="224"/>
                      </a:lnTo>
                      <a:lnTo>
                        <a:pt x="1598" y="220"/>
                      </a:lnTo>
                      <a:lnTo>
                        <a:pt x="1595" y="221"/>
                      </a:lnTo>
                      <a:lnTo>
                        <a:pt x="1595" y="221"/>
                      </a:lnTo>
                      <a:lnTo>
                        <a:pt x="1590" y="221"/>
                      </a:lnTo>
                      <a:lnTo>
                        <a:pt x="1590" y="219"/>
                      </a:lnTo>
                      <a:lnTo>
                        <a:pt x="1588" y="217"/>
                      </a:lnTo>
                      <a:lnTo>
                        <a:pt x="1588" y="216"/>
                      </a:lnTo>
                      <a:lnTo>
                        <a:pt x="1590" y="216"/>
                      </a:lnTo>
                      <a:lnTo>
                        <a:pt x="1590" y="215"/>
                      </a:lnTo>
                      <a:lnTo>
                        <a:pt x="1586" y="215"/>
                      </a:lnTo>
                      <a:lnTo>
                        <a:pt x="1586" y="216"/>
                      </a:lnTo>
                      <a:lnTo>
                        <a:pt x="1586" y="216"/>
                      </a:lnTo>
                      <a:lnTo>
                        <a:pt x="1584" y="216"/>
                      </a:lnTo>
                      <a:lnTo>
                        <a:pt x="1583" y="217"/>
                      </a:lnTo>
                      <a:lnTo>
                        <a:pt x="1582" y="216"/>
                      </a:lnTo>
                      <a:lnTo>
                        <a:pt x="1582" y="215"/>
                      </a:lnTo>
                      <a:lnTo>
                        <a:pt x="1581" y="215"/>
                      </a:lnTo>
                      <a:lnTo>
                        <a:pt x="1579" y="216"/>
                      </a:lnTo>
                      <a:lnTo>
                        <a:pt x="1581" y="216"/>
                      </a:lnTo>
                      <a:lnTo>
                        <a:pt x="1581" y="216"/>
                      </a:lnTo>
                      <a:lnTo>
                        <a:pt x="1579" y="217"/>
                      </a:lnTo>
                      <a:lnTo>
                        <a:pt x="1578" y="217"/>
                      </a:lnTo>
                      <a:lnTo>
                        <a:pt x="1577" y="217"/>
                      </a:lnTo>
                      <a:lnTo>
                        <a:pt x="1577" y="219"/>
                      </a:lnTo>
                      <a:lnTo>
                        <a:pt x="1574" y="219"/>
                      </a:lnTo>
                      <a:lnTo>
                        <a:pt x="1574" y="219"/>
                      </a:lnTo>
                      <a:lnTo>
                        <a:pt x="1574" y="219"/>
                      </a:lnTo>
                      <a:lnTo>
                        <a:pt x="1574" y="216"/>
                      </a:lnTo>
                      <a:lnTo>
                        <a:pt x="1573" y="214"/>
                      </a:lnTo>
                      <a:lnTo>
                        <a:pt x="1573" y="212"/>
                      </a:lnTo>
                      <a:lnTo>
                        <a:pt x="1571" y="210"/>
                      </a:lnTo>
                      <a:lnTo>
                        <a:pt x="1573" y="208"/>
                      </a:lnTo>
                      <a:lnTo>
                        <a:pt x="1574" y="206"/>
                      </a:lnTo>
                      <a:lnTo>
                        <a:pt x="1575" y="206"/>
                      </a:lnTo>
                      <a:lnTo>
                        <a:pt x="1577" y="207"/>
                      </a:lnTo>
                      <a:lnTo>
                        <a:pt x="1577" y="207"/>
                      </a:lnTo>
                      <a:lnTo>
                        <a:pt x="1579" y="207"/>
                      </a:lnTo>
                      <a:lnTo>
                        <a:pt x="1579" y="206"/>
                      </a:lnTo>
                      <a:lnTo>
                        <a:pt x="1581" y="207"/>
                      </a:lnTo>
                      <a:lnTo>
                        <a:pt x="1581" y="206"/>
                      </a:lnTo>
                      <a:lnTo>
                        <a:pt x="1581" y="206"/>
                      </a:lnTo>
                      <a:lnTo>
                        <a:pt x="1582" y="206"/>
                      </a:lnTo>
                      <a:lnTo>
                        <a:pt x="1581" y="204"/>
                      </a:lnTo>
                      <a:lnTo>
                        <a:pt x="1581" y="203"/>
                      </a:lnTo>
                      <a:lnTo>
                        <a:pt x="1579" y="202"/>
                      </a:lnTo>
                      <a:lnTo>
                        <a:pt x="1581" y="202"/>
                      </a:lnTo>
                      <a:lnTo>
                        <a:pt x="1581" y="202"/>
                      </a:lnTo>
                      <a:lnTo>
                        <a:pt x="1581" y="202"/>
                      </a:lnTo>
                      <a:lnTo>
                        <a:pt x="1582" y="202"/>
                      </a:lnTo>
                      <a:lnTo>
                        <a:pt x="1582" y="198"/>
                      </a:lnTo>
                      <a:lnTo>
                        <a:pt x="1584" y="198"/>
                      </a:lnTo>
                      <a:lnTo>
                        <a:pt x="1584" y="197"/>
                      </a:lnTo>
                      <a:lnTo>
                        <a:pt x="1583" y="197"/>
                      </a:lnTo>
                      <a:lnTo>
                        <a:pt x="1582" y="191"/>
                      </a:lnTo>
                      <a:lnTo>
                        <a:pt x="1583" y="191"/>
                      </a:lnTo>
                      <a:lnTo>
                        <a:pt x="1583" y="190"/>
                      </a:lnTo>
                      <a:lnTo>
                        <a:pt x="1584" y="189"/>
                      </a:lnTo>
                      <a:lnTo>
                        <a:pt x="1584" y="189"/>
                      </a:lnTo>
                      <a:lnTo>
                        <a:pt x="1584" y="189"/>
                      </a:lnTo>
                      <a:lnTo>
                        <a:pt x="1587" y="187"/>
                      </a:lnTo>
                      <a:lnTo>
                        <a:pt x="1590" y="189"/>
                      </a:lnTo>
                      <a:lnTo>
                        <a:pt x="1591" y="189"/>
                      </a:lnTo>
                      <a:lnTo>
                        <a:pt x="1591" y="187"/>
                      </a:lnTo>
                      <a:lnTo>
                        <a:pt x="1595" y="185"/>
                      </a:lnTo>
                      <a:lnTo>
                        <a:pt x="1595" y="183"/>
                      </a:lnTo>
                      <a:lnTo>
                        <a:pt x="1594" y="183"/>
                      </a:lnTo>
                      <a:lnTo>
                        <a:pt x="1592" y="185"/>
                      </a:lnTo>
                      <a:lnTo>
                        <a:pt x="1592" y="185"/>
                      </a:lnTo>
                      <a:lnTo>
                        <a:pt x="1592" y="185"/>
                      </a:lnTo>
                      <a:lnTo>
                        <a:pt x="1591" y="183"/>
                      </a:lnTo>
                      <a:lnTo>
                        <a:pt x="1590" y="183"/>
                      </a:lnTo>
                      <a:lnTo>
                        <a:pt x="1591" y="183"/>
                      </a:lnTo>
                      <a:lnTo>
                        <a:pt x="1591" y="181"/>
                      </a:lnTo>
                      <a:lnTo>
                        <a:pt x="1592" y="181"/>
                      </a:lnTo>
                      <a:lnTo>
                        <a:pt x="1592" y="180"/>
                      </a:lnTo>
                      <a:lnTo>
                        <a:pt x="1594" y="178"/>
                      </a:lnTo>
                      <a:lnTo>
                        <a:pt x="1598" y="178"/>
                      </a:lnTo>
                      <a:lnTo>
                        <a:pt x="1598" y="177"/>
                      </a:lnTo>
                      <a:lnTo>
                        <a:pt x="1594" y="177"/>
                      </a:lnTo>
                      <a:lnTo>
                        <a:pt x="1594" y="177"/>
                      </a:lnTo>
                      <a:lnTo>
                        <a:pt x="1588" y="178"/>
                      </a:lnTo>
                      <a:lnTo>
                        <a:pt x="1588" y="177"/>
                      </a:lnTo>
                      <a:lnTo>
                        <a:pt x="1587" y="177"/>
                      </a:lnTo>
                      <a:lnTo>
                        <a:pt x="1586" y="176"/>
                      </a:lnTo>
                      <a:lnTo>
                        <a:pt x="1586" y="174"/>
                      </a:lnTo>
                      <a:lnTo>
                        <a:pt x="1590" y="174"/>
                      </a:lnTo>
                      <a:lnTo>
                        <a:pt x="1591" y="173"/>
                      </a:lnTo>
                      <a:lnTo>
                        <a:pt x="1594" y="173"/>
                      </a:lnTo>
                      <a:lnTo>
                        <a:pt x="1594" y="170"/>
                      </a:lnTo>
                      <a:lnTo>
                        <a:pt x="1596" y="169"/>
                      </a:lnTo>
                      <a:lnTo>
                        <a:pt x="1599" y="169"/>
                      </a:lnTo>
                      <a:lnTo>
                        <a:pt x="1599" y="169"/>
                      </a:lnTo>
                      <a:lnTo>
                        <a:pt x="1599" y="169"/>
                      </a:lnTo>
                      <a:lnTo>
                        <a:pt x="1600" y="169"/>
                      </a:lnTo>
                      <a:lnTo>
                        <a:pt x="1600" y="168"/>
                      </a:lnTo>
                      <a:lnTo>
                        <a:pt x="1600" y="168"/>
                      </a:lnTo>
                      <a:lnTo>
                        <a:pt x="1600" y="165"/>
                      </a:lnTo>
                      <a:lnTo>
                        <a:pt x="1601" y="165"/>
                      </a:lnTo>
                      <a:lnTo>
                        <a:pt x="1601" y="165"/>
                      </a:lnTo>
                      <a:lnTo>
                        <a:pt x="1603" y="165"/>
                      </a:lnTo>
                      <a:lnTo>
                        <a:pt x="1603" y="162"/>
                      </a:lnTo>
                      <a:lnTo>
                        <a:pt x="1604" y="161"/>
                      </a:lnTo>
                      <a:lnTo>
                        <a:pt x="1604" y="161"/>
                      </a:lnTo>
                      <a:lnTo>
                        <a:pt x="1611" y="162"/>
                      </a:lnTo>
                      <a:lnTo>
                        <a:pt x="1611" y="162"/>
                      </a:lnTo>
                      <a:lnTo>
                        <a:pt x="1609" y="161"/>
                      </a:lnTo>
                      <a:lnTo>
                        <a:pt x="1608" y="161"/>
                      </a:lnTo>
                      <a:lnTo>
                        <a:pt x="1608" y="159"/>
                      </a:lnTo>
                      <a:lnTo>
                        <a:pt x="1611" y="159"/>
                      </a:lnTo>
                      <a:lnTo>
                        <a:pt x="1612" y="157"/>
                      </a:lnTo>
                      <a:lnTo>
                        <a:pt x="1612" y="157"/>
                      </a:lnTo>
                      <a:lnTo>
                        <a:pt x="1609" y="157"/>
                      </a:lnTo>
                      <a:lnTo>
                        <a:pt x="1609" y="156"/>
                      </a:lnTo>
                      <a:lnTo>
                        <a:pt x="1609" y="156"/>
                      </a:lnTo>
                      <a:lnTo>
                        <a:pt x="1611" y="155"/>
                      </a:lnTo>
                      <a:lnTo>
                        <a:pt x="1612" y="156"/>
                      </a:lnTo>
                      <a:lnTo>
                        <a:pt x="1613" y="156"/>
                      </a:lnTo>
                      <a:lnTo>
                        <a:pt x="1615" y="156"/>
                      </a:lnTo>
                      <a:lnTo>
                        <a:pt x="1616" y="155"/>
                      </a:lnTo>
                      <a:lnTo>
                        <a:pt x="1617" y="155"/>
                      </a:lnTo>
                      <a:lnTo>
                        <a:pt x="1617" y="153"/>
                      </a:lnTo>
                      <a:lnTo>
                        <a:pt x="1620" y="152"/>
                      </a:lnTo>
                      <a:lnTo>
                        <a:pt x="1620" y="152"/>
                      </a:lnTo>
                      <a:lnTo>
                        <a:pt x="1622" y="152"/>
                      </a:lnTo>
                      <a:lnTo>
                        <a:pt x="1624" y="152"/>
                      </a:lnTo>
                      <a:lnTo>
                        <a:pt x="1625" y="151"/>
                      </a:lnTo>
                      <a:lnTo>
                        <a:pt x="1626" y="152"/>
                      </a:lnTo>
                      <a:lnTo>
                        <a:pt x="1628" y="152"/>
                      </a:lnTo>
                      <a:lnTo>
                        <a:pt x="1629" y="152"/>
                      </a:lnTo>
                      <a:lnTo>
                        <a:pt x="1630" y="151"/>
                      </a:lnTo>
                      <a:lnTo>
                        <a:pt x="1632" y="151"/>
                      </a:lnTo>
                      <a:lnTo>
                        <a:pt x="1633" y="151"/>
                      </a:lnTo>
                      <a:lnTo>
                        <a:pt x="1633" y="151"/>
                      </a:lnTo>
                      <a:lnTo>
                        <a:pt x="1633" y="149"/>
                      </a:lnTo>
                      <a:lnTo>
                        <a:pt x="1634" y="148"/>
                      </a:lnTo>
                      <a:lnTo>
                        <a:pt x="1641" y="147"/>
                      </a:lnTo>
                      <a:lnTo>
                        <a:pt x="1642" y="145"/>
                      </a:lnTo>
                      <a:lnTo>
                        <a:pt x="1642" y="145"/>
                      </a:lnTo>
                      <a:lnTo>
                        <a:pt x="1643" y="144"/>
                      </a:lnTo>
                      <a:lnTo>
                        <a:pt x="1643" y="144"/>
                      </a:lnTo>
                      <a:lnTo>
                        <a:pt x="1647" y="144"/>
                      </a:lnTo>
                      <a:lnTo>
                        <a:pt x="1647" y="143"/>
                      </a:lnTo>
                      <a:lnTo>
                        <a:pt x="1649" y="143"/>
                      </a:lnTo>
                      <a:lnTo>
                        <a:pt x="1649" y="142"/>
                      </a:lnTo>
                      <a:lnTo>
                        <a:pt x="1651" y="142"/>
                      </a:lnTo>
                      <a:lnTo>
                        <a:pt x="1651" y="142"/>
                      </a:lnTo>
                      <a:lnTo>
                        <a:pt x="1651" y="142"/>
                      </a:lnTo>
                      <a:lnTo>
                        <a:pt x="1651" y="142"/>
                      </a:lnTo>
                      <a:lnTo>
                        <a:pt x="1654" y="142"/>
                      </a:lnTo>
                      <a:lnTo>
                        <a:pt x="1654" y="142"/>
                      </a:lnTo>
                      <a:lnTo>
                        <a:pt x="1655" y="142"/>
                      </a:lnTo>
                      <a:lnTo>
                        <a:pt x="1655" y="140"/>
                      </a:lnTo>
                      <a:lnTo>
                        <a:pt x="1655" y="140"/>
                      </a:lnTo>
                      <a:lnTo>
                        <a:pt x="1655" y="142"/>
                      </a:lnTo>
                      <a:lnTo>
                        <a:pt x="1656" y="142"/>
                      </a:lnTo>
                      <a:lnTo>
                        <a:pt x="1656" y="142"/>
                      </a:lnTo>
                      <a:lnTo>
                        <a:pt x="1662" y="142"/>
                      </a:lnTo>
                      <a:lnTo>
                        <a:pt x="1662" y="136"/>
                      </a:lnTo>
                      <a:lnTo>
                        <a:pt x="1662" y="136"/>
                      </a:lnTo>
                      <a:lnTo>
                        <a:pt x="1662" y="136"/>
                      </a:lnTo>
                      <a:lnTo>
                        <a:pt x="1667" y="135"/>
                      </a:lnTo>
                      <a:lnTo>
                        <a:pt x="1668" y="136"/>
                      </a:lnTo>
                      <a:lnTo>
                        <a:pt x="1671" y="138"/>
                      </a:lnTo>
                      <a:lnTo>
                        <a:pt x="1671" y="139"/>
                      </a:lnTo>
                      <a:lnTo>
                        <a:pt x="1675" y="138"/>
                      </a:lnTo>
                      <a:lnTo>
                        <a:pt x="1676" y="139"/>
                      </a:lnTo>
                      <a:lnTo>
                        <a:pt x="1679" y="139"/>
                      </a:lnTo>
                      <a:lnTo>
                        <a:pt x="1680" y="138"/>
                      </a:lnTo>
                      <a:lnTo>
                        <a:pt x="1681" y="138"/>
                      </a:lnTo>
                      <a:lnTo>
                        <a:pt x="1681" y="136"/>
                      </a:lnTo>
                      <a:lnTo>
                        <a:pt x="1681" y="136"/>
                      </a:lnTo>
                      <a:lnTo>
                        <a:pt x="1683" y="138"/>
                      </a:lnTo>
                      <a:lnTo>
                        <a:pt x="1683" y="138"/>
                      </a:lnTo>
                      <a:lnTo>
                        <a:pt x="1688" y="136"/>
                      </a:lnTo>
                      <a:lnTo>
                        <a:pt x="1688" y="136"/>
                      </a:lnTo>
                      <a:lnTo>
                        <a:pt x="1691" y="135"/>
                      </a:lnTo>
                      <a:lnTo>
                        <a:pt x="1691" y="135"/>
                      </a:lnTo>
                      <a:lnTo>
                        <a:pt x="1692" y="135"/>
                      </a:lnTo>
                      <a:lnTo>
                        <a:pt x="1693" y="134"/>
                      </a:lnTo>
                      <a:lnTo>
                        <a:pt x="1693" y="134"/>
                      </a:lnTo>
                      <a:lnTo>
                        <a:pt x="1694" y="134"/>
                      </a:lnTo>
                      <a:lnTo>
                        <a:pt x="1694" y="134"/>
                      </a:lnTo>
                      <a:lnTo>
                        <a:pt x="1696" y="134"/>
                      </a:lnTo>
                      <a:lnTo>
                        <a:pt x="1696" y="132"/>
                      </a:lnTo>
                      <a:lnTo>
                        <a:pt x="1697" y="132"/>
                      </a:lnTo>
                      <a:lnTo>
                        <a:pt x="1697" y="132"/>
                      </a:lnTo>
                      <a:lnTo>
                        <a:pt x="1698" y="132"/>
                      </a:lnTo>
                      <a:lnTo>
                        <a:pt x="1698" y="131"/>
                      </a:lnTo>
                      <a:lnTo>
                        <a:pt x="1700" y="131"/>
                      </a:lnTo>
                      <a:lnTo>
                        <a:pt x="1702" y="131"/>
                      </a:lnTo>
                      <a:lnTo>
                        <a:pt x="1702" y="132"/>
                      </a:lnTo>
                      <a:lnTo>
                        <a:pt x="1702" y="132"/>
                      </a:lnTo>
                      <a:lnTo>
                        <a:pt x="1704" y="132"/>
                      </a:lnTo>
                      <a:lnTo>
                        <a:pt x="1705" y="130"/>
                      </a:lnTo>
                      <a:lnTo>
                        <a:pt x="1708" y="128"/>
                      </a:lnTo>
                      <a:lnTo>
                        <a:pt x="1708" y="128"/>
                      </a:lnTo>
                      <a:lnTo>
                        <a:pt x="1710" y="128"/>
                      </a:lnTo>
                      <a:lnTo>
                        <a:pt x="1710" y="127"/>
                      </a:lnTo>
                      <a:lnTo>
                        <a:pt x="1713" y="126"/>
                      </a:lnTo>
                      <a:lnTo>
                        <a:pt x="1714" y="126"/>
                      </a:lnTo>
                      <a:close/>
                      <a:moveTo>
                        <a:pt x="260" y="121"/>
                      </a:moveTo>
                      <a:lnTo>
                        <a:pt x="261" y="121"/>
                      </a:lnTo>
                      <a:lnTo>
                        <a:pt x="261" y="121"/>
                      </a:lnTo>
                      <a:lnTo>
                        <a:pt x="262" y="121"/>
                      </a:lnTo>
                      <a:lnTo>
                        <a:pt x="262" y="121"/>
                      </a:lnTo>
                      <a:lnTo>
                        <a:pt x="264" y="121"/>
                      </a:lnTo>
                      <a:lnTo>
                        <a:pt x="265" y="121"/>
                      </a:lnTo>
                      <a:lnTo>
                        <a:pt x="265" y="122"/>
                      </a:lnTo>
                      <a:lnTo>
                        <a:pt x="268" y="123"/>
                      </a:lnTo>
                      <a:lnTo>
                        <a:pt x="270" y="123"/>
                      </a:lnTo>
                      <a:lnTo>
                        <a:pt x="274" y="123"/>
                      </a:lnTo>
                      <a:lnTo>
                        <a:pt x="278" y="123"/>
                      </a:lnTo>
                      <a:lnTo>
                        <a:pt x="279" y="123"/>
                      </a:lnTo>
                      <a:lnTo>
                        <a:pt x="281" y="125"/>
                      </a:lnTo>
                      <a:lnTo>
                        <a:pt x="281" y="126"/>
                      </a:lnTo>
                      <a:lnTo>
                        <a:pt x="282" y="128"/>
                      </a:lnTo>
                      <a:lnTo>
                        <a:pt x="283" y="127"/>
                      </a:lnTo>
                      <a:lnTo>
                        <a:pt x="283" y="128"/>
                      </a:lnTo>
                      <a:lnTo>
                        <a:pt x="288" y="128"/>
                      </a:lnTo>
                      <a:lnTo>
                        <a:pt x="288" y="127"/>
                      </a:lnTo>
                      <a:lnTo>
                        <a:pt x="292" y="127"/>
                      </a:lnTo>
                      <a:lnTo>
                        <a:pt x="292" y="127"/>
                      </a:lnTo>
                      <a:lnTo>
                        <a:pt x="294" y="127"/>
                      </a:lnTo>
                      <a:lnTo>
                        <a:pt x="294" y="126"/>
                      </a:lnTo>
                      <a:lnTo>
                        <a:pt x="298" y="126"/>
                      </a:lnTo>
                      <a:lnTo>
                        <a:pt x="299" y="128"/>
                      </a:lnTo>
                      <a:lnTo>
                        <a:pt x="300" y="130"/>
                      </a:lnTo>
                      <a:lnTo>
                        <a:pt x="302" y="130"/>
                      </a:lnTo>
                      <a:lnTo>
                        <a:pt x="302" y="130"/>
                      </a:lnTo>
                      <a:lnTo>
                        <a:pt x="303" y="130"/>
                      </a:lnTo>
                      <a:lnTo>
                        <a:pt x="304" y="130"/>
                      </a:lnTo>
                      <a:lnTo>
                        <a:pt x="305" y="131"/>
                      </a:lnTo>
                      <a:lnTo>
                        <a:pt x="307" y="131"/>
                      </a:lnTo>
                      <a:lnTo>
                        <a:pt x="307" y="131"/>
                      </a:lnTo>
                      <a:lnTo>
                        <a:pt x="308" y="131"/>
                      </a:lnTo>
                      <a:lnTo>
                        <a:pt x="311" y="132"/>
                      </a:lnTo>
                      <a:lnTo>
                        <a:pt x="313" y="134"/>
                      </a:lnTo>
                      <a:lnTo>
                        <a:pt x="313" y="135"/>
                      </a:lnTo>
                      <a:lnTo>
                        <a:pt x="309" y="136"/>
                      </a:lnTo>
                      <a:lnTo>
                        <a:pt x="309" y="138"/>
                      </a:lnTo>
                      <a:lnTo>
                        <a:pt x="308" y="138"/>
                      </a:lnTo>
                      <a:lnTo>
                        <a:pt x="305" y="138"/>
                      </a:lnTo>
                      <a:lnTo>
                        <a:pt x="304" y="136"/>
                      </a:lnTo>
                      <a:lnTo>
                        <a:pt x="303" y="136"/>
                      </a:lnTo>
                      <a:lnTo>
                        <a:pt x="303" y="138"/>
                      </a:lnTo>
                      <a:lnTo>
                        <a:pt x="303" y="138"/>
                      </a:lnTo>
                      <a:lnTo>
                        <a:pt x="303" y="138"/>
                      </a:lnTo>
                      <a:lnTo>
                        <a:pt x="304" y="139"/>
                      </a:lnTo>
                      <a:lnTo>
                        <a:pt x="307" y="139"/>
                      </a:lnTo>
                      <a:lnTo>
                        <a:pt x="305" y="140"/>
                      </a:lnTo>
                      <a:lnTo>
                        <a:pt x="304" y="140"/>
                      </a:lnTo>
                      <a:lnTo>
                        <a:pt x="304" y="142"/>
                      </a:lnTo>
                      <a:lnTo>
                        <a:pt x="305" y="142"/>
                      </a:lnTo>
                      <a:lnTo>
                        <a:pt x="307" y="140"/>
                      </a:lnTo>
                      <a:lnTo>
                        <a:pt x="308" y="139"/>
                      </a:lnTo>
                      <a:lnTo>
                        <a:pt x="311" y="139"/>
                      </a:lnTo>
                      <a:lnTo>
                        <a:pt x="311" y="139"/>
                      </a:lnTo>
                      <a:lnTo>
                        <a:pt x="311" y="139"/>
                      </a:lnTo>
                      <a:lnTo>
                        <a:pt x="312" y="139"/>
                      </a:lnTo>
                      <a:lnTo>
                        <a:pt x="312" y="139"/>
                      </a:lnTo>
                      <a:lnTo>
                        <a:pt x="311" y="142"/>
                      </a:lnTo>
                      <a:lnTo>
                        <a:pt x="311" y="142"/>
                      </a:lnTo>
                      <a:lnTo>
                        <a:pt x="311" y="142"/>
                      </a:lnTo>
                      <a:lnTo>
                        <a:pt x="312" y="140"/>
                      </a:lnTo>
                      <a:lnTo>
                        <a:pt x="312" y="140"/>
                      </a:lnTo>
                      <a:lnTo>
                        <a:pt x="313" y="140"/>
                      </a:lnTo>
                      <a:lnTo>
                        <a:pt x="315" y="139"/>
                      </a:lnTo>
                      <a:lnTo>
                        <a:pt x="315" y="140"/>
                      </a:lnTo>
                      <a:lnTo>
                        <a:pt x="315" y="140"/>
                      </a:lnTo>
                      <a:lnTo>
                        <a:pt x="315" y="140"/>
                      </a:lnTo>
                      <a:lnTo>
                        <a:pt x="315" y="140"/>
                      </a:lnTo>
                      <a:lnTo>
                        <a:pt x="315" y="140"/>
                      </a:lnTo>
                      <a:lnTo>
                        <a:pt x="315" y="144"/>
                      </a:lnTo>
                      <a:lnTo>
                        <a:pt x="316" y="144"/>
                      </a:lnTo>
                      <a:lnTo>
                        <a:pt x="316" y="142"/>
                      </a:lnTo>
                      <a:lnTo>
                        <a:pt x="325" y="144"/>
                      </a:lnTo>
                      <a:lnTo>
                        <a:pt x="325" y="145"/>
                      </a:lnTo>
                      <a:lnTo>
                        <a:pt x="326" y="145"/>
                      </a:lnTo>
                      <a:lnTo>
                        <a:pt x="328" y="144"/>
                      </a:lnTo>
                      <a:lnTo>
                        <a:pt x="328" y="144"/>
                      </a:lnTo>
                      <a:lnTo>
                        <a:pt x="329" y="145"/>
                      </a:lnTo>
                      <a:lnTo>
                        <a:pt x="330" y="145"/>
                      </a:lnTo>
                      <a:lnTo>
                        <a:pt x="333" y="147"/>
                      </a:lnTo>
                      <a:lnTo>
                        <a:pt x="332" y="144"/>
                      </a:lnTo>
                      <a:lnTo>
                        <a:pt x="333" y="144"/>
                      </a:lnTo>
                      <a:lnTo>
                        <a:pt x="334" y="143"/>
                      </a:lnTo>
                      <a:lnTo>
                        <a:pt x="336" y="144"/>
                      </a:lnTo>
                      <a:lnTo>
                        <a:pt x="338" y="145"/>
                      </a:lnTo>
                      <a:lnTo>
                        <a:pt x="338" y="145"/>
                      </a:lnTo>
                      <a:lnTo>
                        <a:pt x="338" y="145"/>
                      </a:lnTo>
                      <a:lnTo>
                        <a:pt x="340" y="144"/>
                      </a:lnTo>
                      <a:lnTo>
                        <a:pt x="340" y="144"/>
                      </a:lnTo>
                      <a:lnTo>
                        <a:pt x="340" y="145"/>
                      </a:lnTo>
                      <a:lnTo>
                        <a:pt x="343" y="145"/>
                      </a:lnTo>
                      <a:lnTo>
                        <a:pt x="343" y="144"/>
                      </a:lnTo>
                      <a:lnTo>
                        <a:pt x="347" y="143"/>
                      </a:lnTo>
                      <a:lnTo>
                        <a:pt x="350" y="143"/>
                      </a:lnTo>
                      <a:lnTo>
                        <a:pt x="353" y="143"/>
                      </a:lnTo>
                      <a:lnTo>
                        <a:pt x="357" y="143"/>
                      </a:lnTo>
                      <a:lnTo>
                        <a:pt x="357" y="140"/>
                      </a:lnTo>
                      <a:lnTo>
                        <a:pt x="362" y="140"/>
                      </a:lnTo>
                      <a:lnTo>
                        <a:pt x="362" y="140"/>
                      </a:lnTo>
                      <a:lnTo>
                        <a:pt x="362" y="140"/>
                      </a:lnTo>
                      <a:lnTo>
                        <a:pt x="364" y="139"/>
                      </a:lnTo>
                      <a:lnTo>
                        <a:pt x="366" y="139"/>
                      </a:lnTo>
                      <a:lnTo>
                        <a:pt x="367" y="139"/>
                      </a:lnTo>
                      <a:lnTo>
                        <a:pt x="367" y="140"/>
                      </a:lnTo>
                      <a:lnTo>
                        <a:pt x="368" y="140"/>
                      </a:lnTo>
                      <a:lnTo>
                        <a:pt x="368" y="142"/>
                      </a:lnTo>
                      <a:lnTo>
                        <a:pt x="370" y="142"/>
                      </a:lnTo>
                      <a:lnTo>
                        <a:pt x="371" y="142"/>
                      </a:lnTo>
                      <a:lnTo>
                        <a:pt x="372" y="140"/>
                      </a:lnTo>
                      <a:lnTo>
                        <a:pt x="372" y="140"/>
                      </a:lnTo>
                      <a:lnTo>
                        <a:pt x="383" y="140"/>
                      </a:lnTo>
                      <a:lnTo>
                        <a:pt x="383" y="143"/>
                      </a:lnTo>
                      <a:lnTo>
                        <a:pt x="384" y="143"/>
                      </a:lnTo>
                      <a:lnTo>
                        <a:pt x="385" y="144"/>
                      </a:lnTo>
                      <a:lnTo>
                        <a:pt x="388" y="144"/>
                      </a:lnTo>
                      <a:lnTo>
                        <a:pt x="391" y="144"/>
                      </a:lnTo>
                      <a:lnTo>
                        <a:pt x="391" y="144"/>
                      </a:lnTo>
                      <a:lnTo>
                        <a:pt x="392" y="143"/>
                      </a:lnTo>
                      <a:lnTo>
                        <a:pt x="392" y="143"/>
                      </a:lnTo>
                      <a:lnTo>
                        <a:pt x="392" y="144"/>
                      </a:lnTo>
                      <a:lnTo>
                        <a:pt x="395" y="144"/>
                      </a:lnTo>
                      <a:lnTo>
                        <a:pt x="395" y="145"/>
                      </a:lnTo>
                      <a:lnTo>
                        <a:pt x="397" y="145"/>
                      </a:lnTo>
                      <a:lnTo>
                        <a:pt x="397" y="147"/>
                      </a:lnTo>
                      <a:lnTo>
                        <a:pt x="400" y="147"/>
                      </a:lnTo>
                      <a:lnTo>
                        <a:pt x="400" y="147"/>
                      </a:lnTo>
                      <a:lnTo>
                        <a:pt x="401" y="148"/>
                      </a:lnTo>
                      <a:lnTo>
                        <a:pt x="401" y="148"/>
                      </a:lnTo>
                      <a:lnTo>
                        <a:pt x="402" y="148"/>
                      </a:lnTo>
                      <a:lnTo>
                        <a:pt x="402" y="148"/>
                      </a:lnTo>
                      <a:lnTo>
                        <a:pt x="402" y="149"/>
                      </a:lnTo>
                      <a:lnTo>
                        <a:pt x="404" y="151"/>
                      </a:lnTo>
                      <a:lnTo>
                        <a:pt x="404" y="151"/>
                      </a:lnTo>
                      <a:lnTo>
                        <a:pt x="404" y="151"/>
                      </a:lnTo>
                      <a:lnTo>
                        <a:pt x="404" y="152"/>
                      </a:lnTo>
                      <a:lnTo>
                        <a:pt x="402" y="152"/>
                      </a:lnTo>
                      <a:lnTo>
                        <a:pt x="402" y="153"/>
                      </a:lnTo>
                      <a:lnTo>
                        <a:pt x="401" y="153"/>
                      </a:lnTo>
                      <a:lnTo>
                        <a:pt x="397" y="157"/>
                      </a:lnTo>
                      <a:lnTo>
                        <a:pt x="396" y="156"/>
                      </a:lnTo>
                      <a:lnTo>
                        <a:pt x="396" y="159"/>
                      </a:lnTo>
                      <a:lnTo>
                        <a:pt x="397" y="159"/>
                      </a:lnTo>
                      <a:lnTo>
                        <a:pt x="397" y="160"/>
                      </a:lnTo>
                      <a:lnTo>
                        <a:pt x="396" y="161"/>
                      </a:lnTo>
                      <a:lnTo>
                        <a:pt x="396" y="162"/>
                      </a:lnTo>
                      <a:lnTo>
                        <a:pt x="385" y="162"/>
                      </a:lnTo>
                      <a:lnTo>
                        <a:pt x="385" y="164"/>
                      </a:lnTo>
                      <a:lnTo>
                        <a:pt x="381" y="164"/>
                      </a:lnTo>
                      <a:lnTo>
                        <a:pt x="381" y="162"/>
                      </a:lnTo>
                      <a:lnTo>
                        <a:pt x="380" y="162"/>
                      </a:lnTo>
                      <a:lnTo>
                        <a:pt x="379" y="164"/>
                      </a:lnTo>
                      <a:lnTo>
                        <a:pt x="379" y="164"/>
                      </a:lnTo>
                      <a:lnTo>
                        <a:pt x="377" y="161"/>
                      </a:lnTo>
                      <a:lnTo>
                        <a:pt x="376" y="161"/>
                      </a:lnTo>
                      <a:lnTo>
                        <a:pt x="376" y="162"/>
                      </a:lnTo>
                      <a:lnTo>
                        <a:pt x="374" y="164"/>
                      </a:lnTo>
                      <a:lnTo>
                        <a:pt x="374" y="162"/>
                      </a:lnTo>
                      <a:lnTo>
                        <a:pt x="371" y="162"/>
                      </a:lnTo>
                      <a:lnTo>
                        <a:pt x="371" y="161"/>
                      </a:lnTo>
                      <a:lnTo>
                        <a:pt x="370" y="159"/>
                      </a:lnTo>
                      <a:lnTo>
                        <a:pt x="368" y="159"/>
                      </a:lnTo>
                      <a:lnTo>
                        <a:pt x="368" y="160"/>
                      </a:lnTo>
                      <a:lnTo>
                        <a:pt x="368" y="160"/>
                      </a:lnTo>
                      <a:lnTo>
                        <a:pt x="368" y="160"/>
                      </a:lnTo>
                      <a:lnTo>
                        <a:pt x="368" y="160"/>
                      </a:lnTo>
                      <a:lnTo>
                        <a:pt x="368" y="160"/>
                      </a:lnTo>
                      <a:lnTo>
                        <a:pt x="368" y="161"/>
                      </a:lnTo>
                      <a:lnTo>
                        <a:pt x="368" y="161"/>
                      </a:lnTo>
                      <a:lnTo>
                        <a:pt x="368" y="161"/>
                      </a:lnTo>
                      <a:lnTo>
                        <a:pt x="368" y="162"/>
                      </a:lnTo>
                      <a:lnTo>
                        <a:pt x="368" y="164"/>
                      </a:lnTo>
                      <a:lnTo>
                        <a:pt x="367" y="164"/>
                      </a:lnTo>
                      <a:lnTo>
                        <a:pt x="367" y="164"/>
                      </a:lnTo>
                      <a:lnTo>
                        <a:pt x="364" y="164"/>
                      </a:lnTo>
                      <a:lnTo>
                        <a:pt x="364" y="164"/>
                      </a:lnTo>
                      <a:lnTo>
                        <a:pt x="364" y="164"/>
                      </a:lnTo>
                      <a:lnTo>
                        <a:pt x="363" y="164"/>
                      </a:lnTo>
                      <a:lnTo>
                        <a:pt x="363" y="164"/>
                      </a:lnTo>
                      <a:lnTo>
                        <a:pt x="363" y="164"/>
                      </a:lnTo>
                      <a:lnTo>
                        <a:pt x="357" y="164"/>
                      </a:lnTo>
                      <a:lnTo>
                        <a:pt x="357" y="164"/>
                      </a:lnTo>
                      <a:lnTo>
                        <a:pt x="355" y="164"/>
                      </a:lnTo>
                      <a:lnTo>
                        <a:pt x="353" y="164"/>
                      </a:lnTo>
                      <a:lnTo>
                        <a:pt x="351" y="164"/>
                      </a:lnTo>
                      <a:lnTo>
                        <a:pt x="351" y="164"/>
                      </a:lnTo>
                      <a:lnTo>
                        <a:pt x="351" y="164"/>
                      </a:lnTo>
                      <a:lnTo>
                        <a:pt x="350" y="165"/>
                      </a:lnTo>
                      <a:lnTo>
                        <a:pt x="349" y="165"/>
                      </a:lnTo>
                      <a:lnTo>
                        <a:pt x="349" y="162"/>
                      </a:lnTo>
                      <a:lnTo>
                        <a:pt x="347" y="162"/>
                      </a:lnTo>
                      <a:lnTo>
                        <a:pt x="347" y="164"/>
                      </a:lnTo>
                      <a:lnTo>
                        <a:pt x="347" y="164"/>
                      </a:lnTo>
                      <a:lnTo>
                        <a:pt x="346" y="165"/>
                      </a:lnTo>
                      <a:lnTo>
                        <a:pt x="340" y="165"/>
                      </a:lnTo>
                      <a:lnTo>
                        <a:pt x="340" y="162"/>
                      </a:lnTo>
                      <a:lnTo>
                        <a:pt x="340" y="161"/>
                      </a:lnTo>
                      <a:lnTo>
                        <a:pt x="336" y="162"/>
                      </a:lnTo>
                      <a:lnTo>
                        <a:pt x="336" y="165"/>
                      </a:lnTo>
                      <a:lnTo>
                        <a:pt x="330" y="165"/>
                      </a:lnTo>
                      <a:lnTo>
                        <a:pt x="330" y="165"/>
                      </a:lnTo>
                      <a:lnTo>
                        <a:pt x="330" y="164"/>
                      </a:lnTo>
                      <a:lnTo>
                        <a:pt x="329" y="164"/>
                      </a:lnTo>
                      <a:lnTo>
                        <a:pt x="329" y="164"/>
                      </a:lnTo>
                      <a:lnTo>
                        <a:pt x="326" y="164"/>
                      </a:lnTo>
                      <a:lnTo>
                        <a:pt x="326" y="165"/>
                      </a:lnTo>
                      <a:lnTo>
                        <a:pt x="321" y="165"/>
                      </a:lnTo>
                      <a:lnTo>
                        <a:pt x="321" y="164"/>
                      </a:lnTo>
                      <a:lnTo>
                        <a:pt x="320" y="162"/>
                      </a:lnTo>
                      <a:lnTo>
                        <a:pt x="320" y="161"/>
                      </a:lnTo>
                      <a:lnTo>
                        <a:pt x="320" y="160"/>
                      </a:lnTo>
                      <a:lnTo>
                        <a:pt x="320" y="159"/>
                      </a:lnTo>
                      <a:lnTo>
                        <a:pt x="320" y="159"/>
                      </a:lnTo>
                      <a:lnTo>
                        <a:pt x="319" y="159"/>
                      </a:lnTo>
                      <a:lnTo>
                        <a:pt x="319" y="159"/>
                      </a:lnTo>
                      <a:lnTo>
                        <a:pt x="319" y="159"/>
                      </a:lnTo>
                      <a:lnTo>
                        <a:pt x="317" y="160"/>
                      </a:lnTo>
                      <a:lnTo>
                        <a:pt x="317" y="160"/>
                      </a:lnTo>
                      <a:lnTo>
                        <a:pt x="316" y="160"/>
                      </a:lnTo>
                      <a:lnTo>
                        <a:pt x="315" y="164"/>
                      </a:lnTo>
                      <a:lnTo>
                        <a:pt x="312" y="164"/>
                      </a:lnTo>
                      <a:lnTo>
                        <a:pt x="309" y="165"/>
                      </a:lnTo>
                      <a:lnTo>
                        <a:pt x="305" y="165"/>
                      </a:lnTo>
                      <a:lnTo>
                        <a:pt x="303" y="166"/>
                      </a:lnTo>
                      <a:lnTo>
                        <a:pt x="303" y="164"/>
                      </a:lnTo>
                      <a:lnTo>
                        <a:pt x="299" y="164"/>
                      </a:lnTo>
                      <a:lnTo>
                        <a:pt x="299" y="165"/>
                      </a:lnTo>
                      <a:lnTo>
                        <a:pt x="299" y="165"/>
                      </a:lnTo>
                      <a:lnTo>
                        <a:pt x="298" y="165"/>
                      </a:lnTo>
                      <a:lnTo>
                        <a:pt x="298" y="166"/>
                      </a:lnTo>
                      <a:lnTo>
                        <a:pt x="295" y="166"/>
                      </a:lnTo>
                      <a:lnTo>
                        <a:pt x="294" y="166"/>
                      </a:lnTo>
                      <a:lnTo>
                        <a:pt x="294" y="166"/>
                      </a:lnTo>
                      <a:lnTo>
                        <a:pt x="294" y="166"/>
                      </a:lnTo>
                      <a:lnTo>
                        <a:pt x="294" y="165"/>
                      </a:lnTo>
                      <a:lnTo>
                        <a:pt x="294" y="164"/>
                      </a:lnTo>
                      <a:lnTo>
                        <a:pt x="295" y="162"/>
                      </a:lnTo>
                      <a:lnTo>
                        <a:pt x="295" y="161"/>
                      </a:lnTo>
                      <a:lnTo>
                        <a:pt x="294" y="160"/>
                      </a:lnTo>
                      <a:lnTo>
                        <a:pt x="294" y="157"/>
                      </a:lnTo>
                      <a:lnTo>
                        <a:pt x="292" y="157"/>
                      </a:lnTo>
                      <a:lnTo>
                        <a:pt x="292" y="156"/>
                      </a:lnTo>
                      <a:lnTo>
                        <a:pt x="292" y="156"/>
                      </a:lnTo>
                      <a:lnTo>
                        <a:pt x="294" y="155"/>
                      </a:lnTo>
                      <a:lnTo>
                        <a:pt x="294" y="149"/>
                      </a:lnTo>
                      <a:lnTo>
                        <a:pt x="294" y="149"/>
                      </a:lnTo>
                      <a:lnTo>
                        <a:pt x="295" y="147"/>
                      </a:lnTo>
                      <a:lnTo>
                        <a:pt x="295" y="147"/>
                      </a:lnTo>
                      <a:lnTo>
                        <a:pt x="295" y="142"/>
                      </a:lnTo>
                      <a:lnTo>
                        <a:pt x="292" y="142"/>
                      </a:lnTo>
                      <a:lnTo>
                        <a:pt x="292" y="140"/>
                      </a:lnTo>
                      <a:lnTo>
                        <a:pt x="292" y="139"/>
                      </a:lnTo>
                      <a:lnTo>
                        <a:pt x="291" y="139"/>
                      </a:lnTo>
                      <a:lnTo>
                        <a:pt x="291" y="138"/>
                      </a:lnTo>
                      <a:lnTo>
                        <a:pt x="290" y="138"/>
                      </a:lnTo>
                      <a:lnTo>
                        <a:pt x="290" y="138"/>
                      </a:lnTo>
                      <a:lnTo>
                        <a:pt x="290" y="138"/>
                      </a:lnTo>
                      <a:lnTo>
                        <a:pt x="290" y="138"/>
                      </a:lnTo>
                      <a:lnTo>
                        <a:pt x="288" y="138"/>
                      </a:lnTo>
                      <a:lnTo>
                        <a:pt x="288" y="136"/>
                      </a:lnTo>
                      <a:lnTo>
                        <a:pt x="287" y="136"/>
                      </a:lnTo>
                      <a:lnTo>
                        <a:pt x="287" y="135"/>
                      </a:lnTo>
                      <a:lnTo>
                        <a:pt x="285" y="135"/>
                      </a:lnTo>
                      <a:lnTo>
                        <a:pt x="285" y="135"/>
                      </a:lnTo>
                      <a:lnTo>
                        <a:pt x="281" y="135"/>
                      </a:lnTo>
                      <a:lnTo>
                        <a:pt x="281" y="132"/>
                      </a:lnTo>
                      <a:lnTo>
                        <a:pt x="278" y="132"/>
                      </a:lnTo>
                      <a:lnTo>
                        <a:pt x="278" y="135"/>
                      </a:lnTo>
                      <a:lnTo>
                        <a:pt x="277" y="135"/>
                      </a:lnTo>
                      <a:lnTo>
                        <a:pt x="277" y="136"/>
                      </a:lnTo>
                      <a:lnTo>
                        <a:pt x="274" y="136"/>
                      </a:lnTo>
                      <a:lnTo>
                        <a:pt x="273" y="135"/>
                      </a:lnTo>
                      <a:lnTo>
                        <a:pt x="270" y="134"/>
                      </a:lnTo>
                      <a:lnTo>
                        <a:pt x="268" y="132"/>
                      </a:lnTo>
                      <a:lnTo>
                        <a:pt x="262" y="132"/>
                      </a:lnTo>
                      <a:lnTo>
                        <a:pt x="262" y="132"/>
                      </a:lnTo>
                      <a:lnTo>
                        <a:pt x="260" y="132"/>
                      </a:lnTo>
                      <a:lnTo>
                        <a:pt x="260" y="131"/>
                      </a:lnTo>
                      <a:lnTo>
                        <a:pt x="258" y="130"/>
                      </a:lnTo>
                      <a:lnTo>
                        <a:pt x="258" y="128"/>
                      </a:lnTo>
                      <a:lnTo>
                        <a:pt x="257" y="128"/>
                      </a:lnTo>
                      <a:lnTo>
                        <a:pt x="257" y="128"/>
                      </a:lnTo>
                      <a:lnTo>
                        <a:pt x="257" y="128"/>
                      </a:lnTo>
                      <a:lnTo>
                        <a:pt x="257" y="127"/>
                      </a:lnTo>
                      <a:lnTo>
                        <a:pt x="256" y="127"/>
                      </a:lnTo>
                      <a:lnTo>
                        <a:pt x="256" y="127"/>
                      </a:lnTo>
                      <a:lnTo>
                        <a:pt x="254" y="126"/>
                      </a:lnTo>
                      <a:lnTo>
                        <a:pt x="254" y="126"/>
                      </a:lnTo>
                      <a:lnTo>
                        <a:pt x="254" y="126"/>
                      </a:lnTo>
                      <a:lnTo>
                        <a:pt x="254" y="126"/>
                      </a:lnTo>
                      <a:lnTo>
                        <a:pt x="253" y="126"/>
                      </a:lnTo>
                      <a:lnTo>
                        <a:pt x="253" y="125"/>
                      </a:lnTo>
                      <a:lnTo>
                        <a:pt x="254" y="123"/>
                      </a:lnTo>
                      <a:lnTo>
                        <a:pt x="256" y="122"/>
                      </a:lnTo>
                      <a:lnTo>
                        <a:pt x="257" y="121"/>
                      </a:lnTo>
                      <a:lnTo>
                        <a:pt x="258" y="121"/>
                      </a:lnTo>
                      <a:lnTo>
                        <a:pt x="260" y="121"/>
                      </a:lnTo>
                      <a:close/>
                      <a:moveTo>
                        <a:pt x="134" y="119"/>
                      </a:moveTo>
                      <a:lnTo>
                        <a:pt x="134" y="119"/>
                      </a:lnTo>
                      <a:lnTo>
                        <a:pt x="135" y="122"/>
                      </a:lnTo>
                      <a:lnTo>
                        <a:pt x="138" y="123"/>
                      </a:lnTo>
                      <a:lnTo>
                        <a:pt x="137" y="125"/>
                      </a:lnTo>
                      <a:lnTo>
                        <a:pt x="137" y="125"/>
                      </a:lnTo>
                      <a:lnTo>
                        <a:pt x="137" y="126"/>
                      </a:lnTo>
                      <a:lnTo>
                        <a:pt x="138" y="127"/>
                      </a:lnTo>
                      <a:lnTo>
                        <a:pt x="139" y="128"/>
                      </a:lnTo>
                      <a:lnTo>
                        <a:pt x="139" y="130"/>
                      </a:lnTo>
                      <a:lnTo>
                        <a:pt x="142" y="130"/>
                      </a:lnTo>
                      <a:lnTo>
                        <a:pt x="143" y="131"/>
                      </a:lnTo>
                      <a:lnTo>
                        <a:pt x="144" y="131"/>
                      </a:lnTo>
                      <a:lnTo>
                        <a:pt x="146" y="134"/>
                      </a:lnTo>
                      <a:lnTo>
                        <a:pt x="147" y="135"/>
                      </a:lnTo>
                      <a:lnTo>
                        <a:pt x="147" y="134"/>
                      </a:lnTo>
                      <a:lnTo>
                        <a:pt x="147" y="134"/>
                      </a:lnTo>
                      <a:lnTo>
                        <a:pt x="148" y="134"/>
                      </a:lnTo>
                      <a:lnTo>
                        <a:pt x="150" y="132"/>
                      </a:lnTo>
                      <a:lnTo>
                        <a:pt x="150" y="131"/>
                      </a:lnTo>
                      <a:lnTo>
                        <a:pt x="152" y="131"/>
                      </a:lnTo>
                      <a:lnTo>
                        <a:pt x="152" y="134"/>
                      </a:lnTo>
                      <a:lnTo>
                        <a:pt x="154" y="135"/>
                      </a:lnTo>
                      <a:lnTo>
                        <a:pt x="152" y="136"/>
                      </a:lnTo>
                      <a:lnTo>
                        <a:pt x="152" y="136"/>
                      </a:lnTo>
                      <a:lnTo>
                        <a:pt x="152" y="139"/>
                      </a:lnTo>
                      <a:lnTo>
                        <a:pt x="151" y="140"/>
                      </a:lnTo>
                      <a:lnTo>
                        <a:pt x="151" y="142"/>
                      </a:lnTo>
                      <a:lnTo>
                        <a:pt x="152" y="142"/>
                      </a:lnTo>
                      <a:lnTo>
                        <a:pt x="152" y="139"/>
                      </a:lnTo>
                      <a:lnTo>
                        <a:pt x="152" y="139"/>
                      </a:lnTo>
                      <a:lnTo>
                        <a:pt x="154" y="139"/>
                      </a:lnTo>
                      <a:lnTo>
                        <a:pt x="154" y="139"/>
                      </a:lnTo>
                      <a:lnTo>
                        <a:pt x="154" y="139"/>
                      </a:lnTo>
                      <a:lnTo>
                        <a:pt x="154" y="138"/>
                      </a:lnTo>
                      <a:lnTo>
                        <a:pt x="156" y="138"/>
                      </a:lnTo>
                      <a:lnTo>
                        <a:pt x="156" y="140"/>
                      </a:lnTo>
                      <a:lnTo>
                        <a:pt x="158" y="143"/>
                      </a:lnTo>
                      <a:lnTo>
                        <a:pt x="158" y="144"/>
                      </a:lnTo>
                      <a:lnTo>
                        <a:pt x="158" y="144"/>
                      </a:lnTo>
                      <a:lnTo>
                        <a:pt x="158" y="144"/>
                      </a:lnTo>
                      <a:lnTo>
                        <a:pt x="159" y="143"/>
                      </a:lnTo>
                      <a:lnTo>
                        <a:pt x="159" y="143"/>
                      </a:lnTo>
                      <a:lnTo>
                        <a:pt x="159" y="140"/>
                      </a:lnTo>
                      <a:lnTo>
                        <a:pt x="160" y="140"/>
                      </a:lnTo>
                      <a:lnTo>
                        <a:pt x="160" y="139"/>
                      </a:lnTo>
                      <a:lnTo>
                        <a:pt x="161" y="138"/>
                      </a:lnTo>
                      <a:lnTo>
                        <a:pt x="160" y="136"/>
                      </a:lnTo>
                      <a:lnTo>
                        <a:pt x="160" y="135"/>
                      </a:lnTo>
                      <a:lnTo>
                        <a:pt x="160" y="132"/>
                      </a:lnTo>
                      <a:lnTo>
                        <a:pt x="160" y="132"/>
                      </a:lnTo>
                      <a:lnTo>
                        <a:pt x="160" y="132"/>
                      </a:lnTo>
                      <a:lnTo>
                        <a:pt x="163" y="132"/>
                      </a:lnTo>
                      <a:lnTo>
                        <a:pt x="164" y="134"/>
                      </a:lnTo>
                      <a:lnTo>
                        <a:pt x="164" y="135"/>
                      </a:lnTo>
                      <a:lnTo>
                        <a:pt x="165" y="135"/>
                      </a:lnTo>
                      <a:lnTo>
                        <a:pt x="165" y="136"/>
                      </a:lnTo>
                      <a:lnTo>
                        <a:pt x="167" y="136"/>
                      </a:lnTo>
                      <a:lnTo>
                        <a:pt x="167" y="139"/>
                      </a:lnTo>
                      <a:lnTo>
                        <a:pt x="167" y="139"/>
                      </a:lnTo>
                      <a:lnTo>
                        <a:pt x="169" y="151"/>
                      </a:lnTo>
                      <a:lnTo>
                        <a:pt x="167" y="152"/>
                      </a:lnTo>
                      <a:lnTo>
                        <a:pt x="164" y="153"/>
                      </a:lnTo>
                      <a:lnTo>
                        <a:pt x="164" y="153"/>
                      </a:lnTo>
                      <a:lnTo>
                        <a:pt x="161" y="153"/>
                      </a:lnTo>
                      <a:lnTo>
                        <a:pt x="161" y="153"/>
                      </a:lnTo>
                      <a:lnTo>
                        <a:pt x="159" y="153"/>
                      </a:lnTo>
                      <a:lnTo>
                        <a:pt x="159" y="153"/>
                      </a:lnTo>
                      <a:lnTo>
                        <a:pt x="154" y="153"/>
                      </a:lnTo>
                      <a:lnTo>
                        <a:pt x="154" y="153"/>
                      </a:lnTo>
                      <a:lnTo>
                        <a:pt x="151" y="152"/>
                      </a:lnTo>
                      <a:lnTo>
                        <a:pt x="151" y="153"/>
                      </a:lnTo>
                      <a:lnTo>
                        <a:pt x="150" y="155"/>
                      </a:lnTo>
                      <a:lnTo>
                        <a:pt x="150" y="156"/>
                      </a:lnTo>
                      <a:lnTo>
                        <a:pt x="142" y="156"/>
                      </a:lnTo>
                      <a:lnTo>
                        <a:pt x="142" y="153"/>
                      </a:lnTo>
                      <a:lnTo>
                        <a:pt x="141" y="153"/>
                      </a:lnTo>
                      <a:lnTo>
                        <a:pt x="138" y="153"/>
                      </a:lnTo>
                      <a:lnTo>
                        <a:pt x="137" y="155"/>
                      </a:lnTo>
                      <a:lnTo>
                        <a:pt x="137" y="156"/>
                      </a:lnTo>
                      <a:lnTo>
                        <a:pt x="135" y="156"/>
                      </a:lnTo>
                      <a:lnTo>
                        <a:pt x="134" y="156"/>
                      </a:lnTo>
                      <a:lnTo>
                        <a:pt x="133" y="156"/>
                      </a:lnTo>
                      <a:lnTo>
                        <a:pt x="130" y="156"/>
                      </a:lnTo>
                      <a:lnTo>
                        <a:pt x="130" y="156"/>
                      </a:lnTo>
                      <a:lnTo>
                        <a:pt x="126" y="157"/>
                      </a:lnTo>
                      <a:lnTo>
                        <a:pt x="126" y="157"/>
                      </a:lnTo>
                      <a:lnTo>
                        <a:pt x="121" y="157"/>
                      </a:lnTo>
                      <a:lnTo>
                        <a:pt x="121" y="159"/>
                      </a:lnTo>
                      <a:lnTo>
                        <a:pt x="120" y="159"/>
                      </a:lnTo>
                      <a:lnTo>
                        <a:pt x="118" y="160"/>
                      </a:lnTo>
                      <a:lnTo>
                        <a:pt x="117" y="160"/>
                      </a:lnTo>
                      <a:lnTo>
                        <a:pt x="117" y="161"/>
                      </a:lnTo>
                      <a:lnTo>
                        <a:pt x="116" y="162"/>
                      </a:lnTo>
                      <a:lnTo>
                        <a:pt x="116" y="164"/>
                      </a:lnTo>
                      <a:lnTo>
                        <a:pt x="112" y="164"/>
                      </a:lnTo>
                      <a:lnTo>
                        <a:pt x="110" y="166"/>
                      </a:lnTo>
                      <a:lnTo>
                        <a:pt x="105" y="168"/>
                      </a:lnTo>
                      <a:lnTo>
                        <a:pt x="105" y="166"/>
                      </a:lnTo>
                      <a:lnTo>
                        <a:pt x="104" y="166"/>
                      </a:lnTo>
                      <a:lnTo>
                        <a:pt x="104" y="168"/>
                      </a:lnTo>
                      <a:lnTo>
                        <a:pt x="99" y="168"/>
                      </a:lnTo>
                      <a:lnTo>
                        <a:pt x="99" y="166"/>
                      </a:lnTo>
                      <a:lnTo>
                        <a:pt x="96" y="166"/>
                      </a:lnTo>
                      <a:lnTo>
                        <a:pt x="95" y="164"/>
                      </a:lnTo>
                      <a:lnTo>
                        <a:pt x="95" y="161"/>
                      </a:lnTo>
                      <a:lnTo>
                        <a:pt x="96" y="161"/>
                      </a:lnTo>
                      <a:lnTo>
                        <a:pt x="97" y="160"/>
                      </a:lnTo>
                      <a:lnTo>
                        <a:pt x="97" y="160"/>
                      </a:lnTo>
                      <a:lnTo>
                        <a:pt x="99" y="160"/>
                      </a:lnTo>
                      <a:lnTo>
                        <a:pt x="100" y="160"/>
                      </a:lnTo>
                      <a:lnTo>
                        <a:pt x="100" y="160"/>
                      </a:lnTo>
                      <a:lnTo>
                        <a:pt x="103" y="159"/>
                      </a:lnTo>
                      <a:lnTo>
                        <a:pt x="104" y="157"/>
                      </a:lnTo>
                      <a:lnTo>
                        <a:pt x="105" y="157"/>
                      </a:lnTo>
                      <a:lnTo>
                        <a:pt x="105" y="156"/>
                      </a:lnTo>
                      <a:lnTo>
                        <a:pt x="108" y="156"/>
                      </a:lnTo>
                      <a:lnTo>
                        <a:pt x="108" y="156"/>
                      </a:lnTo>
                      <a:lnTo>
                        <a:pt x="113" y="155"/>
                      </a:lnTo>
                      <a:lnTo>
                        <a:pt x="113" y="156"/>
                      </a:lnTo>
                      <a:lnTo>
                        <a:pt x="117" y="156"/>
                      </a:lnTo>
                      <a:lnTo>
                        <a:pt x="117" y="155"/>
                      </a:lnTo>
                      <a:lnTo>
                        <a:pt x="118" y="155"/>
                      </a:lnTo>
                      <a:lnTo>
                        <a:pt x="121" y="153"/>
                      </a:lnTo>
                      <a:lnTo>
                        <a:pt x="124" y="152"/>
                      </a:lnTo>
                      <a:lnTo>
                        <a:pt x="124" y="149"/>
                      </a:lnTo>
                      <a:lnTo>
                        <a:pt x="125" y="149"/>
                      </a:lnTo>
                      <a:lnTo>
                        <a:pt x="125" y="147"/>
                      </a:lnTo>
                      <a:lnTo>
                        <a:pt x="124" y="147"/>
                      </a:lnTo>
                      <a:lnTo>
                        <a:pt x="124" y="147"/>
                      </a:lnTo>
                      <a:lnTo>
                        <a:pt x="122" y="147"/>
                      </a:lnTo>
                      <a:lnTo>
                        <a:pt x="122" y="149"/>
                      </a:lnTo>
                      <a:lnTo>
                        <a:pt x="122" y="149"/>
                      </a:lnTo>
                      <a:lnTo>
                        <a:pt x="121" y="151"/>
                      </a:lnTo>
                      <a:lnTo>
                        <a:pt x="120" y="151"/>
                      </a:lnTo>
                      <a:lnTo>
                        <a:pt x="120" y="151"/>
                      </a:lnTo>
                      <a:lnTo>
                        <a:pt x="118" y="151"/>
                      </a:lnTo>
                      <a:lnTo>
                        <a:pt x="117" y="151"/>
                      </a:lnTo>
                      <a:lnTo>
                        <a:pt x="117" y="149"/>
                      </a:lnTo>
                      <a:lnTo>
                        <a:pt x="113" y="151"/>
                      </a:lnTo>
                      <a:lnTo>
                        <a:pt x="112" y="148"/>
                      </a:lnTo>
                      <a:lnTo>
                        <a:pt x="112" y="148"/>
                      </a:lnTo>
                      <a:lnTo>
                        <a:pt x="110" y="149"/>
                      </a:lnTo>
                      <a:lnTo>
                        <a:pt x="110" y="149"/>
                      </a:lnTo>
                      <a:lnTo>
                        <a:pt x="108" y="148"/>
                      </a:lnTo>
                      <a:lnTo>
                        <a:pt x="107" y="151"/>
                      </a:lnTo>
                      <a:lnTo>
                        <a:pt x="100" y="152"/>
                      </a:lnTo>
                      <a:lnTo>
                        <a:pt x="99" y="151"/>
                      </a:lnTo>
                      <a:lnTo>
                        <a:pt x="99" y="151"/>
                      </a:lnTo>
                      <a:lnTo>
                        <a:pt x="97" y="152"/>
                      </a:lnTo>
                      <a:lnTo>
                        <a:pt x="96" y="152"/>
                      </a:lnTo>
                      <a:lnTo>
                        <a:pt x="93" y="152"/>
                      </a:lnTo>
                      <a:lnTo>
                        <a:pt x="93" y="148"/>
                      </a:lnTo>
                      <a:lnTo>
                        <a:pt x="95" y="144"/>
                      </a:lnTo>
                      <a:lnTo>
                        <a:pt x="93" y="144"/>
                      </a:lnTo>
                      <a:lnTo>
                        <a:pt x="91" y="143"/>
                      </a:lnTo>
                      <a:lnTo>
                        <a:pt x="92" y="148"/>
                      </a:lnTo>
                      <a:lnTo>
                        <a:pt x="91" y="148"/>
                      </a:lnTo>
                      <a:lnTo>
                        <a:pt x="91" y="153"/>
                      </a:lnTo>
                      <a:lnTo>
                        <a:pt x="89" y="153"/>
                      </a:lnTo>
                      <a:lnTo>
                        <a:pt x="88" y="155"/>
                      </a:lnTo>
                      <a:lnTo>
                        <a:pt x="88" y="156"/>
                      </a:lnTo>
                      <a:lnTo>
                        <a:pt x="86" y="156"/>
                      </a:lnTo>
                      <a:lnTo>
                        <a:pt x="86" y="155"/>
                      </a:lnTo>
                      <a:lnTo>
                        <a:pt x="86" y="155"/>
                      </a:lnTo>
                      <a:lnTo>
                        <a:pt x="86" y="152"/>
                      </a:lnTo>
                      <a:lnTo>
                        <a:pt x="86" y="152"/>
                      </a:lnTo>
                      <a:lnTo>
                        <a:pt x="86" y="152"/>
                      </a:lnTo>
                      <a:lnTo>
                        <a:pt x="86" y="151"/>
                      </a:lnTo>
                      <a:lnTo>
                        <a:pt x="83" y="151"/>
                      </a:lnTo>
                      <a:lnTo>
                        <a:pt x="83" y="155"/>
                      </a:lnTo>
                      <a:lnTo>
                        <a:pt x="82" y="155"/>
                      </a:lnTo>
                      <a:lnTo>
                        <a:pt x="82" y="152"/>
                      </a:lnTo>
                      <a:lnTo>
                        <a:pt x="79" y="152"/>
                      </a:lnTo>
                      <a:lnTo>
                        <a:pt x="79" y="152"/>
                      </a:lnTo>
                      <a:lnTo>
                        <a:pt x="78" y="152"/>
                      </a:lnTo>
                      <a:lnTo>
                        <a:pt x="78" y="153"/>
                      </a:lnTo>
                      <a:lnTo>
                        <a:pt x="74" y="153"/>
                      </a:lnTo>
                      <a:lnTo>
                        <a:pt x="74" y="153"/>
                      </a:lnTo>
                      <a:lnTo>
                        <a:pt x="72" y="153"/>
                      </a:lnTo>
                      <a:lnTo>
                        <a:pt x="72" y="153"/>
                      </a:lnTo>
                      <a:lnTo>
                        <a:pt x="72" y="153"/>
                      </a:lnTo>
                      <a:lnTo>
                        <a:pt x="71" y="153"/>
                      </a:lnTo>
                      <a:lnTo>
                        <a:pt x="70" y="152"/>
                      </a:lnTo>
                      <a:lnTo>
                        <a:pt x="69" y="151"/>
                      </a:lnTo>
                      <a:lnTo>
                        <a:pt x="70" y="151"/>
                      </a:lnTo>
                      <a:lnTo>
                        <a:pt x="70" y="149"/>
                      </a:lnTo>
                      <a:lnTo>
                        <a:pt x="70" y="149"/>
                      </a:lnTo>
                      <a:lnTo>
                        <a:pt x="72" y="149"/>
                      </a:lnTo>
                      <a:lnTo>
                        <a:pt x="75" y="148"/>
                      </a:lnTo>
                      <a:lnTo>
                        <a:pt x="78" y="147"/>
                      </a:lnTo>
                      <a:lnTo>
                        <a:pt x="80" y="145"/>
                      </a:lnTo>
                      <a:lnTo>
                        <a:pt x="79" y="145"/>
                      </a:lnTo>
                      <a:lnTo>
                        <a:pt x="78" y="147"/>
                      </a:lnTo>
                      <a:lnTo>
                        <a:pt x="75" y="147"/>
                      </a:lnTo>
                      <a:lnTo>
                        <a:pt x="72" y="147"/>
                      </a:lnTo>
                      <a:lnTo>
                        <a:pt x="71" y="147"/>
                      </a:lnTo>
                      <a:lnTo>
                        <a:pt x="71" y="145"/>
                      </a:lnTo>
                      <a:lnTo>
                        <a:pt x="71" y="144"/>
                      </a:lnTo>
                      <a:lnTo>
                        <a:pt x="72" y="143"/>
                      </a:lnTo>
                      <a:lnTo>
                        <a:pt x="72" y="143"/>
                      </a:lnTo>
                      <a:lnTo>
                        <a:pt x="74" y="143"/>
                      </a:lnTo>
                      <a:lnTo>
                        <a:pt x="75" y="144"/>
                      </a:lnTo>
                      <a:lnTo>
                        <a:pt x="76" y="143"/>
                      </a:lnTo>
                      <a:lnTo>
                        <a:pt x="78" y="143"/>
                      </a:lnTo>
                      <a:lnTo>
                        <a:pt x="80" y="142"/>
                      </a:lnTo>
                      <a:lnTo>
                        <a:pt x="80" y="140"/>
                      </a:lnTo>
                      <a:lnTo>
                        <a:pt x="76" y="140"/>
                      </a:lnTo>
                      <a:lnTo>
                        <a:pt x="76" y="135"/>
                      </a:lnTo>
                      <a:lnTo>
                        <a:pt x="78" y="135"/>
                      </a:lnTo>
                      <a:lnTo>
                        <a:pt x="80" y="134"/>
                      </a:lnTo>
                      <a:lnTo>
                        <a:pt x="80" y="135"/>
                      </a:lnTo>
                      <a:lnTo>
                        <a:pt x="83" y="135"/>
                      </a:lnTo>
                      <a:lnTo>
                        <a:pt x="83" y="134"/>
                      </a:lnTo>
                      <a:lnTo>
                        <a:pt x="84" y="132"/>
                      </a:lnTo>
                      <a:lnTo>
                        <a:pt x="86" y="132"/>
                      </a:lnTo>
                      <a:lnTo>
                        <a:pt x="89" y="132"/>
                      </a:lnTo>
                      <a:lnTo>
                        <a:pt x="91" y="135"/>
                      </a:lnTo>
                      <a:lnTo>
                        <a:pt x="91" y="135"/>
                      </a:lnTo>
                      <a:lnTo>
                        <a:pt x="91" y="134"/>
                      </a:lnTo>
                      <a:lnTo>
                        <a:pt x="96" y="134"/>
                      </a:lnTo>
                      <a:lnTo>
                        <a:pt x="96" y="135"/>
                      </a:lnTo>
                      <a:lnTo>
                        <a:pt x="100" y="135"/>
                      </a:lnTo>
                      <a:lnTo>
                        <a:pt x="101" y="136"/>
                      </a:lnTo>
                      <a:lnTo>
                        <a:pt x="104" y="138"/>
                      </a:lnTo>
                      <a:lnTo>
                        <a:pt x="104" y="138"/>
                      </a:lnTo>
                      <a:lnTo>
                        <a:pt x="109" y="138"/>
                      </a:lnTo>
                      <a:lnTo>
                        <a:pt x="109" y="139"/>
                      </a:lnTo>
                      <a:lnTo>
                        <a:pt x="113" y="139"/>
                      </a:lnTo>
                      <a:lnTo>
                        <a:pt x="113" y="140"/>
                      </a:lnTo>
                      <a:lnTo>
                        <a:pt x="114" y="142"/>
                      </a:lnTo>
                      <a:lnTo>
                        <a:pt x="117" y="142"/>
                      </a:lnTo>
                      <a:lnTo>
                        <a:pt x="118" y="144"/>
                      </a:lnTo>
                      <a:lnTo>
                        <a:pt x="138" y="145"/>
                      </a:lnTo>
                      <a:lnTo>
                        <a:pt x="138" y="143"/>
                      </a:lnTo>
                      <a:lnTo>
                        <a:pt x="138" y="142"/>
                      </a:lnTo>
                      <a:lnTo>
                        <a:pt x="137" y="142"/>
                      </a:lnTo>
                      <a:lnTo>
                        <a:pt x="135" y="142"/>
                      </a:lnTo>
                      <a:lnTo>
                        <a:pt x="134" y="142"/>
                      </a:lnTo>
                      <a:lnTo>
                        <a:pt x="134" y="140"/>
                      </a:lnTo>
                      <a:lnTo>
                        <a:pt x="135" y="139"/>
                      </a:lnTo>
                      <a:lnTo>
                        <a:pt x="137" y="136"/>
                      </a:lnTo>
                      <a:lnTo>
                        <a:pt x="130" y="134"/>
                      </a:lnTo>
                      <a:lnTo>
                        <a:pt x="130" y="131"/>
                      </a:lnTo>
                      <a:lnTo>
                        <a:pt x="131" y="131"/>
                      </a:lnTo>
                      <a:lnTo>
                        <a:pt x="131" y="130"/>
                      </a:lnTo>
                      <a:lnTo>
                        <a:pt x="131" y="128"/>
                      </a:lnTo>
                      <a:lnTo>
                        <a:pt x="130" y="127"/>
                      </a:lnTo>
                      <a:lnTo>
                        <a:pt x="133" y="127"/>
                      </a:lnTo>
                      <a:lnTo>
                        <a:pt x="131" y="125"/>
                      </a:lnTo>
                      <a:lnTo>
                        <a:pt x="131" y="123"/>
                      </a:lnTo>
                      <a:lnTo>
                        <a:pt x="131" y="122"/>
                      </a:lnTo>
                      <a:lnTo>
                        <a:pt x="130" y="121"/>
                      </a:lnTo>
                      <a:lnTo>
                        <a:pt x="134" y="122"/>
                      </a:lnTo>
                      <a:lnTo>
                        <a:pt x="134" y="119"/>
                      </a:lnTo>
                      <a:close/>
                      <a:moveTo>
                        <a:pt x="884" y="56"/>
                      </a:moveTo>
                      <a:lnTo>
                        <a:pt x="881" y="58"/>
                      </a:lnTo>
                      <a:lnTo>
                        <a:pt x="879" y="58"/>
                      </a:lnTo>
                      <a:lnTo>
                        <a:pt x="878" y="59"/>
                      </a:lnTo>
                      <a:lnTo>
                        <a:pt x="875" y="59"/>
                      </a:lnTo>
                      <a:lnTo>
                        <a:pt x="875" y="59"/>
                      </a:lnTo>
                      <a:lnTo>
                        <a:pt x="874" y="59"/>
                      </a:lnTo>
                      <a:lnTo>
                        <a:pt x="874" y="60"/>
                      </a:lnTo>
                      <a:lnTo>
                        <a:pt x="870" y="60"/>
                      </a:lnTo>
                      <a:lnTo>
                        <a:pt x="870" y="62"/>
                      </a:lnTo>
                      <a:lnTo>
                        <a:pt x="868" y="62"/>
                      </a:lnTo>
                      <a:lnTo>
                        <a:pt x="868" y="63"/>
                      </a:lnTo>
                      <a:lnTo>
                        <a:pt x="867" y="64"/>
                      </a:lnTo>
                      <a:lnTo>
                        <a:pt x="868" y="64"/>
                      </a:lnTo>
                      <a:lnTo>
                        <a:pt x="870" y="63"/>
                      </a:lnTo>
                      <a:lnTo>
                        <a:pt x="871" y="62"/>
                      </a:lnTo>
                      <a:lnTo>
                        <a:pt x="874" y="60"/>
                      </a:lnTo>
                      <a:lnTo>
                        <a:pt x="874" y="60"/>
                      </a:lnTo>
                      <a:lnTo>
                        <a:pt x="876" y="60"/>
                      </a:lnTo>
                      <a:lnTo>
                        <a:pt x="876" y="59"/>
                      </a:lnTo>
                      <a:lnTo>
                        <a:pt x="878" y="59"/>
                      </a:lnTo>
                      <a:lnTo>
                        <a:pt x="878" y="59"/>
                      </a:lnTo>
                      <a:lnTo>
                        <a:pt x="880" y="59"/>
                      </a:lnTo>
                      <a:lnTo>
                        <a:pt x="880" y="58"/>
                      </a:lnTo>
                      <a:lnTo>
                        <a:pt x="884" y="58"/>
                      </a:lnTo>
                      <a:lnTo>
                        <a:pt x="884" y="56"/>
                      </a:lnTo>
                      <a:lnTo>
                        <a:pt x="884" y="56"/>
                      </a:lnTo>
                      <a:close/>
                      <a:moveTo>
                        <a:pt x="887" y="55"/>
                      </a:moveTo>
                      <a:lnTo>
                        <a:pt x="885" y="56"/>
                      </a:lnTo>
                      <a:lnTo>
                        <a:pt x="888" y="55"/>
                      </a:lnTo>
                      <a:lnTo>
                        <a:pt x="888" y="55"/>
                      </a:lnTo>
                      <a:lnTo>
                        <a:pt x="887" y="55"/>
                      </a:lnTo>
                      <a:close/>
                      <a:moveTo>
                        <a:pt x="892" y="54"/>
                      </a:moveTo>
                      <a:lnTo>
                        <a:pt x="892" y="54"/>
                      </a:lnTo>
                      <a:lnTo>
                        <a:pt x="892" y="54"/>
                      </a:lnTo>
                      <a:lnTo>
                        <a:pt x="893" y="54"/>
                      </a:lnTo>
                      <a:lnTo>
                        <a:pt x="892" y="54"/>
                      </a:lnTo>
                      <a:lnTo>
                        <a:pt x="892" y="54"/>
                      </a:lnTo>
                      <a:lnTo>
                        <a:pt x="892" y="54"/>
                      </a:lnTo>
                      <a:close/>
                      <a:moveTo>
                        <a:pt x="837" y="32"/>
                      </a:moveTo>
                      <a:lnTo>
                        <a:pt x="837" y="32"/>
                      </a:lnTo>
                      <a:lnTo>
                        <a:pt x="837" y="32"/>
                      </a:lnTo>
                      <a:lnTo>
                        <a:pt x="838" y="32"/>
                      </a:lnTo>
                      <a:lnTo>
                        <a:pt x="837" y="32"/>
                      </a:lnTo>
                      <a:lnTo>
                        <a:pt x="837" y="32"/>
                      </a:lnTo>
                      <a:lnTo>
                        <a:pt x="837" y="32"/>
                      </a:lnTo>
                      <a:close/>
                      <a:moveTo>
                        <a:pt x="807" y="16"/>
                      </a:moveTo>
                      <a:lnTo>
                        <a:pt x="804" y="16"/>
                      </a:lnTo>
                      <a:lnTo>
                        <a:pt x="802" y="17"/>
                      </a:lnTo>
                      <a:lnTo>
                        <a:pt x="799" y="17"/>
                      </a:lnTo>
                      <a:lnTo>
                        <a:pt x="798" y="18"/>
                      </a:lnTo>
                      <a:lnTo>
                        <a:pt x="796" y="18"/>
                      </a:lnTo>
                      <a:lnTo>
                        <a:pt x="796" y="21"/>
                      </a:lnTo>
                      <a:lnTo>
                        <a:pt x="798" y="21"/>
                      </a:lnTo>
                      <a:lnTo>
                        <a:pt x="798" y="20"/>
                      </a:lnTo>
                      <a:lnTo>
                        <a:pt x="798" y="20"/>
                      </a:lnTo>
                      <a:lnTo>
                        <a:pt x="798" y="20"/>
                      </a:lnTo>
                      <a:lnTo>
                        <a:pt x="798" y="18"/>
                      </a:lnTo>
                      <a:lnTo>
                        <a:pt x="800" y="18"/>
                      </a:lnTo>
                      <a:lnTo>
                        <a:pt x="800" y="18"/>
                      </a:lnTo>
                      <a:lnTo>
                        <a:pt x="802" y="20"/>
                      </a:lnTo>
                      <a:lnTo>
                        <a:pt x="802" y="20"/>
                      </a:lnTo>
                      <a:lnTo>
                        <a:pt x="802" y="20"/>
                      </a:lnTo>
                      <a:lnTo>
                        <a:pt x="803" y="18"/>
                      </a:lnTo>
                      <a:lnTo>
                        <a:pt x="803" y="18"/>
                      </a:lnTo>
                      <a:lnTo>
                        <a:pt x="803" y="18"/>
                      </a:lnTo>
                      <a:lnTo>
                        <a:pt x="807" y="17"/>
                      </a:lnTo>
                      <a:lnTo>
                        <a:pt x="807" y="16"/>
                      </a:lnTo>
                      <a:close/>
                      <a:moveTo>
                        <a:pt x="845" y="13"/>
                      </a:moveTo>
                      <a:lnTo>
                        <a:pt x="842" y="13"/>
                      </a:lnTo>
                      <a:lnTo>
                        <a:pt x="840" y="15"/>
                      </a:lnTo>
                      <a:lnTo>
                        <a:pt x="836" y="15"/>
                      </a:lnTo>
                      <a:lnTo>
                        <a:pt x="832" y="16"/>
                      </a:lnTo>
                      <a:lnTo>
                        <a:pt x="832" y="17"/>
                      </a:lnTo>
                      <a:lnTo>
                        <a:pt x="836" y="17"/>
                      </a:lnTo>
                      <a:lnTo>
                        <a:pt x="836" y="17"/>
                      </a:lnTo>
                      <a:lnTo>
                        <a:pt x="836" y="17"/>
                      </a:lnTo>
                      <a:lnTo>
                        <a:pt x="838" y="17"/>
                      </a:lnTo>
                      <a:lnTo>
                        <a:pt x="838" y="17"/>
                      </a:lnTo>
                      <a:lnTo>
                        <a:pt x="840" y="17"/>
                      </a:lnTo>
                      <a:lnTo>
                        <a:pt x="842" y="17"/>
                      </a:lnTo>
                      <a:lnTo>
                        <a:pt x="842" y="16"/>
                      </a:lnTo>
                      <a:lnTo>
                        <a:pt x="845" y="16"/>
                      </a:lnTo>
                      <a:lnTo>
                        <a:pt x="859" y="15"/>
                      </a:lnTo>
                      <a:lnTo>
                        <a:pt x="872" y="15"/>
                      </a:lnTo>
                      <a:lnTo>
                        <a:pt x="872" y="13"/>
                      </a:lnTo>
                      <a:lnTo>
                        <a:pt x="845" y="13"/>
                      </a:lnTo>
                      <a:close/>
                      <a:moveTo>
                        <a:pt x="813" y="11"/>
                      </a:moveTo>
                      <a:lnTo>
                        <a:pt x="813" y="13"/>
                      </a:lnTo>
                      <a:lnTo>
                        <a:pt x="813" y="16"/>
                      </a:lnTo>
                      <a:lnTo>
                        <a:pt x="812" y="16"/>
                      </a:lnTo>
                      <a:lnTo>
                        <a:pt x="812" y="17"/>
                      </a:lnTo>
                      <a:lnTo>
                        <a:pt x="813" y="17"/>
                      </a:lnTo>
                      <a:lnTo>
                        <a:pt x="813" y="17"/>
                      </a:lnTo>
                      <a:lnTo>
                        <a:pt x="813" y="17"/>
                      </a:lnTo>
                      <a:lnTo>
                        <a:pt x="815" y="17"/>
                      </a:lnTo>
                      <a:lnTo>
                        <a:pt x="815" y="17"/>
                      </a:lnTo>
                      <a:lnTo>
                        <a:pt x="815" y="17"/>
                      </a:lnTo>
                      <a:lnTo>
                        <a:pt x="816" y="20"/>
                      </a:lnTo>
                      <a:lnTo>
                        <a:pt x="817" y="20"/>
                      </a:lnTo>
                      <a:lnTo>
                        <a:pt x="817" y="18"/>
                      </a:lnTo>
                      <a:lnTo>
                        <a:pt x="817" y="18"/>
                      </a:lnTo>
                      <a:lnTo>
                        <a:pt x="817" y="17"/>
                      </a:lnTo>
                      <a:lnTo>
                        <a:pt x="824" y="17"/>
                      </a:lnTo>
                      <a:lnTo>
                        <a:pt x="824" y="16"/>
                      </a:lnTo>
                      <a:lnTo>
                        <a:pt x="825" y="16"/>
                      </a:lnTo>
                      <a:lnTo>
                        <a:pt x="825" y="16"/>
                      </a:lnTo>
                      <a:lnTo>
                        <a:pt x="825" y="17"/>
                      </a:lnTo>
                      <a:lnTo>
                        <a:pt x="830" y="17"/>
                      </a:lnTo>
                      <a:lnTo>
                        <a:pt x="830" y="16"/>
                      </a:lnTo>
                      <a:lnTo>
                        <a:pt x="829" y="16"/>
                      </a:lnTo>
                      <a:lnTo>
                        <a:pt x="827" y="15"/>
                      </a:lnTo>
                      <a:lnTo>
                        <a:pt x="824" y="13"/>
                      </a:lnTo>
                      <a:lnTo>
                        <a:pt x="823" y="15"/>
                      </a:lnTo>
                      <a:lnTo>
                        <a:pt x="820" y="15"/>
                      </a:lnTo>
                      <a:lnTo>
                        <a:pt x="817" y="16"/>
                      </a:lnTo>
                      <a:lnTo>
                        <a:pt x="817" y="15"/>
                      </a:lnTo>
                      <a:lnTo>
                        <a:pt x="815" y="13"/>
                      </a:lnTo>
                      <a:lnTo>
                        <a:pt x="815" y="11"/>
                      </a:lnTo>
                      <a:lnTo>
                        <a:pt x="813" y="11"/>
                      </a:lnTo>
                      <a:close/>
                      <a:moveTo>
                        <a:pt x="833" y="0"/>
                      </a:moveTo>
                      <a:lnTo>
                        <a:pt x="833" y="0"/>
                      </a:lnTo>
                      <a:lnTo>
                        <a:pt x="833" y="0"/>
                      </a:lnTo>
                      <a:lnTo>
                        <a:pt x="836" y="1"/>
                      </a:lnTo>
                      <a:lnTo>
                        <a:pt x="837" y="3"/>
                      </a:lnTo>
                      <a:lnTo>
                        <a:pt x="841" y="3"/>
                      </a:lnTo>
                      <a:lnTo>
                        <a:pt x="841" y="4"/>
                      </a:lnTo>
                      <a:lnTo>
                        <a:pt x="844" y="4"/>
                      </a:lnTo>
                      <a:lnTo>
                        <a:pt x="844" y="4"/>
                      </a:lnTo>
                      <a:lnTo>
                        <a:pt x="849" y="4"/>
                      </a:lnTo>
                      <a:lnTo>
                        <a:pt x="849" y="3"/>
                      </a:lnTo>
                      <a:lnTo>
                        <a:pt x="853" y="3"/>
                      </a:lnTo>
                      <a:lnTo>
                        <a:pt x="853" y="3"/>
                      </a:lnTo>
                      <a:lnTo>
                        <a:pt x="855" y="3"/>
                      </a:lnTo>
                      <a:lnTo>
                        <a:pt x="857" y="1"/>
                      </a:lnTo>
                      <a:lnTo>
                        <a:pt x="863" y="3"/>
                      </a:lnTo>
                      <a:lnTo>
                        <a:pt x="863" y="3"/>
                      </a:lnTo>
                      <a:lnTo>
                        <a:pt x="866" y="3"/>
                      </a:lnTo>
                      <a:lnTo>
                        <a:pt x="866" y="4"/>
                      </a:lnTo>
                      <a:lnTo>
                        <a:pt x="872" y="4"/>
                      </a:lnTo>
                      <a:lnTo>
                        <a:pt x="875" y="4"/>
                      </a:lnTo>
                      <a:lnTo>
                        <a:pt x="879" y="4"/>
                      </a:lnTo>
                      <a:lnTo>
                        <a:pt x="880" y="4"/>
                      </a:lnTo>
                      <a:lnTo>
                        <a:pt x="880" y="4"/>
                      </a:lnTo>
                      <a:lnTo>
                        <a:pt x="881" y="4"/>
                      </a:lnTo>
                      <a:lnTo>
                        <a:pt x="881" y="4"/>
                      </a:lnTo>
                      <a:lnTo>
                        <a:pt x="883" y="4"/>
                      </a:lnTo>
                      <a:lnTo>
                        <a:pt x="884" y="5"/>
                      </a:lnTo>
                      <a:lnTo>
                        <a:pt x="884" y="5"/>
                      </a:lnTo>
                      <a:lnTo>
                        <a:pt x="884" y="7"/>
                      </a:lnTo>
                      <a:lnTo>
                        <a:pt x="883" y="8"/>
                      </a:lnTo>
                      <a:lnTo>
                        <a:pt x="880" y="8"/>
                      </a:lnTo>
                      <a:lnTo>
                        <a:pt x="879" y="9"/>
                      </a:lnTo>
                      <a:lnTo>
                        <a:pt x="876" y="12"/>
                      </a:lnTo>
                      <a:lnTo>
                        <a:pt x="875" y="13"/>
                      </a:lnTo>
                      <a:lnTo>
                        <a:pt x="875" y="13"/>
                      </a:lnTo>
                      <a:lnTo>
                        <a:pt x="879" y="13"/>
                      </a:lnTo>
                      <a:lnTo>
                        <a:pt x="879" y="13"/>
                      </a:lnTo>
                      <a:lnTo>
                        <a:pt x="883" y="12"/>
                      </a:lnTo>
                      <a:lnTo>
                        <a:pt x="883" y="12"/>
                      </a:lnTo>
                      <a:lnTo>
                        <a:pt x="885" y="12"/>
                      </a:lnTo>
                      <a:lnTo>
                        <a:pt x="887" y="11"/>
                      </a:lnTo>
                      <a:lnTo>
                        <a:pt x="888" y="9"/>
                      </a:lnTo>
                      <a:lnTo>
                        <a:pt x="889" y="8"/>
                      </a:lnTo>
                      <a:lnTo>
                        <a:pt x="891" y="8"/>
                      </a:lnTo>
                      <a:lnTo>
                        <a:pt x="893" y="8"/>
                      </a:lnTo>
                      <a:lnTo>
                        <a:pt x="896" y="9"/>
                      </a:lnTo>
                      <a:lnTo>
                        <a:pt x="897" y="11"/>
                      </a:lnTo>
                      <a:lnTo>
                        <a:pt x="899" y="12"/>
                      </a:lnTo>
                      <a:lnTo>
                        <a:pt x="900" y="13"/>
                      </a:lnTo>
                      <a:lnTo>
                        <a:pt x="900" y="16"/>
                      </a:lnTo>
                      <a:lnTo>
                        <a:pt x="899" y="17"/>
                      </a:lnTo>
                      <a:lnTo>
                        <a:pt x="897" y="17"/>
                      </a:lnTo>
                      <a:lnTo>
                        <a:pt x="895" y="17"/>
                      </a:lnTo>
                      <a:lnTo>
                        <a:pt x="895" y="18"/>
                      </a:lnTo>
                      <a:lnTo>
                        <a:pt x="892" y="18"/>
                      </a:lnTo>
                      <a:lnTo>
                        <a:pt x="892" y="20"/>
                      </a:lnTo>
                      <a:lnTo>
                        <a:pt x="896" y="20"/>
                      </a:lnTo>
                      <a:lnTo>
                        <a:pt x="901" y="18"/>
                      </a:lnTo>
                      <a:lnTo>
                        <a:pt x="901" y="17"/>
                      </a:lnTo>
                      <a:lnTo>
                        <a:pt x="904" y="17"/>
                      </a:lnTo>
                      <a:lnTo>
                        <a:pt x="904" y="16"/>
                      </a:lnTo>
                      <a:lnTo>
                        <a:pt x="905" y="16"/>
                      </a:lnTo>
                      <a:lnTo>
                        <a:pt x="905" y="16"/>
                      </a:lnTo>
                      <a:lnTo>
                        <a:pt x="905" y="15"/>
                      </a:lnTo>
                      <a:lnTo>
                        <a:pt x="906" y="16"/>
                      </a:lnTo>
                      <a:lnTo>
                        <a:pt x="906" y="16"/>
                      </a:lnTo>
                      <a:lnTo>
                        <a:pt x="906" y="16"/>
                      </a:lnTo>
                      <a:lnTo>
                        <a:pt x="906" y="18"/>
                      </a:lnTo>
                      <a:lnTo>
                        <a:pt x="908" y="18"/>
                      </a:lnTo>
                      <a:lnTo>
                        <a:pt x="908" y="17"/>
                      </a:lnTo>
                      <a:lnTo>
                        <a:pt x="909" y="17"/>
                      </a:lnTo>
                      <a:lnTo>
                        <a:pt x="910" y="17"/>
                      </a:lnTo>
                      <a:lnTo>
                        <a:pt x="910" y="17"/>
                      </a:lnTo>
                      <a:lnTo>
                        <a:pt x="913" y="17"/>
                      </a:lnTo>
                      <a:lnTo>
                        <a:pt x="913" y="18"/>
                      </a:lnTo>
                      <a:lnTo>
                        <a:pt x="913" y="18"/>
                      </a:lnTo>
                      <a:lnTo>
                        <a:pt x="914" y="18"/>
                      </a:lnTo>
                      <a:lnTo>
                        <a:pt x="914" y="21"/>
                      </a:lnTo>
                      <a:lnTo>
                        <a:pt x="925" y="20"/>
                      </a:lnTo>
                      <a:lnTo>
                        <a:pt x="926" y="21"/>
                      </a:lnTo>
                      <a:lnTo>
                        <a:pt x="934" y="22"/>
                      </a:lnTo>
                      <a:lnTo>
                        <a:pt x="934" y="25"/>
                      </a:lnTo>
                      <a:lnTo>
                        <a:pt x="933" y="26"/>
                      </a:lnTo>
                      <a:lnTo>
                        <a:pt x="931" y="26"/>
                      </a:lnTo>
                      <a:lnTo>
                        <a:pt x="930" y="28"/>
                      </a:lnTo>
                      <a:lnTo>
                        <a:pt x="926" y="28"/>
                      </a:lnTo>
                      <a:lnTo>
                        <a:pt x="923" y="30"/>
                      </a:lnTo>
                      <a:lnTo>
                        <a:pt x="922" y="30"/>
                      </a:lnTo>
                      <a:lnTo>
                        <a:pt x="922" y="32"/>
                      </a:lnTo>
                      <a:lnTo>
                        <a:pt x="919" y="32"/>
                      </a:lnTo>
                      <a:lnTo>
                        <a:pt x="919" y="30"/>
                      </a:lnTo>
                      <a:lnTo>
                        <a:pt x="908" y="32"/>
                      </a:lnTo>
                      <a:lnTo>
                        <a:pt x="908" y="32"/>
                      </a:lnTo>
                      <a:lnTo>
                        <a:pt x="905" y="32"/>
                      </a:lnTo>
                      <a:lnTo>
                        <a:pt x="905" y="33"/>
                      </a:lnTo>
                      <a:lnTo>
                        <a:pt x="902" y="33"/>
                      </a:lnTo>
                      <a:lnTo>
                        <a:pt x="899" y="33"/>
                      </a:lnTo>
                      <a:lnTo>
                        <a:pt x="896" y="32"/>
                      </a:lnTo>
                      <a:lnTo>
                        <a:pt x="892" y="32"/>
                      </a:lnTo>
                      <a:lnTo>
                        <a:pt x="889" y="32"/>
                      </a:lnTo>
                      <a:lnTo>
                        <a:pt x="885" y="32"/>
                      </a:lnTo>
                      <a:lnTo>
                        <a:pt x="885" y="32"/>
                      </a:lnTo>
                      <a:lnTo>
                        <a:pt x="876" y="32"/>
                      </a:lnTo>
                      <a:lnTo>
                        <a:pt x="871" y="32"/>
                      </a:lnTo>
                      <a:lnTo>
                        <a:pt x="871" y="32"/>
                      </a:lnTo>
                      <a:lnTo>
                        <a:pt x="867" y="32"/>
                      </a:lnTo>
                      <a:lnTo>
                        <a:pt x="867" y="30"/>
                      </a:lnTo>
                      <a:lnTo>
                        <a:pt x="867" y="30"/>
                      </a:lnTo>
                      <a:lnTo>
                        <a:pt x="867" y="32"/>
                      </a:lnTo>
                      <a:lnTo>
                        <a:pt x="851" y="32"/>
                      </a:lnTo>
                      <a:lnTo>
                        <a:pt x="850" y="32"/>
                      </a:lnTo>
                      <a:lnTo>
                        <a:pt x="849" y="30"/>
                      </a:lnTo>
                      <a:lnTo>
                        <a:pt x="846" y="30"/>
                      </a:lnTo>
                      <a:lnTo>
                        <a:pt x="845" y="30"/>
                      </a:lnTo>
                      <a:lnTo>
                        <a:pt x="845" y="32"/>
                      </a:lnTo>
                      <a:lnTo>
                        <a:pt x="844" y="32"/>
                      </a:lnTo>
                      <a:lnTo>
                        <a:pt x="844" y="32"/>
                      </a:lnTo>
                      <a:lnTo>
                        <a:pt x="840" y="33"/>
                      </a:lnTo>
                      <a:lnTo>
                        <a:pt x="840" y="34"/>
                      </a:lnTo>
                      <a:lnTo>
                        <a:pt x="838" y="34"/>
                      </a:lnTo>
                      <a:lnTo>
                        <a:pt x="837" y="36"/>
                      </a:lnTo>
                      <a:lnTo>
                        <a:pt x="834" y="36"/>
                      </a:lnTo>
                      <a:lnTo>
                        <a:pt x="832" y="36"/>
                      </a:lnTo>
                      <a:lnTo>
                        <a:pt x="832" y="36"/>
                      </a:lnTo>
                      <a:lnTo>
                        <a:pt x="832" y="37"/>
                      </a:lnTo>
                      <a:lnTo>
                        <a:pt x="830" y="38"/>
                      </a:lnTo>
                      <a:lnTo>
                        <a:pt x="829" y="38"/>
                      </a:lnTo>
                      <a:lnTo>
                        <a:pt x="829" y="38"/>
                      </a:lnTo>
                      <a:lnTo>
                        <a:pt x="827" y="38"/>
                      </a:lnTo>
                      <a:lnTo>
                        <a:pt x="827" y="39"/>
                      </a:lnTo>
                      <a:lnTo>
                        <a:pt x="823" y="39"/>
                      </a:lnTo>
                      <a:lnTo>
                        <a:pt x="820" y="39"/>
                      </a:lnTo>
                      <a:lnTo>
                        <a:pt x="819" y="41"/>
                      </a:lnTo>
                      <a:lnTo>
                        <a:pt x="817" y="41"/>
                      </a:lnTo>
                      <a:lnTo>
                        <a:pt x="816" y="43"/>
                      </a:lnTo>
                      <a:lnTo>
                        <a:pt x="820" y="43"/>
                      </a:lnTo>
                      <a:lnTo>
                        <a:pt x="820" y="42"/>
                      </a:lnTo>
                      <a:lnTo>
                        <a:pt x="821" y="41"/>
                      </a:lnTo>
                      <a:lnTo>
                        <a:pt x="824" y="41"/>
                      </a:lnTo>
                      <a:lnTo>
                        <a:pt x="825" y="41"/>
                      </a:lnTo>
                      <a:lnTo>
                        <a:pt x="829" y="41"/>
                      </a:lnTo>
                      <a:lnTo>
                        <a:pt x="830" y="39"/>
                      </a:lnTo>
                      <a:lnTo>
                        <a:pt x="832" y="39"/>
                      </a:lnTo>
                      <a:lnTo>
                        <a:pt x="833" y="39"/>
                      </a:lnTo>
                      <a:lnTo>
                        <a:pt x="834" y="38"/>
                      </a:lnTo>
                      <a:lnTo>
                        <a:pt x="836" y="38"/>
                      </a:lnTo>
                      <a:lnTo>
                        <a:pt x="836" y="37"/>
                      </a:lnTo>
                      <a:lnTo>
                        <a:pt x="840" y="37"/>
                      </a:lnTo>
                      <a:lnTo>
                        <a:pt x="840" y="36"/>
                      </a:lnTo>
                      <a:lnTo>
                        <a:pt x="844" y="37"/>
                      </a:lnTo>
                      <a:lnTo>
                        <a:pt x="844" y="36"/>
                      </a:lnTo>
                      <a:lnTo>
                        <a:pt x="847" y="36"/>
                      </a:lnTo>
                      <a:lnTo>
                        <a:pt x="849" y="36"/>
                      </a:lnTo>
                      <a:lnTo>
                        <a:pt x="850" y="37"/>
                      </a:lnTo>
                      <a:lnTo>
                        <a:pt x="853" y="37"/>
                      </a:lnTo>
                      <a:lnTo>
                        <a:pt x="854" y="37"/>
                      </a:lnTo>
                      <a:lnTo>
                        <a:pt x="854" y="36"/>
                      </a:lnTo>
                      <a:lnTo>
                        <a:pt x="858" y="36"/>
                      </a:lnTo>
                      <a:lnTo>
                        <a:pt x="858" y="36"/>
                      </a:lnTo>
                      <a:lnTo>
                        <a:pt x="868" y="36"/>
                      </a:lnTo>
                      <a:lnTo>
                        <a:pt x="874" y="36"/>
                      </a:lnTo>
                      <a:lnTo>
                        <a:pt x="878" y="36"/>
                      </a:lnTo>
                      <a:lnTo>
                        <a:pt x="883" y="36"/>
                      </a:lnTo>
                      <a:lnTo>
                        <a:pt x="883" y="38"/>
                      </a:lnTo>
                      <a:lnTo>
                        <a:pt x="881" y="41"/>
                      </a:lnTo>
                      <a:lnTo>
                        <a:pt x="881" y="42"/>
                      </a:lnTo>
                      <a:lnTo>
                        <a:pt x="888" y="42"/>
                      </a:lnTo>
                      <a:lnTo>
                        <a:pt x="888" y="41"/>
                      </a:lnTo>
                      <a:lnTo>
                        <a:pt x="892" y="41"/>
                      </a:lnTo>
                      <a:lnTo>
                        <a:pt x="900" y="41"/>
                      </a:lnTo>
                      <a:lnTo>
                        <a:pt x="900" y="41"/>
                      </a:lnTo>
                      <a:lnTo>
                        <a:pt x="902" y="41"/>
                      </a:lnTo>
                      <a:lnTo>
                        <a:pt x="902" y="36"/>
                      </a:lnTo>
                      <a:lnTo>
                        <a:pt x="904" y="36"/>
                      </a:lnTo>
                      <a:lnTo>
                        <a:pt x="905" y="36"/>
                      </a:lnTo>
                      <a:lnTo>
                        <a:pt x="908" y="34"/>
                      </a:lnTo>
                      <a:lnTo>
                        <a:pt x="908" y="34"/>
                      </a:lnTo>
                      <a:lnTo>
                        <a:pt x="909" y="36"/>
                      </a:lnTo>
                      <a:lnTo>
                        <a:pt x="912" y="36"/>
                      </a:lnTo>
                      <a:lnTo>
                        <a:pt x="916" y="36"/>
                      </a:lnTo>
                      <a:lnTo>
                        <a:pt x="919" y="34"/>
                      </a:lnTo>
                      <a:lnTo>
                        <a:pt x="919" y="38"/>
                      </a:lnTo>
                      <a:lnTo>
                        <a:pt x="919" y="38"/>
                      </a:lnTo>
                      <a:lnTo>
                        <a:pt x="919" y="39"/>
                      </a:lnTo>
                      <a:lnTo>
                        <a:pt x="918" y="39"/>
                      </a:lnTo>
                      <a:lnTo>
                        <a:pt x="918" y="42"/>
                      </a:lnTo>
                      <a:lnTo>
                        <a:pt x="914" y="45"/>
                      </a:lnTo>
                      <a:lnTo>
                        <a:pt x="914" y="46"/>
                      </a:lnTo>
                      <a:lnTo>
                        <a:pt x="909" y="47"/>
                      </a:lnTo>
                      <a:lnTo>
                        <a:pt x="908" y="49"/>
                      </a:lnTo>
                      <a:lnTo>
                        <a:pt x="905" y="49"/>
                      </a:lnTo>
                      <a:lnTo>
                        <a:pt x="905" y="49"/>
                      </a:lnTo>
                      <a:lnTo>
                        <a:pt x="904" y="49"/>
                      </a:lnTo>
                      <a:lnTo>
                        <a:pt x="901" y="49"/>
                      </a:lnTo>
                      <a:lnTo>
                        <a:pt x="899" y="50"/>
                      </a:lnTo>
                      <a:lnTo>
                        <a:pt x="897" y="51"/>
                      </a:lnTo>
                      <a:lnTo>
                        <a:pt x="897" y="51"/>
                      </a:lnTo>
                      <a:lnTo>
                        <a:pt x="897" y="53"/>
                      </a:lnTo>
                      <a:lnTo>
                        <a:pt x="897" y="53"/>
                      </a:lnTo>
                      <a:lnTo>
                        <a:pt x="897" y="53"/>
                      </a:lnTo>
                      <a:lnTo>
                        <a:pt x="900" y="53"/>
                      </a:lnTo>
                      <a:lnTo>
                        <a:pt x="902" y="54"/>
                      </a:lnTo>
                      <a:lnTo>
                        <a:pt x="902" y="53"/>
                      </a:lnTo>
                      <a:lnTo>
                        <a:pt x="904" y="53"/>
                      </a:lnTo>
                      <a:lnTo>
                        <a:pt x="905" y="53"/>
                      </a:lnTo>
                      <a:lnTo>
                        <a:pt x="906" y="53"/>
                      </a:lnTo>
                      <a:lnTo>
                        <a:pt x="906" y="53"/>
                      </a:lnTo>
                      <a:lnTo>
                        <a:pt x="908" y="53"/>
                      </a:lnTo>
                      <a:lnTo>
                        <a:pt x="910" y="53"/>
                      </a:lnTo>
                      <a:lnTo>
                        <a:pt x="913" y="53"/>
                      </a:lnTo>
                      <a:lnTo>
                        <a:pt x="916" y="53"/>
                      </a:lnTo>
                      <a:lnTo>
                        <a:pt x="918" y="51"/>
                      </a:lnTo>
                      <a:lnTo>
                        <a:pt x="919" y="51"/>
                      </a:lnTo>
                      <a:lnTo>
                        <a:pt x="923" y="47"/>
                      </a:lnTo>
                      <a:lnTo>
                        <a:pt x="926" y="47"/>
                      </a:lnTo>
                      <a:lnTo>
                        <a:pt x="926" y="46"/>
                      </a:lnTo>
                      <a:lnTo>
                        <a:pt x="929" y="46"/>
                      </a:lnTo>
                      <a:lnTo>
                        <a:pt x="929" y="45"/>
                      </a:lnTo>
                      <a:lnTo>
                        <a:pt x="930" y="45"/>
                      </a:lnTo>
                      <a:lnTo>
                        <a:pt x="931" y="43"/>
                      </a:lnTo>
                      <a:lnTo>
                        <a:pt x="934" y="43"/>
                      </a:lnTo>
                      <a:lnTo>
                        <a:pt x="935" y="41"/>
                      </a:lnTo>
                      <a:lnTo>
                        <a:pt x="936" y="41"/>
                      </a:lnTo>
                      <a:lnTo>
                        <a:pt x="936" y="41"/>
                      </a:lnTo>
                      <a:lnTo>
                        <a:pt x="936" y="43"/>
                      </a:lnTo>
                      <a:lnTo>
                        <a:pt x="938" y="43"/>
                      </a:lnTo>
                      <a:lnTo>
                        <a:pt x="938" y="46"/>
                      </a:lnTo>
                      <a:lnTo>
                        <a:pt x="939" y="46"/>
                      </a:lnTo>
                      <a:lnTo>
                        <a:pt x="939" y="45"/>
                      </a:lnTo>
                      <a:lnTo>
                        <a:pt x="940" y="43"/>
                      </a:lnTo>
                      <a:lnTo>
                        <a:pt x="940" y="42"/>
                      </a:lnTo>
                      <a:lnTo>
                        <a:pt x="944" y="45"/>
                      </a:lnTo>
                      <a:lnTo>
                        <a:pt x="948" y="46"/>
                      </a:lnTo>
                      <a:lnTo>
                        <a:pt x="948" y="43"/>
                      </a:lnTo>
                      <a:lnTo>
                        <a:pt x="957" y="42"/>
                      </a:lnTo>
                      <a:lnTo>
                        <a:pt x="959" y="38"/>
                      </a:lnTo>
                      <a:lnTo>
                        <a:pt x="965" y="38"/>
                      </a:lnTo>
                      <a:lnTo>
                        <a:pt x="965" y="39"/>
                      </a:lnTo>
                      <a:lnTo>
                        <a:pt x="967" y="39"/>
                      </a:lnTo>
                      <a:lnTo>
                        <a:pt x="968" y="39"/>
                      </a:lnTo>
                      <a:lnTo>
                        <a:pt x="969" y="38"/>
                      </a:lnTo>
                      <a:lnTo>
                        <a:pt x="972" y="38"/>
                      </a:lnTo>
                      <a:lnTo>
                        <a:pt x="976" y="39"/>
                      </a:lnTo>
                      <a:lnTo>
                        <a:pt x="978" y="39"/>
                      </a:lnTo>
                      <a:lnTo>
                        <a:pt x="986" y="39"/>
                      </a:lnTo>
                      <a:lnTo>
                        <a:pt x="986" y="41"/>
                      </a:lnTo>
                      <a:lnTo>
                        <a:pt x="990" y="41"/>
                      </a:lnTo>
                      <a:lnTo>
                        <a:pt x="990" y="41"/>
                      </a:lnTo>
                      <a:lnTo>
                        <a:pt x="991" y="41"/>
                      </a:lnTo>
                      <a:lnTo>
                        <a:pt x="994" y="41"/>
                      </a:lnTo>
                      <a:lnTo>
                        <a:pt x="998" y="41"/>
                      </a:lnTo>
                      <a:lnTo>
                        <a:pt x="1003" y="41"/>
                      </a:lnTo>
                      <a:lnTo>
                        <a:pt x="1003" y="42"/>
                      </a:lnTo>
                      <a:lnTo>
                        <a:pt x="1003" y="43"/>
                      </a:lnTo>
                      <a:lnTo>
                        <a:pt x="1005" y="43"/>
                      </a:lnTo>
                      <a:lnTo>
                        <a:pt x="1006" y="45"/>
                      </a:lnTo>
                      <a:lnTo>
                        <a:pt x="1005" y="45"/>
                      </a:lnTo>
                      <a:lnTo>
                        <a:pt x="1003" y="47"/>
                      </a:lnTo>
                      <a:lnTo>
                        <a:pt x="1002" y="47"/>
                      </a:lnTo>
                      <a:lnTo>
                        <a:pt x="1001" y="47"/>
                      </a:lnTo>
                      <a:lnTo>
                        <a:pt x="999" y="46"/>
                      </a:lnTo>
                      <a:lnTo>
                        <a:pt x="998" y="46"/>
                      </a:lnTo>
                      <a:lnTo>
                        <a:pt x="998" y="47"/>
                      </a:lnTo>
                      <a:lnTo>
                        <a:pt x="997" y="47"/>
                      </a:lnTo>
                      <a:lnTo>
                        <a:pt x="995" y="49"/>
                      </a:lnTo>
                      <a:lnTo>
                        <a:pt x="994" y="49"/>
                      </a:lnTo>
                      <a:lnTo>
                        <a:pt x="994" y="50"/>
                      </a:lnTo>
                      <a:lnTo>
                        <a:pt x="990" y="50"/>
                      </a:lnTo>
                      <a:lnTo>
                        <a:pt x="990" y="50"/>
                      </a:lnTo>
                      <a:lnTo>
                        <a:pt x="989" y="50"/>
                      </a:lnTo>
                      <a:lnTo>
                        <a:pt x="989" y="53"/>
                      </a:lnTo>
                      <a:lnTo>
                        <a:pt x="986" y="54"/>
                      </a:lnTo>
                      <a:lnTo>
                        <a:pt x="984" y="54"/>
                      </a:lnTo>
                      <a:lnTo>
                        <a:pt x="981" y="54"/>
                      </a:lnTo>
                      <a:lnTo>
                        <a:pt x="981" y="55"/>
                      </a:lnTo>
                      <a:lnTo>
                        <a:pt x="980" y="55"/>
                      </a:lnTo>
                      <a:lnTo>
                        <a:pt x="980" y="56"/>
                      </a:lnTo>
                      <a:lnTo>
                        <a:pt x="972" y="55"/>
                      </a:lnTo>
                      <a:lnTo>
                        <a:pt x="972" y="56"/>
                      </a:lnTo>
                      <a:lnTo>
                        <a:pt x="967" y="56"/>
                      </a:lnTo>
                      <a:lnTo>
                        <a:pt x="967" y="56"/>
                      </a:lnTo>
                      <a:lnTo>
                        <a:pt x="957" y="55"/>
                      </a:lnTo>
                      <a:lnTo>
                        <a:pt x="956" y="58"/>
                      </a:lnTo>
                      <a:lnTo>
                        <a:pt x="947" y="58"/>
                      </a:lnTo>
                      <a:lnTo>
                        <a:pt x="947" y="59"/>
                      </a:lnTo>
                      <a:lnTo>
                        <a:pt x="948" y="59"/>
                      </a:lnTo>
                      <a:lnTo>
                        <a:pt x="951" y="60"/>
                      </a:lnTo>
                      <a:lnTo>
                        <a:pt x="953" y="62"/>
                      </a:lnTo>
                      <a:lnTo>
                        <a:pt x="957" y="60"/>
                      </a:lnTo>
                      <a:lnTo>
                        <a:pt x="961" y="59"/>
                      </a:lnTo>
                      <a:lnTo>
                        <a:pt x="967" y="60"/>
                      </a:lnTo>
                      <a:lnTo>
                        <a:pt x="969" y="58"/>
                      </a:lnTo>
                      <a:lnTo>
                        <a:pt x="971" y="58"/>
                      </a:lnTo>
                      <a:lnTo>
                        <a:pt x="972" y="58"/>
                      </a:lnTo>
                      <a:lnTo>
                        <a:pt x="973" y="58"/>
                      </a:lnTo>
                      <a:lnTo>
                        <a:pt x="976" y="58"/>
                      </a:lnTo>
                      <a:lnTo>
                        <a:pt x="977" y="58"/>
                      </a:lnTo>
                      <a:lnTo>
                        <a:pt x="977" y="58"/>
                      </a:lnTo>
                      <a:lnTo>
                        <a:pt x="977" y="60"/>
                      </a:lnTo>
                      <a:lnTo>
                        <a:pt x="976" y="62"/>
                      </a:lnTo>
                      <a:lnTo>
                        <a:pt x="974" y="63"/>
                      </a:lnTo>
                      <a:lnTo>
                        <a:pt x="973" y="64"/>
                      </a:lnTo>
                      <a:lnTo>
                        <a:pt x="972" y="64"/>
                      </a:lnTo>
                      <a:lnTo>
                        <a:pt x="972" y="64"/>
                      </a:lnTo>
                      <a:lnTo>
                        <a:pt x="969" y="67"/>
                      </a:lnTo>
                      <a:lnTo>
                        <a:pt x="968" y="68"/>
                      </a:lnTo>
                      <a:lnTo>
                        <a:pt x="964" y="68"/>
                      </a:lnTo>
                      <a:lnTo>
                        <a:pt x="964" y="68"/>
                      </a:lnTo>
                      <a:lnTo>
                        <a:pt x="963" y="68"/>
                      </a:lnTo>
                      <a:lnTo>
                        <a:pt x="960" y="68"/>
                      </a:lnTo>
                      <a:lnTo>
                        <a:pt x="959" y="68"/>
                      </a:lnTo>
                      <a:lnTo>
                        <a:pt x="957" y="68"/>
                      </a:lnTo>
                      <a:lnTo>
                        <a:pt x="951" y="67"/>
                      </a:lnTo>
                      <a:lnTo>
                        <a:pt x="946" y="66"/>
                      </a:lnTo>
                      <a:lnTo>
                        <a:pt x="938" y="66"/>
                      </a:lnTo>
                      <a:lnTo>
                        <a:pt x="938" y="66"/>
                      </a:lnTo>
                      <a:lnTo>
                        <a:pt x="938" y="67"/>
                      </a:lnTo>
                      <a:lnTo>
                        <a:pt x="936" y="67"/>
                      </a:lnTo>
                      <a:lnTo>
                        <a:pt x="936" y="67"/>
                      </a:lnTo>
                      <a:lnTo>
                        <a:pt x="935" y="68"/>
                      </a:lnTo>
                      <a:lnTo>
                        <a:pt x="935" y="68"/>
                      </a:lnTo>
                      <a:lnTo>
                        <a:pt x="935" y="70"/>
                      </a:lnTo>
                      <a:lnTo>
                        <a:pt x="935" y="70"/>
                      </a:lnTo>
                      <a:lnTo>
                        <a:pt x="936" y="70"/>
                      </a:lnTo>
                      <a:lnTo>
                        <a:pt x="936" y="71"/>
                      </a:lnTo>
                      <a:lnTo>
                        <a:pt x="936" y="72"/>
                      </a:lnTo>
                      <a:lnTo>
                        <a:pt x="938" y="72"/>
                      </a:lnTo>
                      <a:lnTo>
                        <a:pt x="938" y="75"/>
                      </a:lnTo>
                      <a:lnTo>
                        <a:pt x="938" y="75"/>
                      </a:lnTo>
                      <a:lnTo>
                        <a:pt x="940" y="73"/>
                      </a:lnTo>
                      <a:lnTo>
                        <a:pt x="942" y="73"/>
                      </a:lnTo>
                      <a:lnTo>
                        <a:pt x="944" y="72"/>
                      </a:lnTo>
                      <a:lnTo>
                        <a:pt x="944" y="72"/>
                      </a:lnTo>
                      <a:lnTo>
                        <a:pt x="946" y="72"/>
                      </a:lnTo>
                      <a:lnTo>
                        <a:pt x="946" y="71"/>
                      </a:lnTo>
                      <a:lnTo>
                        <a:pt x="947" y="71"/>
                      </a:lnTo>
                      <a:lnTo>
                        <a:pt x="947" y="70"/>
                      </a:lnTo>
                      <a:lnTo>
                        <a:pt x="950" y="70"/>
                      </a:lnTo>
                      <a:lnTo>
                        <a:pt x="953" y="70"/>
                      </a:lnTo>
                      <a:lnTo>
                        <a:pt x="957" y="71"/>
                      </a:lnTo>
                      <a:lnTo>
                        <a:pt x="960" y="71"/>
                      </a:lnTo>
                      <a:lnTo>
                        <a:pt x="963" y="72"/>
                      </a:lnTo>
                      <a:lnTo>
                        <a:pt x="963" y="73"/>
                      </a:lnTo>
                      <a:lnTo>
                        <a:pt x="961" y="75"/>
                      </a:lnTo>
                      <a:lnTo>
                        <a:pt x="961" y="76"/>
                      </a:lnTo>
                      <a:lnTo>
                        <a:pt x="960" y="76"/>
                      </a:lnTo>
                      <a:lnTo>
                        <a:pt x="959" y="77"/>
                      </a:lnTo>
                      <a:lnTo>
                        <a:pt x="957" y="77"/>
                      </a:lnTo>
                      <a:lnTo>
                        <a:pt x="957" y="77"/>
                      </a:lnTo>
                      <a:lnTo>
                        <a:pt x="957" y="79"/>
                      </a:lnTo>
                      <a:lnTo>
                        <a:pt x="957" y="81"/>
                      </a:lnTo>
                      <a:lnTo>
                        <a:pt x="955" y="81"/>
                      </a:lnTo>
                      <a:lnTo>
                        <a:pt x="951" y="81"/>
                      </a:lnTo>
                      <a:lnTo>
                        <a:pt x="947" y="83"/>
                      </a:lnTo>
                      <a:lnTo>
                        <a:pt x="944" y="83"/>
                      </a:lnTo>
                      <a:lnTo>
                        <a:pt x="944" y="84"/>
                      </a:lnTo>
                      <a:lnTo>
                        <a:pt x="947" y="84"/>
                      </a:lnTo>
                      <a:lnTo>
                        <a:pt x="947" y="88"/>
                      </a:lnTo>
                      <a:lnTo>
                        <a:pt x="946" y="88"/>
                      </a:lnTo>
                      <a:lnTo>
                        <a:pt x="944" y="89"/>
                      </a:lnTo>
                      <a:lnTo>
                        <a:pt x="944" y="92"/>
                      </a:lnTo>
                      <a:lnTo>
                        <a:pt x="944" y="92"/>
                      </a:lnTo>
                      <a:lnTo>
                        <a:pt x="944" y="93"/>
                      </a:lnTo>
                      <a:lnTo>
                        <a:pt x="944" y="93"/>
                      </a:lnTo>
                      <a:lnTo>
                        <a:pt x="944" y="96"/>
                      </a:lnTo>
                      <a:lnTo>
                        <a:pt x="944" y="96"/>
                      </a:lnTo>
                      <a:lnTo>
                        <a:pt x="942" y="97"/>
                      </a:lnTo>
                      <a:lnTo>
                        <a:pt x="940" y="98"/>
                      </a:lnTo>
                      <a:lnTo>
                        <a:pt x="939" y="100"/>
                      </a:lnTo>
                      <a:lnTo>
                        <a:pt x="938" y="100"/>
                      </a:lnTo>
                      <a:lnTo>
                        <a:pt x="936" y="105"/>
                      </a:lnTo>
                      <a:lnTo>
                        <a:pt x="935" y="105"/>
                      </a:lnTo>
                      <a:lnTo>
                        <a:pt x="935" y="105"/>
                      </a:lnTo>
                      <a:lnTo>
                        <a:pt x="934" y="104"/>
                      </a:lnTo>
                      <a:lnTo>
                        <a:pt x="934" y="104"/>
                      </a:lnTo>
                      <a:lnTo>
                        <a:pt x="931" y="104"/>
                      </a:lnTo>
                      <a:lnTo>
                        <a:pt x="931" y="102"/>
                      </a:lnTo>
                      <a:lnTo>
                        <a:pt x="930" y="102"/>
                      </a:lnTo>
                      <a:lnTo>
                        <a:pt x="930" y="102"/>
                      </a:lnTo>
                      <a:lnTo>
                        <a:pt x="923" y="101"/>
                      </a:lnTo>
                      <a:lnTo>
                        <a:pt x="923" y="102"/>
                      </a:lnTo>
                      <a:lnTo>
                        <a:pt x="923" y="105"/>
                      </a:lnTo>
                      <a:lnTo>
                        <a:pt x="923" y="105"/>
                      </a:lnTo>
                      <a:lnTo>
                        <a:pt x="922" y="106"/>
                      </a:lnTo>
                      <a:lnTo>
                        <a:pt x="922" y="106"/>
                      </a:lnTo>
                      <a:lnTo>
                        <a:pt x="923" y="106"/>
                      </a:lnTo>
                      <a:lnTo>
                        <a:pt x="923" y="108"/>
                      </a:lnTo>
                      <a:lnTo>
                        <a:pt x="925" y="108"/>
                      </a:lnTo>
                      <a:lnTo>
                        <a:pt x="925" y="106"/>
                      </a:lnTo>
                      <a:lnTo>
                        <a:pt x="931" y="108"/>
                      </a:lnTo>
                      <a:lnTo>
                        <a:pt x="931" y="109"/>
                      </a:lnTo>
                      <a:lnTo>
                        <a:pt x="938" y="108"/>
                      </a:lnTo>
                      <a:lnTo>
                        <a:pt x="939" y="109"/>
                      </a:lnTo>
                      <a:lnTo>
                        <a:pt x="942" y="110"/>
                      </a:lnTo>
                      <a:lnTo>
                        <a:pt x="946" y="111"/>
                      </a:lnTo>
                      <a:lnTo>
                        <a:pt x="944" y="111"/>
                      </a:lnTo>
                      <a:lnTo>
                        <a:pt x="944" y="111"/>
                      </a:lnTo>
                      <a:lnTo>
                        <a:pt x="944" y="113"/>
                      </a:lnTo>
                      <a:lnTo>
                        <a:pt x="943" y="113"/>
                      </a:lnTo>
                      <a:lnTo>
                        <a:pt x="940" y="114"/>
                      </a:lnTo>
                      <a:lnTo>
                        <a:pt x="939" y="113"/>
                      </a:lnTo>
                      <a:lnTo>
                        <a:pt x="938" y="111"/>
                      </a:lnTo>
                      <a:lnTo>
                        <a:pt x="935" y="111"/>
                      </a:lnTo>
                      <a:lnTo>
                        <a:pt x="935" y="113"/>
                      </a:lnTo>
                      <a:lnTo>
                        <a:pt x="935" y="113"/>
                      </a:lnTo>
                      <a:lnTo>
                        <a:pt x="935" y="114"/>
                      </a:lnTo>
                      <a:lnTo>
                        <a:pt x="936" y="114"/>
                      </a:lnTo>
                      <a:lnTo>
                        <a:pt x="936" y="115"/>
                      </a:lnTo>
                      <a:lnTo>
                        <a:pt x="935" y="115"/>
                      </a:lnTo>
                      <a:lnTo>
                        <a:pt x="935" y="115"/>
                      </a:lnTo>
                      <a:lnTo>
                        <a:pt x="935" y="118"/>
                      </a:lnTo>
                      <a:lnTo>
                        <a:pt x="936" y="118"/>
                      </a:lnTo>
                      <a:lnTo>
                        <a:pt x="938" y="119"/>
                      </a:lnTo>
                      <a:lnTo>
                        <a:pt x="938" y="118"/>
                      </a:lnTo>
                      <a:lnTo>
                        <a:pt x="939" y="118"/>
                      </a:lnTo>
                      <a:lnTo>
                        <a:pt x="940" y="118"/>
                      </a:lnTo>
                      <a:lnTo>
                        <a:pt x="942" y="119"/>
                      </a:lnTo>
                      <a:lnTo>
                        <a:pt x="944" y="119"/>
                      </a:lnTo>
                      <a:lnTo>
                        <a:pt x="944" y="118"/>
                      </a:lnTo>
                      <a:lnTo>
                        <a:pt x="946" y="117"/>
                      </a:lnTo>
                      <a:lnTo>
                        <a:pt x="948" y="117"/>
                      </a:lnTo>
                      <a:lnTo>
                        <a:pt x="950" y="118"/>
                      </a:lnTo>
                      <a:lnTo>
                        <a:pt x="951" y="118"/>
                      </a:lnTo>
                      <a:lnTo>
                        <a:pt x="951" y="119"/>
                      </a:lnTo>
                      <a:lnTo>
                        <a:pt x="951" y="122"/>
                      </a:lnTo>
                      <a:lnTo>
                        <a:pt x="951" y="122"/>
                      </a:lnTo>
                      <a:lnTo>
                        <a:pt x="952" y="122"/>
                      </a:lnTo>
                      <a:lnTo>
                        <a:pt x="953" y="123"/>
                      </a:lnTo>
                      <a:lnTo>
                        <a:pt x="953" y="126"/>
                      </a:lnTo>
                      <a:lnTo>
                        <a:pt x="952" y="126"/>
                      </a:lnTo>
                      <a:lnTo>
                        <a:pt x="953" y="128"/>
                      </a:lnTo>
                      <a:lnTo>
                        <a:pt x="952" y="128"/>
                      </a:lnTo>
                      <a:lnTo>
                        <a:pt x="952" y="128"/>
                      </a:lnTo>
                      <a:lnTo>
                        <a:pt x="947" y="128"/>
                      </a:lnTo>
                      <a:lnTo>
                        <a:pt x="944" y="127"/>
                      </a:lnTo>
                      <a:lnTo>
                        <a:pt x="942" y="127"/>
                      </a:lnTo>
                      <a:lnTo>
                        <a:pt x="938" y="126"/>
                      </a:lnTo>
                      <a:lnTo>
                        <a:pt x="933" y="126"/>
                      </a:lnTo>
                      <a:lnTo>
                        <a:pt x="930" y="126"/>
                      </a:lnTo>
                      <a:lnTo>
                        <a:pt x="929" y="127"/>
                      </a:lnTo>
                      <a:lnTo>
                        <a:pt x="931" y="127"/>
                      </a:lnTo>
                      <a:lnTo>
                        <a:pt x="931" y="128"/>
                      </a:lnTo>
                      <a:lnTo>
                        <a:pt x="930" y="128"/>
                      </a:lnTo>
                      <a:lnTo>
                        <a:pt x="930" y="128"/>
                      </a:lnTo>
                      <a:lnTo>
                        <a:pt x="930" y="130"/>
                      </a:lnTo>
                      <a:lnTo>
                        <a:pt x="931" y="130"/>
                      </a:lnTo>
                      <a:lnTo>
                        <a:pt x="931" y="130"/>
                      </a:lnTo>
                      <a:lnTo>
                        <a:pt x="931" y="131"/>
                      </a:lnTo>
                      <a:lnTo>
                        <a:pt x="931" y="131"/>
                      </a:lnTo>
                      <a:lnTo>
                        <a:pt x="929" y="132"/>
                      </a:lnTo>
                      <a:lnTo>
                        <a:pt x="927" y="134"/>
                      </a:lnTo>
                      <a:lnTo>
                        <a:pt x="927" y="134"/>
                      </a:lnTo>
                      <a:lnTo>
                        <a:pt x="926" y="134"/>
                      </a:lnTo>
                      <a:lnTo>
                        <a:pt x="926" y="134"/>
                      </a:lnTo>
                      <a:lnTo>
                        <a:pt x="923" y="134"/>
                      </a:lnTo>
                      <a:lnTo>
                        <a:pt x="923" y="136"/>
                      </a:lnTo>
                      <a:lnTo>
                        <a:pt x="929" y="136"/>
                      </a:lnTo>
                      <a:lnTo>
                        <a:pt x="929" y="138"/>
                      </a:lnTo>
                      <a:lnTo>
                        <a:pt x="930" y="138"/>
                      </a:lnTo>
                      <a:lnTo>
                        <a:pt x="931" y="136"/>
                      </a:lnTo>
                      <a:lnTo>
                        <a:pt x="931" y="135"/>
                      </a:lnTo>
                      <a:lnTo>
                        <a:pt x="933" y="134"/>
                      </a:lnTo>
                      <a:lnTo>
                        <a:pt x="934" y="134"/>
                      </a:lnTo>
                      <a:lnTo>
                        <a:pt x="934" y="135"/>
                      </a:lnTo>
                      <a:lnTo>
                        <a:pt x="934" y="135"/>
                      </a:lnTo>
                      <a:lnTo>
                        <a:pt x="935" y="135"/>
                      </a:lnTo>
                      <a:lnTo>
                        <a:pt x="936" y="135"/>
                      </a:lnTo>
                      <a:lnTo>
                        <a:pt x="936" y="135"/>
                      </a:lnTo>
                      <a:lnTo>
                        <a:pt x="938" y="135"/>
                      </a:lnTo>
                      <a:lnTo>
                        <a:pt x="938" y="135"/>
                      </a:lnTo>
                      <a:lnTo>
                        <a:pt x="938" y="136"/>
                      </a:lnTo>
                      <a:lnTo>
                        <a:pt x="938" y="139"/>
                      </a:lnTo>
                      <a:lnTo>
                        <a:pt x="938" y="139"/>
                      </a:lnTo>
                      <a:lnTo>
                        <a:pt x="936" y="140"/>
                      </a:lnTo>
                      <a:lnTo>
                        <a:pt x="939" y="140"/>
                      </a:lnTo>
                      <a:lnTo>
                        <a:pt x="939" y="140"/>
                      </a:lnTo>
                      <a:lnTo>
                        <a:pt x="940" y="144"/>
                      </a:lnTo>
                      <a:lnTo>
                        <a:pt x="942" y="147"/>
                      </a:lnTo>
                      <a:lnTo>
                        <a:pt x="942" y="149"/>
                      </a:lnTo>
                      <a:lnTo>
                        <a:pt x="942" y="152"/>
                      </a:lnTo>
                      <a:lnTo>
                        <a:pt x="942" y="153"/>
                      </a:lnTo>
                      <a:lnTo>
                        <a:pt x="940" y="153"/>
                      </a:lnTo>
                      <a:lnTo>
                        <a:pt x="940" y="155"/>
                      </a:lnTo>
                      <a:lnTo>
                        <a:pt x="938" y="155"/>
                      </a:lnTo>
                      <a:lnTo>
                        <a:pt x="936" y="153"/>
                      </a:lnTo>
                      <a:lnTo>
                        <a:pt x="936" y="153"/>
                      </a:lnTo>
                      <a:lnTo>
                        <a:pt x="936" y="151"/>
                      </a:lnTo>
                      <a:lnTo>
                        <a:pt x="934" y="152"/>
                      </a:lnTo>
                      <a:lnTo>
                        <a:pt x="933" y="152"/>
                      </a:lnTo>
                      <a:lnTo>
                        <a:pt x="930" y="153"/>
                      </a:lnTo>
                      <a:lnTo>
                        <a:pt x="929" y="152"/>
                      </a:lnTo>
                      <a:lnTo>
                        <a:pt x="929" y="152"/>
                      </a:lnTo>
                      <a:lnTo>
                        <a:pt x="926" y="152"/>
                      </a:lnTo>
                      <a:lnTo>
                        <a:pt x="926" y="151"/>
                      </a:lnTo>
                      <a:lnTo>
                        <a:pt x="923" y="151"/>
                      </a:lnTo>
                      <a:lnTo>
                        <a:pt x="922" y="152"/>
                      </a:lnTo>
                      <a:lnTo>
                        <a:pt x="925" y="153"/>
                      </a:lnTo>
                      <a:lnTo>
                        <a:pt x="927" y="153"/>
                      </a:lnTo>
                      <a:lnTo>
                        <a:pt x="930" y="153"/>
                      </a:lnTo>
                      <a:lnTo>
                        <a:pt x="930" y="156"/>
                      </a:lnTo>
                      <a:lnTo>
                        <a:pt x="931" y="156"/>
                      </a:lnTo>
                      <a:lnTo>
                        <a:pt x="933" y="157"/>
                      </a:lnTo>
                      <a:lnTo>
                        <a:pt x="933" y="157"/>
                      </a:lnTo>
                      <a:lnTo>
                        <a:pt x="931" y="157"/>
                      </a:lnTo>
                      <a:lnTo>
                        <a:pt x="929" y="162"/>
                      </a:lnTo>
                      <a:lnTo>
                        <a:pt x="926" y="161"/>
                      </a:lnTo>
                      <a:lnTo>
                        <a:pt x="925" y="161"/>
                      </a:lnTo>
                      <a:lnTo>
                        <a:pt x="925" y="161"/>
                      </a:lnTo>
                      <a:lnTo>
                        <a:pt x="926" y="162"/>
                      </a:lnTo>
                      <a:lnTo>
                        <a:pt x="926" y="162"/>
                      </a:lnTo>
                      <a:lnTo>
                        <a:pt x="927" y="162"/>
                      </a:lnTo>
                      <a:lnTo>
                        <a:pt x="930" y="162"/>
                      </a:lnTo>
                      <a:lnTo>
                        <a:pt x="930" y="161"/>
                      </a:lnTo>
                      <a:lnTo>
                        <a:pt x="931" y="161"/>
                      </a:lnTo>
                      <a:lnTo>
                        <a:pt x="934" y="160"/>
                      </a:lnTo>
                      <a:lnTo>
                        <a:pt x="934" y="161"/>
                      </a:lnTo>
                      <a:lnTo>
                        <a:pt x="934" y="164"/>
                      </a:lnTo>
                      <a:lnTo>
                        <a:pt x="933" y="165"/>
                      </a:lnTo>
                      <a:lnTo>
                        <a:pt x="933" y="166"/>
                      </a:lnTo>
                      <a:lnTo>
                        <a:pt x="940" y="166"/>
                      </a:lnTo>
                      <a:lnTo>
                        <a:pt x="940" y="165"/>
                      </a:lnTo>
                      <a:lnTo>
                        <a:pt x="943" y="165"/>
                      </a:lnTo>
                      <a:lnTo>
                        <a:pt x="943" y="165"/>
                      </a:lnTo>
                      <a:lnTo>
                        <a:pt x="947" y="165"/>
                      </a:lnTo>
                      <a:lnTo>
                        <a:pt x="948" y="166"/>
                      </a:lnTo>
                      <a:lnTo>
                        <a:pt x="948" y="169"/>
                      </a:lnTo>
                      <a:lnTo>
                        <a:pt x="947" y="169"/>
                      </a:lnTo>
                      <a:lnTo>
                        <a:pt x="944" y="170"/>
                      </a:lnTo>
                      <a:lnTo>
                        <a:pt x="942" y="172"/>
                      </a:lnTo>
                      <a:lnTo>
                        <a:pt x="940" y="170"/>
                      </a:lnTo>
                      <a:lnTo>
                        <a:pt x="939" y="169"/>
                      </a:lnTo>
                      <a:lnTo>
                        <a:pt x="938" y="169"/>
                      </a:lnTo>
                      <a:lnTo>
                        <a:pt x="938" y="168"/>
                      </a:lnTo>
                      <a:lnTo>
                        <a:pt x="925" y="166"/>
                      </a:lnTo>
                      <a:lnTo>
                        <a:pt x="925" y="166"/>
                      </a:lnTo>
                      <a:lnTo>
                        <a:pt x="923" y="165"/>
                      </a:lnTo>
                      <a:lnTo>
                        <a:pt x="921" y="164"/>
                      </a:lnTo>
                      <a:lnTo>
                        <a:pt x="921" y="166"/>
                      </a:lnTo>
                      <a:lnTo>
                        <a:pt x="919" y="169"/>
                      </a:lnTo>
                      <a:lnTo>
                        <a:pt x="919" y="170"/>
                      </a:lnTo>
                      <a:lnTo>
                        <a:pt x="918" y="173"/>
                      </a:lnTo>
                      <a:lnTo>
                        <a:pt x="919" y="173"/>
                      </a:lnTo>
                      <a:lnTo>
                        <a:pt x="919" y="174"/>
                      </a:lnTo>
                      <a:lnTo>
                        <a:pt x="922" y="174"/>
                      </a:lnTo>
                      <a:lnTo>
                        <a:pt x="923" y="178"/>
                      </a:lnTo>
                      <a:lnTo>
                        <a:pt x="923" y="178"/>
                      </a:lnTo>
                      <a:lnTo>
                        <a:pt x="925" y="176"/>
                      </a:lnTo>
                      <a:lnTo>
                        <a:pt x="925" y="176"/>
                      </a:lnTo>
                      <a:lnTo>
                        <a:pt x="926" y="174"/>
                      </a:lnTo>
                      <a:lnTo>
                        <a:pt x="926" y="173"/>
                      </a:lnTo>
                      <a:lnTo>
                        <a:pt x="929" y="174"/>
                      </a:lnTo>
                      <a:lnTo>
                        <a:pt x="929" y="174"/>
                      </a:lnTo>
                      <a:lnTo>
                        <a:pt x="931" y="176"/>
                      </a:lnTo>
                      <a:lnTo>
                        <a:pt x="933" y="176"/>
                      </a:lnTo>
                      <a:lnTo>
                        <a:pt x="935" y="176"/>
                      </a:lnTo>
                      <a:lnTo>
                        <a:pt x="934" y="176"/>
                      </a:lnTo>
                      <a:lnTo>
                        <a:pt x="934" y="178"/>
                      </a:lnTo>
                      <a:lnTo>
                        <a:pt x="935" y="180"/>
                      </a:lnTo>
                      <a:lnTo>
                        <a:pt x="935" y="181"/>
                      </a:lnTo>
                      <a:lnTo>
                        <a:pt x="934" y="181"/>
                      </a:lnTo>
                      <a:lnTo>
                        <a:pt x="933" y="181"/>
                      </a:lnTo>
                      <a:lnTo>
                        <a:pt x="930" y="182"/>
                      </a:lnTo>
                      <a:lnTo>
                        <a:pt x="929" y="182"/>
                      </a:lnTo>
                      <a:lnTo>
                        <a:pt x="929" y="183"/>
                      </a:lnTo>
                      <a:lnTo>
                        <a:pt x="926" y="183"/>
                      </a:lnTo>
                      <a:lnTo>
                        <a:pt x="926" y="185"/>
                      </a:lnTo>
                      <a:lnTo>
                        <a:pt x="923" y="185"/>
                      </a:lnTo>
                      <a:lnTo>
                        <a:pt x="923" y="186"/>
                      </a:lnTo>
                      <a:lnTo>
                        <a:pt x="919" y="186"/>
                      </a:lnTo>
                      <a:lnTo>
                        <a:pt x="919" y="187"/>
                      </a:lnTo>
                      <a:lnTo>
                        <a:pt x="917" y="186"/>
                      </a:lnTo>
                      <a:lnTo>
                        <a:pt x="917" y="186"/>
                      </a:lnTo>
                      <a:lnTo>
                        <a:pt x="916" y="186"/>
                      </a:lnTo>
                      <a:lnTo>
                        <a:pt x="916" y="185"/>
                      </a:lnTo>
                      <a:lnTo>
                        <a:pt x="910" y="185"/>
                      </a:lnTo>
                      <a:lnTo>
                        <a:pt x="910" y="185"/>
                      </a:lnTo>
                      <a:lnTo>
                        <a:pt x="909" y="185"/>
                      </a:lnTo>
                      <a:lnTo>
                        <a:pt x="909" y="183"/>
                      </a:lnTo>
                      <a:lnTo>
                        <a:pt x="905" y="183"/>
                      </a:lnTo>
                      <a:lnTo>
                        <a:pt x="905" y="183"/>
                      </a:lnTo>
                      <a:lnTo>
                        <a:pt x="904" y="182"/>
                      </a:lnTo>
                      <a:lnTo>
                        <a:pt x="902" y="182"/>
                      </a:lnTo>
                      <a:lnTo>
                        <a:pt x="901" y="181"/>
                      </a:lnTo>
                      <a:lnTo>
                        <a:pt x="902" y="181"/>
                      </a:lnTo>
                      <a:lnTo>
                        <a:pt x="902" y="178"/>
                      </a:lnTo>
                      <a:lnTo>
                        <a:pt x="900" y="178"/>
                      </a:lnTo>
                      <a:lnTo>
                        <a:pt x="900" y="182"/>
                      </a:lnTo>
                      <a:lnTo>
                        <a:pt x="897" y="182"/>
                      </a:lnTo>
                      <a:lnTo>
                        <a:pt x="895" y="182"/>
                      </a:lnTo>
                      <a:lnTo>
                        <a:pt x="895" y="183"/>
                      </a:lnTo>
                      <a:lnTo>
                        <a:pt x="895" y="183"/>
                      </a:lnTo>
                      <a:lnTo>
                        <a:pt x="895" y="183"/>
                      </a:lnTo>
                      <a:lnTo>
                        <a:pt x="895" y="185"/>
                      </a:lnTo>
                      <a:lnTo>
                        <a:pt x="891" y="185"/>
                      </a:lnTo>
                      <a:lnTo>
                        <a:pt x="891" y="186"/>
                      </a:lnTo>
                      <a:lnTo>
                        <a:pt x="888" y="187"/>
                      </a:lnTo>
                      <a:lnTo>
                        <a:pt x="888" y="187"/>
                      </a:lnTo>
                      <a:lnTo>
                        <a:pt x="885" y="187"/>
                      </a:lnTo>
                      <a:lnTo>
                        <a:pt x="883" y="187"/>
                      </a:lnTo>
                      <a:lnTo>
                        <a:pt x="881" y="187"/>
                      </a:lnTo>
                      <a:lnTo>
                        <a:pt x="880" y="187"/>
                      </a:lnTo>
                      <a:lnTo>
                        <a:pt x="879" y="189"/>
                      </a:lnTo>
                      <a:lnTo>
                        <a:pt x="880" y="189"/>
                      </a:lnTo>
                      <a:lnTo>
                        <a:pt x="880" y="190"/>
                      </a:lnTo>
                      <a:lnTo>
                        <a:pt x="879" y="191"/>
                      </a:lnTo>
                      <a:lnTo>
                        <a:pt x="876" y="191"/>
                      </a:lnTo>
                      <a:lnTo>
                        <a:pt x="876" y="191"/>
                      </a:lnTo>
                      <a:lnTo>
                        <a:pt x="876" y="191"/>
                      </a:lnTo>
                      <a:lnTo>
                        <a:pt x="876" y="194"/>
                      </a:lnTo>
                      <a:lnTo>
                        <a:pt x="878" y="194"/>
                      </a:lnTo>
                      <a:lnTo>
                        <a:pt x="879" y="194"/>
                      </a:lnTo>
                      <a:lnTo>
                        <a:pt x="879" y="197"/>
                      </a:lnTo>
                      <a:lnTo>
                        <a:pt x="880" y="197"/>
                      </a:lnTo>
                      <a:lnTo>
                        <a:pt x="881" y="197"/>
                      </a:lnTo>
                      <a:lnTo>
                        <a:pt x="881" y="197"/>
                      </a:lnTo>
                      <a:lnTo>
                        <a:pt x="881" y="197"/>
                      </a:lnTo>
                      <a:lnTo>
                        <a:pt x="883" y="198"/>
                      </a:lnTo>
                      <a:lnTo>
                        <a:pt x="883" y="198"/>
                      </a:lnTo>
                      <a:lnTo>
                        <a:pt x="883" y="199"/>
                      </a:lnTo>
                      <a:lnTo>
                        <a:pt x="883" y="199"/>
                      </a:lnTo>
                      <a:lnTo>
                        <a:pt x="883" y="199"/>
                      </a:lnTo>
                      <a:lnTo>
                        <a:pt x="883" y="199"/>
                      </a:lnTo>
                      <a:lnTo>
                        <a:pt x="885" y="199"/>
                      </a:lnTo>
                      <a:lnTo>
                        <a:pt x="885" y="200"/>
                      </a:lnTo>
                      <a:lnTo>
                        <a:pt x="885" y="200"/>
                      </a:lnTo>
                      <a:lnTo>
                        <a:pt x="887" y="199"/>
                      </a:lnTo>
                      <a:lnTo>
                        <a:pt x="887" y="199"/>
                      </a:lnTo>
                      <a:lnTo>
                        <a:pt x="888" y="198"/>
                      </a:lnTo>
                      <a:lnTo>
                        <a:pt x="891" y="198"/>
                      </a:lnTo>
                      <a:lnTo>
                        <a:pt x="891" y="198"/>
                      </a:lnTo>
                      <a:lnTo>
                        <a:pt x="892" y="197"/>
                      </a:lnTo>
                      <a:lnTo>
                        <a:pt x="895" y="195"/>
                      </a:lnTo>
                      <a:lnTo>
                        <a:pt x="895" y="197"/>
                      </a:lnTo>
                      <a:lnTo>
                        <a:pt x="897" y="197"/>
                      </a:lnTo>
                      <a:lnTo>
                        <a:pt x="899" y="199"/>
                      </a:lnTo>
                      <a:lnTo>
                        <a:pt x="899" y="199"/>
                      </a:lnTo>
                      <a:lnTo>
                        <a:pt x="899" y="199"/>
                      </a:lnTo>
                      <a:lnTo>
                        <a:pt x="899" y="200"/>
                      </a:lnTo>
                      <a:lnTo>
                        <a:pt x="893" y="202"/>
                      </a:lnTo>
                      <a:lnTo>
                        <a:pt x="893" y="203"/>
                      </a:lnTo>
                      <a:lnTo>
                        <a:pt x="896" y="203"/>
                      </a:lnTo>
                      <a:lnTo>
                        <a:pt x="896" y="202"/>
                      </a:lnTo>
                      <a:lnTo>
                        <a:pt x="899" y="203"/>
                      </a:lnTo>
                      <a:lnTo>
                        <a:pt x="899" y="202"/>
                      </a:lnTo>
                      <a:lnTo>
                        <a:pt x="900" y="202"/>
                      </a:lnTo>
                      <a:lnTo>
                        <a:pt x="902" y="202"/>
                      </a:lnTo>
                      <a:lnTo>
                        <a:pt x="905" y="203"/>
                      </a:lnTo>
                      <a:lnTo>
                        <a:pt x="906" y="203"/>
                      </a:lnTo>
                      <a:lnTo>
                        <a:pt x="908" y="206"/>
                      </a:lnTo>
                      <a:lnTo>
                        <a:pt x="912" y="207"/>
                      </a:lnTo>
                      <a:lnTo>
                        <a:pt x="913" y="208"/>
                      </a:lnTo>
                      <a:lnTo>
                        <a:pt x="916" y="208"/>
                      </a:lnTo>
                      <a:lnTo>
                        <a:pt x="916" y="210"/>
                      </a:lnTo>
                      <a:lnTo>
                        <a:pt x="917" y="210"/>
                      </a:lnTo>
                      <a:lnTo>
                        <a:pt x="916" y="211"/>
                      </a:lnTo>
                      <a:lnTo>
                        <a:pt x="916" y="212"/>
                      </a:lnTo>
                      <a:lnTo>
                        <a:pt x="919" y="212"/>
                      </a:lnTo>
                      <a:lnTo>
                        <a:pt x="918" y="214"/>
                      </a:lnTo>
                      <a:lnTo>
                        <a:pt x="918" y="216"/>
                      </a:lnTo>
                      <a:lnTo>
                        <a:pt x="919" y="216"/>
                      </a:lnTo>
                      <a:lnTo>
                        <a:pt x="919" y="216"/>
                      </a:lnTo>
                      <a:lnTo>
                        <a:pt x="919" y="215"/>
                      </a:lnTo>
                      <a:lnTo>
                        <a:pt x="919" y="215"/>
                      </a:lnTo>
                      <a:lnTo>
                        <a:pt x="919" y="215"/>
                      </a:lnTo>
                      <a:lnTo>
                        <a:pt x="922" y="215"/>
                      </a:lnTo>
                      <a:lnTo>
                        <a:pt x="922" y="219"/>
                      </a:lnTo>
                      <a:lnTo>
                        <a:pt x="925" y="219"/>
                      </a:lnTo>
                      <a:lnTo>
                        <a:pt x="925" y="220"/>
                      </a:lnTo>
                      <a:lnTo>
                        <a:pt x="925" y="221"/>
                      </a:lnTo>
                      <a:lnTo>
                        <a:pt x="926" y="221"/>
                      </a:lnTo>
                      <a:lnTo>
                        <a:pt x="926" y="227"/>
                      </a:lnTo>
                      <a:lnTo>
                        <a:pt x="925" y="227"/>
                      </a:lnTo>
                      <a:lnTo>
                        <a:pt x="926" y="228"/>
                      </a:lnTo>
                      <a:lnTo>
                        <a:pt x="923" y="228"/>
                      </a:lnTo>
                      <a:lnTo>
                        <a:pt x="925" y="229"/>
                      </a:lnTo>
                      <a:lnTo>
                        <a:pt x="925" y="229"/>
                      </a:lnTo>
                      <a:lnTo>
                        <a:pt x="926" y="229"/>
                      </a:lnTo>
                      <a:lnTo>
                        <a:pt x="926" y="232"/>
                      </a:lnTo>
                      <a:lnTo>
                        <a:pt x="926" y="232"/>
                      </a:lnTo>
                      <a:lnTo>
                        <a:pt x="925" y="233"/>
                      </a:lnTo>
                      <a:lnTo>
                        <a:pt x="923" y="233"/>
                      </a:lnTo>
                      <a:lnTo>
                        <a:pt x="922" y="233"/>
                      </a:lnTo>
                      <a:lnTo>
                        <a:pt x="922" y="232"/>
                      </a:lnTo>
                      <a:lnTo>
                        <a:pt x="918" y="231"/>
                      </a:lnTo>
                      <a:lnTo>
                        <a:pt x="917" y="231"/>
                      </a:lnTo>
                      <a:lnTo>
                        <a:pt x="917" y="232"/>
                      </a:lnTo>
                      <a:lnTo>
                        <a:pt x="916" y="232"/>
                      </a:lnTo>
                      <a:lnTo>
                        <a:pt x="916" y="232"/>
                      </a:lnTo>
                      <a:lnTo>
                        <a:pt x="916" y="233"/>
                      </a:lnTo>
                      <a:lnTo>
                        <a:pt x="914" y="232"/>
                      </a:lnTo>
                      <a:lnTo>
                        <a:pt x="913" y="232"/>
                      </a:lnTo>
                      <a:lnTo>
                        <a:pt x="913" y="231"/>
                      </a:lnTo>
                      <a:lnTo>
                        <a:pt x="909" y="229"/>
                      </a:lnTo>
                      <a:lnTo>
                        <a:pt x="908" y="228"/>
                      </a:lnTo>
                      <a:lnTo>
                        <a:pt x="904" y="224"/>
                      </a:lnTo>
                      <a:lnTo>
                        <a:pt x="902" y="221"/>
                      </a:lnTo>
                      <a:lnTo>
                        <a:pt x="901" y="221"/>
                      </a:lnTo>
                      <a:lnTo>
                        <a:pt x="899" y="216"/>
                      </a:lnTo>
                      <a:lnTo>
                        <a:pt x="891" y="215"/>
                      </a:lnTo>
                      <a:lnTo>
                        <a:pt x="889" y="212"/>
                      </a:lnTo>
                      <a:lnTo>
                        <a:pt x="884" y="212"/>
                      </a:lnTo>
                      <a:lnTo>
                        <a:pt x="884" y="211"/>
                      </a:lnTo>
                      <a:lnTo>
                        <a:pt x="883" y="211"/>
                      </a:lnTo>
                      <a:lnTo>
                        <a:pt x="883" y="211"/>
                      </a:lnTo>
                      <a:lnTo>
                        <a:pt x="876" y="210"/>
                      </a:lnTo>
                      <a:lnTo>
                        <a:pt x="876" y="211"/>
                      </a:lnTo>
                      <a:lnTo>
                        <a:pt x="871" y="211"/>
                      </a:lnTo>
                      <a:lnTo>
                        <a:pt x="871" y="211"/>
                      </a:lnTo>
                      <a:lnTo>
                        <a:pt x="870" y="210"/>
                      </a:lnTo>
                      <a:lnTo>
                        <a:pt x="868" y="208"/>
                      </a:lnTo>
                      <a:lnTo>
                        <a:pt x="867" y="207"/>
                      </a:lnTo>
                      <a:lnTo>
                        <a:pt x="867" y="208"/>
                      </a:lnTo>
                      <a:lnTo>
                        <a:pt x="866" y="208"/>
                      </a:lnTo>
                      <a:lnTo>
                        <a:pt x="866" y="210"/>
                      </a:lnTo>
                      <a:lnTo>
                        <a:pt x="867" y="210"/>
                      </a:lnTo>
                      <a:lnTo>
                        <a:pt x="868" y="211"/>
                      </a:lnTo>
                      <a:lnTo>
                        <a:pt x="868" y="212"/>
                      </a:lnTo>
                      <a:lnTo>
                        <a:pt x="868" y="212"/>
                      </a:lnTo>
                      <a:lnTo>
                        <a:pt x="868" y="212"/>
                      </a:lnTo>
                      <a:lnTo>
                        <a:pt x="868" y="212"/>
                      </a:lnTo>
                      <a:lnTo>
                        <a:pt x="868" y="214"/>
                      </a:lnTo>
                      <a:lnTo>
                        <a:pt x="864" y="214"/>
                      </a:lnTo>
                      <a:lnTo>
                        <a:pt x="864" y="214"/>
                      </a:lnTo>
                      <a:lnTo>
                        <a:pt x="864" y="215"/>
                      </a:lnTo>
                      <a:lnTo>
                        <a:pt x="864" y="215"/>
                      </a:lnTo>
                      <a:lnTo>
                        <a:pt x="864" y="215"/>
                      </a:lnTo>
                      <a:lnTo>
                        <a:pt x="868" y="215"/>
                      </a:lnTo>
                      <a:lnTo>
                        <a:pt x="868" y="215"/>
                      </a:lnTo>
                      <a:lnTo>
                        <a:pt x="870" y="215"/>
                      </a:lnTo>
                      <a:lnTo>
                        <a:pt x="870" y="214"/>
                      </a:lnTo>
                      <a:lnTo>
                        <a:pt x="881" y="214"/>
                      </a:lnTo>
                      <a:lnTo>
                        <a:pt x="881" y="214"/>
                      </a:lnTo>
                      <a:lnTo>
                        <a:pt x="884" y="214"/>
                      </a:lnTo>
                      <a:lnTo>
                        <a:pt x="885" y="215"/>
                      </a:lnTo>
                      <a:lnTo>
                        <a:pt x="887" y="215"/>
                      </a:lnTo>
                      <a:lnTo>
                        <a:pt x="888" y="216"/>
                      </a:lnTo>
                      <a:lnTo>
                        <a:pt x="889" y="216"/>
                      </a:lnTo>
                      <a:lnTo>
                        <a:pt x="889" y="216"/>
                      </a:lnTo>
                      <a:lnTo>
                        <a:pt x="892" y="216"/>
                      </a:lnTo>
                      <a:lnTo>
                        <a:pt x="892" y="220"/>
                      </a:lnTo>
                      <a:lnTo>
                        <a:pt x="885" y="220"/>
                      </a:lnTo>
                      <a:lnTo>
                        <a:pt x="885" y="221"/>
                      </a:lnTo>
                      <a:lnTo>
                        <a:pt x="883" y="221"/>
                      </a:lnTo>
                      <a:lnTo>
                        <a:pt x="883" y="223"/>
                      </a:lnTo>
                      <a:lnTo>
                        <a:pt x="883" y="223"/>
                      </a:lnTo>
                      <a:lnTo>
                        <a:pt x="883" y="223"/>
                      </a:lnTo>
                      <a:lnTo>
                        <a:pt x="881" y="221"/>
                      </a:lnTo>
                      <a:lnTo>
                        <a:pt x="881" y="221"/>
                      </a:lnTo>
                      <a:lnTo>
                        <a:pt x="881" y="221"/>
                      </a:lnTo>
                      <a:lnTo>
                        <a:pt x="871" y="221"/>
                      </a:lnTo>
                      <a:lnTo>
                        <a:pt x="871" y="221"/>
                      </a:lnTo>
                      <a:lnTo>
                        <a:pt x="871" y="220"/>
                      </a:lnTo>
                      <a:lnTo>
                        <a:pt x="868" y="220"/>
                      </a:lnTo>
                      <a:lnTo>
                        <a:pt x="868" y="221"/>
                      </a:lnTo>
                      <a:lnTo>
                        <a:pt x="867" y="223"/>
                      </a:lnTo>
                      <a:lnTo>
                        <a:pt x="866" y="223"/>
                      </a:lnTo>
                      <a:lnTo>
                        <a:pt x="864" y="224"/>
                      </a:lnTo>
                      <a:lnTo>
                        <a:pt x="863" y="225"/>
                      </a:lnTo>
                      <a:lnTo>
                        <a:pt x="863" y="228"/>
                      </a:lnTo>
                      <a:lnTo>
                        <a:pt x="863" y="228"/>
                      </a:lnTo>
                      <a:lnTo>
                        <a:pt x="864" y="229"/>
                      </a:lnTo>
                      <a:lnTo>
                        <a:pt x="866" y="231"/>
                      </a:lnTo>
                      <a:lnTo>
                        <a:pt x="867" y="231"/>
                      </a:lnTo>
                      <a:lnTo>
                        <a:pt x="868" y="231"/>
                      </a:lnTo>
                      <a:lnTo>
                        <a:pt x="870" y="229"/>
                      </a:lnTo>
                      <a:lnTo>
                        <a:pt x="872" y="229"/>
                      </a:lnTo>
                      <a:lnTo>
                        <a:pt x="875" y="229"/>
                      </a:lnTo>
                      <a:lnTo>
                        <a:pt x="876" y="229"/>
                      </a:lnTo>
                      <a:lnTo>
                        <a:pt x="880" y="229"/>
                      </a:lnTo>
                      <a:lnTo>
                        <a:pt x="880" y="229"/>
                      </a:lnTo>
                      <a:lnTo>
                        <a:pt x="883" y="229"/>
                      </a:lnTo>
                      <a:lnTo>
                        <a:pt x="883" y="232"/>
                      </a:lnTo>
                      <a:lnTo>
                        <a:pt x="881" y="233"/>
                      </a:lnTo>
                      <a:lnTo>
                        <a:pt x="880" y="233"/>
                      </a:lnTo>
                      <a:lnTo>
                        <a:pt x="880" y="234"/>
                      </a:lnTo>
                      <a:lnTo>
                        <a:pt x="883" y="234"/>
                      </a:lnTo>
                      <a:lnTo>
                        <a:pt x="884" y="233"/>
                      </a:lnTo>
                      <a:lnTo>
                        <a:pt x="887" y="233"/>
                      </a:lnTo>
                      <a:lnTo>
                        <a:pt x="889" y="234"/>
                      </a:lnTo>
                      <a:lnTo>
                        <a:pt x="891" y="234"/>
                      </a:lnTo>
                      <a:lnTo>
                        <a:pt x="891" y="233"/>
                      </a:lnTo>
                      <a:lnTo>
                        <a:pt x="893" y="233"/>
                      </a:lnTo>
                      <a:lnTo>
                        <a:pt x="893" y="233"/>
                      </a:lnTo>
                      <a:lnTo>
                        <a:pt x="895" y="233"/>
                      </a:lnTo>
                      <a:lnTo>
                        <a:pt x="896" y="232"/>
                      </a:lnTo>
                      <a:lnTo>
                        <a:pt x="897" y="232"/>
                      </a:lnTo>
                      <a:lnTo>
                        <a:pt x="897" y="231"/>
                      </a:lnTo>
                      <a:lnTo>
                        <a:pt x="899" y="231"/>
                      </a:lnTo>
                      <a:lnTo>
                        <a:pt x="900" y="231"/>
                      </a:lnTo>
                      <a:lnTo>
                        <a:pt x="900" y="232"/>
                      </a:lnTo>
                      <a:lnTo>
                        <a:pt x="900" y="232"/>
                      </a:lnTo>
                      <a:lnTo>
                        <a:pt x="902" y="232"/>
                      </a:lnTo>
                      <a:lnTo>
                        <a:pt x="902" y="232"/>
                      </a:lnTo>
                      <a:lnTo>
                        <a:pt x="905" y="232"/>
                      </a:lnTo>
                      <a:lnTo>
                        <a:pt x="905" y="233"/>
                      </a:lnTo>
                      <a:lnTo>
                        <a:pt x="906" y="233"/>
                      </a:lnTo>
                      <a:lnTo>
                        <a:pt x="906" y="234"/>
                      </a:lnTo>
                      <a:lnTo>
                        <a:pt x="909" y="234"/>
                      </a:lnTo>
                      <a:lnTo>
                        <a:pt x="909" y="234"/>
                      </a:lnTo>
                      <a:lnTo>
                        <a:pt x="913" y="234"/>
                      </a:lnTo>
                      <a:lnTo>
                        <a:pt x="913" y="236"/>
                      </a:lnTo>
                      <a:lnTo>
                        <a:pt x="921" y="234"/>
                      </a:lnTo>
                      <a:lnTo>
                        <a:pt x="922" y="236"/>
                      </a:lnTo>
                      <a:lnTo>
                        <a:pt x="921" y="236"/>
                      </a:lnTo>
                      <a:lnTo>
                        <a:pt x="919" y="237"/>
                      </a:lnTo>
                      <a:lnTo>
                        <a:pt x="917" y="238"/>
                      </a:lnTo>
                      <a:lnTo>
                        <a:pt x="916" y="238"/>
                      </a:lnTo>
                      <a:lnTo>
                        <a:pt x="914" y="240"/>
                      </a:lnTo>
                      <a:lnTo>
                        <a:pt x="913" y="242"/>
                      </a:lnTo>
                      <a:lnTo>
                        <a:pt x="914" y="242"/>
                      </a:lnTo>
                      <a:lnTo>
                        <a:pt x="914" y="242"/>
                      </a:lnTo>
                      <a:lnTo>
                        <a:pt x="913" y="244"/>
                      </a:lnTo>
                      <a:lnTo>
                        <a:pt x="913" y="244"/>
                      </a:lnTo>
                      <a:lnTo>
                        <a:pt x="912" y="244"/>
                      </a:lnTo>
                      <a:lnTo>
                        <a:pt x="910" y="242"/>
                      </a:lnTo>
                      <a:lnTo>
                        <a:pt x="910" y="244"/>
                      </a:lnTo>
                      <a:lnTo>
                        <a:pt x="910" y="245"/>
                      </a:lnTo>
                      <a:lnTo>
                        <a:pt x="909" y="245"/>
                      </a:lnTo>
                      <a:lnTo>
                        <a:pt x="910" y="245"/>
                      </a:lnTo>
                      <a:lnTo>
                        <a:pt x="910" y="246"/>
                      </a:lnTo>
                      <a:lnTo>
                        <a:pt x="910" y="248"/>
                      </a:lnTo>
                      <a:lnTo>
                        <a:pt x="909" y="248"/>
                      </a:lnTo>
                      <a:lnTo>
                        <a:pt x="909" y="248"/>
                      </a:lnTo>
                      <a:lnTo>
                        <a:pt x="908" y="249"/>
                      </a:lnTo>
                      <a:lnTo>
                        <a:pt x="906" y="248"/>
                      </a:lnTo>
                      <a:lnTo>
                        <a:pt x="906" y="248"/>
                      </a:lnTo>
                      <a:lnTo>
                        <a:pt x="905" y="249"/>
                      </a:lnTo>
                      <a:lnTo>
                        <a:pt x="902" y="249"/>
                      </a:lnTo>
                      <a:lnTo>
                        <a:pt x="899" y="249"/>
                      </a:lnTo>
                      <a:lnTo>
                        <a:pt x="899" y="250"/>
                      </a:lnTo>
                      <a:lnTo>
                        <a:pt x="897" y="250"/>
                      </a:lnTo>
                      <a:lnTo>
                        <a:pt x="897" y="250"/>
                      </a:lnTo>
                      <a:lnTo>
                        <a:pt x="897" y="250"/>
                      </a:lnTo>
                      <a:lnTo>
                        <a:pt x="896" y="250"/>
                      </a:lnTo>
                      <a:lnTo>
                        <a:pt x="895" y="253"/>
                      </a:lnTo>
                      <a:lnTo>
                        <a:pt x="893" y="252"/>
                      </a:lnTo>
                      <a:lnTo>
                        <a:pt x="893" y="252"/>
                      </a:lnTo>
                      <a:lnTo>
                        <a:pt x="892" y="252"/>
                      </a:lnTo>
                      <a:lnTo>
                        <a:pt x="892" y="250"/>
                      </a:lnTo>
                      <a:lnTo>
                        <a:pt x="891" y="250"/>
                      </a:lnTo>
                      <a:lnTo>
                        <a:pt x="889" y="252"/>
                      </a:lnTo>
                      <a:lnTo>
                        <a:pt x="889" y="253"/>
                      </a:lnTo>
                      <a:lnTo>
                        <a:pt x="888" y="253"/>
                      </a:lnTo>
                      <a:lnTo>
                        <a:pt x="888" y="253"/>
                      </a:lnTo>
                      <a:lnTo>
                        <a:pt x="888" y="254"/>
                      </a:lnTo>
                      <a:lnTo>
                        <a:pt x="888" y="254"/>
                      </a:lnTo>
                      <a:lnTo>
                        <a:pt x="887" y="255"/>
                      </a:lnTo>
                      <a:lnTo>
                        <a:pt x="885" y="257"/>
                      </a:lnTo>
                      <a:lnTo>
                        <a:pt x="883" y="257"/>
                      </a:lnTo>
                      <a:lnTo>
                        <a:pt x="881" y="255"/>
                      </a:lnTo>
                      <a:lnTo>
                        <a:pt x="880" y="254"/>
                      </a:lnTo>
                      <a:lnTo>
                        <a:pt x="881" y="258"/>
                      </a:lnTo>
                      <a:lnTo>
                        <a:pt x="880" y="258"/>
                      </a:lnTo>
                      <a:lnTo>
                        <a:pt x="879" y="261"/>
                      </a:lnTo>
                      <a:lnTo>
                        <a:pt x="875" y="261"/>
                      </a:lnTo>
                      <a:lnTo>
                        <a:pt x="871" y="262"/>
                      </a:lnTo>
                      <a:lnTo>
                        <a:pt x="868" y="262"/>
                      </a:lnTo>
                      <a:lnTo>
                        <a:pt x="868" y="263"/>
                      </a:lnTo>
                      <a:lnTo>
                        <a:pt x="867" y="265"/>
                      </a:lnTo>
                      <a:lnTo>
                        <a:pt x="866" y="265"/>
                      </a:lnTo>
                      <a:lnTo>
                        <a:pt x="866" y="265"/>
                      </a:lnTo>
                      <a:lnTo>
                        <a:pt x="864" y="263"/>
                      </a:lnTo>
                      <a:lnTo>
                        <a:pt x="863" y="265"/>
                      </a:lnTo>
                      <a:lnTo>
                        <a:pt x="863" y="266"/>
                      </a:lnTo>
                      <a:lnTo>
                        <a:pt x="862" y="266"/>
                      </a:lnTo>
                      <a:lnTo>
                        <a:pt x="862" y="265"/>
                      </a:lnTo>
                      <a:lnTo>
                        <a:pt x="859" y="265"/>
                      </a:lnTo>
                      <a:lnTo>
                        <a:pt x="859" y="266"/>
                      </a:lnTo>
                      <a:lnTo>
                        <a:pt x="858" y="266"/>
                      </a:lnTo>
                      <a:lnTo>
                        <a:pt x="857" y="266"/>
                      </a:lnTo>
                      <a:lnTo>
                        <a:pt x="855" y="265"/>
                      </a:lnTo>
                      <a:lnTo>
                        <a:pt x="855" y="265"/>
                      </a:lnTo>
                      <a:lnTo>
                        <a:pt x="853" y="265"/>
                      </a:lnTo>
                      <a:lnTo>
                        <a:pt x="853" y="265"/>
                      </a:lnTo>
                      <a:lnTo>
                        <a:pt x="853" y="265"/>
                      </a:lnTo>
                      <a:lnTo>
                        <a:pt x="853" y="267"/>
                      </a:lnTo>
                      <a:lnTo>
                        <a:pt x="851" y="267"/>
                      </a:lnTo>
                      <a:lnTo>
                        <a:pt x="850" y="267"/>
                      </a:lnTo>
                      <a:lnTo>
                        <a:pt x="849" y="269"/>
                      </a:lnTo>
                      <a:lnTo>
                        <a:pt x="847" y="269"/>
                      </a:lnTo>
                      <a:lnTo>
                        <a:pt x="847" y="266"/>
                      </a:lnTo>
                      <a:lnTo>
                        <a:pt x="846" y="266"/>
                      </a:lnTo>
                      <a:lnTo>
                        <a:pt x="846" y="266"/>
                      </a:lnTo>
                      <a:lnTo>
                        <a:pt x="844" y="266"/>
                      </a:lnTo>
                      <a:lnTo>
                        <a:pt x="845" y="267"/>
                      </a:lnTo>
                      <a:lnTo>
                        <a:pt x="845" y="267"/>
                      </a:lnTo>
                      <a:lnTo>
                        <a:pt x="844" y="269"/>
                      </a:lnTo>
                      <a:lnTo>
                        <a:pt x="840" y="270"/>
                      </a:lnTo>
                      <a:lnTo>
                        <a:pt x="840" y="271"/>
                      </a:lnTo>
                      <a:lnTo>
                        <a:pt x="838" y="270"/>
                      </a:lnTo>
                      <a:lnTo>
                        <a:pt x="838" y="271"/>
                      </a:lnTo>
                      <a:lnTo>
                        <a:pt x="833" y="271"/>
                      </a:lnTo>
                      <a:lnTo>
                        <a:pt x="833" y="270"/>
                      </a:lnTo>
                      <a:lnTo>
                        <a:pt x="830" y="270"/>
                      </a:lnTo>
                      <a:lnTo>
                        <a:pt x="828" y="269"/>
                      </a:lnTo>
                      <a:lnTo>
                        <a:pt x="825" y="266"/>
                      </a:lnTo>
                      <a:lnTo>
                        <a:pt x="824" y="265"/>
                      </a:lnTo>
                      <a:lnTo>
                        <a:pt x="824" y="262"/>
                      </a:lnTo>
                      <a:lnTo>
                        <a:pt x="824" y="262"/>
                      </a:lnTo>
                      <a:lnTo>
                        <a:pt x="824" y="266"/>
                      </a:lnTo>
                      <a:lnTo>
                        <a:pt x="824" y="267"/>
                      </a:lnTo>
                      <a:lnTo>
                        <a:pt x="825" y="270"/>
                      </a:lnTo>
                      <a:lnTo>
                        <a:pt x="825" y="271"/>
                      </a:lnTo>
                      <a:lnTo>
                        <a:pt x="828" y="271"/>
                      </a:lnTo>
                      <a:lnTo>
                        <a:pt x="828" y="274"/>
                      </a:lnTo>
                      <a:lnTo>
                        <a:pt x="828" y="275"/>
                      </a:lnTo>
                      <a:lnTo>
                        <a:pt x="827" y="278"/>
                      </a:lnTo>
                      <a:lnTo>
                        <a:pt x="825" y="279"/>
                      </a:lnTo>
                      <a:lnTo>
                        <a:pt x="824" y="279"/>
                      </a:lnTo>
                      <a:lnTo>
                        <a:pt x="824" y="278"/>
                      </a:lnTo>
                      <a:lnTo>
                        <a:pt x="823" y="278"/>
                      </a:lnTo>
                      <a:lnTo>
                        <a:pt x="821" y="280"/>
                      </a:lnTo>
                      <a:lnTo>
                        <a:pt x="820" y="280"/>
                      </a:lnTo>
                      <a:lnTo>
                        <a:pt x="820" y="282"/>
                      </a:lnTo>
                      <a:lnTo>
                        <a:pt x="816" y="287"/>
                      </a:lnTo>
                      <a:lnTo>
                        <a:pt x="809" y="288"/>
                      </a:lnTo>
                      <a:lnTo>
                        <a:pt x="809" y="289"/>
                      </a:lnTo>
                      <a:lnTo>
                        <a:pt x="808" y="289"/>
                      </a:lnTo>
                      <a:lnTo>
                        <a:pt x="807" y="292"/>
                      </a:lnTo>
                      <a:lnTo>
                        <a:pt x="806" y="292"/>
                      </a:lnTo>
                      <a:lnTo>
                        <a:pt x="804" y="292"/>
                      </a:lnTo>
                      <a:lnTo>
                        <a:pt x="804" y="292"/>
                      </a:lnTo>
                      <a:lnTo>
                        <a:pt x="803" y="292"/>
                      </a:lnTo>
                      <a:lnTo>
                        <a:pt x="803" y="293"/>
                      </a:lnTo>
                      <a:lnTo>
                        <a:pt x="802" y="293"/>
                      </a:lnTo>
                      <a:lnTo>
                        <a:pt x="802" y="297"/>
                      </a:lnTo>
                      <a:lnTo>
                        <a:pt x="799" y="299"/>
                      </a:lnTo>
                      <a:lnTo>
                        <a:pt x="799" y="299"/>
                      </a:lnTo>
                      <a:lnTo>
                        <a:pt x="798" y="299"/>
                      </a:lnTo>
                      <a:lnTo>
                        <a:pt x="798" y="300"/>
                      </a:lnTo>
                      <a:lnTo>
                        <a:pt x="798" y="300"/>
                      </a:lnTo>
                      <a:lnTo>
                        <a:pt x="798" y="301"/>
                      </a:lnTo>
                      <a:lnTo>
                        <a:pt x="798" y="301"/>
                      </a:lnTo>
                      <a:lnTo>
                        <a:pt x="798" y="301"/>
                      </a:lnTo>
                      <a:lnTo>
                        <a:pt x="796" y="303"/>
                      </a:lnTo>
                      <a:lnTo>
                        <a:pt x="796" y="305"/>
                      </a:lnTo>
                      <a:lnTo>
                        <a:pt x="795" y="305"/>
                      </a:lnTo>
                      <a:lnTo>
                        <a:pt x="794" y="303"/>
                      </a:lnTo>
                      <a:lnTo>
                        <a:pt x="790" y="301"/>
                      </a:lnTo>
                      <a:lnTo>
                        <a:pt x="789" y="305"/>
                      </a:lnTo>
                      <a:lnTo>
                        <a:pt x="787" y="305"/>
                      </a:lnTo>
                      <a:lnTo>
                        <a:pt x="785" y="309"/>
                      </a:lnTo>
                      <a:lnTo>
                        <a:pt x="785" y="309"/>
                      </a:lnTo>
                      <a:lnTo>
                        <a:pt x="785" y="308"/>
                      </a:lnTo>
                      <a:lnTo>
                        <a:pt x="782" y="306"/>
                      </a:lnTo>
                      <a:lnTo>
                        <a:pt x="782" y="303"/>
                      </a:lnTo>
                      <a:lnTo>
                        <a:pt x="778" y="304"/>
                      </a:lnTo>
                      <a:lnTo>
                        <a:pt x="775" y="306"/>
                      </a:lnTo>
                      <a:lnTo>
                        <a:pt x="774" y="306"/>
                      </a:lnTo>
                      <a:lnTo>
                        <a:pt x="774" y="306"/>
                      </a:lnTo>
                      <a:lnTo>
                        <a:pt x="768" y="306"/>
                      </a:lnTo>
                      <a:lnTo>
                        <a:pt x="768" y="308"/>
                      </a:lnTo>
                      <a:lnTo>
                        <a:pt x="760" y="306"/>
                      </a:lnTo>
                      <a:lnTo>
                        <a:pt x="760" y="310"/>
                      </a:lnTo>
                      <a:lnTo>
                        <a:pt x="758" y="312"/>
                      </a:lnTo>
                      <a:lnTo>
                        <a:pt x="758" y="313"/>
                      </a:lnTo>
                      <a:lnTo>
                        <a:pt x="757" y="313"/>
                      </a:lnTo>
                      <a:lnTo>
                        <a:pt x="756" y="314"/>
                      </a:lnTo>
                      <a:lnTo>
                        <a:pt x="755" y="313"/>
                      </a:lnTo>
                      <a:lnTo>
                        <a:pt x="755" y="313"/>
                      </a:lnTo>
                      <a:lnTo>
                        <a:pt x="753" y="313"/>
                      </a:lnTo>
                      <a:lnTo>
                        <a:pt x="752" y="313"/>
                      </a:lnTo>
                      <a:lnTo>
                        <a:pt x="753" y="316"/>
                      </a:lnTo>
                      <a:lnTo>
                        <a:pt x="755" y="318"/>
                      </a:lnTo>
                      <a:lnTo>
                        <a:pt x="756" y="318"/>
                      </a:lnTo>
                      <a:lnTo>
                        <a:pt x="756" y="321"/>
                      </a:lnTo>
                      <a:lnTo>
                        <a:pt x="757" y="321"/>
                      </a:lnTo>
                      <a:lnTo>
                        <a:pt x="757" y="322"/>
                      </a:lnTo>
                      <a:lnTo>
                        <a:pt x="757" y="325"/>
                      </a:lnTo>
                      <a:lnTo>
                        <a:pt x="756" y="326"/>
                      </a:lnTo>
                      <a:lnTo>
                        <a:pt x="753" y="326"/>
                      </a:lnTo>
                      <a:lnTo>
                        <a:pt x="751" y="326"/>
                      </a:lnTo>
                      <a:lnTo>
                        <a:pt x="749" y="326"/>
                      </a:lnTo>
                      <a:lnTo>
                        <a:pt x="749" y="326"/>
                      </a:lnTo>
                      <a:lnTo>
                        <a:pt x="747" y="326"/>
                      </a:lnTo>
                      <a:lnTo>
                        <a:pt x="747" y="327"/>
                      </a:lnTo>
                      <a:lnTo>
                        <a:pt x="749" y="327"/>
                      </a:lnTo>
                      <a:lnTo>
                        <a:pt x="752" y="327"/>
                      </a:lnTo>
                      <a:lnTo>
                        <a:pt x="755" y="329"/>
                      </a:lnTo>
                      <a:lnTo>
                        <a:pt x="753" y="330"/>
                      </a:lnTo>
                      <a:lnTo>
                        <a:pt x="753" y="333"/>
                      </a:lnTo>
                      <a:lnTo>
                        <a:pt x="752" y="333"/>
                      </a:lnTo>
                      <a:lnTo>
                        <a:pt x="753" y="339"/>
                      </a:lnTo>
                      <a:lnTo>
                        <a:pt x="751" y="338"/>
                      </a:lnTo>
                      <a:lnTo>
                        <a:pt x="749" y="338"/>
                      </a:lnTo>
                      <a:lnTo>
                        <a:pt x="748" y="337"/>
                      </a:lnTo>
                      <a:lnTo>
                        <a:pt x="745" y="337"/>
                      </a:lnTo>
                      <a:lnTo>
                        <a:pt x="745" y="338"/>
                      </a:lnTo>
                      <a:lnTo>
                        <a:pt x="748" y="338"/>
                      </a:lnTo>
                      <a:lnTo>
                        <a:pt x="748" y="338"/>
                      </a:lnTo>
                      <a:lnTo>
                        <a:pt x="748" y="339"/>
                      </a:lnTo>
                      <a:lnTo>
                        <a:pt x="748" y="341"/>
                      </a:lnTo>
                      <a:lnTo>
                        <a:pt x="748" y="342"/>
                      </a:lnTo>
                      <a:lnTo>
                        <a:pt x="748" y="342"/>
                      </a:lnTo>
                      <a:lnTo>
                        <a:pt x="748" y="342"/>
                      </a:lnTo>
                      <a:lnTo>
                        <a:pt x="748" y="343"/>
                      </a:lnTo>
                      <a:lnTo>
                        <a:pt x="747" y="343"/>
                      </a:lnTo>
                      <a:lnTo>
                        <a:pt x="747" y="344"/>
                      </a:lnTo>
                      <a:lnTo>
                        <a:pt x="748" y="346"/>
                      </a:lnTo>
                      <a:lnTo>
                        <a:pt x="748" y="346"/>
                      </a:lnTo>
                      <a:lnTo>
                        <a:pt x="745" y="346"/>
                      </a:lnTo>
                      <a:lnTo>
                        <a:pt x="745" y="346"/>
                      </a:lnTo>
                      <a:lnTo>
                        <a:pt x="745" y="346"/>
                      </a:lnTo>
                      <a:lnTo>
                        <a:pt x="744" y="346"/>
                      </a:lnTo>
                      <a:lnTo>
                        <a:pt x="744" y="344"/>
                      </a:lnTo>
                      <a:lnTo>
                        <a:pt x="743" y="344"/>
                      </a:lnTo>
                      <a:lnTo>
                        <a:pt x="741" y="346"/>
                      </a:lnTo>
                      <a:lnTo>
                        <a:pt x="741" y="347"/>
                      </a:lnTo>
                      <a:lnTo>
                        <a:pt x="741" y="348"/>
                      </a:lnTo>
                      <a:lnTo>
                        <a:pt x="743" y="348"/>
                      </a:lnTo>
                      <a:lnTo>
                        <a:pt x="743" y="352"/>
                      </a:lnTo>
                      <a:lnTo>
                        <a:pt x="739" y="352"/>
                      </a:lnTo>
                      <a:lnTo>
                        <a:pt x="739" y="354"/>
                      </a:lnTo>
                      <a:lnTo>
                        <a:pt x="739" y="355"/>
                      </a:lnTo>
                      <a:lnTo>
                        <a:pt x="739" y="356"/>
                      </a:lnTo>
                      <a:lnTo>
                        <a:pt x="739" y="356"/>
                      </a:lnTo>
                      <a:lnTo>
                        <a:pt x="739" y="356"/>
                      </a:lnTo>
                      <a:lnTo>
                        <a:pt x="740" y="358"/>
                      </a:lnTo>
                      <a:lnTo>
                        <a:pt x="740" y="358"/>
                      </a:lnTo>
                      <a:lnTo>
                        <a:pt x="740" y="359"/>
                      </a:lnTo>
                      <a:lnTo>
                        <a:pt x="740" y="359"/>
                      </a:lnTo>
                      <a:lnTo>
                        <a:pt x="739" y="361"/>
                      </a:lnTo>
                      <a:lnTo>
                        <a:pt x="737" y="363"/>
                      </a:lnTo>
                      <a:lnTo>
                        <a:pt x="735" y="363"/>
                      </a:lnTo>
                      <a:lnTo>
                        <a:pt x="735" y="364"/>
                      </a:lnTo>
                      <a:lnTo>
                        <a:pt x="736" y="364"/>
                      </a:lnTo>
                      <a:lnTo>
                        <a:pt x="736" y="367"/>
                      </a:lnTo>
                      <a:lnTo>
                        <a:pt x="736" y="368"/>
                      </a:lnTo>
                      <a:lnTo>
                        <a:pt x="735" y="369"/>
                      </a:lnTo>
                      <a:lnTo>
                        <a:pt x="735" y="369"/>
                      </a:lnTo>
                      <a:lnTo>
                        <a:pt x="734" y="369"/>
                      </a:lnTo>
                      <a:lnTo>
                        <a:pt x="734" y="373"/>
                      </a:lnTo>
                      <a:lnTo>
                        <a:pt x="732" y="375"/>
                      </a:lnTo>
                      <a:lnTo>
                        <a:pt x="732" y="376"/>
                      </a:lnTo>
                      <a:lnTo>
                        <a:pt x="732" y="376"/>
                      </a:lnTo>
                      <a:lnTo>
                        <a:pt x="732" y="376"/>
                      </a:lnTo>
                      <a:lnTo>
                        <a:pt x="730" y="376"/>
                      </a:lnTo>
                      <a:lnTo>
                        <a:pt x="730" y="376"/>
                      </a:lnTo>
                      <a:lnTo>
                        <a:pt x="727" y="376"/>
                      </a:lnTo>
                      <a:lnTo>
                        <a:pt x="727" y="377"/>
                      </a:lnTo>
                      <a:lnTo>
                        <a:pt x="727" y="377"/>
                      </a:lnTo>
                      <a:lnTo>
                        <a:pt x="727" y="377"/>
                      </a:lnTo>
                      <a:lnTo>
                        <a:pt x="727" y="377"/>
                      </a:lnTo>
                      <a:lnTo>
                        <a:pt x="728" y="377"/>
                      </a:lnTo>
                      <a:lnTo>
                        <a:pt x="728" y="377"/>
                      </a:lnTo>
                      <a:lnTo>
                        <a:pt x="731" y="377"/>
                      </a:lnTo>
                      <a:lnTo>
                        <a:pt x="731" y="378"/>
                      </a:lnTo>
                      <a:lnTo>
                        <a:pt x="732" y="378"/>
                      </a:lnTo>
                      <a:lnTo>
                        <a:pt x="732" y="378"/>
                      </a:lnTo>
                      <a:lnTo>
                        <a:pt x="734" y="380"/>
                      </a:lnTo>
                      <a:lnTo>
                        <a:pt x="734" y="381"/>
                      </a:lnTo>
                      <a:lnTo>
                        <a:pt x="732" y="381"/>
                      </a:lnTo>
                      <a:lnTo>
                        <a:pt x="731" y="381"/>
                      </a:lnTo>
                      <a:lnTo>
                        <a:pt x="731" y="382"/>
                      </a:lnTo>
                      <a:lnTo>
                        <a:pt x="731" y="382"/>
                      </a:lnTo>
                      <a:lnTo>
                        <a:pt x="732" y="382"/>
                      </a:lnTo>
                      <a:lnTo>
                        <a:pt x="732" y="384"/>
                      </a:lnTo>
                      <a:lnTo>
                        <a:pt x="734" y="384"/>
                      </a:lnTo>
                      <a:lnTo>
                        <a:pt x="734" y="384"/>
                      </a:lnTo>
                      <a:lnTo>
                        <a:pt x="734" y="384"/>
                      </a:lnTo>
                      <a:lnTo>
                        <a:pt x="735" y="384"/>
                      </a:lnTo>
                      <a:lnTo>
                        <a:pt x="735" y="385"/>
                      </a:lnTo>
                      <a:lnTo>
                        <a:pt x="731" y="385"/>
                      </a:lnTo>
                      <a:lnTo>
                        <a:pt x="731" y="386"/>
                      </a:lnTo>
                      <a:lnTo>
                        <a:pt x="732" y="386"/>
                      </a:lnTo>
                      <a:lnTo>
                        <a:pt x="732" y="388"/>
                      </a:lnTo>
                      <a:lnTo>
                        <a:pt x="731" y="388"/>
                      </a:lnTo>
                      <a:lnTo>
                        <a:pt x="730" y="388"/>
                      </a:lnTo>
                      <a:lnTo>
                        <a:pt x="730" y="389"/>
                      </a:lnTo>
                      <a:lnTo>
                        <a:pt x="728" y="389"/>
                      </a:lnTo>
                      <a:lnTo>
                        <a:pt x="728" y="389"/>
                      </a:lnTo>
                      <a:lnTo>
                        <a:pt x="727" y="388"/>
                      </a:lnTo>
                      <a:lnTo>
                        <a:pt x="727" y="388"/>
                      </a:lnTo>
                      <a:lnTo>
                        <a:pt x="727" y="386"/>
                      </a:lnTo>
                      <a:lnTo>
                        <a:pt x="724" y="386"/>
                      </a:lnTo>
                      <a:lnTo>
                        <a:pt x="724" y="386"/>
                      </a:lnTo>
                      <a:lnTo>
                        <a:pt x="723" y="386"/>
                      </a:lnTo>
                      <a:lnTo>
                        <a:pt x="723" y="384"/>
                      </a:lnTo>
                      <a:lnTo>
                        <a:pt x="724" y="384"/>
                      </a:lnTo>
                      <a:lnTo>
                        <a:pt x="724" y="382"/>
                      </a:lnTo>
                      <a:lnTo>
                        <a:pt x="724" y="382"/>
                      </a:lnTo>
                      <a:lnTo>
                        <a:pt x="724" y="381"/>
                      </a:lnTo>
                      <a:lnTo>
                        <a:pt x="723" y="381"/>
                      </a:lnTo>
                      <a:lnTo>
                        <a:pt x="723" y="381"/>
                      </a:lnTo>
                      <a:lnTo>
                        <a:pt x="723" y="381"/>
                      </a:lnTo>
                      <a:lnTo>
                        <a:pt x="722" y="385"/>
                      </a:lnTo>
                      <a:lnTo>
                        <a:pt x="720" y="386"/>
                      </a:lnTo>
                      <a:lnTo>
                        <a:pt x="720" y="385"/>
                      </a:lnTo>
                      <a:lnTo>
                        <a:pt x="719" y="385"/>
                      </a:lnTo>
                      <a:lnTo>
                        <a:pt x="719" y="384"/>
                      </a:lnTo>
                      <a:lnTo>
                        <a:pt x="719" y="382"/>
                      </a:lnTo>
                      <a:lnTo>
                        <a:pt x="719" y="382"/>
                      </a:lnTo>
                      <a:lnTo>
                        <a:pt x="720" y="381"/>
                      </a:lnTo>
                      <a:lnTo>
                        <a:pt x="720" y="380"/>
                      </a:lnTo>
                      <a:lnTo>
                        <a:pt x="719" y="380"/>
                      </a:lnTo>
                      <a:lnTo>
                        <a:pt x="719" y="381"/>
                      </a:lnTo>
                      <a:lnTo>
                        <a:pt x="718" y="382"/>
                      </a:lnTo>
                      <a:lnTo>
                        <a:pt x="717" y="384"/>
                      </a:lnTo>
                      <a:lnTo>
                        <a:pt x="715" y="385"/>
                      </a:lnTo>
                      <a:lnTo>
                        <a:pt x="715" y="384"/>
                      </a:lnTo>
                      <a:lnTo>
                        <a:pt x="717" y="382"/>
                      </a:lnTo>
                      <a:lnTo>
                        <a:pt x="717" y="382"/>
                      </a:lnTo>
                      <a:lnTo>
                        <a:pt x="717" y="381"/>
                      </a:lnTo>
                      <a:lnTo>
                        <a:pt x="719" y="380"/>
                      </a:lnTo>
                      <a:lnTo>
                        <a:pt x="719" y="377"/>
                      </a:lnTo>
                      <a:lnTo>
                        <a:pt x="718" y="377"/>
                      </a:lnTo>
                      <a:lnTo>
                        <a:pt x="718" y="378"/>
                      </a:lnTo>
                      <a:lnTo>
                        <a:pt x="715" y="378"/>
                      </a:lnTo>
                      <a:lnTo>
                        <a:pt x="715" y="378"/>
                      </a:lnTo>
                      <a:lnTo>
                        <a:pt x="715" y="378"/>
                      </a:lnTo>
                      <a:lnTo>
                        <a:pt x="715" y="377"/>
                      </a:lnTo>
                      <a:lnTo>
                        <a:pt x="715" y="377"/>
                      </a:lnTo>
                      <a:lnTo>
                        <a:pt x="714" y="377"/>
                      </a:lnTo>
                      <a:lnTo>
                        <a:pt x="714" y="378"/>
                      </a:lnTo>
                      <a:lnTo>
                        <a:pt x="713" y="380"/>
                      </a:lnTo>
                      <a:lnTo>
                        <a:pt x="713" y="380"/>
                      </a:lnTo>
                      <a:lnTo>
                        <a:pt x="711" y="380"/>
                      </a:lnTo>
                      <a:lnTo>
                        <a:pt x="711" y="380"/>
                      </a:lnTo>
                      <a:lnTo>
                        <a:pt x="711" y="380"/>
                      </a:lnTo>
                      <a:lnTo>
                        <a:pt x="709" y="380"/>
                      </a:lnTo>
                      <a:lnTo>
                        <a:pt x="710" y="376"/>
                      </a:lnTo>
                      <a:lnTo>
                        <a:pt x="709" y="376"/>
                      </a:lnTo>
                      <a:lnTo>
                        <a:pt x="709" y="377"/>
                      </a:lnTo>
                      <a:lnTo>
                        <a:pt x="703" y="377"/>
                      </a:lnTo>
                      <a:lnTo>
                        <a:pt x="703" y="376"/>
                      </a:lnTo>
                      <a:lnTo>
                        <a:pt x="705" y="376"/>
                      </a:lnTo>
                      <a:lnTo>
                        <a:pt x="706" y="376"/>
                      </a:lnTo>
                      <a:lnTo>
                        <a:pt x="706" y="376"/>
                      </a:lnTo>
                      <a:lnTo>
                        <a:pt x="707" y="375"/>
                      </a:lnTo>
                      <a:lnTo>
                        <a:pt x="707" y="373"/>
                      </a:lnTo>
                      <a:lnTo>
                        <a:pt x="705" y="375"/>
                      </a:lnTo>
                      <a:lnTo>
                        <a:pt x="706" y="373"/>
                      </a:lnTo>
                      <a:lnTo>
                        <a:pt x="706" y="372"/>
                      </a:lnTo>
                      <a:lnTo>
                        <a:pt x="706" y="369"/>
                      </a:lnTo>
                      <a:lnTo>
                        <a:pt x="706" y="369"/>
                      </a:lnTo>
                      <a:lnTo>
                        <a:pt x="706" y="369"/>
                      </a:lnTo>
                      <a:lnTo>
                        <a:pt x="706" y="369"/>
                      </a:lnTo>
                      <a:lnTo>
                        <a:pt x="706" y="369"/>
                      </a:lnTo>
                      <a:lnTo>
                        <a:pt x="706" y="368"/>
                      </a:lnTo>
                      <a:lnTo>
                        <a:pt x="706" y="369"/>
                      </a:lnTo>
                      <a:lnTo>
                        <a:pt x="706" y="369"/>
                      </a:lnTo>
                      <a:lnTo>
                        <a:pt x="705" y="369"/>
                      </a:lnTo>
                      <a:lnTo>
                        <a:pt x="705" y="369"/>
                      </a:lnTo>
                      <a:lnTo>
                        <a:pt x="702" y="371"/>
                      </a:lnTo>
                      <a:lnTo>
                        <a:pt x="702" y="372"/>
                      </a:lnTo>
                      <a:lnTo>
                        <a:pt x="702" y="373"/>
                      </a:lnTo>
                      <a:lnTo>
                        <a:pt x="702" y="373"/>
                      </a:lnTo>
                      <a:lnTo>
                        <a:pt x="701" y="375"/>
                      </a:lnTo>
                      <a:lnTo>
                        <a:pt x="701" y="375"/>
                      </a:lnTo>
                      <a:lnTo>
                        <a:pt x="698" y="375"/>
                      </a:lnTo>
                      <a:lnTo>
                        <a:pt x="698" y="376"/>
                      </a:lnTo>
                      <a:lnTo>
                        <a:pt x="696" y="376"/>
                      </a:lnTo>
                      <a:lnTo>
                        <a:pt x="696" y="376"/>
                      </a:lnTo>
                      <a:lnTo>
                        <a:pt x="696" y="376"/>
                      </a:lnTo>
                      <a:lnTo>
                        <a:pt x="694" y="375"/>
                      </a:lnTo>
                      <a:lnTo>
                        <a:pt x="694" y="375"/>
                      </a:lnTo>
                      <a:lnTo>
                        <a:pt x="693" y="376"/>
                      </a:lnTo>
                      <a:lnTo>
                        <a:pt x="692" y="376"/>
                      </a:lnTo>
                      <a:lnTo>
                        <a:pt x="692" y="378"/>
                      </a:lnTo>
                      <a:lnTo>
                        <a:pt x="689" y="378"/>
                      </a:lnTo>
                      <a:lnTo>
                        <a:pt x="689" y="376"/>
                      </a:lnTo>
                      <a:lnTo>
                        <a:pt x="690" y="376"/>
                      </a:lnTo>
                      <a:lnTo>
                        <a:pt x="690" y="375"/>
                      </a:lnTo>
                      <a:lnTo>
                        <a:pt x="686" y="375"/>
                      </a:lnTo>
                      <a:lnTo>
                        <a:pt x="688" y="371"/>
                      </a:lnTo>
                      <a:lnTo>
                        <a:pt x="684" y="371"/>
                      </a:lnTo>
                      <a:lnTo>
                        <a:pt x="684" y="369"/>
                      </a:lnTo>
                      <a:lnTo>
                        <a:pt x="688" y="368"/>
                      </a:lnTo>
                      <a:lnTo>
                        <a:pt x="688" y="368"/>
                      </a:lnTo>
                      <a:lnTo>
                        <a:pt x="688" y="368"/>
                      </a:lnTo>
                      <a:lnTo>
                        <a:pt x="688" y="368"/>
                      </a:lnTo>
                      <a:lnTo>
                        <a:pt x="688" y="367"/>
                      </a:lnTo>
                      <a:lnTo>
                        <a:pt x="688" y="367"/>
                      </a:lnTo>
                      <a:lnTo>
                        <a:pt x="686" y="367"/>
                      </a:lnTo>
                      <a:lnTo>
                        <a:pt x="686" y="367"/>
                      </a:lnTo>
                      <a:lnTo>
                        <a:pt x="686" y="367"/>
                      </a:lnTo>
                      <a:lnTo>
                        <a:pt x="686" y="368"/>
                      </a:lnTo>
                      <a:lnTo>
                        <a:pt x="683" y="368"/>
                      </a:lnTo>
                      <a:lnTo>
                        <a:pt x="683" y="368"/>
                      </a:lnTo>
                      <a:lnTo>
                        <a:pt x="683" y="368"/>
                      </a:lnTo>
                      <a:lnTo>
                        <a:pt x="683" y="368"/>
                      </a:lnTo>
                      <a:lnTo>
                        <a:pt x="681" y="368"/>
                      </a:lnTo>
                      <a:lnTo>
                        <a:pt x="684" y="364"/>
                      </a:lnTo>
                      <a:lnTo>
                        <a:pt x="683" y="364"/>
                      </a:lnTo>
                      <a:lnTo>
                        <a:pt x="683" y="363"/>
                      </a:lnTo>
                      <a:lnTo>
                        <a:pt x="681" y="361"/>
                      </a:lnTo>
                      <a:lnTo>
                        <a:pt x="681" y="363"/>
                      </a:lnTo>
                      <a:lnTo>
                        <a:pt x="680" y="363"/>
                      </a:lnTo>
                      <a:lnTo>
                        <a:pt x="680" y="361"/>
                      </a:lnTo>
                      <a:lnTo>
                        <a:pt x="681" y="361"/>
                      </a:lnTo>
                      <a:lnTo>
                        <a:pt x="683" y="360"/>
                      </a:lnTo>
                      <a:lnTo>
                        <a:pt x="683" y="358"/>
                      </a:lnTo>
                      <a:lnTo>
                        <a:pt x="681" y="358"/>
                      </a:lnTo>
                      <a:lnTo>
                        <a:pt x="681" y="359"/>
                      </a:lnTo>
                      <a:lnTo>
                        <a:pt x="681" y="360"/>
                      </a:lnTo>
                      <a:lnTo>
                        <a:pt x="680" y="360"/>
                      </a:lnTo>
                      <a:lnTo>
                        <a:pt x="679" y="360"/>
                      </a:lnTo>
                      <a:lnTo>
                        <a:pt x="679" y="359"/>
                      </a:lnTo>
                      <a:lnTo>
                        <a:pt x="677" y="359"/>
                      </a:lnTo>
                      <a:lnTo>
                        <a:pt x="679" y="355"/>
                      </a:lnTo>
                      <a:lnTo>
                        <a:pt x="676" y="355"/>
                      </a:lnTo>
                      <a:lnTo>
                        <a:pt x="675" y="356"/>
                      </a:lnTo>
                      <a:lnTo>
                        <a:pt x="675" y="356"/>
                      </a:lnTo>
                      <a:lnTo>
                        <a:pt x="673" y="356"/>
                      </a:lnTo>
                      <a:lnTo>
                        <a:pt x="673" y="356"/>
                      </a:lnTo>
                      <a:lnTo>
                        <a:pt x="672" y="358"/>
                      </a:lnTo>
                      <a:lnTo>
                        <a:pt x="671" y="358"/>
                      </a:lnTo>
                      <a:lnTo>
                        <a:pt x="672" y="351"/>
                      </a:lnTo>
                      <a:lnTo>
                        <a:pt x="669" y="352"/>
                      </a:lnTo>
                      <a:lnTo>
                        <a:pt x="669" y="352"/>
                      </a:lnTo>
                      <a:lnTo>
                        <a:pt x="667" y="354"/>
                      </a:lnTo>
                      <a:lnTo>
                        <a:pt x="667" y="352"/>
                      </a:lnTo>
                      <a:lnTo>
                        <a:pt x="667" y="352"/>
                      </a:lnTo>
                      <a:lnTo>
                        <a:pt x="665" y="351"/>
                      </a:lnTo>
                      <a:lnTo>
                        <a:pt x="665" y="348"/>
                      </a:lnTo>
                      <a:lnTo>
                        <a:pt x="667" y="346"/>
                      </a:lnTo>
                      <a:lnTo>
                        <a:pt x="664" y="346"/>
                      </a:lnTo>
                      <a:lnTo>
                        <a:pt x="663" y="348"/>
                      </a:lnTo>
                      <a:lnTo>
                        <a:pt x="662" y="348"/>
                      </a:lnTo>
                      <a:lnTo>
                        <a:pt x="662" y="348"/>
                      </a:lnTo>
                      <a:lnTo>
                        <a:pt x="662" y="348"/>
                      </a:lnTo>
                      <a:lnTo>
                        <a:pt x="662" y="348"/>
                      </a:lnTo>
                      <a:lnTo>
                        <a:pt x="662" y="346"/>
                      </a:lnTo>
                      <a:lnTo>
                        <a:pt x="663" y="346"/>
                      </a:lnTo>
                      <a:lnTo>
                        <a:pt x="663" y="344"/>
                      </a:lnTo>
                      <a:lnTo>
                        <a:pt x="660" y="344"/>
                      </a:lnTo>
                      <a:lnTo>
                        <a:pt x="660" y="344"/>
                      </a:lnTo>
                      <a:lnTo>
                        <a:pt x="659" y="344"/>
                      </a:lnTo>
                      <a:lnTo>
                        <a:pt x="659" y="344"/>
                      </a:lnTo>
                      <a:lnTo>
                        <a:pt x="659" y="343"/>
                      </a:lnTo>
                      <a:lnTo>
                        <a:pt x="660" y="343"/>
                      </a:lnTo>
                      <a:lnTo>
                        <a:pt x="660" y="343"/>
                      </a:lnTo>
                      <a:lnTo>
                        <a:pt x="660" y="343"/>
                      </a:lnTo>
                      <a:lnTo>
                        <a:pt x="660" y="343"/>
                      </a:lnTo>
                      <a:lnTo>
                        <a:pt x="662" y="343"/>
                      </a:lnTo>
                      <a:lnTo>
                        <a:pt x="662" y="341"/>
                      </a:lnTo>
                      <a:lnTo>
                        <a:pt x="656" y="341"/>
                      </a:lnTo>
                      <a:lnTo>
                        <a:pt x="655" y="339"/>
                      </a:lnTo>
                      <a:lnTo>
                        <a:pt x="656" y="338"/>
                      </a:lnTo>
                      <a:lnTo>
                        <a:pt x="656" y="338"/>
                      </a:lnTo>
                      <a:lnTo>
                        <a:pt x="658" y="337"/>
                      </a:lnTo>
                      <a:lnTo>
                        <a:pt x="655" y="338"/>
                      </a:lnTo>
                      <a:lnTo>
                        <a:pt x="654" y="334"/>
                      </a:lnTo>
                      <a:lnTo>
                        <a:pt x="655" y="334"/>
                      </a:lnTo>
                      <a:lnTo>
                        <a:pt x="655" y="334"/>
                      </a:lnTo>
                      <a:lnTo>
                        <a:pt x="659" y="334"/>
                      </a:lnTo>
                      <a:lnTo>
                        <a:pt x="659" y="333"/>
                      </a:lnTo>
                      <a:lnTo>
                        <a:pt x="654" y="333"/>
                      </a:lnTo>
                      <a:lnTo>
                        <a:pt x="654" y="331"/>
                      </a:lnTo>
                      <a:lnTo>
                        <a:pt x="656" y="330"/>
                      </a:lnTo>
                      <a:lnTo>
                        <a:pt x="658" y="330"/>
                      </a:lnTo>
                      <a:lnTo>
                        <a:pt x="660" y="330"/>
                      </a:lnTo>
                      <a:lnTo>
                        <a:pt x="663" y="330"/>
                      </a:lnTo>
                      <a:lnTo>
                        <a:pt x="662" y="326"/>
                      </a:lnTo>
                      <a:lnTo>
                        <a:pt x="663" y="326"/>
                      </a:lnTo>
                      <a:lnTo>
                        <a:pt x="664" y="326"/>
                      </a:lnTo>
                      <a:lnTo>
                        <a:pt x="665" y="327"/>
                      </a:lnTo>
                      <a:lnTo>
                        <a:pt x="665" y="325"/>
                      </a:lnTo>
                      <a:lnTo>
                        <a:pt x="665" y="324"/>
                      </a:lnTo>
                      <a:lnTo>
                        <a:pt x="665" y="322"/>
                      </a:lnTo>
                      <a:lnTo>
                        <a:pt x="662" y="322"/>
                      </a:lnTo>
                      <a:lnTo>
                        <a:pt x="662" y="324"/>
                      </a:lnTo>
                      <a:lnTo>
                        <a:pt x="660" y="324"/>
                      </a:lnTo>
                      <a:lnTo>
                        <a:pt x="660" y="325"/>
                      </a:lnTo>
                      <a:lnTo>
                        <a:pt x="659" y="325"/>
                      </a:lnTo>
                      <a:lnTo>
                        <a:pt x="658" y="324"/>
                      </a:lnTo>
                      <a:lnTo>
                        <a:pt x="658" y="325"/>
                      </a:lnTo>
                      <a:lnTo>
                        <a:pt x="655" y="326"/>
                      </a:lnTo>
                      <a:lnTo>
                        <a:pt x="654" y="327"/>
                      </a:lnTo>
                      <a:lnTo>
                        <a:pt x="652" y="329"/>
                      </a:lnTo>
                      <a:lnTo>
                        <a:pt x="651" y="325"/>
                      </a:lnTo>
                      <a:lnTo>
                        <a:pt x="652" y="325"/>
                      </a:lnTo>
                      <a:lnTo>
                        <a:pt x="652" y="324"/>
                      </a:lnTo>
                      <a:lnTo>
                        <a:pt x="652" y="324"/>
                      </a:lnTo>
                      <a:lnTo>
                        <a:pt x="654" y="324"/>
                      </a:lnTo>
                      <a:lnTo>
                        <a:pt x="654" y="322"/>
                      </a:lnTo>
                      <a:lnTo>
                        <a:pt x="652" y="322"/>
                      </a:lnTo>
                      <a:lnTo>
                        <a:pt x="651" y="321"/>
                      </a:lnTo>
                      <a:lnTo>
                        <a:pt x="651" y="320"/>
                      </a:lnTo>
                      <a:lnTo>
                        <a:pt x="648" y="320"/>
                      </a:lnTo>
                      <a:lnTo>
                        <a:pt x="648" y="317"/>
                      </a:lnTo>
                      <a:lnTo>
                        <a:pt x="651" y="317"/>
                      </a:lnTo>
                      <a:lnTo>
                        <a:pt x="651" y="316"/>
                      </a:lnTo>
                      <a:lnTo>
                        <a:pt x="650" y="314"/>
                      </a:lnTo>
                      <a:lnTo>
                        <a:pt x="648" y="314"/>
                      </a:lnTo>
                      <a:lnTo>
                        <a:pt x="647" y="313"/>
                      </a:lnTo>
                      <a:lnTo>
                        <a:pt x="647" y="313"/>
                      </a:lnTo>
                      <a:lnTo>
                        <a:pt x="647" y="313"/>
                      </a:lnTo>
                      <a:lnTo>
                        <a:pt x="647" y="313"/>
                      </a:lnTo>
                      <a:lnTo>
                        <a:pt x="647" y="313"/>
                      </a:lnTo>
                      <a:lnTo>
                        <a:pt x="650" y="310"/>
                      </a:lnTo>
                      <a:lnTo>
                        <a:pt x="652" y="309"/>
                      </a:lnTo>
                      <a:lnTo>
                        <a:pt x="652" y="308"/>
                      </a:lnTo>
                      <a:lnTo>
                        <a:pt x="650" y="308"/>
                      </a:lnTo>
                      <a:lnTo>
                        <a:pt x="648" y="309"/>
                      </a:lnTo>
                      <a:lnTo>
                        <a:pt x="647" y="310"/>
                      </a:lnTo>
                      <a:lnTo>
                        <a:pt x="647" y="310"/>
                      </a:lnTo>
                      <a:lnTo>
                        <a:pt x="647" y="310"/>
                      </a:lnTo>
                      <a:lnTo>
                        <a:pt x="646" y="310"/>
                      </a:lnTo>
                      <a:lnTo>
                        <a:pt x="646" y="310"/>
                      </a:lnTo>
                      <a:lnTo>
                        <a:pt x="641" y="310"/>
                      </a:lnTo>
                      <a:lnTo>
                        <a:pt x="641" y="308"/>
                      </a:lnTo>
                      <a:lnTo>
                        <a:pt x="645" y="306"/>
                      </a:lnTo>
                      <a:lnTo>
                        <a:pt x="645" y="306"/>
                      </a:lnTo>
                      <a:lnTo>
                        <a:pt x="642" y="306"/>
                      </a:lnTo>
                      <a:lnTo>
                        <a:pt x="642" y="306"/>
                      </a:lnTo>
                      <a:lnTo>
                        <a:pt x="638" y="306"/>
                      </a:lnTo>
                      <a:lnTo>
                        <a:pt x="637" y="304"/>
                      </a:lnTo>
                      <a:lnTo>
                        <a:pt x="641" y="303"/>
                      </a:lnTo>
                      <a:lnTo>
                        <a:pt x="641" y="301"/>
                      </a:lnTo>
                      <a:lnTo>
                        <a:pt x="641" y="301"/>
                      </a:lnTo>
                      <a:lnTo>
                        <a:pt x="641" y="301"/>
                      </a:lnTo>
                      <a:lnTo>
                        <a:pt x="638" y="301"/>
                      </a:lnTo>
                      <a:lnTo>
                        <a:pt x="638" y="300"/>
                      </a:lnTo>
                      <a:lnTo>
                        <a:pt x="639" y="300"/>
                      </a:lnTo>
                      <a:lnTo>
                        <a:pt x="638" y="299"/>
                      </a:lnTo>
                      <a:lnTo>
                        <a:pt x="641" y="299"/>
                      </a:lnTo>
                      <a:lnTo>
                        <a:pt x="642" y="296"/>
                      </a:lnTo>
                      <a:lnTo>
                        <a:pt x="642" y="296"/>
                      </a:lnTo>
                      <a:lnTo>
                        <a:pt x="642" y="296"/>
                      </a:lnTo>
                      <a:lnTo>
                        <a:pt x="642" y="296"/>
                      </a:lnTo>
                      <a:lnTo>
                        <a:pt x="641" y="296"/>
                      </a:lnTo>
                      <a:lnTo>
                        <a:pt x="642" y="293"/>
                      </a:lnTo>
                      <a:lnTo>
                        <a:pt x="641" y="293"/>
                      </a:lnTo>
                      <a:lnTo>
                        <a:pt x="641" y="293"/>
                      </a:lnTo>
                      <a:lnTo>
                        <a:pt x="639" y="292"/>
                      </a:lnTo>
                      <a:lnTo>
                        <a:pt x="639" y="292"/>
                      </a:lnTo>
                      <a:lnTo>
                        <a:pt x="639" y="292"/>
                      </a:lnTo>
                      <a:lnTo>
                        <a:pt x="638" y="292"/>
                      </a:lnTo>
                      <a:lnTo>
                        <a:pt x="637" y="292"/>
                      </a:lnTo>
                      <a:lnTo>
                        <a:pt x="638" y="292"/>
                      </a:lnTo>
                      <a:lnTo>
                        <a:pt x="637" y="288"/>
                      </a:lnTo>
                      <a:lnTo>
                        <a:pt x="635" y="288"/>
                      </a:lnTo>
                      <a:lnTo>
                        <a:pt x="635" y="288"/>
                      </a:lnTo>
                      <a:lnTo>
                        <a:pt x="635" y="288"/>
                      </a:lnTo>
                      <a:lnTo>
                        <a:pt x="637" y="288"/>
                      </a:lnTo>
                      <a:lnTo>
                        <a:pt x="637" y="287"/>
                      </a:lnTo>
                      <a:lnTo>
                        <a:pt x="638" y="286"/>
                      </a:lnTo>
                      <a:lnTo>
                        <a:pt x="641" y="286"/>
                      </a:lnTo>
                      <a:lnTo>
                        <a:pt x="641" y="284"/>
                      </a:lnTo>
                      <a:lnTo>
                        <a:pt x="642" y="283"/>
                      </a:lnTo>
                      <a:lnTo>
                        <a:pt x="643" y="283"/>
                      </a:lnTo>
                      <a:lnTo>
                        <a:pt x="643" y="282"/>
                      </a:lnTo>
                      <a:lnTo>
                        <a:pt x="646" y="282"/>
                      </a:lnTo>
                      <a:lnTo>
                        <a:pt x="648" y="282"/>
                      </a:lnTo>
                      <a:lnTo>
                        <a:pt x="648" y="282"/>
                      </a:lnTo>
                      <a:lnTo>
                        <a:pt x="648" y="282"/>
                      </a:lnTo>
                      <a:lnTo>
                        <a:pt x="652" y="283"/>
                      </a:lnTo>
                      <a:lnTo>
                        <a:pt x="652" y="283"/>
                      </a:lnTo>
                      <a:lnTo>
                        <a:pt x="655" y="284"/>
                      </a:lnTo>
                      <a:lnTo>
                        <a:pt x="655" y="284"/>
                      </a:lnTo>
                      <a:lnTo>
                        <a:pt x="662" y="284"/>
                      </a:lnTo>
                      <a:lnTo>
                        <a:pt x="662" y="283"/>
                      </a:lnTo>
                      <a:lnTo>
                        <a:pt x="663" y="282"/>
                      </a:lnTo>
                      <a:lnTo>
                        <a:pt x="663" y="282"/>
                      </a:lnTo>
                      <a:lnTo>
                        <a:pt x="664" y="280"/>
                      </a:lnTo>
                      <a:lnTo>
                        <a:pt x="663" y="280"/>
                      </a:lnTo>
                      <a:lnTo>
                        <a:pt x="663" y="279"/>
                      </a:lnTo>
                      <a:lnTo>
                        <a:pt x="664" y="278"/>
                      </a:lnTo>
                      <a:lnTo>
                        <a:pt x="660" y="276"/>
                      </a:lnTo>
                      <a:lnTo>
                        <a:pt x="660" y="278"/>
                      </a:lnTo>
                      <a:lnTo>
                        <a:pt x="660" y="280"/>
                      </a:lnTo>
                      <a:lnTo>
                        <a:pt x="660" y="280"/>
                      </a:lnTo>
                      <a:lnTo>
                        <a:pt x="660" y="282"/>
                      </a:lnTo>
                      <a:lnTo>
                        <a:pt x="660" y="282"/>
                      </a:lnTo>
                      <a:lnTo>
                        <a:pt x="660" y="283"/>
                      </a:lnTo>
                      <a:lnTo>
                        <a:pt x="655" y="283"/>
                      </a:lnTo>
                      <a:lnTo>
                        <a:pt x="654" y="282"/>
                      </a:lnTo>
                      <a:lnTo>
                        <a:pt x="654" y="282"/>
                      </a:lnTo>
                      <a:lnTo>
                        <a:pt x="652" y="279"/>
                      </a:lnTo>
                      <a:lnTo>
                        <a:pt x="654" y="279"/>
                      </a:lnTo>
                      <a:lnTo>
                        <a:pt x="654" y="278"/>
                      </a:lnTo>
                      <a:lnTo>
                        <a:pt x="652" y="278"/>
                      </a:lnTo>
                      <a:lnTo>
                        <a:pt x="652" y="279"/>
                      </a:lnTo>
                      <a:lnTo>
                        <a:pt x="648" y="279"/>
                      </a:lnTo>
                      <a:lnTo>
                        <a:pt x="648" y="280"/>
                      </a:lnTo>
                      <a:lnTo>
                        <a:pt x="646" y="280"/>
                      </a:lnTo>
                      <a:lnTo>
                        <a:pt x="646" y="280"/>
                      </a:lnTo>
                      <a:lnTo>
                        <a:pt x="642" y="280"/>
                      </a:lnTo>
                      <a:lnTo>
                        <a:pt x="642" y="282"/>
                      </a:lnTo>
                      <a:lnTo>
                        <a:pt x="641" y="283"/>
                      </a:lnTo>
                      <a:lnTo>
                        <a:pt x="639" y="283"/>
                      </a:lnTo>
                      <a:lnTo>
                        <a:pt x="639" y="283"/>
                      </a:lnTo>
                      <a:lnTo>
                        <a:pt x="638" y="284"/>
                      </a:lnTo>
                      <a:lnTo>
                        <a:pt x="637" y="284"/>
                      </a:lnTo>
                      <a:lnTo>
                        <a:pt x="637" y="282"/>
                      </a:lnTo>
                      <a:lnTo>
                        <a:pt x="638" y="280"/>
                      </a:lnTo>
                      <a:lnTo>
                        <a:pt x="639" y="279"/>
                      </a:lnTo>
                      <a:lnTo>
                        <a:pt x="641" y="276"/>
                      </a:lnTo>
                      <a:lnTo>
                        <a:pt x="642" y="276"/>
                      </a:lnTo>
                      <a:lnTo>
                        <a:pt x="646" y="275"/>
                      </a:lnTo>
                      <a:lnTo>
                        <a:pt x="646" y="276"/>
                      </a:lnTo>
                      <a:lnTo>
                        <a:pt x="648" y="278"/>
                      </a:lnTo>
                      <a:lnTo>
                        <a:pt x="650" y="278"/>
                      </a:lnTo>
                      <a:lnTo>
                        <a:pt x="651" y="278"/>
                      </a:lnTo>
                      <a:lnTo>
                        <a:pt x="650" y="278"/>
                      </a:lnTo>
                      <a:lnTo>
                        <a:pt x="648" y="276"/>
                      </a:lnTo>
                      <a:lnTo>
                        <a:pt x="646" y="275"/>
                      </a:lnTo>
                      <a:lnTo>
                        <a:pt x="645" y="275"/>
                      </a:lnTo>
                      <a:lnTo>
                        <a:pt x="645" y="274"/>
                      </a:lnTo>
                      <a:lnTo>
                        <a:pt x="645" y="272"/>
                      </a:lnTo>
                      <a:lnTo>
                        <a:pt x="645" y="272"/>
                      </a:lnTo>
                      <a:lnTo>
                        <a:pt x="647" y="272"/>
                      </a:lnTo>
                      <a:lnTo>
                        <a:pt x="647" y="272"/>
                      </a:lnTo>
                      <a:lnTo>
                        <a:pt x="648" y="272"/>
                      </a:lnTo>
                      <a:lnTo>
                        <a:pt x="650" y="275"/>
                      </a:lnTo>
                      <a:lnTo>
                        <a:pt x="658" y="274"/>
                      </a:lnTo>
                      <a:lnTo>
                        <a:pt x="658" y="274"/>
                      </a:lnTo>
                      <a:lnTo>
                        <a:pt x="659" y="274"/>
                      </a:lnTo>
                      <a:lnTo>
                        <a:pt x="662" y="274"/>
                      </a:lnTo>
                      <a:lnTo>
                        <a:pt x="663" y="274"/>
                      </a:lnTo>
                      <a:lnTo>
                        <a:pt x="663" y="271"/>
                      </a:lnTo>
                      <a:lnTo>
                        <a:pt x="662" y="269"/>
                      </a:lnTo>
                      <a:lnTo>
                        <a:pt x="660" y="270"/>
                      </a:lnTo>
                      <a:lnTo>
                        <a:pt x="659" y="271"/>
                      </a:lnTo>
                      <a:lnTo>
                        <a:pt x="659" y="271"/>
                      </a:lnTo>
                      <a:lnTo>
                        <a:pt x="656" y="272"/>
                      </a:lnTo>
                      <a:lnTo>
                        <a:pt x="654" y="272"/>
                      </a:lnTo>
                      <a:lnTo>
                        <a:pt x="650" y="272"/>
                      </a:lnTo>
                      <a:lnTo>
                        <a:pt x="647" y="271"/>
                      </a:lnTo>
                      <a:lnTo>
                        <a:pt x="643" y="271"/>
                      </a:lnTo>
                      <a:lnTo>
                        <a:pt x="643" y="270"/>
                      </a:lnTo>
                      <a:lnTo>
                        <a:pt x="646" y="270"/>
                      </a:lnTo>
                      <a:lnTo>
                        <a:pt x="647" y="270"/>
                      </a:lnTo>
                      <a:lnTo>
                        <a:pt x="647" y="270"/>
                      </a:lnTo>
                      <a:lnTo>
                        <a:pt x="650" y="269"/>
                      </a:lnTo>
                      <a:lnTo>
                        <a:pt x="650" y="267"/>
                      </a:lnTo>
                      <a:lnTo>
                        <a:pt x="651" y="266"/>
                      </a:lnTo>
                      <a:lnTo>
                        <a:pt x="651" y="267"/>
                      </a:lnTo>
                      <a:lnTo>
                        <a:pt x="652" y="267"/>
                      </a:lnTo>
                      <a:lnTo>
                        <a:pt x="652" y="267"/>
                      </a:lnTo>
                      <a:lnTo>
                        <a:pt x="655" y="269"/>
                      </a:lnTo>
                      <a:lnTo>
                        <a:pt x="658" y="267"/>
                      </a:lnTo>
                      <a:lnTo>
                        <a:pt x="659" y="267"/>
                      </a:lnTo>
                      <a:lnTo>
                        <a:pt x="660" y="266"/>
                      </a:lnTo>
                      <a:lnTo>
                        <a:pt x="662" y="266"/>
                      </a:lnTo>
                      <a:lnTo>
                        <a:pt x="662" y="265"/>
                      </a:lnTo>
                      <a:lnTo>
                        <a:pt x="662" y="265"/>
                      </a:lnTo>
                      <a:lnTo>
                        <a:pt x="662" y="262"/>
                      </a:lnTo>
                      <a:lnTo>
                        <a:pt x="660" y="262"/>
                      </a:lnTo>
                      <a:lnTo>
                        <a:pt x="660" y="262"/>
                      </a:lnTo>
                      <a:lnTo>
                        <a:pt x="660" y="262"/>
                      </a:lnTo>
                      <a:lnTo>
                        <a:pt x="660" y="262"/>
                      </a:lnTo>
                      <a:lnTo>
                        <a:pt x="660" y="259"/>
                      </a:lnTo>
                      <a:lnTo>
                        <a:pt x="659" y="259"/>
                      </a:lnTo>
                      <a:lnTo>
                        <a:pt x="660" y="255"/>
                      </a:lnTo>
                      <a:lnTo>
                        <a:pt x="663" y="255"/>
                      </a:lnTo>
                      <a:lnTo>
                        <a:pt x="663" y="258"/>
                      </a:lnTo>
                      <a:lnTo>
                        <a:pt x="663" y="258"/>
                      </a:lnTo>
                      <a:lnTo>
                        <a:pt x="664" y="259"/>
                      </a:lnTo>
                      <a:lnTo>
                        <a:pt x="665" y="259"/>
                      </a:lnTo>
                      <a:lnTo>
                        <a:pt x="665" y="257"/>
                      </a:lnTo>
                      <a:lnTo>
                        <a:pt x="667" y="255"/>
                      </a:lnTo>
                      <a:lnTo>
                        <a:pt x="667" y="254"/>
                      </a:lnTo>
                      <a:lnTo>
                        <a:pt x="664" y="254"/>
                      </a:lnTo>
                      <a:lnTo>
                        <a:pt x="665" y="253"/>
                      </a:lnTo>
                      <a:lnTo>
                        <a:pt x="665" y="252"/>
                      </a:lnTo>
                      <a:lnTo>
                        <a:pt x="665" y="250"/>
                      </a:lnTo>
                      <a:lnTo>
                        <a:pt x="665" y="250"/>
                      </a:lnTo>
                      <a:lnTo>
                        <a:pt x="665" y="250"/>
                      </a:lnTo>
                      <a:lnTo>
                        <a:pt x="662" y="252"/>
                      </a:lnTo>
                      <a:lnTo>
                        <a:pt x="662" y="250"/>
                      </a:lnTo>
                      <a:lnTo>
                        <a:pt x="660" y="250"/>
                      </a:lnTo>
                      <a:lnTo>
                        <a:pt x="662" y="249"/>
                      </a:lnTo>
                      <a:lnTo>
                        <a:pt x="663" y="249"/>
                      </a:lnTo>
                      <a:lnTo>
                        <a:pt x="663" y="248"/>
                      </a:lnTo>
                      <a:lnTo>
                        <a:pt x="662" y="248"/>
                      </a:lnTo>
                      <a:lnTo>
                        <a:pt x="660" y="246"/>
                      </a:lnTo>
                      <a:lnTo>
                        <a:pt x="662" y="246"/>
                      </a:lnTo>
                      <a:lnTo>
                        <a:pt x="662" y="245"/>
                      </a:lnTo>
                      <a:lnTo>
                        <a:pt x="662" y="244"/>
                      </a:lnTo>
                      <a:lnTo>
                        <a:pt x="664" y="244"/>
                      </a:lnTo>
                      <a:lnTo>
                        <a:pt x="663" y="242"/>
                      </a:lnTo>
                      <a:lnTo>
                        <a:pt x="663" y="240"/>
                      </a:lnTo>
                      <a:lnTo>
                        <a:pt x="663" y="240"/>
                      </a:lnTo>
                      <a:lnTo>
                        <a:pt x="664" y="238"/>
                      </a:lnTo>
                      <a:lnTo>
                        <a:pt x="662" y="238"/>
                      </a:lnTo>
                      <a:lnTo>
                        <a:pt x="659" y="240"/>
                      </a:lnTo>
                      <a:lnTo>
                        <a:pt x="658" y="240"/>
                      </a:lnTo>
                      <a:lnTo>
                        <a:pt x="656" y="237"/>
                      </a:lnTo>
                      <a:lnTo>
                        <a:pt x="654" y="238"/>
                      </a:lnTo>
                      <a:lnTo>
                        <a:pt x="651" y="240"/>
                      </a:lnTo>
                      <a:lnTo>
                        <a:pt x="648" y="238"/>
                      </a:lnTo>
                      <a:lnTo>
                        <a:pt x="648" y="238"/>
                      </a:lnTo>
                      <a:lnTo>
                        <a:pt x="647" y="238"/>
                      </a:lnTo>
                      <a:lnTo>
                        <a:pt x="646" y="236"/>
                      </a:lnTo>
                      <a:lnTo>
                        <a:pt x="645" y="236"/>
                      </a:lnTo>
                      <a:lnTo>
                        <a:pt x="642" y="234"/>
                      </a:lnTo>
                      <a:lnTo>
                        <a:pt x="641" y="234"/>
                      </a:lnTo>
                      <a:lnTo>
                        <a:pt x="641" y="233"/>
                      </a:lnTo>
                      <a:lnTo>
                        <a:pt x="638" y="233"/>
                      </a:lnTo>
                      <a:lnTo>
                        <a:pt x="635" y="233"/>
                      </a:lnTo>
                      <a:lnTo>
                        <a:pt x="635" y="233"/>
                      </a:lnTo>
                      <a:lnTo>
                        <a:pt x="637" y="233"/>
                      </a:lnTo>
                      <a:lnTo>
                        <a:pt x="637" y="236"/>
                      </a:lnTo>
                      <a:lnTo>
                        <a:pt x="639" y="237"/>
                      </a:lnTo>
                      <a:lnTo>
                        <a:pt x="643" y="238"/>
                      </a:lnTo>
                      <a:lnTo>
                        <a:pt x="645" y="241"/>
                      </a:lnTo>
                      <a:lnTo>
                        <a:pt x="647" y="244"/>
                      </a:lnTo>
                      <a:lnTo>
                        <a:pt x="651" y="246"/>
                      </a:lnTo>
                      <a:lnTo>
                        <a:pt x="650" y="249"/>
                      </a:lnTo>
                      <a:lnTo>
                        <a:pt x="650" y="249"/>
                      </a:lnTo>
                      <a:lnTo>
                        <a:pt x="648" y="250"/>
                      </a:lnTo>
                      <a:lnTo>
                        <a:pt x="646" y="252"/>
                      </a:lnTo>
                      <a:lnTo>
                        <a:pt x="645" y="252"/>
                      </a:lnTo>
                      <a:lnTo>
                        <a:pt x="643" y="253"/>
                      </a:lnTo>
                      <a:lnTo>
                        <a:pt x="642" y="253"/>
                      </a:lnTo>
                      <a:lnTo>
                        <a:pt x="642" y="254"/>
                      </a:lnTo>
                      <a:lnTo>
                        <a:pt x="638" y="254"/>
                      </a:lnTo>
                      <a:lnTo>
                        <a:pt x="638" y="254"/>
                      </a:lnTo>
                      <a:lnTo>
                        <a:pt x="637" y="254"/>
                      </a:lnTo>
                      <a:lnTo>
                        <a:pt x="635" y="255"/>
                      </a:lnTo>
                      <a:lnTo>
                        <a:pt x="628" y="255"/>
                      </a:lnTo>
                      <a:lnTo>
                        <a:pt x="626" y="254"/>
                      </a:lnTo>
                      <a:lnTo>
                        <a:pt x="626" y="254"/>
                      </a:lnTo>
                      <a:lnTo>
                        <a:pt x="625" y="253"/>
                      </a:lnTo>
                      <a:lnTo>
                        <a:pt x="625" y="252"/>
                      </a:lnTo>
                      <a:lnTo>
                        <a:pt x="633" y="252"/>
                      </a:lnTo>
                      <a:lnTo>
                        <a:pt x="633" y="249"/>
                      </a:lnTo>
                      <a:lnTo>
                        <a:pt x="631" y="249"/>
                      </a:lnTo>
                      <a:lnTo>
                        <a:pt x="631" y="250"/>
                      </a:lnTo>
                      <a:lnTo>
                        <a:pt x="630" y="250"/>
                      </a:lnTo>
                      <a:lnTo>
                        <a:pt x="629" y="249"/>
                      </a:lnTo>
                      <a:lnTo>
                        <a:pt x="628" y="249"/>
                      </a:lnTo>
                      <a:lnTo>
                        <a:pt x="625" y="249"/>
                      </a:lnTo>
                      <a:lnTo>
                        <a:pt x="624" y="249"/>
                      </a:lnTo>
                      <a:lnTo>
                        <a:pt x="621" y="249"/>
                      </a:lnTo>
                      <a:lnTo>
                        <a:pt x="621" y="249"/>
                      </a:lnTo>
                      <a:lnTo>
                        <a:pt x="620" y="248"/>
                      </a:lnTo>
                      <a:lnTo>
                        <a:pt x="620" y="246"/>
                      </a:lnTo>
                      <a:lnTo>
                        <a:pt x="622" y="245"/>
                      </a:lnTo>
                      <a:lnTo>
                        <a:pt x="622" y="244"/>
                      </a:lnTo>
                      <a:lnTo>
                        <a:pt x="622" y="241"/>
                      </a:lnTo>
                      <a:lnTo>
                        <a:pt x="625" y="240"/>
                      </a:lnTo>
                      <a:lnTo>
                        <a:pt x="624" y="238"/>
                      </a:lnTo>
                      <a:lnTo>
                        <a:pt x="624" y="237"/>
                      </a:lnTo>
                      <a:lnTo>
                        <a:pt x="624" y="236"/>
                      </a:lnTo>
                      <a:lnTo>
                        <a:pt x="625" y="234"/>
                      </a:lnTo>
                      <a:lnTo>
                        <a:pt x="626" y="234"/>
                      </a:lnTo>
                      <a:lnTo>
                        <a:pt x="628" y="233"/>
                      </a:lnTo>
                      <a:lnTo>
                        <a:pt x="630" y="233"/>
                      </a:lnTo>
                      <a:lnTo>
                        <a:pt x="630" y="234"/>
                      </a:lnTo>
                      <a:lnTo>
                        <a:pt x="633" y="234"/>
                      </a:lnTo>
                      <a:lnTo>
                        <a:pt x="633" y="234"/>
                      </a:lnTo>
                      <a:lnTo>
                        <a:pt x="633" y="234"/>
                      </a:lnTo>
                      <a:lnTo>
                        <a:pt x="634" y="234"/>
                      </a:lnTo>
                      <a:lnTo>
                        <a:pt x="635" y="232"/>
                      </a:lnTo>
                      <a:lnTo>
                        <a:pt x="631" y="232"/>
                      </a:lnTo>
                      <a:lnTo>
                        <a:pt x="631" y="231"/>
                      </a:lnTo>
                      <a:lnTo>
                        <a:pt x="628" y="231"/>
                      </a:lnTo>
                      <a:lnTo>
                        <a:pt x="628" y="229"/>
                      </a:lnTo>
                      <a:lnTo>
                        <a:pt x="626" y="228"/>
                      </a:lnTo>
                      <a:lnTo>
                        <a:pt x="625" y="227"/>
                      </a:lnTo>
                      <a:lnTo>
                        <a:pt x="626" y="227"/>
                      </a:lnTo>
                      <a:lnTo>
                        <a:pt x="626" y="227"/>
                      </a:lnTo>
                      <a:lnTo>
                        <a:pt x="626" y="227"/>
                      </a:lnTo>
                      <a:lnTo>
                        <a:pt x="626" y="227"/>
                      </a:lnTo>
                      <a:lnTo>
                        <a:pt x="626" y="225"/>
                      </a:lnTo>
                      <a:lnTo>
                        <a:pt x="628" y="225"/>
                      </a:lnTo>
                      <a:lnTo>
                        <a:pt x="628" y="225"/>
                      </a:lnTo>
                      <a:lnTo>
                        <a:pt x="628" y="225"/>
                      </a:lnTo>
                      <a:lnTo>
                        <a:pt x="628" y="224"/>
                      </a:lnTo>
                      <a:lnTo>
                        <a:pt x="642" y="225"/>
                      </a:lnTo>
                      <a:lnTo>
                        <a:pt x="642" y="225"/>
                      </a:lnTo>
                      <a:lnTo>
                        <a:pt x="645" y="225"/>
                      </a:lnTo>
                      <a:lnTo>
                        <a:pt x="646" y="227"/>
                      </a:lnTo>
                      <a:lnTo>
                        <a:pt x="648" y="227"/>
                      </a:lnTo>
                      <a:lnTo>
                        <a:pt x="650" y="229"/>
                      </a:lnTo>
                      <a:lnTo>
                        <a:pt x="652" y="229"/>
                      </a:lnTo>
                      <a:lnTo>
                        <a:pt x="652" y="231"/>
                      </a:lnTo>
                      <a:lnTo>
                        <a:pt x="656" y="231"/>
                      </a:lnTo>
                      <a:lnTo>
                        <a:pt x="658" y="233"/>
                      </a:lnTo>
                      <a:lnTo>
                        <a:pt x="663" y="233"/>
                      </a:lnTo>
                      <a:lnTo>
                        <a:pt x="663" y="232"/>
                      </a:lnTo>
                      <a:lnTo>
                        <a:pt x="660" y="231"/>
                      </a:lnTo>
                      <a:lnTo>
                        <a:pt x="659" y="229"/>
                      </a:lnTo>
                      <a:lnTo>
                        <a:pt x="659" y="228"/>
                      </a:lnTo>
                      <a:lnTo>
                        <a:pt x="660" y="228"/>
                      </a:lnTo>
                      <a:lnTo>
                        <a:pt x="662" y="228"/>
                      </a:lnTo>
                      <a:lnTo>
                        <a:pt x="662" y="228"/>
                      </a:lnTo>
                      <a:lnTo>
                        <a:pt x="663" y="227"/>
                      </a:lnTo>
                      <a:lnTo>
                        <a:pt x="663" y="227"/>
                      </a:lnTo>
                      <a:lnTo>
                        <a:pt x="663" y="227"/>
                      </a:lnTo>
                      <a:lnTo>
                        <a:pt x="660" y="225"/>
                      </a:lnTo>
                      <a:lnTo>
                        <a:pt x="659" y="225"/>
                      </a:lnTo>
                      <a:lnTo>
                        <a:pt x="659" y="225"/>
                      </a:lnTo>
                      <a:lnTo>
                        <a:pt x="658" y="227"/>
                      </a:lnTo>
                      <a:lnTo>
                        <a:pt x="658" y="224"/>
                      </a:lnTo>
                      <a:lnTo>
                        <a:pt x="658" y="224"/>
                      </a:lnTo>
                      <a:lnTo>
                        <a:pt x="658" y="224"/>
                      </a:lnTo>
                      <a:lnTo>
                        <a:pt x="659" y="223"/>
                      </a:lnTo>
                      <a:lnTo>
                        <a:pt x="663" y="223"/>
                      </a:lnTo>
                      <a:lnTo>
                        <a:pt x="663" y="223"/>
                      </a:lnTo>
                      <a:lnTo>
                        <a:pt x="662" y="221"/>
                      </a:lnTo>
                      <a:lnTo>
                        <a:pt x="662" y="221"/>
                      </a:lnTo>
                      <a:lnTo>
                        <a:pt x="660" y="220"/>
                      </a:lnTo>
                      <a:lnTo>
                        <a:pt x="659" y="220"/>
                      </a:lnTo>
                      <a:lnTo>
                        <a:pt x="659" y="220"/>
                      </a:lnTo>
                      <a:lnTo>
                        <a:pt x="659" y="220"/>
                      </a:lnTo>
                      <a:lnTo>
                        <a:pt x="658" y="220"/>
                      </a:lnTo>
                      <a:lnTo>
                        <a:pt x="664" y="220"/>
                      </a:lnTo>
                      <a:lnTo>
                        <a:pt x="663" y="217"/>
                      </a:lnTo>
                      <a:lnTo>
                        <a:pt x="662" y="216"/>
                      </a:lnTo>
                      <a:lnTo>
                        <a:pt x="660" y="216"/>
                      </a:lnTo>
                      <a:lnTo>
                        <a:pt x="656" y="216"/>
                      </a:lnTo>
                      <a:lnTo>
                        <a:pt x="656" y="217"/>
                      </a:lnTo>
                      <a:lnTo>
                        <a:pt x="654" y="217"/>
                      </a:lnTo>
                      <a:lnTo>
                        <a:pt x="654" y="216"/>
                      </a:lnTo>
                      <a:lnTo>
                        <a:pt x="660" y="214"/>
                      </a:lnTo>
                      <a:lnTo>
                        <a:pt x="660" y="214"/>
                      </a:lnTo>
                      <a:lnTo>
                        <a:pt x="659" y="214"/>
                      </a:lnTo>
                      <a:lnTo>
                        <a:pt x="659" y="212"/>
                      </a:lnTo>
                      <a:lnTo>
                        <a:pt x="656" y="214"/>
                      </a:lnTo>
                      <a:lnTo>
                        <a:pt x="654" y="215"/>
                      </a:lnTo>
                      <a:lnTo>
                        <a:pt x="650" y="215"/>
                      </a:lnTo>
                      <a:lnTo>
                        <a:pt x="648" y="215"/>
                      </a:lnTo>
                      <a:lnTo>
                        <a:pt x="647" y="214"/>
                      </a:lnTo>
                      <a:lnTo>
                        <a:pt x="647" y="214"/>
                      </a:lnTo>
                      <a:lnTo>
                        <a:pt x="647" y="214"/>
                      </a:lnTo>
                      <a:lnTo>
                        <a:pt x="648" y="212"/>
                      </a:lnTo>
                      <a:lnTo>
                        <a:pt x="648" y="212"/>
                      </a:lnTo>
                      <a:lnTo>
                        <a:pt x="645" y="212"/>
                      </a:lnTo>
                      <a:lnTo>
                        <a:pt x="645" y="211"/>
                      </a:lnTo>
                      <a:lnTo>
                        <a:pt x="643" y="211"/>
                      </a:lnTo>
                      <a:lnTo>
                        <a:pt x="643" y="211"/>
                      </a:lnTo>
                      <a:lnTo>
                        <a:pt x="639" y="211"/>
                      </a:lnTo>
                      <a:lnTo>
                        <a:pt x="638" y="210"/>
                      </a:lnTo>
                      <a:lnTo>
                        <a:pt x="635" y="210"/>
                      </a:lnTo>
                      <a:lnTo>
                        <a:pt x="635" y="211"/>
                      </a:lnTo>
                      <a:lnTo>
                        <a:pt x="634" y="211"/>
                      </a:lnTo>
                      <a:lnTo>
                        <a:pt x="633" y="208"/>
                      </a:lnTo>
                      <a:lnTo>
                        <a:pt x="633" y="208"/>
                      </a:lnTo>
                      <a:lnTo>
                        <a:pt x="633" y="207"/>
                      </a:lnTo>
                      <a:lnTo>
                        <a:pt x="631" y="207"/>
                      </a:lnTo>
                      <a:lnTo>
                        <a:pt x="631" y="210"/>
                      </a:lnTo>
                      <a:lnTo>
                        <a:pt x="630" y="211"/>
                      </a:lnTo>
                      <a:lnTo>
                        <a:pt x="630" y="214"/>
                      </a:lnTo>
                      <a:lnTo>
                        <a:pt x="629" y="214"/>
                      </a:lnTo>
                      <a:lnTo>
                        <a:pt x="628" y="215"/>
                      </a:lnTo>
                      <a:lnTo>
                        <a:pt x="625" y="215"/>
                      </a:lnTo>
                      <a:lnTo>
                        <a:pt x="624" y="215"/>
                      </a:lnTo>
                      <a:lnTo>
                        <a:pt x="624" y="214"/>
                      </a:lnTo>
                      <a:lnTo>
                        <a:pt x="620" y="214"/>
                      </a:lnTo>
                      <a:lnTo>
                        <a:pt x="620" y="214"/>
                      </a:lnTo>
                      <a:lnTo>
                        <a:pt x="620" y="212"/>
                      </a:lnTo>
                      <a:lnTo>
                        <a:pt x="620" y="212"/>
                      </a:lnTo>
                      <a:lnTo>
                        <a:pt x="620" y="212"/>
                      </a:lnTo>
                      <a:lnTo>
                        <a:pt x="618" y="211"/>
                      </a:lnTo>
                      <a:lnTo>
                        <a:pt x="617" y="211"/>
                      </a:lnTo>
                      <a:lnTo>
                        <a:pt x="617" y="210"/>
                      </a:lnTo>
                      <a:lnTo>
                        <a:pt x="620" y="208"/>
                      </a:lnTo>
                      <a:lnTo>
                        <a:pt x="621" y="207"/>
                      </a:lnTo>
                      <a:lnTo>
                        <a:pt x="621" y="206"/>
                      </a:lnTo>
                      <a:lnTo>
                        <a:pt x="621" y="206"/>
                      </a:lnTo>
                      <a:lnTo>
                        <a:pt x="621" y="206"/>
                      </a:lnTo>
                      <a:lnTo>
                        <a:pt x="618" y="206"/>
                      </a:lnTo>
                      <a:lnTo>
                        <a:pt x="618" y="203"/>
                      </a:lnTo>
                      <a:lnTo>
                        <a:pt x="620" y="203"/>
                      </a:lnTo>
                      <a:lnTo>
                        <a:pt x="620" y="202"/>
                      </a:lnTo>
                      <a:lnTo>
                        <a:pt x="621" y="199"/>
                      </a:lnTo>
                      <a:lnTo>
                        <a:pt x="622" y="198"/>
                      </a:lnTo>
                      <a:lnTo>
                        <a:pt x="620" y="198"/>
                      </a:lnTo>
                      <a:lnTo>
                        <a:pt x="620" y="197"/>
                      </a:lnTo>
                      <a:lnTo>
                        <a:pt x="621" y="195"/>
                      </a:lnTo>
                      <a:lnTo>
                        <a:pt x="624" y="195"/>
                      </a:lnTo>
                      <a:lnTo>
                        <a:pt x="625" y="195"/>
                      </a:lnTo>
                      <a:lnTo>
                        <a:pt x="626" y="195"/>
                      </a:lnTo>
                      <a:lnTo>
                        <a:pt x="626" y="193"/>
                      </a:lnTo>
                      <a:lnTo>
                        <a:pt x="628" y="191"/>
                      </a:lnTo>
                      <a:lnTo>
                        <a:pt x="628" y="190"/>
                      </a:lnTo>
                      <a:lnTo>
                        <a:pt x="628" y="190"/>
                      </a:lnTo>
                      <a:lnTo>
                        <a:pt x="626" y="190"/>
                      </a:lnTo>
                      <a:lnTo>
                        <a:pt x="626" y="189"/>
                      </a:lnTo>
                      <a:lnTo>
                        <a:pt x="628" y="189"/>
                      </a:lnTo>
                      <a:lnTo>
                        <a:pt x="628" y="187"/>
                      </a:lnTo>
                      <a:lnTo>
                        <a:pt x="624" y="187"/>
                      </a:lnTo>
                      <a:lnTo>
                        <a:pt x="625" y="185"/>
                      </a:lnTo>
                      <a:lnTo>
                        <a:pt x="624" y="185"/>
                      </a:lnTo>
                      <a:lnTo>
                        <a:pt x="624" y="182"/>
                      </a:lnTo>
                      <a:lnTo>
                        <a:pt x="622" y="182"/>
                      </a:lnTo>
                      <a:lnTo>
                        <a:pt x="621" y="181"/>
                      </a:lnTo>
                      <a:lnTo>
                        <a:pt x="621" y="180"/>
                      </a:lnTo>
                      <a:lnTo>
                        <a:pt x="621" y="180"/>
                      </a:lnTo>
                      <a:lnTo>
                        <a:pt x="621" y="180"/>
                      </a:lnTo>
                      <a:lnTo>
                        <a:pt x="621" y="178"/>
                      </a:lnTo>
                      <a:lnTo>
                        <a:pt x="622" y="178"/>
                      </a:lnTo>
                      <a:lnTo>
                        <a:pt x="622" y="178"/>
                      </a:lnTo>
                      <a:lnTo>
                        <a:pt x="622" y="178"/>
                      </a:lnTo>
                      <a:lnTo>
                        <a:pt x="621" y="178"/>
                      </a:lnTo>
                      <a:lnTo>
                        <a:pt x="621" y="177"/>
                      </a:lnTo>
                      <a:lnTo>
                        <a:pt x="620" y="176"/>
                      </a:lnTo>
                      <a:lnTo>
                        <a:pt x="620" y="176"/>
                      </a:lnTo>
                      <a:lnTo>
                        <a:pt x="618" y="176"/>
                      </a:lnTo>
                      <a:lnTo>
                        <a:pt x="618" y="173"/>
                      </a:lnTo>
                      <a:lnTo>
                        <a:pt x="614" y="170"/>
                      </a:lnTo>
                      <a:lnTo>
                        <a:pt x="614" y="169"/>
                      </a:lnTo>
                      <a:lnTo>
                        <a:pt x="608" y="170"/>
                      </a:lnTo>
                      <a:lnTo>
                        <a:pt x="608" y="169"/>
                      </a:lnTo>
                      <a:lnTo>
                        <a:pt x="613" y="168"/>
                      </a:lnTo>
                      <a:lnTo>
                        <a:pt x="613" y="166"/>
                      </a:lnTo>
                      <a:lnTo>
                        <a:pt x="613" y="166"/>
                      </a:lnTo>
                      <a:lnTo>
                        <a:pt x="614" y="165"/>
                      </a:lnTo>
                      <a:lnTo>
                        <a:pt x="613" y="164"/>
                      </a:lnTo>
                      <a:lnTo>
                        <a:pt x="613" y="164"/>
                      </a:lnTo>
                      <a:lnTo>
                        <a:pt x="613" y="164"/>
                      </a:lnTo>
                      <a:lnTo>
                        <a:pt x="614" y="161"/>
                      </a:lnTo>
                      <a:lnTo>
                        <a:pt x="613" y="161"/>
                      </a:lnTo>
                      <a:lnTo>
                        <a:pt x="612" y="160"/>
                      </a:lnTo>
                      <a:lnTo>
                        <a:pt x="611" y="160"/>
                      </a:lnTo>
                      <a:lnTo>
                        <a:pt x="608" y="160"/>
                      </a:lnTo>
                      <a:lnTo>
                        <a:pt x="608" y="160"/>
                      </a:lnTo>
                      <a:lnTo>
                        <a:pt x="608" y="159"/>
                      </a:lnTo>
                      <a:lnTo>
                        <a:pt x="608" y="159"/>
                      </a:lnTo>
                      <a:lnTo>
                        <a:pt x="608" y="157"/>
                      </a:lnTo>
                      <a:lnTo>
                        <a:pt x="605" y="156"/>
                      </a:lnTo>
                      <a:lnTo>
                        <a:pt x="605" y="155"/>
                      </a:lnTo>
                      <a:lnTo>
                        <a:pt x="604" y="155"/>
                      </a:lnTo>
                      <a:lnTo>
                        <a:pt x="604" y="153"/>
                      </a:lnTo>
                      <a:lnTo>
                        <a:pt x="601" y="153"/>
                      </a:lnTo>
                      <a:lnTo>
                        <a:pt x="600" y="152"/>
                      </a:lnTo>
                      <a:lnTo>
                        <a:pt x="596" y="151"/>
                      </a:lnTo>
                      <a:lnTo>
                        <a:pt x="596" y="147"/>
                      </a:lnTo>
                      <a:lnTo>
                        <a:pt x="592" y="144"/>
                      </a:lnTo>
                      <a:lnTo>
                        <a:pt x="592" y="143"/>
                      </a:lnTo>
                      <a:lnTo>
                        <a:pt x="588" y="143"/>
                      </a:lnTo>
                      <a:lnTo>
                        <a:pt x="588" y="143"/>
                      </a:lnTo>
                      <a:lnTo>
                        <a:pt x="587" y="143"/>
                      </a:lnTo>
                      <a:lnTo>
                        <a:pt x="586" y="143"/>
                      </a:lnTo>
                      <a:lnTo>
                        <a:pt x="584" y="143"/>
                      </a:lnTo>
                      <a:lnTo>
                        <a:pt x="583" y="143"/>
                      </a:lnTo>
                      <a:lnTo>
                        <a:pt x="583" y="143"/>
                      </a:lnTo>
                      <a:lnTo>
                        <a:pt x="583" y="143"/>
                      </a:lnTo>
                      <a:lnTo>
                        <a:pt x="583" y="143"/>
                      </a:lnTo>
                      <a:lnTo>
                        <a:pt x="583" y="142"/>
                      </a:lnTo>
                      <a:lnTo>
                        <a:pt x="580" y="140"/>
                      </a:lnTo>
                      <a:lnTo>
                        <a:pt x="580" y="140"/>
                      </a:lnTo>
                      <a:lnTo>
                        <a:pt x="579" y="139"/>
                      </a:lnTo>
                      <a:lnTo>
                        <a:pt x="578" y="138"/>
                      </a:lnTo>
                      <a:lnTo>
                        <a:pt x="576" y="136"/>
                      </a:lnTo>
                      <a:lnTo>
                        <a:pt x="574" y="136"/>
                      </a:lnTo>
                      <a:lnTo>
                        <a:pt x="571" y="135"/>
                      </a:lnTo>
                      <a:lnTo>
                        <a:pt x="569" y="134"/>
                      </a:lnTo>
                      <a:lnTo>
                        <a:pt x="563" y="134"/>
                      </a:lnTo>
                      <a:lnTo>
                        <a:pt x="563" y="132"/>
                      </a:lnTo>
                      <a:lnTo>
                        <a:pt x="562" y="132"/>
                      </a:lnTo>
                      <a:lnTo>
                        <a:pt x="561" y="132"/>
                      </a:lnTo>
                      <a:lnTo>
                        <a:pt x="559" y="132"/>
                      </a:lnTo>
                      <a:lnTo>
                        <a:pt x="558" y="131"/>
                      </a:lnTo>
                      <a:lnTo>
                        <a:pt x="557" y="134"/>
                      </a:lnTo>
                      <a:lnTo>
                        <a:pt x="554" y="135"/>
                      </a:lnTo>
                      <a:lnTo>
                        <a:pt x="553" y="136"/>
                      </a:lnTo>
                      <a:lnTo>
                        <a:pt x="553" y="134"/>
                      </a:lnTo>
                      <a:lnTo>
                        <a:pt x="552" y="132"/>
                      </a:lnTo>
                      <a:lnTo>
                        <a:pt x="552" y="130"/>
                      </a:lnTo>
                      <a:lnTo>
                        <a:pt x="549" y="131"/>
                      </a:lnTo>
                      <a:lnTo>
                        <a:pt x="546" y="132"/>
                      </a:lnTo>
                      <a:lnTo>
                        <a:pt x="546" y="134"/>
                      </a:lnTo>
                      <a:lnTo>
                        <a:pt x="539" y="134"/>
                      </a:lnTo>
                      <a:lnTo>
                        <a:pt x="537" y="135"/>
                      </a:lnTo>
                      <a:lnTo>
                        <a:pt x="537" y="135"/>
                      </a:lnTo>
                      <a:lnTo>
                        <a:pt x="536" y="135"/>
                      </a:lnTo>
                      <a:lnTo>
                        <a:pt x="535" y="135"/>
                      </a:lnTo>
                      <a:lnTo>
                        <a:pt x="533" y="134"/>
                      </a:lnTo>
                      <a:lnTo>
                        <a:pt x="533" y="135"/>
                      </a:lnTo>
                      <a:lnTo>
                        <a:pt x="533" y="136"/>
                      </a:lnTo>
                      <a:lnTo>
                        <a:pt x="532" y="138"/>
                      </a:lnTo>
                      <a:lnTo>
                        <a:pt x="531" y="138"/>
                      </a:lnTo>
                      <a:lnTo>
                        <a:pt x="529" y="138"/>
                      </a:lnTo>
                      <a:lnTo>
                        <a:pt x="528" y="136"/>
                      </a:lnTo>
                      <a:lnTo>
                        <a:pt x="528" y="135"/>
                      </a:lnTo>
                      <a:lnTo>
                        <a:pt x="527" y="132"/>
                      </a:lnTo>
                      <a:lnTo>
                        <a:pt x="527" y="132"/>
                      </a:lnTo>
                      <a:lnTo>
                        <a:pt x="523" y="134"/>
                      </a:lnTo>
                      <a:lnTo>
                        <a:pt x="519" y="134"/>
                      </a:lnTo>
                      <a:lnTo>
                        <a:pt x="518" y="135"/>
                      </a:lnTo>
                      <a:lnTo>
                        <a:pt x="518" y="136"/>
                      </a:lnTo>
                      <a:lnTo>
                        <a:pt x="515" y="135"/>
                      </a:lnTo>
                      <a:lnTo>
                        <a:pt x="514" y="132"/>
                      </a:lnTo>
                      <a:lnTo>
                        <a:pt x="511" y="132"/>
                      </a:lnTo>
                      <a:lnTo>
                        <a:pt x="511" y="132"/>
                      </a:lnTo>
                      <a:lnTo>
                        <a:pt x="510" y="134"/>
                      </a:lnTo>
                      <a:lnTo>
                        <a:pt x="508" y="135"/>
                      </a:lnTo>
                      <a:lnTo>
                        <a:pt x="508" y="136"/>
                      </a:lnTo>
                      <a:lnTo>
                        <a:pt x="510" y="136"/>
                      </a:lnTo>
                      <a:lnTo>
                        <a:pt x="510" y="140"/>
                      </a:lnTo>
                      <a:lnTo>
                        <a:pt x="510" y="140"/>
                      </a:lnTo>
                      <a:lnTo>
                        <a:pt x="510" y="140"/>
                      </a:lnTo>
                      <a:lnTo>
                        <a:pt x="510" y="142"/>
                      </a:lnTo>
                      <a:lnTo>
                        <a:pt x="501" y="140"/>
                      </a:lnTo>
                      <a:lnTo>
                        <a:pt x="501" y="139"/>
                      </a:lnTo>
                      <a:lnTo>
                        <a:pt x="495" y="140"/>
                      </a:lnTo>
                      <a:lnTo>
                        <a:pt x="495" y="139"/>
                      </a:lnTo>
                      <a:lnTo>
                        <a:pt x="493" y="139"/>
                      </a:lnTo>
                      <a:lnTo>
                        <a:pt x="489" y="134"/>
                      </a:lnTo>
                      <a:lnTo>
                        <a:pt x="487" y="134"/>
                      </a:lnTo>
                      <a:lnTo>
                        <a:pt x="487" y="132"/>
                      </a:lnTo>
                      <a:lnTo>
                        <a:pt x="491" y="131"/>
                      </a:lnTo>
                      <a:lnTo>
                        <a:pt x="491" y="130"/>
                      </a:lnTo>
                      <a:lnTo>
                        <a:pt x="491" y="130"/>
                      </a:lnTo>
                      <a:lnTo>
                        <a:pt x="489" y="130"/>
                      </a:lnTo>
                      <a:lnTo>
                        <a:pt x="486" y="130"/>
                      </a:lnTo>
                      <a:lnTo>
                        <a:pt x="484" y="128"/>
                      </a:lnTo>
                      <a:lnTo>
                        <a:pt x="482" y="127"/>
                      </a:lnTo>
                      <a:lnTo>
                        <a:pt x="478" y="128"/>
                      </a:lnTo>
                      <a:lnTo>
                        <a:pt x="478" y="127"/>
                      </a:lnTo>
                      <a:lnTo>
                        <a:pt x="477" y="127"/>
                      </a:lnTo>
                      <a:lnTo>
                        <a:pt x="477" y="123"/>
                      </a:lnTo>
                      <a:lnTo>
                        <a:pt x="476" y="123"/>
                      </a:lnTo>
                      <a:lnTo>
                        <a:pt x="476" y="122"/>
                      </a:lnTo>
                      <a:lnTo>
                        <a:pt x="477" y="122"/>
                      </a:lnTo>
                      <a:lnTo>
                        <a:pt x="478" y="121"/>
                      </a:lnTo>
                      <a:lnTo>
                        <a:pt x="480" y="119"/>
                      </a:lnTo>
                      <a:lnTo>
                        <a:pt x="481" y="121"/>
                      </a:lnTo>
                      <a:lnTo>
                        <a:pt x="481" y="121"/>
                      </a:lnTo>
                      <a:lnTo>
                        <a:pt x="482" y="121"/>
                      </a:lnTo>
                      <a:lnTo>
                        <a:pt x="484" y="123"/>
                      </a:lnTo>
                      <a:lnTo>
                        <a:pt x="486" y="123"/>
                      </a:lnTo>
                      <a:lnTo>
                        <a:pt x="489" y="123"/>
                      </a:lnTo>
                      <a:lnTo>
                        <a:pt x="491" y="123"/>
                      </a:lnTo>
                      <a:lnTo>
                        <a:pt x="493" y="123"/>
                      </a:lnTo>
                      <a:lnTo>
                        <a:pt x="490" y="122"/>
                      </a:lnTo>
                      <a:lnTo>
                        <a:pt x="490" y="121"/>
                      </a:lnTo>
                      <a:lnTo>
                        <a:pt x="495" y="119"/>
                      </a:lnTo>
                      <a:lnTo>
                        <a:pt x="499" y="118"/>
                      </a:lnTo>
                      <a:lnTo>
                        <a:pt x="503" y="117"/>
                      </a:lnTo>
                      <a:lnTo>
                        <a:pt x="510" y="117"/>
                      </a:lnTo>
                      <a:lnTo>
                        <a:pt x="510" y="117"/>
                      </a:lnTo>
                      <a:lnTo>
                        <a:pt x="511" y="117"/>
                      </a:lnTo>
                      <a:lnTo>
                        <a:pt x="511" y="115"/>
                      </a:lnTo>
                      <a:lnTo>
                        <a:pt x="521" y="115"/>
                      </a:lnTo>
                      <a:lnTo>
                        <a:pt x="521" y="115"/>
                      </a:lnTo>
                      <a:lnTo>
                        <a:pt x="523" y="115"/>
                      </a:lnTo>
                      <a:lnTo>
                        <a:pt x="523" y="115"/>
                      </a:lnTo>
                      <a:lnTo>
                        <a:pt x="523" y="117"/>
                      </a:lnTo>
                      <a:lnTo>
                        <a:pt x="524" y="117"/>
                      </a:lnTo>
                      <a:lnTo>
                        <a:pt x="525" y="118"/>
                      </a:lnTo>
                      <a:lnTo>
                        <a:pt x="525" y="117"/>
                      </a:lnTo>
                      <a:lnTo>
                        <a:pt x="527" y="115"/>
                      </a:lnTo>
                      <a:lnTo>
                        <a:pt x="528" y="115"/>
                      </a:lnTo>
                      <a:lnTo>
                        <a:pt x="528" y="114"/>
                      </a:lnTo>
                      <a:lnTo>
                        <a:pt x="528" y="114"/>
                      </a:lnTo>
                      <a:lnTo>
                        <a:pt x="528" y="114"/>
                      </a:lnTo>
                      <a:lnTo>
                        <a:pt x="527" y="111"/>
                      </a:lnTo>
                      <a:lnTo>
                        <a:pt x="516" y="111"/>
                      </a:lnTo>
                      <a:lnTo>
                        <a:pt x="515" y="113"/>
                      </a:lnTo>
                      <a:lnTo>
                        <a:pt x="512" y="113"/>
                      </a:lnTo>
                      <a:lnTo>
                        <a:pt x="508" y="113"/>
                      </a:lnTo>
                      <a:lnTo>
                        <a:pt x="506" y="113"/>
                      </a:lnTo>
                      <a:lnTo>
                        <a:pt x="503" y="114"/>
                      </a:lnTo>
                      <a:lnTo>
                        <a:pt x="502" y="113"/>
                      </a:lnTo>
                      <a:lnTo>
                        <a:pt x="501" y="110"/>
                      </a:lnTo>
                      <a:lnTo>
                        <a:pt x="501" y="109"/>
                      </a:lnTo>
                      <a:lnTo>
                        <a:pt x="498" y="108"/>
                      </a:lnTo>
                      <a:lnTo>
                        <a:pt x="497" y="110"/>
                      </a:lnTo>
                      <a:lnTo>
                        <a:pt x="495" y="113"/>
                      </a:lnTo>
                      <a:lnTo>
                        <a:pt x="494" y="114"/>
                      </a:lnTo>
                      <a:lnTo>
                        <a:pt x="491" y="114"/>
                      </a:lnTo>
                      <a:lnTo>
                        <a:pt x="490" y="114"/>
                      </a:lnTo>
                      <a:lnTo>
                        <a:pt x="489" y="113"/>
                      </a:lnTo>
                      <a:lnTo>
                        <a:pt x="487" y="113"/>
                      </a:lnTo>
                      <a:lnTo>
                        <a:pt x="486" y="113"/>
                      </a:lnTo>
                      <a:lnTo>
                        <a:pt x="485" y="113"/>
                      </a:lnTo>
                      <a:lnTo>
                        <a:pt x="484" y="113"/>
                      </a:lnTo>
                      <a:lnTo>
                        <a:pt x="484" y="113"/>
                      </a:lnTo>
                      <a:lnTo>
                        <a:pt x="482" y="111"/>
                      </a:lnTo>
                      <a:lnTo>
                        <a:pt x="482" y="111"/>
                      </a:lnTo>
                      <a:lnTo>
                        <a:pt x="481" y="110"/>
                      </a:lnTo>
                      <a:lnTo>
                        <a:pt x="480" y="110"/>
                      </a:lnTo>
                      <a:lnTo>
                        <a:pt x="480" y="109"/>
                      </a:lnTo>
                      <a:lnTo>
                        <a:pt x="476" y="109"/>
                      </a:lnTo>
                      <a:lnTo>
                        <a:pt x="474" y="106"/>
                      </a:lnTo>
                      <a:lnTo>
                        <a:pt x="473" y="106"/>
                      </a:lnTo>
                      <a:lnTo>
                        <a:pt x="472" y="105"/>
                      </a:lnTo>
                      <a:lnTo>
                        <a:pt x="472" y="104"/>
                      </a:lnTo>
                      <a:lnTo>
                        <a:pt x="470" y="104"/>
                      </a:lnTo>
                      <a:lnTo>
                        <a:pt x="470" y="102"/>
                      </a:lnTo>
                      <a:lnTo>
                        <a:pt x="470" y="101"/>
                      </a:lnTo>
                      <a:lnTo>
                        <a:pt x="469" y="101"/>
                      </a:lnTo>
                      <a:lnTo>
                        <a:pt x="469" y="100"/>
                      </a:lnTo>
                      <a:lnTo>
                        <a:pt x="472" y="97"/>
                      </a:lnTo>
                      <a:lnTo>
                        <a:pt x="472" y="96"/>
                      </a:lnTo>
                      <a:lnTo>
                        <a:pt x="473" y="96"/>
                      </a:lnTo>
                      <a:lnTo>
                        <a:pt x="474" y="94"/>
                      </a:lnTo>
                      <a:lnTo>
                        <a:pt x="476" y="94"/>
                      </a:lnTo>
                      <a:lnTo>
                        <a:pt x="477" y="94"/>
                      </a:lnTo>
                      <a:lnTo>
                        <a:pt x="480" y="94"/>
                      </a:lnTo>
                      <a:lnTo>
                        <a:pt x="482" y="94"/>
                      </a:lnTo>
                      <a:lnTo>
                        <a:pt x="482" y="94"/>
                      </a:lnTo>
                      <a:lnTo>
                        <a:pt x="484" y="94"/>
                      </a:lnTo>
                      <a:lnTo>
                        <a:pt x="484" y="93"/>
                      </a:lnTo>
                      <a:lnTo>
                        <a:pt x="489" y="93"/>
                      </a:lnTo>
                      <a:lnTo>
                        <a:pt x="489" y="93"/>
                      </a:lnTo>
                      <a:lnTo>
                        <a:pt x="498" y="92"/>
                      </a:lnTo>
                      <a:lnTo>
                        <a:pt x="498" y="92"/>
                      </a:lnTo>
                      <a:lnTo>
                        <a:pt x="503" y="92"/>
                      </a:lnTo>
                      <a:lnTo>
                        <a:pt x="503" y="92"/>
                      </a:lnTo>
                      <a:lnTo>
                        <a:pt x="506" y="90"/>
                      </a:lnTo>
                      <a:lnTo>
                        <a:pt x="506" y="90"/>
                      </a:lnTo>
                      <a:lnTo>
                        <a:pt x="508" y="90"/>
                      </a:lnTo>
                      <a:lnTo>
                        <a:pt x="508" y="89"/>
                      </a:lnTo>
                      <a:lnTo>
                        <a:pt x="511" y="89"/>
                      </a:lnTo>
                      <a:lnTo>
                        <a:pt x="511" y="89"/>
                      </a:lnTo>
                      <a:lnTo>
                        <a:pt x="514" y="89"/>
                      </a:lnTo>
                      <a:lnTo>
                        <a:pt x="514" y="88"/>
                      </a:lnTo>
                      <a:lnTo>
                        <a:pt x="514" y="88"/>
                      </a:lnTo>
                      <a:lnTo>
                        <a:pt x="515" y="88"/>
                      </a:lnTo>
                      <a:lnTo>
                        <a:pt x="516" y="89"/>
                      </a:lnTo>
                      <a:lnTo>
                        <a:pt x="518" y="89"/>
                      </a:lnTo>
                      <a:lnTo>
                        <a:pt x="518" y="88"/>
                      </a:lnTo>
                      <a:lnTo>
                        <a:pt x="524" y="88"/>
                      </a:lnTo>
                      <a:lnTo>
                        <a:pt x="524" y="89"/>
                      </a:lnTo>
                      <a:lnTo>
                        <a:pt x="527" y="88"/>
                      </a:lnTo>
                      <a:lnTo>
                        <a:pt x="527" y="89"/>
                      </a:lnTo>
                      <a:lnTo>
                        <a:pt x="529" y="90"/>
                      </a:lnTo>
                      <a:lnTo>
                        <a:pt x="529" y="89"/>
                      </a:lnTo>
                      <a:lnTo>
                        <a:pt x="529" y="89"/>
                      </a:lnTo>
                      <a:lnTo>
                        <a:pt x="531" y="88"/>
                      </a:lnTo>
                      <a:lnTo>
                        <a:pt x="531" y="88"/>
                      </a:lnTo>
                      <a:lnTo>
                        <a:pt x="533" y="88"/>
                      </a:lnTo>
                      <a:lnTo>
                        <a:pt x="536" y="85"/>
                      </a:lnTo>
                      <a:lnTo>
                        <a:pt x="537" y="85"/>
                      </a:lnTo>
                      <a:lnTo>
                        <a:pt x="537" y="84"/>
                      </a:lnTo>
                      <a:lnTo>
                        <a:pt x="540" y="83"/>
                      </a:lnTo>
                      <a:lnTo>
                        <a:pt x="541" y="81"/>
                      </a:lnTo>
                      <a:lnTo>
                        <a:pt x="542" y="80"/>
                      </a:lnTo>
                      <a:lnTo>
                        <a:pt x="542" y="79"/>
                      </a:lnTo>
                      <a:lnTo>
                        <a:pt x="542" y="77"/>
                      </a:lnTo>
                      <a:lnTo>
                        <a:pt x="542" y="76"/>
                      </a:lnTo>
                      <a:lnTo>
                        <a:pt x="541" y="75"/>
                      </a:lnTo>
                      <a:lnTo>
                        <a:pt x="542" y="75"/>
                      </a:lnTo>
                      <a:lnTo>
                        <a:pt x="542" y="73"/>
                      </a:lnTo>
                      <a:lnTo>
                        <a:pt x="544" y="73"/>
                      </a:lnTo>
                      <a:lnTo>
                        <a:pt x="544" y="72"/>
                      </a:lnTo>
                      <a:lnTo>
                        <a:pt x="542" y="72"/>
                      </a:lnTo>
                      <a:lnTo>
                        <a:pt x="542" y="71"/>
                      </a:lnTo>
                      <a:lnTo>
                        <a:pt x="542" y="70"/>
                      </a:lnTo>
                      <a:lnTo>
                        <a:pt x="544" y="70"/>
                      </a:lnTo>
                      <a:lnTo>
                        <a:pt x="544" y="68"/>
                      </a:lnTo>
                      <a:lnTo>
                        <a:pt x="541" y="68"/>
                      </a:lnTo>
                      <a:lnTo>
                        <a:pt x="540" y="70"/>
                      </a:lnTo>
                      <a:lnTo>
                        <a:pt x="539" y="70"/>
                      </a:lnTo>
                      <a:lnTo>
                        <a:pt x="537" y="68"/>
                      </a:lnTo>
                      <a:lnTo>
                        <a:pt x="535" y="68"/>
                      </a:lnTo>
                      <a:lnTo>
                        <a:pt x="533" y="68"/>
                      </a:lnTo>
                      <a:lnTo>
                        <a:pt x="532" y="70"/>
                      </a:lnTo>
                      <a:lnTo>
                        <a:pt x="531" y="71"/>
                      </a:lnTo>
                      <a:lnTo>
                        <a:pt x="528" y="71"/>
                      </a:lnTo>
                      <a:lnTo>
                        <a:pt x="527" y="70"/>
                      </a:lnTo>
                      <a:lnTo>
                        <a:pt x="525" y="68"/>
                      </a:lnTo>
                      <a:lnTo>
                        <a:pt x="523" y="68"/>
                      </a:lnTo>
                      <a:lnTo>
                        <a:pt x="523" y="68"/>
                      </a:lnTo>
                      <a:lnTo>
                        <a:pt x="520" y="68"/>
                      </a:lnTo>
                      <a:lnTo>
                        <a:pt x="519" y="70"/>
                      </a:lnTo>
                      <a:lnTo>
                        <a:pt x="516" y="70"/>
                      </a:lnTo>
                      <a:lnTo>
                        <a:pt x="515" y="71"/>
                      </a:lnTo>
                      <a:lnTo>
                        <a:pt x="514" y="70"/>
                      </a:lnTo>
                      <a:lnTo>
                        <a:pt x="514" y="68"/>
                      </a:lnTo>
                      <a:lnTo>
                        <a:pt x="512" y="67"/>
                      </a:lnTo>
                      <a:lnTo>
                        <a:pt x="514" y="67"/>
                      </a:lnTo>
                      <a:lnTo>
                        <a:pt x="514" y="67"/>
                      </a:lnTo>
                      <a:lnTo>
                        <a:pt x="514" y="67"/>
                      </a:lnTo>
                      <a:lnTo>
                        <a:pt x="514" y="67"/>
                      </a:lnTo>
                      <a:lnTo>
                        <a:pt x="514" y="66"/>
                      </a:lnTo>
                      <a:lnTo>
                        <a:pt x="514" y="66"/>
                      </a:lnTo>
                      <a:lnTo>
                        <a:pt x="515" y="64"/>
                      </a:lnTo>
                      <a:lnTo>
                        <a:pt x="515" y="63"/>
                      </a:lnTo>
                      <a:lnTo>
                        <a:pt x="515" y="62"/>
                      </a:lnTo>
                      <a:lnTo>
                        <a:pt x="516" y="60"/>
                      </a:lnTo>
                      <a:lnTo>
                        <a:pt x="518" y="60"/>
                      </a:lnTo>
                      <a:lnTo>
                        <a:pt x="518" y="59"/>
                      </a:lnTo>
                      <a:lnTo>
                        <a:pt x="521" y="59"/>
                      </a:lnTo>
                      <a:lnTo>
                        <a:pt x="521" y="58"/>
                      </a:lnTo>
                      <a:lnTo>
                        <a:pt x="523" y="58"/>
                      </a:lnTo>
                      <a:lnTo>
                        <a:pt x="523" y="58"/>
                      </a:lnTo>
                      <a:lnTo>
                        <a:pt x="525" y="58"/>
                      </a:lnTo>
                      <a:lnTo>
                        <a:pt x="525" y="56"/>
                      </a:lnTo>
                      <a:lnTo>
                        <a:pt x="531" y="56"/>
                      </a:lnTo>
                      <a:lnTo>
                        <a:pt x="531" y="56"/>
                      </a:lnTo>
                      <a:lnTo>
                        <a:pt x="532" y="56"/>
                      </a:lnTo>
                      <a:lnTo>
                        <a:pt x="532" y="55"/>
                      </a:lnTo>
                      <a:lnTo>
                        <a:pt x="535" y="55"/>
                      </a:lnTo>
                      <a:lnTo>
                        <a:pt x="535" y="55"/>
                      </a:lnTo>
                      <a:lnTo>
                        <a:pt x="537" y="55"/>
                      </a:lnTo>
                      <a:lnTo>
                        <a:pt x="537" y="54"/>
                      </a:lnTo>
                      <a:lnTo>
                        <a:pt x="539" y="54"/>
                      </a:lnTo>
                      <a:lnTo>
                        <a:pt x="539" y="54"/>
                      </a:lnTo>
                      <a:lnTo>
                        <a:pt x="540" y="54"/>
                      </a:lnTo>
                      <a:lnTo>
                        <a:pt x="540" y="53"/>
                      </a:lnTo>
                      <a:lnTo>
                        <a:pt x="541" y="53"/>
                      </a:lnTo>
                      <a:lnTo>
                        <a:pt x="541" y="53"/>
                      </a:lnTo>
                      <a:lnTo>
                        <a:pt x="542" y="53"/>
                      </a:lnTo>
                      <a:lnTo>
                        <a:pt x="544" y="51"/>
                      </a:lnTo>
                      <a:lnTo>
                        <a:pt x="549" y="50"/>
                      </a:lnTo>
                      <a:lnTo>
                        <a:pt x="549" y="50"/>
                      </a:lnTo>
                      <a:lnTo>
                        <a:pt x="550" y="50"/>
                      </a:lnTo>
                      <a:lnTo>
                        <a:pt x="550" y="49"/>
                      </a:lnTo>
                      <a:lnTo>
                        <a:pt x="559" y="50"/>
                      </a:lnTo>
                      <a:lnTo>
                        <a:pt x="559" y="50"/>
                      </a:lnTo>
                      <a:lnTo>
                        <a:pt x="561" y="51"/>
                      </a:lnTo>
                      <a:lnTo>
                        <a:pt x="561" y="51"/>
                      </a:lnTo>
                      <a:lnTo>
                        <a:pt x="561" y="51"/>
                      </a:lnTo>
                      <a:lnTo>
                        <a:pt x="562" y="51"/>
                      </a:lnTo>
                      <a:lnTo>
                        <a:pt x="563" y="54"/>
                      </a:lnTo>
                      <a:lnTo>
                        <a:pt x="565" y="54"/>
                      </a:lnTo>
                      <a:lnTo>
                        <a:pt x="565" y="53"/>
                      </a:lnTo>
                      <a:lnTo>
                        <a:pt x="566" y="53"/>
                      </a:lnTo>
                      <a:lnTo>
                        <a:pt x="566" y="53"/>
                      </a:lnTo>
                      <a:lnTo>
                        <a:pt x="566" y="51"/>
                      </a:lnTo>
                      <a:lnTo>
                        <a:pt x="565" y="51"/>
                      </a:lnTo>
                      <a:lnTo>
                        <a:pt x="565" y="51"/>
                      </a:lnTo>
                      <a:lnTo>
                        <a:pt x="565" y="50"/>
                      </a:lnTo>
                      <a:lnTo>
                        <a:pt x="565" y="50"/>
                      </a:lnTo>
                      <a:lnTo>
                        <a:pt x="563" y="50"/>
                      </a:lnTo>
                      <a:lnTo>
                        <a:pt x="563" y="49"/>
                      </a:lnTo>
                      <a:lnTo>
                        <a:pt x="563" y="46"/>
                      </a:lnTo>
                      <a:lnTo>
                        <a:pt x="565" y="45"/>
                      </a:lnTo>
                      <a:lnTo>
                        <a:pt x="565" y="43"/>
                      </a:lnTo>
                      <a:lnTo>
                        <a:pt x="566" y="41"/>
                      </a:lnTo>
                      <a:lnTo>
                        <a:pt x="566" y="39"/>
                      </a:lnTo>
                      <a:lnTo>
                        <a:pt x="567" y="38"/>
                      </a:lnTo>
                      <a:lnTo>
                        <a:pt x="570" y="37"/>
                      </a:lnTo>
                      <a:lnTo>
                        <a:pt x="570" y="38"/>
                      </a:lnTo>
                      <a:lnTo>
                        <a:pt x="574" y="38"/>
                      </a:lnTo>
                      <a:lnTo>
                        <a:pt x="574" y="39"/>
                      </a:lnTo>
                      <a:lnTo>
                        <a:pt x="575" y="39"/>
                      </a:lnTo>
                      <a:lnTo>
                        <a:pt x="576" y="41"/>
                      </a:lnTo>
                      <a:lnTo>
                        <a:pt x="576" y="42"/>
                      </a:lnTo>
                      <a:lnTo>
                        <a:pt x="578" y="43"/>
                      </a:lnTo>
                      <a:lnTo>
                        <a:pt x="578" y="43"/>
                      </a:lnTo>
                      <a:lnTo>
                        <a:pt x="578" y="46"/>
                      </a:lnTo>
                      <a:lnTo>
                        <a:pt x="579" y="46"/>
                      </a:lnTo>
                      <a:lnTo>
                        <a:pt x="580" y="49"/>
                      </a:lnTo>
                      <a:lnTo>
                        <a:pt x="582" y="49"/>
                      </a:lnTo>
                      <a:lnTo>
                        <a:pt x="582" y="47"/>
                      </a:lnTo>
                      <a:lnTo>
                        <a:pt x="580" y="46"/>
                      </a:lnTo>
                      <a:lnTo>
                        <a:pt x="579" y="43"/>
                      </a:lnTo>
                      <a:lnTo>
                        <a:pt x="579" y="41"/>
                      </a:lnTo>
                      <a:lnTo>
                        <a:pt x="579" y="41"/>
                      </a:lnTo>
                      <a:lnTo>
                        <a:pt x="578" y="39"/>
                      </a:lnTo>
                      <a:lnTo>
                        <a:pt x="578" y="38"/>
                      </a:lnTo>
                      <a:lnTo>
                        <a:pt x="580" y="38"/>
                      </a:lnTo>
                      <a:lnTo>
                        <a:pt x="582" y="37"/>
                      </a:lnTo>
                      <a:lnTo>
                        <a:pt x="583" y="36"/>
                      </a:lnTo>
                      <a:lnTo>
                        <a:pt x="586" y="36"/>
                      </a:lnTo>
                      <a:lnTo>
                        <a:pt x="586" y="34"/>
                      </a:lnTo>
                      <a:lnTo>
                        <a:pt x="591" y="34"/>
                      </a:lnTo>
                      <a:lnTo>
                        <a:pt x="591" y="34"/>
                      </a:lnTo>
                      <a:lnTo>
                        <a:pt x="595" y="34"/>
                      </a:lnTo>
                      <a:lnTo>
                        <a:pt x="595" y="33"/>
                      </a:lnTo>
                      <a:lnTo>
                        <a:pt x="600" y="33"/>
                      </a:lnTo>
                      <a:lnTo>
                        <a:pt x="600" y="33"/>
                      </a:lnTo>
                      <a:lnTo>
                        <a:pt x="601" y="33"/>
                      </a:lnTo>
                      <a:lnTo>
                        <a:pt x="601" y="32"/>
                      </a:lnTo>
                      <a:lnTo>
                        <a:pt x="607" y="32"/>
                      </a:lnTo>
                      <a:lnTo>
                        <a:pt x="607" y="32"/>
                      </a:lnTo>
                      <a:lnTo>
                        <a:pt x="608" y="32"/>
                      </a:lnTo>
                      <a:lnTo>
                        <a:pt x="611" y="32"/>
                      </a:lnTo>
                      <a:lnTo>
                        <a:pt x="612" y="33"/>
                      </a:lnTo>
                      <a:lnTo>
                        <a:pt x="613" y="34"/>
                      </a:lnTo>
                      <a:lnTo>
                        <a:pt x="614" y="34"/>
                      </a:lnTo>
                      <a:lnTo>
                        <a:pt x="616" y="32"/>
                      </a:lnTo>
                      <a:lnTo>
                        <a:pt x="618" y="30"/>
                      </a:lnTo>
                      <a:lnTo>
                        <a:pt x="618" y="32"/>
                      </a:lnTo>
                      <a:lnTo>
                        <a:pt x="620" y="32"/>
                      </a:lnTo>
                      <a:lnTo>
                        <a:pt x="620" y="33"/>
                      </a:lnTo>
                      <a:lnTo>
                        <a:pt x="621" y="33"/>
                      </a:lnTo>
                      <a:lnTo>
                        <a:pt x="622" y="33"/>
                      </a:lnTo>
                      <a:lnTo>
                        <a:pt x="622" y="34"/>
                      </a:lnTo>
                      <a:lnTo>
                        <a:pt x="622" y="33"/>
                      </a:lnTo>
                      <a:lnTo>
                        <a:pt x="624" y="33"/>
                      </a:lnTo>
                      <a:lnTo>
                        <a:pt x="624" y="32"/>
                      </a:lnTo>
                      <a:lnTo>
                        <a:pt x="622" y="32"/>
                      </a:lnTo>
                      <a:lnTo>
                        <a:pt x="624" y="29"/>
                      </a:lnTo>
                      <a:lnTo>
                        <a:pt x="631" y="28"/>
                      </a:lnTo>
                      <a:lnTo>
                        <a:pt x="633" y="30"/>
                      </a:lnTo>
                      <a:lnTo>
                        <a:pt x="633" y="30"/>
                      </a:lnTo>
                      <a:lnTo>
                        <a:pt x="633" y="32"/>
                      </a:lnTo>
                      <a:lnTo>
                        <a:pt x="634" y="32"/>
                      </a:lnTo>
                      <a:lnTo>
                        <a:pt x="634" y="33"/>
                      </a:lnTo>
                      <a:lnTo>
                        <a:pt x="634" y="33"/>
                      </a:lnTo>
                      <a:lnTo>
                        <a:pt x="634" y="34"/>
                      </a:lnTo>
                      <a:lnTo>
                        <a:pt x="635" y="34"/>
                      </a:lnTo>
                      <a:lnTo>
                        <a:pt x="635" y="36"/>
                      </a:lnTo>
                      <a:lnTo>
                        <a:pt x="635" y="36"/>
                      </a:lnTo>
                      <a:lnTo>
                        <a:pt x="635" y="38"/>
                      </a:lnTo>
                      <a:lnTo>
                        <a:pt x="635" y="39"/>
                      </a:lnTo>
                      <a:lnTo>
                        <a:pt x="635" y="41"/>
                      </a:lnTo>
                      <a:lnTo>
                        <a:pt x="635" y="41"/>
                      </a:lnTo>
                      <a:lnTo>
                        <a:pt x="637" y="46"/>
                      </a:lnTo>
                      <a:lnTo>
                        <a:pt x="638" y="46"/>
                      </a:lnTo>
                      <a:lnTo>
                        <a:pt x="638" y="45"/>
                      </a:lnTo>
                      <a:lnTo>
                        <a:pt x="637" y="45"/>
                      </a:lnTo>
                      <a:lnTo>
                        <a:pt x="638" y="43"/>
                      </a:lnTo>
                      <a:lnTo>
                        <a:pt x="639" y="43"/>
                      </a:lnTo>
                      <a:lnTo>
                        <a:pt x="641" y="41"/>
                      </a:lnTo>
                      <a:lnTo>
                        <a:pt x="642" y="41"/>
                      </a:lnTo>
                      <a:lnTo>
                        <a:pt x="643" y="39"/>
                      </a:lnTo>
                      <a:lnTo>
                        <a:pt x="645" y="39"/>
                      </a:lnTo>
                      <a:lnTo>
                        <a:pt x="645" y="38"/>
                      </a:lnTo>
                      <a:lnTo>
                        <a:pt x="646" y="38"/>
                      </a:lnTo>
                      <a:lnTo>
                        <a:pt x="646" y="39"/>
                      </a:lnTo>
                      <a:lnTo>
                        <a:pt x="647" y="41"/>
                      </a:lnTo>
                      <a:lnTo>
                        <a:pt x="652" y="41"/>
                      </a:lnTo>
                      <a:lnTo>
                        <a:pt x="652" y="39"/>
                      </a:lnTo>
                      <a:lnTo>
                        <a:pt x="654" y="39"/>
                      </a:lnTo>
                      <a:lnTo>
                        <a:pt x="654" y="42"/>
                      </a:lnTo>
                      <a:lnTo>
                        <a:pt x="654" y="42"/>
                      </a:lnTo>
                      <a:lnTo>
                        <a:pt x="655" y="42"/>
                      </a:lnTo>
                      <a:lnTo>
                        <a:pt x="655" y="41"/>
                      </a:lnTo>
                      <a:lnTo>
                        <a:pt x="655" y="41"/>
                      </a:lnTo>
                      <a:lnTo>
                        <a:pt x="655" y="42"/>
                      </a:lnTo>
                      <a:lnTo>
                        <a:pt x="658" y="42"/>
                      </a:lnTo>
                      <a:lnTo>
                        <a:pt x="658" y="42"/>
                      </a:lnTo>
                      <a:lnTo>
                        <a:pt x="659" y="42"/>
                      </a:lnTo>
                      <a:lnTo>
                        <a:pt x="659" y="43"/>
                      </a:lnTo>
                      <a:lnTo>
                        <a:pt x="663" y="43"/>
                      </a:lnTo>
                      <a:lnTo>
                        <a:pt x="663" y="45"/>
                      </a:lnTo>
                      <a:lnTo>
                        <a:pt x="664" y="46"/>
                      </a:lnTo>
                      <a:lnTo>
                        <a:pt x="665" y="46"/>
                      </a:lnTo>
                      <a:lnTo>
                        <a:pt x="667" y="46"/>
                      </a:lnTo>
                      <a:lnTo>
                        <a:pt x="667" y="45"/>
                      </a:lnTo>
                      <a:lnTo>
                        <a:pt x="668" y="45"/>
                      </a:lnTo>
                      <a:lnTo>
                        <a:pt x="668" y="43"/>
                      </a:lnTo>
                      <a:lnTo>
                        <a:pt x="668" y="43"/>
                      </a:lnTo>
                      <a:lnTo>
                        <a:pt x="668" y="41"/>
                      </a:lnTo>
                      <a:lnTo>
                        <a:pt x="667" y="41"/>
                      </a:lnTo>
                      <a:lnTo>
                        <a:pt x="667" y="37"/>
                      </a:lnTo>
                      <a:lnTo>
                        <a:pt x="667" y="37"/>
                      </a:lnTo>
                      <a:lnTo>
                        <a:pt x="667" y="37"/>
                      </a:lnTo>
                      <a:lnTo>
                        <a:pt x="667" y="34"/>
                      </a:lnTo>
                      <a:lnTo>
                        <a:pt x="671" y="36"/>
                      </a:lnTo>
                      <a:lnTo>
                        <a:pt x="669" y="32"/>
                      </a:lnTo>
                      <a:lnTo>
                        <a:pt x="668" y="32"/>
                      </a:lnTo>
                      <a:lnTo>
                        <a:pt x="668" y="24"/>
                      </a:lnTo>
                      <a:lnTo>
                        <a:pt x="668" y="24"/>
                      </a:lnTo>
                      <a:lnTo>
                        <a:pt x="673" y="24"/>
                      </a:lnTo>
                      <a:lnTo>
                        <a:pt x="679" y="25"/>
                      </a:lnTo>
                      <a:lnTo>
                        <a:pt x="679" y="26"/>
                      </a:lnTo>
                      <a:lnTo>
                        <a:pt x="681" y="26"/>
                      </a:lnTo>
                      <a:lnTo>
                        <a:pt x="684" y="29"/>
                      </a:lnTo>
                      <a:lnTo>
                        <a:pt x="685" y="29"/>
                      </a:lnTo>
                      <a:lnTo>
                        <a:pt x="686" y="32"/>
                      </a:lnTo>
                      <a:lnTo>
                        <a:pt x="688" y="33"/>
                      </a:lnTo>
                      <a:lnTo>
                        <a:pt x="689" y="33"/>
                      </a:lnTo>
                      <a:lnTo>
                        <a:pt x="690" y="34"/>
                      </a:lnTo>
                      <a:lnTo>
                        <a:pt x="690" y="36"/>
                      </a:lnTo>
                      <a:lnTo>
                        <a:pt x="692" y="36"/>
                      </a:lnTo>
                      <a:lnTo>
                        <a:pt x="692" y="39"/>
                      </a:lnTo>
                      <a:lnTo>
                        <a:pt x="692" y="39"/>
                      </a:lnTo>
                      <a:lnTo>
                        <a:pt x="692" y="39"/>
                      </a:lnTo>
                      <a:lnTo>
                        <a:pt x="692" y="41"/>
                      </a:lnTo>
                      <a:lnTo>
                        <a:pt x="693" y="41"/>
                      </a:lnTo>
                      <a:lnTo>
                        <a:pt x="694" y="42"/>
                      </a:lnTo>
                      <a:lnTo>
                        <a:pt x="696" y="43"/>
                      </a:lnTo>
                      <a:lnTo>
                        <a:pt x="698" y="46"/>
                      </a:lnTo>
                      <a:lnTo>
                        <a:pt x="700" y="46"/>
                      </a:lnTo>
                      <a:lnTo>
                        <a:pt x="700" y="47"/>
                      </a:lnTo>
                      <a:lnTo>
                        <a:pt x="703" y="46"/>
                      </a:lnTo>
                      <a:lnTo>
                        <a:pt x="703" y="47"/>
                      </a:lnTo>
                      <a:lnTo>
                        <a:pt x="705" y="49"/>
                      </a:lnTo>
                      <a:lnTo>
                        <a:pt x="707" y="50"/>
                      </a:lnTo>
                      <a:lnTo>
                        <a:pt x="709" y="49"/>
                      </a:lnTo>
                      <a:lnTo>
                        <a:pt x="710" y="47"/>
                      </a:lnTo>
                      <a:lnTo>
                        <a:pt x="711" y="46"/>
                      </a:lnTo>
                      <a:lnTo>
                        <a:pt x="713" y="46"/>
                      </a:lnTo>
                      <a:lnTo>
                        <a:pt x="714" y="45"/>
                      </a:lnTo>
                      <a:lnTo>
                        <a:pt x="720" y="46"/>
                      </a:lnTo>
                      <a:lnTo>
                        <a:pt x="720" y="46"/>
                      </a:lnTo>
                      <a:lnTo>
                        <a:pt x="720" y="46"/>
                      </a:lnTo>
                      <a:lnTo>
                        <a:pt x="722" y="46"/>
                      </a:lnTo>
                      <a:lnTo>
                        <a:pt x="722" y="47"/>
                      </a:lnTo>
                      <a:lnTo>
                        <a:pt x="723" y="47"/>
                      </a:lnTo>
                      <a:lnTo>
                        <a:pt x="724" y="49"/>
                      </a:lnTo>
                      <a:lnTo>
                        <a:pt x="727" y="49"/>
                      </a:lnTo>
                      <a:lnTo>
                        <a:pt x="727" y="47"/>
                      </a:lnTo>
                      <a:lnTo>
                        <a:pt x="724" y="46"/>
                      </a:lnTo>
                      <a:lnTo>
                        <a:pt x="724" y="46"/>
                      </a:lnTo>
                      <a:lnTo>
                        <a:pt x="723" y="46"/>
                      </a:lnTo>
                      <a:lnTo>
                        <a:pt x="723" y="45"/>
                      </a:lnTo>
                      <a:lnTo>
                        <a:pt x="720" y="45"/>
                      </a:lnTo>
                      <a:lnTo>
                        <a:pt x="720" y="43"/>
                      </a:lnTo>
                      <a:lnTo>
                        <a:pt x="718" y="43"/>
                      </a:lnTo>
                      <a:lnTo>
                        <a:pt x="718" y="43"/>
                      </a:lnTo>
                      <a:lnTo>
                        <a:pt x="717" y="43"/>
                      </a:lnTo>
                      <a:lnTo>
                        <a:pt x="715" y="42"/>
                      </a:lnTo>
                      <a:lnTo>
                        <a:pt x="713" y="41"/>
                      </a:lnTo>
                      <a:lnTo>
                        <a:pt x="709" y="38"/>
                      </a:lnTo>
                      <a:lnTo>
                        <a:pt x="707" y="38"/>
                      </a:lnTo>
                      <a:lnTo>
                        <a:pt x="705" y="34"/>
                      </a:lnTo>
                      <a:lnTo>
                        <a:pt x="703" y="34"/>
                      </a:lnTo>
                      <a:lnTo>
                        <a:pt x="701" y="32"/>
                      </a:lnTo>
                      <a:lnTo>
                        <a:pt x="700" y="32"/>
                      </a:lnTo>
                      <a:lnTo>
                        <a:pt x="698" y="30"/>
                      </a:lnTo>
                      <a:lnTo>
                        <a:pt x="698" y="29"/>
                      </a:lnTo>
                      <a:lnTo>
                        <a:pt x="698" y="28"/>
                      </a:lnTo>
                      <a:lnTo>
                        <a:pt x="694" y="26"/>
                      </a:lnTo>
                      <a:lnTo>
                        <a:pt x="694" y="24"/>
                      </a:lnTo>
                      <a:lnTo>
                        <a:pt x="702" y="24"/>
                      </a:lnTo>
                      <a:lnTo>
                        <a:pt x="702" y="24"/>
                      </a:lnTo>
                      <a:lnTo>
                        <a:pt x="706" y="22"/>
                      </a:lnTo>
                      <a:lnTo>
                        <a:pt x="706" y="22"/>
                      </a:lnTo>
                      <a:lnTo>
                        <a:pt x="715" y="22"/>
                      </a:lnTo>
                      <a:lnTo>
                        <a:pt x="717" y="25"/>
                      </a:lnTo>
                      <a:lnTo>
                        <a:pt x="718" y="28"/>
                      </a:lnTo>
                      <a:lnTo>
                        <a:pt x="720" y="29"/>
                      </a:lnTo>
                      <a:lnTo>
                        <a:pt x="720" y="28"/>
                      </a:lnTo>
                      <a:lnTo>
                        <a:pt x="720" y="26"/>
                      </a:lnTo>
                      <a:lnTo>
                        <a:pt x="719" y="25"/>
                      </a:lnTo>
                      <a:lnTo>
                        <a:pt x="718" y="25"/>
                      </a:lnTo>
                      <a:lnTo>
                        <a:pt x="718" y="24"/>
                      </a:lnTo>
                      <a:lnTo>
                        <a:pt x="717" y="22"/>
                      </a:lnTo>
                      <a:lnTo>
                        <a:pt x="717" y="21"/>
                      </a:lnTo>
                      <a:lnTo>
                        <a:pt x="727" y="21"/>
                      </a:lnTo>
                      <a:lnTo>
                        <a:pt x="727" y="21"/>
                      </a:lnTo>
                      <a:lnTo>
                        <a:pt x="728" y="21"/>
                      </a:lnTo>
                      <a:lnTo>
                        <a:pt x="728" y="21"/>
                      </a:lnTo>
                      <a:lnTo>
                        <a:pt x="731" y="22"/>
                      </a:lnTo>
                      <a:lnTo>
                        <a:pt x="734" y="22"/>
                      </a:lnTo>
                      <a:lnTo>
                        <a:pt x="736" y="22"/>
                      </a:lnTo>
                      <a:lnTo>
                        <a:pt x="739" y="22"/>
                      </a:lnTo>
                      <a:lnTo>
                        <a:pt x="740" y="25"/>
                      </a:lnTo>
                      <a:lnTo>
                        <a:pt x="740" y="25"/>
                      </a:lnTo>
                      <a:lnTo>
                        <a:pt x="740" y="26"/>
                      </a:lnTo>
                      <a:lnTo>
                        <a:pt x="741" y="26"/>
                      </a:lnTo>
                      <a:lnTo>
                        <a:pt x="741" y="28"/>
                      </a:lnTo>
                      <a:lnTo>
                        <a:pt x="741" y="28"/>
                      </a:lnTo>
                      <a:lnTo>
                        <a:pt x="743" y="29"/>
                      </a:lnTo>
                      <a:lnTo>
                        <a:pt x="744" y="29"/>
                      </a:lnTo>
                      <a:lnTo>
                        <a:pt x="745" y="30"/>
                      </a:lnTo>
                      <a:lnTo>
                        <a:pt x="748" y="30"/>
                      </a:lnTo>
                      <a:lnTo>
                        <a:pt x="748" y="30"/>
                      </a:lnTo>
                      <a:lnTo>
                        <a:pt x="745" y="29"/>
                      </a:lnTo>
                      <a:lnTo>
                        <a:pt x="743" y="26"/>
                      </a:lnTo>
                      <a:lnTo>
                        <a:pt x="741" y="25"/>
                      </a:lnTo>
                      <a:lnTo>
                        <a:pt x="740" y="24"/>
                      </a:lnTo>
                      <a:lnTo>
                        <a:pt x="740" y="24"/>
                      </a:lnTo>
                      <a:lnTo>
                        <a:pt x="740" y="22"/>
                      </a:lnTo>
                      <a:lnTo>
                        <a:pt x="740" y="22"/>
                      </a:lnTo>
                      <a:lnTo>
                        <a:pt x="739" y="21"/>
                      </a:lnTo>
                      <a:lnTo>
                        <a:pt x="737" y="20"/>
                      </a:lnTo>
                      <a:lnTo>
                        <a:pt x="735" y="20"/>
                      </a:lnTo>
                      <a:lnTo>
                        <a:pt x="735" y="20"/>
                      </a:lnTo>
                      <a:lnTo>
                        <a:pt x="735" y="21"/>
                      </a:lnTo>
                      <a:lnTo>
                        <a:pt x="732" y="21"/>
                      </a:lnTo>
                      <a:lnTo>
                        <a:pt x="732" y="21"/>
                      </a:lnTo>
                      <a:lnTo>
                        <a:pt x="730" y="21"/>
                      </a:lnTo>
                      <a:lnTo>
                        <a:pt x="730" y="20"/>
                      </a:lnTo>
                      <a:lnTo>
                        <a:pt x="723" y="20"/>
                      </a:lnTo>
                      <a:lnTo>
                        <a:pt x="723" y="20"/>
                      </a:lnTo>
                      <a:lnTo>
                        <a:pt x="723" y="20"/>
                      </a:lnTo>
                      <a:lnTo>
                        <a:pt x="723" y="16"/>
                      </a:lnTo>
                      <a:lnTo>
                        <a:pt x="727" y="16"/>
                      </a:lnTo>
                      <a:lnTo>
                        <a:pt x="727" y="16"/>
                      </a:lnTo>
                      <a:lnTo>
                        <a:pt x="724" y="13"/>
                      </a:lnTo>
                      <a:lnTo>
                        <a:pt x="723" y="12"/>
                      </a:lnTo>
                      <a:lnTo>
                        <a:pt x="723" y="11"/>
                      </a:lnTo>
                      <a:lnTo>
                        <a:pt x="724" y="11"/>
                      </a:lnTo>
                      <a:lnTo>
                        <a:pt x="726" y="11"/>
                      </a:lnTo>
                      <a:lnTo>
                        <a:pt x="727" y="12"/>
                      </a:lnTo>
                      <a:lnTo>
                        <a:pt x="727" y="12"/>
                      </a:lnTo>
                      <a:lnTo>
                        <a:pt x="727" y="11"/>
                      </a:lnTo>
                      <a:lnTo>
                        <a:pt x="728" y="11"/>
                      </a:lnTo>
                      <a:lnTo>
                        <a:pt x="728" y="11"/>
                      </a:lnTo>
                      <a:lnTo>
                        <a:pt x="728" y="12"/>
                      </a:lnTo>
                      <a:lnTo>
                        <a:pt x="732" y="12"/>
                      </a:lnTo>
                      <a:lnTo>
                        <a:pt x="731" y="9"/>
                      </a:lnTo>
                      <a:lnTo>
                        <a:pt x="734" y="9"/>
                      </a:lnTo>
                      <a:lnTo>
                        <a:pt x="737" y="9"/>
                      </a:lnTo>
                      <a:lnTo>
                        <a:pt x="740" y="9"/>
                      </a:lnTo>
                      <a:lnTo>
                        <a:pt x="743" y="9"/>
                      </a:lnTo>
                      <a:lnTo>
                        <a:pt x="744" y="11"/>
                      </a:lnTo>
                      <a:lnTo>
                        <a:pt x="744" y="12"/>
                      </a:lnTo>
                      <a:lnTo>
                        <a:pt x="744" y="12"/>
                      </a:lnTo>
                      <a:lnTo>
                        <a:pt x="744" y="13"/>
                      </a:lnTo>
                      <a:lnTo>
                        <a:pt x="744" y="15"/>
                      </a:lnTo>
                      <a:lnTo>
                        <a:pt x="745" y="16"/>
                      </a:lnTo>
                      <a:lnTo>
                        <a:pt x="752" y="18"/>
                      </a:lnTo>
                      <a:lnTo>
                        <a:pt x="752" y="16"/>
                      </a:lnTo>
                      <a:lnTo>
                        <a:pt x="753" y="15"/>
                      </a:lnTo>
                      <a:lnTo>
                        <a:pt x="755" y="15"/>
                      </a:lnTo>
                      <a:lnTo>
                        <a:pt x="756" y="15"/>
                      </a:lnTo>
                      <a:lnTo>
                        <a:pt x="757" y="16"/>
                      </a:lnTo>
                      <a:lnTo>
                        <a:pt x="757" y="15"/>
                      </a:lnTo>
                      <a:lnTo>
                        <a:pt x="756" y="15"/>
                      </a:lnTo>
                      <a:lnTo>
                        <a:pt x="756" y="15"/>
                      </a:lnTo>
                      <a:lnTo>
                        <a:pt x="756" y="13"/>
                      </a:lnTo>
                      <a:lnTo>
                        <a:pt x="755" y="13"/>
                      </a:lnTo>
                      <a:lnTo>
                        <a:pt x="755" y="13"/>
                      </a:lnTo>
                      <a:lnTo>
                        <a:pt x="755" y="12"/>
                      </a:lnTo>
                      <a:lnTo>
                        <a:pt x="757" y="12"/>
                      </a:lnTo>
                      <a:lnTo>
                        <a:pt x="758" y="15"/>
                      </a:lnTo>
                      <a:lnTo>
                        <a:pt x="760" y="15"/>
                      </a:lnTo>
                      <a:lnTo>
                        <a:pt x="762" y="17"/>
                      </a:lnTo>
                      <a:lnTo>
                        <a:pt x="765" y="17"/>
                      </a:lnTo>
                      <a:lnTo>
                        <a:pt x="765" y="17"/>
                      </a:lnTo>
                      <a:lnTo>
                        <a:pt x="764" y="16"/>
                      </a:lnTo>
                      <a:lnTo>
                        <a:pt x="764" y="16"/>
                      </a:lnTo>
                      <a:lnTo>
                        <a:pt x="762" y="15"/>
                      </a:lnTo>
                      <a:lnTo>
                        <a:pt x="762" y="15"/>
                      </a:lnTo>
                      <a:lnTo>
                        <a:pt x="761" y="15"/>
                      </a:lnTo>
                      <a:lnTo>
                        <a:pt x="760" y="13"/>
                      </a:lnTo>
                      <a:lnTo>
                        <a:pt x="758" y="11"/>
                      </a:lnTo>
                      <a:lnTo>
                        <a:pt x="761" y="11"/>
                      </a:lnTo>
                      <a:lnTo>
                        <a:pt x="761" y="9"/>
                      </a:lnTo>
                      <a:lnTo>
                        <a:pt x="762" y="9"/>
                      </a:lnTo>
                      <a:lnTo>
                        <a:pt x="765" y="9"/>
                      </a:lnTo>
                      <a:lnTo>
                        <a:pt x="768" y="9"/>
                      </a:lnTo>
                      <a:lnTo>
                        <a:pt x="769" y="9"/>
                      </a:lnTo>
                      <a:lnTo>
                        <a:pt x="770" y="9"/>
                      </a:lnTo>
                      <a:lnTo>
                        <a:pt x="768" y="8"/>
                      </a:lnTo>
                      <a:lnTo>
                        <a:pt x="764" y="8"/>
                      </a:lnTo>
                      <a:lnTo>
                        <a:pt x="764" y="7"/>
                      </a:lnTo>
                      <a:lnTo>
                        <a:pt x="766" y="7"/>
                      </a:lnTo>
                      <a:lnTo>
                        <a:pt x="768" y="4"/>
                      </a:lnTo>
                      <a:lnTo>
                        <a:pt x="770" y="4"/>
                      </a:lnTo>
                      <a:lnTo>
                        <a:pt x="773" y="4"/>
                      </a:lnTo>
                      <a:lnTo>
                        <a:pt x="775" y="4"/>
                      </a:lnTo>
                      <a:lnTo>
                        <a:pt x="777" y="4"/>
                      </a:lnTo>
                      <a:lnTo>
                        <a:pt x="777" y="4"/>
                      </a:lnTo>
                      <a:lnTo>
                        <a:pt x="777" y="5"/>
                      </a:lnTo>
                      <a:lnTo>
                        <a:pt x="777" y="5"/>
                      </a:lnTo>
                      <a:lnTo>
                        <a:pt x="777" y="4"/>
                      </a:lnTo>
                      <a:lnTo>
                        <a:pt x="778" y="4"/>
                      </a:lnTo>
                      <a:lnTo>
                        <a:pt x="778" y="4"/>
                      </a:lnTo>
                      <a:lnTo>
                        <a:pt x="777" y="3"/>
                      </a:lnTo>
                      <a:lnTo>
                        <a:pt x="777" y="3"/>
                      </a:lnTo>
                      <a:lnTo>
                        <a:pt x="777" y="1"/>
                      </a:lnTo>
                      <a:lnTo>
                        <a:pt x="777" y="1"/>
                      </a:lnTo>
                      <a:lnTo>
                        <a:pt x="777" y="0"/>
                      </a:lnTo>
                      <a:lnTo>
                        <a:pt x="786" y="3"/>
                      </a:lnTo>
                      <a:lnTo>
                        <a:pt x="786" y="0"/>
                      </a:lnTo>
                      <a:lnTo>
                        <a:pt x="787" y="0"/>
                      </a:lnTo>
                      <a:lnTo>
                        <a:pt x="789" y="0"/>
                      </a:lnTo>
                      <a:lnTo>
                        <a:pt x="790" y="0"/>
                      </a:lnTo>
                      <a:lnTo>
                        <a:pt x="791" y="0"/>
                      </a:lnTo>
                      <a:lnTo>
                        <a:pt x="792" y="0"/>
                      </a:lnTo>
                      <a:lnTo>
                        <a:pt x="794" y="0"/>
                      </a:lnTo>
                      <a:lnTo>
                        <a:pt x="795" y="0"/>
                      </a:lnTo>
                      <a:lnTo>
                        <a:pt x="795" y="1"/>
                      </a:lnTo>
                      <a:lnTo>
                        <a:pt x="813" y="1"/>
                      </a:lnTo>
                      <a:lnTo>
                        <a:pt x="813" y="1"/>
                      </a:lnTo>
                      <a:lnTo>
                        <a:pt x="815" y="0"/>
                      </a:lnTo>
                      <a:lnTo>
                        <a:pt x="817" y="0"/>
                      </a:lnTo>
                      <a:lnTo>
                        <a:pt x="820" y="0"/>
                      </a:lnTo>
                      <a:lnTo>
                        <a:pt x="823" y="1"/>
                      </a:lnTo>
                      <a:lnTo>
                        <a:pt x="825" y="1"/>
                      </a:lnTo>
                      <a:lnTo>
                        <a:pt x="828" y="1"/>
                      </a:lnTo>
                      <a:lnTo>
                        <a:pt x="829" y="1"/>
                      </a:lnTo>
                      <a:lnTo>
                        <a:pt x="830" y="0"/>
                      </a:lnTo>
                      <a:lnTo>
                        <a:pt x="833"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7">
                  <a:extLst>
                    <a:ext uri="{FF2B5EF4-FFF2-40B4-BE49-F238E27FC236}">
                      <a16:creationId xmlns:a16="http://schemas.microsoft.com/office/drawing/2014/main" xmlns="" id="{1B2A548F-D51A-444D-8DEA-588387B97C12}"/>
                    </a:ext>
                  </a:extLst>
                </p:cNvPr>
                <p:cNvSpPr>
                  <a:spLocks noEditPoints="1"/>
                </p:cNvSpPr>
                <p:nvPr/>
              </p:nvSpPr>
              <p:spPr bwMode="auto">
                <a:xfrm>
                  <a:off x="4064000" y="1243467"/>
                  <a:ext cx="3241675" cy="158750"/>
                </a:xfrm>
                <a:custGeom>
                  <a:avLst/>
                  <a:gdLst>
                    <a:gd name="T0" fmla="*/ 947 w 2042"/>
                    <a:gd name="T1" fmla="*/ 91 h 100"/>
                    <a:gd name="T2" fmla="*/ 247 w 2042"/>
                    <a:gd name="T3" fmla="*/ 88 h 100"/>
                    <a:gd name="T4" fmla="*/ 1941 w 2042"/>
                    <a:gd name="T5" fmla="*/ 79 h 100"/>
                    <a:gd name="T6" fmla="*/ 402 w 2042"/>
                    <a:gd name="T7" fmla="*/ 76 h 100"/>
                    <a:gd name="T8" fmla="*/ 1974 w 2042"/>
                    <a:gd name="T9" fmla="*/ 75 h 100"/>
                    <a:gd name="T10" fmla="*/ 72 w 2042"/>
                    <a:gd name="T11" fmla="*/ 72 h 100"/>
                    <a:gd name="T12" fmla="*/ 196 w 2042"/>
                    <a:gd name="T13" fmla="*/ 82 h 100"/>
                    <a:gd name="T14" fmla="*/ 175 w 2042"/>
                    <a:gd name="T15" fmla="*/ 72 h 100"/>
                    <a:gd name="T16" fmla="*/ 182 w 2042"/>
                    <a:gd name="T17" fmla="*/ 63 h 100"/>
                    <a:gd name="T18" fmla="*/ 224 w 2042"/>
                    <a:gd name="T19" fmla="*/ 63 h 100"/>
                    <a:gd name="T20" fmla="*/ 241 w 2042"/>
                    <a:gd name="T21" fmla="*/ 91 h 100"/>
                    <a:gd name="T22" fmla="*/ 216 w 2042"/>
                    <a:gd name="T23" fmla="*/ 88 h 100"/>
                    <a:gd name="T24" fmla="*/ 200 w 2042"/>
                    <a:gd name="T25" fmla="*/ 71 h 100"/>
                    <a:gd name="T26" fmla="*/ 212 w 2042"/>
                    <a:gd name="T27" fmla="*/ 65 h 100"/>
                    <a:gd name="T28" fmla="*/ 1319 w 2042"/>
                    <a:gd name="T29" fmla="*/ 61 h 100"/>
                    <a:gd name="T30" fmla="*/ 1293 w 2042"/>
                    <a:gd name="T31" fmla="*/ 67 h 100"/>
                    <a:gd name="T32" fmla="*/ 378 w 2042"/>
                    <a:gd name="T33" fmla="*/ 53 h 100"/>
                    <a:gd name="T34" fmla="*/ 262 w 2042"/>
                    <a:gd name="T35" fmla="*/ 55 h 100"/>
                    <a:gd name="T36" fmla="*/ 200 w 2042"/>
                    <a:gd name="T37" fmla="*/ 46 h 100"/>
                    <a:gd name="T38" fmla="*/ 298 w 2042"/>
                    <a:gd name="T39" fmla="*/ 55 h 100"/>
                    <a:gd name="T40" fmla="*/ 1284 w 2042"/>
                    <a:gd name="T41" fmla="*/ 48 h 100"/>
                    <a:gd name="T42" fmla="*/ 59 w 2042"/>
                    <a:gd name="T43" fmla="*/ 67 h 100"/>
                    <a:gd name="T44" fmla="*/ 39 w 2042"/>
                    <a:gd name="T45" fmla="*/ 75 h 100"/>
                    <a:gd name="T46" fmla="*/ 22 w 2042"/>
                    <a:gd name="T47" fmla="*/ 80 h 100"/>
                    <a:gd name="T48" fmla="*/ 13 w 2042"/>
                    <a:gd name="T49" fmla="*/ 66 h 100"/>
                    <a:gd name="T50" fmla="*/ 57 w 2042"/>
                    <a:gd name="T51" fmla="*/ 46 h 100"/>
                    <a:gd name="T52" fmla="*/ 119 w 2042"/>
                    <a:gd name="T53" fmla="*/ 59 h 100"/>
                    <a:gd name="T54" fmla="*/ 120 w 2042"/>
                    <a:gd name="T55" fmla="*/ 42 h 100"/>
                    <a:gd name="T56" fmla="*/ 303 w 2042"/>
                    <a:gd name="T57" fmla="*/ 38 h 100"/>
                    <a:gd name="T58" fmla="*/ 99 w 2042"/>
                    <a:gd name="T59" fmla="*/ 34 h 100"/>
                    <a:gd name="T60" fmla="*/ 1217 w 2042"/>
                    <a:gd name="T61" fmla="*/ 41 h 100"/>
                    <a:gd name="T62" fmla="*/ 115 w 2042"/>
                    <a:gd name="T63" fmla="*/ 38 h 100"/>
                    <a:gd name="T64" fmla="*/ 239 w 2042"/>
                    <a:gd name="T65" fmla="*/ 33 h 100"/>
                    <a:gd name="T66" fmla="*/ 245 w 2042"/>
                    <a:gd name="T67" fmla="*/ 53 h 100"/>
                    <a:gd name="T68" fmla="*/ 234 w 2042"/>
                    <a:gd name="T69" fmla="*/ 29 h 100"/>
                    <a:gd name="T70" fmla="*/ 190 w 2042"/>
                    <a:gd name="T71" fmla="*/ 30 h 100"/>
                    <a:gd name="T72" fmla="*/ 213 w 2042"/>
                    <a:gd name="T73" fmla="*/ 49 h 100"/>
                    <a:gd name="T74" fmla="*/ 174 w 2042"/>
                    <a:gd name="T75" fmla="*/ 38 h 100"/>
                    <a:gd name="T76" fmla="*/ 162 w 2042"/>
                    <a:gd name="T77" fmla="*/ 25 h 100"/>
                    <a:gd name="T78" fmla="*/ 2020 w 2042"/>
                    <a:gd name="T79" fmla="*/ 21 h 100"/>
                    <a:gd name="T80" fmla="*/ 2037 w 2042"/>
                    <a:gd name="T81" fmla="*/ 41 h 100"/>
                    <a:gd name="T82" fmla="*/ 2005 w 2042"/>
                    <a:gd name="T83" fmla="*/ 41 h 100"/>
                    <a:gd name="T84" fmla="*/ 1945 w 2042"/>
                    <a:gd name="T85" fmla="*/ 25 h 100"/>
                    <a:gd name="T86" fmla="*/ 281 w 2042"/>
                    <a:gd name="T87" fmla="*/ 13 h 100"/>
                    <a:gd name="T88" fmla="*/ 1554 w 2042"/>
                    <a:gd name="T89" fmla="*/ 12 h 100"/>
                    <a:gd name="T90" fmla="*/ 1279 w 2042"/>
                    <a:gd name="T91" fmla="*/ 36 h 100"/>
                    <a:gd name="T92" fmla="*/ 1267 w 2042"/>
                    <a:gd name="T93" fmla="*/ 68 h 100"/>
                    <a:gd name="T94" fmla="*/ 1232 w 2042"/>
                    <a:gd name="T95" fmla="*/ 59 h 100"/>
                    <a:gd name="T96" fmla="*/ 1235 w 2042"/>
                    <a:gd name="T97" fmla="*/ 54 h 100"/>
                    <a:gd name="T98" fmla="*/ 1251 w 2042"/>
                    <a:gd name="T99" fmla="*/ 42 h 100"/>
                    <a:gd name="T100" fmla="*/ 1218 w 2042"/>
                    <a:gd name="T101" fmla="*/ 28 h 100"/>
                    <a:gd name="T102" fmla="*/ 1226 w 2042"/>
                    <a:gd name="T103" fmla="*/ 20 h 100"/>
                    <a:gd name="T104" fmla="*/ 1249 w 2042"/>
                    <a:gd name="T105" fmla="*/ 28 h 100"/>
                    <a:gd name="T106" fmla="*/ 224 w 2042"/>
                    <a:gd name="T107" fmla="*/ 17 h 100"/>
                    <a:gd name="T108" fmla="*/ 1620 w 2042"/>
                    <a:gd name="T109" fmla="*/ 12 h 100"/>
                    <a:gd name="T110" fmla="*/ 280 w 2042"/>
                    <a:gd name="T111" fmla="*/ 6 h 100"/>
                    <a:gd name="T112" fmla="*/ 1630 w 2042"/>
                    <a:gd name="T113" fmla="*/ 10 h 100"/>
                    <a:gd name="T114" fmla="*/ 1315 w 2042"/>
                    <a:gd name="T115" fmla="*/ 12 h 100"/>
                    <a:gd name="T116" fmla="*/ 1338 w 2042"/>
                    <a:gd name="T117" fmla="*/ 8 h 100"/>
                    <a:gd name="T118" fmla="*/ 1325 w 2042"/>
                    <a:gd name="T119" fmla="*/ 33 h 100"/>
                    <a:gd name="T120" fmla="*/ 1289 w 2042"/>
                    <a:gd name="T121" fmla="*/ 24 h 100"/>
                    <a:gd name="T122" fmla="*/ 1272 w 2042"/>
                    <a:gd name="T123"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2" h="100">
                      <a:moveTo>
                        <a:pt x="394" y="97"/>
                      </a:moveTo>
                      <a:lnTo>
                        <a:pt x="396" y="97"/>
                      </a:lnTo>
                      <a:lnTo>
                        <a:pt x="398" y="97"/>
                      </a:lnTo>
                      <a:lnTo>
                        <a:pt x="396" y="99"/>
                      </a:lnTo>
                      <a:lnTo>
                        <a:pt x="395" y="100"/>
                      </a:lnTo>
                      <a:lnTo>
                        <a:pt x="395" y="99"/>
                      </a:lnTo>
                      <a:lnTo>
                        <a:pt x="394" y="99"/>
                      </a:lnTo>
                      <a:lnTo>
                        <a:pt x="394" y="97"/>
                      </a:lnTo>
                      <a:close/>
                      <a:moveTo>
                        <a:pt x="129" y="97"/>
                      </a:moveTo>
                      <a:lnTo>
                        <a:pt x="131" y="97"/>
                      </a:lnTo>
                      <a:lnTo>
                        <a:pt x="131" y="97"/>
                      </a:lnTo>
                      <a:lnTo>
                        <a:pt x="131" y="97"/>
                      </a:lnTo>
                      <a:lnTo>
                        <a:pt x="131" y="99"/>
                      </a:lnTo>
                      <a:lnTo>
                        <a:pt x="129" y="99"/>
                      </a:lnTo>
                      <a:lnTo>
                        <a:pt x="128" y="100"/>
                      </a:lnTo>
                      <a:lnTo>
                        <a:pt x="128" y="99"/>
                      </a:lnTo>
                      <a:lnTo>
                        <a:pt x="129" y="97"/>
                      </a:lnTo>
                      <a:close/>
                      <a:moveTo>
                        <a:pt x="180" y="89"/>
                      </a:moveTo>
                      <a:lnTo>
                        <a:pt x="180" y="91"/>
                      </a:lnTo>
                      <a:lnTo>
                        <a:pt x="180" y="92"/>
                      </a:lnTo>
                      <a:lnTo>
                        <a:pt x="182" y="95"/>
                      </a:lnTo>
                      <a:lnTo>
                        <a:pt x="180" y="95"/>
                      </a:lnTo>
                      <a:lnTo>
                        <a:pt x="180" y="95"/>
                      </a:lnTo>
                      <a:lnTo>
                        <a:pt x="179" y="95"/>
                      </a:lnTo>
                      <a:lnTo>
                        <a:pt x="179" y="95"/>
                      </a:lnTo>
                      <a:lnTo>
                        <a:pt x="178" y="93"/>
                      </a:lnTo>
                      <a:lnTo>
                        <a:pt x="178" y="91"/>
                      </a:lnTo>
                      <a:lnTo>
                        <a:pt x="178" y="91"/>
                      </a:lnTo>
                      <a:lnTo>
                        <a:pt x="180" y="89"/>
                      </a:lnTo>
                      <a:close/>
                      <a:moveTo>
                        <a:pt x="946" y="85"/>
                      </a:moveTo>
                      <a:lnTo>
                        <a:pt x="946" y="89"/>
                      </a:lnTo>
                      <a:lnTo>
                        <a:pt x="947" y="91"/>
                      </a:lnTo>
                      <a:lnTo>
                        <a:pt x="949" y="91"/>
                      </a:lnTo>
                      <a:lnTo>
                        <a:pt x="951" y="92"/>
                      </a:lnTo>
                      <a:lnTo>
                        <a:pt x="951" y="91"/>
                      </a:lnTo>
                      <a:lnTo>
                        <a:pt x="953" y="89"/>
                      </a:lnTo>
                      <a:lnTo>
                        <a:pt x="953" y="91"/>
                      </a:lnTo>
                      <a:lnTo>
                        <a:pt x="954" y="91"/>
                      </a:lnTo>
                      <a:lnTo>
                        <a:pt x="954" y="93"/>
                      </a:lnTo>
                      <a:lnTo>
                        <a:pt x="953" y="93"/>
                      </a:lnTo>
                      <a:lnTo>
                        <a:pt x="953" y="95"/>
                      </a:lnTo>
                      <a:lnTo>
                        <a:pt x="951" y="95"/>
                      </a:lnTo>
                      <a:lnTo>
                        <a:pt x="950" y="95"/>
                      </a:lnTo>
                      <a:lnTo>
                        <a:pt x="949" y="95"/>
                      </a:lnTo>
                      <a:lnTo>
                        <a:pt x="947" y="95"/>
                      </a:lnTo>
                      <a:lnTo>
                        <a:pt x="947" y="96"/>
                      </a:lnTo>
                      <a:lnTo>
                        <a:pt x="942" y="96"/>
                      </a:lnTo>
                      <a:lnTo>
                        <a:pt x="942" y="96"/>
                      </a:lnTo>
                      <a:lnTo>
                        <a:pt x="942" y="96"/>
                      </a:lnTo>
                      <a:lnTo>
                        <a:pt x="941" y="96"/>
                      </a:lnTo>
                      <a:lnTo>
                        <a:pt x="941" y="88"/>
                      </a:lnTo>
                      <a:lnTo>
                        <a:pt x="942" y="88"/>
                      </a:lnTo>
                      <a:lnTo>
                        <a:pt x="944" y="87"/>
                      </a:lnTo>
                      <a:lnTo>
                        <a:pt x="945" y="87"/>
                      </a:lnTo>
                      <a:lnTo>
                        <a:pt x="946" y="85"/>
                      </a:lnTo>
                      <a:close/>
                      <a:moveTo>
                        <a:pt x="251" y="82"/>
                      </a:moveTo>
                      <a:lnTo>
                        <a:pt x="251" y="82"/>
                      </a:lnTo>
                      <a:lnTo>
                        <a:pt x="251" y="82"/>
                      </a:lnTo>
                      <a:lnTo>
                        <a:pt x="252" y="82"/>
                      </a:lnTo>
                      <a:lnTo>
                        <a:pt x="251" y="85"/>
                      </a:lnTo>
                      <a:lnTo>
                        <a:pt x="248" y="85"/>
                      </a:lnTo>
                      <a:lnTo>
                        <a:pt x="247" y="87"/>
                      </a:lnTo>
                      <a:lnTo>
                        <a:pt x="247" y="87"/>
                      </a:lnTo>
                      <a:lnTo>
                        <a:pt x="247" y="88"/>
                      </a:lnTo>
                      <a:lnTo>
                        <a:pt x="245" y="88"/>
                      </a:lnTo>
                      <a:lnTo>
                        <a:pt x="245" y="88"/>
                      </a:lnTo>
                      <a:lnTo>
                        <a:pt x="245" y="85"/>
                      </a:lnTo>
                      <a:lnTo>
                        <a:pt x="247" y="85"/>
                      </a:lnTo>
                      <a:lnTo>
                        <a:pt x="248" y="84"/>
                      </a:lnTo>
                      <a:lnTo>
                        <a:pt x="251" y="83"/>
                      </a:lnTo>
                      <a:lnTo>
                        <a:pt x="251" y="82"/>
                      </a:lnTo>
                      <a:close/>
                      <a:moveTo>
                        <a:pt x="246" y="80"/>
                      </a:moveTo>
                      <a:lnTo>
                        <a:pt x="246" y="82"/>
                      </a:lnTo>
                      <a:lnTo>
                        <a:pt x="246" y="82"/>
                      </a:lnTo>
                      <a:lnTo>
                        <a:pt x="246" y="82"/>
                      </a:lnTo>
                      <a:lnTo>
                        <a:pt x="246" y="82"/>
                      </a:lnTo>
                      <a:lnTo>
                        <a:pt x="246" y="80"/>
                      </a:lnTo>
                      <a:close/>
                      <a:moveTo>
                        <a:pt x="242" y="80"/>
                      </a:moveTo>
                      <a:lnTo>
                        <a:pt x="242" y="80"/>
                      </a:lnTo>
                      <a:lnTo>
                        <a:pt x="242" y="82"/>
                      </a:lnTo>
                      <a:lnTo>
                        <a:pt x="243" y="82"/>
                      </a:lnTo>
                      <a:lnTo>
                        <a:pt x="243" y="83"/>
                      </a:lnTo>
                      <a:lnTo>
                        <a:pt x="243" y="83"/>
                      </a:lnTo>
                      <a:lnTo>
                        <a:pt x="242" y="83"/>
                      </a:lnTo>
                      <a:lnTo>
                        <a:pt x="242" y="83"/>
                      </a:lnTo>
                      <a:lnTo>
                        <a:pt x="242" y="80"/>
                      </a:lnTo>
                      <a:close/>
                      <a:moveTo>
                        <a:pt x="1941" y="79"/>
                      </a:moveTo>
                      <a:lnTo>
                        <a:pt x="1944" y="80"/>
                      </a:lnTo>
                      <a:lnTo>
                        <a:pt x="1944" y="80"/>
                      </a:lnTo>
                      <a:lnTo>
                        <a:pt x="1942" y="80"/>
                      </a:lnTo>
                      <a:lnTo>
                        <a:pt x="1942" y="82"/>
                      </a:lnTo>
                      <a:lnTo>
                        <a:pt x="1942" y="82"/>
                      </a:lnTo>
                      <a:lnTo>
                        <a:pt x="1941" y="82"/>
                      </a:lnTo>
                      <a:lnTo>
                        <a:pt x="1941" y="80"/>
                      </a:lnTo>
                      <a:lnTo>
                        <a:pt x="1941" y="80"/>
                      </a:lnTo>
                      <a:lnTo>
                        <a:pt x="1941" y="79"/>
                      </a:lnTo>
                      <a:close/>
                      <a:moveTo>
                        <a:pt x="262" y="79"/>
                      </a:moveTo>
                      <a:lnTo>
                        <a:pt x="262" y="82"/>
                      </a:lnTo>
                      <a:lnTo>
                        <a:pt x="260" y="82"/>
                      </a:lnTo>
                      <a:lnTo>
                        <a:pt x="260" y="80"/>
                      </a:lnTo>
                      <a:lnTo>
                        <a:pt x="260" y="80"/>
                      </a:lnTo>
                      <a:lnTo>
                        <a:pt x="260" y="80"/>
                      </a:lnTo>
                      <a:lnTo>
                        <a:pt x="260" y="80"/>
                      </a:lnTo>
                      <a:lnTo>
                        <a:pt x="260" y="80"/>
                      </a:lnTo>
                      <a:lnTo>
                        <a:pt x="262" y="80"/>
                      </a:lnTo>
                      <a:lnTo>
                        <a:pt x="262" y="79"/>
                      </a:lnTo>
                      <a:close/>
                      <a:moveTo>
                        <a:pt x="402" y="76"/>
                      </a:moveTo>
                      <a:lnTo>
                        <a:pt x="402" y="78"/>
                      </a:lnTo>
                      <a:lnTo>
                        <a:pt x="400" y="79"/>
                      </a:lnTo>
                      <a:lnTo>
                        <a:pt x="400" y="79"/>
                      </a:lnTo>
                      <a:lnTo>
                        <a:pt x="399" y="79"/>
                      </a:lnTo>
                      <a:lnTo>
                        <a:pt x="399" y="79"/>
                      </a:lnTo>
                      <a:lnTo>
                        <a:pt x="399" y="82"/>
                      </a:lnTo>
                      <a:lnTo>
                        <a:pt x="398" y="82"/>
                      </a:lnTo>
                      <a:lnTo>
                        <a:pt x="396" y="80"/>
                      </a:lnTo>
                      <a:lnTo>
                        <a:pt x="396" y="80"/>
                      </a:lnTo>
                      <a:lnTo>
                        <a:pt x="395" y="80"/>
                      </a:lnTo>
                      <a:lnTo>
                        <a:pt x="395" y="80"/>
                      </a:lnTo>
                      <a:lnTo>
                        <a:pt x="394" y="80"/>
                      </a:lnTo>
                      <a:lnTo>
                        <a:pt x="394" y="80"/>
                      </a:lnTo>
                      <a:lnTo>
                        <a:pt x="394" y="80"/>
                      </a:lnTo>
                      <a:lnTo>
                        <a:pt x="394" y="79"/>
                      </a:lnTo>
                      <a:lnTo>
                        <a:pt x="394" y="79"/>
                      </a:lnTo>
                      <a:lnTo>
                        <a:pt x="394" y="78"/>
                      </a:lnTo>
                      <a:lnTo>
                        <a:pt x="396" y="78"/>
                      </a:lnTo>
                      <a:lnTo>
                        <a:pt x="398" y="78"/>
                      </a:lnTo>
                      <a:lnTo>
                        <a:pt x="399" y="76"/>
                      </a:lnTo>
                      <a:lnTo>
                        <a:pt x="402" y="76"/>
                      </a:lnTo>
                      <a:close/>
                      <a:moveTo>
                        <a:pt x="57" y="75"/>
                      </a:moveTo>
                      <a:lnTo>
                        <a:pt x="57" y="76"/>
                      </a:lnTo>
                      <a:lnTo>
                        <a:pt x="59" y="78"/>
                      </a:lnTo>
                      <a:lnTo>
                        <a:pt x="57" y="78"/>
                      </a:lnTo>
                      <a:lnTo>
                        <a:pt x="57" y="82"/>
                      </a:lnTo>
                      <a:lnTo>
                        <a:pt x="55" y="82"/>
                      </a:lnTo>
                      <a:lnTo>
                        <a:pt x="55" y="85"/>
                      </a:lnTo>
                      <a:lnTo>
                        <a:pt x="53" y="87"/>
                      </a:lnTo>
                      <a:lnTo>
                        <a:pt x="53" y="89"/>
                      </a:lnTo>
                      <a:lnTo>
                        <a:pt x="46" y="88"/>
                      </a:lnTo>
                      <a:lnTo>
                        <a:pt x="46" y="85"/>
                      </a:lnTo>
                      <a:lnTo>
                        <a:pt x="48" y="84"/>
                      </a:lnTo>
                      <a:lnTo>
                        <a:pt x="49" y="82"/>
                      </a:lnTo>
                      <a:lnTo>
                        <a:pt x="51" y="80"/>
                      </a:lnTo>
                      <a:lnTo>
                        <a:pt x="53" y="79"/>
                      </a:lnTo>
                      <a:lnTo>
                        <a:pt x="53" y="76"/>
                      </a:lnTo>
                      <a:lnTo>
                        <a:pt x="55" y="76"/>
                      </a:lnTo>
                      <a:lnTo>
                        <a:pt x="56" y="75"/>
                      </a:lnTo>
                      <a:lnTo>
                        <a:pt x="57" y="75"/>
                      </a:lnTo>
                      <a:close/>
                      <a:moveTo>
                        <a:pt x="1974" y="74"/>
                      </a:moveTo>
                      <a:lnTo>
                        <a:pt x="1976" y="74"/>
                      </a:lnTo>
                      <a:lnTo>
                        <a:pt x="1976" y="76"/>
                      </a:lnTo>
                      <a:lnTo>
                        <a:pt x="1974" y="76"/>
                      </a:lnTo>
                      <a:lnTo>
                        <a:pt x="1974" y="78"/>
                      </a:lnTo>
                      <a:lnTo>
                        <a:pt x="1966" y="78"/>
                      </a:lnTo>
                      <a:lnTo>
                        <a:pt x="1966" y="76"/>
                      </a:lnTo>
                      <a:lnTo>
                        <a:pt x="1965" y="76"/>
                      </a:lnTo>
                      <a:lnTo>
                        <a:pt x="1965" y="75"/>
                      </a:lnTo>
                      <a:lnTo>
                        <a:pt x="1967" y="75"/>
                      </a:lnTo>
                      <a:lnTo>
                        <a:pt x="1970" y="74"/>
                      </a:lnTo>
                      <a:lnTo>
                        <a:pt x="1970" y="75"/>
                      </a:lnTo>
                      <a:lnTo>
                        <a:pt x="1974" y="75"/>
                      </a:lnTo>
                      <a:lnTo>
                        <a:pt x="1974" y="74"/>
                      </a:lnTo>
                      <a:close/>
                      <a:moveTo>
                        <a:pt x="938" y="71"/>
                      </a:moveTo>
                      <a:lnTo>
                        <a:pt x="940" y="71"/>
                      </a:lnTo>
                      <a:lnTo>
                        <a:pt x="940" y="74"/>
                      </a:lnTo>
                      <a:lnTo>
                        <a:pt x="941" y="74"/>
                      </a:lnTo>
                      <a:lnTo>
                        <a:pt x="942" y="80"/>
                      </a:lnTo>
                      <a:lnTo>
                        <a:pt x="941" y="80"/>
                      </a:lnTo>
                      <a:lnTo>
                        <a:pt x="941" y="79"/>
                      </a:lnTo>
                      <a:lnTo>
                        <a:pt x="941" y="79"/>
                      </a:lnTo>
                      <a:lnTo>
                        <a:pt x="941" y="78"/>
                      </a:lnTo>
                      <a:lnTo>
                        <a:pt x="940" y="78"/>
                      </a:lnTo>
                      <a:lnTo>
                        <a:pt x="938" y="75"/>
                      </a:lnTo>
                      <a:lnTo>
                        <a:pt x="938" y="72"/>
                      </a:lnTo>
                      <a:lnTo>
                        <a:pt x="937" y="72"/>
                      </a:lnTo>
                      <a:lnTo>
                        <a:pt x="938" y="71"/>
                      </a:lnTo>
                      <a:close/>
                      <a:moveTo>
                        <a:pt x="937" y="68"/>
                      </a:moveTo>
                      <a:lnTo>
                        <a:pt x="937" y="70"/>
                      </a:lnTo>
                      <a:lnTo>
                        <a:pt x="937" y="70"/>
                      </a:lnTo>
                      <a:lnTo>
                        <a:pt x="938" y="70"/>
                      </a:lnTo>
                      <a:lnTo>
                        <a:pt x="937" y="70"/>
                      </a:lnTo>
                      <a:lnTo>
                        <a:pt x="937" y="68"/>
                      </a:lnTo>
                      <a:close/>
                      <a:moveTo>
                        <a:pt x="73" y="68"/>
                      </a:moveTo>
                      <a:lnTo>
                        <a:pt x="74" y="70"/>
                      </a:lnTo>
                      <a:lnTo>
                        <a:pt x="76" y="71"/>
                      </a:lnTo>
                      <a:lnTo>
                        <a:pt x="76" y="72"/>
                      </a:lnTo>
                      <a:lnTo>
                        <a:pt x="74" y="72"/>
                      </a:lnTo>
                      <a:lnTo>
                        <a:pt x="74" y="72"/>
                      </a:lnTo>
                      <a:lnTo>
                        <a:pt x="74" y="72"/>
                      </a:lnTo>
                      <a:lnTo>
                        <a:pt x="74" y="72"/>
                      </a:lnTo>
                      <a:lnTo>
                        <a:pt x="73" y="72"/>
                      </a:lnTo>
                      <a:lnTo>
                        <a:pt x="73" y="72"/>
                      </a:lnTo>
                      <a:lnTo>
                        <a:pt x="72" y="72"/>
                      </a:lnTo>
                      <a:lnTo>
                        <a:pt x="72" y="71"/>
                      </a:lnTo>
                      <a:lnTo>
                        <a:pt x="73" y="71"/>
                      </a:lnTo>
                      <a:lnTo>
                        <a:pt x="73" y="70"/>
                      </a:lnTo>
                      <a:lnTo>
                        <a:pt x="73" y="70"/>
                      </a:lnTo>
                      <a:lnTo>
                        <a:pt x="73" y="70"/>
                      </a:lnTo>
                      <a:lnTo>
                        <a:pt x="73" y="70"/>
                      </a:lnTo>
                      <a:lnTo>
                        <a:pt x="73" y="68"/>
                      </a:lnTo>
                      <a:close/>
                      <a:moveTo>
                        <a:pt x="36" y="68"/>
                      </a:moveTo>
                      <a:lnTo>
                        <a:pt x="36" y="70"/>
                      </a:lnTo>
                      <a:lnTo>
                        <a:pt x="36" y="70"/>
                      </a:lnTo>
                      <a:lnTo>
                        <a:pt x="36" y="68"/>
                      </a:lnTo>
                      <a:lnTo>
                        <a:pt x="36" y="68"/>
                      </a:lnTo>
                      <a:close/>
                      <a:moveTo>
                        <a:pt x="190" y="68"/>
                      </a:moveTo>
                      <a:lnTo>
                        <a:pt x="190" y="68"/>
                      </a:lnTo>
                      <a:lnTo>
                        <a:pt x="191" y="68"/>
                      </a:lnTo>
                      <a:lnTo>
                        <a:pt x="192" y="70"/>
                      </a:lnTo>
                      <a:lnTo>
                        <a:pt x="192" y="71"/>
                      </a:lnTo>
                      <a:lnTo>
                        <a:pt x="191" y="72"/>
                      </a:lnTo>
                      <a:lnTo>
                        <a:pt x="190" y="74"/>
                      </a:lnTo>
                      <a:lnTo>
                        <a:pt x="192" y="74"/>
                      </a:lnTo>
                      <a:lnTo>
                        <a:pt x="192" y="74"/>
                      </a:lnTo>
                      <a:lnTo>
                        <a:pt x="196" y="74"/>
                      </a:lnTo>
                      <a:lnTo>
                        <a:pt x="196" y="75"/>
                      </a:lnTo>
                      <a:lnTo>
                        <a:pt x="196" y="76"/>
                      </a:lnTo>
                      <a:lnTo>
                        <a:pt x="196" y="78"/>
                      </a:lnTo>
                      <a:lnTo>
                        <a:pt x="195" y="79"/>
                      </a:lnTo>
                      <a:lnTo>
                        <a:pt x="196" y="79"/>
                      </a:lnTo>
                      <a:lnTo>
                        <a:pt x="196" y="80"/>
                      </a:lnTo>
                      <a:lnTo>
                        <a:pt x="196" y="82"/>
                      </a:lnTo>
                      <a:lnTo>
                        <a:pt x="196" y="82"/>
                      </a:lnTo>
                      <a:lnTo>
                        <a:pt x="196" y="82"/>
                      </a:lnTo>
                      <a:lnTo>
                        <a:pt x="196" y="82"/>
                      </a:lnTo>
                      <a:lnTo>
                        <a:pt x="195" y="82"/>
                      </a:lnTo>
                      <a:lnTo>
                        <a:pt x="195" y="82"/>
                      </a:lnTo>
                      <a:lnTo>
                        <a:pt x="195" y="82"/>
                      </a:lnTo>
                      <a:lnTo>
                        <a:pt x="193" y="82"/>
                      </a:lnTo>
                      <a:lnTo>
                        <a:pt x="193" y="83"/>
                      </a:lnTo>
                      <a:lnTo>
                        <a:pt x="192" y="83"/>
                      </a:lnTo>
                      <a:lnTo>
                        <a:pt x="191" y="84"/>
                      </a:lnTo>
                      <a:lnTo>
                        <a:pt x="190" y="85"/>
                      </a:lnTo>
                      <a:lnTo>
                        <a:pt x="188" y="85"/>
                      </a:lnTo>
                      <a:lnTo>
                        <a:pt x="180" y="87"/>
                      </a:lnTo>
                      <a:lnTo>
                        <a:pt x="180" y="84"/>
                      </a:lnTo>
                      <a:lnTo>
                        <a:pt x="182" y="84"/>
                      </a:lnTo>
                      <a:lnTo>
                        <a:pt x="183" y="84"/>
                      </a:lnTo>
                      <a:lnTo>
                        <a:pt x="184" y="83"/>
                      </a:lnTo>
                      <a:lnTo>
                        <a:pt x="184" y="82"/>
                      </a:lnTo>
                      <a:lnTo>
                        <a:pt x="187" y="80"/>
                      </a:lnTo>
                      <a:lnTo>
                        <a:pt x="187" y="79"/>
                      </a:lnTo>
                      <a:lnTo>
                        <a:pt x="183" y="79"/>
                      </a:lnTo>
                      <a:lnTo>
                        <a:pt x="183" y="80"/>
                      </a:lnTo>
                      <a:lnTo>
                        <a:pt x="179" y="80"/>
                      </a:lnTo>
                      <a:lnTo>
                        <a:pt x="180" y="79"/>
                      </a:lnTo>
                      <a:lnTo>
                        <a:pt x="182" y="78"/>
                      </a:lnTo>
                      <a:lnTo>
                        <a:pt x="184" y="76"/>
                      </a:lnTo>
                      <a:lnTo>
                        <a:pt x="187" y="75"/>
                      </a:lnTo>
                      <a:lnTo>
                        <a:pt x="187" y="75"/>
                      </a:lnTo>
                      <a:lnTo>
                        <a:pt x="182" y="75"/>
                      </a:lnTo>
                      <a:lnTo>
                        <a:pt x="182" y="76"/>
                      </a:lnTo>
                      <a:lnTo>
                        <a:pt x="180" y="76"/>
                      </a:lnTo>
                      <a:lnTo>
                        <a:pt x="178" y="76"/>
                      </a:lnTo>
                      <a:lnTo>
                        <a:pt x="176" y="75"/>
                      </a:lnTo>
                      <a:lnTo>
                        <a:pt x="176" y="74"/>
                      </a:lnTo>
                      <a:lnTo>
                        <a:pt x="175" y="72"/>
                      </a:lnTo>
                      <a:lnTo>
                        <a:pt x="178" y="71"/>
                      </a:lnTo>
                      <a:lnTo>
                        <a:pt x="179" y="70"/>
                      </a:lnTo>
                      <a:lnTo>
                        <a:pt x="179" y="70"/>
                      </a:lnTo>
                      <a:lnTo>
                        <a:pt x="183" y="70"/>
                      </a:lnTo>
                      <a:lnTo>
                        <a:pt x="183" y="68"/>
                      </a:lnTo>
                      <a:lnTo>
                        <a:pt x="190" y="68"/>
                      </a:lnTo>
                      <a:close/>
                      <a:moveTo>
                        <a:pt x="365" y="63"/>
                      </a:moveTo>
                      <a:lnTo>
                        <a:pt x="362" y="65"/>
                      </a:lnTo>
                      <a:lnTo>
                        <a:pt x="364" y="65"/>
                      </a:lnTo>
                      <a:lnTo>
                        <a:pt x="364" y="65"/>
                      </a:lnTo>
                      <a:lnTo>
                        <a:pt x="364" y="65"/>
                      </a:lnTo>
                      <a:lnTo>
                        <a:pt x="365" y="66"/>
                      </a:lnTo>
                      <a:lnTo>
                        <a:pt x="366" y="67"/>
                      </a:lnTo>
                      <a:lnTo>
                        <a:pt x="368" y="68"/>
                      </a:lnTo>
                      <a:lnTo>
                        <a:pt x="368" y="66"/>
                      </a:lnTo>
                      <a:lnTo>
                        <a:pt x="365" y="65"/>
                      </a:lnTo>
                      <a:lnTo>
                        <a:pt x="365" y="63"/>
                      </a:lnTo>
                      <a:close/>
                      <a:moveTo>
                        <a:pt x="302" y="63"/>
                      </a:moveTo>
                      <a:lnTo>
                        <a:pt x="302" y="66"/>
                      </a:lnTo>
                      <a:lnTo>
                        <a:pt x="303" y="67"/>
                      </a:lnTo>
                      <a:lnTo>
                        <a:pt x="303" y="68"/>
                      </a:lnTo>
                      <a:lnTo>
                        <a:pt x="301" y="68"/>
                      </a:lnTo>
                      <a:lnTo>
                        <a:pt x="299" y="68"/>
                      </a:lnTo>
                      <a:lnTo>
                        <a:pt x="299" y="68"/>
                      </a:lnTo>
                      <a:lnTo>
                        <a:pt x="299" y="68"/>
                      </a:lnTo>
                      <a:lnTo>
                        <a:pt x="298" y="66"/>
                      </a:lnTo>
                      <a:lnTo>
                        <a:pt x="297" y="65"/>
                      </a:lnTo>
                      <a:lnTo>
                        <a:pt x="297" y="65"/>
                      </a:lnTo>
                      <a:lnTo>
                        <a:pt x="297" y="63"/>
                      </a:lnTo>
                      <a:lnTo>
                        <a:pt x="302" y="63"/>
                      </a:lnTo>
                      <a:close/>
                      <a:moveTo>
                        <a:pt x="179" y="63"/>
                      </a:moveTo>
                      <a:lnTo>
                        <a:pt x="182" y="63"/>
                      </a:lnTo>
                      <a:lnTo>
                        <a:pt x="182" y="65"/>
                      </a:lnTo>
                      <a:lnTo>
                        <a:pt x="183" y="65"/>
                      </a:lnTo>
                      <a:lnTo>
                        <a:pt x="183" y="65"/>
                      </a:lnTo>
                      <a:lnTo>
                        <a:pt x="183" y="65"/>
                      </a:lnTo>
                      <a:lnTo>
                        <a:pt x="184" y="65"/>
                      </a:lnTo>
                      <a:lnTo>
                        <a:pt x="184" y="65"/>
                      </a:lnTo>
                      <a:lnTo>
                        <a:pt x="184" y="65"/>
                      </a:lnTo>
                      <a:lnTo>
                        <a:pt x="186" y="67"/>
                      </a:lnTo>
                      <a:lnTo>
                        <a:pt x="184" y="67"/>
                      </a:lnTo>
                      <a:lnTo>
                        <a:pt x="184" y="67"/>
                      </a:lnTo>
                      <a:lnTo>
                        <a:pt x="175" y="68"/>
                      </a:lnTo>
                      <a:lnTo>
                        <a:pt x="175" y="68"/>
                      </a:lnTo>
                      <a:lnTo>
                        <a:pt x="176" y="67"/>
                      </a:lnTo>
                      <a:lnTo>
                        <a:pt x="178" y="65"/>
                      </a:lnTo>
                      <a:lnTo>
                        <a:pt x="179" y="63"/>
                      </a:lnTo>
                      <a:close/>
                      <a:moveTo>
                        <a:pt x="217" y="62"/>
                      </a:moveTo>
                      <a:lnTo>
                        <a:pt x="218" y="65"/>
                      </a:lnTo>
                      <a:lnTo>
                        <a:pt x="220" y="66"/>
                      </a:lnTo>
                      <a:lnTo>
                        <a:pt x="220" y="67"/>
                      </a:lnTo>
                      <a:lnTo>
                        <a:pt x="220" y="67"/>
                      </a:lnTo>
                      <a:lnTo>
                        <a:pt x="220" y="67"/>
                      </a:lnTo>
                      <a:lnTo>
                        <a:pt x="218" y="67"/>
                      </a:lnTo>
                      <a:lnTo>
                        <a:pt x="218" y="68"/>
                      </a:lnTo>
                      <a:lnTo>
                        <a:pt x="220" y="70"/>
                      </a:lnTo>
                      <a:lnTo>
                        <a:pt x="220" y="70"/>
                      </a:lnTo>
                      <a:lnTo>
                        <a:pt x="222" y="70"/>
                      </a:lnTo>
                      <a:lnTo>
                        <a:pt x="225" y="68"/>
                      </a:lnTo>
                      <a:lnTo>
                        <a:pt x="224" y="67"/>
                      </a:lnTo>
                      <a:lnTo>
                        <a:pt x="222" y="66"/>
                      </a:lnTo>
                      <a:lnTo>
                        <a:pt x="224" y="66"/>
                      </a:lnTo>
                      <a:lnTo>
                        <a:pt x="224" y="63"/>
                      </a:lnTo>
                      <a:lnTo>
                        <a:pt x="224" y="63"/>
                      </a:lnTo>
                      <a:lnTo>
                        <a:pt x="224" y="63"/>
                      </a:lnTo>
                      <a:lnTo>
                        <a:pt x="225" y="63"/>
                      </a:lnTo>
                      <a:lnTo>
                        <a:pt x="227" y="65"/>
                      </a:lnTo>
                      <a:lnTo>
                        <a:pt x="229" y="66"/>
                      </a:lnTo>
                      <a:lnTo>
                        <a:pt x="227" y="68"/>
                      </a:lnTo>
                      <a:lnTo>
                        <a:pt x="231" y="68"/>
                      </a:lnTo>
                      <a:lnTo>
                        <a:pt x="231" y="68"/>
                      </a:lnTo>
                      <a:lnTo>
                        <a:pt x="233" y="70"/>
                      </a:lnTo>
                      <a:lnTo>
                        <a:pt x="233" y="70"/>
                      </a:lnTo>
                      <a:lnTo>
                        <a:pt x="233" y="70"/>
                      </a:lnTo>
                      <a:lnTo>
                        <a:pt x="234" y="70"/>
                      </a:lnTo>
                      <a:lnTo>
                        <a:pt x="234" y="70"/>
                      </a:lnTo>
                      <a:lnTo>
                        <a:pt x="234" y="71"/>
                      </a:lnTo>
                      <a:lnTo>
                        <a:pt x="234" y="71"/>
                      </a:lnTo>
                      <a:lnTo>
                        <a:pt x="234" y="75"/>
                      </a:lnTo>
                      <a:lnTo>
                        <a:pt x="235" y="75"/>
                      </a:lnTo>
                      <a:lnTo>
                        <a:pt x="235" y="78"/>
                      </a:lnTo>
                      <a:lnTo>
                        <a:pt x="235" y="78"/>
                      </a:lnTo>
                      <a:lnTo>
                        <a:pt x="235" y="79"/>
                      </a:lnTo>
                      <a:lnTo>
                        <a:pt x="235" y="80"/>
                      </a:lnTo>
                      <a:lnTo>
                        <a:pt x="235" y="82"/>
                      </a:lnTo>
                      <a:lnTo>
                        <a:pt x="235" y="83"/>
                      </a:lnTo>
                      <a:lnTo>
                        <a:pt x="235" y="83"/>
                      </a:lnTo>
                      <a:lnTo>
                        <a:pt x="238" y="83"/>
                      </a:lnTo>
                      <a:lnTo>
                        <a:pt x="238" y="84"/>
                      </a:lnTo>
                      <a:lnTo>
                        <a:pt x="239" y="84"/>
                      </a:lnTo>
                      <a:lnTo>
                        <a:pt x="239" y="85"/>
                      </a:lnTo>
                      <a:lnTo>
                        <a:pt x="238" y="85"/>
                      </a:lnTo>
                      <a:lnTo>
                        <a:pt x="238" y="89"/>
                      </a:lnTo>
                      <a:lnTo>
                        <a:pt x="238" y="89"/>
                      </a:lnTo>
                      <a:lnTo>
                        <a:pt x="239" y="91"/>
                      </a:lnTo>
                      <a:lnTo>
                        <a:pt x="241" y="91"/>
                      </a:lnTo>
                      <a:lnTo>
                        <a:pt x="241" y="92"/>
                      </a:lnTo>
                      <a:lnTo>
                        <a:pt x="241" y="92"/>
                      </a:lnTo>
                      <a:lnTo>
                        <a:pt x="241" y="93"/>
                      </a:lnTo>
                      <a:lnTo>
                        <a:pt x="238" y="93"/>
                      </a:lnTo>
                      <a:lnTo>
                        <a:pt x="238" y="93"/>
                      </a:lnTo>
                      <a:lnTo>
                        <a:pt x="239" y="95"/>
                      </a:lnTo>
                      <a:lnTo>
                        <a:pt x="239" y="95"/>
                      </a:lnTo>
                      <a:lnTo>
                        <a:pt x="239" y="96"/>
                      </a:lnTo>
                      <a:lnTo>
                        <a:pt x="238" y="97"/>
                      </a:lnTo>
                      <a:lnTo>
                        <a:pt x="235" y="97"/>
                      </a:lnTo>
                      <a:lnTo>
                        <a:pt x="233" y="97"/>
                      </a:lnTo>
                      <a:lnTo>
                        <a:pt x="231" y="97"/>
                      </a:lnTo>
                      <a:lnTo>
                        <a:pt x="230" y="97"/>
                      </a:lnTo>
                      <a:lnTo>
                        <a:pt x="229" y="97"/>
                      </a:lnTo>
                      <a:lnTo>
                        <a:pt x="227" y="97"/>
                      </a:lnTo>
                      <a:lnTo>
                        <a:pt x="225" y="97"/>
                      </a:lnTo>
                      <a:lnTo>
                        <a:pt x="225" y="97"/>
                      </a:lnTo>
                      <a:lnTo>
                        <a:pt x="221" y="97"/>
                      </a:lnTo>
                      <a:lnTo>
                        <a:pt x="220" y="97"/>
                      </a:lnTo>
                      <a:lnTo>
                        <a:pt x="220" y="97"/>
                      </a:lnTo>
                      <a:lnTo>
                        <a:pt x="220" y="97"/>
                      </a:lnTo>
                      <a:lnTo>
                        <a:pt x="217" y="99"/>
                      </a:lnTo>
                      <a:lnTo>
                        <a:pt x="213" y="97"/>
                      </a:lnTo>
                      <a:lnTo>
                        <a:pt x="209" y="97"/>
                      </a:lnTo>
                      <a:lnTo>
                        <a:pt x="209" y="96"/>
                      </a:lnTo>
                      <a:lnTo>
                        <a:pt x="209" y="95"/>
                      </a:lnTo>
                      <a:lnTo>
                        <a:pt x="209" y="93"/>
                      </a:lnTo>
                      <a:lnTo>
                        <a:pt x="209" y="92"/>
                      </a:lnTo>
                      <a:lnTo>
                        <a:pt x="212" y="91"/>
                      </a:lnTo>
                      <a:lnTo>
                        <a:pt x="213" y="91"/>
                      </a:lnTo>
                      <a:lnTo>
                        <a:pt x="213" y="88"/>
                      </a:lnTo>
                      <a:lnTo>
                        <a:pt x="216" y="88"/>
                      </a:lnTo>
                      <a:lnTo>
                        <a:pt x="216" y="85"/>
                      </a:lnTo>
                      <a:lnTo>
                        <a:pt x="214" y="87"/>
                      </a:lnTo>
                      <a:lnTo>
                        <a:pt x="212" y="88"/>
                      </a:lnTo>
                      <a:lnTo>
                        <a:pt x="205" y="87"/>
                      </a:lnTo>
                      <a:lnTo>
                        <a:pt x="205" y="88"/>
                      </a:lnTo>
                      <a:lnTo>
                        <a:pt x="201" y="88"/>
                      </a:lnTo>
                      <a:lnTo>
                        <a:pt x="200" y="91"/>
                      </a:lnTo>
                      <a:lnTo>
                        <a:pt x="193" y="92"/>
                      </a:lnTo>
                      <a:lnTo>
                        <a:pt x="193" y="91"/>
                      </a:lnTo>
                      <a:lnTo>
                        <a:pt x="192" y="91"/>
                      </a:lnTo>
                      <a:lnTo>
                        <a:pt x="192" y="87"/>
                      </a:lnTo>
                      <a:lnTo>
                        <a:pt x="195" y="87"/>
                      </a:lnTo>
                      <a:lnTo>
                        <a:pt x="196" y="85"/>
                      </a:lnTo>
                      <a:lnTo>
                        <a:pt x="193" y="85"/>
                      </a:lnTo>
                      <a:lnTo>
                        <a:pt x="195" y="83"/>
                      </a:lnTo>
                      <a:lnTo>
                        <a:pt x="200" y="83"/>
                      </a:lnTo>
                      <a:lnTo>
                        <a:pt x="200" y="83"/>
                      </a:lnTo>
                      <a:lnTo>
                        <a:pt x="201" y="84"/>
                      </a:lnTo>
                      <a:lnTo>
                        <a:pt x="204" y="84"/>
                      </a:lnTo>
                      <a:lnTo>
                        <a:pt x="204" y="84"/>
                      </a:lnTo>
                      <a:lnTo>
                        <a:pt x="204" y="84"/>
                      </a:lnTo>
                      <a:lnTo>
                        <a:pt x="204" y="83"/>
                      </a:lnTo>
                      <a:lnTo>
                        <a:pt x="204" y="82"/>
                      </a:lnTo>
                      <a:lnTo>
                        <a:pt x="203" y="80"/>
                      </a:lnTo>
                      <a:lnTo>
                        <a:pt x="203" y="79"/>
                      </a:lnTo>
                      <a:lnTo>
                        <a:pt x="200" y="79"/>
                      </a:lnTo>
                      <a:lnTo>
                        <a:pt x="200" y="78"/>
                      </a:lnTo>
                      <a:lnTo>
                        <a:pt x="200" y="76"/>
                      </a:lnTo>
                      <a:lnTo>
                        <a:pt x="199" y="75"/>
                      </a:lnTo>
                      <a:lnTo>
                        <a:pt x="199" y="75"/>
                      </a:lnTo>
                      <a:lnTo>
                        <a:pt x="200" y="74"/>
                      </a:lnTo>
                      <a:lnTo>
                        <a:pt x="200" y="71"/>
                      </a:lnTo>
                      <a:lnTo>
                        <a:pt x="197" y="71"/>
                      </a:lnTo>
                      <a:lnTo>
                        <a:pt x="199" y="68"/>
                      </a:lnTo>
                      <a:lnTo>
                        <a:pt x="200" y="68"/>
                      </a:lnTo>
                      <a:lnTo>
                        <a:pt x="203" y="68"/>
                      </a:lnTo>
                      <a:lnTo>
                        <a:pt x="204" y="68"/>
                      </a:lnTo>
                      <a:lnTo>
                        <a:pt x="204" y="68"/>
                      </a:lnTo>
                      <a:lnTo>
                        <a:pt x="204" y="71"/>
                      </a:lnTo>
                      <a:lnTo>
                        <a:pt x="207" y="74"/>
                      </a:lnTo>
                      <a:lnTo>
                        <a:pt x="209" y="76"/>
                      </a:lnTo>
                      <a:lnTo>
                        <a:pt x="212" y="78"/>
                      </a:lnTo>
                      <a:lnTo>
                        <a:pt x="212" y="82"/>
                      </a:lnTo>
                      <a:lnTo>
                        <a:pt x="213" y="83"/>
                      </a:lnTo>
                      <a:lnTo>
                        <a:pt x="214" y="83"/>
                      </a:lnTo>
                      <a:lnTo>
                        <a:pt x="214" y="82"/>
                      </a:lnTo>
                      <a:lnTo>
                        <a:pt x="216" y="82"/>
                      </a:lnTo>
                      <a:lnTo>
                        <a:pt x="216" y="79"/>
                      </a:lnTo>
                      <a:lnTo>
                        <a:pt x="214" y="79"/>
                      </a:lnTo>
                      <a:lnTo>
                        <a:pt x="214" y="76"/>
                      </a:lnTo>
                      <a:lnTo>
                        <a:pt x="214" y="74"/>
                      </a:lnTo>
                      <a:lnTo>
                        <a:pt x="213" y="74"/>
                      </a:lnTo>
                      <a:lnTo>
                        <a:pt x="210" y="71"/>
                      </a:lnTo>
                      <a:lnTo>
                        <a:pt x="210" y="71"/>
                      </a:lnTo>
                      <a:lnTo>
                        <a:pt x="210" y="70"/>
                      </a:lnTo>
                      <a:lnTo>
                        <a:pt x="217" y="68"/>
                      </a:lnTo>
                      <a:lnTo>
                        <a:pt x="218" y="67"/>
                      </a:lnTo>
                      <a:lnTo>
                        <a:pt x="216" y="67"/>
                      </a:lnTo>
                      <a:lnTo>
                        <a:pt x="213" y="67"/>
                      </a:lnTo>
                      <a:lnTo>
                        <a:pt x="212" y="66"/>
                      </a:lnTo>
                      <a:lnTo>
                        <a:pt x="210" y="66"/>
                      </a:lnTo>
                      <a:lnTo>
                        <a:pt x="210" y="66"/>
                      </a:lnTo>
                      <a:lnTo>
                        <a:pt x="210" y="65"/>
                      </a:lnTo>
                      <a:lnTo>
                        <a:pt x="212" y="65"/>
                      </a:lnTo>
                      <a:lnTo>
                        <a:pt x="212" y="65"/>
                      </a:lnTo>
                      <a:lnTo>
                        <a:pt x="212" y="63"/>
                      </a:lnTo>
                      <a:lnTo>
                        <a:pt x="214" y="62"/>
                      </a:lnTo>
                      <a:lnTo>
                        <a:pt x="217" y="62"/>
                      </a:lnTo>
                      <a:close/>
                      <a:moveTo>
                        <a:pt x="80" y="62"/>
                      </a:moveTo>
                      <a:lnTo>
                        <a:pt x="83" y="62"/>
                      </a:lnTo>
                      <a:lnTo>
                        <a:pt x="83" y="63"/>
                      </a:lnTo>
                      <a:lnTo>
                        <a:pt x="83" y="63"/>
                      </a:lnTo>
                      <a:lnTo>
                        <a:pt x="83" y="66"/>
                      </a:lnTo>
                      <a:lnTo>
                        <a:pt x="80" y="66"/>
                      </a:lnTo>
                      <a:lnTo>
                        <a:pt x="80" y="62"/>
                      </a:lnTo>
                      <a:close/>
                      <a:moveTo>
                        <a:pt x="1235" y="58"/>
                      </a:moveTo>
                      <a:lnTo>
                        <a:pt x="1237" y="58"/>
                      </a:lnTo>
                      <a:lnTo>
                        <a:pt x="1237" y="58"/>
                      </a:lnTo>
                      <a:lnTo>
                        <a:pt x="1237" y="58"/>
                      </a:lnTo>
                      <a:lnTo>
                        <a:pt x="1235" y="58"/>
                      </a:lnTo>
                      <a:lnTo>
                        <a:pt x="1235" y="58"/>
                      </a:lnTo>
                      <a:close/>
                      <a:moveTo>
                        <a:pt x="471" y="55"/>
                      </a:moveTo>
                      <a:lnTo>
                        <a:pt x="475" y="55"/>
                      </a:lnTo>
                      <a:lnTo>
                        <a:pt x="475" y="57"/>
                      </a:lnTo>
                      <a:lnTo>
                        <a:pt x="472" y="55"/>
                      </a:lnTo>
                      <a:lnTo>
                        <a:pt x="472" y="55"/>
                      </a:lnTo>
                      <a:lnTo>
                        <a:pt x="471" y="55"/>
                      </a:lnTo>
                      <a:close/>
                      <a:moveTo>
                        <a:pt x="1307" y="54"/>
                      </a:moveTo>
                      <a:lnTo>
                        <a:pt x="1311" y="54"/>
                      </a:lnTo>
                      <a:lnTo>
                        <a:pt x="1313" y="57"/>
                      </a:lnTo>
                      <a:lnTo>
                        <a:pt x="1315" y="58"/>
                      </a:lnTo>
                      <a:lnTo>
                        <a:pt x="1315" y="58"/>
                      </a:lnTo>
                      <a:lnTo>
                        <a:pt x="1317" y="58"/>
                      </a:lnTo>
                      <a:lnTo>
                        <a:pt x="1317" y="59"/>
                      </a:lnTo>
                      <a:lnTo>
                        <a:pt x="1319" y="59"/>
                      </a:lnTo>
                      <a:lnTo>
                        <a:pt x="1319" y="61"/>
                      </a:lnTo>
                      <a:lnTo>
                        <a:pt x="1321" y="61"/>
                      </a:lnTo>
                      <a:lnTo>
                        <a:pt x="1321" y="61"/>
                      </a:lnTo>
                      <a:lnTo>
                        <a:pt x="1322" y="61"/>
                      </a:lnTo>
                      <a:lnTo>
                        <a:pt x="1322" y="61"/>
                      </a:lnTo>
                      <a:lnTo>
                        <a:pt x="1323" y="61"/>
                      </a:lnTo>
                      <a:lnTo>
                        <a:pt x="1325" y="59"/>
                      </a:lnTo>
                      <a:lnTo>
                        <a:pt x="1326" y="61"/>
                      </a:lnTo>
                      <a:lnTo>
                        <a:pt x="1326" y="61"/>
                      </a:lnTo>
                      <a:lnTo>
                        <a:pt x="1326" y="62"/>
                      </a:lnTo>
                      <a:lnTo>
                        <a:pt x="1326" y="62"/>
                      </a:lnTo>
                      <a:lnTo>
                        <a:pt x="1326" y="63"/>
                      </a:lnTo>
                      <a:lnTo>
                        <a:pt x="1325" y="65"/>
                      </a:lnTo>
                      <a:lnTo>
                        <a:pt x="1325" y="65"/>
                      </a:lnTo>
                      <a:lnTo>
                        <a:pt x="1318" y="65"/>
                      </a:lnTo>
                      <a:lnTo>
                        <a:pt x="1318" y="66"/>
                      </a:lnTo>
                      <a:lnTo>
                        <a:pt x="1315" y="66"/>
                      </a:lnTo>
                      <a:lnTo>
                        <a:pt x="1315" y="67"/>
                      </a:lnTo>
                      <a:lnTo>
                        <a:pt x="1310" y="67"/>
                      </a:lnTo>
                      <a:lnTo>
                        <a:pt x="1310" y="67"/>
                      </a:lnTo>
                      <a:lnTo>
                        <a:pt x="1309" y="67"/>
                      </a:lnTo>
                      <a:lnTo>
                        <a:pt x="1309" y="68"/>
                      </a:lnTo>
                      <a:lnTo>
                        <a:pt x="1307" y="68"/>
                      </a:lnTo>
                      <a:lnTo>
                        <a:pt x="1307" y="67"/>
                      </a:lnTo>
                      <a:lnTo>
                        <a:pt x="1307" y="67"/>
                      </a:lnTo>
                      <a:lnTo>
                        <a:pt x="1306" y="67"/>
                      </a:lnTo>
                      <a:lnTo>
                        <a:pt x="1305" y="68"/>
                      </a:lnTo>
                      <a:lnTo>
                        <a:pt x="1305" y="65"/>
                      </a:lnTo>
                      <a:lnTo>
                        <a:pt x="1305" y="65"/>
                      </a:lnTo>
                      <a:lnTo>
                        <a:pt x="1302" y="65"/>
                      </a:lnTo>
                      <a:lnTo>
                        <a:pt x="1300" y="66"/>
                      </a:lnTo>
                      <a:lnTo>
                        <a:pt x="1297" y="67"/>
                      </a:lnTo>
                      <a:lnTo>
                        <a:pt x="1293" y="67"/>
                      </a:lnTo>
                      <a:lnTo>
                        <a:pt x="1294" y="65"/>
                      </a:lnTo>
                      <a:lnTo>
                        <a:pt x="1294" y="63"/>
                      </a:lnTo>
                      <a:lnTo>
                        <a:pt x="1296" y="62"/>
                      </a:lnTo>
                      <a:lnTo>
                        <a:pt x="1296" y="61"/>
                      </a:lnTo>
                      <a:lnTo>
                        <a:pt x="1294" y="61"/>
                      </a:lnTo>
                      <a:lnTo>
                        <a:pt x="1293" y="57"/>
                      </a:lnTo>
                      <a:lnTo>
                        <a:pt x="1296" y="55"/>
                      </a:lnTo>
                      <a:lnTo>
                        <a:pt x="1297" y="54"/>
                      </a:lnTo>
                      <a:lnTo>
                        <a:pt x="1298" y="54"/>
                      </a:lnTo>
                      <a:lnTo>
                        <a:pt x="1301" y="54"/>
                      </a:lnTo>
                      <a:lnTo>
                        <a:pt x="1304" y="55"/>
                      </a:lnTo>
                      <a:lnTo>
                        <a:pt x="1306" y="55"/>
                      </a:lnTo>
                      <a:lnTo>
                        <a:pt x="1307" y="54"/>
                      </a:lnTo>
                      <a:close/>
                      <a:moveTo>
                        <a:pt x="1256" y="54"/>
                      </a:moveTo>
                      <a:lnTo>
                        <a:pt x="1256" y="54"/>
                      </a:lnTo>
                      <a:lnTo>
                        <a:pt x="1256" y="54"/>
                      </a:lnTo>
                      <a:lnTo>
                        <a:pt x="1258" y="54"/>
                      </a:lnTo>
                      <a:lnTo>
                        <a:pt x="1258" y="54"/>
                      </a:lnTo>
                      <a:lnTo>
                        <a:pt x="1256" y="54"/>
                      </a:lnTo>
                      <a:lnTo>
                        <a:pt x="1256" y="54"/>
                      </a:lnTo>
                      <a:close/>
                      <a:moveTo>
                        <a:pt x="463" y="54"/>
                      </a:moveTo>
                      <a:lnTo>
                        <a:pt x="466" y="54"/>
                      </a:lnTo>
                      <a:lnTo>
                        <a:pt x="466" y="55"/>
                      </a:lnTo>
                      <a:lnTo>
                        <a:pt x="463" y="57"/>
                      </a:lnTo>
                      <a:lnTo>
                        <a:pt x="462" y="54"/>
                      </a:lnTo>
                      <a:lnTo>
                        <a:pt x="462" y="54"/>
                      </a:lnTo>
                      <a:lnTo>
                        <a:pt x="462" y="54"/>
                      </a:lnTo>
                      <a:lnTo>
                        <a:pt x="463" y="54"/>
                      </a:lnTo>
                      <a:close/>
                      <a:moveTo>
                        <a:pt x="383" y="51"/>
                      </a:moveTo>
                      <a:lnTo>
                        <a:pt x="383" y="53"/>
                      </a:lnTo>
                      <a:lnTo>
                        <a:pt x="378" y="53"/>
                      </a:lnTo>
                      <a:lnTo>
                        <a:pt x="378" y="53"/>
                      </a:lnTo>
                      <a:lnTo>
                        <a:pt x="378" y="53"/>
                      </a:lnTo>
                      <a:lnTo>
                        <a:pt x="378" y="53"/>
                      </a:lnTo>
                      <a:lnTo>
                        <a:pt x="378" y="54"/>
                      </a:lnTo>
                      <a:lnTo>
                        <a:pt x="378" y="54"/>
                      </a:lnTo>
                      <a:lnTo>
                        <a:pt x="381" y="54"/>
                      </a:lnTo>
                      <a:lnTo>
                        <a:pt x="383" y="54"/>
                      </a:lnTo>
                      <a:lnTo>
                        <a:pt x="386" y="54"/>
                      </a:lnTo>
                      <a:lnTo>
                        <a:pt x="386" y="54"/>
                      </a:lnTo>
                      <a:lnTo>
                        <a:pt x="385" y="53"/>
                      </a:lnTo>
                      <a:lnTo>
                        <a:pt x="385" y="51"/>
                      </a:lnTo>
                      <a:lnTo>
                        <a:pt x="383" y="51"/>
                      </a:lnTo>
                      <a:close/>
                      <a:moveTo>
                        <a:pt x="268" y="49"/>
                      </a:moveTo>
                      <a:lnTo>
                        <a:pt x="271" y="49"/>
                      </a:lnTo>
                      <a:lnTo>
                        <a:pt x="271" y="50"/>
                      </a:lnTo>
                      <a:lnTo>
                        <a:pt x="272" y="50"/>
                      </a:lnTo>
                      <a:lnTo>
                        <a:pt x="273" y="50"/>
                      </a:lnTo>
                      <a:lnTo>
                        <a:pt x="276" y="49"/>
                      </a:lnTo>
                      <a:lnTo>
                        <a:pt x="277" y="49"/>
                      </a:lnTo>
                      <a:lnTo>
                        <a:pt x="277" y="50"/>
                      </a:lnTo>
                      <a:lnTo>
                        <a:pt x="281" y="50"/>
                      </a:lnTo>
                      <a:lnTo>
                        <a:pt x="280" y="54"/>
                      </a:lnTo>
                      <a:lnTo>
                        <a:pt x="279" y="54"/>
                      </a:lnTo>
                      <a:lnTo>
                        <a:pt x="276" y="55"/>
                      </a:lnTo>
                      <a:lnTo>
                        <a:pt x="276" y="57"/>
                      </a:lnTo>
                      <a:lnTo>
                        <a:pt x="269" y="57"/>
                      </a:lnTo>
                      <a:lnTo>
                        <a:pt x="269" y="57"/>
                      </a:lnTo>
                      <a:lnTo>
                        <a:pt x="268" y="57"/>
                      </a:lnTo>
                      <a:lnTo>
                        <a:pt x="268" y="58"/>
                      </a:lnTo>
                      <a:lnTo>
                        <a:pt x="265" y="57"/>
                      </a:lnTo>
                      <a:lnTo>
                        <a:pt x="265" y="57"/>
                      </a:lnTo>
                      <a:lnTo>
                        <a:pt x="262" y="57"/>
                      </a:lnTo>
                      <a:lnTo>
                        <a:pt x="262" y="55"/>
                      </a:lnTo>
                      <a:lnTo>
                        <a:pt x="258" y="55"/>
                      </a:lnTo>
                      <a:lnTo>
                        <a:pt x="258" y="55"/>
                      </a:lnTo>
                      <a:lnTo>
                        <a:pt x="255" y="55"/>
                      </a:lnTo>
                      <a:lnTo>
                        <a:pt x="255" y="54"/>
                      </a:lnTo>
                      <a:lnTo>
                        <a:pt x="250" y="55"/>
                      </a:lnTo>
                      <a:lnTo>
                        <a:pt x="250" y="54"/>
                      </a:lnTo>
                      <a:lnTo>
                        <a:pt x="252" y="51"/>
                      </a:lnTo>
                      <a:lnTo>
                        <a:pt x="252" y="51"/>
                      </a:lnTo>
                      <a:lnTo>
                        <a:pt x="254" y="51"/>
                      </a:lnTo>
                      <a:lnTo>
                        <a:pt x="256" y="51"/>
                      </a:lnTo>
                      <a:lnTo>
                        <a:pt x="259" y="51"/>
                      </a:lnTo>
                      <a:lnTo>
                        <a:pt x="262" y="51"/>
                      </a:lnTo>
                      <a:lnTo>
                        <a:pt x="262" y="51"/>
                      </a:lnTo>
                      <a:lnTo>
                        <a:pt x="264" y="50"/>
                      </a:lnTo>
                      <a:lnTo>
                        <a:pt x="264" y="50"/>
                      </a:lnTo>
                      <a:lnTo>
                        <a:pt x="267" y="50"/>
                      </a:lnTo>
                      <a:lnTo>
                        <a:pt x="268" y="49"/>
                      </a:lnTo>
                      <a:close/>
                      <a:moveTo>
                        <a:pt x="201" y="46"/>
                      </a:moveTo>
                      <a:lnTo>
                        <a:pt x="201" y="46"/>
                      </a:lnTo>
                      <a:lnTo>
                        <a:pt x="203" y="48"/>
                      </a:lnTo>
                      <a:lnTo>
                        <a:pt x="203" y="48"/>
                      </a:lnTo>
                      <a:lnTo>
                        <a:pt x="205" y="48"/>
                      </a:lnTo>
                      <a:lnTo>
                        <a:pt x="205" y="49"/>
                      </a:lnTo>
                      <a:lnTo>
                        <a:pt x="205" y="49"/>
                      </a:lnTo>
                      <a:lnTo>
                        <a:pt x="207" y="51"/>
                      </a:lnTo>
                      <a:lnTo>
                        <a:pt x="204" y="51"/>
                      </a:lnTo>
                      <a:lnTo>
                        <a:pt x="203" y="51"/>
                      </a:lnTo>
                      <a:lnTo>
                        <a:pt x="200" y="53"/>
                      </a:lnTo>
                      <a:lnTo>
                        <a:pt x="199" y="49"/>
                      </a:lnTo>
                      <a:lnTo>
                        <a:pt x="197" y="49"/>
                      </a:lnTo>
                      <a:lnTo>
                        <a:pt x="199" y="48"/>
                      </a:lnTo>
                      <a:lnTo>
                        <a:pt x="200" y="46"/>
                      </a:lnTo>
                      <a:lnTo>
                        <a:pt x="201" y="46"/>
                      </a:lnTo>
                      <a:close/>
                      <a:moveTo>
                        <a:pt x="171" y="46"/>
                      </a:moveTo>
                      <a:lnTo>
                        <a:pt x="171" y="48"/>
                      </a:lnTo>
                      <a:lnTo>
                        <a:pt x="173" y="49"/>
                      </a:lnTo>
                      <a:lnTo>
                        <a:pt x="174" y="51"/>
                      </a:lnTo>
                      <a:lnTo>
                        <a:pt x="174" y="55"/>
                      </a:lnTo>
                      <a:lnTo>
                        <a:pt x="174" y="55"/>
                      </a:lnTo>
                      <a:lnTo>
                        <a:pt x="173" y="57"/>
                      </a:lnTo>
                      <a:lnTo>
                        <a:pt x="173" y="57"/>
                      </a:lnTo>
                      <a:lnTo>
                        <a:pt x="173" y="57"/>
                      </a:lnTo>
                      <a:lnTo>
                        <a:pt x="171" y="55"/>
                      </a:lnTo>
                      <a:lnTo>
                        <a:pt x="171" y="53"/>
                      </a:lnTo>
                      <a:lnTo>
                        <a:pt x="170" y="53"/>
                      </a:lnTo>
                      <a:lnTo>
                        <a:pt x="169" y="51"/>
                      </a:lnTo>
                      <a:lnTo>
                        <a:pt x="169" y="49"/>
                      </a:lnTo>
                      <a:lnTo>
                        <a:pt x="169" y="48"/>
                      </a:lnTo>
                      <a:lnTo>
                        <a:pt x="171" y="46"/>
                      </a:lnTo>
                      <a:close/>
                      <a:moveTo>
                        <a:pt x="299" y="46"/>
                      </a:moveTo>
                      <a:lnTo>
                        <a:pt x="302" y="46"/>
                      </a:lnTo>
                      <a:lnTo>
                        <a:pt x="302" y="48"/>
                      </a:lnTo>
                      <a:lnTo>
                        <a:pt x="303" y="48"/>
                      </a:lnTo>
                      <a:lnTo>
                        <a:pt x="303" y="48"/>
                      </a:lnTo>
                      <a:lnTo>
                        <a:pt x="305" y="49"/>
                      </a:lnTo>
                      <a:lnTo>
                        <a:pt x="305" y="49"/>
                      </a:lnTo>
                      <a:lnTo>
                        <a:pt x="305" y="51"/>
                      </a:lnTo>
                      <a:lnTo>
                        <a:pt x="305" y="51"/>
                      </a:lnTo>
                      <a:lnTo>
                        <a:pt x="303" y="55"/>
                      </a:lnTo>
                      <a:lnTo>
                        <a:pt x="302" y="55"/>
                      </a:lnTo>
                      <a:lnTo>
                        <a:pt x="299" y="55"/>
                      </a:lnTo>
                      <a:lnTo>
                        <a:pt x="299" y="57"/>
                      </a:lnTo>
                      <a:lnTo>
                        <a:pt x="297" y="57"/>
                      </a:lnTo>
                      <a:lnTo>
                        <a:pt x="298" y="55"/>
                      </a:lnTo>
                      <a:lnTo>
                        <a:pt x="298" y="54"/>
                      </a:lnTo>
                      <a:lnTo>
                        <a:pt x="297" y="53"/>
                      </a:lnTo>
                      <a:lnTo>
                        <a:pt x="297" y="51"/>
                      </a:lnTo>
                      <a:lnTo>
                        <a:pt x="296" y="51"/>
                      </a:lnTo>
                      <a:lnTo>
                        <a:pt x="297" y="50"/>
                      </a:lnTo>
                      <a:lnTo>
                        <a:pt x="298" y="49"/>
                      </a:lnTo>
                      <a:lnTo>
                        <a:pt x="299" y="48"/>
                      </a:lnTo>
                      <a:lnTo>
                        <a:pt x="299" y="46"/>
                      </a:lnTo>
                      <a:close/>
                      <a:moveTo>
                        <a:pt x="1293" y="44"/>
                      </a:moveTo>
                      <a:lnTo>
                        <a:pt x="1296" y="45"/>
                      </a:lnTo>
                      <a:lnTo>
                        <a:pt x="1300" y="45"/>
                      </a:lnTo>
                      <a:lnTo>
                        <a:pt x="1302" y="45"/>
                      </a:lnTo>
                      <a:lnTo>
                        <a:pt x="1302" y="46"/>
                      </a:lnTo>
                      <a:lnTo>
                        <a:pt x="1304" y="48"/>
                      </a:lnTo>
                      <a:lnTo>
                        <a:pt x="1304" y="49"/>
                      </a:lnTo>
                      <a:lnTo>
                        <a:pt x="1302" y="50"/>
                      </a:lnTo>
                      <a:lnTo>
                        <a:pt x="1302" y="53"/>
                      </a:lnTo>
                      <a:lnTo>
                        <a:pt x="1301" y="53"/>
                      </a:lnTo>
                      <a:lnTo>
                        <a:pt x="1301" y="54"/>
                      </a:lnTo>
                      <a:lnTo>
                        <a:pt x="1298" y="54"/>
                      </a:lnTo>
                      <a:lnTo>
                        <a:pt x="1298" y="53"/>
                      </a:lnTo>
                      <a:lnTo>
                        <a:pt x="1293" y="53"/>
                      </a:lnTo>
                      <a:lnTo>
                        <a:pt x="1293" y="53"/>
                      </a:lnTo>
                      <a:lnTo>
                        <a:pt x="1292" y="54"/>
                      </a:lnTo>
                      <a:lnTo>
                        <a:pt x="1292" y="54"/>
                      </a:lnTo>
                      <a:lnTo>
                        <a:pt x="1292" y="53"/>
                      </a:lnTo>
                      <a:lnTo>
                        <a:pt x="1290" y="53"/>
                      </a:lnTo>
                      <a:lnTo>
                        <a:pt x="1290" y="50"/>
                      </a:lnTo>
                      <a:lnTo>
                        <a:pt x="1289" y="49"/>
                      </a:lnTo>
                      <a:lnTo>
                        <a:pt x="1288" y="49"/>
                      </a:lnTo>
                      <a:lnTo>
                        <a:pt x="1285" y="48"/>
                      </a:lnTo>
                      <a:lnTo>
                        <a:pt x="1284" y="48"/>
                      </a:lnTo>
                      <a:lnTo>
                        <a:pt x="1285" y="48"/>
                      </a:lnTo>
                      <a:lnTo>
                        <a:pt x="1285" y="46"/>
                      </a:lnTo>
                      <a:lnTo>
                        <a:pt x="1288" y="46"/>
                      </a:lnTo>
                      <a:lnTo>
                        <a:pt x="1288" y="46"/>
                      </a:lnTo>
                      <a:lnTo>
                        <a:pt x="1289" y="46"/>
                      </a:lnTo>
                      <a:lnTo>
                        <a:pt x="1290" y="45"/>
                      </a:lnTo>
                      <a:lnTo>
                        <a:pt x="1290" y="44"/>
                      </a:lnTo>
                      <a:lnTo>
                        <a:pt x="1293" y="44"/>
                      </a:lnTo>
                      <a:close/>
                      <a:moveTo>
                        <a:pt x="66" y="44"/>
                      </a:moveTo>
                      <a:lnTo>
                        <a:pt x="68" y="45"/>
                      </a:lnTo>
                      <a:lnTo>
                        <a:pt x="68" y="45"/>
                      </a:lnTo>
                      <a:lnTo>
                        <a:pt x="69" y="46"/>
                      </a:lnTo>
                      <a:lnTo>
                        <a:pt x="74" y="51"/>
                      </a:lnTo>
                      <a:lnTo>
                        <a:pt x="72" y="57"/>
                      </a:lnTo>
                      <a:lnTo>
                        <a:pt x="70" y="57"/>
                      </a:lnTo>
                      <a:lnTo>
                        <a:pt x="70" y="57"/>
                      </a:lnTo>
                      <a:lnTo>
                        <a:pt x="70" y="59"/>
                      </a:lnTo>
                      <a:lnTo>
                        <a:pt x="70" y="59"/>
                      </a:lnTo>
                      <a:lnTo>
                        <a:pt x="70" y="59"/>
                      </a:lnTo>
                      <a:lnTo>
                        <a:pt x="72" y="61"/>
                      </a:lnTo>
                      <a:lnTo>
                        <a:pt x="63" y="58"/>
                      </a:lnTo>
                      <a:lnTo>
                        <a:pt x="64" y="62"/>
                      </a:lnTo>
                      <a:lnTo>
                        <a:pt x="64" y="62"/>
                      </a:lnTo>
                      <a:lnTo>
                        <a:pt x="63" y="63"/>
                      </a:lnTo>
                      <a:lnTo>
                        <a:pt x="63" y="65"/>
                      </a:lnTo>
                      <a:lnTo>
                        <a:pt x="64" y="65"/>
                      </a:lnTo>
                      <a:lnTo>
                        <a:pt x="64" y="65"/>
                      </a:lnTo>
                      <a:lnTo>
                        <a:pt x="63" y="65"/>
                      </a:lnTo>
                      <a:lnTo>
                        <a:pt x="63" y="66"/>
                      </a:lnTo>
                      <a:lnTo>
                        <a:pt x="61" y="67"/>
                      </a:lnTo>
                      <a:lnTo>
                        <a:pt x="60" y="67"/>
                      </a:lnTo>
                      <a:lnTo>
                        <a:pt x="59" y="67"/>
                      </a:lnTo>
                      <a:lnTo>
                        <a:pt x="56" y="68"/>
                      </a:lnTo>
                      <a:lnTo>
                        <a:pt x="56" y="70"/>
                      </a:lnTo>
                      <a:lnTo>
                        <a:pt x="55" y="71"/>
                      </a:lnTo>
                      <a:lnTo>
                        <a:pt x="53" y="72"/>
                      </a:lnTo>
                      <a:lnTo>
                        <a:pt x="52" y="71"/>
                      </a:lnTo>
                      <a:lnTo>
                        <a:pt x="51" y="70"/>
                      </a:lnTo>
                      <a:lnTo>
                        <a:pt x="49" y="70"/>
                      </a:lnTo>
                      <a:lnTo>
                        <a:pt x="49" y="68"/>
                      </a:lnTo>
                      <a:lnTo>
                        <a:pt x="49" y="67"/>
                      </a:lnTo>
                      <a:lnTo>
                        <a:pt x="52" y="65"/>
                      </a:lnTo>
                      <a:lnTo>
                        <a:pt x="52" y="61"/>
                      </a:lnTo>
                      <a:lnTo>
                        <a:pt x="49" y="62"/>
                      </a:lnTo>
                      <a:lnTo>
                        <a:pt x="48" y="63"/>
                      </a:lnTo>
                      <a:lnTo>
                        <a:pt x="48" y="65"/>
                      </a:lnTo>
                      <a:lnTo>
                        <a:pt x="46" y="66"/>
                      </a:lnTo>
                      <a:lnTo>
                        <a:pt x="46" y="65"/>
                      </a:lnTo>
                      <a:lnTo>
                        <a:pt x="44" y="65"/>
                      </a:lnTo>
                      <a:lnTo>
                        <a:pt x="44" y="65"/>
                      </a:lnTo>
                      <a:lnTo>
                        <a:pt x="44" y="66"/>
                      </a:lnTo>
                      <a:lnTo>
                        <a:pt x="44" y="66"/>
                      </a:lnTo>
                      <a:lnTo>
                        <a:pt x="43" y="66"/>
                      </a:lnTo>
                      <a:lnTo>
                        <a:pt x="43" y="67"/>
                      </a:lnTo>
                      <a:lnTo>
                        <a:pt x="44" y="68"/>
                      </a:lnTo>
                      <a:lnTo>
                        <a:pt x="44" y="70"/>
                      </a:lnTo>
                      <a:lnTo>
                        <a:pt x="44" y="71"/>
                      </a:lnTo>
                      <a:lnTo>
                        <a:pt x="43" y="71"/>
                      </a:lnTo>
                      <a:lnTo>
                        <a:pt x="42" y="72"/>
                      </a:lnTo>
                      <a:lnTo>
                        <a:pt x="42" y="72"/>
                      </a:lnTo>
                      <a:lnTo>
                        <a:pt x="42" y="72"/>
                      </a:lnTo>
                      <a:lnTo>
                        <a:pt x="40" y="74"/>
                      </a:lnTo>
                      <a:lnTo>
                        <a:pt x="40" y="75"/>
                      </a:lnTo>
                      <a:lnTo>
                        <a:pt x="39" y="75"/>
                      </a:lnTo>
                      <a:lnTo>
                        <a:pt x="39" y="75"/>
                      </a:lnTo>
                      <a:lnTo>
                        <a:pt x="39" y="74"/>
                      </a:lnTo>
                      <a:lnTo>
                        <a:pt x="38" y="74"/>
                      </a:lnTo>
                      <a:lnTo>
                        <a:pt x="38" y="71"/>
                      </a:lnTo>
                      <a:lnTo>
                        <a:pt x="38" y="71"/>
                      </a:lnTo>
                      <a:lnTo>
                        <a:pt x="38" y="71"/>
                      </a:lnTo>
                      <a:lnTo>
                        <a:pt x="36" y="72"/>
                      </a:lnTo>
                      <a:lnTo>
                        <a:pt x="36" y="72"/>
                      </a:lnTo>
                      <a:lnTo>
                        <a:pt x="36" y="74"/>
                      </a:lnTo>
                      <a:lnTo>
                        <a:pt x="36" y="75"/>
                      </a:lnTo>
                      <a:lnTo>
                        <a:pt x="36" y="76"/>
                      </a:lnTo>
                      <a:lnTo>
                        <a:pt x="36" y="76"/>
                      </a:lnTo>
                      <a:lnTo>
                        <a:pt x="35" y="79"/>
                      </a:lnTo>
                      <a:lnTo>
                        <a:pt x="30" y="82"/>
                      </a:lnTo>
                      <a:lnTo>
                        <a:pt x="30" y="82"/>
                      </a:lnTo>
                      <a:lnTo>
                        <a:pt x="30" y="82"/>
                      </a:lnTo>
                      <a:lnTo>
                        <a:pt x="30" y="79"/>
                      </a:lnTo>
                      <a:lnTo>
                        <a:pt x="29" y="79"/>
                      </a:lnTo>
                      <a:lnTo>
                        <a:pt x="26" y="74"/>
                      </a:lnTo>
                      <a:lnTo>
                        <a:pt x="25" y="74"/>
                      </a:lnTo>
                      <a:lnTo>
                        <a:pt x="26" y="76"/>
                      </a:lnTo>
                      <a:lnTo>
                        <a:pt x="26" y="78"/>
                      </a:lnTo>
                      <a:lnTo>
                        <a:pt x="26" y="80"/>
                      </a:lnTo>
                      <a:lnTo>
                        <a:pt x="26" y="80"/>
                      </a:lnTo>
                      <a:lnTo>
                        <a:pt x="26" y="80"/>
                      </a:lnTo>
                      <a:lnTo>
                        <a:pt x="25" y="79"/>
                      </a:lnTo>
                      <a:lnTo>
                        <a:pt x="25" y="79"/>
                      </a:lnTo>
                      <a:lnTo>
                        <a:pt x="25" y="79"/>
                      </a:lnTo>
                      <a:lnTo>
                        <a:pt x="25" y="78"/>
                      </a:lnTo>
                      <a:lnTo>
                        <a:pt x="23" y="78"/>
                      </a:lnTo>
                      <a:lnTo>
                        <a:pt x="23" y="80"/>
                      </a:lnTo>
                      <a:lnTo>
                        <a:pt x="22" y="80"/>
                      </a:lnTo>
                      <a:lnTo>
                        <a:pt x="22" y="80"/>
                      </a:lnTo>
                      <a:lnTo>
                        <a:pt x="18" y="82"/>
                      </a:lnTo>
                      <a:lnTo>
                        <a:pt x="18" y="79"/>
                      </a:lnTo>
                      <a:lnTo>
                        <a:pt x="14" y="79"/>
                      </a:lnTo>
                      <a:lnTo>
                        <a:pt x="14" y="80"/>
                      </a:lnTo>
                      <a:lnTo>
                        <a:pt x="11" y="82"/>
                      </a:lnTo>
                      <a:lnTo>
                        <a:pt x="11" y="82"/>
                      </a:lnTo>
                      <a:lnTo>
                        <a:pt x="9" y="82"/>
                      </a:lnTo>
                      <a:lnTo>
                        <a:pt x="8" y="82"/>
                      </a:lnTo>
                      <a:lnTo>
                        <a:pt x="8" y="80"/>
                      </a:lnTo>
                      <a:lnTo>
                        <a:pt x="8" y="79"/>
                      </a:lnTo>
                      <a:lnTo>
                        <a:pt x="6" y="79"/>
                      </a:lnTo>
                      <a:lnTo>
                        <a:pt x="6" y="76"/>
                      </a:lnTo>
                      <a:lnTo>
                        <a:pt x="5" y="76"/>
                      </a:lnTo>
                      <a:lnTo>
                        <a:pt x="4" y="74"/>
                      </a:lnTo>
                      <a:lnTo>
                        <a:pt x="1" y="74"/>
                      </a:lnTo>
                      <a:lnTo>
                        <a:pt x="1" y="74"/>
                      </a:lnTo>
                      <a:lnTo>
                        <a:pt x="0" y="74"/>
                      </a:lnTo>
                      <a:lnTo>
                        <a:pt x="0" y="74"/>
                      </a:lnTo>
                      <a:lnTo>
                        <a:pt x="0" y="72"/>
                      </a:lnTo>
                      <a:lnTo>
                        <a:pt x="2" y="71"/>
                      </a:lnTo>
                      <a:lnTo>
                        <a:pt x="2" y="71"/>
                      </a:lnTo>
                      <a:lnTo>
                        <a:pt x="5" y="71"/>
                      </a:lnTo>
                      <a:lnTo>
                        <a:pt x="5" y="70"/>
                      </a:lnTo>
                      <a:lnTo>
                        <a:pt x="6" y="70"/>
                      </a:lnTo>
                      <a:lnTo>
                        <a:pt x="6" y="68"/>
                      </a:lnTo>
                      <a:lnTo>
                        <a:pt x="9" y="68"/>
                      </a:lnTo>
                      <a:lnTo>
                        <a:pt x="9" y="68"/>
                      </a:lnTo>
                      <a:lnTo>
                        <a:pt x="13" y="68"/>
                      </a:lnTo>
                      <a:lnTo>
                        <a:pt x="14" y="68"/>
                      </a:lnTo>
                      <a:lnTo>
                        <a:pt x="13" y="67"/>
                      </a:lnTo>
                      <a:lnTo>
                        <a:pt x="13" y="66"/>
                      </a:lnTo>
                      <a:lnTo>
                        <a:pt x="14" y="65"/>
                      </a:lnTo>
                      <a:lnTo>
                        <a:pt x="14" y="65"/>
                      </a:lnTo>
                      <a:lnTo>
                        <a:pt x="15" y="63"/>
                      </a:lnTo>
                      <a:lnTo>
                        <a:pt x="18" y="63"/>
                      </a:lnTo>
                      <a:lnTo>
                        <a:pt x="18" y="62"/>
                      </a:lnTo>
                      <a:lnTo>
                        <a:pt x="19" y="62"/>
                      </a:lnTo>
                      <a:lnTo>
                        <a:pt x="19" y="61"/>
                      </a:lnTo>
                      <a:lnTo>
                        <a:pt x="22" y="61"/>
                      </a:lnTo>
                      <a:lnTo>
                        <a:pt x="22" y="61"/>
                      </a:lnTo>
                      <a:lnTo>
                        <a:pt x="23" y="61"/>
                      </a:lnTo>
                      <a:lnTo>
                        <a:pt x="25" y="59"/>
                      </a:lnTo>
                      <a:lnTo>
                        <a:pt x="27" y="58"/>
                      </a:lnTo>
                      <a:lnTo>
                        <a:pt x="29" y="57"/>
                      </a:lnTo>
                      <a:lnTo>
                        <a:pt x="30" y="57"/>
                      </a:lnTo>
                      <a:lnTo>
                        <a:pt x="30" y="55"/>
                      </a:lnTo>
                      <a:lnTo>
                        <a:pt x="31" y="55"/>
                      </a:lnTo>
                      <a:lnTo>
                        <a:pt x="35" y="51"/>
                      </a:lnTo>
                      <a:lnTo>
                        <a:pt x="38" y="51"/>
                      </a:lnTo>
                      <a:lnTo>
                        <a:pt x="38" y="50"/>
                      </a:lnTo>
                      <a:lnTo>
                        <a:pt x="39" y="50"/>
                      </a:lnTo>
                      <a:lnTo>
                        <a:pt x="42" y="50"/>
                      </a:lnTo>
                      <a:lnTo>
                        <a:pt x="46" y="49"/>
                      </a:lnTo>
                      <a:lnTo>
                        <a:pt x="48" y="49"/>
                      </a:lnTo>
                      <a:lnTo>
                        <a:pt x="51" y="49"/>
                      </a:lnTo>
                      <a:lnTo>
                        <a:pt x="52" y="50"/>
                      </a:lnTo>
                      <a:lnTo>
                        <a:pt x="52" y="51"/>
                      </a:lnTo>
                      <a:lnTo>
                        <a:pt x="57" y="51"/>
                      </a:lnTo>
                      <a:lnTo>
                        <a:pt x="59" y="50"/>
                      </a:lnTo>
                      <a:lnTo>
                        <a:pt x="60" y="49"/>
                      </a:lnTo>
                      <a:lnTo>
                        <a:pt x="60" y="48"/>
                      </a:lnTo>
                      <a:lnTo>
                        <a:pt x="57" y="48"/>
                      </a:lnTo>
                      <a:lnTo>
                        <a:pt x="57" y="46"/>
                      </a:lnTo>
                      <a:lnTo>
                        <a:pt x="60" y="46"/>
                      </a:lnTo>
                      <a:lnTo>
                        <a:pt x="61" y="45"/>
                      </a:lnTo>
                      <a:lnTo>
                        <a:pt x="63" y="45"/>
                      </a:lnTo>
                      <a:lnTo>
                        <a:pt x="64" y="44"/>
                      </a:lnTo>
                      <a:lnTo>
                        <a:pt x="66" y="44"/>
                      </a:lnTo>
                      <a:close/>
                      <a:moveTo>
                        <a:pt x="369" y="44"/>
                      </a:moveTo>
                      <a:lnTo>
                        <a:pt x="369" y="46"/>
                      </a:lnTo>
                      <a:lnTo>
                        <a:pt x="370" y="46"/>
                      </a:lnTo>
                      <a:lnTo>
                        <a:pt x="370" y="45"/>
                      </a:lnTo>
                      <a:lnTo>
                        <a:pt x="370" y="44"/>
                      </a:lnTo>
                      <a:lnTo>
                        <a:pt x="370" y="44"/>
                      </a:lnTo>
                      <a:lnTo>
                        <a:pt x="370" y="44"/>
                      </a:lnTo>
                      <a:lnTo>
                        <a:pt x="369" y="44"/>
                      </a:lnTo>
                      <a:close/>
                      <a:moveTo>
                        <a:pt x="121" y="41"/>
                      </a:moveTo>
                      <a:lnTo>
                        <a:pt x="123" y="42"/>
                      </a:lnTo>
                      <a:lnTo>
                        <a:pt x="124" y="42"/>
                      </a:lnTo>
                      <a:lnTo>
                        <a:pt x="124" y="44"/>
                      </a:lnTo>
                      <a:lnTo>
                        <a:pt x="128" y="44"/>
                      </a:lnTo>
                      <a:lnTo>
                        <a:pt x="128" y="45"/>
                      </a:lnTo>
                      <a:lnTo>
                        <a:pt x="127" y="48"/>
                      </a:lnTo>
                      <a:lnTo>
                        <a:pt x="125" y="49"/>
                      </a:lnTo>
                      <a:lnTo>
                        <a:pt x="125" y="49"/>
                      </a:lnTo>
                      <a:lnTo>
                        <a:pt x="121" y="49"/>
                      </a:lnTo>
                      <a:lnTo>
                        <a:pt x="119" y="50"/>
                      </a:lnTo>
                      <a:lnTo>
                        <a:pt x="120" y="50"/>
                      </a:lnTo>
                      <a:lnTo>
                        <a:pt x="120" y="50"/>
                      </a:lnTo>
                      <a:lnTo>
                        <a:pt x="120" y="51"/>
                      </a:lnTo>
                      <a:lnTo>
                        <a:pt x="121" y="51"/>
                      </a:lnTo>
                      <a:lnTo>
                        <a:pt x="123" y="53"/>
                      </a:lnTo>
                      <a:lnTo>
                        <a:pt x="123" y="54"/>
                      </a:lnTo>
                      <a:lnTo>
                        <a:pt x="123" y="57"/>
                      </a:lnTo>
                      <a:lnTo>
                        <a:pt x="119" y="59"/>
                      </a:lnTo>
                      <a:lnTo>
                        <a:pt x="119" y="59"/>
                      </a:lnTo>
                      <a:lnTo>
                        <a:pt x="118" y="59"/>
                      </a:lnTo>
                      <a:lnTo>
                        <a:pt x="116" y="59"/>
                      </a:lnTo>
                      <a:lnTo>
                        <a:pt x="115" y="59"/>
                      </a:lnTo>
                      <a:lnTo>
                        <a:pt x="114" y="61"/>
                      </a:lnTo>
                      <a:lnTo>
                        <a:pt x="112" y="62"/>
                      </a:lnTo>
                      <a:lnTo>
                        <a:pt x="106" y="63"/>
                      </a:lnTo>
                      <a:lnTo>
                        <a:pt x="106" y="63"/>
                      </a:lnTo>
                      <a:lnTo>
                        <a:pt x="104" y="63"/>
                      </a:lnTo>
                      <a:lnTo>
                        <a:pt x="104" y="62"/>
                      </a:lnTo>
                      <a:lnTo>
                        <a:pt x="101" y="62"/>
                      </a:lnTo>
                      <a:lnTo>
                        <a:pt x="101" y="61"/>
                      </a:lnTo>
                      <a:lnTo>
                        <a:pt x="99" y="59"/>
                      </a:lnTo>
                      <a:lnTo>
                        <a:pt x="98" y="59"/>
                      </a:lnTo>
                      <a:lnTo>
                        <a:pt x="97" y="59"/>
                      </a:lnTo>
                      <a:lnTo>
                        <a:pt x="95" y="55"/>
                      </a:lnTo>
                      <a:lnTo>
                        <a:pt x="95" y="53"/>
                      </a:lnTo>
                      <a:lnTo>
                        <a:pt x="97" y="49"/>
                      </a:lnTo>
                      <a:lnTo>
                        <a:pt x="99" y="49"/>
                      </a:lnTo>
                      <a:lnTo>
                        <a:pt x="102" y="48"/>
                      </a:lnTo>
                      <a:lnTo>
                        <a:pt x="104" y="48"/>
                      </a:lnTo>
                      <a:lnTo>
                        <a:pt x="106" y="48"/>
                      </a:lnTo>
                      <a:lnTo>
                        <a:pt x="106" y="46"/>
                      </a:lnTo>
                      <a:lnTo>
                        <a:pt x="107" y="46"/>
                      </a:lnTo>
                      <a:lnTo>
                        <a:pt x="107" y="45"/>
                      </a:lnTo>
                      <a:lnTo>
                        <a:pt x="112" y="45"/>
                      </a:lnTo>
                      <a:lnTo>
                        <a:pt x="112" y="44"/>
                      </a:lnTo>
                      <a:lnTo>
                        <a:pt x="114" y="44"/>
                      </a:lnTo>
                      <a:lnTo>
                        <a:pt x="114" y="44"/>
                      </a:lnTo>
                      <a:lnTo>
                        <a:pt x="118" y="44"/>
                      </a:lnTo>
                      <a:lnTo>
                        <a:pt x="119" y="42"/>
                      </a:lnTo>
                      <a:lnTo>
                        <a:pt x="120" y="42"/>
                      </a:lnTo>
                      <a:lnTo>
                        <a:pt x="120" y="42"/>
                      </a:lnTo>
                      <a:lnTo>
                        <a:pt x="121" y="41"/>
                      </a:lnTo>
                      <a:close/>
                      <a:moveTo>
                        <a:pt x="82" y="40"/>
                      </a:moveTo>
                      <a:lnTo>
                        <a:pt x="85" y="40"/>
                      </a:lnTo>
                      <a:lnTo>
                        <a:pt x="86" y="42"/>
                      </a:lnTo>
                      <a:lnTo>
                        <a:pt x="87" y="45"/>
                      </a:lnTo>
                      <a:lnTo>
                        <a:pt x="87" y="46"/>
                      </a:lnTo>
                      <a:lnTo>
                        <a:pt x="86" y="48"/>
                      </a:lnTo>
                      <a:lnTo>
                        <a:pt x="86" y="48"/>
                      </a:lnTo>
                      <a:lnTo>
                        <a:pt x="86" y="49"/>
                      </a:lnTo>
                      <a:lnTo>
                        <a:pt x="85" y="50"/>
                      </a:lnTo>
                      <a:lnTo>
                        <a:pt x="83" y="50"/>
                      </a:lnTo>
                      <a:lnTo>
                        <a:pt x="82" y="50"/>
                      </a:lnTo>
                      <a:lnTo>
                        <a:pt x="82" y="49"/>
                      </a:lnTo>
                      <a:lnTo>
                        <a:pt x="78" y="49"/>
                      </a:lnTo>
                      <a:lnTo>
                        <a:pt x="78" y="48"/>
                      </a:lnTo>
                      <a:lnTo>
                        <a:pt x="77" y="46"/>
                      </a:lnTo>
                      <a:lnTo>
                        <a:pt x="77" y="45"/>
                      </a:lnTo>
                      <a:lnTo>
                        <a:pt x="76" y="42"/>
                      </a:lnTo>
                      <a:lnTo>
                        <a:pt x="77" y="41"/>
                      </a:lnTo>
                      <a:lnTo>
                        <a:pt x="78" y="41"/>
                      </a:lnTo>
                      <a:lnTo>
                        <a:pt x="82" y="41"/>
                      </a:lnTo>
                      <a:lnTo>
                        <a:pt x="82" y="40"/>
                      </a:lnTo>
                      <a:close/>
                      <a:moveTo>
                        <a:pt x="1353" y="38"/>
                      </a:moveTo>
                      <a:lnTo>
                        <a:pt x="1353" y="40"/>
                      </a:lnTo>
                      <a:lnTo>
                        <a:pt x="1355" y="41"/>
                      </a:lnTo>
                      <a:lnTo>
                        <a:pt x="1356" y="42"/>
                      </a:lnTo>
                      <a:lnTo>
                        <a:pt x="1352" y="42"/>
                      </a:lnTo>
                      <a:lnTo>
                        <a:pt x="1351" y="40"/>
                      </a:lnTo>
                      <a:lnTo>
                        <a:pt x="1351" y="38"/>
                      </a:lnTo>
                      <a:lnTo>
                        <a:pt x="1353" y="38"/>
                      </a:lnTo>
                      <a:close/>
                      <a:moveTo>
                        <a:pt x="303" y="38"/>
                      </a:moveTo>
                      <a:lnTo>
                        <a:pt x="303" y="40"/>
                      </a:lnTo>
                      <a:lnTo>
                        <a:pt x="305" y="40"/>
                      </a:lnTo>
                      <a:lnTo>
                        <a:pt x="305" y="38"/>
                      </a:lnTo>
                      <a:lnTo>
                        <a:pt x="303" y="38"/>
                      </a:lnTo>
                      <a:close/>
                      <a:moveTo>
                        <a:pt x="104" y="33"/>
                      </a:moveTo>
                      <a:lnTo>
                        <a:pt x="107" y="34"/>
                      </a:lnTo>
                      <a:lnTo>
                        <a:pt x="107" y="34"/>
                      </a:lnTo>
                      <a:lnTo>
                        <a:pt x="111" y="34"/>
                      </a:lnTo>
                      <a:lnTo>
                        <a:pt x="112" y="36"/>
                      </a:lnTo>
                      <a:lnTo>
                        <a:pt x="112" y="38"/>
                      </a:lnTo>
                      <a:lnTo>
                        <a:pt x="112" y="38"/>
                      </a:lnTo>
                      <a:lnTo>
                        <a:pt x="111" y="38"/>
                      </a:lnTo>
                      <a:lnTo>
                        <a:pt x="110" y="40"/>
                      </a:lnTo>
                      <a:lnTo>
                        <a:pt x="110" y="40"/>
                      </a:lnTo>
                      <a:lnTo>
                        <a:pt x="110" y="42"/>
                      </a:lnTo>
                      <a:lnTo>
                        <a:pt x="104" y="41"/>
                      </a:lnTo>
                      <a:lnTo>
                        <a:pt x="104" y="38"/>
                      </a:lnTo>
                      <a:lnTo>
                        <a:pt x="99" y="38"/>
                      </a:lnTo>
                      <a:lnTo>
                        <a:pt x="99" y="40"/>
                      </a:lnTo>
                      <a:lnTo>
                        <a:pt x="99" y="40"/>
                      </a:lnTo>
                      <a:lnTo>
                        <a:pt x="98" y="38"/>
                      </a:lnTo>
                      <a:lnTo>
                        <a:pt x="97" y="38"/>
                      </a:lnTo>
                      <a:lnTo>
                        <a:pt x="97" y="38"/>
                      </a:lnTo>
                      <a:lnTo>
                        <a:pt x="97" y="40"/>
                      </a:lnTo>
                      <a:lnTo>
                        <a:pt x="93" y="40"/>
                      </a:lnTo>
                      <a:lnTo>
                        <a:pt x="93" y="40"/>
                      </a:lnTo>
                      <a:lnTo>
                        <a:pt x="91" y="38"/>
                      </a:lnTo>
                      <a:lnTo>
                        <a:pt x="93" y="37"/>
                      </a:lnTo>
                      <a:lnTo>
                        <a:pt x="94" y="36"/>
                      </a:lnTo>
                      <a:lnTo>
                        <a:pt x="95" y="34"/>
                      </a:lnTo>
                      <a:lnTo>
                        <a:pt x="97" y="34"/>
                      </a:lnTo>
                      <a:lnTo>
                        <a:pt x="99" y="34"/>
                      </a:lnTo>
                      <a:lnTo>
                        <a:pt x="101" y="34"/>
                      </a:lnTo>
                      <a:lnTo>
                        <a:pt x="102" y="33"/>
                      </a:lnTo>
                      <a:lnTo>
                        <a:pt x="104" y="33"/>
                      </a:lnTo>
                      <a:close/>
                      <a:moveTo>
                        <a:pt x="1370" y="33"/>
                      </a:moveTo>
                      <a:lnTo>
                        <a:pt x="1372" y="33"/>
                      </a:lnTo>
                      <a:lnTo>
                        <a:pt x="1374" y="34"/>
                      </a:lnTo>
                      <a:lnTo>
                        <a:pt x="1374" y="36"/>
                      </a:lnTo>
                      <a:lnTo>
                        <a:pt x="1378" y="36"/>
                      </a:lnTo>
                      <a:lnTo>
                        <a:pt x="1378" y="37"/>
                      </a:lnTo>
                      <a:lnTo>
                        <a:pt x="1374" y="37"/>
                      </a:lnTo>
                      <a:lnTo>
                        <a:pt x="1374" y="37"/>
                      </a:lnTo>
                      <a:lnTo>
                        <a:pt x="1373" y="37"/>
                      </a:lnTo>
                      <a:lnTo>
                        <a:pt x="1373" y="36"/>
                      </a:lnTo>
                      <a:lnTo>
                        <a:pt x="1370" y="36"/>
                      </a:lnTo>
                      <a:lnTo>
                        <a:pt x="1368" y="36"/>
                      </a:lnTo>
                      <a:lnTo>
                        <a:pt x="1365" y="37"/>
                      </a:lnTo>
                      <a:lnTo>
                        <a:pt x="1365" y="34"/>
                      </a:lnTo>
                      <a:lnTo>
                        <a:pt x="1365" y="34"/>
                      </a:lnTo>
                      <a:lnTo>
                        <a:pt x="1366" y="34"/>
                      </a:lnTo>
                      <a:lnTo>
                        <a:pt x="1366" y="34"/>
                      </a:lnTo>
                      <a:lnTo>
                        <a:pt x="1366" y="34"/>
                      </a:lnTo>
                      <a:lnTo>
                        <a:pt x="1368" y="33"/>
                      </a:lnTo>
                      <a:lnTo>
                        <a:pt x="1370" y="33"/>
                      </a:lnTo>
                      <a:close/>
                      <a:moveTo>
                        <a:pt x="1212" y="29"/>
                      </a:moveTo>
                      <a:lnTo>
                        <a:pt x="1213" y="29"/>
                      </a:lnTo>
                      <a:lnTo>
                        <a:pt x="1213" y="32"/>
                      </a:lnTo>
                      <a:lnTo>
                        <a:pt x="1213" y="34"/>
                      </a:lnTo>
                      <a:lnTo>
                        <a:pt x="1215" y="34"/>
                      </a:lnTo>
                      <a:lnTo>
                        <a:pt x="1216" y="37"/>
                      </a:lnTo>
                      <a:lnTo>
                        <a:pt x="1217" y="40"/>
                      </a:lnTo>
                      <a:lnTo>
                        <a:pt x="1218" y="41"/>
                      </a:lnTo>
                      <a:lnTo>
                        <a:pt x="1217" y="41"/>
                      </a:lnTo>
                      <a:lnTo>
                        <a:pt x="1217" y="41"/>
                      </a:lnTo>
                      <a:lnTo>
                        <a:pt x="1215" y="41"/>
                      </a:lnTo>
                      <a:lnTo>
                        <a:pt x="1215" y="38"/>
                      </a:lnTo>
                      <a:lnTo>
                        <a:pt x="1215" y="38"/>
                      </a:lnTo>
                      <a:lnTo>
                        <a:pt x="1213" y="38"/>
                      </a:lnTo>
                      <a:lnTo>
                        <a:pt x="1213" y="37"/>
                      </a:lnTo>
                      <a:lnTo>
                        <a:pt x="1212" y="36"/>
                      </a:lnTo>
                      <a:lnTo>
                        <a:pt x="1212" y="29"/>
                      </a:lnTo>
                      <a:close/>
                      <a:moveTo>
                        <a:pt x="125" y="29"/>
                      </a:moveTo>
                      <a:lnTo>
                        <a:pt x="128" y="30"/>
                      </a:lnTo>
                      <a:lnTo>
                        <a:pt x="129" y="32"/>
                      </a:lnTo>
                      <a:lnTo>
                        <a:pt x="132" y="32"/>
                      </a:lnTo>
                      <a:lnTo>
                        <a:pt x="133" y="33"/>
                      </a:lnTo>
                      <a:lnTo>
                        <a:pt x="133" y="34"/>
                      </a:lnTo>
                      <a:lnTo>
                        <a:pt x="133" y="37"/>
                      </a:lnTo>
                      <a:lnTo>
                        <a:pt x="132" y="37"/>
                      </a:lnTo>
                      <a:lnTo>
                        <a:pt x="132" y="38"/>
                      </a:lnTo>
                      <a:lnTo>
                        <a:pt x="132" y="38"/>
                      </a:lnTo>
                      <a:lnTo>
                        <a:pt x="132" y="40"/>
                      </a:lnTo>
                      <a:lnTo>
                        <a:pt x="127" y="40"/>
                      </a:lnTo>
                      <a:lnTo>
                        <a:pt x="127" y="40"/>
                      </a:lnTo>
                      <a:lnTo>
                        <a:pt x="125" y="40"/>
                      </a:lnTo>
                      <a:lnTo>
                        <a:pt x="125" y="41"/>
                      </a:lnTo>
                      <a:lnTo>
                        <a:pt x="125" y="41"/>
                      </a:lnTo>
                      <a:lnTo>
                        <a:pt x="124" y="40"/>
                      </a:lnTo>
                      <a:lnTo>
                        <a:pt x="124" y="40"/>
                      </a:lnTo>
                      <a:lnTo>
                        <a:pt x="119" y="40"/>
                      </a:lnTo>
                      <a:lnTo>
                        <a:pt x="119" y="40"/>
                      </a:lnTo>
                      <a:lnTo>
                        <a:pt x="116" y="40"/>
                      </a:lnTo>
                      <a:lnTo>
                        <a:pt x="116" y="38"/>
                      </a:lnTo>
                      <a:lnTo>
                        <a:pt x="115" y="38"/>
                      </a:lnTo>
                      <a:lnTo>
                        <a:pt x="115" y="38"/>
                      </a:lnTo>
                      <a:lnTo>
                        <a:pt x="114" y="38"/>
                      </a:lnTo>
                      <a:lnTo>
                        <a:pt x="114" y="37"/>
                      </a:lnTo>
                      <a:lnTo>
                        <a:pt x="114" y="37"/>
                      </a:lnTo>
                      <a:lnTo>
                        <a:pt x="115" y="36"/>
                      </a:lnTo>
                      <a:lnTo>
                        <a:pt x="114" y="36"/>
                      </a:lnTo>
                      <a:lnTo>
                        <a:pt x="115" y="34"/>
                      </a:lnTo>
                      <a:lnTo>
                        <a:pt x="115" y="34"/>
                      </a:lnTo>
                      <a:lnTo>
                        <a:pt x="116" y="33"/>
                      </a:lnTo>
                      <a:lnTo>
                        <a:pt x="118" y="33"/>
                      </a:lnTo>
                      <a:lnTo>
                        <a:pt x="119" y="32"/>
                      </a:lnTo>
                      <a:lnTo>
                        <a:pt x="121" y="30"/>
                      </a:lnTo>
                      <a:lnTo>
                        <a:pt x="121" y="30"/>
                      </a:lnTo>
                      <a:lnTo>
                        <a:pt x="123" y="30"/>
                      </a:lnTo>
                      <a:lnTo>
                        <a:pt x="124" y="30"/>
                      </a:lnTo>
                      <a:lnTo>
                        <a:pt x="125" y="29"/>
                      </a:lnTo>
                      <a:close/>
                      <a:moveTo>
                        <a:pt x="340" y="29"/>
                      </a:moveTo>
                      <a:lnTo>
                        <a:pt x="340" y="29"/>
                      </a:lnTo>
                      <a:lnTo>
                        <a:pt x="340" y="29"/>
                      </a:lnTo>
                      <a:lnTo>
                        <a:pt x="340" y="29"/>
                      </a:lnTo>
                      <a:lnTo>
                        <a:pt x="340" y="29"/>
                      </a:lnTo>
                      <a:lnTo>
                        <a:pt x="340" y="29"/>
                      </a:lnTo>
                      <a:lnTo>
                        <a:pt x="340" y="29"/>
                      </a:lnTo>
                      <a:lnTo>
                        <a:pt x="340" y="30"/>
                      </a:lnTo>
                      <a:lnTo>
                        <a:pt x="340" y="30"/>
                      </a:lnTo>
                      <a:lnTo>
                        <a:pt x="339" y="30"/>
                      </a:lnTo>
                      <a:lnTo>
                        <a:pt x="336" y="32"/>
                      </a:lnTo>
                      <a:lnTo>
                        <a:pt x="337" y="30"/>
                      </a:lnTo>
                      <a:lnTo>
                        <a:pt x="337" y="29"/>
                      </a:lnTo>
                      <a:lnTo>
                        <a:pt x="340" y="29"/>
                      </a:lnTo>
                      <a:close/>
                      <a:moveTo>
                        <a:pt x="234" y="29"/>
                      </a:moveTo>
                      <a:lnTo>
                        <a:pt x="235" y="30"/>
                      </a:lnTo>
                      <a:lnTo>
                        <a:pt x="239" y="33"/>
                      </a:lnTo>
                      <a:lnTo>
                        <a:pt x="242" y="34"/>
                      </a:lnTo>
                      <a:lnTo>
                        <a:pt x="245" y="34"/>
                      </a:lnTo>
                      <a:lnTo>
                        <a:pt x="247" y="34"/>
                      </a:lnTo>
                      <a:lnTo>
                        <a:pt x="250" y="36"/>
                      </a:lnTo>
                      <a:lnTo>
                        <a:pt x="250" y="38"/>
                      </a:lnTo>
                      <a:lnTo>
                        <a:pt x="254" y="37"/>
                      </a:lnTo>
                      <a:lnTo>
                        <a:pt x="255" y="38"/>
                      </a:lnTo>
                      <a:lnTo>
                        <a:pt x="256" y="38"/>
                      </a:lnTo>
                      <a:lnTo>
                        <a:pt x="258" y="40"/>
                      </a:lnTo>
                      <a:lnTo>
                        <a:pt x="259" y="41"/>
                      </a:lnTo>
                      <a:lnTo>
                        <a:pt x="259" y="42"/>
                      </a:lnTo>
                      <a:lnTo>
                        <a:pt x="259" y="42"/>
                      </a:lnTo>
                      <a:lnTo>
                        <a:pt x="258" y="44"/>
                      </a:lnTo>
                      <a:lnTo>
                        <a:pt x="259" y="44"/>
                      </a:lnTo>
                      <a:lnTo>
                        <a:pt x="259" y="44"/>
                      </a:lnTo>
                      <a:lnTo>
                        <a:pt x="260" y="45"/>
                      </a:lnTo>
                      <a:lnTo>
                        <a:pt x="260" y="46"/>
                      </a:lnTo>
                      <a:lnTo>
                        <a:pt x="260" y="46"/>
                      </a:lnTo>
                      <a:lnTo>
                        <a:pt x="260" y="49"/>
                      </a:lnTo>
                      <a:lnTo>
                        <a:pt x="260" y="49"/>
                      </a:lnTo>
                      <a:lnTo>
                        <a:pt x="260" y="49"/>
                      </a:lnTo>
                      <a:lnTo>
                        <a:pt x="258" y="49"/>
                      </a:lnTo>
                      <a:lnTo>
                        <a:pt x="255" y="48"/>
                      </a:lnTo>
                      <a:lnTo>
                        <a:pt x="254" y="49"/>
                      </a:lnTo>
                      <a:lnTo>
                        <a:pt x="254" y="49"/>
                      </a:lnTo>
                      <a:lnTo>
                        <a:pt x="252" y="49"/>
                      </a:lnTo>
                      <a:lnTo>
                        <a:pt x="252" y="50"/>
                      </a:lnTo>
                      <a:lnTo>
                        <a:pt x="248" y="50"/>
                      </a:lnTo>
                      <a:lnTo>
                        <a:pt x="248" y="51"/>
                      </a:lnTo>
                      <a:lnTo>
                        <a:pt x="247" y="51"/>
                      </a:lnTo>
                      <a:lnTo>
                        <a:pt x="246" y="53"/>
                      </a:lnTo>
                      <a:lnTo>
                        <a:pt x="245" y="53"/>
                      </a:lnTo>
                      <a:lnTo>
                        <a:pt x="245" y="53"/>
                      </a:lnTo>
                      <a:lnTo>
                        <a:pt x="243" y="51"/>
                      </a:lnTo>
                      <a:lnTo>
                        <a:pt x="243" y="51"/>
                      </a:lnTo>
                      <a:lnTo>
                        <a:pt x="245" y="51"/>
                      </a:lnTo>
                      <a:lnTo>
                        <a:pt x="245" y="50"/>
                      </a:lnTo>
                      <a:lnTo>
                        <a:pt x="242" y="50"/>
                      </a:lnTo>
                      <a:lnTo>
                        <a:pt x="238" y="45"/>
                      </a:lnTo>
                      <a:lnTo>
                        <a:pt x="237" y="45"/>
                      </a:lnTo>
                      <a:lnTo>
                        <a:pt x="237" y="44"/>
                      </a:lnTo>
                      <a:lnTo>
                        <a:pt x="238" y="44"/>
                      </a:lnTo>
                      <a:lnTo>
                        <a:pt x="238" y="44"/>
                      </a:lnTo>
                      <a:lnTo>
                        <a:pt x="241" y="44"/>
                      </a:lnTo>
                      <a:lnTo>
                        <a:pt x="241" y="42"/>
                      </a:lnTo>
                      <a:lnTo>
                        <a:pt x="239" y="41"/>
                      </a:lnTo>
                      <a:lnTo>
                        <a:pt x="238" y="41"/>
                      </a:lnTo>
                      <a:lnTo>
                        <a:pt x="237" y="41"/>
                      </a:lnTo>
                      <a:lnTo>
                        <a:pt x="235" y="41"/>
                      </a:lnTo>
                      <a:lnTo>
                        <a:pt x="234" y="41"/>
                      </a:lnTo>
                      <a:lnTo>
                        <a:pt x="234" y="41"/>
                      </a:lnTo>
                      <a:lnTo>
                        <a:pt x="233" y="41"/>
                      </a:lnTo>
                      <a:lnTo>
                        <a:pt x="233" y="40"/>
                      </a:lnTo>
                      <a:lnTo>
                        <a:pt x="230" y="40"/>
                      </a:lnTo>
                      <a:lnTo>
                        <a:pt x="230" y="37"/>
                      </a:lnTo>
                      <a:lnTo>
                        <a:pt x="231" y="37"/>
                      </a:lnTo>
                      <a:lnTo>
                        <a:pt x="230" y="37"/>
                      </a:lnTo>
                      <a:lnTo>
                        <a:pt x="230" y="37"/>
                      </a:lnTo>
                      <a:lnTo>
                        <a:pt x="230" y="37"/>
                      </a:lnTo>
                      <a:lnTo>
                        <a:pt x="230" y="37"/>
                      </a:lnTo>
                      <a:lnTo>
                        <a:pt x="231" y="30"/>
                      </a:lnTo>
                      <a:lnTo>
                        <a:pt x="231" y="29"/>
                      </a:lnTo>
                      <a:lnTo>
                        <a:pt x="233" y="29"/>
                      </a:lnTo>
                      <a:lnTo>
                        <a:pt x="234" y="29"/>
                      </a:lnTo>
                      <a:close/>
                      <a:moveTo>
                        <a:pt x="165" y="23"/>
                      </a:moveTo>
                      <a:lnTo>
                        <a:pt x="165" y="23"/>
                      </a:lnTo>
                      <a:lnTo>
                        <a:pt x="165" y="24"/>
                      </a:lnTo>
                      <a:lnTo>
                        <a:pt x="166" y="24"/>
                      </a:lnTo>
                      <a:lnTo>
                        <a:pt x="169" y="24"/>
                      </a:lnTo>
                      <a:lnTo>
                        <a:pt x="169" y="25"/>
                      </a:lnTo>
                      <a:lnTo>
                        <a:pt x="173" y="25"/>
                      </a:lnTo>
                      <a:lnTo>
                        <a:pt x="173" y="25"/>
                      </a:lnTo>
                      <a:lnTo>
                        <a:pt x="174" y="25"/>
                      </a:lnTo>
                      <a:lnTo>
                        <a:pt x="174" y="25"/>
                      </a:lnTo>
                      <a:lnTo>
                        <a:pt x="174" y="25"/>
                      </a:lnTo>
                      <a:lnTo>
                        <a:pt x="174" y="25"/>
                      </a:lnTo>
                      <a:lnTo>
                        <a:pt x="174" y="27"/>
                      </a:lnTo>
                      <a:lnTo>
                        <a:pt x="174" y="27"/>
                      </a:lnTo>
                      <a:lnTo>
                        <a:pt x="175" y="28"/>
                      </a:lnTo>
                      <a:lnTo>
                        <a:pt x="175" y="29"/>
                      </a:lnTo>
                      <a:lnTo>
                        <a:pt x="176" y="30"/>
                      </a:lnTo>
                      <a:lnTo>
                        <a:pt x="178" y="30"/>
                      </a:lnTo>
                      <a:lnTo>
                        <a:pt x="179" y="30"/>
                      </a:lnTo>
                      <a:lnTo>
                        <a:pt x="179" y="30"/>
                      </a:lnTo>
                      <a:lnTo>
                        <a:pt x="179" y="30"/>
                      </a:lnTo>
                      <a:lnTo>
                        <a:pt x="179" y="30"/>
                      </a:lnTo>
                      <a:lnTo>
                        <a:pt x="179" y="28"/>
                      </a:lnTo>
                      <a:lnTo>
                        <a:pt x="180" y="25"/>
                      </a:lnTo>
                      <a:lnTo>
                        <a:pt x="180" y="25"/>
                      </a:lnTo>
                      <a:lnTo>
                        <a:pt x="182" y="25"/>
                      </a:lnTo>
                      <a:lnTo>
                        <a:pt x="187" y="28"/>
                      </a:lnTo>
                      <a:lnTo>
                        <a:pt x="187" y="29"/>
                      </a:lnTo>
                      <a:lnTo>
                        <a:pt x="188" y="29"/>
                      </a:lnTo>
                      <a:lnTo>
                        <a:pt x="188" y="30"/>
                      </a:lnTo>
                      <a:lnTo>
                        <a:pt x="188" y="30"/>
                      </a:lnTo>
                      <a:lnTo>
                        <a:pt x="190" y="30"/>
                      </a:lnTo>
                      <a:lnTo>
                        <a:pt x="191" y="30"/>
                      </a:lnTo>
                      <a:lnTo>
                        <a:pt x="192" y="29"/>
                      </a:lnTo>
                      <a:lnTo>
                        <a:pt x="192" y="29"/>
                      </a:lnTo>
                      <a:lnTo>
                        <a:pt x="193" y="28"/>
                      </a:lnTo>
                      <a:lnTo>
                        <a:pt x="196" y="29"/>
                      </a:lnTo>
                      <a:lnTo>
                        <a:pt x="197" y="29"/>
                      </a:lnTo>
                      <a:lnTo>
                        <a:pt x="199" y="32"/>
                      </a:lnTo>
                      <a:lnTo>
                        <a:pt x="201" y="30"/>
                      </a:lnTo>
                      <a:lnTo>
                        <a:pt x="204" y="32"/>
                      </a:lnTo>
                      <a:lnTo>
                        <a:pt x="205" y="33"/>
                      </a:lnTo>
                      <a:lnTo>
                        <a:pt x="207" y="34"/>
                      </a:lnTo>
                      <a:lnTo>
                        <a:pt x="208" y="37"/>
                      </a:lnTo>
                      <a:lnTo>
                        <a:pt x="209" y="37"/>
                      </a:lnTo>
                      <a:lnTo>
                        <a:pt x="209" y="36"/>
                      </a:lnTo>
                      <a:lnTo>
                        <a:pt x="218" y="37"/>
                      </a:lnTo>
                      <a:lnTo>
                        <a:pt x="220" y="40"/>
                      </a:lnTo>
                      <a:lnTo>
                        <a:pt x="221" y="40"/>
                      </a:lnTo>
                      <a:lnTo>
                        <a:pt x="221" y="41"/>
                      </a:lnTo>
                      <a:lnTo>
                        <a:pt x="221" y="41"/>
                      </a:lnTo>
                      <a:lnTo>
                        <a:pt x="221" y="42"/>
                      </a:lnTo>
                      <a:lnTo>
                        <a:pt x="222" y="44"/>
                      </a:lnTo>
                      <a:lnTo>
                        <a:pt x="222" y="45"/>
                      </a:lnTo>
                      <a:lnTo>
                        <a:pt x="224" y="45"/>
                      </a:lnTo>
                      <a:lnTo>
                        <a:pt x="224" y="48"/>
                      </a:lnTo>
                      <a:lnTo>
                        <a:pt x="224" y="49"/>
                      </a:lnTo>
                      <a:lnTo>
                        <a:pt x="222" y="51"/>
                      </a:lnTo>
                      <a:lnTo>
                        <a:pt x="221" y="51"/>
                      </a:lnTo>
                      <a:lnTo>
                        <a:pt x="221" y="53"/>
                      </a:lnTo>
                      <a:lnTo>
                        <a:pt x="216" y="53"/>
                      </a:lnTo>
                      <a:lnTo>
                        <a:pt x="214" y="51"/>
                      </a:lnTo>
                      <a:lnTo>
                        <a:pt x="213" y="50"/>
                      </a:lnTo>
                      <a:lnTo>
                        <a:pt x="213" y="49"/>
                      </a:lnTo>
                      <a:lnTo>
                        <a:pt x="212" y="48"/>
                      </a:lnTo>
                      <a:lnTo>
                        <a:pt x="209" y="48"/>
                      </a:lnTo>
                      <a:lnTo>
                        <a:pt x="208" y="46"/>
                      </a:lnTo>
                      <a:lnTo>
                        <a:pt x="207" y="45"/>
                      </a:lnTo>
                      <a:lnTo>
                        <a:pt x="205" y="45"/>
                      </a:lnTo>
                      <a:lnTo>
                        <a:pt x="204" y="42"/>
                      </a:lnTo>
                      <a:lnTo>
                        <a:pt x="201" y="42"/>
                      </a:lnTo>
                      <a:lnTo>
                        <a:pt x="201" y="42"/>
                      </a:lnTo>
                      <a:lnTo>
                        <a:pt x="200" y="42"/>
                      </a:lnTo>
                      <a:lnTo>
                        <a:pt x="200" y="41"/>
                      </a:lnTo>
                      <a:lnTo>
                        <a:pt x="199" y="41"/>
                      </a:lnTo>
                      <a:lnTo>
                        <a:pt x="197" y="40"/>
                      </a:lnTo>
                      <a:lnTo>
                        <a:pt x="196" y="40"/>
                      </a:lnTo>
                      <a:lnTo>
                        <a:pt x="196" y="38"/>
                      </a:lnTo>
                      <a:lnTo>
                        <a:pt x="191" y="38"/>
                      </a:lnTo>
                      <a:lnTo>
                        <a:pt x="190" y="37"/>
                      </a:lnTo>
                      <a:lnTo>
                        <a:pt x="188" y="37"/>
                      </a:lnTo>
                      <a:lnTo>
                        <a:pt x="187" y="40"/>
                      </a:lnTo>
                      <a:lnTo>
                        <a:pt x="186" y="40"/>
                      </a:lnTo>
                      <a:lnTo>
                        <a:pt x="186" y="40"/>
                      </a:lnTo>
                      <a:lnTo>
                        <a:pt x="186" y="38"/>
                      </a:lnTo>
                      <a:lnTo>
                        <a:pt x="184" y="38"/>
                      </a:lnTo>
                      <a:lnTo>
                        <a:pt x="184" y="38"/>
                      </a:lnTo>
                      <a:lnTo>
                        <a:pt x="175" y="40"/>
                      </a:lnTo>
                      <a:lnTo>
                        <a:pt x="174" y="42"/>
                      </a:lnTo>
                      <a:lnTo>
                        <a:pt x="173" y="42"/>
                      </a:lnTo>
                      <a:lnTo>
                        <a:pt x="171" y="42"/>
                      </a:lnTo>
                      <a:lnTo>
                        <a:pt x="170" y="42"/>
                      </a:lnTo>
                      <a:lnTo>
                        <a:pt x="169" y="40"/>
                      </a:lnTo>
                      <a:lnTo>
                        <a:pt x="174" y="40"/>
                      </a:lnTo>
                      <a:lnTo>
                        <a:pt x="174" y="38"/>
                      </a:lnTo>
                      <a:lnTo>
                        <a:pt x="174" y="38"/>
                      </a:lnTo>
                      <a:lnTo>
                        <a:pt x="174" y="38"/>
                      </a:lnTo>
                      <a:lnTo>
                        <a:pt x="171" y="38"/>
                      </a:lnTo>
                      <a:lnTo>
                        <a:pt x="171" y="37"/>
                      </a:lnTo>
                      <a:lnTo>
                        <a:pt x="174" y="36"/>
                      </a:lnTo>
                      <a:lnTo>
                        <a:pt x="174" y="36"/>
                      </a:lnTo>
                      <a:lnTo>
                        <a:pt x="173" y="36"/>
                      </a:lnTo>
                      <a:lnTo>
                        <a:pt x="173" y="34"/>
                      </a:lnTo>
                      <a:lnTo>
                        <a:pt x="171" y="34"/>
                      </a:lnTo>
                      <a:lnTo>
                        <a:pt x="171" y="36"/>
                      </a:lnTo>
                      <a:lnTo>
                        <a:pt x="169" y="36"/>
                      </a:lnTo>
                      <a:lnTo>
                        <a:pt x="169" y="32"/>
                      </a:lnTo>
                      <a:lnTo>
                        <a:pt x="169" y="32"/>
                      </a:lnTo>
                      <a:lnTo>
                        <a:pt x="169" y="32"/>
                      </a:lnTo>
                      <a:lnTo>
                        <a:pt x="167" y="32"/>
                      </a:lnTo>
                      <a:lnTo>
                        <a:pt x="167" y="32"/>
                      </a:lnTo>
                      <a:lnTo>
                        <a:pt x="167" y="32"/>
                      </a:lnTo>
                      <a:lnTo>
                        <a:pt x="166" y="32"/>
                      </a:lnTo>
                      <a:lnTo>
                        <a:pt x="166" y="33"/>
                      </a:lnTo>
                      <a:lnTo>
                        <a:pt x="166" y="33"/>
                      </a:lnTo>
                      <a:lnTo>
                        <a:pt x="165" y="33"/>
                      </a:lnTo>
                      <a:lnTo>
                        <a:pt x="165" y="29"/>
                      </a:lnTo>
                      <a:lnTo>
                        <a:pt x="165" y="29"/>
                      </a:lnTo>
                      <a:lnTo>
                        <a:pt x="163" y="30"/>
                      </a:lnTo>
                      <a:lnTo>
                        <a:pt x="162" y="30"/>
                      </a:lnTo>
                      <a:lnTo>
                        <a:pt x="161" y="30"/>
                      </a:lnTo>
                      <a:lnTo>
                        <a:pt x="161" y="30"/>
                      </a:lnTo>
                      <a:lnTo>
                        <a:pt x="161" y="29"/>
                      </a:lnTo>
                      <a:lnTo>
                        <a:pt x="159" y="27"/>
                      </a:lnTo>
                      <a:lnTo>
                        <a:pt x="161" y="25"/>
                      </a:lnTo>
                      <a:lnTo>
                        <a:pt x="161" y="25"/>
                      </a:lnTo>
                      <a:lnTo>
                        <a:pt x="161" y="25"/>
                      </a:lnTo>
                      <a:lnTo>
                        <a:pt x="162" y="25"/>
                      </a:lnTo>
                      <a:lnTo>
                        <a:pt x="163" y="23"/>
                      </a:lnTo>
                      <a:lnTo>
                        <a:pt x="165" y="23"/>
                      </a:lnTo>
                      <a:close/>
                      <a:moveTo>
                        <a:pt x="440" y="21"/>
                      </a:moveTo>
                      <a:lnTo>
                        <a:pt x="443" y="21"/>
                      </a:lnTo>
                      <a:lnTo>
                        <a:pt x="445" y="23"/>
                      </a:lnTo>
                      <a:lnTo>
                        <a:pt x="446" y="23"/>
                      </a:lnTo>
                      <a:lnTo>
                        <a:pt x="449" y="23"/>
                      </a:lnTo>
                      <a:lnTo>
                        <a:pt x="450" y="23"/>
                      </a:lnTo>
                      <a:lnTo>
                        <a:pt x="450" y="24"/>
                      </a:lnTo>
                      <a:lnTo>
                        <a:pt x="449" y="24"/>
                      </a:lnTo>
                      <a:lnTo>
                        <a:pt x="449" y="25"/>
                      </a:lnTo>
                      <a:lnTo>
                        <a:pt x="449" y="28"/>
                      </a:lnTo>
                      <a:lnTo>
                        <a:pt x="449" y="29"/>
                      </a:lnTo>
                      <a:lnTo>
                        <a:pt x="446" y="28"/>
                      </a:lnTo>
                      <a:lnTo>
                        <a:pt x="446" y="28"/>
                      </a:lnTo>
                      <a:lnTo>
                        <a:pt x="443" y="28"/>
                      </a:lnTo>
                      <a:lnTo>
                        <a:pt x="443" y="27"/>
                      </a:lnTo>
                      <a:lnTo>
                        <a:pt x="442" y="27"/>
                      </a:lnTo>
                      <a:lnTo>
                        <a:pt x="442" y="27"/>
                      </a:lnTo>
                      <a:lnTo>
                        <a:pt x="440" y="27"/>
                      </a:lnTo>
                      <a:lnTo>
                        <a:pt x="440" y="25"/>
                      </a:lnTo>
                      <a:lnTo>
                        <a:pt x="438" y="25"/>
                      </a:lnTo>
                      <a:lnTo>
                        <a:pt x="438" y="25"/>
                      </a:lnTo>
                      <a:lnTo>
                        <a:pt x="438" y="24"/>
                      </a:lnTo>
                      <a:lnTo>
                        <a:pt x="440" y="24"/>
                      </a:lnTo>
                      <a:lnTo>
                        <a:pt x="440" y="23"/>
                      </a:lnTo>
                      <a:lnTo>
                        <a:pt x="440" y="23"/>
                      </a:lnTo>
                      <a:lnTo>
                        <a:pt x="440" y="21"/>
                      </a:lnTo>
                      <a:close/>
                      <a:moveTo>
                        <a:pt x="2017" y="20"/>
                      </a:moveTo>
                      <a:lnTo>
                        <a:pt x="2018" y="20"/>
                      </a:lnTo>
                      <a:lnTo>
                        <a:pt x="2020" y="21"/>
                      </a:lnTo>
                      <a:lnTo>
                        <a:pt x="2020" y="21"/>
                      </a:lnTo>
                      <a:lnTo>
                        <a:pt x="2021" y="23"/>
                      </a:lnTo>
                      <a:lnTo>
                        <a:pt x="2021" y="24"/>
                      </a:lnTo>
                      <a:lnTo>
                        <a:pt x="2020" y="25"/>
                      </a:lnTo>
                      <a:lnTo>
                        <a:pt x="2020" y="27"/>
                      </a:lnTo>
                      <a:lnTo>
                        <a:pt x="2021" y="28"/>
                      </a:lnTo>
                      <a:lnTo>
                        <a:pt x="2024" y="25"/>
                      </a:lnTo>
                      <a:lnTo>
                        <a:pt x="2024" y="25"/>
                      </a:lnTo>
                      <a:lnTo>
                        <a:pt x="2024" y="25"/>
                      </a:lnTo>
                      <a:lnTo>
                        <a:pt x="2025" y="25"/>
                      </a:lnTo>
                      <a:lnTo>
                        <a:pt x="2025" y="25"/>
                      </a:lnTo>
                      <a:lnTo>
                        <a:pt x="2025" y="27"/>
                      </a:lnTo>
                      <a:lnTo>
                        <a:pt x="2027" y="25"/>
                      </a:lnTo>
                      <a:lnTo>
                        <a:pt x="2027" y="28"/>
                      </a:lnTo>
                      <a:lnTo>
                        <a:pt x="2029" y="28"/>
                      </a:lnTo>
                      <a:lnTo>
                        <a:pt x="2029" y="29"/>
                      </a:lnTo>
                      <a:lnTo>
                        <a:pt x="2031" y="29"/>
                      </a:lnTo>
                      <a:lnTo>
                        <a:pt x="2031" y="29"/>
                      </a:lnTo>
                      <a:lnTo>
                        <a:pt x="2034" y="30"/>
                      </a:lnTo>
                      <a:lnTo>
                        <a:pt x="2034" y="30"/>
                      </a:lnTo>
                      <a:lnTo>
                        <a:pt x="2037" y="30"/>
                      </a:lnTo>
                      <a:lnTo>
                        <a:pt x="2042" y="34"/>
                      </a:lnTo>
                      <a:lnTo>
                        <a:pt x="2042" y="36"/>
                      </a:lnTo>
                      <a:lnTo>
                        <a:pt x="2042" y="36"/>
                      </a:lnTo>
                      <a:lnTo>
                        <a:pt x="2042" y="37"/>
                      </a:lnTo>
                      <a:lnTo>
                        <a:pt x="2042" y="40"/>
                      </a:lnTo>
                      <a:lnTo>
                        <a:pt x="2042" y="40"/>
                      </a:lnTo>
                      <a:lnTo>
                        <a:pt x="2041" y="40"/>
                      </a:lnTo>
                      <a:lnTo>
                        <a:pt x="2039" y="41"/>
                      </a:lnTo>
                      <a:lnTo>
                        <a:pt x="2038" y="40"/>
                      </a:lnTo>
                      <a:lnTo>
                        <a:pt x="2037" y="40"/>
                      </a:lnTo>
                      <a:lnTo>
                        <a:pt x="2037" y="40"/>
                      </a:lnTo>
                      <a:lnTo>
                        <a:pt x="2037" y="41"/>
                      </a:lnTo>
                      <a:lnTo>
                        <a:pt x="2035" y="41"/>
                      </a:lnTo>
                      <a:lnTo>
                        <a:pt x="2034" y="42"/>
                      </a:lnTo>
                      <a:lnTo>
                        <a:pt x="2027" y="44"/>
                      </a:lnTo>
                      <a:lnTo>
                        <a:pt x="2027" y="45"/>
                      </a:lnTo>
                      <a:lnTo>
                        <a:pt x="2026" y="45"/>
                      </a:lnTo>
                      <a:lnTo>
                        <a:pt x="2026" y="45"/>
                      </a:lnTo>
                      <a:lnTo>
                        <a:pt x="2024" y="45"/>
                      </a:lnTo>
                      <a:lnTo>
                        <a:pt x="2024" y="44"/>
                      </a:lnTo>
                      <a:lnTo>
                        <a:pt x="2024" y="44"/>
                      </a:lnTo>
                      <a:lnTo>
                        <a:pt x="2022" y="44"/>
                      </a:lnTo>
                      <a:lnTo>
                        <a:pt x="2022" y="45"/>
                      </a:lnTo>
                      <a:lnTo>
                        <a:pt x="2021" y="44"/>
                      </a:lnTo>
                      <a:lnTo>
                        <a:pt x="2021" y="44"/>
                      </a:lnTo>
                      <a:lnTo>
                        <a:pt x="2016" y="44"/>
                      </a:lnTo>
                      <a:lnTo>
                        <a:pt x="2016" y="42"/>
                      </a:lnTo>
                      <a:lnTo>
                        <a:pt x="2014" y="42"/>
                      </a:lnTo>
                      <a:lnTo>
                        <a:pt x="2014" y="42"/>
                      </a:lnTo>
                      <a:lnTo>
                        <a:pt x="2013" y="42"/>
                      </a:lnTo>
                      <a:lnTo>
                        <a:pt x="2013" y="42"/>
                      </a:lnTo>
                      <a:lnTo>
                        <a:pt x="2009" y="46"/>
                      </a:lnTo>
                      <a:lnTo>
                        <a:pt x="2009" y="46"/>
                      </a:lnTo>
                      <a:lnTo>
                        <a:pt x="2005" y="48"/>
                      </a:lnTo>
                      <a:lnTo>
                        <a:pt x="2005" y="49"/>
                      </a:lnTo>
                      <a:lnTo>
                        <a:pt x="2004" y="49"/>
                      </a:lnTo>
                      <a:lnTo>
                        <a:pt x="2004" y="49"/>
                      </a:lnTo>
                      <a:lnTo>
                        <a:pt x="2003" y="49"/>
                      </a:lnTo>
                      <a:lnTo>
                        <a:pt x="2003" y="49"/>
                      </a:lnTo>
                      <a:lnTo>
                        <a:pt x="1999" y="49"/>
                      </a:lnTo>
                      <a:lnTo>
                        <a:pt x="1999" y="48"/>
                      </a:lnTo>
                      <a:lnTo>
                        <a:pt x="2000" y="46"/>
                      </a:lnTo>
                      <a:lnTo>
                        <a:pt x="2004" y="42"/>
                      </a:lnTo>
                      <a:lnTo>
                        <a:pt x="2005" y="41"/>
                      </a:lnTo>
                      <a:lnTo>
                        <a:pt x="2008" y="36"/>
                      </a:lnTo>
                      <a:lnTo>
                        <a:pt x="2010" y="36"/>
                      </a:lnTo>
                      <a:lnTo>
                        <a:pt x="2009" y="33"/>
                      </a:lnTo>
                      <a:lnTo>
                        <a:pt x="2010" y="33"/>
                      </a:lnTo>
                      <a:lnTo>
                        <a:pt x="2010" y="30"/>
                      </a:lnTo>
                      <a:lnTo>
                        <a:pt x="2013" y="29"/>
                      </a:lnTo>
                      <a:lnTo>
                        <a:pt x="2013" y="27"/>
                      </a:lnTo>
                      <a:lnTo>
                        <a:pt x="2013" y="27"/>
                      </a:lnTo>
                      <a:lnTo>
                        <a:pt x="2013" y="25"/>
                      </a:lnTo>
                      <a:lnTo>
                        <a:pt x="2014" y="25"/>
                      </a:lnTo>
                      <a:lnTo>
                        <a:pt x="2014" y="24"/>
                      </a:lnTo>
                      <a:lnTo>
                        <a:pt x="2014" y="23"/>
                      </a:lnTo>
                      <a:lnTo>
                        <a:pt x="2013" y="21"/>
                      </a:lnTo>
                      <a:lnTo>
                        <a:pt x="2016" y="21"/>
                      </a:lnTo>
                      <a:lnTo>
                        <a:pt x="2016" y="23"/>
                      </a:lnTo>
                      <a:lnTo>
                        <a:pt x="2016" y="23"/>
                      </a:lnTo>
                      <a:lnTo>
                        <a:pt x="2017" y="23"/>
                      </a:lnTo>
                      <a:lnTo>
                        <a:pt x="2017" y="23"/>
                      </a:lnTo>
                      <a:lnTo>
                        <a:pt x="2017" y="23"/>
                      </a:lnTo>
                      <a:lnTo>
                        <a:pt x="2017" y="20"/>
                      </a:lnTo>
                      <a:close/>
                      <a:moveTo>
                        <a:pt x="1935" y="15"/>
                      </a:moveTo>
                      <a:lnTo>
                        <a:pt x="1936" y="15"/>
                      </a:lnTo>
                      <a:lnTo>
                        <a:pt x="1937" y="15"/>
                      </a:lnTo>
                      <a:lnTo>
                        <a:pt x="1938" y="15"/>
                      </a:lnTo>
                      <a:lnTo>
                        <a:pt x="1938" y="16"/>
                      </a:lnTo>
                      <a:lnTo>
                        <a:pt x="1941" y="17"/>
                      </a:lnTo>
                      <a:lnTo>
                        <a:pt x="1944" y="17"/>
                      </a:lnTo>
                      <a:lnTo>
                        <a:pt x="1946" y="19"/>
                      </a:lnTo>
                      <a:lnTo>
                        <a:pt x="1948" y="21"/>
                      </a:lnTo>
                      <a:lnTo>
                        <a:pt x="1948" y="24"/>
                      </a:lnTo>
                      <a:lnTo>
                        <a:pt x="1945" y="24"/>
                      </a:lnTo>
                      <a:lnTo>
                        <a:pt x="1945" y="25"/>
                      </a:lnTo>
                      <a:lnTo>
                        <a:pt x="1936" y="25"/>
                      </a:lnTo>
                      <a:lnTo>
                        <a:pt x="1936" y="25"/>
                      </a:lnTo>
                      <a:lnTo>
                        <a:pt x="1935" y="25"/>
                      </a:lnTo>
                      <a:lnTo>
                        <a:pt x="1933" y="27"/>
                      </a:lnTo>
                      <a:lnTo>
                        <a:pt x="1929" y="25"/>
                      </a:lnTo>
                      <a:lnTo>
                        <a:pt x="1929" y="24"/>
                      </a:lnTo>
                      <a:lnTo>
                        <a:pt x="1931" y="24"/>
                      </a:lnTo>
                      <a:lnTo>
                        <a:pt x="1931" y="24"/>
                      </a:lnTo>
                      <a:lnTo>
                        <a:pt x="1929" y="23"/>
                      </a:lnTo>
                      <a:lnTo>
                        <a:pt x="1928" y="19"/>
                      </a:lnTo>
                      <a:lnTo>
                        <a:pt x="1929" y="19"/>
                      </a:lnTo>
                      <a:lnTo>
                        <a:pt x="1931" y="17"/>
                      </a:lnTo>
                      <a:lnTo>
                        <a:pt x="1931" y="16"/>
                      </a:lnTo>
                      <a:lnTo>
                        <a:pt x="1931" y="16"/>
                      </a:lnTo>
                      <a:lnTo>
                        <a:pt x="1931" y="15"/>
                      </a:lnTo>
                      <a:lnTo>
                        <a:pt x="1932" y="15"/>
                      </a:lnTo>
                      <a:lnTo>
                        <a:pt x="1935" y="15"/>
                      </a:lnTo>
                      <a:close/>
                      <a:moveTo>
                        <a:pt x="1567" y="13"/>
                      </a:moveTo>
                      <a:lnTo>
                        <a:pt x="1569" y="13"/>
                      </a:lnTo>
                      <a:lnTo>
                        <a:pt x="1569" y="16"/>
                      </a:lnTo>
                      <a:lnTo>
                        <a:pt x="1571" y="17"/>
                      </a:lnTo>
                      <a:lnTo>
                        <a:pt x="1571" y="19"/>
                      </a:lnTo>
                      <a:lnTo>
                        <a:pt x="1561" y="19"/>
                      </a:lnTo>
                      <a:lnTo>
                        <a:pt x="1561" y="19"/>
                      </a:lnTo>
                      <a:lnTo>
                        <a:pt x="1563" y="19"/>
                      </a:lnTo>
                      <a:lnTo>
                        <a:pt x="1564" y="17"/>
                      </a:lnTo>
                      <a:lnTo>
                        <a:pt x="1565" y="16"/>
                      </a:lnTo>
                      <a:lnTo>
                        <a:pt x="1567" y="15"/>
                      </a:lnTo>
                      <a:lnTo>
                        <a:pt x="1567" y="13"/>
                      </a:lnTo>
                      <a:close/>
                      <a:moveTo>
                        <a:pt x="280" y="13"/>
                      </a:moveTo>
                      <a:lnTo>
                        <a:pt x="281" y="13"/>
                      </a:lnTo>
                      <a:lnTo>
                        <a:pt x="281" y="13"/>
                      </a:lnTo>
                      <a:lnTo>
                        <a:pt x="281" y="13"/>
                      </a:lnTo>
                      <a:lnTo>
                        <a:pt x="281" y="13"/>
                      </a:lnTo>
                      <a:lnTo>
                        <a:pt x="281" y="13"/>
                      </a:lnTo>
                      <a:lnTo>
                        <a:pt x="280" y="13"/>
                      </a:lnTo>
                      <a:close/>
                      <a:moveTo>
                        <a:pt x="1641" y="12"/>
                      </a:moveTo>
                      <a:lnTo>
                        <a:pt x="1641" y="13"/>
                      </a:lnTo>
                      <a:lnTo>
                        <a:pt x="1641" y="15"/>
                      </a:lnTo>
                      <a:lnTo>
                        <a:pt x="1643" y="16"/>
                      </a:lnTo>
                      <a:lnTo>
                        <a:pt x="1643" y="17"/>
                      </a:lnTo>
                      <a:lnTo>
                        <a:pt x="1643" y="19"/>
                      </a:lnTo>
                      <a:lnTo>
                        <a:pt x="1643" y="19"/>
                      </a:lnTo>
                      <a:lnTo>
                        <a:pt x="1643" y="19"/>
                      </a:lnTo>
                      <a:lnTo>
                        <a:pt x="1640" y="19"/>
                      </a:lnTo>
                      <a:lnTo>
                        <a:pt x="1637" y="19"/>
                      </a:lnTo>
                      <a:lnTo>
                        <a:pt x="1636" y="17"/>
                      </a:lnTo>
                      <a:lnTo>
                        <a:pt x="1633" y="16"/>
                      </a:lnTo>
                      <a:lnTo>
                        <a:pt x="1635" y="15"/>
                      </a:lnTo>
                      <a:lnTo>
                        <a:pt x="1636" y="13"/>
                      </a:lnTo>
                      <a:lnTo>
                        <a:pt x="1637" y="13"/>
                      </a:lnTo>
                      <a:lnTo>
                        <a:pt x="1639" y="13"/>
                      </a:lnTo>
                      <a:lnTo>
                        <a:pt x="1641" y="12"/>
                      </a:lnTo>
                      <a:close/>
                      <a:moveTo>
                        <a:pt x="1560" y="11"/>
                      </a:moveTo>
                      <a:lnTo>
                        <a:pt x="1561" y="15"/>
                      </a:lnTo>
                      <a:lnTo>
                        <a:pt x="1560" y="15"/>
                      </a:lnTo>
                      <a:lnTo>
                        <a:pt x="1560" y="15"/>
                      </a:lnTo>
                      <a:lnTo>
                        <a:pt x="1556" y="15"/>
                      </a:lnTo>
                      <a:lnTo>
                        <a:pt x="1556" y="15"/>
                      </a:lnTo>
                      <a:lnTo>
                        <a:pt x="1555" y="15"/>
                      </a:lnTo>
                      <a:lnTo>
                        <a:pt x="1555" y="13"/>
                      </a:lnTo>
                      <a:lnTo>
                        <a:pt x="1555" y="13"/>
                      </a:lnTo>
                      <a:lnTo>
                        <a:pt x="1554" y="13"/>
                      </a:lnTo>
                      <a:lnTo>
                        <a:pt x="1554" y="12"/>
                      </a:lnTo>
                      <a:lnTo>
                        <a:pt x="1560" y="11"/>
                      </a:lnTo>
                      <a:close/>
                      <a:moveTo>
                        <a:pt x="1255" y="11"/>
                      </a:moveTo>
                      <a:lnTo>
                        <a:pt x="1256" y="11"/>
                      </a:lnTo>
                      <a:lnTo>
                        <a:pt x="1258" y="16"/>
                      </a:lnTo>
                      <a:lnTo>
                        <a:pt x="1260" y="16"/>
                      </a:lnTo>
                      <a:lnTo>
                        <a:pt x="1260" y="15"/>
                      </a:lnTo>
                      <a:lnTo>
                        <a:pt x="1262" y="15"/>
                      </a:lnTo>
                      <a:lnTo>
                        <a:pt x="1263" y="13"/>
                      </a:lnTo>
                      <a:lnTo>
                        <a:pt x="1264" y="13"/>
                      </a:lnTo>
                      <a:lnTo>
                        <a:pt x="1264" y="15"/>
                      </a:lnTo>
                      <a:lnTo>
                        <a:pt x="1264" y="16"/>
                      </a:lnTo>
                      <a:lnTo>
                        <a:pt x="1266" y="17"/>
                      </a:lnTo>
                      <a:lnTo>
                        <a:pt x="1267" y="17"/>
                      </a:lnTo>
                      <a:lnTo>
                        <a:pt x="1268" y="20"/>
                      </a:lnTo>
                      <a:lnTo>
                        <a:pt x="1270" y="20"/>
                      </a:lnTo>
                      <a:lnTo>
                        <a:pt x="1270" y="20"/>
                      </a:lnTo>
                      <a:lnTo>
                        <a:pt x="1271" y="21"/>
                      </a:lnTo>
                      <a:lnTo>
                        <a:pt x="1271" y="24"/>
                      </a:lnTo>
                      <a:lnTo>
                        <a:pt x="1271" y="24"/>
                      </a:lnTo>
                      <a:lnTo>
                        <a:pt x="1271" y="25"/>
                      </a:lnTo>
                      <a:lnTo>
                        <a:pt x="1271" y="27"/>
                      </a:lnTo>
                      <a:lnTo>
                        <a:pt x="1271" y="28"/>
                      </a:lnTo>
                      <a:lnTo>
                        <a:pt x="1272" y="28"/>
                      </a:lnTo>
                      <a:lnTo>
                        <a:pt x="1272" y="28"/>
                      </a:lnTo>
                      <a:lnTo>
                        <a:pt x="1273" y="27"/>
                      </a:lnTo>
                      <a:lnTo>
                        <a:pt x="1273" y="25"/>
                      </a:lnTo>
                      <a:lnTo>
                        <a:pt x="1275" y="27"/>
                      </a:lnTo>
                      <a:lnTo>
                        <a:pt x="1277" y="32"/>
                      </a:lnTo>
                      <a:lnTo>
                        <a:pt x="1277" y="32"/>
                      </a:lnTo>
                      <a:lnTo>
                        <a:pt x="1277" y="34"/>
                      </a:lnTo>
                      <a:lnTo>
                        <a:pt x="1279" y="34"/>
                      </a:lnTo>
                      <a:lnTo>
                        <a:pt x="1279" y="36"/>
                      </a:lnTo>
                      <a:lnTo>
                        <a:pt x="1281" y="37"/>
                      </a:lnTo>
                      <a:lnTo>
                        <a:pt x="1284" y="37"/>
                      </a:lnTo>
                      <a:lnTo>
                        <a:pt x="1284" y="37"/>
                      </a:lnTo>
                      <a:lnTo>
                        <a:pt x="1285" y="37"/>
                      </a:lnTo>
                      <a:lnTo>
                        <a:pt x="1285" y="38"/>
                      </a:lnTo>
                      <a:lnTo>
                        <a:pt x="1289" y="38"/>
                      </a:lnTo>
                      <a:lnTo>
                        <a:pt x="1290" y="38"/>
                      </a:lnTo>
                      <a:lnTo>
                        <a:pt x="1292" y="40"/>
                      </a:lnTo>
                      <a:lnTo>
                        <a:pt x="1292" y="42"/>
                      </a:lnTo>
                      <a:lnTo>
                        <a:pt x="1290" y="42"/>
                      </a:lnTo>
                      <a:lnTo>
                        <a:pt x="1288" y="42"/>
                      </a:lnTo>
                      <a:lnTo>
                        <a:pt x="1285" y="42"/>
                      </a:lnTo>
                      <a:lnTo>
                        <a:pt x="1283" y="44"/>
                      </a:lnTo>
                      <a:lnTo>
                        <a:pt x="1281" y="45"/>
                      </a:lnTo>
                      <a:lnTo>
                        <a:pt x="1279" y="46"/>
                      </a:lnTo>
                      <a:lnTo>
                        <a:pt x="1277" y="50"/>
                      </a:lnTo>
                      <a:lnTo>
                        <a:pt x="1279" y="50"/>
                      </a:lnTo>
                      <a:lnTo>
                        <a:pt x="1279" y="53"/>
                      </a:lnTo>
                      <a:lnTo>
                        <a:pt x="1279" y="53"/>
                      </a:lnTo>
                      <a:lnTo>
                        <a:pt x="1279" y="55"/>
                      </a:lnTo>
                      <a:lnTo>
                        <a:pt x="1279" y="55"/>
                      </a:lnTo>
                      <a:lnTo>
                        <a:pt x="1279" y="57"/>
                      </a:lnTo>
                      <a:lnTo>
                        <a:pt x="1276" y="57"/>
                      </a:lnTo>
                      <a:lnTo>
                        <a:pt x="1276" y="58"/>
                      </a:lnTo>
                      <a:lnTo>
                        <a:pt x="1276" y="61"/>
                      </a:lnTo>
                      <a:lnTo>
                        <a:pt x="1275" y="62"/>
                      </a:lnTo>
                      <a:lnTo>
                        <a:pt x="1273" y="63"/>
                      </a:lnTo>
                      <a:lnTo>
                        <a:pt x="1271" y="63"/>
                      </a:lnTo>
                      <a:lnTo>
                        <a:pt x="1270" y="63"/>
                      </a:lnTo>
                      <a:lnTo>
                        <a:pt x="1270" y="66"/>
                      </a:lnTo>
                      <a:lnTo>
                        <a:pt x="1268" y="67"/>
                      </a:lnTo>
                      <a:lnTo>
                        <a:pt x="1267" y="68"/>
                      </a:lnTo>
                      <a:lnTo>
                        <a:pt x="1266" y="68"/>
                      </a:lnTo>
                      <a:lnTo>
                        <a:pt x="1266" y="70"/>
                      </a:lnTo>
                      <a:lnTo>
                        <a:pt x="1260" y="70"/>
                      </a:lnTo>
                      <a:lnTo>
                        <a:pt x="1260" y="70"/>
                      </a:lnTo>
                      <a:lnTo>
                        <a:pt x="1258" y="71"/>
                      </a:lnTo>
                      <a:lnTo>
                        <a:pt x="1258" y="72"/>
                      </a:lnTo>
                      <a:lnTo>
                        <a:pt x="1259" y="74"/>
                      </a:lnTo>
                      <a:lnTo>
                        <a:pt x="1259" y="76"/>
                      </a:lnTo>
                      <a:lnTo>
                        <a:pt x="1256" y="76"/>
                      </a:lnTo>
                      <a:lnTo>
                        <a:pt x="1256" y="78"/>
                      </a:lnTo>
                      <a:lnTo>
                        <a:pt x="1255" y="76"/>
                      </a:lnTo>
                      <a:lnTo>
                        <a:pt x="1254" y="79"/>
                      </a:lnTo>
                      <a:lnTo>
                        <a:pt x="1254" y="79"/>
                      </a:lnTo>
                      <a:lnTo>
                        <a:pt x="1254" y="78"/>
                      </a:lnTo>
                      <a:lnTo>
                        <a:pt x="1253" y="76"/>
                      </a:lnTo>
                      <a:lnTo>
                        <a:pt x="1251" y="74"/>
                      </a:lnTo>
                      <a:lnTo>
                        <a:pt x="1250" y="71"/>
                      </a:lnTo>
                      <a:lnTo>
                        <a:pt x="1249" y="71"/>
                      </a:lnTo>
                      <a:lnTo>
                        <a:pt x="1246" y="72"/>
                      </a:lnTo>
                      <a:lnTo>
                        <a:pt x="1245" y="71"/>
                      </a:lnTo>
                      <a:lnTo>
                        <a:pt x="1245" y="71"/>
                      </a:lnTo>
                      <a:lnTo>
                        <a:pt x="1245" y="71"/>
                      </a:lnTo>
                      <a:lnTo>
                        <a:pt x="1242" y="70"/>
                      </a:lnTo>
                      <a:lnTo>
                        <a:pt x="1242" y="68"/>
                      </a:lnTo>
                      <a:lnTo>
                        <a:pt x="1233" y="67"/>
                      </a:lnTo>
                      <a:lnTo>
                        <a:pt x="1233" y="67"/>
                      </a:lnTo>
                      <a:lnTo>
                        <a:pt x="1232" y="67"/>
                      </a:lnTo>
                      <a:lnTo>
                        <a:pt x="1232" y="65"/>
                      </a:lnTo>
                      <a:lnTo>
                        <a:pt x="1232" y="62"/>
                      </a:lnTo>
                      <a:lnTo>
                        <a:pt x="1230" y="61"/>
                      </a:lnTo>
                      <a:lnTo>
                        <a:pt x="1232" y="59"/>
                      </a:lnTo>
                      <a:lnTo>
                        <a:pt x="1232" y="59"/>
                      </a:lnTo>
                      <a:lnTo>
                        <a:pt x="1232" y="59"/>
                      </a:lnTo>
                      <a:lnTo>
                        <a:pt x="1233" y="59"/>
                      </a:lnTo>
                      <a:lnTo>
                        <a:pt x="1234" y="59"/>
                      </a:lnTo>
                      <a:lnTo>
                        <a:pt x="1235" y="61"/>
                      </a:lnTo>
                      <a:lnTo>
                        <a:pt x="1235" y="62"/>
                      </a:lnTo>
                      <a:lnTo>
                        <a:pt x="1235" y="62"/>
                      </a:lnTo>
                      <a:lnTo>
                        <a:pt x="1235" y="61"/>
                      </a:lnTo>
                      <a:lnTo>
                        <a:pt x="1237" y="61"/>
                      </a:lnTo>
                      <a:lnTo>
                        <a:pt x="1237" y="61"/>
                      </a:lnTo>
                      <a:lnTo>
                        <a:pt x="1238" y="61"/>
                      </a:lnTo>
                      <a:lnTo>
                        <a:pt x="1238" y="61"/>
                      </a:lnTo>
                      <a:lnTo>
                        <a:pt x="1238" y="61"/>
                      </a:lnTo>
                      <a:lnTo>
                        <a:pt x="1242" y="62"/>
                      </a:lnTo>
                      <a:lnTo>
                        <a:pt x="1243" y="61"/>
                      </a:lnTo>
                      <a:lnTo>
                        <a:pt x="1243" y="61"/>
                      </a:lnTo>
                      <a:lnTo>
                        <a:pt x="1242" y="59"/>
                      </a:lnTo>
                      <a:lnTo>
                        <a:pt x="1241" y="58"/>
                      </a:lnTo>
                      <a:lnTo>
                        <a:pt x="1241" y="57"/>
                      </a:lnTo>
                      <a:lnTo>
                        <a:pt x="1241" y="55"/>
                      </a:lnTo>
                      <a:lnTo>
                        <a:pt x="1242" y="55"/>
                      </a:lnTo>
                      <a:lnTo>
                        <a:pt x="1243" y="55"/>
                      </a:lnTo>
                      <a:lnTo>
                        <a:pt x="1243" y="54"/>
                      </a:lnTo>
                      <a:lnTo>
                        <a:pt x="1247" y="54"/>
                      </a:lnTo>
                      <a:lnTo>
                        <a:pt x="1249" y="54"/>
                      </a:lnTo>
                      <a:lnTo>
                        <a:pt x="1249" y="53"/>
                      </a:lnTo>
                      <a:lnTo>
                        <a:pt x="1242" y="53"/>
                      </a:lnTo>
                      <a:lnTo>
                        <a:pt x="1241" y="53"/>
                      </a:lnTo>
                      <a:lnTo>
                        <a:pt x="1239" y="54"/>
                      </a:lnTo>
                      <a:lnTo>
                        <a:pt x="1237" y="54"/>
                      </a:lnTo>
                      <a:lnTo>
                        <a:pt x="1235" y="54"/>
                      </a:lnTo>
                      <a:lnTo>
                        <a:pt x="1235" y="54"/>
                      </a:lnTo>
                      <a:lnTo>
                        <a:pt x="1235" y="54"/>
                      </a:lnTo>
                      <a:lnTo>
                        <a:pt x="1234" y="54"/>
                      </a:lnTo>
                      <a:lnTo>
                        <a:pt x="1234" y="53"/>
                      </a:lnTo>
                      <a:lnTo>
                        <a:pt x="1232" y="54"/>
                      </a:lnTo>
                      <a:lnTo>
                        <a:pt x="1232" y="55"/>
                      </a:lnTo>
                      <a:lnTo>
                        <a:pt x="1229" y="55"/>
                      </a:lnTo>
                      <a:lnTo>
                        <a:pt x="1229" y="48"/>
                      </a:lnTo>
                      <a:lnTo>
                        <a:pt x="1230" y="48"/>
                      </a:lnTo>
                      <a:lnTo>
                        <a:pt x="1232" y="48"/>
                      </a:lnTo>
                      <a:lnTo>
                        <a:pt x="1232" y="49"/>
                      </a:lnTo>
                      <a:lnTo>
                        <a:pt x="1232" y="46"/>
                      </a:lnTo>
                      <a:lnTo>
                        <a:pt x="1235" y="48"/>
                      </a:lnTo>
                      <a:lnTo>
                        <a:pt x="1235" y="49"/>
                      </a:lnTo>
                      <a:lnTo>
                        <a:pt x="1239" y="49"/>
                      </a:lnTo>
                      <a:lnTo>
                        <a:pt x="1239" y="48"/>
                      </a:lnTo>
                      <a:lnTo>
                        <a:pt x="1241" y="48"/>
                      </a:lnTo>
                      <a:lnTo>
                        <a:pt x="1241" y="48"/>
                      </a:lnTo>
                      <a:lnTo>
                        <a:pt x="1241" y="48"/>
                      </a:lnTo>
                      <a:lnTo>
                        <a:pt x="1241" y="48"/>
                      </a:lnTo>
                      <a:lnTo>
                        <a:pt x="1242" y="48"/>
                      </a:lnTo>
                      <a:lnTo>
                        <a:pt x="1242" y="48"/>
                      </a:lnTo>
                      <a:lnTo>
                        <a:pt x="1243" y="46"/>
                      </a:lnTo>
                      <a:lnTo>
                        <a:pt x="1249" y="48"/>
                      </a:lnTo>
                      <a:lnTo>
                        <a:pt x="1259" y="46"/>
                      </a:lnTo>
                      <a:lnTo>
                        <a:pt x="1260" y="45"/>
                      </a:lnTo>
                      <a:lnTo>
                        <a:pt x="1262" y="45"/>
                      </a:lnTo>
                      <a:lnTo>
                        <a:pt x="1262" y="44"/>
                      </a:lnTo>
                      <a:lnTo>
                        <a:pt x="1256" y="44"/>
                      </a:lnTo>
                      <a:lnTo>
                        <a:pt x="1256" y="45"/>
                      </a:lnTo>
                      <a:lnTo>
                        <a:pt x="1253" y="44"/>
                      </a:lnTo>
                      <a:lnTo>
                        <a:pt x="1253" y="44"/>
                      </a:lnTo>
                      <a:lnTo>
                        <a:pt x="1251" y="44"/>
                      </a:lnTo>
                      <a:lnTo>
                        <a:pt x="1251" y="42"/>
                      </a:lnTo>
                      <a:lnTo>
                        <a:pt x="1251" y="41"/>
                      </a:lnTo>
                      <a:lnTo>
                        <a:pt x="1250" y="41"/>
                      </a:lnTo>
                      <a:lnTo>
                        <a:pt x="1249" y="41"/>
                      </a:lnTo>
                      <a:lnTo>
                        <a:pt x="1249" y="41"/>
                      </a:lnTo>
                      <a:lnTo>
                        <a:pt x="1243" y="41"/>
                      </a:lnTo>
                      <a:lnTo>
                        <a:pt x="1243" y="38"/>
                      </a:lnTo>
                      <a:lnTo>
                        <a:pt x="1243" y="36"/>
                      </a:lnTo>
                      <a:lnTo>
                        <a:pt x="1242" y="36"/>
                      </a:lnTo>
                      <a:lnTo>
                        <a:pt x="1241" y="37"/>
                      </a:lnTo>
                      <a:lnTo>
                        <a:pt x="1239" y="37"/>
                      </a:lnTo>
                      <a:lnTo>
                        <a:pt x="1239" y="36"/>
                      </a:lnTo>
                      <a:lnTo>
                        <a:pt x="1237" y="37"/>
                      </a:lnTo>
                      <a:lnTo>
                        <a:pt x="1237" y="41"/>
                      </a:lnTo>
                      <a:lnTo>
                        <a:pt x="1230" y="41"/>
                      </a:lnTo>
                      <a:lnTo>
                        <a:pt x="1230" y="44"/>
                      </a:lnTo>
                      <a:lnTo>
                        <a:pt x="1229" y="44"/>
                      </a:lnTo>
                      <a:lnTo>
                        <a:pt x="1229" y="44"/>
                      </a:lnTo>
                      <a:lnTo>
                        <a:pt x="1229" y="44"/>
                      </a:lnTo>
                      <a:lnTo>
                        <a:pt x="1228" y="44"/>
                      </a:lnTo>
                      <a:lnTo>
                        <a:pt x="1225" y="44"/>
                      </a:lnTo>
                      <a:lnTo>
                        <a:pt x="1222" y="44"/>
                      </a:lnTo>
                      <a:lnTo>
                        <a:pt x="1222" y="38"/>
                      </a:lnTo>
                      <a:lnTo>
                        <a:pt x="1222" y="38"/>
                      </a:lnTo>
                      <a:lnTo>
                        <a:pt x="1222" y="37"/>
                      </a:lnTo>
                      <a:lnTo>
                        <a:pt x="1221" y="37"/>
                      </a:lnTo>
                      <a:lnTo>
                        <a:pt x="1222" y="34"/>
                      </a:lnTo>
                      <a:lnTo>
                        <a:pt x="1220" y="33"/>
                      </a:lnTo>
                      <a:lnTo>
                        <a:pt x="1218" y="32"/>
                      </a:lnTo>
                      <a:lnTo>
                        <a:pt x="1216" y="32"/>
                      </a:lnTo>
                      <a:lnTo>
                        <a:pt x="1217" y="30"/>
                      </a:lnTo>
                      <a:lnTo>
                        <a:pt x="1217" y="28"/>
                      </a:lnTo>
                      <a:lnTo>
                        <a:pt x="1218" y="28"/>
                      </a:lnTo>
                      <a:lnTo>
                        <a:pt x="1218" y="28"/>
                      </a:lnTo>
                      <a:lnTo>
                        <a:pt x="1220" y="28"/>
                      </a:lnTo>
                      <a:lnTo>
                        <a:pt x="1220" y="27"/>
                      </a:lnTo>
                      <a:lnTo>
                        <a:pt x="1218" y="25"/>
                      </a:lnTo>
                      <a:lnTo>
                        <a:pt x="1218" y="24"/>
                      </a:lnTo>
                      <a:lnTo>
                        <a:pt x="1218" y="23"/>
                      </a:lnTo>
                      <a:lnTo>
                        <a:pt x="1217" y="23"/>
                      </a:lnTo>
                      <a:lnTo>
                        <a:pt x="1217" y="24"/>
                      </a:lnTo>
                      <a:lnTo>
                        <a:pt x="1216" y="24"/>
                      </a:lnTo>
                      <a:lnTo>
                        <a:pt x="1215" y="24"/>
                      </a:lnTo>
                      <a:lnTo>
                        <a:pt x="1216" y="20"/>
                      </a:lnTo>
                      <a:lnTo>
                        <a:pt x="1216" y="16"/>
                      </a:lnTo>
                      <a:lnTo>
                        <a:pt x="1217" y="16"/>
                      </a:lnTo>
                      <a:lnTo>
                        <a:pt x="1218" y="17"/>
                      </a:lnTo>
                      <a:lnTo>
                        <a:pt x="1218" y="17"/>
                      </a:lnTo>
                      <a:lnTo>
                        <a:pt x="1220" y="17"/>
                      </a:lnTo>
                      <a:lnTo>
                        <a:pt x="1220" y="17"/>
                      </a:lnTo>
                      <a:lnTo>
                        <a:pt x="1221" y="16"/>
                      </a:lnTo>
                      <a:lnTo>
                        <a:pt x="1222" y="16"/>
                      </a:lnTo>
                      <a:lnTo>
                        <a:pt x="1222" y="15"/>
                      </a:lnTo>
                      <a:lnTo>
                        <a:pt x="1226" y="16"/>
                      </a:lnTo>
                      <a:lnTo>
                        <a:pt x="1226" y="16"/>
                      </a:lnTo>
                      <a:lnTo>
                        <a:pt x="1228" y="16"/>
                      </a:lnTo>
                      <a:lnTo>
                        <a:pt x="1228" y="15"/>
                      </a:lnTo>
                      <a:lnTo>
                        <a:pt x="1229" y="15"/>
                      </a:lnTo>
                      <a:lnTo>
                        <a:pt x="1229" y="16"/>
                      </a:lnTo>
                      <a:lnTo>
                        <a:pt x="1232" y="16"/>
                      </a:lnTo>
                      <a:lnTo>
                        <a:pt x="1232" y="19"/>
                      </a:lnTo>
                      <a:lnTo>
                        <a:pt x="1230" y="19"/>
                      </a:lnTo>
                      <a:lnTo>
                        <a:pt x="1228" y="19"/>
                      </a:lnTo>
                      <a:lnTo>
                        <a:pt x="1226" y="20"/>
                      </a:lnTo>
                      <a:lnTo>
                        <a:pt x="1226" y="20"/>
                      </a:lnTo>
                      <a:lnTo>
                        <a:pt x="1228" y="20"/>
                      </a:lnTo>
                      <a:lnTo>
                        <a:pt x="1229" y="21"/>
                      </a:lnTo>
                      <a:lnTo>
                        <a:pt x="1229" y="23"/>
                      </a:lnTo>
                      <a:lnTo>
                        <a:pt x="1232" y="23"/>
                      </a:lnTo>
                      <a:lnTo>
                        <a:pt x="1232" y="24"/>
                      </a:lnTo>
                      <a:lnTo>
                        <a:pt x="1232" y="24"/>
                      </a:lnTo>
                      <a:lnTo>
                        <a:pt x="1232" y="24"/>
                      </a:lnTo>
                      <a:lnTo>
                        <a:pt x="1232" y="25"/>
                      </a:lnTo>
                      <a:lnTo>
                        <a:pt x="1234" y="25"/>
                      </a:lnTo>
                      <a:lnTo>
                        <a:pt x="1233" y="21"/>
                      </a:lnTo>
                      <a:lnTo>
                        <a:pt x="1234" y="19"/>
                      </a:lnTo>
                      <a:lnTo>
                        <a:pt x="1235" y="17"/>
                      </a:lnTo>
                      <a:lnTo>
                        <a:pt x="1237" y="17"/>
                      </a:lnTo>
                      <a:lnTo>
                        <a:pt x="1239" y="17"/>
                      </a:lnTo>
                      <a:lnTo>
                        <a:pt x="1241" y="19"/>
                      </a:lnTo>
                      <a:lnTo>
                        <a:pt x="1241" y="20"/>
                      </a:lnTo>
                      <a:lnTo>
                        <a:pt x="1242" y="21"/>
                      </a:lnTo>
                      <a:lnTo>
                        <a:pt x="1242" y="23"/>
                      </a:lnTo>
                      <a:lnTo>
                        <a:pt x="1242" y="24"/>
                      </a:lnTo>
                      <a:lnTo>
                        <a:pt x="1246" y="28"/>
                      </a:lnTo>
                      <a:lnTo>
                        <a:pt x="1246" y="29"/>
                      </a:lnTo>
                      <a:lnTo>
                        <a:pt x="1247" y="29"/>
                      </a:lnTo>
                      <a:lnTo>
                        <a:pt x="1247" y="30"/>
                      </a:lnTo>
                      <a:lnTo>
                        <a:pt x="1249" y="30"/>
                      </a:lnTo>
                      <a:lnTo>
                        <a:pt x="1249" y="33"/>
                      </a:lnTo>
                      <a:lnTo>
                        <a:pt x="1250" y="33"/>
                      </a:lnTo>
                      <a:lnTo>
                        <a:pt x="1250" y="34"/>
                      </a:lnTo>
                      <a:lnTo>
                        <a:pt x="1251" y="34"/>
                      </a:lnTo>
                      <a:lnTo>
                        <a:pt x="1251" y="33"/>
                      </a:lnTo>
                      <a:lnTo>
                        <a:pt x="1250" y="33"/>
                      </a:lnTo>
                      <a:lnTo>
                        <a:pt x="1250" y="29"/>
                      </a:lnTo>
                      <a:lnTo>
                        <a:pt x="1249" y="28"/>
                      </a:lnTo>
                      <a:lnTo>
                        <a:pt x="1249" y="27"/>
                      </a:lnTo>
                      <a:lnTo>
                        <a:pt x="1247" y="27"/>
                      </a:lnTo>
                      <a:lnTo>
                        <a:pt x="1246" y="19"/>
                      </a:lnTo>
                      <a:lnTo>
                        <a:pt x="1249" y="17"/>
                      </a:lnTo>
                      <a:lnTo>
                        <a:pt x="1251" y="16"/>
                      </a:lnTo>
                      <a:lnTo>
                        <a:pt x="1251" y="15"/>
                      </a:lnTo>
                      <a:lnTo>
                        <a:pt x="1253" y="13"/>
                      </a:lnTo>
                      <a:lnTo>
                        <a:pt x="1254" y="13"/>
                      </a:lnTo>
                      <a:lnTo>
                        <a:pt x="1254" y="12"/>
                      </a:lnTo>
                      <a:lnTo>
                        <a:pt x="1255" y="11"/>
                      </a:lnTo>
                      <a:close/>
                      <a:moveTo>
                        <a:pt x="1590" y="8"/>
                      </a:moveTo>
                      <a:lnTo>
                        <a:pt x="1592" y="10"/>
                      </a:lnTo>
                      <a:lnTo>
                        <a:pt x="1592" y="10"/>
                      </a:lnTo>
                      <a:lnTo>
                        <a:pt x="1592" y="10"/>
                      </a:lnTo>
                      <a:lnTo>
                        <a:pt x="1590" y="10"/>
                      </a:lnTo>
                      <a:lnTo>
                        <a:pt x="1590" y="8"/>
                      </a:lnTo>
                      <a:close/>
                      <a:moveTo>
                        <a:pt x="1599" y="7"/>
                      </a:moveTo>
                      <a:lnTo>
                        <a:pt x="1602" y="7"/>
                      </a:lnTo>
                      <a:lnTo>
                        <a:pt x="1602" y="8"/>
                      </a:lnTo>
                      <a:lnTo>
                        <a:pt x="1602" y="10"/>
                      </a:lnTo>
                      <a:lnTo>
                        <a:pt x="1599" y="10"/>
                      </a:lnTo>
                      <a:lnTo>
                        <a:pt x="1599" y="7"/>
                      </a:lnTo>
                      <a:close/>
                      <a:moveTo>
                        <a:pt x="218" y="7"/>
                      </a:moveTo>
                      <a:lnTo>
                        <a:pt x="222" y="7"/>
                      </a:lnTo>
                      <a:lnTo>
                        <a:pt x="222" y="10"/>
                      </a:lnTo>
                      <a:lnTo>
                        <a:pt x="222" y="11"/>
                      </a:lnTo>
                      <a:lnTo>
                        <a:pt x="224" y="12"/>
                      </a:lnTo>
                      <a:lnTo>
                        <a:pt x="225" y="13"/>
                      </a:lnTo>
                      <a:lnTo>
                        <a:pt x="226" y="15"/>
                      </a:lnTo>
                      <a:lnTo>
                        <a:pt x="226" y="17"/>
                      </a:lnTo>
                      <a:lnTo>
                        <a:pt x="224" y="17"/>
                      </a:lnTo>
                      <a:lnTo>
                        <a:pt x="224" y="17"/>
                      </a:lnTo>
                      <a:lnTo>
                        <a:pt x="224" y="16"/>
                      </a:lnTo>
                      <a:lnTo>
                        <a:pt x="224" y="15"/>
                      </a:lnTo>
                      <a:lnTo>
                        <a:pt x="222" y="15"/>
                      </a:lnTo>
                      <a:lnTo>
                        <a:pt x="222" y="15"/>
                      </a:lnTo>
                      <a:lnTo>
                        <a:pt x="222" y="15"/>
                      </a:lnTo>
                      <a:lnTo>
                        <a:pt x="221" y="15"/>
                      </a:lnTo>
                      <a:lnTo>
                        <a:pt x="220" y="15"/>
                      </a:lnTo>
                      <a:lnTo>
                        <a:pt x="220" y="13"/>
                      </a:lnTo>
                      <a:lnTo>
                        <a:pt x="220" y="12"/>
                      </a:lnTo>
                      <a:lnTo>
                        <a:pt x="220" y="11"/>
                      </a:lnTo>
                      <a:lnTo>
                        <a:pt x="218" y="11"/>
                      </a:lnTo>
                      <a:lnTo>
                        <a:pt x="218" y="7"/>
                      </a:lnTo>
                      <a:close/>
                      <a:moveTo>
                        <a:pt x="933" y="7"/>
                      </a:moveTo>
                      <a:lnTo>
                        <a:pt x="936" y="7"/>
                      </a:lnTo>
                      <a:lnTo>
                        <a:pt x="936" y="8"/>
                      </a:lnTo>
                      <a:lnTo>
                        <a:pt x="937" y="8"/>
                      </a:lnTo>
                      <a:lnTo>
                        <a:pt x="937" y="8"/>
                      </a:lnTo>
                      <a:lnTo>
                        <a:pt x="936" y="8"/>
                      </a:lnTo>
                      <a:lnTo>
                        <a:pt x="936" y="10"/>
                      </a:lnTo>
                      <a:lnTo>
                        <a:pt x="933" y="10"/>
                      </a:lnTo>
                      <a:lnTo>
                        <a:pt x="933" y="8"/>
                      </a:lnTo>
                      <a:lnTo>
                        <a:pt x="933" y="7"/>
                      </a:lnTo>
                      <a:close/>
                      <a:moveTo>
                        <a:pt x="1618" y="6"/>
                      </a:moveTo>
                      <a:lnTo>
                        <a:pt x="1622" y="6"/>
                      </a:lnTo>
                      <a:lnTo>
                        <a:pt x="1622" y="7"/>
                      </a:lnTo>
                      <a:lnTo>
                        <a:pt x="1623" y="7"/>
                      </a:lnTo>
                      <a:lnTo>
                        <a:pt x="1623" y="8"/>
                      </a:lnTo>
                      <a:lnTo>
                        <a:pt x="1619" y="11"/>
                      </a:lnTo>
                      <a:lnTo>
                        <a:pt x="1620" y="11"/>
                      </a:lnTo>
                      <a:lnTo>
                        <a:pt x="1622" y="12"/>
                      </a:lnTo>
                      <a:lnTo>
                        <a:pt x="1622" y="12"/>
                      </a:lnTo>
                      <a:lnTo>
                        <a:pt x="1620" y="12"/>
                      </a:lnTo>
                      <a:lnTo>
                        <a:pt x="1620" y="13"/>
                      </a:lnTo>
                      <a:lnTo>
                        <a:pt x="1618" y="13"/>
                      </a:lnTo>
                      <a:lnTo>
                        <a:pt x="1618" y="12"/>
                      </a:lnTo>
                      <a:lnTo>
                        <a:pt x="1616" y="12"/>
                      </a:lnTo>
                      <a:lnTo>
                        <a:pt x="1615" y="12"/>
                      </a:lnTo>
                      <a:lnTo>
                        <a:pt x="1613" y="12"/>
                      </a:lnTo>
                      <a:lnTo>
                        <a:pt x="1611" y="12"/>
                      </a:lnTo>
                      <a:lnTo>
                        <a:pt x="1611" y="11"/>
                      </a:lnTo>
                      <a:lnTo>
                        <a:pt x="1611" y="8"/>
                      </a:lnTo>
                      <a:lnTo>
                        <a:pt x="1613" y="8"/>
                      </a:lnTo>
                      <a:lnTo>
                        <a:pt x="1613" y="8"/>
                      </a:lnTo>
                      <a:lnTo>
                        <a:pt x="1615" y="8"/>
                      </a:lnTo>
                      <a:lnTo>
                        <a:pt x="1616" y="7"/>
                      </a:lnTo>
                      <a:lnTo>
                        <a:pt x="1616" y="7"/>
                      </a:lnTo>
                      <a:lnTo>
                        <a:pt x="1616" y="7"/>
                      </a:lnTo>
                      <a:lnTo>
                        <a:pt x="1616" y="7"/>
                      </a:lnTo>
                      <a:lnTo>
                        <a:pt x="1618" y="7"/>
                      </a:lnTo>
                      <a:lnTo>
                        <a:pt x="1618" y="7"/>
                      </a:lnTo>
                      <a:lnTo>
                        <a:pt x="1618" y="6"/>
                      </a:lnTo>
                      <a:close/>
                      <a:moveTo>
                        <a:pt x="279" y="6"/>
                      </a:moveTo>
                      <a:lnTo>
                        <a:pt x="279" y="7"/>
                      </a:lnTo>
                      <a:lnTo>
                        <a:pt x="279" y="7"/>
                      </a:lnTo>
                      <a:lnTo>
                        <a:pt x="277" y="8"/>
                      </a:lnTo>
                      <a:lnTo>
                        <a:pt x="279" y="8"/>
                      </a:lnTo>
                      <a:lnTo>
                        <a:pt x="279" y="8"/>
                      </a:lnTo>
                      <a:lnTo>
                        <a:pt x="280" y="8"/>
                      </a:lnTo>
                      <a:lnTo>
                        <a:pt x="280" y="7"/>
                      </a:lnTo>
                      <a:lnTo>
                        <a:pt x="281" y="7"/>
                      </a:lnTo>
                      <a:lnTo>
                        <a:pt x="281" y="7"/>
                      </a:lnTo>
                      <a:lnTo>
                        <a:pt x="280" y="7"/>
                      </a:lnTo>
                      <a:lnTo>
                        <a:pt x="280" y="6"/>
                      </a:lnTo>
                      <a:lnTo>
                        <a:pt x="280" y="6"/>
                      </a:lnTo>
                      <a:lnTo>
                        <a:pt x="279" y="6"/>
                      </a:lnTo>
                      <a:close/>
                      <a:moveTo>
                        <a:pt x="1584" y="4"/>
                      </a:moveTo>
                      <a:lnTo>
                        <a:pt x="1586" y="7"/>
                      </a:lnTo>
                      <a:lnTo>
                        <a:pt x="1589" y="7"/>
                      </a:lnTo>
                      <a:lnTo>
                        <a:pt x="1588" y="11"/>
                      </a:lnTo>
                      <a:lnTo>
                        <a:pt x="1586" y="11"/>
                      </a:lnTo>
                      <a:lnTo>
                        <a:pt x="1584" y="11"/>
                      </a:lnTo>
                      <a:lnTo>
                        <a:pt x="1581" y="10"/>
                      </a:lnTo>
                      <a:lnTo>
                        <a:pt x="1580" y="10"/>
                      </a:lnTo>
                      <a:lnTo>
                        <a:pt x="1577" y="8"/>
                      </a:lnTo>
                      <a:lnTo>
                        <a:pt x="1576" y="7"/>
                      </a:lnTo>
                      <a:lnTo>
                        <a:pt x="1577" y="7"/>
                      </a:lnTo>
                      <a:lnTo>
                        <a:pt x="1580" y="7"/>
                      </a:lnTo>
                      <a:lnTo>
                        <a:pt x="1580" y="6"/>
                      </a:lnTo>
                      <a:lnTo>
                        <a:pt x="1581" y="6"/>
                      </a:lnTo>
                      <a:lnTo>
                        <a:pt x="1582" y="4"/>
                      </a:lnTo>
                      <a:lnTo>
                        <a:pt x="1584" y="4"/>
                      </a:lnTo>
                      <a:close/>
                      <a:moveTo>
                        <a:pt x="1311" y="4"/>
                      </a:moveTo>
                      <a:lnTo>
                        <a:pt x="1313" y="4"/>
                      </a:lnTo>
                      <a:lnTo>
                        <a:pt x="1313" y="6"/>
                      </a:lnTo>
                      <a:lnTo>
                        <a:pt x="1313" y="6"/>
                      </a:lnTo>
                      <a:lnTo>
                        <a:pt x="1313" y="6"/>
                      </a:lnTo>
                      <a:lnTo>
                        <a:pt x="1313" y="7"/>
                      </a:lnTo>
                      <a:lnTo>
                        <a:pt x="1311" y="7"/>
                      </a:lnTo>
                      <a:lnTo>
                        <a:pt x="1311" y="4"/>
                      </a:lnTo>
                      <a:close/>
                      <a:moveTo>
                        <a:pt x="1626" y="2"/>
                      </a:moveTo>
                      <a:lnTo>
                        <a:pt x="1627" y="3"/>
                      </a:lnTo>
                      <a:lnTo>
                        <a:pt x="1636" y="4"/>
                      </a:lnTo>
                      <a:lnTo>
                        <a:pt x="1636" y="7"/>
                      </a:lnTo>
                      <a:lnTo>
                        <a:pt x="1633" y="7"/>
                      </a:lnTo>
                      <a:lnTo>
                        <a:pt x="1631" y="8"/>
                      </a:lnTo>
                      <a:lnTo>
                        <a:pt x="1630" y="10"/>
                      </a:lnTo>
                      <a:lnTo>
                        <a:pt x="1628" y="12"/>
                      </a:lnTo>
                      <a:lnTo>
                        <a:pt x="1627" y="11"/>
                      </a:lnTo>
                      <a:lnTo>
                        <a:pt x="1626" y="11"/>
                      </a:lnTo>
                      <a:lnTo>
                        <a:pt x="1624" y="11"/>
                      </a:lnTo>
                      <a:lnTo>
                        <a:pt x="1624" y="7"/>
                      </a:lnTo>
                      <a:lnTo>
                        <a:pt x="1623" y="3"/>
                      </a:lnTo>
                      <a:lnTo>
                        <a:pt x="1626" y="2"/>
                      </a:lnTo>
                      <a:close/>
                      <a:moveTo>
                        <a:pt x="1590" y="2"/>
                      </a:moveTo>
                      <a:lnTo>
                        <a:pt x="1592" y="2"/>
                      </a:lnTo>
                      <a:lnTo>
                        <a:pt x="1593" y="2"/>
                      </a:lnTo>
                      <a:lnTo>
                        <a:pt x="1592" y="4"/>
                      </a:lnTo>
                      <a:lnTo>
                        <a:pt x="1590" y="4"/>
                      </a:lnTo>
                      <a:lnTo>
                        <a:pt x="1589" y="2"/>
                      </a:lnTo>
                      <a:lnTo>
                        <a:pt x="1590" y="2"/>
                      </a:lnTo>
                      <a:close/>
                      <a:moveTo>
                        <a:pt x="1290" y="0"/>
                      </a:moveTo>
                      <a:lnTo>
                        <a:pt x="1292" y="2"/>
                      </a:lnTo>
                      <a:lnTo>
                        <a:pt x="1292" y="3"/>
                      </a:lnTo>
                      <a:lnTo>
                        <a:pt x="1294" y="4"/>
                      </a:lnTo>
                      <a:lnTo>
                        <a:pt x="1294" y="3"/>
                      </a:lnTo>
                      <a:lnTo>
                        <a:pt x="1297" y="3"/>
                      </a:lnTo>
                      <a:lnTo>
                        <a:pt x="1297" y="4"/>
                      </a:lnTo>
                      <a:lnTo>
                        <a:pt x="1298" y="6"/>
                      </a:lnTo>
                      <a:lnTo>
                        <a:pt x="1298" y="7"/>
                      </a:lnTo>
                      <a:lnTo>
                        <a:pt x="1302" y="7"/>
                      </a:lnTo>
                      <a:lnTo>
                        <a:pt x="1304" y="8"/>
                      </a:lnTo>
                      <a:lnTo>
                        <a:pt x="1305" y="10"/>
                      </a:lnTo>
                      <a:lnTo>
                        <a:pt x="1307" y="8"/>
                      </a:lnTo>
                      <a:lnTo>
                        <a:pt x="1309" y="8"/>
                      </a:lnTo>
                      <a:lnTo>
                        <a:pt x="1310" y="11"/>
                      </a:lnTo>
                      <a:lnTo>
                        <a:pt x="1313" y="11"/>
                      </a:lnTo>
                      <a:lnTo>
                        <a:pt x="1313" y="12"/>
                      </a:lnTo>
                      <a:lnTo>
                        <a:pt x="1315" y="12"/>
                      </a:lnTo>
                      <a:lnTo>
                        <a:pt x="1315" y="12"/>
                      </a:lnTo>
                      <a:lnTo>
                        <a:pt x="1317" y="12"/>
                      </a:lnTo>
                      <a:lnTo>
                        <a:pt x="1317" y="13"/>
                      </a:lnTo>
                      <a:lnTo>
                        <a:pt x="1318" y="13"/>
                      </a:lnTo>
                      <a:lnTo>
                        <a:pt x="1318" y="13"/>
                      </a:lnTo>
                      <a:lnTo>
                        <a:pt x="1318" y="13"/>
                      </a:lnTo>
                      <a:lnTo>
                        <a:pt x="1321" y="12"/>
                      </a:lnTo>
                      <a:lnTo>
                        <a:pt x="1322" y="10"/>
                      </a:lnTo>
                      <a:lnTo>
                        <a:pt x="1322" y="8"/>
                      </a:lnTo>
                      <a:lnTo>
                        <a:pt x="1322" y="8"/>
                      </a:lnTo>
                      <a:lnTo>
                        <a:pt x="1322" y="8"/>
                      </a:lnTo>
                      <a:lnTo>
                        <a:pt x="1323" y="8"/>
                      </a:lnTo>
                      <a:lnTo>
                        <a:pt x="1323" y="11"/>
                      </a:lnTo>
                      <a:lnTo>
                        <a:pt x="1323" y="11"/>
                      </a:lnTo>
                      <a:lnTo>
                        <a:pt x="1323" y="11"/>
                      </a:lnTo>
                      <a:lnTo>
                        <a:pt x="1325" y="11"/>
                      </a:lnTo>
                      <a:lnTo>
                        <a:pt x="1326" y="4"/>
                      </a:lnTo>
                      <a:lnTo>
                        <a:pt x="1326" y="4"/>
                      </a:lnTo>
                      <a:lnTo>
                        <a:pt x="1327" y="7"/>
                      </a:lnTo>
                      <a:lnTo>
                        <a:pt x="1328" y="8"/>
                      </a:lnTo>
                      <a:lnTo>
                        <a:pt x="1328" y="10"/>
                      </a:lnTo>
                      <a:lnTo>
                        <a:pt x="1328" y="11"/>
                      </a:lnTo>
                      <a:lnTo>
                        <a:pt x="1327" y="12"/>
                      </a:lnTo>
                      <a:lnTo>
                        <a:pt x="1327" y="13"/>
                      </a:lnTo>
                      <a:lnTo>
                        <a:pt x="1331" y="12"/>
                      </a:lnTo>
                      <a:lnTo>
                        <a:pt x="1332" y="11"/>
                      </a:lnTo>
                      <a:lnTo>
                        <a:pt x="1332" y="11"/>
                      </a:lnTo>
                      <a:lnTo>
                        <a:pt x="1334" y="10"/>
                      </a:lnTo>
                      <a:lnTo>
                        <a:pt x="1335" y="8"/>
                      </a:lnTo>
                      <a:lnTo>
                        <a:pt x="1336" y="8"/>
                      </a:lnTo>
                      <a:lnTo>
                        <a:pt x="1338" y="7"/>
                      </a:lnTo>
                      <a:lnTo>
                        <a:pt x="1338" y="8"/>
                      </a:lnTo>
                      <a:lnTo>
                        <a:pt x="1336" y="10"/>
                      </a:lnTo>
                      <a:lnTo>
                        <a:pt x="1336" y="12"/>
                      </a:lnTo>
                      <a:lnTo>
                        <a:pt x="1340" y="11"/>
                      </a:lnTo>
                      <a:lnTo>
                        <a:pt x="1340" y="8"/>
                      </a:lnTo>
                      <a:lnTo>
                        <a:pt x="1344" y="8"/>
                      </a:lnTo>
                      <a:lnTo>
                        <a:pt x="1343" y="11"/>
                      </a:lnTo>
                      <a:lnTo>
                        <a:pt x="1351" y="12"/>
                      </a:lnTo>
                      <a:lnTo>
                        <a:pt x="1351" y="13"/>
                      </a:lnTo>
                      <a:lnTo>
                        <a:pt x="1352" y="13"/>
                      </a:lnTo>
                      <a:lnTo>
                        <a:pt x="1352" y="13"/>
                      </a:lnTo>
                      <a:lnTo>
                        <a:pt x="1352" y="12"/>
                      </a:lnTo>
                      <a:lnTo>
                        <a:pt x="1356" y="12"/>
                      </a:lnTo>
                      <a:lnTo>
                        <a:pt x="1356" y="13"/>
                      </a:lnTo>
                      <a:lnTo>
                        <a:pt x="1355" y="15"/>
                      </a:lnTo>
                      <a:lnTo>
                        <a:pt x="1353" y="15"/>
                      </a:lnTo>
                      <a:lnTo>
                        <a:pt x="1353" y="17"/>
                      </a:lnTo>
                      <a:lnTo>
                        <a:pt x="1351" y="20"/>
                      </a:lnTo>
                      <a:lnTo>
                        <a:pt x="1349" y="21"/>
                      </a:lnTo>
                      <a:lnTo>
                        <a:pt x="1345" y="21"/>
                      </a:lnTo>
                      <a:lnTo>
                        <a:pt x="1345" y="24"/>
                      </a:lnTo>
                      <a:lnTo>
                        <a:pt x="1347" y="24"/>
                      </a:lnTo>
                      <a:lnTo>
                        <a:pt x="1345" y="25"/>
                      </a:lnTo>
                      <a:lnTo>
                        <a:pt x="1343" y="27"/>
                      </a:lnTo>
                      <a:lnTo>
                        <a:pt x="1339" y="27"/>
                      </a:lnTo>
                      <a:lnTo>
                        <a:pt x="1335" y="28"/>
                      </a:lnTo>
                      <a:lnTo>
                        <a:pt x="1336" y="32"/>
                      </a:lnTo>
                      <a:lnTo>
                        <a:pt x="1335" y="32"/>
                      </a:lnTo>
                      <a:lnTo>
                        <a:pt x="1332" y="33"/>
                      </a:lnTo>
                      <a:lnTo>
                        <a:pt x="1330" y="33"/>
                      </a:lnTo>
                      <a:lnTo>
                        <a:pt x="1327" y="33"/>
                      </a:lnTo>
                      <a:lnTo>
                        <a:pt x="1327" y="33"/>
                      </a:lnTo>
                      <a:lnTo>
                        <a:pt x="1325" y="33"/>
                      </a:lnTo>
                      <a:lnTo>
                        <a:pt x="1322" y="33"/>
                      </a:lnTo>
                      <a:lnTo>
                        <a:pt x="1319" y="33"/>
                      </a:lnTo>
                      <a:lnTo>
                        <a:pt x="1317" y="33"/>
                      </a:lnTo>
                      <a:lnTo>
                        <a:pt x="1315" y="33"/>
                      </a:lnTo>
                      <a:lnTo>
                        <a:pt x="1315" y="32"/>
                      </a:lnTo>
                      <a:lnTo>
                        <a:pt x="1313" y="32"/>
                      </a:lnTo>
                      <a:lnTo>
                        <a:pt x="1313" y="32"/>
                      </a:lnTo>
                      <a:lnTo>
                        <a:pt x="1307" y="32"/>
                      </a:lnTo>
                      <a:lnTo>
                        <a:pt x="1307" y="30"/>
                      </a:lnTo>
                      <a:lnTo>
                        <a:pt x="1306" y="30"/>
                      </a:lnTo>
                      <a:lnTo>
                        <a:pt x="1305" y="29"/>
                      </a:lnTo>
                      <a:lnTo>
                        <a:pt x="1298" y="29"/>
                      </a:lnTo>
                      <a:lnTo>
                        <a:pt x="1298" y="29"/>
                      </a:lnTo>
                      <a:lnTo>
                        <a:pt x="1297" y="29"/>
                      </a:lnTo>
                      <a:lnTo>
                        <a:pt x="1297" y="28"/>
                      </a:lnTo>
                      <a:lnTo>
                        <a:pt x="1292" y="29"/>
                      </a:lnTo>
                      <a:lnTo>
                        <a:pt x="1292" y="28"/>
                      </a:lnTo>
                      <a:lnTo>
                        <a:pt x="1290" y="28"/>
                      </a:lnTo>
                      <a:lnTo>
                        <a:pt x="1289" y="28"/>
                      </a:lnTo>
                      <a:lnTo>
                        <a:pt x="1289" y="29"/>
                      </a:lnTo>
                      <a:lnTo>
                        <a:pt x="1289" y="29"/>
                      </a:lnTo>
                      <a:lnTo>
                        <a:pt x="1289" y="29"/>
                      </a:lnTo>
                      <a:lnTo>
                        <a:pt x="1289" y="28"/>
                      </a:lnTo>
                      <a:lnTo>
                        <a:pt x="1289" y="28"/>
                      </a:lnTo>
                      <a:lnTo>
                        <a:pt x="1285" y="28"/>
                      </a:lnTo>
                      <a:lnTo>
                        <a:pt x="1285" y="27"/>
                      </a:lnTo>
                      <a:lnTo>
                        <a:pt x="1284" y="27"/>
                      </a:lnTo>
                      <a:lnTo>
                        <a:pt x="1284" y="24"/>
                      </a:lnTo>
                      <a:lnTo>
                        <a:pt x="1284" y="24"/>
                      </a:lnTo>
                      <a:lnTo>
                        <a:pt x="1285" y="23"/>
                      </a:lnTo>
                      <a:lnTo>
                        <a:pt x="1287" y="24"/>
                      </a:lnTo>
                      <a:lnTo>
                        <a:pt x="1289" y="24"/>
                      </a:lnTo>
                      <a:lnTo>
                        <a:pt x="1292" y="25"/>
                      </a:lnTo>
                      <a:lnTo>
                        <a:pt x="1290" y="23"/>
                      </a:lnTo>
                      <a:lnTo>
                        <a:pt x="1297" y="23"/>
                      </a:lnTo>
                      <a:lnTo>
                        <a:pt x="1297" y="23"/>
                      </a:lnTo>
                      <a:lnTo>
                        <a:pt x="1300" y="23"/>
                      </a:lnTo>
                      <a:lnTo>
                        <a:pt x="1300" y="21"/>
                      </a:lnTo>
                      <a:lnTo>
                        <a:pt x="1301" y="21"/>
                      </a:lnTo>
                      <a:lnTo>
                        <a:pt x="1301" y="21"/>
                      </a:lnTo>
                      <a:lnTo>
                        <a:pt x="1301" y="20"/>
                      </a:lnTo>
                      <a:lnTo>
                        <a:pt x="1298" y="20"/>
                      </a:lnTo>
                      <a:lnTo>
                        <a:pt x="1294" y="20"/>
                      </a:lnTo>
                      <a:lnTo>
                        <a:pt x="1289" y="20"/>
                      </a:lnTo>
                      <a:lnTo>
                        <a:pt x="1288" y="20"/>
                      </a:lnTo>
                      <a:lnTo>
                        <a:pt x="1285" y="21"/>
                      </a:lnTo>
                      <a:lnTo>
                        <a:pt x="1283" y="21"/>
                      </a:lnTo>
                      <a:lnTo>
                        <a:pt x="1281" y="21"/>
                      </a:lnTo>
                      <a:lnTo>
                        <a:pt x="1281" y="21"/>
                      </a:lnTo>
                      <a:lnTo>
                        <a:pt x="1279" y="21"/>
                      </a:lnTo>
                      <a:lnTo>
                        <a:pt x="1279" y="20"/>
                      </a:lnTo>
                      <a:lnTo>
                        <a:pt x="1279" y="20"/>
                      </a:lnTo>
                      <a:lnTo>
                        <a:pt x="1277" y="20"/>
                      </a:lnTo>
                      <a:lnTo>
                        <a:pt x="1276" y="16"/>
                      </a:lnTo>
                      <a:lnTo>
                        <a:pt x="1281" y="16"/>
                      </a:lnTo>
                      <a:lnTo>
                        <a:pt x="1281" y="12"/>
                      </a:lnTo>
                      <a:lnTo>
                        <a:pt x="1277" y="12"/>
                      </a:lnTo>
                      <a:lnTo>
                        <a:pt x="1277" y="12"/>
                      </a:lnTo>
                      <a:lnTo>
                        <a:pt x="1276" y="12"/>
                      </a:lnTo>
                      <a:lnTo>
                        <a:pt x="1276" y="11"/>
                      </a:lnTo>
                      <a:lnTo>
                        <a:pt x="1276" y="11"/>
                      </a:lnTo>
                      <a:lnTo>
                        <a:pt x="1275" y="11"/>
                      </a:lnTo>
                      <a:lnTo>
                        <a:pt x="1275" y="12"/>
                      </a:lnTo>
                      <a:lnTo>
                        <a:pt x="1272" y="11"/>
                      </a:lnTo>
                      <a:lnTo>
                        <a:pt x="1272" y="10"/>
                      </a:lnTo>
                      <a:lnTo>
                        <a:pt x="1272" y="8"/>
                      </a:lnTo>
                      <a:lnTo>
                        <a:pt x="1281" y="10"/>
                      </a:lnTo>
                      <a:lnTo>
                        <a:pt x="1281" y="12"/>
                      </a:lnTo>
                      <a:lnTo>
                        <a:pt x="1285" y="12"/>
                      </a:lnTo>
                      <a:lnTo>
                        <a:pt x="1285" y="7"/>
                      </a:lnTo>
                      <a:lnTo>
                        <a:pt x="1289" y="7"/>
                      </a:lnTo>
                      <a:lnTo>
                        <a:pt x="1290" y="6"/>
                      </a:lnTo>
                      <a:lnTo>
                        <a:pt x="1289" y="6"/>
                      </a:lnTo>
                      <a:lnTo>
                        <a:pt x="1289" y="4"/>
                      </a:lnTo>
                      <a:lnTo>
                        <a:pt x="1289" y="4"/>
                      </a:lnTo>
                      <a:lnTo>
                        <a:pt x="1288" y="4"/>
                      </a:lnTo>
                      <a:lnTo>
                        <a:pt x="1288" y="2"/>
                      </a:lnTo>
                      <a:lnTo>
                        <a:pt x="1289" y="2"/>
                      </a:lnTo>
                      <a:lnTo>
                        <a:pt x="1290" y="0"/>
                      </a:lnTo>
                      <a:close/>
                      <a:moveTo>
                        <a:pt x="1586" y="0"/>
                      </a:moveTo>
                      <a:lnTo>
                        <a:pt x="1588" y="0"/>
                      </a:lnTo>
                      <a:lnTo>
                        <a:pt x="1588" y="0"/>
                      </a:lnTo>
                      <a:lnTo>
                        <a:pt x="1588" y="0"/>
                      </a:lnTo>
                      <a:lnTo>
                        <a:pt x="1588" y="2"/>
                      </a:lnTo>
                      <a:lnTo>
                        <a:pt x="1586" y="2"/>
                      </a:lnTo>
                      <a:lnTo>
                        <a:pt x="1586" y="0"/>
                      </a:lnTo>
                      <a:lnTo>
                        <a:pt x="1586"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8">
                  <a:extLst>
                    <a:ext uri="{FF2B5EF4-FFF2-40B4-BE49-F238E27FC236}">
                      <a16:creationId xmlns:a16="http://schemas.microsoft.com/office/drawing/2014/main" xmlns="" id="{5D202D07-D5B8-404F-9DC7-62A1C2011561}"/>
                    </a:ext>
                  </a:extLst>
                </p:cNvPr>
                <p:cNvSpPr>
                  <a:spLocks noEditPoints="1"/>
                </p:cNvSpPr>
                <p:nvPr/>
              </p:nvSpPr>
              <p:spPr bwMode="auto">
                <a:xfrm>
                  <a:off x="4464050" y="1165679"/>
                  <a:ext cx="2781300" cy="201613"/>
                </a:xfrm>
                <a:custGeom>
                  <a:avLst/>
                  <a:gdLst>
                    <a:gd name="T0" fmla="*/ 1299 w 1752"/>
                    <a:gd name="T1" fmla="*/ 59 h 127"/>
                    <a:gd name="T2" fmla="*/ 1300 w 1752"/>
                    <a:gd name="T3" fmla="*/ 52 h 127"/>
                    <a:gd name="T4" fmla="*/ 1270 w 1752"/>
                    <a:gd name="T5" fmla="*/ 51 h 127"/>
                    <a:gd name="T6" fmla="*/ 1257 w 1752"/>
                    <a:gd name="T7" fmla="*/ 48 h 127"/>
                    <a:gd name="T8" fmla="*/ 1400 w 1752"/>
                    <a:gd name="T9" fmla="*/ 59 h 127"/>
                    <a:gd name="T10" fmla="*/ 1722 w 1752"/>
                    <a:gd name="T11" fmla="*/ 47 h 127"/>
                    <a:gd name="T12" fmla="*/ 1747 w 1752"/>
                    <a:gd name="T13" fmla="*/ 65 h 127"/>
                    <a:gd name="T14" fmla="*/ 1722 w 1752"/>
                    <a:gd name="T15" fmla="*/ 81 h 127"/>
                    <a:gd name="T16" fmla="*/ 1711 w 1752"/>
                    <a:gd name="T17" fmla="*/ 65 h 127"/>
                    <a:gd name="T18" fmla="*/ 1700 w 1752"/>
                    <a:gd name="T19" fmla="*/ 53 h 127"/>
                    <a:gd name="T20" fmla="*/ 1672 w 1752"/>
                    <a:gd name="T21" fmla="*/ 44 h 127"/>
                    <a:gd name="T22" fmla="*/ 1361 w 1752"/>
                    <a:gd name="T23" fmla="*/ 39 h 127"/>
                    <a:gd name="T24" fmla="*/ 1430 w 1752"/>
                    <a:gd name="T25" fmla="*/ 42 h 127"/>
                    <a:gd name="T26" fmla="*/ 1374 w 1752"/>
                    <a:gd name="T27" fmla="*/ 38 h 127"/>
                    <a:gd name="T28" fmla="*/ 1358 w 1752"/>
                    <a:gd name="T29" fmla="*/ 31 h 127"/>
                    <a:gd name="T30" fmla="*/ 1374 w 1752"/>
                    <a:gd name="T31" fmla="*/ 32 h 127"/>
                    <a:gd name="T32" fmla="*/ 688 w 1752"/>
                    <a:gd name="T33" fmla="*/ 23 h 127"/>
                    <a:gd name="T34" fmla="*/ 1353 w 1752"/>
                    <a:gd name="T35" fmla="*/ 25 h 127"/>
                    <a:gd name="T36" fmla="*/ 404 w 1752"/>
                    <a:gd name="T37" fmla="*/ 30 h 127"/>
                    <a:gd name="T38" fmla="*/ 233 w 1752"/>
                    <a:gd name="T39" fmla="*/ 2 h 127"/>
                    <a:gd name="T40" fmla="*/ 240 w 1752"/>
                    <a:gd name="T41" fmla="*/ 17 h 127"/>
                    <a:gd name="T42" fmla="*/ 292 w 1752"/>
                    <a:gd name="T43" fmla="*/ 7 h 127"/>
                    <a:gd name="T44" fmla="*/ 281 w 1752"/>
                    <a:gd name="T45" fmla="*/ 30 h 127"/>
                    <a:gd name="T46" fmla="*/ 263 w 1752"/>
                    <a:gd name="T47" fmla="*/ 42 h 127"/>
                    <a:gd name="T48" fmla="*/ 235 w 1752"/>
                    <a:gd name="T49" fmla="*/ 52 h 127"/>
                    <a:gd name="T50" fmla="*/ 211 w 1752"/>
                    <a:gd name="T51" fmla="*/ 66 h 127"/>
                    <a:gd name="T52" fmla="*/ 177 w 1752"/>
                    <a:gd name="T53" fmla="*/ 65 h 127"/>
                    <a:gd name="T54" fmla="*/ 171 w 1752"/>
                    <a:gd name="T55" fmla="*/ 77 h 127"/>
                    <a:gd name="T56" fmla="*/ 177 w 1752"/>
                    <a:gd name="T57" fmla="*/ 78 h 127"/>
                    <a:gd name="T58" fmla="*/ 176 w 1752"/>
                    <a:gd name="T59" fmla="*/ 95 h 127"/>
                    <a:gd name="T60" fmla="*/ 161 w 1752"/>
                    <a:gd name="T61" fmla="*/ 114 h 127"/>
                    <a:gd name="T62" fmla="*/ 134 w 1752"/>
                    <a:gd name="T63" fmla="*/ 117 h 127"/>
                    <a:gd name="T64" fmla="*/ 106 w 1752"/>
                    <a:gd name="T65" fmla="*/ 114 h 127"/>
                    <a:gd name="T66" fmla="*/ 76 w 1752"/>
                    <a:gd name="T67" fmla="*/ 121 h 127"/>
                    <a:gd name="T68" fmla="*/ 61 w 1752"/>
                    <a:gd name="T69" fmla="*/ 112 h 127"/>
                    <a:gd name="T70" fmla="*/ 102 w 1752"/>
                    <a:gd name="T71" fmla="*/ 106 h 127"/>
                    <a:gd name="T72" fmla="*/ 99 w 1752"/>
                    <a:gd name="T73" fmla="*/ 94 h 127"/>
                    <a:gd name="T74" fmla="*/ 76 w 1752"/>
                    <a:gd name="T75" fmla="*/ 94 h 127"/>
                    <a:gd name="T76" fmla="*/ 118 w 1752"/>
                    <a:gd name="T77" fmla="*/ 81 h 127"/>
                    <a:gd name="T78" fmla="*/ 100 w 1752"/>
                    <a:gd name="T79" fmla="*/ 66 h 127"/>
                    <a:gd name="T80" fmla="*/ 75 w 1752"/>
                    <a:gd name="T81" fmla="*/ 79 h 127"/>
                    <a:gd name="T82" fmla="*/ 54 w 1752"/>
                    <a:gd name="T83" fmla="*/ 90 h 127"/>
                    <a:gd name="T84" fmla="*/ 30 w 1752"/>
                    <a:gd name="T85" fmla="*/ 78 h 127"/>
                    <a:gd name="T86" fmla="*/ 11 w 1752"/>
                    <a:gd name="T87" fmla="*/ 66 h 127"/>
                    <a:gd name="T88" fmla="*/ 6 w 1752"/>
                    <a:gd name="T89" fmla="*/ 57 h 127"/>
                    <a:gd name="T90" fmla="*/ 12 w 1752"/>
                    <a:gd name="T91" fmla="*/ 45 h 127"/>
                    <a:gd name="T92" fmla="*/ 11 w 1752"/>
                    <a:gd name="T93" fmla="*/ 35 h 127"/>
                    <a:gd name="T94" fmla="*/ 47 w 1752"/>
                    <a:gd name="T95" fmla="*/ 52 h 127"/>
                    <a:gd name="T96" fmla="*/ 87 w 1752"/>
                    <a:gd name="T97" fmla="*/ 61 h 127"/>
                    <a:gd name="T98" fmla="*/ 134 w 1752"/>
                    <a:gd name="T99" fmla="*/ 65 h 127"/>
                    <a:gd name="T100" fmla="*/ 142 w 1752"/>
                    <a:gd name="T101" fmla="*/ 51 h 127"/>
                    <a:gd name="T102" fmla="*/ 165 w 1752"/>
                    <a:gd name="T103" fmla="*/ 38 h 127"/>
                    <a:gd name="T104" fmla="*/ 110 w 1752"/>
                    <a:gd name="T105" fmla="*/ 45 h 127"/>
                    <a:gd name="T106" fmla="*/ 75 w 1752"/>
                    <a:gd name="T107" fmla="*/ 44 h 127"/>
                    <a:gd name="T108" fmla="*/ 63 w 1752"/>
                    <a:gd name="T109" fmla="*/ 39 h 127"/>
                    <a:gd name="T110" fmla="*/ 46 w 1752"/>
                    <a:gd name="T111" fmla="*/ 35 h 127"/>
                    <a:gd name="T112" fmla="*/ 61 w 1752"/>
                    <a:gd name="T113" fmla="*/ 28 h 127"/>
                    <a:gd name="T114" fmla="*/ 99 w 1752"/>
                    <a:gd name="T115" fmla="*/ 30 h 127"/>
                    <a:gd name="T116" fmla="*/ 92 w 1752"/>
                    <a:gd name="T117" fmla="*/ 17 h 127"/>
                    <a:gd name="T118" fmla="*/ 126 w 1752"/>
                    <a:gd name="T119" fmla="*/ 17 h 127"/>
                    <a:gd name="T120" fmla="*/ 152 w 1752"/>
                    <a:gd name="T121" fmla="*/ 11 h 127"/>
                    <a:gd name="T122" fmla="*/ 172 w 1752"/>
                    <a:gd name="T12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 h="127">
                      <a:moveTo>
                        <a:pt x="1371" y="48"/>
                      </a:moveTo>
                      <a:lnTo>
                        <a:pt x="1372" y="48"/>
                      </a:lnTo>
                      <a:lnTo>
                        <a:pt x="1372" y="48"/>
                      </a:lnTo>
                      <a:lnTo>
                        <a:pt x="1372" y="48"/>
                      </a:lnTo>
                      <a:lnTo>
                        <a:pt x="1372" y="48"/>
                      </a:lnTo>
                      <a:lnTo>
                        <a:pt x="1371" y="48"/>
                      </a:lnTo>
                      <a:close/>
                      <a:moveTo>
                        <a:pt x="1303" y="48"/>
                      </a:moveTo>
                      <a:lnTo>
                        <a:pt x="1306" y="48"/>
                      </a:lnTo>
                      <a:lnTo>
                        <a:pt x="1306" y="49"/>
                      </a:lnTo>
                      <a:lnTo>
                        <a:pt x="1311" y="48"/>
                      </a:lnTo>
                      <a:lnTo>
                        <a:pt x="1311" y="49"/>
                      </a:lnTo>
                      <a:lnTo>
                        <a:pt x="1309" y="51"/>
                      </a:lnTo>
                      <a:lnTo>
                        <a:pt x="1309" y="52"/>
                      </a:lnTo>
                      <a:lnTo>
                        <a:pt x="1312" y="51"/>
                      </a:lnTo>
                      <a:lnTo>
                        <a:pt x="1313" y="51"/>
                      </a:lnTo>
                      <a:lnTo>
                        <a:pt x="1315" y="49"/>
                      </a:lnTo>
                      <a:lnTo>
                        <a:pt x="1316" y="51"/>
                      </a:lnTo>
                      <a:lnTo>
                        <a:pt x="1316" y="52"/>
                      </a:lnTo>
                      <a:lnTo>
                        <a:pt x="1316" y="53"/>
                      </a:lnTo>
                      <a:lnTo>
                        <a:pt x="1315" y="55"/>
                      </a:lnTo>
                      <a:lnTo>
                        <a:pt x="1315" y="55"/>
                      </a:lnTo>
                      <a:lnTo>
                        <a:pt x="1313" y="56"/>
                      </a:lnTo>
                      <a:lnTo>
                        <a:pt x="1311" y="56"/>
                      </a:lnTo>
                      <a:lnTo>
                        <a:pt x="1308" y="56"/>
                      </a:lnTo>
                      <a:lnTo>
                        <a:pt x="1307" y="56"/>
                      </a:lnTo>
                      <a:lnTo>
                        <a:pt x="1306" y="56"/>
                      </a:lnTo>
                      <a:lnTo>
                        <a:pt x="1304" y="56"/>
                      </a:lnTo>
                      <a:lnTo>
                        <a:pt x="1304" y="56"/>
                      </a:lnTo>
                      <a:lnTo>
                        <a:pt x="1306" y="57"/>
                      </a:lnTo>
                      <a:lnTo>
                        <a:pt x="1306" y="57"/>
                      </a:lnTo>
                      <a:lnTo>
                        <a:pt x="1306" y="59"/>
                      </a:lnTo>
                      <a:lnTo>
                        <a:pt x="1304" y="59"/>
                      </a:lnTo>
                      <a:lnTo>
                        <a:pt x="1299" y="59"/>
                      </a:lnTo>
                      <a:lnTo>
                        <a:pt x="1294" y="59"/>
                      </a:lnTo>
                      <a:lnTo>
                        <a:pt x="1294" y="61"/>
                      </a:lnTo>
                      <a:lnTo>
                        <a:pt x="1290" y="61"/>
                      </a:lnTo>
                      <a:lnTo>
                        <a:pt x="1290" y="62"/>
                      </a:lnTo>
                      <a:lnTo>
                        <a:pt x="1290" y="62"/>
                      </a:lnTo>
                      <a:lnTo>
                        <a:pt x="1289" y="62"/>
                      </a:lnTo>
                      <a:lnTo>
                        <a:pt x="1287" y="61"/>
                      </a:lnTo>
                      <a:lnTo>
                        <a:pt x="1287" y="61"/>
                      </a:lnTo>
                      <a:lnTo>
                        <a:pt x="1287" y="62"/>
                      </a:lnTo>
                      <a:lnTo>
                        <a:pt x="1285" y="64"/>
                      </a:lnTo>
                      <a:lnTo>
                        <a:pt x="1285" y="61"/>
                      </a:lnTo>
                      <a:lnTo>
                        <a:pt x="1283" y="61"/>
                      </a:lnTo>
                      <a:lnTo>
                        <a:pt x="1283" y="61"/>
                      </a:lnTo>
                      <a:lnTo>
                        <a:pt x="1278" y="61"/>
                      </a:lnTo>
                      <a:lnTo>
                        <a:pt x="1278" y="60"/>
                      </a:lnTo>
                      <a:lnTo>
                        <a:pt x="1278" y="60"/>
                      </a:lnTo>
                      <a:lnTo>
                        <a:pt x="1278" y="59"/>
                      </a:lnTo>
                      <a:lnTo>
                        <a:pt x="1279" y="57"/>
                      </a:lnTo>
                      <a:lnTo>
                        <a:pt x="1281" y="56"/>
                      </a:lnTo>
                      <a:lnTo>
                        <a:pt x="1279" y="56"/>
                      </a:lnTo>
                      <a:lnTo>
                        <a:pt x="1278" y="56"/>
                      </a:lnTo>
                      <a:lnTo>
                        <a:pt x="1277" y="55"/>
                      </a:lnTo>
                      <a:lnTo>
                        <a:pt x="1275" y="55"/>
                      </a:lnTo>
                      <a:lnTo>
                        <a:pt x="1275" y="53"/>
                      </a:lnTo>
                      <a:lnTo>
                        <a:pt x="1283" y="53"/>
                      </a:lnTo>
                      <a:lnTo>
                        <a:pt x="1283" y="53"/>
                      </a:lnTo>
                      <a:lnTo>
                        <a:pt x="1286" y="53"/>
                      </a:lnTo>
                      <a:lnTo>
                        <a:pt x="1287" y="55"/>
                      </a:lnTo>
                      <a:lnTo>
                        <a:pt x="1290" y="55"/>
                      </a:lnTo>
                      <a:lnTo>
                        <a:pt x="1292" y="55"/>
                      </a:lnTo>
                      <a:lnTo>
                        <a:pt x="1295" y="55"/>
                      </a:lnTo>
                      <a:lnTo>
                        <a:pt x="1298" y="53"/>
                      </a:lnTo>
                      <a:lnTo>
                        <a:pt x="1300" y="52"/>
                      </a:lnTo>
                      <a:lnTo>
                        <a:pt x="1304" y="51"/>
                      </a:lnTo>
                      <a:lnTo>
                        <a:pt x="1304" y="49"/>
                      </a:lnTo>
                      <a:lnTo>
                        <a:pt x="1303" y="49"/>
                      </a:lnTo>
                      <a:lnTo>
                        <a:pt x="1303" y="49"/>
                      </a:lnTo>
                      <a:lnTo>
                        <a:pt x="1302" y="48"/>
                      </a:lnTo>
                      <a:lnTo>
                        <a:pt x="1303" y="48"/>
                      </a:lnTo>
                      <a:lnTo>
                        <a:pt x="1303" y="48"/>
                      </a:lnTo>
                      <a:close/>
                      <a:moveTo>
                        <a:pt x="1260" y="45"/>
                      </a:moveTo>
                      <a:lnTo>
                        <a:pt x="1264" y="47"/>
                      </a:lnTo>
                      <a:lnTo>
                        <a:pt x="1271" y="45"/>
                      </a:lnTo>
                      <a:lnTo>
                        <a:pt x="1271" y="47"/>
                      </a:lnTo>
                      <a:lnTo>
                        <a:pt x="1282" y="45"/>
                      </a:lnTo>
                      <a:lnTo>
                        <a:pt x="1282" y="47"/>
                      </a:lnTo>
                      <a:lnTo>
                        <a:pt x="1283" y="47"/>
                      </a:lnTo>
                      <a:lnTo>
                        <a:pt x="1283" y="47"/>
                      </a:lnTo>
                      <a:lnTo>
                        <a:pt x="1287" y="47"/>
                      </a:lnTo>
                      <a:lnTo>
                        <a:pt x="1289" y="48"/>
                      </a:lnTo>
                      <a:lnTo>
                        <a:pt x="1290" y="48"/>
                      </a:lnTo>
                      <a:lnTo>
                        <a:pt x="1291" y="49"/>
                      </a:lnTo>
                      <a:lnTo>
                        <a:pt x="1292" y="51"/>
                      </a:lnTo>
                      <a:lnTo>
                        <a:pt x="1295" y="51"/>
                      </a:lnTo>
                      <a:lnTo>
                        <a:pt x="1295" y="52"/>
                      </a:lnTo>
                      <a:lnTo>
                        <a:pt x="1290" y="52"/>
                      </a:lnTo>
                      <a:lnTo>
                        <a:pt x="1290" y="52"/>
                      </a:lnTo>
                      <a:lnTo>
                        <a:pt x="1290" y="52"/>
                      </a:lnTo>
                      <a:lnTo>
                        <a:pt x="1290" y="52"/>
                      </a:lnTo>
                      <a:lnTo>
                        <a:pt x="1282" y="51"/>
                      </a:lnTo>
                      <a:lnTo>
                        <a:pt x="1282" y="51"/>
                      </a:lnTo>
                      <a:lnTo>
                        <a:pt x="1281" y="51"/>
                      </a:lnTo>
                      <a:lnTo>
                        <a:pt x="1279" y="51"/>
                      </a:lnTo>
                      <a:lnTo>
                        <a:pt x="1277" y="52"/>
                      </a:lnTo>
                      <a:lnTo>
                        <a:pt x="1277" y="52"/>
                      </a:lnTo>
                      <a:lnTo>
                        <a:pt x="1270" y="51"/>
                      </a:lnTo>
                      <a:lnTo>
                        <a:pt x="1269" y="53"/>
                      </a:lnTo>
                      <a:lnTo>
                        <a:pt x="1269" y="56"/>
                      </a:lnTo>
                      <a:lnTo>
                        <a:pt x="1264" y="56"/>
                      </a:lnTo>
                      <a:lnTo>
                        <a:pt x="1264" y="57"/>
                      </a:lnTo>
                      <a:lnTo>
                        <a:pt x="1261" y="57"/>
                      </a:lnTo>
                      <a:lnTo>
                        <a:pt x="1261" y="56"/>
                      </a:lnTo>
                      <a:lnTo>
                        <a:pt x="1260" y="55"/>
                      </a:lnTo>
                      <a:lnTo>
                        <a:pt x="1258" y="55"/>
                      </a:lnTo>
                      <a:lnTo>
                        <a:pt x="1257" y="55"/>
                      </a:lnTo>
                      <a:lnTo>
                        <a:pt x="1257" y="55"/>
                      </a:lnTo>
                      <a:lnTo>
                        <a:pt x="1253" y="56"/>
                      </a:lnTo>
                      <a:lnTo>
                        <a:pt x="1252" y="56"/>
                      </a:lnTo>
                      <a:lnTo>
                        <a:pt x="1251" y="57"/>
                      </a:lnTo>
                      <a:lnTo>
                        <a:pt x="1249" y="57"/>
                      </a:lnTo>
                      <a:lnTo>
                        <a:pt x="1248" y="59"/>
                      </a:lnTo>
                      <a:lnTo>
                        <a:pt x="1248" y="57"/>
                      </a:lnTo>
                      <a:lnTo>
                        <a:pt x="1245" y="57"/>
                      </a:lnTo>
                      <a:lnTo>
                        <a:pt x="1245" y="56"/>
                      </a:lnTo>
                      <a:lnTo>
                        <a:pt x="1244" y="56"/>
                      </a:lnTo>
                      <a:lnTo>
                        <a:pt x="1244" y="56"/>
                      </a:lnTo>
                      <a:lnTo>
                        <a:pt x="1236" y="56"/>
                      </a:lnTo>
                      <a:lnTo>
                        <a:pt x="1236" y="53"/>
                      </a:lnTo>
                      <a:lnTo>
                        <a:pt x="1237" y="53"/>
                      </a:lnTo>
                      <a:lnTo>
                        <a:pt x="1237" y="52"/>
                      </a:lnTo>
                      <a:lnTo>
                        <a:pt x="1240" y="52"/>
                      </a:lnTo>
                      <a:lnTo>
                        <a:pt x="1241" y="51"/>
                      </a:lnTo>
                      <a:lnTo>
                        <a:pt x="1243" y="51"/>
                      </a:lnTo>
                      <a:lnTo>
                        <a:pt x="1243" y="49"/>
                      </a:lnTo>
                      <a:lnTo>
                        <a:pt x="1247" y="51"/>
                      </a:lnTo>
                      <a:lnTo>
                        <a:pt x="1247" y="49"/>
                      </a:lnTo>
                      <a:lnTo>
                        <a:pt x="1249" y="49"/>
                      </a:lnTo>
                      <a:lnTo>
                        <a:pt x="1249" y="48"/>
                      </a:lnTo>
                      <a:lnTo>
                        <a:pt x="1257" y="48"/>
                      </a:lnTo>
                      <a:lnTo>
                        <a:pt x="1258" y="47"/>
                      </a:lnTo>
                      <a:lnTo>
                        <a:pt x="1260" y="47"/>
                      </a:lnTo>
                      <a:lnTo>
                        <a:pt x="1260" y="45"/>
                      </a:lnTo>
                      <a:close/>
                      <a:moveTo>
                        <a:pt x="173" y="45"/>
                      </a:moveTo>
                      <a:lnTo>
                        <a:pt x="173" y="47"/>
                      </a:lnTo>
                      <a:lnTo>
                        <a:pt x="173" y="47"/>
                      </a:lnTo>
                      <a:lnTo>
                        <a:pt x="174" y="47"/>
                      </a:lnTo>
                      <a:lnTo>
                        <a:pt x="173" y="47"/>
                      </a:lnTo>
                      <a:lnTo>
                        <a:pt x="173" y="45"/>
                      </a:lnTo>
                      <a:lnTo>
                        <a:pt x="173" y="45"/>
                      </a:lnTo>
                      <a:close/>
                      <a:moveTo>
                        <a:pt x="1406" y="42"/>
                      </a:moveTo>
                      <a:lnTo>
                        <a:pt x="1406" y="43"/>
                      </a:lnTo>
                      <a:lnTo>
                        <a:pt x="1406" y="45"/>
                      </a:lnTo>
                      <a:lnTo>
                        <a:pt x="1409" y="44"/>
                      </a:lnTo>
                      <a:lnTo>
                        <a:pt x="1409" y="45"/>
                      </a:lnTo>
                      <a:lnTo>
                        <a:pt x="1412" y="47"/>
                      </a:lnTo>
                      <a:lnTo>
                        <a:pt x="1412" y="48"/>
                      </a:lnTo>
                      <a:lnTo>
                        <a:pt x="1413" y="48"/>
                      </a:lnTo>
                      <a:lnTo>
                        <a:pt x="1413" y="51"/>
                      </a:lnTo>
                      <a:lnTo>
                        <a:pt x="1409" y="51"/>
                      </a:lnTo>
                      <a:lnTo>
                        <a:pt x="1409" y="51"/>
                      </a:lnTo>
                      <a:lnTo>
                        <a:pt x="1408" y="51"/>
                      </a:lnTo>
                      <a:lnTo>
                        <a:pt x="1408" y="52"/>
                      </a:lnTo>
                      <a:lnTo>
                        <a:pt x="1406" y="52"/>
                      </a:lnTo>
                      <a:lnTo>
                        <a:pt x="1404" y="52"/>
                      </a:lnTo>
                      <a:lnTo>
                        <a:pt x="1402" y="51"/>
                      </a:lnTo>
                      <a:lnTo>
                        <a:pt x="1402" y="53"/>
                      </a:lnTo>
                      <a:lnTo>
                        <a:pt x="1404" y="55"/>
                      </a:lnTo>
                      <a:lnTo>
                        <a:pt x="1404" y="56"/>
                      </a:lnTo>
                      <a:lnTo>
                        <a:pt x="1404" y="59"/>
                      </a:lnTo>
                      <a:lnTo>
                        <a:pt x="1402" y="59"/>
                      </a:lnTo>
                      <a:lnTo>
                        <a:pt x="1400" y="59"/>
                      </a:lnTo>
                      <a:lnTo>
                        <a:pt x="1400" y="59"/>
                      </a:lnTo>
                      <a:lnTo>
                        <a:pt x="1400" y="59"/>
                      </a:lnTo>
                      <a:lnTo>
                        <a:pt x="1398" y="59"/>
                      </a:lnTo>
                      <a:lnTo>
                        <a:pt x="1398" y="59"/>
                      </a:lnTo>
                      <a:lnTo>
                        <a:pt x="1398" y="59"/>
                      </a:lnTo>
                      <a:lnTo>
                        <a:pt x="1398" y="57"/>
                      </a:lnTo>
                      <a:lnTo>
                        <a:pt x="1392" y="59"/>
                      </a:lnTo>
                      <a:lnTo>
                        <a:pt x="1391" y="57"/>
                      </a:lnTo>
                      <a:lnTo>
                        <a:pt x="1391" y="57"/>
                      </a:lnTo>
                      <a:lnTo>
                        <a:pt x="1391" y="56"/>
                      </a:lnTo>
                      <a:lnTo>
                        <a:pt x="1389" y="56"/>
                      </a:lnTo>
                      <a:lnTo>
                        <a:pt x="1389" y="52"/>
                      </a:lnTo>
                      <a:lnTo>
                        <a:pt x="1391" y="52"/>
                      </a:lnTo>
                      <a:lnTo>
                        <a:pt x="1391" y="49"/>
                      </a:lnTo>
                      <a:lnTo>
                        <a:pt x="1395" y="47"/>
                      </a:lnTo>
                      <a:lnTo>
                        <a:pt x="1395" y="45"/>
                      </a:lnTo>
                      <a:lnTo>
                        <a:pt x="1395" y="44"/>
                      </a:lnTo>
                      <a:lnTo>
                        <a:pt x="1396" y="44"/>
                      </a:lnTo>
                      <a:lnTo>
                        <a:pt x="1396" y="43"/>
                      </a:lnTo>
                      <a:lnTo>
                        <a:pt x="1398" y="43"/>
                      </a:lnTo>
                      <a:lnTo>
                        <a:pt x="1398" y="43"/>
                      </a:lnTo>
                      <a:lnTo>
                        <a:pt x="1398" y="43"/>
                      </a:lnTo>
                      <a:lnTo>
                        <a:pt x="1400" y="43"/>
                      </a:lnTo>
                      <a:lnTo>
                        <a:pt x="1401" y="43"/>
                      </a:lnTo>
                      <a:lnTo>
                        <a:pt x="1404" y="43"/>
                      </a:lnTo>
                      <a:lnTo>
                        <a:pt x="1406" y="42"/>
                      </a:lnTo>
                      <a:close/>
                      <a:moveTo>
                        <a:pt x="1717" y="42"/>
                      </a:moveTo>
                      <a:lnTo>
                        <a:pt x="1717" y="42"/>
                      </a:lnTo>
                      <a:lnTo>
                        <a:pt x="1718" y="42"/>
                      </a:lnTo>
                      <a:lnTo>
                        <a:pt x="1718" y="43"/>
                      </a:lnTo>
                      <a:lnTo>
                        <a:pt x="1719" y="43"/>
                      </a:lnTo>
                      <a:lnTo>
                        <a:pt x="1719" y="44"/>
                      </a:lnTo>
                      <a:lnTo>
                        <a:pt x="1722" y="45"/>
                      </a:lnTo>
                      <a:lnTo>
                        <a:pt x="1722" y="47"/>
                      </a:lnTo>
                      <a:lnTo>
                        <a:pt x="1723" y="47"/>
                      </a:lnTo>
                      <a:lnTo>
                        <a:pt x="1723" y="48"/>
                      </a:lnTo>
                      <a:lnTo>
                        <a:pt x="1726" y="48"/>
                      </a:lnTo>
                      <a:lnTo>
                        <a:pt x="1726" y="49"/>
                      </a:lnTo>
                      <a:lnTo>
                        <a:pt x="1726" y="49"/>
                      </a:lnTo>
                      <a:lnTo>
                        <a:pt x="1728" y="52"/>
                      </a:lnTo>
                      <a:lnTo>
                        <a:pt x="1730" y="52"/>
                      </a:lnTo>
                      <a:lnTo>
                        <a:pt x="1731" y="53"/>
                      </a:lnTo>
                      <a:lnTo>
                        <a:pt x="1735" y="55"/>
                      </a:lnTo>
                      <a:lnTo>
                        <a:pt x="1734" y="61"/>
                      </a:lnTo>
                      <a:lnTo>
                        <a:pt x="1732" y="62"/>
                      </a:lnTo>
                      <a:lnTo>
                        <a:pt x="1731" y="62"/>
                      </a:lnTo>
                      <a:lnTo>
                        <a:pt x="1731" y="62"/>
                      </a:lnTo>
                      <a:lnTo>
                        <a:pt x="1730" y="64"/>
                      </a:lnTo>
                      <a:lnTo>
                        <a:pt x="1728" y="64"/>
                      </a:lnTo>
                      <a:lnTo>
                        <a:pt x="1728" y="64"/>
                      </a:lnTo>
                      <a:lnTo>
                        <a:pt x="1727" y="64"/>
                      </a:lnTo>
                      <a:lnTo>
                        <a:pt x="1726" y="64"/>
                      </a:lnTo>
                      <a:lnTo>
                        <a:pt x="1734" y="64"/>
                      </a:lnTo>
                      <a:lnTo>
                        <a:pt x="1734" y="64"/>
                      </a:lnTo>
                      <a:lnTo>
                        <a:pt x="1735" y="62"/>
                      </a:lnTo>
                      <a:lnTo>
                        <a:pt x="1735" y="62"/>
                      </a:lnTo>
                      <a:lnTo>
                        <a:pt x="1738" y="62"/>
                      </a:lnTo>
                      <a:lnTo>
                        <a:pt x="1739" y="64"/>
                      </a:lnTo>
                      <a:lnTo>
                        <a:pt x="1741" y="64"/>
                      </a:lnTo>
                      <a:lnTo>
                        <a:pt x="1741" y="66"/>
                      </a:lnTo>
                      <a:lnTo>
                        <a:pt x="1741" y="68"/>
                      </a:lnTo>
                      <a:lnTo>
                        <a:pt x="1741" y="70"/>
                      </a:lnTo>
                      <a:lnTo>
                        <a:pt x="1739" y="70"/>
                      </a:lnTo>
                      <a:lnTo>
                        <a:pt x="1739" y="72"/>
                      </a:lnTo>
                      <a:lnTo>
                        <a:pt x="1744" y="72"/>
                      </a:lnTo>
                      <a:lnTo>
                        <a:pt x="1747" y="65"/>
                      </a:lnTo>
                      <a:lnTo>
                        <a:pt x="1747" y="65"/>
                      </a:lnTo>
                      <a:lnTo>
                        <a:pt x="1747" y="65"/>
                      </a:lnTo>
                      <a:lnTo>
                        <a:pt x="1748" y="66"/>
                      </a:lnTo>
                      <a:lnTo>
                        <a:pt x="1748" y="66"/>
                      </a:lnTo>
                      <a:lnTo>
                        <a:pt x="1748" y="68"/>
                      </a:lnTo>
                      <a:lnTo>
                        <a:pt x="1749" y="69"/>
                      </a:lnTo>
                      <a:lnTo>
                        <a:pt x="1751" y="70"/>
                      </a:lnTo>
                      <a:lnTo>
                        <a:pt x="1752" y="72"/>
                      </a:lnTo>
                      <a:lnTo>
                        <a:pt x="1752" y="74"/>
                      </a:lnTo>
                      <a:lnTo>
                        <a:pt x="1751" y="74"/>
                      </a:lnTo>
                      <a:lnTo>
                        <a:pt x="1751" y="76"/>
                      </a:lnTo>
                      <a:lnTo>
                        <a:pt x="1749" y="76"/>
                      </a:lnTo>
                      <a:lnTo>
                        <a:pt x="1747" y="76"/>
                      </a:lnTo>
                      <a:lnTo>
                        <a:pt x="1747" y="77"/>
                      </a:lnTo>
                      <a:lnTo>
                        <a:pt x="1747" y="77"/>
                      </a:lnTo>
                      <a:lnTo>
                        <a:pt x="1748" y="78"/>
                      </a:lnTo>
                      <a:lnTo>
                        <a:pt x="1747" y="78"/>
                      </a:lnTo>
                      <a:lnTo>
                        <a:pt x="1745" y="79"/>
                      </a:lnTo>
                      <a:lnTo>
                        <a:pt x="1743" y="81"/>
                      </a:lnTo>
                      <a:lnTo>
                        <a:pt x="1741" y="81"/>
                      </a:lnTo>
                      <a:lnTo>
                        <a:pt x="1739" y="82"/>
                      </a:lnTo>
                      <a:lnTo>
                        <a:pt x="1738" y="83"/>
                      </a:lnTo>
                      <a:lnTo>
                        <a:pt x="1736" y="82"/>
                      </a:lnTo>
                      <a:lnTo>
                        <a:pt x="1735" y="82"/>
                      </a:lnTo>
                      <a:lnTo>
                        <a:pt x="1734" y="81"/>
                      </a:lnTo>
                      <a:lnTo>
                        <a:pt x="1732" y="81"/>
                      </a:lnTo>
                      <a:lnTo>
                        <a:pt x="1732" y="81"/>
                      </a:lnTo>
                      <a:lnTo>
                        <a:pt x="1732" y="81"/>
                      </a:lnTo>
                      <a:lnTo>
                        <a:pt x="1732" y="81"/>
                      </a:lnTo>
                      <a:lnTo>
                        <a:pt x="1732" y="82"/>
                      </a:lnTo>
                      <a:lnTo>
                        <a:pt x="1732" y="82"/>
                      </a:lnTo>
                      <a:lnTo>
                        <a:pt x="1723" y="81"/>
                      </a:lnTo>
                      <a:lnTo>
                        <a:pt x="1723" y="81"/>
                      </a:lnTo>
                      <a:lnTo>
                        <a:pt x="1722" y="81"/>
                      </a:lnTo>
                      <a:lnTo>
                        <a:pt x="1722" y="79"/>
                      </a:lnTo>
                      <a:lnTo>
                        <a:pt x="1717" y="79"/>
                      </a:lnTo>
                      <a:lnTo>
                        <a:pt x="1715" y="79"/>
                      </a:lnTo>
                      <a:lnTo>
                        <a:pt x="1715" y="79"/>
                      </a:lnTo>
                      <a:lnTo>
                        <a:pt x="1715" y="79"/>
                      </a:lnTo>
                      <a:lnTo>
                        <a:pt x="1714" y="78"/>
                      </a:lnTo>
                      <a:lnTo>
                        <a:pt x="1707" y="78"/>
                      </a:lnTo>
                      <a:lnTo>
                        <a:pt x="1707" y="79"/>
                      </a:lnTo>
                      <a:lnTo>
                        <a:pt x="1706" y="78"/>
                      </a:lnTo>
                      <a:lnTo>
                        <a:pt x="1706" y="78"/>
                      </a:lnTo>
                      <a:lnTo>
                        <a:pt x="1705" y="78"/>
                      </a:lnTo>
                      <a:lnTo>
                        <a:pt x="1706" y="77"/>
                      </a:lnTo>
                      <a:lnTo>
                        <a:pt x="1706" y="76"/>
                      </a:lnTo>
                      <a:lnTo>
                        <a:pt x="1702" y="76"/>
                      </a:lnTo>
                      <a:lnTo>
                        <a:pt x="1702" y="77"/>
                      </a:lnTo>
                      <a:lnTo>
                        <a:pt x="1702" y="77"/>
                      </a:lnTo>
                      <a:lnTo>
                        <a:pt x="1701" y="76"/>
                      </a:lnTo>
                      <a:lnTo>
                        <a:pt x="1701" y="76"/>
                      </a:lnTo>
                      <a:lnTo>
                        <a:pt x="1700" y="76"/>
                      </a:lnTo>
                      <a:lnTo>
                        <a:pt x="1698" y="77"/>
                      </a:lnTo>
                      <a:lnTo>
                        <a:pt x="1697" y="77"/>
                      </a:lnTo>
                      <a:lnTo>
                        <a:pt x="1697" y="74"/>
                      </a:lnTo>
                      <a:lnTo>
                        <a:pt x="1698" y="74"/>
                      </a:lnTo>
                      <a:lnTo>
                        <a:pt x="1698" y="74"/>
                      </a:lnTo>
                      <a:lnTo>
                        <a:pt x="1700" y="74"/>
                      </a:lnTo>
                      <a:lnTo>
                        <a:pt x="1700" y="73"/>
                      </a:lnTo>
                      <a:lnTo>
                        <a:pt x="1701" y="72"/>
                      </a:lnTo>
                      <a:lnTo>
                        <a:pt x="1703" y="72"/>
                      </a:lnTo>
                      <a:lnTo>
                        <a:pt x="1705" y="72"/>
                      </a:lnTo>
                      <a:lnTo>
                        <a:pt x="1706" y="72"/>
                      </a:lnTo>
                      <a:lnTo>
                        <a:pt x="1706" y="69"/>
                      </a:lnTo>
                      <a:lnTo>
                        <a:pt x="1706" y="69"/>
                      </a:lnTo>
                      <a:lnTo>
                        <a:pt x="1711" y="65"/>
                      </a:lnTo>
                      <a:lnTo>
                        <a:pt x="1711" y="65"/>
                      </a:lnTo>
                      <a:lnTo>
                        <a:pt x="1715" y="65"/>
                      </a:lnTo>
                      <a:lnTo>
                        <a:pt x="1715" y="65"/>
                      </a:lnTo>
                      <a:lnTo>
                        <a:pt x="1718" y="64"/>
                      </a:lnTo>
                      <a:lnTo>
                        <a:pt x="1718" y="64"/>
                      </a:lnTo>
                      <a:lnTo>
                        <a:pt x="1722" y="64"/>
                      </a:lnTo>
                      <a:lnTo>
                        <a:pt x="1722" y="62"/>
                      </a:lnTo>
                      <a:lnTo>
                        <a:pt x="1714" y="61"/>
                      </a:lnTo>
                      <a:lnTo>
                        <a:pt x="1714" y="62"/>
                      </a:lnTo>
                      <a:lnTo>
                        <a:pt x="1710" y="62"/>
                      </a:lnTo>
                      <a:lnTo>
                        <a:pt x="1710" y="64"/>
                      </a:lnTo>
                      <a:lnTo>
                        <a:pt x="1709" y="64"/>
                      </a:lnTo>
                      <a:lnTo>
                        <a:pt x="1707" y="65"/>
                      </a:lnTo>
                      <a:lnTo>
                        <a:pt x="1707" y="65"/>
                      </a:lnTo>
                      <a:lnTo>
                        <a:pt x="1705" y="65"/>
                      </a:lnTo>
                      <a:lnTo>
                        <a:pt x="1702" y="64"/>
                      </a:lnTo>
                      <a:lnTo>
                        <a:pt x="1700" y="64"/>
                      </a:lnTo>
                      <a:lnTo>
                        <a:pt x="1697" y="62"/>
                      </a:lnTo>
                      <a:lnTo>
                        <a:pt x="1696" y="62"/>
                      </a:lnTo>
                      <a:lnTo>
                        <a:pt x="1694" y="60"/>
                      </a:lnTo>
                      <a:lnTo>
                        <a:pt x="1688" y="60"/>
                      </a:lnTo>
                      <a:lnTo>
                        <a:pt x="1688" y="60"/>
                      </a:lnTo>
                      <a:lnTo>
                        <a:pt x="1689" y="60"/>
                      </a:lnTo>
                      <a:lnTo>
                        <a:pt x="1689" y="59"/>
                      </a:lnTo>
                      <a:lnTo>
                        <a:pt x="1690" y="59"/>
                      </a:lnTo>
                      <a:lnTo>
                        <a:pt x="1692" y="57"/>
                      </a:lnTo>
                      <a:lnTo>
                        <a:pt x="1694" y="57"/>
                      </a:lnTo>
                      <a:lnTo>
                        <a:pt x="1694" y="56"/>
                      </a:lnTo>
                      <a:lnTo>
                        <a:pt x="1700" y="56"/>
                      </a:lnTo>
                      <a:lnTo>
                        <a:pt x="1700" y="56"/>
                      </a:lnTo>
                      <a:lnTo>
                        <a:pt x="1701" y="56"/>
                      </a:lnTo>
                      <a:lnTo>
                        <a:pt x="1701" y="53"/>
                      </a:lnTo>
                      <a:lnTo>
                        <a:pt x="1700" y="53"/>
                      </a:lnTo>
                      <a:lnTo>
                        <a:pt x="1700" y="52"/>
                      </a:lnTo>
                      <a:lnTo>
                        <a:pt x="1701" y="51"/>
                      </a:lnTo>
                      <a:lnTo>
                        <a:pt x="1701" y="51"/>
                      </a:lnTo>
                      <a:lnTo>
                        <a:pt x="1702" y="49"/>
                      </a:lnTo>
                      <a:lnTo>
                        <a:pt x="1703" y="49"/>
                      </a:lnTo>
                      <a:lnTo>
                        <a:pt x="1703" y="47"/>
                      </a:lnTo>
                      <a:lnTo>
                        <a:pt x="1703" y="47"/>
                      </a:lnTo>
                      <a:lnTo>
                        <a:pt x="1703" y="48"/>
                      </a:lnTo>
                      <a:lnTo>
                        <a:pt x="1705" y="48"/>
                      </a:lnTo>
                      <a:lnTo>
                        <a:pt x="1707" y="47"/>
                      </a:lnTo>
                      <a:lnTo>
                        <a:pt x="1710" y="45"/>
                      </a:lnTo>
                      <a:lnTo>
                        <a:pt x="1714" y="44"/>
                      </a:lnTo>
                      <a:lnTo>
                        <a:pt x="1714" y="42"/>
                      </a:lnTo>
                      <a:lnTo>
                        <a:pt x="1717" y="42"/>
                      </a:lnTo>
                      <a:close/>
                      <a:moveTo>
                        <a:pt x="178" y="40"/>
                      </a:moveTo>
                      <a:lnTo>
                        <a:pt x="178" y="42"/>
                      </a:lnTo>
                      <a:lnTo>
                        <a:pt x="178" y="42"/>
                      </a:lnTo>
                      <a:lnTo>
                        <a:pt x="180" y="42"/>
                      </a:lnTo>
                      <a:lnTo>
                        <a:pt x="180" y="42"/>
                      </a:lnTo>
                      <a:lnTo>
                        <a:pt x="178" y="40"/>
                      </a:lnTo>
                      <a:lnTo>
                        <a:pt x="178" y="40"/>
                      </a:lnTo>
                      <a:close/>
                      <a:moveTo>
                        <a:pt x="1671" y="39"/>
                      </a:moveTo>
                      <a:lnTo>
                        <a:pt x="1673" y="40"/>
                      </a:lnTo>
                      <a:lnTo>
                        <a:pt x="1673" y="40"/>
                      </a:lnTo>
                      <a:lnTo>
                        <a:pt x="1677" y="40"/>
                      </a:lnTo>
                      <a:lnTo>
                        <a:pt x="1679" y="42"/>
                      </a:lnTo>
                      <a:lnTo>
                        <a:pt x="1679" y="42"/>
                      </a:lnTo>
                      <a:lnTo>
                        <a:pt x="1677" y="42"/>
                      </a:lnTo>
                      <a:lnTo>
                        <a:pt x="1676" y="43"/>
                      </a:lnTo>
                      <a:lnTo>
                        <a:pt x="1676" y="43"/>
                      </a:lnTo>
                      <a:lnTo>
                        <a:pt x="1675" y="43"/>
                      </a:lnTo>
                      <a:lnTo>
                        <a:pt x="1675" y="44"/>
                      </a:lnTo>
                      <a:lnTo>
                        <a:pt x="1672" y="44"/>
                      </a:lnTo>
                      <a:lnTo>
                        <a:pt x="1669" y="44"/>
                      </a:lnTo>
                      <a:lnTo>
                        <a:pt x="1668" y="44"/>
                      </a:lnTo>
                      <a:lnTo>
                        <a:pt x="1668" y="43"/>
                      </a:lnTo>
                      <a:lnTo>
                        <a:pt x="1667" y="42"/>
                      </a:lnTo>
                      <a:lnTo>
                        <a:pt x="1669" y="40"/>
                      </a:lnTo>
                      <a:lnTo>
                        <a:pt x="1671" y="39"/>
                      </a:lnTo>
                      <a:close/>
                      <a:moveTo>
                        <a:pt x="188" y="39"/>
                      </a:moveTo>
                      <a:lnTo>
                        <a:pt x="188" y="40"/>
                      </a:lnTo>
                      <a:lnTo>
                        <a:pt x="185" y="40"/>
                      </a:lnTo>
                      <a:lnTo>
                        <a:pt x="185" y="40"/>
                      </a:lnTo>
                      <a:lnTo>
                        <a:pt x="189" y="40"/>
                      </a:lnTo>
                      <a:lnTo>
                        <a:pt x="190" y="40"/>
                      </a:lnTo>
                      <a:lnTo>
                        <a:pt x="190" y="40"/>
                      </a:lnTo>
                      <a:lnTo>
                        <a:pt x="190" y="40"/>
                      </a:lnTo>
                      <a:lnTo>
                        <a:pt x="190" y="39"/>
                      </a:lnTo>
                      <a:lnTo>
                        <a:pt x="188" y="39"/>
                      </a:lnTo>
                      <a:close/>
                      <a:moveTo>
                        <a:pt x="1361" y="39"/>
                      </a:moveTo>
                      <a:lnTo>
                        <a:pt x="1362" y="40"/>
                      </a:lnTo>
                      <a:lnTo>
                        <a:pt x="1362" y="40"/>
                      </a:lnTo>
                      <a:lnTo>
                        <a:pt x="1366" y="40"/>
                      </a:lnTo>
                      <a:lnTo>
                        <a:pt x="1367" y="43"/>
                      </a:lnTo>
                      <a:lnTo>
                        <a:pt x="1366" y="44"/>
                      </a:lnTo>
                      <a:lnTo>
                        <a:pt x="1364" y="44"/>
                      </a:lnTo>
                      <a:lnTo>
                        <a:pt x="1363" y="43"/>
                      </a:lnTo>
                      <a:lnTo>
                        <a:pt x="1362" y="42"/>
                      </a:lnTo>
                      <a:lnTo>
                        <a:pt x="1361" y="42"/>
                      </a:lnTo>
                      <a:lnTo>
                        <a:pt x="1359" y="43"/>
                      </a:lnTo>
                      <a:lnTo>
                        <a:pt x="1358" y="43"/>
                      </a:lnTo>
                      <a:lnTo>
                        <a:pt x="1357" y="43"/>
                      </a:lnTo>
                      <a:lnTo>
                        <a:pt x="1357" y="40"/>
                      </a:lnTo>
                      <a:lnTo>
                        <a:pt x="1361" y="40"/>
                      </a:lnTo>
                      <a:lnTo>
                        <a:pt x="1361" y="39"/>
                      </a:lnTo>
                      <a:lnTo>
                        <a:pt x="1361" y="39"/>
                      </a:lnTo>
                      <a:close/>
                      <a:moveTo>
                        <a:pt x="1438" y="38"/>
                      </a:moveTo>
                      <a:lnTo>
                        <a:pt x="1438" y="38"/>
                      </a:lnTo>
                      <a:lnTo>
                        <a:pt x="1440" y="38"/>
                      </a:lnTo>
                      <a:lnTo>
                        <a:pt x="1440" y="39"/>
                      </a:lnTo>
                      <a:lnTo>
                        <a:pt x="1444" y="39"/>
                      </a:lnTo>
                      <a:lnTo>
                        <a:pt x="1444" y="42"/>
                      </a:lnTo>
                      <a:lnTo>
                        <a:pt x="1440" y="42"/>
                      </a:lnTo>
                      <a:lnTo>
                        <a:pt x="1438" y="45"/>
                      </a:lnTo>
                      <a:lnTo>
                        <a:pt x="1434" y="45"/>
                      </a:lnTo>
                      <a:lnTo>
                        <a:pt x="1434" y="47"/>
                      </a:lnTo>
                      <a:lnTo>
                        <a:pt x="1433" y="47"/>
                      </a:lnTo>
                      <a:lnTo>
                        <a:pt x="1431" y="49"/>
                      </a:lnTo>
                      <a:lnTo>
                        <a:pt x="1430" y="49"/>
                      </a:lnTo>
                      <a:lnTo>
                        <a:pt x="1430" y="49"/>
                      </a:lnTo>
                      <a:lnTo>
                        <a:pt x="1430" y="51"/>
                      </a:lnTo>
                      <a:lnTo>
                        <a:pt x="1429" y="51"/>
                      </a:lnTo>
                      <a:lnTo>
                        <a:pt x="1427" y="51"/>
                      </a:lnTo>
                      <a:lnTo>
                        <a:pt x="1427" y="51"/>
                      </a:lnTo>
                      <a:lnTo>
                        <a:pt x="1426" y="51"/>
                      </a:lnTo>
                      <a:lnTo>
                        <a:pt x="1426" y="49"/>
                      </a:lnTo>
                      <a:lnTo>
                        <a:pt x="1425" y="49"/>
                      </a:lnTo>
                      <a:lnTo>
                        <a:pt x="1425" y="49"/>
                      </a:lnTo>
                      <a:lnTo>
                        <a:pt x="1425" y="48"/>
                      </a:lnTo>
                      <a:lnTo>
                        <a:pt x="1422" y="47"/>
                      </a:lnTo>
                      <a:lnTo>
                        <a:pt x="1422" y="44"/>
                      </a:lnTo>
                      <a:lnTo>
                        <a:pt x="1425" y="44"/>
                      </a:lnTo>
                      <a:lnTo>
                        <a:pt x="1425" y="44"/>
                      </a:lnTo>
                      <a:lnTo>
                        <a:pt x="1423" y="43"/>
                      </a:lnTo>
                      <a:lnTo>
                        <a:pt x="1423" y="43"/>
                      </a:lnTo>
                      <a:lnTo>
                        <a:pt x="1423" y="42"/>
                      </a:lnTo>
                      <a:lnTo>
                        <a:pt x="1429" y="42"/>
                      </a:lnTo>
                      <a:lnTo>
                        <a:pt x="1429" y="42"/>
                      </a:lnTo>
                      <a:lnTo>
                        <a:pt x="1430" y="42"/>
                      </a:lnTo>
                      <a:lnTo>
                        <a:pt x="1431" y="40"/>
                      </a:lnTo>
                      <a:lnTo>
                        <a:pt x="1433" y="40"/>
                      </a:lnTo>
                      <a:lnTo>
                        <a:pt x="1434" y="38"/>
                      </a:lnTo>
                      <a:lnTo>
                        <a:pt x="1438" y="38"/>
                      </a:lnTo>
                      <a:close/>
                      <a:moveTo>
                        <a:pt x="1349" y="38"/>
                      </a:moveTo>
                      <a:lnTo>
                        <a:pt x="1350" y="38"/>
                      </a:lnTo>
                      <a:lnTo>
                        <a:pt x="1351" y="38"/>
                      </a:lnTo>
                      <a:lnTo>
                        <a:pt x="1351" y="39"/>
                      </a:lnTo>
                      <a:lnTo>
                        <a:pt x="1354" y="39"/>
                      </a:lnTo>
                      <a:lnTo>
                        <a:pt x="1354" y="39"/>
                      </a:lnTo>
                      <a:lnTo>
                        <a:pt x="1355" y="39"/>
                      </a:lnTo>
                      <a:lnTo>
                        <a:pt x="1355" y="40"/>
                      </a:lnTo>
                      <a:lnTo>
                        <a:pt x="1353" y="40"/>
                      </a:lnTo>
                      <a:lnTo>
                        <a:pt x="1351" y="40"/>
                      </a:lnTo>
                      <a:lnTo>
                        <a:pt x="1350" y="42"/>
                      </a:lnTo>
                      <a:lnTo>
                        <a:pt x="1349" y="39"/>
                      </a:lnTo>
                      <a:lnTo>
                        <a:pt x="1346" y="39"/>
                      </a:lnTo>
                      <a:lnTo>
                        <a:pt x="1346" y="40"/>
                      </a:lnTo>
                      <a:lnTo>
                        <a:pt x="1346" y="40"/>
                      </a:lnTo>
                      <a:lnTo>
                        <a:pt x="1345" y="40"/>
                      </a:lnTo>
                      <a:lnTo>
                        <a:pt x="1345" y="39"/>
                      </a:lnTo>
                      <a:lnTo>
                        <a:pt x="1347" y="38"/>
                      </a:lnTo>
                      <a:lnTo>
                        <a:pt x="1347" y="38"/>
                      </a:lnTo>
                      <a:lnTo>
                        <a:pt x="1349" y="38"/>
                      </a:lnTo>
                      <a:close/>
                      <a:moveTo>
                        <a:pt x="1378" y="34"/>
                      </a:moveTo>
                      <a:lnTo>
                        <a:pt x="1378" y="38"/>
                      </a:lnTo>
                      <a:lnTo>
                        <a:pt x="1378" y="38"/>
                      </a:lnTo>
                      <a:lnTo>
                        <a:pt x="1376" y="39"/>
                      </a:lnTo>
                      <a:lnTo>
                        <a:pt x="1375" y="39"/>
                      </a:lnTo>
                      <a:lnTo>
                        <a:pt x="1375" y="39"/>
                      </a:lnTo>
                      <a:lnTo>
                        <a:pt x="1375" y="38"/>
                      </a:lnTo>
                      <a:lnTo>
                        <a:pt x="1374" y="38"/>
                      </a:lnTo>
                      <a:lnTo>
                        <a:pt x="1374" y="38"/>
                      </a:lnTo>
                      <a:lnTo>
                        <a:pt x="1372" y="36"/>
                      </a:lnTo>
                      <a:lnTo>
                        <a:pt x="1375" y="36"/>
                      </a:lnTo>
                      <a:lnTo>
                        <a:pt x="1376" y="35"/>
                      </a:lnTo>
                      <a:lnTo>
                        <a:pt x="1378" y="34"/>
                      </a:lnTo>
                      <a:close/>
                      <a:moveTo>
                        <a:pt x="1358" y="31"/>
                      </a:moveTo>
                      <a:lnTo>
                        <a:pt x="1359" y="34"/>
                      </a:lnTo>
                      <a:lnTo>
                        <a:pt x="1362" y="34"/>
                      </a:lnTo>
                      <a:lnTo>
                        <a:pt x="1363" y="36"/>
                      </a:lnTo>
                      <a:lnTo>
                        <a:pt x="1367" y="36"/>
                      </a:lnTo>
                      <a:lnTo>
                        <a:pt x="1367" y="38"/>
                      </a:lnTo>
                      <a:lnTo>
                        <a:pt x="1368" y="38"/>
                      </a:lnTo>
                      <a:lnTo>
                        <a:pt x="1368" y="38"/>
                      </a:lnTo>
                      <a:lnTo>
                        <a:pt x="1371" y="39"/>
                      </a:lnTo>
                      <a:lnTo>
                        <a:pt x="1371" y="39"/>
                      </a:lnTo>
                      <a:lnTo>
                        <a:pt x="1370" y="39"/>
                      </a:lnTo>
                      <a:lnTo>
                        <a:pt x="1370" y="40"/>
                      </a:lnTo>
                      <a:lnTo>
                        <a:pt x="1367" y="40"/>
                      </a:lnTo>
                      <a:lnTo>
                        <a:pt x="1366" y="39"/>
                      </a:lnTo>
                      <a:lnTo>
                        <a:pt x="1364" y="39"/>
                      </a:lnTo>
                      <a:lnTo>
                        <a:pt x="1362" y="38"/>
                      </a:lnTo>
                      <a:lnTo>
                        <a:pt x="1362" y="38"/>
                      </a:lnTo>
                      <a:lnTo>
                        <a:pt x="1362" y="38"/>
                      </a:lnTo>
                      <a:lnTo>
                        <a:pt x="1361" y="38"/>
                      </a:lnTo>
                      <a:lnTo>
                        <a:pt x="1361" y="39"/>
                      </a:lnTo>
                      <a:lnTo>
                        <a:pt x="1359" y="38"/>
                      </a:lnTo>
                      <a:lnTo>
                        <a:pt x="1358" y="35"/>
                      </a:lnTo>
                      <a:lnTo>
                        <a:pt x="1355" y="36"/>
                      </a:lnTo>
                      <a:lnTo>
                        <a:pt x="1355" y="35"/>
                      </a:lnTo>
                      <a:lnTo>
                        <a:pt x="1355" y="35"/>
                      </a:lnTo>
                      <a:lnTo>
                        <a:pt x="1354" y="32"/>
                      </a:lnTo>
                      <a:lnTo>
                        <a:pt x="1355" y="32"/>
                      </a:lnTo>
                      <a:lnTo>
                        <a:pt x="1357" y="32"/>
                      </a:lnTo>
                      <a:lnTo>
                        <a:pt x="1358" y="31"/>
                      </a:lnTo>
                      <a:close/>
                      <a:moveTo>
                        <a:pt x="1362" y="31"/>
                      </a:moveTo>
                      <a:lnTo>
                        <a:pt x="1366" y="31"/>
                      </a:lnTo>
                      <a:lnTo>
                        <a:pt x="1370" y="32"/>
                      </a:lnTo>
                      <a:lnTo>
                        <a:pt x="1372" y="34"/>
                      </a:lnTo>
                      <a:lnTo>
                        <a:pt x="1372" y="35"/>
                      </a:lnTo>
                      <a:lnTo>
                        <a:pt x="1370" y="36"/>
                      </a:lnTo>
                      <a:lnTo>
                        <a:pt x="1368" y="36"/>
                      </a:lnTo>
                      <a:lnTo>
                        <a:pt x="1366" y="35"/>
                      </a:lnTo>
                      <a:lnTo>
                        <a:pt x="1364" y="34"/>
                      </a:lnTo>
                      <a:lnTo>
                        <a:pt x="1363" y="34"/>
                      </a:lnTo>
                      <a:lnTo>
                        <a:pt x="1363" y="32"/>
                      </a:lnTo>
                      <a:lnTo>
                        <a:pt x="1362" y="32"/>
                      </a:lnTo>
                      <a:lnTo>
                        <a:pt x="1362" y="32"/>
                      </a:lnTo>
                      <a:lnTo>
                        <a:pt x="1362" y="31"/>
                      </a:lnTo>
                      <a:close/>
                      <a:moveTo>
                        <a:pt x="1347" y="31"/>
                      </a:moveTo>
                      <a:lnTo>
                        <a:pt x="1347" y="31"/>
                      </a:lnTo>
                      <a:lnTo>
                        <a:pt x="1350" y="31"/>
                      </a:lnTo>
                      <a:lnTo>
                        <a:pt x="1351" y="31"/>
                      </a:lnTo>
                      <a:lnTo>
                        <a:pt x="1354" y="32"/>
                      </a:lnTo>
                      <a:lnTo>
                        <a:pt x="1354" y="32"/>
                      </a:lnTo>
                      <a:lnTo>
                        <a:pt x="1354" y="34"/>
                      </a:lnTo>
                      <a:lnTo>
                        <a:pt x="1353" y="34"/>
                      </a:lnTo>
                      <a:lnTo>
                        <a:pt x="1353" y="34"/>
                      </a:lnTo>
                      <a:lnTo>
                        <a:pt x="1350" y="34"/>
                      </a:lnTo>
                      <a:lnTo>
                        <a:pt x="1349" y="34"/>
                      </a:lnTo>
                      <a:lnTo>
                        <a:pt x="1347" y="32"/>
                      </a:lnTo>
                      <a:lnTo>
                        <a:pt x="1347" y="31"/>
                      </a:lnTo>
                      <a:close/>
                      <a:moveTo>
                        <a:pt x="1374" y="30"/>
                      </a:moveTo>
                      <a:lnTo>
                        <a:pt x="1376" y="30"/>
                      </a:lnTo>
                      <a:lnTo>
                        <a:pt x="1376" y="32"/>
                      </a:lnTo>
                      <a:lnTo>
                        <a:pt x="1375" y="32"/>
                      </a:lnTo>
                      <a:lnTo>
                        <a:pt x="1375" y="32"/>
                      </a:lnTo>
                      <a:lnTo>
                        <a:pt x="1374" y="32"/>
                      </a:lnTo>
                      <a:lnTo>
                        <a:pt x="1374" y="30"/>
                      </a:lnTo>
                      <a:close/>
                      <a:moveTo>
                        <a:pt x="269" y="28"/>
                      </a:moveTo>
                      <a:lnTo>
                        <a:pt x="267" y="30"/>
                      </a:lnTo>
                      <a:lnTo>
                        <a:pt x="267" y="30"/>
                      </a:lnTo>
                      <a:lnTo>
                        <a:pt x="267" y="30"/>
                      </a:lnTo>
                      <a:lnTo>
                        <a:pt x="267" y="30"/>
                      </a:lnTo>
                      <a:lnTo>
                        <a:pt x="270" y="30"/>
                      </a:lnTo>
                      <a:lnTo>
                        <a:pt x="270" y="30"/>
                      </a:lnTo>
                      <a:lnTo>
                        <a:pt x="269" y="28"/>
                      </a:lnTo>
                      <a:close/>
                      <a:moveTo>
                        <a:pt x="105" y="27"/>
                      </a:moveTo>
                      <a:lnTo>
                        <a:pt x="105" y="28"/>
                      </a:lnTo>
                      <a:lnTo>
                        <a:pt x="106" y="28"/>
                      </a:lnTo>
                      <a:lnTo>
                        <a:pt x="106" y="27"/>
                      </a:lnTo>
                      <a:lnTo>
                        <a:pt x="106" y="27"/>
                      </a:lnTo>
                      <a:lnTo>
                        <a:pt x="106" y="27"/>
                      </a:lnTo>
                      <a:lnTo>
                        <a:pt x="105" y="27"/>
                      </a:lnTo>
                      <a:close/>
                      <a:moveTo>
                        <a:pt x="1367" y="26"/>
                      </a:moveTo>
                      <a:lnTo>
                        <a:pt x="1368" y="26"/>
                      </a:lnTo>
                      <a:lnTo>
                        <a:pt x="1368" y="26"/>
                      </a:lnTo>
                      <a:lnTo>
                        <a:pt x="1368" y="27"/>
                      </a:lnTo>
                      <a:lnTo>
                        <a:pt x="1367" y="28"/>
                      </a:lnTo>
                      <a:lnTo>
                        <a:pt x="1366" y="28"/>
                      </a:lnTo>
                      <a:lnTo>
                        <a:pt x="1366" y="27"/>
                      </a:lnTo>
                      <a:lnTo>
                        <a:pt x="1366" y="27"/>
                      </a:lnTo>
                      <a:lnTo>
                        <a:pt x="1367" y="26"/>
                      </a:lnTo>
                      <a:close/>
                      <a:moveTo>
                        <a:pt x="688" y="23"/>
                      </a:moveTo>
                      <a:lnTo>
                        <a:pt x="689" y="23"/>
                      </a:lnTo>
                      <a:lnTo>
                        <a:pt x="689" y="25"/>
                      </a:lnTo>
                      <a:lnTo>
                        <a:pt x="689" y="25"/>
                      </a:lnTo>
                      <a:lnTo>
                        <a:pt x="689" y="25"/>
                      </a:lnTo>
                      <a:lnTo>
                        <a:pt x="689" y="26"/>
                      </a:lnTo>
                      <a:lnTo>
                        <a:pt x="688" y="26"/>
                      </a:lnTo>
                      <a:lnTo>
                        <a:pt x="688" y="23"/>
                      </a:lnTo>
                      <a:close/>
                      <a:moveTo>
                        <a:pt x="1376" y="23"/>
                      </a:moveTo>
                      <a:lnTo>
                        <a:pt x="1379" y="23"/>
                      </a:lnTo>
                      <a:lnTo>
                        <a:pt x="1379" y="23"/>
                      </a:lnTo>
                      <a:lnTo>
                        <a:pt x="1379" y="23"/>
                      </a:lnTo>
                      <a:lnTo>
                        <a:pt x="1379" y="25"/>
                      </a:lnTo>
                      <a:lnTo>
                        <a:pt x="1376" y="25"/>
                      </a:lnTo>
                      <a:lnTo>
                        <a:pt x="1376" y="25"/>
                      </a:lnTo>
                      <a:lnTo>
                        <a:pt x="1376" y="25"/>
                      </a:lnTo>
                      <a:lnTo>
                        <a:pt x="1376" y="23"/>
                      </a:lnTo>
                      <a:close/>
                      <a:moveTo>
                        <a:pt x="680" y="23"/>
                      </a:moveTo>
                      <a:lnTo>
                        <a:pt x="681" y="23"/>
                      </a:lnTo>
                      <a:lnTo>
                        <a:pt x="681" y="23"/>
                      </a:lnTo>
                      <a:lnTo>
                        <a:pt x="681" y="23"/>
                      </a:lnTo>
                      <a:lnTo>
                        <a:pt x="681" y="27"/>
                      </a:lnTo>
                      <a:lnTo>
                        <a:pt x="680" y="27"/>
                      </a:lnTo>
                      <a:lnTo>
                        <a:pt x="680" y="26"/>
                      </a:lnTo>
                      <a:lnTo>
                        <a:pt x="680" y="25"/>
                      </a:lnTo>
                      <a:lnTo>
                        <a:pt x="680" y="23"/>
                      </a:lnTo>
                      <a:close/>
                      <a:moveTo>
                        <a:pt x="1359" y="21"/>
                      </a:moveTo>
                      <a:lnTo>
                        <a:pt x="1362" y="22"/>
                      </a:lnTo>
                      <a:lnTo>
                        <a:pt x="1363" y="22"/>
                      </a:lnTo>
                      <a:lnTo>
                        <a:pt x="1366" y="22"/>
                      </a:lnTo>
                      <a:lnTo>
                        <a:pt x="1366" y="23"/>
                      </a:lnTo>
                      <a:lnTo>
                        <a:pt x="1362" y="25"/>
                      </a:lnTo>
                      <a:lnTo>
                        <a:pt x="1362" y="26"/>
                      </a:lnTo>
                      <a:lnTo>
                        <a:pt x="1354" y="27"/>
                      </a:lnTo>
                      <a:lnTo>
                        <a:pt x="1354" y="26"/>
                      </a:lnTo>
                      <a:lnTo>
                        <a:pt x="1354" y="26"/>
                      </a:lnTo>
                      <a:lnTo>
                        <a:pt x="1353" y="26"/>
                      </a:lnTo>
                      <a:lnTo>
                        <a:pt x="1353" y="26"/>
                      </a:lnTo>
                      <a:lnTo>
                        <a:pt x="1353" y="25"/>
                      </a:lnTo>
                      <a:lnTo>
                        <a:pt x="1353" y="25"/>
                      </a:lnTo>
                      <a:lnTo>
                        <a:pt x="1353" y="25"/>
                      </a:lnTo>
                      <a:lnTo>
                        <a:pt x="1358" y="25"/>
                      </a:lnTo>
                      <a:lnTo>
                        <a:pt x="1358" y="23"/>
                      </a:lnTo>
                      <a:lnTo>
                        <a:pt x="1359" y="23"/>
                      </a:lnTo>
                      <a:lnTo>
                        <a:pt x="1359" y="22"/>
                      </a:lnTo>
                      <a:lnTo>
                        <a:pt x="1359" y="22"/>
                      </a:lnTo>
                      <a:lnTo>
                        <a:pt x="1359" y="21"/>
                      </a:lnTo>
                      <a:close/>
                      <a:moveTo>
                        <a:pt x="1370" y="17"/>
                      </a:moveTo>
                      <a:lnTo>
                        <a:pt x="1372" y="18"/>
                      </a:lnTo>
                      <a:lnTo>
                        <a:pt x="1374" y="19"/>
                      </a:lnTo>
                      <a:lnTo>
                        <a:pt x="1374" y="21"/>
                      </a:lnTo>
                      <a:lnTo>
                        <a:pt x="1370" y="22"/>
                      </a:lnTo>
                      <a:lnTo>
                        <a:pt x="1370" y="21"/>
                      </a:lnTo>
                      <a:lnTo>
                        <a:pt x="1368" y="19"/>
                      </a:lnTo>
                      <a:lnTo>
                        <a:pt x="1368" y="18"/>
                      </a:lnTo>
                      <a:lnTo>
                        <a:pt x="1370" y="18"/>
                      </a:lnTo>
                      <a:lnTo>
                        <a:pt x="1370" y="17"/>
                      </a:lnTo>
                      <a:close/>
                      <a:moveTo>
                        <a:pt x="381" y="17"/>
                      </a:moveTo>
                      <a:lnTo>
                        <a:pt x="381" y="17"/>
                      </a:lnTo>
                      <a:lnTo>
                        <a:pt x="384" y="18"/>
                      </a:lnTo>
                      <a:lnTo>
                        <a:pt x="387" y="19"/>
                      </a:lnTo>
                      <a:lnTo>
                        <a:pt x="389" y="21"/>
                      </a:lnTo>
                      <a:lnTo>
                        <a:pt x="390" y="21"/>
                      </a:lnTo>
                      <a:lnTo>
                        <a:pt x="392" y="23"/>
                      </a:lnTo>
                      <a:lnTo>
                        <a:pt x="396" y="23"/>
                      </a:lnTo>
                      <a:lnTo>
                        <a:pt x="396" y="23"/>
                      </a:lnTo>
                      <a:lnTo>
                        <a:pt x="397" y="23"/>
                      </a:lnTo>
                      <a:lnTo>
                        <a:pt x="397" y="25"/>
                      </a:lnTo>
                      <a:lnTo>
                        <a:pt x="398" y="25"/>
                      </a:lnTo>
                      <a:lnTo>
                        <a:pt x="401" y="26"/>
                      </a:lnTo>
                      <a:lnTo>
                        <a:pt x="402" y="26"/>
                      </a:lnTo>
                      <a:lnTo>
                        <a:pt x="402" y="27"/>
                      </a:lnTo>
                      <a:lnTo>
                        <a:pt x="404" y="27"/>
                      </a:lnTo>
                      <a:lnTo>
                        <a:pt x="404" y="30"/>
                      </a:lnTo>
                      <a:lnTo>
                        <a:pt x="398" y="28"/>
                      </a:lnTo>
                      <a:lnTo>
                        <a:pt x="394" y="27"/>
                      </a:lnTo>
                      <a:lnTo>
                        <a:pt x="389" y="26"/>
                      </a:lnTo>
                      <a:lnTo>
                        <a:pt x="385" y="23"/>
                      </a:lnTo>
                      <a:lnTo>
                        <a:pt x="383" y="21"/>
                      </a:lnTo>
                      <a:lnTo>
                        <a:pt x="381" y="21"/>
                      </a:lnTo>
                      <a:lnTo>
                        <a:pt x="381" y="17"/>
                      </a:lnTo>
                      <a:close/>
                      <a:moveTo>
                        <a:pt x="1383" y="11"/>
                      </a:moveTo>
                      <a:lnTo>
                        <a:pt x="1383" y="13"/>
                      </a:lnTo>
                      <a:lnTo>
                        <a:pt x="1383" y="13"/>
                      </a:lnTo>
                      <a:lnTo>
                        <a:pt x="1384" y="13"/>
                      </a:lnTo>
                      <a:lnTo>
                        <a:pt x="1384" y="14"/>
                      </a:lnTo>
                      <a:lnTo>
                        <a:pt x="1383" y="14"/>
                      </a:lnTo>
                      <a:lnTo>
                        <a:pt x="1383" y="14"/>
                      </a:lnTo>
                      <a:lnTo>
                        <a:pt x="1383" y="14"/>
                      </a:lnTo>
                      <a:lnTo>
                        <a:pt x="1383" y="14"/>
                      </a:lnTo>
                      <a:lnTo>
                        <a:pt x="1378" y="14"/>
                      </a:lnTo>
                      <a:lnTo>
                        <a:pt x="1378" y="13"/>
                      </a:lnTo>
                      <a:lnTo>
                        <a:pt x="1380" y="11"/>
                      </a:lnTo>
                      <a:lnTo>
                        <a:pt x="1381" y="11"/>
                      </a:lnTo>
                      <a:lnTo>
                        <a:pt x="1381" y="13"/>
                      </a:lnTo>
                      <a:lnTo>
                        <a:pt x="1381" y="13"/>
                      </a:lnTo>
                      <a:lnTo>
                        <a:pt x="1381" y="11"/>
                      </a:lnTo>
                      <a:lnTo>
                        <a:pt x="1383" y="11"/>
                      </a:lnTo>
                      <a:close/>
                      <a:moveTo>
                        <a:pt x="223" y="0"/>
                      </a:moveTo>
                      <a:lnTo>
                        <a:pt x="224" y="1"/>
                      </a:lnTo>
                      <a:lnTo>
                        <a:pt x="227" y="1"/>
                      </a:lnTo>
                      <a:lnTo>
                        <a:pt x="228" y="1"/>
                      </a:lnTo>
                      <a:lnTo>
                        <a:pt x="229" y="2"/>
                      </a:lnTo>
                      <a:lnTo>
                        <a:pt x="231" y="2"/>
                      </a:lnTo>
                      <a:lnTo>
                        <a:pt x="232" y="1"/>
                      </a:lnTo>
                      <a:lnTo>
                        <a:pt x="233" y="1"/>
                      </a:lnTo>
                      <a:lnTo>
                        <a:pt x="233" y="2"/>
                      </a:lnTo>
                      <a:lnTo>
                        <a:pt x="240" y="4"/>
                      </a:lnTo>
                      <a:lnTo>
                        <a:pt x="240" y="2"/>
                      </a:lnTo>
                      <a:lnTo>
                        <a:pt x="243" y="2"/>
                      </a:lnTo>
                      <a:lnTo>
                        <a:pt x="245" y="2"/>
                      </a:lnTo>
                      <a:lnTo>
                        <a:pt x="248" y="2"/>
                      </a:lnTo>
                      <a:lnTo>
                        <a:pt x="250" y="2"/>
                      </a:lnTo>
                      <a:lnTo>
                        <a:pt x="250" y="2"/>
                      </a:lnTo>
                      <a:lnTo>
                        <a:pt x="254" y="1"/>
                      </a:lnTo>
                      <a:lnTo>
                        <a:pt x="256" y="2"/>
                      </a:lnTo>
                      <a:lnTo>
                        <a:pt x="261" y="4"/>
                      </a:lnTo>
                      <a:lnTo>
                        <a:pt x="260" y="6"/>
                      </a:lnTo>
                      <a:lnTo>
                        <a:pt x="260" y="6"/>
                      </a:lnTo>
                      <a:lnTo>
                        <a:pt x="258" y="7"/>
                      </a:lnTo>
                      <a:lnTo>
                        <a:pt x="256" y="9"/>
                      </a:lnTo>
                      <a:lnTo>
                        <a:pt x="256" y="10"/>
                      </a:lnTo>
                      <a:lnTo>
                        <a:pt x="254" y="10"/>
                      </a:lnTo>
                      <a:lnTo>
                        <a:pt x="254" y="10"/>
                      </a:lnTo>
                      <a:lnTo>
                        <a:pt x="252" y="10"/>
                      </a:lnTo>
                      <a:lnTo>
                        <a:pt x="252" y="10"/>
                      </a:lnTo>
                      <a:lnTo>
                        <a:pt x="250" y="10"/>
                      </a:lnTo>
                      <a:lnTo>
                        <a:pt x="250" y="11"/>
                      </a:lnTo>
                      <a:lnTo>
                        <a:pt x="245" y="11"/>
                      </a:lnTo>
                      <a:lnTo>
                        <a:pt x="245" y="11"/>
                      </a:lnTo>
                      <a:lnTo>
                        <a:pt x="243" y="13"/>
                      </a:lnTo>
                      <a:lnTo>
                        <a:pt x="241" y="14"/>
                      </a:lnTo>
                      <a:lnTo>
                        <a:pt x="240" y="15"/>
                      </a:lnTo>
                      <a:lnTo>
                        <a:pt x="239" y="15"/>
                      </a:lnTo>
                      <a:lnTo>
                        <a:pt x="239" y="15"/>
                      </a:lnTo>
                      <a:lnTo>
                        <a:pt x="239" y="15"/>
                      </a:lnTo>
                      <a:lnTo>
                        <a:pt x="239" y="15"/>
                      </a:lnTo>
                      <a:lnTo>
                        <a:pt x="240" y="15"/>
                      </a:lnTo>
                      <a:lnTo>
                        <a:pt x="240" y="17"/>
                      </a:lnTo>
                      <a:lnTo>
                        <a:pt x="240" y="17"/>
                      </a:lnTo>
                      <a:lnTo>
                        <a:pt x="241" y="17"/>
                      </a:lnTo>
                      <a:lnTo>
                        <a:pt x="241" y="15"/>
                      </a:lnTo>
                      <a:lnTo>
                        <a:pt x="243" y="15"/>
                      </a:lnTo>
                      <a:lnTo>
                        <a:pt x="243" y="15"/>
                      </a:lnTo>
                      <a:lnTo>
                        <a:pt x="243" y="14"/>
                      </a:lnTo>
                      <a:lnTo>
                        <a:pt x="246" y="14"/>
                      </a:lnTo>
                      <a:lnTo>
                        <a:pt x="246" y="14"/>
                      </a:lnTo>
                      <a:lnTo>
                        <a:pt x="250" y="13"/>
                      </a:lnTo>
                      <a:lnTo>
                        <a:pt x="250" y="13"/>
                      </a:lnTo>
                      <a:lnTo>
                        <a:pt x="250" y="13"/>
                      </a:lnTo>
                      <a:lnTo>
                        <a:pt x="252" y="14"/>
                      </a:lnTo>
                      <a:lnTo>
                        <a:pt x="253" y="13"/>
                      </a:lnTo>
                      <a:lnTo>
                        <a:pt x="253" y="11"/>
                      </a:lnTo>
                      <a:lnTo>
                        <a:pt x="256" y="11"/>
                      </a:lnTo>
                      <a:lnTo>
                        <a:pt x="256" y="10"/>
                      </a:lnTo>
                      <a:lnTo>
                        <a:pt x="257" y="10"/>
                      </a:lnTo>
                      <a:lnTo>
                        <a:pt x="257" y="10"/>
                      </a:lnTo>
                      <a:lnTo>
                        <a:pt x="261" y="10"/>
                      </a:lnTo>
                      <a:lnTo>
                        <a:pt x="266" y="4"/>
                      </a:lnTo>
                      <a:lnTo>
                        <a:pt x="270" y="5"/>
                      </a:lnTo>
                      <a:lnTo>
                        <a:pt x="270" y="4"/>
                      </a:lnTo>
                      <a:lnTo>
                        <a:pt x="273" y="4"/>
                      </a:lnTo>
                      <a:lnTo>
                        <a:pt x="273" y="4"/>
                      </a:lnTo>
                      <a:lnTo>
                        <a:pt x="273" y="5"/>
                      </a:lnTo>
                      <a:lnTo>
                        <a:pt x="279" y="5"/>
                      </a:lnTo>
                      <a:lnTo>
                        <a:pt x="279" y="5"/>
                      </a:lnTo>
                      <a:lnTo>
                        <a:pt x="282" y="5"/>
                      </a:lnTo>
                      <a:lnTo>
                        <a:pt x="282" y="6"/>
                      </a:lnTo>
                      <a:lnTo>
                        <a:pt x="283" y="6"/>
                      </a:lnTo>
                      <a:lnTo>
                        <a:pt x="283" y="6"/>
                      </a:lnTo>
                      <a:lnTo>
                        <a:pt x="287" y="6"/>
                      </a:lnTo>
                      <a:lnTo>
                        <a:pt x="287" y="7"/>
                      </a:lnTo>
                      <a:lnTo>
                        <a:pt x="292" y="7"/>
                      </a:lnTo>
                      <a:lnTo>
                        <a:pt x="292" y="9"/>
                      </a:lnTo>
                      <a:lnTo>
                        <a:pt x="294" y="9"/>
                      </a:lnTo>
                      <a:lnTo>
                        <a:pt x="296" y="10"/>
                      </a:lnTo>
                      <a:lnTo>
                        <a:pt x="296" y="11"/>
                      </a:lnTo>
                      <a:lnTo>
                        <a:pt x="300" y="11"/>
                      </a:lnTo>
                      <a:lnTo>
                        <a:pt x="300" y="11"/>
                      </a:lnTo>
                      <a:lnTo>
                        <a:pt x="304" y="11"/>
                      </a:lnTo>
                      <a:lnTo>
                        <a:pt x="305" y="13"/>
                      </a:lnTo>
                      <a:lnTo>
                        <a:pt x="308" y="14"/>
                      </a:lnTo>
                      <a:lnTo>
                        <a:pt x="308" y="14"/>
                      </a:lnTo>
                      <a:lnTo>
                        <a:pt x="309" y="14"/>
                      </a:lnTo>
                      <a:lnTo>
                        <a:pt x="311" y="14"/>
                      </a:lnTo>
                      <a:lnTo>
                        <a:pt x="312" y="14"/>
                      </a:lnTo>
                      <a:lnTo>
                        <a:pt x="313" y="14"/>
                      </a:lnTo>
                      <a:lnTo>
                        <a:pt x="313" y="17"/>
                      </a:lnTo>
                      <a:lnTo>
                        <a:pt x="312" y="18"/>
                      </a:lnTo>
                      <a:lnTo>
                        <a:pt x="311" y="19"/>
                      </a:lnTo>
                      <a:lnTo>
                        <a:pt x="309" y="19"/>
                      </a:lnTo>
                      <a:lnTo>
                        <a:pt x="308" y="19"/>
                      </a:lnTo>
                      <a:lnTo>
                        <a:pt x="308" y="21"/>
                      </a:lnTo>
                      <a:lnTo>
                        <a:pt x="303" y="21"/>
                      </a:lnTo>
                      <a:lnTo>
                        <a:pt x="301" y="23"/>
                      </a:lnTo>
                      <a:lnTo>
                        <a:pt x="298" y="23"/>
                      </a:lnTo>
                      <a:lnTo>
                        <a:pt x="298" y="25"/>
                      </a:lnTo>
                      <a:lnTo>
                        <a:pt x="292" y="25"/>
                      </a:lnTo>
                      <a:lnTo>
                        <a:pt x="288" y="28"/>
                      </a:lnTo>
                      <a:lnTo>
                        <a:pt x="286" y="28"/>
                      </a:lnTo>
                      <a:lnTo>
                        <a:pt x="286" y="30"/>
                      </a:lnTo>
                      <a:lnTo>
                        <a:pt x="283" y="30"/>
                      </a:lnTo>
                      <a:lnTo>
                        <a:pt x="282" y="30"/>
                      </a:lnTo>
                      <a:lnTo>
                        <a:pt x="282" y="30"/>
                      </a:lnTo>
                      <a:lnTo>
                        <a:pt x="281" y="30"/>
                      </a:lnTo>
                      <a:lnTo>
                        <a:pt x="281" y="30"/>
                      </a:lnTo>
                      <a:lnTo>
                        <a:pt x="278" y="28"/>
                      </a:lnTo>
                      <a:lnTo>
                        <a:pt x="278" y="30"/>
                      </a:lnTo>
                      <a:lnTo>
                        <a:pt x="278" y="30"/>
                      </a:lnTo>
                      <a:lnTo>
                        <a:pt x="279" y="31"/>
                      </a:lnTo>
                      <a:lnTo>
                        <a:pt x="278" y="31"/>
                      </a:lnTo>
                      <a:lnTo>
                        <a:pt x="277" y="31"/>
                      </a:lnTo>
                      <a:lnTo>
                        <a:pt x="274" y="32"/>
                      </a:lnTo>
                      <a:lnTo>
                        <a:pt x="273" y="32"/>
                      </a:lnTo>
                      <a:lnTo>
                        <a:pt x="273" y="32"/>
                      </a:lnTo>
                      <a:lnTo>
                        <a:pt x="267" y="32"/>
                      </a:lnTo>
                      <a:lnTo>
                        <a:pt x="267" y="34"/>
                      </a:lnTo>
                      <a:lnTo>
                        <a:pt x="266" y="34"/>
                      </a:lnTo>
                      <a:lnTo>
                        <a:pt x="266" y="35"/>
                      </a:lnTo>
                      <a:lnTo>
                        <a:pt x="269" y="35"/>
                      </a:lnTo>
                      <a:lnTo>
                        <a:pt x="270" y="35"/>
                      </a:lnTo>
                      <a:lnTo>
                        <a:pt x="271" y="34"/>
                      </a:lnTo>
                      <a:lnTo>
                        <a:pt x="273" y="35"/>
                      </a:lnTo>
                      <a:lnTo>
                        <a:pt x="274" y="35"/>
                      </a:lnTo>
                      <a:lnTo>
                        <a:pt x="275" y="34"/>
                      </a:lnTo>
                      <a:lnTo>
                        <a:pt x="275" y="34"/>
                      </a:lnTo>
                      <a:lnTo>
                        <a:pt x="287" y="30"/>
                      </a:lnTo>
                      <a:lnTo>
                        <a:pt x="287" y="31"/>
                      </a:lnTo>
                      <a:lnTo>
                        <a:pt x="288" y="31"/>
                      </a:lnTo>
                      <a:lnTo>
                        <a:pt x="288" y="32"/>
                      </a:lnTo>
                      <a:lnTo>
                        <a:pt x="279" y="38"/>
                      </a:lnTo>
                      <a:lnTo>
                        <a:pt x="273" y="39"/>
                      </a:lnTo>
                      <a:lnTo>
                        <a:pt x="273" y="39"/>
                      </a:lnTo>
                      <a:lnTo>
                        <a:pt x="269" y="39"/>
                      </a:lnTo>
                      <a:lnTo>
                        <a:pt x="269" y="40"/>
                      </a:lnTo>
                      <a:lnTo>
                        <a:pt x="267" y="40"/>
                      </a:lnTo>
                      <a:lnTo>
                        <a:pt x="267" y="40"/>
                      </a:lnTo>
                      <a:lnTo>
                        <a:pt x="266" y="42"/>
                      </a:lnTo>
                      <a:lnTo>
                        <a:pt x="263" y="42"/>
                      </a:lnTo>
                      <a:lnTo>
                        <a:pt x="261" y="42"/>
                      </a:lnTo>
                      <a:lnTo>
                        <a:pt x="260" y="42"/>
                      </a:lnTo>
                      <a:lnTo>
                        <a:pt x="257" y="42"/>
                      </a:lnTo>
                      <a:lnTo>
                        <a:pt x="257" y="42"/>
                      </a:lnTo>
                      <a:lnTo>
                        <a:pt x="256" y="42"/>
                      </a:lnTo>
                      <a:lnTo>
                        <a:pt x="256" y="42"/>
                      </a:lnTo>
                      <a:lnTo>
                        <a:pt x="256" y="43"/>
                      </a:lnTo>
                      <a:lnTo>
                        <a:pt x="253" y="44"/>
                      </a:lnTo>
                      <a:lnTo>
                        <a:pt x="250" y="45"/>
                      </a:lnTo>
                      <a:lnTo>
                        <a:pt x="250" y="47"/>
                      </a:lnTo>
                      <a:lnTo>
                        <a:pt x="248" y="47"/>
                      </a:lnTo>
                      <a:lnTo>
                        <a:pt x="248" y="47"/>
                      </a:lnTo>
                      <a:lnTo>
                        <a:pt x="245" y="48"/>
                      </a:lnTo>
                      <a:lnTo>
                        <a:pt x="244" y="48"/>
                      </a:lnTo>
                      <a:lnTo>
                        <a:pt x="243" y="49"/>
                      </a:lnTo>
                      <a:lnTo>
                        <a:pt x="241" y="51"/>
                      </a:lnTo>
                      <a:lnTo>
                        <a:pt x="240" y="51"/>
                      </a:lnTo>
                      <a:lnTo>
                        <a:pt x="240" y="51"/>
                      </a:lnTo>
                      <a:lnTo>
                        <a:pt x="240" y="51"/>
                      </a:lnTo>
                      <a:lnTo>
                        <a:pt x="240" y="52"/>
                      </a:lnTo>
                      <a:lnTo>
                        <a:pt x="237" y="52"/>
                      </a:lnTo>
                      <a:lnTo>
                        <a:pt x="237" y="51"/>
                      </a:lnTo>
                      <a:lnTo>
                        <a:pt x="237" y="51"/>
                      </a:lnTo>
                      <a:lnTo>
                        <a:pt x="237" y="49"/>
                      </a:lnTo>
                      <a:lnTo>
                        <a:pt x="236" y="49"/>
                      </a:lnTo>
                      <a:lnTo>
                        <a:pt x="236" y="49"/>
                      </a:lnTo>
                      <a:lnTo>
                        <a:pt x="236" y="49"/>
                      </a:lnTo>
                      <a:lnTo>
                        <a:pt x="236" y="48"/>
                      </a:lnTo>
                      <a:lnTo>
                        <a:pt x="235" y="49"/>
                      </a:lnTo>
                      <a:lnTo>
                        <a:pt x="233" y="51"/>
                      </a:lnTo>
                      <a:lnTo>
                        <a:pt x="233" y="51"/>
                      </a:lnTo>
                      <a:lnTo>
                        <a:pt x="233" y="51"/>
                      </a:lnTo>
                      <a:lnTo>
                        <a:pt x="235" y="52"/>
                      </a:lnTo>
                      <a:lnTo>
                        <a:pt x="233" y="53"/>
                      </a:lnTo>
                      <a:lnTo>
                        <a:pt x="233" y="53"/>
                      </a:lnTo>
                      <a:lnTo>
                        <a:pt x="233" y="53"/>
                      </a:lnTo>
                      <a:lnTo>
                        <a:pt x="231" y="53"/>
                      </a:lnTo>
                      <a:lnTo>
                        <a:pt x="229" y="56"/>
                      </a:lnTo>
                      <a:lnTo>
                        <a:pt x="228" y="56"/>
                      </a:lnTo>
                      <a:lnTo>
                        <a:pt x="227" y="57"/>
                      </a:lnTo>
                      <a:lnTo>
                        <a:pt x="227" y="56"/>
                      </a:lnTo>
                      <a:lnTo>
                        <a:pt x="224" y="56"/>
                      </a:lnTo>
                      <a:lnTo>
                        <a:pt x="224" y="56"/>
                      </a:lnTo>
                      <a:lnTo>
                        <a:pt x="223" y="56"/>
                      </a:lnTo>
                      <a:lnTo>
                        <a:pt x="223" y="55"/>
                      </a:lnTo>
                      <a:lnTo>
                        <a:pt x="220" y="55"/>
                      </a:lnTo>
                      <a:lnTo>
                        <a:pt x="219" y="56"/>
                      </a:lnTo>
                      <a:lnTo>
                        <a:pt x="218" y="56"/>
                      </a:lnTo>
                      <a:lnTo>
                        <a:pt x="218" y="57"/>
                      </a:lnTo>
                      <a:lnTo>
                        <a:pt x="223" y="57"/>
                      </a:lnTo>
                      <a:lnTo>
                        <a:pt x="223" y="59"/>
                      </a:lnTo>
                      <a:lnTo>
                        <a:pt x="223" y="59"/>
                      </a:lnTo>
                      <a:lnTo>
                        <a:pt x="223" y="59"/>
                      </a:lnTo>
                      <a:lnTo>
                        <a:pt x="224" y="60"/>
                      </a:lnTo>
                      <a:lnTo>
                        <a:pt x="216" y="60"/>
                      </a:lnTo>
                      <a:lnTo>
                        <a:pt x="215" y="62"/>
                      </a:lnTo>
                      <a:lnTo>
                        <a:pt x="214" y="62"/>
                      </a:lnTo>
                      <a:lnTo>
                        <a:pt x="211" y="62"/>
                      </a:lnTo>
                      <a:lnTo>
                        <a:pt x="210" y="62"/>
                      </a:lnTo>
                      <a:lnTo>
                        <a:pt x="210" y="62"/>
                      </a:lnTo>
                      <a:lnTo>
                        <a:pt x="210" y="62"/>
                      </a:lnTo>
                      <a:lnTo>
                        <a:pt x="211" y="64"/>
                      </a:lnTo>
                      <a:lnTo>
                        <a:pt x="211" y="64"/>
                      </a:lnTo>
                      <a:lnTo>
                        <a:pt x="212" y="66"/>
                      </a:lnTo>
                      <a:lnTo>
                        <a:pt x="211" y="66"/>
                      </a:lnTo>
                      <a:lnTo>
                        <a:pt x="211" y="66"/>
                      </a:lnTo>
                      <a:lnTo>
                        <a:pt x="207" y="68"/>
                      </a:lnTo>
                      <a:lnTo>
                        <a:pt x="207" y="66"/>
                      </a:lnTo>
                      <a:lnTo>
                        <a:pt x="206" y="66"/>
                      </a:lnTo>
                      <a:lnTo>
                        <a:pt x="206" y="66"/>
                      </a:lnTo>
                      <a:lnTo>
                        <a:pt x="206" y="68"/>
                      </a:lnTo>
                      <a:lnTo>
                        <a:pt x="203" y="68"/>
                      </a:lnTo>
                      <a:lnTo>
                        <a:pt x="203" y="68"/>
                      </a:lnTo>
                      <a:lnTo>
                        <a:pt x="199" y="68"/>
                      </a:lnTo>
                      <a:lnTo>
                        <a:pt x="198" y="66"/>
                      </a:lnTo>
                      <a:lnTo>
                        <a:pt x="198" y="66"/>
                      </a:lnTo>
                      <a:lnTo>
                        <a:pt x="197" y="65"/>
                      </a:lnTo>
                      <a:lnTo>
                        <a:pt x="197" y="66"/>
                      </a:lnTo>
                      <a:lnTo>
                        <a:pt x="195" y="68"/>
                      </a:lnTo>
                      <a:lnTo>
                        <a:pt x="194" y="69"/>
                      </a:lnTo>
                      <a:lnTo>
                        <a:pt x="191" y="68"/>
                      </a:lnTo>
                      <a:lnTo>
                        <a:pt x="190" y="68"/>
                      </a:lnTo>
                      <a:lnTo>
                        <a:pt x="189" y="66"/>
                      </a:lnTo>
                      <a:lnTo>
                        <a:pt x="186" y="66"/>
                      </a:lnTo>
                      <a:lnTo>
                        <a:pt x="186" y="66"/>
                      </a:lnTo>
                      <a:lnTo>
                        <a:pt x="188" y="68"/>
                      </a:lnTo>
                      <a:lnTo>
                        <a:pt x="188" y="68"/>
                      </a:lnTo>
                      <a:lnTo>
                        <a:pt x="188" y="68"/>
                      </a:lnTo>
                      <a:lnTo>
                        <a:pt x="186" y="69"/>
                      </a:lnTo>
                      <a:lnTo>
                        <a:pt x="186" y="69"/>
                      </a:lnTo>
                      <a:lnTo>
                        <a:pt x="186" y="69"/>
                      </a:lnTo>
                      <a:lnTo>
                        <a:pt x="186" y="68"/>
                      </a:lnTo>
                      <a:lnTo>
                        <a:pt x="184" y="68"/>
                      </a:lnTo>
                      <a:lnTo>
                        <a:pt x="181" y="66"/>
                      </a:lnTo>
                      <a:lnTo>
                        <a:pt x="180" y="64"/>
                      </a:lnTo>
                      <a:lnTo>
                        <a:pt x="178" y="65"/>
                      </a:lnTo>
                      <a:lnTo>
                        <a:pt x="177" y="64"/>
                      </a:lnTo>
                      <a:lnTo>
                        <a:pt x="177" y="65"/>
                      </a:lnTo>
                      <a:lnTo>
                        <a:pt x="177" y="65"/>
                      </a:lnTo>
                      <a:lnTo>
                        <a:pt x="176" y="66"/>
                      </a:lnTo>
                      <a:lnTo>
                        <a:pt x="169" y="65"/>
                      </a:lnTo>
                      <a:lnTo>
                        <a:pt x="171" y="66"/>
                      </a:lnTo>
                      <a:lnTo>
                        <a:pt x="169" y="68"/>
                      </a:lnTo>
                      <a:lnTo>
                        <a:pt x="171" y="68"/>
                      </a:lnTo>
                      <a:lnTo>
                        <a:pt x="176" y="68"/>
                      </a:lnTo>
                      <a:lnTo>
                        <a:pt x="181" y="69"/>
                      </a:lnTo>
                      <a:lnTo>
                        <a:pt x="186" y="70"/>
                      </a:lnTo>
                      <a:lnTo>
                        <a:pt x="186" y="72"/>
                      </a:lnTo>
                      <a:lnTo>
                        <a:pt x="184" y="72"/>
                      </a:lnTo>
                      <a:lnTo>
                        <a:pt x="184" y="73"/>
                      </a:lnTo>
                      <a:lnTo>
                        <a:pt x="184" y="73"/>
                      </a:lnTo>
                      <a:lnTo>
                        <a:pt x="184" y="72"/>
                      </a:lnTo>
                      <a:lnTo>
                        <a:pt x="181" y="72"/>
                      </a:lnTo>
                      <a:lnTo>
                        <a:pt x="181" y="72"/>
                      </a:lnTo>
                      <a:lnTo>
                        <a:pt x="177" y="72"/>
                      </a:lnTo>
                      <a:lnTo>
                        <a:pt x="177" y="70"/>
                      </a:lnTo>
                      <a:lnTo>
                        <a:pt x="171" y="70"/>
                      </a:lnTo>
                      <a:lnTo>
                        <a:pt x="171" y="70"/>
                      </a:lnTo>
                      <a:lnTo>
                        <a:pt x="173" y="72"/>
                      </a:lnTo>
                      <a:lnTo>
                        <a:pt x="177" y="72"/>
                      </a:lnTo>
                      <a:lnTo>
                        <a:pt x="180" y="73"/>
                      </a:lnTo>
                      <a:lnTo>
                        <a:pt x="181" y="76"/>
                      </a:lnTo>
                      <a:lnTo>
                        <a:pt x="180" y="76"/>
                      </a:lnTo>
                      <a:lnTo>
                        <a:pt x="177" y="76"/>
                      </a:lnTo>
                      <a:lnTo>
                        <a:pt x="176" y="76"/>
                      </a:lnTo>
                      <a:lnTo>
                        <a:pt x="176" y="76"/>
                      </a:lnTo>
                      <a:lnTo>
                        <a:pt x="176" y="76"/>
                      </a:lnTo>
                      <a:lnTo>
                        <a:pt x="174" y="76"/>
                      </a:lnTo>
                      <a:lnTo>
                        <a:pt x="173" y="76"/>
                      </a:lnTo>
                      <a:lnTo>
                        <a:pt x="172" y="77"/>
                      </a:lnTo>
                      <a:lnTo>
                        <a:pt x="171" y="77"/>
                      </a:lnTo>
                      <a:lnTo>
                        <a:pt x="171" y="77"/>
                      </a:lnTo>
                      <a:lnTo>
                        <a:pt x="171" y="77"/>
                      </a:lnTo>
                      <a:lnTo>
                        <a:pt x="169" y="77"/>
                      </a:lnTo>
                      <a:lnTo>
                        <a:pt x="169" y="76"/>
                      </a:lnTo>
                      <a:lnTo>
                        <a:pt x="165" y="76"/>
                      </a:lnTo>
                      <a:lnTo>
                        <a:pt x="165" y="74"/>
                      </a:lnTo>
                      <a:lnTo>
                        <a:pt x="163" y="74"/>
                      </a:lnTo>
                      <a:lnTo>
                        <a:pt x="163" y="74"/>
                      </a:lnTo>
                      <a:lnTo>
                        <a:pt x="160" y="73"/>
                      </a:lnTo>
                      <a:lnTo>
                        <a:pt x="159" y="74"/>
                      </a:lnTo>
                      <a:lnTo>
                        <a:pt x="157" y="74"/>
                      </a:lnTo>
                      <a:lnTo>
                        <a:pt x="157" y="74"/>
                      </a:lnTo>
                      <a:lnTo>
                        <a:pt x="157" y="74"/>
                      </a:lnTo>
                      <a:lnTo>
                        <a:pt x="161" y="74"/>
                      </a:lnTo>
                      <a:lnTo>
                        <a:pt x="164" y="76"/>
                      </a:lnTo>
                      <a:lnTo>
                        <a:pt x="167" y="77"/>
                      </a:lnTo>
                      <a:lnTo>
                        <a:pt x="167" y="78"/>
                      </a:lnTo>
                      <a:lnTo>
                        <a:pt x="167" y="78"/>
                      </a:lnTo>
                      <a:lnTo>
                        <a:pt x="165" y="78"/>
                      </a:lnTo>
                      <a:lnTo>
                        <a:pt x="164" y="79"/>
                      </a:lnTo>
                      <a:lnTo>
                        <a:pt x="163" y="79"/>
                      </a:lnTo>
                      <a:lnTo>
                        <a:pt x="163" y="81"/>
                      </a:lnTo>
                      <a:lnTo>
                        <a:pt x="161" y="82"/>
                      </a:lnTo>
                      <a:lnTo>
                        <a:pt x="163" y="82"/>
                      </a:lnTo>
                      <a:lnTo>
                        <a:pt x="163" y="82"/>
                      </a:lnTo>
                      <a:lnTo>
                        <a:pt x="167" y="81"/>
                      </a:lnTo>
                      <a:lnTo>
                        <a:pt x="167" y="81"/>
                      </a:lnTo>
                      <a:lnTo>
                        <a:pt x="169" y="81"/>
                      </a:lnTo>
                      <a:lnTo>
                        <a:pt x="169" y="79"/>
                      </a:lnTo>
                      <a:lnTo>
                        <a:pt x="172" y="79"/>
                      </a:lnTo>
                      <a:lnTo>
                        <a:pt x="172" y="79"/>
                      </a:lnTo>
                      <a:lnTo>
                        <a:pt x="173" y="79"/>
                      </a:lnTo>
                      <a:lnTo>
                        <a:pt x="173" y="78"/>
                      </a:lnTo>
                      <a:lnTo>
                        <a:pt x="177" y="78"/>
                      </a:lnTo>
                      <a:lnTo>
                        <a:pt x="177" y="78"/>
                      </a:lnTo>
                      <a:lnTo>
                        <a:pt x="178" y="78"/>
                      </a:lnTo>
                      <a:lnTo>
                        <a:pt x="178" y="77"/>
                      </a:lnTo>
                      <a:lnTo>
                        <a:pt x="182" y="78"/>
                      </a:lnTo>
                      <a:lnTo>
                        <a:pt x="182" y="78"/>
                      </a:lnTo>
                      <a:lnTo>
                        <a:pt x="186" y="78"/>
                      </a:lnTo>
                      <a:lnTo>
                        <a:pt x="186" y="81"/>
                      </a:lnTo>
                      <a:lnTo>
                        <a:pt x="193" y="79"/>
                      </a:lnTo>
                      <a:lnTo>
                        <a:pt x="194" y="81"/>
                      </a:lnTo>
                      <a:lnTo>
                        <a:pt x="194" y="82"/>
                      </a:lnTo>
                      <a:lnTo>
                        <a:pt x="194" y="83"/>
                      </a:lnTo>
                      <a:lnTo>
                        <a:pt x="193" y="85"/>
                      </a:lnTo>
                      <a:lnTo>
                        <a:pt x="193" y="85"/>
                      </a:lnTo>
                      <a:lnTo>
                        <a:pt x="191" y="86"/>
                      </a:lnTo>
                      <a:lnTo>
                        <a:pt x="191" y="86"/>
                      </a:lnTo>
                      <a:lnTo>
                        <a:pt x="184" y="86"/>
                      </a:lnTo>
                      <a:lnTo>
                        <a:pt x="184" y="87"/>
                      </a:lnTo>
                      <a:lnTo>
                        <a:pt x="185" y="87"/>
                      </a:lnTo>
                      <a:lnTo>
                        <a:pt x="186" y="89"/>
                      </a:lnTo>
                      <a:lnTo>
                        <a:pt x="186" y="90"/>
                      </a:lnTo>
                      <a:lnTo>
                        <a:pt x="184" y="90"/>
                      </a:lnTo>
                      <a:lnTo>
                        <a:pt x="184" y="91"/>
                      </a:lnTo>
                      <a:lnTo>
                        <a:pt x="184" y="91"/>
                      </a:lnTo>
                      <a:lnTo>
                        <a:pt x="182" y="90"/>
                      </a:lnTo>
                      <a:lnTo>
                        <a:pt x="182" y="90"/>
                      </a:lnTo>
                      <a:lnTo>
                        <a:pt x="176" y="91"/>
                      </a:lnTo>
                      <a:lnTo>
                        <a:pt x="176" y="91"/>
                      </a:lnTo>
                      <a:lnTo>
                        <a:pt x="177" y="91"/>
                      </a:lnTo>
                      <a:lnTo>
                        <a:pt x="177" y="93"/>
                      </a:lnTo>
                      <a:lnTo>
                        <a:pt x="181" y="93"/>
                      </a:lnTo>
                      <a:lnTo>
                        <a:pt x="180" y="94"/>
                      </a:lnTo>
                      <a:lnTo>
                        <a:pt x="178" y="95"/>
                      </a:lnTo>
                      <a:lnTo>
                        <a:pt x="176" y="95"/>
                      </a:lnTo>
                      <a:lnTo>
                        <a:pt x="174" y="95"/>
                      </a:lnTo>
                      <a:lnTo>
                        <a:pt x="173" y="97"/>
                      </a:lnTo>
                      <a:lnTo>
                        <a:pt x="171" y="97"/>
                      </a:lnTo>
                      <a:lnTo>
                        <a:pt x="167" y="97"/>
                      </a:lnTo>
                      <a:lnTo>
                        <a:pt x="164" y="95"/>
                      </a:lnTo>
                      <a:lnTo>
                        <a:pt x="161" y="95"/>
                      </a:lnTo>
                      <a:lnTo>
                        <a:pt x="160" y="97"/>
                      </a:lnTo>
                      <a:lnTo>
                        <a:pt x="160" y="97"/>
                      </a:lnTo>
                      <a:lnTo>
                        <a:pt x="160" y="98"/>
                      </a:lnTo>
                      <a:lnTo>
                        <a:pt x="161" y="98"/>
                      </a:lnTo>
                      <a:lnTo>
                        <a:pt x="161" y="103"/>
                      </a:lnTo>
                      <a:lnTo>
                        <a:pt x="160" y="103"/>
                      </a:lnTo>
                      <a:lnTo>
                        <a:pt x="160" y="103"/>
                      </a:lnTo>
                      <a:lnTo>
                        <a:pt x="152" y="104"/>
                      </a:lnTo>
                      <a:lnTo>
                        <a:pt x="152" y="104"/>
                      </a:lnTo>
                      <a:lnTo>
                        <a:pt x="148" y="104"/>
                      </a:lnTo>
                      <a:lnTo>
                        <a:pt x="148" y="104"/>
                      </a:lnTo>
                      <a:lnTo>
                        <a:pt x="146" y="104"/>
                      </a:lnTo>
                      <a:lnTo>
                        <a:pt x="144" y="104"/>
                      </a:lnTo>
                      <a:lnTo>
                        <a:pt x="143" y="104"/>
                      </a:lnTo>
                      <a:lnTo>
                        <a:pt x="142" y="106"/>
                      </a:lnTo>
                      <a:lnTo>
                        <a:pt x="143" y="106"/>
                      </a:lnTo>
                      <a:lnTo>
                        <a:pt x="146" y="106"/>
                      </a:lnTo>
                      <a:lnTo>
                        <a:pt x="150" y="107"/>
                      </a:lnTo>
                      <a:lnTo>
                        <a:pt x="151" y="107"/>
                      </a:lnTo>
                      <a:lnTo>
                        <a:pt x="152" y="110"/>
                      </a:lnTo>
                      <a:lnTo>
                        <a:pt x="154" y="111"/>
                      </a:lnTo>
                      <a:lnTo>
                        <a:pt x="155" y="112"/>
                      </a:lnTo>
                      <a:lnTo>
                        <a:pt x="157" y="112"/>
                      </a:lnTo>
                      <a:lnTo>
                        <a:pt x="157" y="112"/>
                      </a:lnTo>
                      <a:lnTo>
                        <a:pt x="160" y="112"/>
                      </a:lnTo>
                      <a:lnTo>
                        <a:pt x="160" y="112"/>
                      </a:lnTo>
                      <a:lnTo>
                        <a:pt x="161" y="114"/>
                      </a:lnTo>
                      <a:lnTo>
                        <a:pt x="161" y="114"/>
                      </a:lnTo>
                      <a:lnTo>
                        <a:pt x="161" y="114"/>
                      </a:lnTo>
                      <a:lnTo>
                        <a:pt x="161" y="114"/>
                      </a:lnTo>
                      <a:lnTo>
                        <a:pt x="161" y="115"/>
                      </a:lnTo>
                      <a:lnTo>
                        <a:pt x="160" y="115"/>
                      </a:lnTo>
                      <a:lnTo>
                        <a:pt x="160" y="116"/>
                      </a:lnTo>
                      <a:lnTo>
                        <a:pt x="159" y="116"/>
                      </a:lnTo>
                      <a:lnTo>
                        <a:pt x="159" y="116"/>
                      </a:lnTo>
                      <a:lnTo>
                        <a:pt x="159" y="116"/>
                      </a:lnTo>
                      <a:lnTo>
                        <a:pt x="157" y="116"/>
                      </a:lnTo>
                      <a:lnTo>
                        <a:pt x="157" y="117"/>
                      </a:lnTo>
                      <a:lnTo>
                        <a:pt x="156" y="117"/>
                      </a:lnTo>
                      <a:lnTo>
                        <a:pt x="156" y="119"/>
                      </a:lnTo>
                      <a:lnTo>
                        <a:pt x="154" y="119"/>
                      </a:lnTo>
                      <a:lnTo>
                        <a:pt x="154" y="119"/>
                      </a:lnTo>
                      <a:lnTo>
                        <a:pt x="154" y="120"/>
                      </a:lnTo>
                      <a:lnTo>
                        <a:pt x="152" y="120"/>
                      </a:lnTo>
                      <a:lnTo>
                        <a:pt x="150" y="120"/>
                      </a:lnTo>
                      <a:lnTo>
                        <a:pt x="148" y="117"/>
                      </a:lnTo>
                      <a:lnTo>
                        <a:pt x="147" y="120"/>
                      </a:lnTo>
                      <a:lnTo>
                        <a:pt x="147" y="120"/>
                      </a:lnTo>
                      <a:lnTo>
                        <a:pt x="146" y="120"/>
                      </a:lnTo>
                      <a:lnTo>
                        <a:pt x="144" y="123"/>
                      </a:lnTo>
                      <a:lnTo>
                        <a:pt x="142" y="123"/>
                      </a:lnTo>
                      <a:lnTo>
                        <a:pt x="139" y="127"/>
                      </a:lnTo>
                      <a:lnTo>
                        <a:pt x="139" y="127"/>
                      </a:lnTo>
                      <a:lnTo>
                        <a:pt x="138" y="127"/>
                      </a:lnTo>
                      <a:lnTo>
                        <a:pt x="137" y="127"/>
                      </a:lnTo>
                      <a:lnTo>
                        <a:pt x="135" y="127"/>
                      </a:lnTo>
                      <a:lnTo>
                        <a:pt x="134" y="121"/>
                      </a:lnTo>
                      <a:lnTo>
                        <a:pt x="135" y="121"/>
                      </a:lnTo>
                      <a:lnTo>
                        <a:pt x="135" y="119"/>
                      </a:lnTo>
                      <a:lnTo>
                        <a:pt x="134" y="117"/>
                      </a:lnTo>
                      <a:lnTo>
                        <a:pt x="133" y="117"/>
                      </a:lnTo>
                      <a:lnTo>
                        <a:pt x="131" y="117"/>
                      </a:lnTo>
                      <a:lnTo>
                        <a:pt x="131" y="117"/>
                      </a:lnTo>
                      <a:lnTo>
                        <a:pt x="130" y="119"/>
                      </a:lnTo>
                      <a:lnTo>
                        <a:pt x="129" y="119"/>
                      </a:lnTo>
                      <a:lnTo>
                        <a:pt x="127" y="117"/>
                      </a:lnTo>
                      <a:lnTo>
                        <a:pt x="126" y="117"/>
                      </a:lnTo>
                      <a:lnTo>
                        <a:pt x="126" y="117"/>
                      </a:lnTo>
                      <a:lnTo>
                        <a:pt x="126" y="116"/>
                      </a:lnTo>
                      <a:lnTo>
                        <a:pt x="126" y="115"/>
                      </a:lnTo>
                      <a:lnTo>
                        <a:pt x="126" y="115"/>
                      </a:lnTo>
                      <a:lnTo>
                        <a:pt x="125" y="115"/>
                      </a:lnTo>
                      <a:lnTo>
                        <a:pt x="123" y="112"/>
                      </a:lnTo>
                      <a:lnTo>
                        <a:pt x="123" y="112"/>
                      </a:lnTo>
                      <a:lnTo>
                        <a:pt x="123" y="114"/>
                      </a:lnTo>
                      <a:lnTo>
                        <a:pt x="125" y="115"/>
                      </a:lnTo>
                      <a:lnTo>
                        <a:pt x="125" y="116"/>
                      </a:lnTo>
                      <a:lnTo>
                        <a:pt x="125" y="117"/>
                      </a:lnTo>
                      <a:lnTo>
                        <a:pt x="123" y="119"/>
                      </a:lnTo>
                      <a:lnTo>
                        <a:pt x="118" y="120"/>
                      </a:lnTo>
                      <a:lnTo>
                        <a:pt x="118" y="119"/>
                      </a:lnTo>
                      <a:lnTo>
                        <a:pt x="116" y="119"/>
                      </a:lnTo>
                      <a:lnTo>
                        <a:pt x="116" y="119"/>
                      </a:lnTo>
                      <a:lnTo>
                        <a:pt x="116" y="119"/>
                      </a:lnTo>
                      <a:lnTo>
                        <a:pt x="116" y="119"/>
                      </a:lnTo>
                      <a:lnTo>
                        <a:pt x="106" y="120"/>
                      </a:lnTo>
                      <a:lnTo>
                        <a:pt x="106" y="117"/>
                      </a:lnTo>
                      <a:lnTo>
                        <a:pt x="106" y="117"/>
                      </a:lnTo>
                      <a:lnTo>
                        <a:pt x="108" y="115"/>
                      </a:lnTo>
                      <a:lnTo>
                        <a:pt x="106" y="115"/>
                      </a:lnTo>
                      <a:lnTo>
                        <a:pt x="106" y="114"/>
                      </a:lnTo>
                      <a:lnTo>
                        <a:pt x="106" y="114"/>
                      </a:lnTo>
                      <a:lnTo>
                        <a:pt x="106" y="114"/>
                      </a:lnTo>
                      <a:lnTo>
                        <a:pt x="106" y="115"/>
                      </a:lnTo>
                      <a:lnTo>
                        <a:pt x="104" y="116"/>
                      </a:lnTo>
                      <a:lnTo>
                        <a:pt x="104" y="117"/>
                      </a:lnTo>
                      <a:lnTo>
                        <a:pt x="101" y="117"/>
                      </a:lnTo>
                      <a:lnTo>
                        <a:pt x="100" y="117"/>
                      </a:lnTo>
                      <a:lnTo>
                        <a:pt x="100" y="117"/>
                      </a:lnTo>
                      <a:lnTo>
                        <a:pt x="97" y="117"/>
                      </a:lnTo>
                      <a:lnTo>
                        <a:pt x="97" y="117"/>
                      </a:lnTo>
                      <a:lnTo>
                        <a:pt x="99" y="117"/>
                      </a:lnTo>
                      <a:lnTo>
                        <a:pt x="100" y="119"/>
                      </a:lnTo>
                      <a:lnTo>
                        <a:pt x="100" y="120"/>
                      </a:lnTo>
                      <a:lnTo>
                        <a:pt x="101" y="121"/>
                      </a:lnTo>
                      <a:lnTo>
                        <a:pt x="100" y="121"/>
                      </a:lnTo>
                      <a:lnTo>
                        <a:pt x="100" y="121"/>
                      </a:lnTo>
                      <a:lnTo>
                        <a:pt x="97" y="121"/>
                      </a:lnTo>
                      <a:lnTo>
                        <a:pt x="97" y="123"/>
                      </a:lnTo>
                      <a:lnTo>
                        <a:pt x="96" y="123"/>
                      </a:lnTo>
                      <a:lnTo>
                        <a:pt x="96" y="125"/>
                      </a:lnTo>
                      <a:lnTo>
                        <a:pt x="95" y="125"/>
                      </a:lnTo>
                      <a:lnTo>
                        <a:pt x="95" y="124"/>
                      </a:lnTo>
                      <a:lnTo>
                        <a:pt x="89" y="123"/>
                      </a:lnTo>
                      <a:lnTo>
                        <a:pt x="88" y="123"/>
                      </a:lnTo>
                      <a:lnTo>
                        <a:pt x="87" y="124"/>
                      </a:lnTo>
                      <a:lnTo>
                        <a:pt x="87" y="123"/>
                      </a:lnTo>
                      <a:lnTo>
                        <a:pt x="84" y="123"/>
                      </a:lnTo>
                      <a:lnTo>
                        <a:pt x="82" y="121"/>
                      </a:lnTo>
                      <a:lnTo>
                        <a:pt x="82" y="119"/>
                      </a:lnTo>
                      <a:lnTo>
                        <a:pt x="80" y="119"/>
                      </a:lnTo>
                      <a:lnTo>
                        <a:pt x="80" y="120"/>
                      </a:lnTo>
                      <a:lnTo>
                        <a:pt x="80" y="120"/>
                      </a:lnTo>
                      <a:lnTo>
                        <a:pt x="80" y="123"/>
                      </a:lnTo>
                      <a:lnTo>
                        <a:pt x="78" y="123"/>
                      </a:lnTo>
                      <a:lnTo>
                        <a:pt x="76" y="121"/>
                      </a:lnTo>
                      <a:lnTo>
                        <a:pt x="76" y="120"/>
                      </a:lnTo>
                      <a:lnTo>
                        <a:pt x="76" y="120"/>
                      </a:lnTo>
                      <a:lnTo>
                        <a:pt x="75" y="117"/>
                      </a:lnTo>
                      <a:lnTo>
                        <a:pt x="74" y="117"/>
                      </a:lnTo>
                      <a:lnTo>
                        <a:pt x="74" y="119"/>
                      </a:lnTo>
                      <a:lnTo>
                        <a:pt x="72" y="120"/>
                      </a:lnTo>
                      <a:lnTo>
                        <a:pt x="71" y="121"/>
                      </a:lnTo>
                      <a:lnTo>
                        <a:pt x="72" y="121"/>
                      </a:lnTo>
                      <a:lnTo>
                        <a:pt x="72" y="123"/>
                      </a:lnTo>
                      <a:lnTo>
                        <a:pt x="72" y="123"/>
                      </a:lnTo>
                      <a:lnTo>
                        <a:pt x="71" y="123"/>
                      </a:lnTo>
                      <a:lnTo>
                        <a:pt x="70" y="124"/>
                      </a:lnTo>
                      <a:lnTo>
                        <a:pt x="68" y="124"/>
                      </a:lnTo>
                      <a:lnTo>
                        <a:pt x="67" y="124"/>
                      </a:lnTo>
                      <a:lnTo>
                        <a:pt x="65" y="123"/>
                      </a:lnTo>
                      <a:lnTo>
                        <a:pt x="65" y="120"/>
                      </a:lnTo>
                      <a:lnTo>
                        <a:pt x="63" y="120"/>
                      </a:lnTo>
                      <a:lnTo>
                        <a:pt x="63" y="120"/>
                      </a:lnTo>
                      <a:lnTo>
                        <a:pt x="63" y="121"/>
                      </a:lnTo>
                      <a:lnTo>
                        <a:pt x="62" y="120"/>
                      </a:lnTo>
                      <a:lnTo>
                        <a:pt x="62" y="120"/>
                      </a:lnTo>
                      <a:lnTo>
                        <a:pt x="61" y="120"/>
                      </a:lnTo>
                      <a:lnTo>
                        <a:pt x="61" y="121"/>
                      </a:lnTo>
                      <a:lnTo>
                        <a:pt x="61" y="121"/>
                      </a:lnTo>
                      <a:lnTo>
                        <a:pt x="61" y="123"/>
                      </a:lnTo>
                      <a:lnTo>
                        <a:pt x="58" y="123"/>
                      </a:lnTo>
                      <a:lnTo>
                        <a:pt x="57" y="120"/>
                      </a:lnTo>
                      <a:lnTo>
                        <a:pt x="55" y="119"/>
                      </a:lnTo>
                      <a:lnTo>
                        <a:pt x="54" y="116"/>
                      </a:lnTo>
                      <a:lnTo>
                        <a:pt x="57" y="115"/>
                      </a:lnTo>
                      <a:lnTo>
                        <a:pt x="57" y="115"/>
                      </a:lnTo>
                      <a:lnTo>
                        <a:pt x="58" y="115"/>
                      </a:lnTo>
                      <a:lnTo>
                        <a:pt x="61" y="112"/>
                      </a:lnTo>
                      <a:lnTo>
                        <a:pt x="62" y="112"/>
                      </a:lnTo>
                      <a:lnTo>
                        <a:pt x="62" y="111"/>
                      </a:lnTo>
                      <a:lnTo>
                        <a:pt x="65" y="111"/>
                      </a:lnTo>
                      <a:lnTo>
                        <a:pt x="65" y="110"/>
                      </a:lnTo>
                      <a:lnTo>
                        <a:pt x="66" y="110"/>
                      </a:lnTo>
                      <a:lnTo>
                        <a:pt x="66" y="110"/>
                      </a:lnTo>
                      <a:lnTo>
                        <a:pt x="72" y="110"/>
                      </a:lnTo>
                      <a:lnTo>
                        <a:pt x="72" y="108"/>
                      </a:lnTo>
                      <a:lnTo>
                        <a:pt x="78" y="108"/>
                      </a:lnTo>
                      <a:lnTo>
                        <a:pt x="78" y="104"/>
                      </a:lnTo>
                      <a:lnTo>
                        <a:pt x="75" y="103"/>
                      </a:lnTo>
                      <a:lnTo>
                        <a:pt x="74" y="103"/>
                      </a:lnTo>
                      <a:lnTo>
                        <a:pt x="72" y="102"/>
                      </a:lnTo>
                      <a:lnTo>
                        <a:pt x="71" y="100"/>
                      </a:lnTo>
                      <a:lnTo>
                        <a:pt x="71" y="99"/>
                      </a:lnTo>
                      <a:lnTo>
                        <a:pt x="71" y="98"/>
                      </a:lnTo>
                      <a:lnTo>
                        <a:pt x="71" y="98"/>
                      </a:lnTo>
                      <a:lnTo>
                        <a:pt x="70" y="98"/>
                      </a:lnTo>
                      <a:lnTo>
                        <a:pt x="80" y="97"/>
                      </a:lnTo>
                      <a:lnTo>
                        <a:pt x="80" y="97"/>
                      </a:lnTo>
                      <a:lnTo>
                        <a:pt x="84" y="95"/>
                      </a:lnTo>
                      <a:lnTo>
                        <a:pt x="84" y="97"/>
                      </a:lnTo>
                      <a:lnTo>
                        <a:pt x="87" y="97"/>
                      </a:lnTo>
                      <a:lnTo>
                        <a:pt x="89" y="98"/>
                      </a:lnTo>
                      <a:lnTo>
                        <a:pt x="92" y="100"/>
                      </a:lnTo>
                      <a:lnTo>
                        <a:pt x="96" y="100"/>
                      </a:lnTo>
                      <a:lnTo>
                        <a:pt x="96" y="102"/>
                      </a:lnTo>
                      <a:lnTo>
                        <a:pt x="97" y="103"/>
                      </a:lnTo>
                      <a:lnTo>
                        <a:pt x="99" y="106"/>
                      </a:lnTo>
                      <a:lnTo>
                        <a:pt x="100" y="104"/>
                      </a:lnTo>
                      <a:lnTo>
                        <a:pt x="100" y="104"/>
                      </a:lnTo>
                      <a:lnTo>
                        <a:pt x="101" y="104"/>
                      </a:lnTo>
                      <a:lnTo>
                        <a:pt x="102" y="106"/>
                      </a:lnTo>
                      <a:lnTo>
                        <a:pt x="104" y="106"/>
                      </a:lnTo>
                      <a:lnTo>
                        <a:pt x="104" y="104"/>
                      </a:lnTo>
                      <a:lnTo>
                        <a:pt x="108" y="104"/>
                      </a:lnTo>
                      <a:lnTo>
                        <a:pt x="108" y="106"/>
                      </a:lnTo>
                      <a:lnTo>
                        <a:pt x="109" y="106"/>
                      </a:lnTo>
                      <a:lnTo>
                        <a:pt x="109" y="106"/>
                      </a:lnTo>
                      <a:lnTo>
                        <a:pt x="110" y="107"/>
                      </a:lnTo>
                      <a:lnTo>
                        <a:pt x="110" y="104"/>
                      </a:lnTo>
                      <a:lnTo>
                        <a:pt x="112" y="104"/>
                      </a:lnTo>
                      <a:lnTo>
                        <a:pt x="112" y="104"/>
                      </a:lnTo>
                      <a:lnTo>
                        <a:pt x="114" y="104"/>
                      </a:lnTo>
                      <a:lnTo>
                        <a:pt x="114" y="103"/>
                      </a:lnTo>
                      <a:lnTo>
                        <a:pt x="114" y="103"/>
                      </a:lnTo>
                      <a:lnTo>
                        <a:pt x="114" y="100"/>
                      </a:lnTo>
                      <a:lnTo>
                        <a:pt x="116" y="99"/>
                      </a:lnTo>
                      <a:lnTo>
                        <a:pt x="117" y="99"/>
                      </a:lnTo>
                      <a:lnTo>
                        <a:pt x="116" y="99"/>
                      </a:lnTo>
                      <a:lnTo>
                        <a:pt x="113" y="100"/>
                      </a:lnTo>
                      <a:lnTo>
                        <a:pt x="112" y="100"/>
                      </a:lnTo>
                      <a:lnTo>
                        <a:pt x="108" y="100"/>
                      </a:lnTo>
                      <a:lnTo>
                        <a:pt x="108" y="99"/>
                      </a:lnTo>
                      <a:lnTo>
                        <a:pt x="108" y="98"/>
                      </a:lnTo>
                      <a:lnTo>
                        <a:pt x="106" y="98"/>
                      </a:lnTo>
                      <a:lnTo>
                        <a:pt x="105" y="98"/>
                      </a:lnTo>
                      <a:lnTo>
                        <a:pt x="105" y="98"/>
                      </a:lnTo>
                      <a:lnTo>
                        <a:pt x="105" y="99"/>
                      </a:lnTo>
                      <a:lnTo>
                        <a:pt x="104" y="100"/>
                      </a:lnTo>
                      <a:lnTo>
                        <a:pt x="102" y="99"/>
                      </a:lnTo>
                      <a:lnTo>
                        <a:pt x="102" y="98"/>
                      </a:lnTo>
                      <a:lnTo>
                        <a:pt x="101" y="97"/>
                      </a:lnTo>
                      <a:lnTo>
                        <a:pt x="101" y="95"/>
                      </a:lnTo>
                      <a:lnTo>
                        <a:pt x="99" y="95"/>
                      </a:lnTo>
                      <a:lnTo>
                        <a:pt x="99" y="94"/>
                      </a:lnTo>
                      <a:lnTo>
                        <a:pt x="99" y="94"/>
                      </a:lnTo>
                      <a:lnTo>
                        <a:pt x="99" y="94"/>
                      </a:lnTo>
                      <a:lnTo>
                        <a:pt x="100" y="93"/>
                      </a:lnTo>
                      <a:lnTo>
                        <a:pt x="100" y="93"/>
                      </a:lnTo>
                      <a:lnTo>
                        <a:pt x="101" y="91"/>
                      </a:lnTo>
                      <a:lnTo>
                        <a:pt x="102" y="91"/>
                      </a:lnTo>
                      <a:lnTo>
                        <a:pt x="102" y="90"/>
                      </a:lnTo>
                      <a:lnTo>
                        <a:pt x="101" y="90"/>
                      </a:lnTo>
                      <a:lnTo>
                        <a:pt x="101" y="89"/>
                      </a:lnTo>
                      <a:lnTo>
                        <a:pt x="102" y="89"/>
                      </a:lnTo>
                      <a:lnTo>
                        <a:pt x="102" y="86"/>
                      </a:lnTo>
                      <a:lnTo>
                        <a:pt x="101" y="86"/>
                      </a:lnTo>
                      <a:lnTo>
                        <a:pt x="101" y="86"/>
                      </a:lnTo>
                      <a:lnTo>
                        <a:pt x="101" y="86"/>
                      </a:lnTo>
                      <a:lnTo>
                        <a:pt x="100" y="86"/>
                      </a:lnTo>
                      <a:lnTo>
                        <a:pt x="99" y="89"/>
                      </a:lnTo>
                      <a:lnTo>
                        <a:pt x="97" y="90"/>
                      </a:lnTo>
                      <a:lnTo>
                        <a:pt x="96" y="91"/>
                      </a:lnTo>
                      <a:lnTo>
                        <a:pt x="96" y="91"/>
                      </a:lnTo>
                      <a:lnTo>
                        <a:pt x="96" y="91"/>
                      </a:lnTo>
                      <a:lnTo>
                        <a:pt x="87" y="93"/>
                      </a:lnTo>
                      <a:lnTo>
                        <a:pt x="85" y="91"/>
                      </a:lnTo>
                      <a:lnTo>
                        <a:pt x="87" y="91"/>
                      </a:lnTo>
                      <a:lnTo>
                        <a:pt x="87" y="90"/>
                      </a:lnTo>
                      <a:lnTo>
                        <a:pt x="87" y="90"/>
                      </a:lnTo>
                      <a:lnTo>
                        <a:pt x="85" y="90"/>
                      </a:lnTo>
                      <a:lnTo>
                        <a:pt x="85" y="91"/>
                      </a:lnTo>
                      <a:lnTo>
                        <a:pt x="83" y="91"/>
                      </a:lnTo>
                      <a:lnTo>
                        <a:pt x="82" y="93"/>
                      </a:lnTo>
                      <a:lnTo>
                        <a:pt x="80" y="93"/>
                      </a:lnTo>
                      <a:lnTo>
                        <a:pt x="79" y="93"/>
                      </a:lnTo>
                      <a:lnTo>
                        <a:pt x="78" y="94"/>
                      </a:lnTo>
                      <a:lnTo>
                        <a:pt x="76" y="94"/>
                      </a:lnTo>
                      <a:lnTo>
                        <a:pt x="75" y="94"/>
                      </a:lnTo>
                      <a:lnTo>
                        <a:pt x="74" y="94"/>
                      </a:lnTo>
                      <a:lnTo>
                        <a:pt x="74" y="94"/>
                      </a:lnTo>
                      <a:lnTo>
                        <a:pt x="72" y="94"/>
                      </a:lnTo>
                      <a:lnTo>
                        <a:pt x="72" y="89"/>
                      </a:lnTo>
                      <a:lnTo>
                        <a:pt x="72" y="89"/>
                      </a:lnTo>
                      <a:lnTo>
                        <a:pt x="72" y="87"/>
                      </a:lnTo>
                      <a:lnTo>
                        <a:pt x="74" y="87"/>
                      </a:lnTo>
                      <a:lnTo>
                        <a:pt x="75" y="83"/>
                      </a:lnTo>
                      <a:lnTo>
                        <a:pt x="80" y="85"/>
                      </a:lnTo>
                      <a:lnTo>
                        <a:pt x="80" y="83"/>
                      </a:lnTo>
                      <a:lnTo>
                        <a:pt x="82" y="83"/>
                      </a:lnTo>
                      <a:lnTo>
                        <a:pt x="82" y="82"/>
                      </a:lnTo>
                      <a:lnTo>
                        <a:pt x="84" y="82"/>
                      </a:lnTo>
                      <a:lnTo>
                        <a:pt x="84" y="82"/>
                      </a:lnTo>
                      <a:lnTo>
                        <a:pt x="87" y="81"/>
                      </a:lnTo>
                      <a:lnTo>
                        <a:pt x="87" y="81"/>
                      </a:lnTo>
                      <a:lnTo>
                        <a:pt x="89" y="81"/>
                      </a:lnTo>
                      <a:lnTo>
                        <a:pt x="89" y="79"/>
                      </a:lnTo>
                      <a:lnTo>
                        <a:pt x="91" y="79"/>
                      </a:lnTo>
                      <a:lnTo>
                        <a:pt x="91" y="79"/>
                      </a:lnTo>
                      <a:lnTo>
                        <a:pt x="93" y="79"/>
                      </a:lnTo>
                      <a:lnTo>
                        <a:pt x="93" y="78"/>
                      </a:lnTo>
                      <a:lnTo>
                        <a:pt x="96" y="79"/>
                      </a:lnTo>
                      <a:lnTo>
                        <a:pt x="96" y="81"/>
                      </a:lnTo>
                      <a:lnTo>
                        <a:pt x="97" y="81"/>
                      </a:lnTo>
                      <a:lnTo>
                        <a:pt x="100" y="81"/>
                      </a:lnTo>
                      <a:lnTo>
                        <a:pt x="102" y="79"/>
                      </a:lnTo>
                      <a:lnTo>
                        <a:pt x="104" y="79"/>
                      </a:lnTo>
                      <a:lnTo>
                        <a:pt x="109" y="79"/>
                      </a:lnTo>
                      <a:lnTo>
                        <a:pt x="109" y="81"/>
                      </a:lnTo>
                      <a:lnTo>
                        <a:pt x="118" y="81"/>
                      </a:lnTo>
                      <a:lnTo>
                        <a:pt x="118" y="81"/>
                      </a:lnTo>
                      <a:lnTo>
                        <a:pt x="119" y="81"/>
                      </a:lnTo>
                      <a:lnTo>
                        <a:pt x="121" y="82"/>
                      </a:lnTo>
                      <a:lnTo>
                        <a:pt x="121" y="81"/>
                      </a:lnTo>
                      <a:lnTo>
                        <a:pt x="121" y="81"/>
                      </a:lnTo>
                      <a:lnTo>
                        <a:pt x="121" y="79"/>
                      </a:lnTo>
                      <a:lnTo>
                        <a:pt x="121" y="78"/>
                      </a:lnTo>
                      <a:lnTo>
                        <a:pt x="121" y="78"/>
                      </a:lnTo>
                      <a:lnTo>
                        <a:pt x="121" y="78"/>
                      </a:lnTo>
                      <a:lnTo>
                        <a:pt x="119" y="78"/>
                      </a:lnTo>
                      <a:lnTo>
                        <a:pt x="114" y="78"/>
                      </a:lnTo>
                      <a:lnTo>
                        <a:pt x="108" y="78"/>
                      </a:lnTo>
                      <a:lnTo>
                        <a:pt x="101" y="77"/>
                      </a:lnTo>
                      <a:lnTo>
                        <a:pt x="101" y="76"/>
                      </a:lnTo>
                      <a:lnTo>
                        <a:pt x="101" y="76"/>
                      </a:lnTo>
                      <a:lnTo>
                        <a:pt x="101" y="76"/>
                      </a:lnTo>
                      <a:lnTo>
                        <a:pt x="101" y="76"/>
                      </a:lnTo>
                      <a:lnTo>
                        <a:pt x="102" y="76"/>
                      </a:lnTo>
                      <a:lnTo>
                        <a:pt x="102" y="76"/>
                      </a:lnTo>
                      <a:lnTo>
                        <a:pt x="104" y="74"/>
                      </a:lnTo>
                      <a:lnTo>
                        <a:pt x="106" y="74"/>
                      </a:lnTo>
                      <a:lnTo>
                        <a:pt x="109" y="74"/>
                      </a:lnTo>
                      <a:lnTo>
                        <a:pt x="110" y="74"/>
                      </a:lnTo>
                      <a:lnTo>
                        <a:pt x="110" y="74"/>
                      </a:lnTo>
                      <a:lnTo>
                        <a:pt x="109" y="73"/>
                      </a:lnTo>
                      <a:lnTo>
                        <a:pt x="108" y="70"/>
                      </a:lnTo>
                      <a:lnTo>
                        <a:pt x="106" y="70"/>
                      </a:lnTo>
                      <a:lnTo>
                        <a:pt x="105" y="73"/>
                      </a:lnTo>
                      <a:lnTo>
                        <a:pt x="102" y="72"/>
                      </a:lnTo>
                      <a:lnTo>
                        <a:pt x="102" y="70"/>
                      </a:lnTo>
                      <a:lnTo>
                        <a:pt x="101" y="70"/>
                      </a:lnTo>
                      <a:lnTo>
                        <a:pt x="101" y="69"/>
                      </a:lnTo>
                      <a:lnTo>
                        <a:pt x="101" y="69"/>
                      </a:lnTo>
                      <a:lnTo>
                        <a:pt x="100" y="66"/>
                      </a:lnTo>
                      <a:lnTo>
                        <a:pt x="100" y="65"/>
                      </a:lnTo>
                      <a:lnTo>
                        <a:pt x="99" y="65"/>
                      </a:lnTo>
                      <a:lnTo>
                        <a:pt x="96" y="64"/>
                      </a:lnTo>
                      <a:lnTo>
                        <a:pt x="96" y="65"/>
                      </a:lnTo>
                      <a:lnTo>
                        <a:pt x="97" y="65"/>
                      </a:lnTo>
                      <a:lnTo>
                        <a:pt x="99" y="66"/>
                      </a:lnTo>
                      <a:lnTo>
                        <a:pt x="99" y="68"/>
                      </a:lnTo>
                      <a:lnTo>
                        <a:pt x="99" y="69"/>
                      </a:lnTo>
                      <a:lnTo>
                        <a:pt x="100" y="69"/>
                      </a:lnTo>
                      <a:lnTo>
                        <a:pt x="101" y="73"/>
                      </a:lnTo>
                      <a:lnTo>
                        <a:pt x="100" y="73"/>
                      </a:lnTo>
                      <a:lnTo>
                        <a:pt x="100" y="74"/>
                      </a:lnTo>
                      <a:lnTo>
                        <a:pt x="99" y="74"/>
                      </a:lnTo>
                      <a:lnTo>
                        <a:pt x="97" y="74"/>
                      </a:lnTo>
                      <a:lnTo>
                        <a:pt x="96" y="76"/>
                      </a:lnTo>
                      <a:lnTo>
                        <a:pt x="96" y="77"/>
                      </a:lnTo>
                      <a:lnTo>
                        <a:pt x="93" y="77"/>
                      </a:lnTo>
                      <a:lnTo>
                        <a:pt x="93" y="77"/>
                      </a:lnTo>
                      <a:lnTo>
                        <a:pt x="91" y="77"/>
                      </a:lnTo>
                      <a:lnTo>
                        <a:pt x="91" y="78"/>
                      </a:lnTo>
                      <a:lnTo>
                        <a:pt x="89" y="78"/>
                      </a:lnTo>
                      <a:lnTo>
                        <a:pt x="89" y="77"/>
                      </a:lnTo>
                      <a:lnTo>
                        <a:pt x="83" y="78"/>
                      </a:lnTo>
                      <a:lnTo>
                        <a:pt x="83" y="78"/>
                      </a:lnTo>
                      <a:lnTo>
                        <a:pt x="82" y="78"/>
                      </a:lnTo>
                      <a:lnTo>
                        <a:pt x="82" y="79"/>
                      </a:lnTo>
                      <a:lnTo>
                        <a:pt x="79" y="77"/>
                      </a:lnTo>
                      <a:lnTo>
                        <a:pt x="79" y="78"/>
                      </a:lnTo>
                      <a:lnTo>
                        <a:pt x="79" y="78"/>
                      </a:lnTo>
                      <a:lnTo>
                        <a:pt x="78" y="79"/>
                      </a:lnTo>
                      <a:lnTo>
                        <a:pt x="76" y="79"/>
                      </a:lnTo>
                      <a:lnTo>
                        <a:pt x="76" y="79"/>
                      </a:lnTo>
                      <a:lnTo>
                        <a:pt x="75" y="79"/>
                      </a:lnTo>
                      <a:lnTo>
                        <a:pt x="75" y="82"/>
                      </a:lnTo>
                      <a:lnTo>
                        <a:pt x="74" y="82"/>
                      </a:lnTo>
                      <a:lnTo>
                        <a:pt x="72" y="82"/>
                      </a:lnTo>
                      <a:lnTo>
                        <a:pt x="71" y="82"/>
                      </a:lnTo>
                      <a:lnTo>
                        <a:pt x="71" y="82"/>
                      </a:lnTo>
                      <a:lnTo>
                        <a:pt x="70" y="82"/>
                      </a:lnTo>
                      <a:lnTo>
                        <a:pt x="71" y="79"/>
                      </a:lnTo>
                      <a:lnTo>
                        <a:pt x="71" y="78"/>
                      </a:lnTo>
                      <a:lnTo>
                        <a:pt x="70" y="78"/>
                      </a:lnTo>
                      <a:lnTo>
                        <a:pt x="70" y="78"/>
                      </a:lnTo>
                      <a:lnTo>
                        <a:pt x="70" y="79"/>
                      </a:lnTo>
                      <a:lnTo>
                        <a:pt x="70" y="79"/>
                      </a:lnTo>
                      <a:lnTo>
                        <a:pt x="70" y="79"/>
                      </a:lnTo>
                      <a:lnTo>
                        <a:pt x="70" y="81"/>
                      </a:lnTo>
                      <a:lnTo>
                        <a:pt x="68" y="81"/>
                      </a:lnTo>
                      <a:lnTo>
                        <a:pt x="68" y="82"/>
                      </a:lnTo>
                      <a:lnTo>
                        <a:pt x="67" y="82"/>
                      </a:lnTo>
                      <a:lnTo>
                        <a:pt x="67" y="83"/>
                      </a:lnTo>
                      <a:lnTo>
                        <a:pt x="68" y="83"/>
                      </a:lnTo>
                      <a:lnTo>
                        <a:pt x="68" y="83"/>
                      </a:lnTo>
                      <a:lnTo>
                        <a:pt x="68" y="85"/>
                      </a:lnTo>
                      <a:lnTo>
                        <a:pt x="67" y="86"/>
                      </a:lnTo>
                      <a:lnTo>
                        <a:pt x="65" y="86"/>
                      </a:lnTo>
                      <a:lnTo>
                        <a:pt x="62" y="86"/>
                      </a:lnTo>
                      <a:lnTo>
                        <a:pt x="61" y="86"/>
                      </a:lnTo>
                      <a:lnTo>
                        <a:pt x="59" y="87"/>
                      </a:lnTo>
                      <a:lnTo>
                        <a:pt x="59" y="89"/>
                      </a:lnTo>
                      <a:lnTo>
                        <a:pt x="58" y="90"/>
                      </a:lnTo>
                      <a:lnTo>
                        <a:pt x="58" y="90"/>
                      </a:lnTo>
                      <a:lnTo>
                        <a:pt x="58" y="93"/>
                      </a:lnTo>
                      <a:lnTo>
                        <a:pt x="55" y="93"/>
                      </a:lnTo>
                      <a:lnTo>
                        <a:pt x="55" y="91"/>
                      </a:lnTo>
                      <a:lnTo>
                        <a:pt x="54" y="90"/>
                      </a:lnTo>
                      <a:lnTo>
                        <a:pt x="54" y="91"/>
                      </a:lnTo>
                      <a:lnTo>
                        <a:pt x="55" y="91"/>
                      </a:lnTo>
                      <a:lnTo>
                        <a:pt x="55" y="94"/>
                      </a:lnTo>
                      <a:lnTo>
                        <a:pt x="54" y="93"/>
                      </a:lnTo>
                      <a:lnTo>
                        <a:pt x="53" y="93"/>
                      </a:lnTo>
                      <a:lnTo>
                        <a:pt x="51" y="93"/>
                      </a:lnTo>
                      <a:lnTo>
                        <a:pt x="50" y="93"/>
                      </a:lnTo>
                      <a:lnTo>
                        <a:pt x="49" y="90"/>
                      </a:lnTo>
                      <a:lnTo>
                        <a:pt x="47" y="90"/>
                      </a:lnTo>
                      <a:lnTo>
                        <a:pt x="46" y="90"/>
                      </a:lnTo>
                      <a:lnTo>
                        <a:pt x="46" y="93"/>
                      </a:lnTo>
                      <a:lnTo>
                        <a:pt x="44" y="93"/>
                      </a:lnTo>
                      <a:lnTo>
                        <a:pt x="44" y="94"/>
                      </a:lnTo>
                      <a:lnTo>
                        <a:pt x="42" y="94"/>
                      </a:lnTo>
                      <a:lnTo>
                        <a:pt x="42" y="94"/>
                      </a:lnTo>
                      <a:lnTo>
                        <a:pt x="33" y="94"/>
                      </a:lnTo>
                      <a:lnTo>
                        <a:pt x="32" y="91"/>
                      </a:lnTo>
                      <a:lnTo>
                        <a:pt x="33" y="90"/>
                      </a:lnTo>
                      <a:lnTo>
                        <a:pt x="36" y="90"/>
                      </a:lnTo>
                      <a:lnTo>
                        <a:pt x="36" y="89"/>
                      </a:lnTo>
                      <a:lnTo>
                        <a:pt x="33" y="89"/>
                      </a:lnTo>
                      <a:lnTo>
                        <a:pt x="33" y="87"/>
                      </a:lnTo>
                      <a:lnTo>
                        <a:pt x="32" y="87"/>
                      </a:lnTo>
                      <a:lnTo>
                        <a:pt x="32" y="86"/>
                      </a:lnTo>
                      <a:lnTo>
                        <a:pt x="32" y="85"/>
                      </a:lnTo>
                      <a:lnTo>
                        <a:pt x="29" y="85"/>
                      </a:lnTo>
                      <a:lnTo>
                        <a:pt x="29" y="83"/>
                      </a:lnTo>
                      <a:lnTo>
                        <a:pt x="29" y="82"/>
                      </a:lnTo>
                      <a:lnTo>
                        <a:pt x="28" y="81"/>
                      </a:lnTo>
                      <a:lnTo>
                        <a:pt x="28" y="79"/>
                      </a:lnTo>
                      <a:lnTo>
                        <a:pt x="28" y="79"/>
                      </a:lnTo>
                      <a:lnTo>
                        <a:pt x="30" y="79"/>
                      </a:lnTo>
                      <a:lnTo>
                        <a:pt x="30" y="78"/>
                      </a:lnTo>
                      <a:lnTo>
                        <a:pt x="32" y="78"/>
                      </a:lnTo>
                      <a:lnTo>
                        <a:pt x="32" y="78"/>
                      </a:lnTo>
                      <a:lnTo>
                        <a:pt x="34" y="78"/>
                      </a:lnTo>
                      <a:lnTo>
                        <a:pt x="34" y="77"/>
                      </a:lnTo>
                      <a:lnTo>
                        <a:pt x="36" y="77"/>
                      </a:lnTo>
                      <a:lnTo>
                        <a:pt x="36" y="77"/>
                      </a:lnTo>
                      <a:lnTo>
                        <a:pt x="41" y="77"/>
                      </a:lnTo>
                      <a:lnTo>
                        <a:pt x="41" y="74"/>
                      </a:lnTo>
                      <a:lnTo>
                        <a:pt x="33" y="74"/>
                      </a:lnTo>
                      <a:lnTo>
                        <a:pt x="30" y="77"/>
                      </a:lnTo>
                      <a:lnTo>
                        <a:pt x="29" y="77"/>
                      </a:lnTo>
                      <a:lnTo>
                        <a:pt x="29" y="77"/>
                      </a:lnTo>
                      <a:lnTo>
                        <a:pt x="28" y="77"/>
                      </a:lnTo>
                      <a:lnTo>
                        <a:pt x="25" y="77"/>
                      </a:lnTo>
                      <a:lnTo>
                        <a:pt x="24" y="77"/>
                      </a:lnTo>
                      <a:lnTo>
                        <a:pt x="23" y="77"/>
                      </a:lnTo>
                      <a:lnTo>
                        <a:pt x="17" y="77"/>
                      </a:lnTo>
                      <a:lnTo>
                        <a:pt x="17" y="76"/>
                      </a:lnTo>
                      <a:lnTo>
                        <a:pt x="17" y="76"/>
                      </a:lnTo>
                      <a:lnTo>
                        <a:pt x="16" y="74"/>
                      </a:lnTo>
                      <a:lnTo>
                        <a:pt x="20" y="73"/>
                      </a:lnTo>
                      <a:lnTo>
                        <a:pt x="24" y="73"/>
                      </a:lnTo>
                      <a:lnTo>
                        <a:pt x="27" y="73"/>
                      </a:lnTo>
                      <a:lnTo>
                        <a:pt x="27" y="73"/>
                      </a:lnTo>
                      <a:lnTo>
                        <a:pt x="28" y="73"/>
                      </a:lnTo>
                      <a:lnTo>
                        <a:pt x="28" y="72"/>
                      </a:lnTo>
                      <a:lnTo>
                        <a:pt x="21" y="72"/>
                      </a:lnTo>
                      <a:lnTo>
                        <a:pt x="19" y="72"/>
                      </a:lnTo>
                      <a:lnTo>
                        <a:pt x="15" y="70"/>
                      </a:lnTo>
                      <a:lnTo>
                        <a:pt x="15" y="69"/>
                      </a:lnTo>
                      <a:lnTo>
                        <a:pt x="13" y="69"/>
                      </a:lnTo>
                      <a:lnTo>
                        <a:pt x="12" y="68"/>
                      </a:lnTo>
                      <a:lnTo>
                        <a:pt x="11" y="66"/>
                      </a:lnTo>
                      <a:lnTo>
                        <a:pt x="10" y="66"/>
                      </a:lnTo>
                      <a:lnTo>
                        <a:pt x="10" y="66"/>
                      </a:lnTo>
                      <a:lnTo>
                        <a:pt x="10" y="65"/>
                      </a:lnTo>
                      <a:lnTo>
                        <a:pt x="10" y="65"/>
                      </a:lnTo>
                      <a:lnTo>
                        <a:pt x="10" y="62"/>
                      </a:lnTo>
                      <a:lnTo>
                        <a:pt x="8" y="62"/>
                      </a:lnTo>
                      <a:lnTo>
                        <a:pt x="10" y="60"/>
                      </a:lnTo>
                      <a:lnTo>
                        <a:pt x="12" y="60"/>
                      </a:lnTo>
                      <a:lnTo>
                        <a:pt x="15" y="60"/>
                      </a:lnTo>
                      <a:lnTo>
                        <a:pt x="16" y="61"/>
                      </a:lnTo>
                      <a:lnTo>
                        <a:pt x="16" y="61"/>
                      </a:lnTo>
                      <a:lnTo>
                        <a:pt x="27" y="62"/>
                      </a:lnTo>
                      <a:lnTo>
                        <a:pt x="27" y="61"/>
                      </a:lnTo>
                      <a:lnTo>
                        <a:pt x="25" y="60"/>
                      </a:lnTo>
                      <a:lnTo>
                        <a:pt x="24" y="59"/>
                      </a:lnTo>
                      <a:lnTo>
                        <a:pt x="23" y="60"/>
                      </a:lnTo>
                      <a:lnTo>
                        <a:pt x="21" y="60"/>
                      </a:lnTo>
                      <a:lnTo>
                        <a:pt x="19" y="60"/>
                      </a:lnTo>
                      <a:lnTo>
                        <a:pt x="19" y="56"/>
                      </a:lnTo>
                      <a:lnTo>
                        <a:pt x="17" y="56"/>
                      </a:lnTo>
                      <a:lnTo>
                        <a:pt x="17" y="57"/>
                      </a:lnTo>
                      <a:lnTo>
                        <a:pt x="17" y="57"/>
                      </a:lnTo>
                      <a:lnTo>
                        <a:pt x="16" y="59"/>
                      </a:lnTo>
                      <a:lnTo>
                        <a:pt x="16" y="59"/>
                      </a:lnTo>
                      <a:lnTo>
                        <a:pt x="13" y="59"/>
                      </a:lnTo>
                      <a:lnTo>
                        <a:pt x="13" y="59"/>
                      </a:lnTo>
                      <a:lnTo>
                        <a:pt x="13" y="59"/>
                      </a:lnTo>
                      <a:lnTo>
                        <a:pt x="12" y="59"/>
                      </a:lnTo>
                      <a:lnTo>
                        <a:pt x="11" y="59"/>
                      </a:lnTo>
                      <a:lnTo>
                        <a:pt x="11" y="59"/>
                      </a:lnTo>
                      <a:lnTo>
                        <a:pt x="11" y="59"/>
                      </a:lnTo>
                      <a:lnTo>
                        <a:pt x="6" y="57"/>
                      </a:lnTo>
                      <a:lnTo>
                        <a:pt x="6" y="57"/>
                      </a:lnTo>
                      <a:lnTo>
                        <a:pt x="4" y="57"/>
                      </a:lnTo>
                      <a:lnTo>
                        <a:pt x="4" y="56"/>
                      </a:lnTo>
                      <a:lnTo>
                        <a:pt x="7" y="56"/>
                      </a:lnTo>
                      <a:lnTo>
                        <a:pt x="8" y="55"/>
                      </a:lnTo>
                      <a:lnTo>
                        <a:pt x="10" y="56"/>
                      </a:lnTo>
                      <a:lnTo>
                        <a:pt x="10" y="55"/>
                      </a:lnTo>
                      <a:lnTo>
                        <a:pt x="11" y="55"/>
                      </a:lnTo>
                      <a:lnTo>
                        <a:pt x="11" y="55"/>
                      </a:lnTo>
                      <a:lnTo>
                        <a:pt x="10" y="53"/>
                      </a:lnTo>
                      <a:lnTo>
                        <a:pt x="8" y="52"/>
                      </a:lnTo>
                      <a:lnTo>
                        <a:pt x="8" y="52"/>
                      </a:lnTo>
                      <a:lnTo>
                        <a:pt x="8" y="52"/>
                      </a:lnTo>
                      <a:lnTo>
                        <a:pt x="8" y="52"/>
                      </a:lnTo>
                      <a:lnTo>
                        <a:pt x="10" y="52"/>
                      </a:lnTo>
                      <a:lnTo>
                        <a:pt x="11" y="51"/>
                      </a:lnTo>
                      <a:lnTo>
                        <a:pt x="15" y="51"/>
                      </a:lnTo>
                      <a:lnTo>
                        <a:pt x="19" y="49"/>
                      </a:lnTo>
                      <a:lnTo>
                        <a:pt x="23" y="49"/>
                      </a:lnTo>
                      <a:lnTo>
                        <a:pt x="24" y="49"/>
                      </a:lnTo>
                      <a:lnTo>
                        <a:pt x="23" y="48"/>
                      </a:lnTo>
                      <a:lnTo>
                        <a:pt x="23" y="48"/>
                      </a:lnTo>
                      <a:lnTo>
                        <a:pt x="23" y="47"/>
                      </a:lnTo>
                      <a:lnTo>
                        <a:pt x="21" y="47"/>
                      </a:lnTo>
                      <a:lnTo>
                        <a:pt x="21" y="44"/>
                      </a:lnTo>
                      <a:lnTo>
                        <a:pt x="21" y="44"/>
                      </a:lnTo>
                      <a:lnTo>
                        <a:pt x="21" y="43"/>
                      </a:lnTo>
                      <a:lnTo>
                        <a:pt x="20" y="44"/>
                      </a:lnTo>
                      <a:lnTo>
                        <a:pt x="20" y="44"/>
                      </a:lnTo>
                      <a:lnTo>
                        <a:pt x="20" y="44"/>
                      </a:lnTo>
                      <a:lnTo>
                        <a:pt x="20" y="45"/>
                      </a:lnTo>
                      <a:lnTo>
                        <a:pt x="20" y="45"/>
                      </a:lnTo>
                      <a:lnTo>
                        <a:pt x="20" y="45"/>
                      </a:lnTo>
                      <a:lnTo>
                        <a:pt x="12" y="45"/>
                      </a:lnTo>
                      <a:lnTo>
                        <a:pt x="12" y="45"/>
                      </a:lnTo>
                      <a:lnTo>
                        <a:pt x="11" y="44"/>
                      </a:lnTo>
                      <a:lnTo>
                        <a:pt x="10" y="43"/>
                      </a:lnTo>
                      <a:lnTo>
                        <a:pt x="10" y="43"/>
                      </a:lnTo>
                      <a:lnTo>
                        <a:pt x="10" y="44"/>
                      </a:lnTo>
                      <a:lnTo>
                        <a:pt x="8" y="44"/>
                      </a:lnTo>
                      <a:lnTo>
                        <a:pt x="7" y="45"/>
                      </a:lnTo>
                      <a:lnTo>
                        <a:pt x="7" y="45"/>
                      </a:lnTo>
                      <a:lnTo>
                        <a:pt x="4" y="45"/>
                      </a:lnTo>
                      <a:lnTo>
                        <a:pt x="4" y="44"/>
                      </a:lnTo>
                      <a:lnTo>
                        <a:pt x="0" y="44"/>
                      </a:lnTo>
                      <a:lnTo>
                        <a:pt x="0" y="43"/>
                      </a:lnTo>
                      <a:lnTo>
                        <a:pt x="0" y="40"/>
                      </a:lnTo>
                      <a:lnTo>
                        <a:pt x="2" y="40"/>
                      </a:lnTo>
                      <a:lnTo>
                        <a:pt x="3" y="39"/>
                      </a:lnTo>
                      <a:lnTo>
                        <a:pt x="4" y="40"/>
                      </a:lnTo>
                      <a:lnTo>
                        <a:pt x="6" y="40"/>
                      </a:lnTo>
                      <a:lnTo>
                        <a:pt x="7" y="40"/>
                      </a:lnTo>
                      <a:lnTo>
                        <a:pt x="8" y="40"/>
                      </a:lnTo>
                      <a:lnTo>
                        <a:pt x="11" y="40"/>
                      </a:lnTo>
                      <a:lnTo>
                        <a:pt x="11" y="42"/>
                      </a:lnTo>
                      <a:lnTo>
                        <a:pt x="12" y="42"/>
                      </a:lnTo>
                      <a:lnTo>
                        <a:pt x="12" y="42"/>
                      </a:lnTo>
                      <a:lnTo>
                        <a:pt x="16" y="42"/>
                      </a:lnTo>
                      <a:lnTo>
                        <a:pt x="15" y="40"/>
                      </a:lnTo>
                      <a:lnTo>
                        <a:pt x="15" y="40"/>
                      </a:lnTo>
                      <a:lnTo>
                        <a:pt x="15" y="39"/>
                      </a:lnTo>
                      <a:lnTo>
                        <a:pt x="15" y="39"/>
                      </a:lnTo>
                      <a:lnTo>
                        <a:pt x="16" y="38"/>
                      </a:lnTo>
                      <a:lnTo>
                        <a:pt x="15" y="36"/>
                      </a:lnTo>
                      <a:lnTo>
                        <a:pt x="13" y="36"/>
                      </a:lnTo>
                      <a:lnTo>
                        <a:pt x="12" y="35"/>
                      </a:lnTo>
                      <a:lnTo>
                        <a:pt x="11" y="35"/>
                      </a:lnTo>
                      <a:lnTo>
                        <a:pt x="11" y="35"/>
                      </a:lnTo>
                      <a:lnTo>
                        <a:pt x="10" y="36"/>
                      </a:lnTo>
                      <a:lnTo>
                        <a:pt x="8" y="35"/>
                      </a:lnTo>
                      <a:lnTo>
                        <a:pt x="7" y="35"/>
                      </a:lnTo>
                      <a:lnTo>
                        <a:pt x="0" y="35"/>
                      </a:lnTo>
                      <a:lnTo>
                        <a:pt x="0" y="35"/>
                      </a:lnTo>
                      <a:lnTo>
                        <a:pt x="0" y="35"/>
                      </a:lnTo>
                      <a:lnTo>
                        <a:pt x="0" y="35"/>
                      </a:lnTo>
                      <a:lnTo>
                        <a:pt x="0" y="35"/>
                      </a:lnTo>
                      <a:lnTo>
                        <a:pt x="0" y="35"/>
                      </a:lnTo>
                      <a:lnTo>
                        <a:pt x="0" y="32"/>
                      </a:lnTo>
                      <a:lnTo>
                        <a:pt x="6" y="32"/>
                      </a:lnTo>
                      <a:lnTo>
                        <a:pt x="6" y="32"/>
                      </a:lnTo>
                      <a:lnTo>
                        <a:pt x="15" y="32"/>
                      </a:lnTo>
                      <a:lnTo>
                        <a:pt x="15" y="34"/>
                      </a:lnTo>
                      <a:lnTo>
                        <a:pt x="19" y="34"/>
                      </a:lnTo>
                      <a:lnTo>
                        <a:pt x="20" y="35"/>
                      </a:lnTo>
                      <a:lnTo>
                        <a:pt x="21" y="35"/>
                      </a:lnTo>
                      <a:lnTo>
                        <a:pt x="21" y="35"/>
                      </a:lnTo>
                      <a:lnTo>
                        <a:pt x="27" y="35"/>
                      </a:lnTo>
                      <a:lnTo>
                        <a:pt x="27" y="36"/>
                      </a:lnTo>
                      <a:lnTo>
                        <a:pt x="33" y="36"/>
                      </a:lnTo>
                      <a:lnTo>
                        <a:pt x="33" y="36"/>
                      </a:lnTo>
                      <a:lnTo>
                        <a:pt x="37" y="38"/>
                      </a:lnTo>
                      <a:lnTo>
                        <a:pt x="38" y="40"/>
                      </a:lnTo>
                      <a:lnTo>
                        <a:pt x="41" y="43"/>
                      </a:lnTo>
                      <a:lnTo>
                        <a:pt x="42" y="47"/>
                      </a:lnTo>
                      <a:lnTo>
                        <a:pt x="41" y="47"/>
                      </a:lnTo>
                      <a:lnTo>
                        <a:pt x="41" y="49"/>
                      </a:lnTo>
                      <a:lnTo>
                        <a:pt x="44" y="49"/>
                      </a:lnTo>
                      <a:lnTo>
                        <a:pt x="44" y="51"/>
                      </a:lnTo>
                      <a:lnTo>
                        <a:pt x="47" y="51"/>
                      </a:lnTo>
                      <a:lnTo>
                        <a:pt x="47" y="52"/>
                      </a:lnTo>
                      <a:lnTo>
                        <a:pt x="49" y="52"/>
                      </a:lnTo>
                      <a:lnTo>
                        <a:pt x="49" y="52"/>
                      </a:lnTo>
                      <a:lnTo>
                        <a:pt x="50" y="52"/>
                      </a:lnTo>
                      <a:lnTo>
                        <a:pt x="53" y="52"/>
                      </a:lnTo>
                      <a:lnTo>
                        <a:pt x="55" y="52"/>
                      </a:lnTo>
                      <a:lnTo>
                        <a:pt x="59" y="52"/>
                      </a:lnTo>
                      <a:lnTo>
                        <a:pt x="65" y="52"/>
                      </a:lnTo>
                      <a:lnTo>
                        <a:pt x="70" y="52"/>
                      </a:lnTo>
                      <a:lnTo>
                        <a:pt x="71" y="51"/>
                      </a:lnTo>
                      <a:lnTo>
                        <a:pt x="72" y="49"/>
                      </a:lnTo>
                      <a:lnTo>
                        <a:pt x="72" y="51"/>
                      </a:lnTo>
                      <a:lnTo>
                        <a:pt x="74" y="51"/>
                      </a:lnTo>
                      <a:lnTo>
                        <a:pt x="74" y="53"/>
                      </a:lnTo>
                      <a:lnTo>
                        <a:pt x="78" y="53"/>
                      </a:lnTo>
                      <a:lnTo>
                        <a:pt x="79" y="51"/>
                      </a:lnTo>
                      <a:lnTo>
                        <a:pt x="80" y="51"/>
                      </a:lnTo>
                      <a:lnTo>
                        <a:pt x="80" y="52"/>
                      </a:lnTo>
                      <a:lnTo>
                        <a:pt x="80" y="53"/>
                      </a:lnTo>
                      <a:lnTo>
                        <a:pt x="80" y="53"/>
                      </a:lnTo>
                      <a:lnTo>
                        <a:pt x="80" y="55"/>
                      </a:lnTo>
                      <a:lnTo>
                        <a:pt x="82" y="55"/>
                      </a:lnTo>
                      <a:lnTo>
                        <a:pt x="82" y="55"/>
                      </a:lnTo>
                      <a:lnTo>
                        <a:pt x="83" y="57"/>
                      </a:lnTo>
                      <a:lnTo>
                        <a:pt x="84" y="59"/>
                      </a:lnTo>
                      <a:lnTo>
                        <a:pt x="83" y="60"/>
                      </a:lnTo>
                      <a:lnTo>
                        <a:pt x="83" y="61"/>
                      </a:lnTo>
                      <a:lnTo>
                        <a:pt x="82" y="62"/>
                      </a:lnTo>
                      <a:lnTo>
                        <a:pt x="84" y="64"/>
                      </a:lnTo>
                      <a:lnTo>
                        <a:pt x="84" y="61"/>
                      </a:lnTo>
                      <a:lnTo>
                        <a:pt x="85" y="61"/>
                      </a:lnTo>
                      <a:lnTo>
                        <a:pt x="85" y="60"/>
                      </a:lnTo>
                      <a:lnTo>
                        <a:pt x="87" y="60"/>
                      </a:lnTo>
                      <a:lnTo>
                        <a:pt x="87" y="61"/>
                      </a:lnTo>
                      <a:lnTo>
                        <a:pt x="88" y="60"/>
                      </a:lnTo>
                      <a:lnTo>
                        <a:pt x="89" y="59"/>
                      </a:lnTo>
                      <a:lnTo>
                        <a:pt x="89" y="57"/>
                      </a:lnTo>
                      <a:lnTo>
                        <a:pt x="91" y="57"/>
                      </a:lnTo>
                      <a:lnTo>
                        <a:pt x="91" y="56"/>
                      </a:lnTo>
                      <a:lnTo>
                        <a:pt x="89" y="56"/>
                      </a:lnTo>
                      <a:lnTo>
                        <a:pt x="89" y="55"/>
                      </a:lnTo>
                      <a:lnTo>
                        <a:pt x="89" y="53"/>
                      </a:lnTo>
                      <a:lnTo>
                        <a:pt x="89" y="53"/>
                      </a:lnTo>
                      <a:lnTo>
                        <a:pt x="89" y="52"/>
                      </a:lnTo>
                      <a:lnTo>
                        <a:pt x="91" y="52"/>
                      </a:lnTo>
                      <a:lnTo>
                        <a:pt x="93" y="51"/>
                      </a:lnTo>
                      <a:lnTo>
                        <a:pt x="97" y="51"/>
                      </a:lnTo>
                      <a:lnTo>
                        <a:pt x="102" y="51"/>
                      </a:lnTo>
                      <a:lnTo>
                        <a:pt x="105" y="51"/>
                      </a:lnTo>
                      <a:lnTo>
                        <a:pt x="106" y="51"/>
                      </a:lnTo>
                      <a:lnTo>
                        <a:pt x="116" y="51"/>
                      </a:lnTo>
                      <a:lnTo>
                        <a:pt x="116" y="51"/>
                      </a:lnTo>
                      <a:lnTo>
                        <a:pt x="117" y="51"/>
                      </a:lnTo>
                      <a:lnTo>
                        <a:pt x="117" y="52"/>
                      </a:lnTo>
                      <a:lnTo>
                        <a:pt x="118" y="52"/>
                      </a:lnTo>
                      <a:lnTo>
                        <a:pt x="121" y="56"/>
                      </a:lnTo>
                      <a:lnTo>
                        <a:pt x="123" y="56"/>
                      </a:lnTo>
                      <a:lnTo>
                        <a:pt x="123" y="59"/>
                      </a:lnTo>
                      <a:lnTo>
                        <a:pt x="123" y="61"/>
                      </a:lnTo>
                      <a:lnTo>
                        <a:pt x="125" y="62"/>
                      </a:lnTo>
                      <a:lnTo>
                        <a:pt x="126" y="64"/>
                      </a:lnTo>
                      <a:lnTo>
                        <a:pt x="126" y="64"/>
                      </a:lnTo>
                      <a:lnTo>
                        <a:pt x="129" y="64"/>
                      </a:lnTo>
                      <a:lnTo>
                        <a:pt x="130" y="65"/>
                      </a:lnTo>
                      <a:lnTo>
                        <a:pt x="130" y="65"/>
                      </a:lnTo>
                      <a:lnTo>
                        <a:pt x="130" y="65"/>
                      </a:lnTo>
                      <a:lnTo>
                        <a:pt x="134" y="65"/>
                      </a:lnTo>
                      <a:lnTo>
                        <a:pt x="134" y="65"/>
                      </a:lnTo>
                      <a:lnTo>
                        <a:pt x="137" y="66"/>
                      </a:lnTo>
                      <a:lnTo>
                        <a:pt x="137" y="64"/>
                      </a:lnTo>
                      <a:lnTo>
                        <a:pt x="138" y="64"/>
                      </a:lnTo>
                      <a:lnTo>
                        <a:pt x="138" y="64"/>
                      </a:lnTo>
                      <a:lnTo>
                        <a:pt x="138" y="64"/>
                      </a:lnTo>
                      <a:lnTo>
                        <a:pt x="139" y="64"/>
                      </a:lnTo>
                      <a:lnTo>
                        <a:pt x="142" y="64"/>
                      </a:lnTo>
                      <a:lnTo>
                        <a:pt x="142" y="62"/>
                      </a:lnTo>
                      <a:lnTo>
                        <a:pt x="137" y="62"/>
                      </a:lnTo>
                      <a:lnTo>
                        <a:pt x="137" y="62"/>
                      </a:lnTo>
                      <a:lnTo>
                        <a:pt x="133" y="62"/>
                      </a:lnTo>
                      <a:lnTo>
                        <a:pt x="133" y="62"/>
                      </a:lnTo>
                      <a:lnTo>
                        <a:pt x="129" y="62"/>
                      </a:lnTo>
                      <a:lnTo>
                        <a:pt x="129" y="62"/>
                      </a:lnTo>
                      <a:lnTo>
                        <a:pt x="127" y="61"/>
                      </a:lnTo>
                      <a:lnTo>
                        <a:pt x="127" y="61"/>
                      </a:lnTo>
                      <a:lnTo>
                        <a:pt x="126" y="60"/>
                      </a:lnTo>
                      <a:lnTo>
                        <a:pt x="126" y="59"/>
                      </a:lnTo>
                      <a:lnTo>
                        <a:pt x="126" y="59"/>
                      </a:lnTo>
                      <a:lnTo>
                        <a:pt x="127" y="57"/>
                      </a:lnTo>
                      <a:lnTo>
                        <a:pt x="126" y="56"/>
                      </a:lnTo>
                      <a:lnTo>
                        <a:pt x="125" y="55"/>
                      </a:lnTo>
                      <a:lnTo>
                        <a:pt x="125" y="55"/>
                      </a:lnTo>
                      <a:lnTo>
                        <a:pt x="125" y="52"/>
                      </a:lnTo>
                      <a:lnTo>
                        <a:pt x="129" y="52"/>
                      </a:lnTo>
                      <a:lnTo>
                        <a:pt x="134" y="51"/>
                      </a:lnTo>
                      <a:lnTo>
                        <a:pt x="138" y="51"/>
                      </a:lnTo>
                      <a:lnTo>
                        <a:pt x="138" y="51"/>
                      </a:lnTo>
                      <a:lnTo>
                        <a:pt x="139" y="51"/>
                      </a:lnTo>
                      <a:lnTo>
                        <a:pt x="139" y="51"/>
                      </a:lnTo>
                      <a:lnTo>
                        <a:pt x="142" y="51"/>
                      </a:lnTo>
                      <a:lnTo>
                        <a:pt x="142" y="51"/>
                      </a:lnTo>
                      <a:lnTo>
                        <a:pt x="148" y="51"/>
                      </a:lnTo>
                      <a:lnTo>
                        <a:pt x="148" y="49"/>
                      </a:lnTo>
                      <a:lnTo>
                        <a:pt x="152" y="49"/>
                      </a:lnTo>
                      <a:lnTo>
                        <a:pt x="152" y="51"/>
                      </a:lnTo>
                      <a:lnTo>
                        <a:pt x="154" y="51"/>
                      </a:lnTo>
                      <a:lnTo>
                        <a:pt x="154" y="49"/>
                      </a:lnTo>
                      <a:lnTo>
                        <a:pt x="160" y="49"/>
                      </a:lnTo>
                      <a:lnTo>
                        <a:pt x="160" y="49"/>
                      </a:lnTo>
                      <a:lnTo>
                        <a:pt x="161" y="49"/>
                      </a:lnTo>
                      <a:lnTo>
                        <a:pt x="161" y="48"/>
                      </a:lnTo>
                      <a:lnTo>
                        <a:pt x="169" y="47"/>
                      </a:lnTo>
                      <a:lnTo>
                        <a:pt x="169" y="47"/>
                      </a:lnTo>
                      <a:lnTo>
                        <a:pt x="152" y="47"/>
                      </a:lnTo>
                      <a:lnTo>
                        <a:pt x="152" y="45"/>
                      </a:lnTo>
                      <a:lnTo>
                        <a:pt x="152" y="45"/>
                      </a:lnTo>
                      <a:lnTo>
                        <a:pt x="152" y="45"/>
                      </a:lnTo>
                      <a:lnTo>
                        <a:pt x="156" y="44"/>
                      </a:lnTo>
                      <a:lnTo>
                        <a:pt x="159" y="44"/>
                      </a:lnTo>
                      <a:lnTo>
                        <a:pt x="163" y="44"/>
                      </a:lnTo>
                      <a:lnTo>
                        <a:pt x="163" y="43"/>
                      </a:lnTo>
                      <a:lnTo>
                        <a:pt x="165" y="43"/>
                      </a:lnTo>
                      <a:lnTo>
                        <a:pt x="165" y="42"/>
                      </a:lnTo>
                      <a:lnTo>
                        <a:pt x="165" y="42"/>
                      </a:lnTo>
                      <a:lnTo>
                        <a:pt x="167" y="43"/>
                      </a:lnTo>
                      <a:lnTo>
                        <a:pt x="168" y="43"/>
                      </a:lnTo>
                      <a:lnTo>
                        <a:pt x="168" y="43"/>
                      </a:lnTo>
                      <a:lnTo>
                        <a:pt x="168" y="42"/>
                      </a:lnTo>
                      <a:lnTo>
                        <a:pt x="174" y="42"/>
                      </a:lnTo>
                      <a:lnTo>
                        <a:pt x="174" y="40"/>
                      </a:lnTo>
                      <a:lnTo>
                        <a:pt x="174" y="40"/>
                      </a:lnTo>
                      <a:lnTo>
                        <a:pt x="169" y="40"/>
                      </a:lnTo>
                      <a:lnTo>
                        <a:pt x="165" y="40"/>
                      </a:lnTo>
                      <a:lnTo>
                        <a:pt x="165" y="38"/>
                      </a:lnTo>
                      <a:lnTo>
                        <a:pt x="169" y="38"/>
                      </a:lnTo>
                      <a:lnTo>
                        <a:pt x="173" y="38"/>
                      </a:lnTo>
                      <a:lnTo>
                        <a:pt x="177" y="36"/>
                      </a:lnTo>
                      <a:lnTo>
                        <a:pt x="178" y="35"/>
                      </a:lnTo>
                      <a:lnTo>
                        <a:pt x="174" y="35"/>
                      </a:lnTo>
                      <a:lnTo>
                        <a:pt x="174" y="36"/>
                      </a:lnTo>
                      <a:lnTo>
                        <a:pt x="171" y="36"/>
                      </a:lnTo>
                      <a:lnTo>
                        <a:pt x="171" y="36"/>
                      </a:lnTo>
                      <a:lnTo>
                        <a:pt x="165" y="36"/>
                      </a:lnTo>
                      <a:lnTo>
                        <a:pt x="165" y="36"/>
                      </a:lnTo>
                      <a:lnTo>
                        <a:pt x="165" y="36"/>
                      </a:lnTo>
                      <a:lnTo>
                        <a:pt x="164" y="38"/>
                      </a:lnTo>
                      <a:lnTo>
                        <a:pt x="160" y="38"/>
                      </a:lnTo>
                      <a:lnTo>
                        <a:pt x="160" y="39"/>
                      </a:lnTo>
                      <a:lnTo>
                        <a:pt x="159" y="39"/>
                      </a:lnTo>
                      <a:lnTo>
                        <a:pt x="159" y="39"/>
                      </a:lnTo>
                      <a:lnTo>
                        <a:pt x="156" y="39"/>
                      </a:lnTo>
                      <a:lnTo>
                        <a:pt x="156" y="40"/>
                      </a:lnTo>
                      <a:lnTo>
                        <a:pt x="154" y="40"/>
                      </a:lnTo>
                      <a:lnTo>
                        <a:pt x="154" y="40"/>
                      </a:lnTo>
                      <a:lnTo>
                        <a:pt x="139" y="43"/>
                      </a:lnTo>
                      <a:lnTo>
                        <a:pt x="139" y="42"/>
                      </a:lnTo>
                      <a:lnTo>
                        <a:pt x="130" y="42"/>
                      </a:lnTo>
                      <a:lnTo>
                        <a:pt x="130" y="43"/>
                      </a:lnTo>
                      <a:lnTo>
                        <a:pt x="125" y="43"/>
                      </a:lnTo>
                      <a:lnTo>
                        <a:pt x="125" y="43"/>
                      </a:lnTo>
                      <a:lnTo>
                        <a:pt x="121" y="43"/>
                      </a:lnTo>
                      <a:lnTo>
                        <a:pt x="121" y="44"/>
                      </a:lnTo>
                      <a:lnTo>
                        <a:pt x="118" y="44"/>
                      </a:lnTo>
                      <a:lnTo>
                        <a:pt x="118" y="44"/>
                      </a:lnTo>
                      <a:lnTo>
                        <a:pt x="112" y="44"/>
                      </a:lnTo>
                      <a:lnTo>
                        <a:pt x="112" y="45"/>
                      </a:lnTo>
                      <a:lnTo>
                        <a:pt x="110" y="45"/>
                      </a:lnTo>
                      <a:lnTo>
                        <a:pt x="108" y="45"/>
                      </a:lnTo>
                      <a:lnTo>
                        <a:pt x="106" y="45"/>
                      </a:lnTo>
                      <a:lnTo>
                        <a:pt x="106" y="43"/>
                      </a:lnTo>
                      <a:lnTo>
                        <a:pt x="108" y="40"/>
                      </a:lnTo>
                      <a:lnTo>
                        <a:pt x="104" y="42"/>
                      </a:lnTo>
                      <a:lnTo>
                        <a:pt x="105" y="43"/>
                      </a:lnTo>
                      <a:lnTo>
                        <a:pt x="105" y="44"/>
                      </a:lnTo>
                      <a:lnTo>
                        <a:pt x="102" y="45"/>
                      </a:lnTo>
                      <a:lnTo>
                        <a:pt x="102" y="45"/>
                      </a:lnTo>
                      <a:lnTo>
                        <a:pt x="102" y="45"/>
                      </a:lnTo>
                      <a:lnTo>
                        <a:pt x="101" y="45"/>
                      </a:lnTo>
                      <a:lnTo>
                        <a:pt x="101" y="48"/>
                      </a:lnTo>
                      <a:lnTo>
                        <a:pt x="100" y="49"/>
                      </a:lnTo>
                      <a:lnTo>
                        <a:pt x="97" y="48"/>
                      </a:lnTo>
                      <a:lnTo>
                        <a:pt x="95" y="48"/>
                      </a:lnTo>
                      <a:lnTo>
                        <a:pt x="92" y="48"/>
                      </a:lnTo>
                      <a:lnTo>
                        <a:pt x="92" y="48"/>
                      </a:lnTo>
                      <a:lnTo>
                        <a:pt x="91" y="48"/>
                      </a:lnTo>
                      <a:lnTo>
                        <a:pt x="91" y="48"/>
                      </a:lnTo>
                      <a:lnTo>
                        <a:pt x="91" y="48"/>
                      </a:lnTo>
                      <a:lnTo>
                        <a:pt x="88" y="48"/>
                      </a:lnTo>
                      <a:lnTo>
                        <a:pt x="87" y="48"/>
                      </a:lnTo>
                      <a:lnTo>
                        <a:pt x="85" y="47"/>
                      </a:lnTo>
                      <a:lnTo>
                        <a:pt x="87" y="44"/>
                      </a:lnTo>
                      <a:lnTo>
                        <a:pt x="87" y="43"/>
                      </a:lnTo>
                      <a:lnTo>
                        <a:pt x="85" y="43"/>
                      </a:lnTo>
                      <a:lnTo>
                        <a:pt x="84" y="44"/>
                      </a:lnTo>
                      <a:lnTo>
                        <a:pt x="83" y="44"/>
                      </a:lnTo>
                      <a:lnTo>
                        <a:pt x="82" y="45"/>
                      </a:lnTo>
                      <a:lnTo>
                        <a:pt x="80" y="47"/>
                      </a:lnTo>
                      <a:lnTo>
                        <a:pt x="78" y="47"/>
                      </a:lnTo>
                      <a:lnTo>
                        <a:pt x="76" y="45"/>
                      </a:lnTo>
                      <a:lnTo>
                        <a:pt x="75" y="44"/>
                      </a:lnTo>
                      <a:lnTo>
                        <a:pt x="72" y="44"/>
                      </a:lnTo>
                      <a:lnTo>
                        <a:pt x="72" y="45"/>
                      </a:lnTo>
                      <a:lnTo>
                        <a:pt x="70" y="45"/>
                      </a:lnTo>
                      <a:lnTo>
                        <a:pt x="70" y="45"/>
                      </a:lnTo>
                      <a:lnTo>
                        <a:pt x="70" y="44"/>
                      </a:lnTo>
                      <a:lnTo>
                        <a:pt x="70" y="44"/>
                      </a:lnTo>
                      <a:lnTo>
                        <a:pt x="70" y="44"/>
                      </a:lnTo>
                      <a:lnTo>
                        <a:pt x="70" y="45"/>
                      </a:lnTo>
                      <a:lnTo>
                        <a:pt x="66" y="45"/>
                      </a:lnTo>
                      <a:lnTo>
                        <a:pt x="66" y="45"/>
                      </a:lnTo>
                      <a:lnTo>
                        <a:pt x="57" y="45"/>
                      </a:lnTo>
                      <a:lnTo>
                        <a:pt x="57" y="45"/>
                      </a:lnTo>
                      <a:lnTo>
                        <a:pt x="55" y="44"/>
                      </a:lnTo>
                      <a:lnTo>
                        <a:pt x="55" y="44"/>
                      </a:lnTo>
                      <a:lnTo>
                        <a:pt x="55" y="45"/>
                      </a:lnTo>
                      <a:lnTo>
                        <a:pt x="54" y="45"/>
                      </a:lnTo>
                      <a:lnTo>
                        <a:pt x="54" y="45"/>
                      </a:lnTo>
                      <a:lnTo>
                        <a:pt x="53" y="45"/>
                      </a:lnTo>
                      <a:lnTo>
                        <a:pt x="53" y="47"/>
                      </a:lnTo>
                      <a:lnTo>
                        <a:pt x="51" y="47"/>
                      </a:lnTo>
                      <a:lnTo>
                        <a:pt x="50" y="47"/>
                      </a:lnTo>
                      <a:lnTo>
                        <a:pt x="49" y="45"/>
                      </a:lnTo>
                      <a:lnTo>
                        <a:pt x="47" y="44"/>
                      </a:lnTo>
                      <a:lnTo>
                        <a:pt x="49" y="43"/>
                      </a:lnTo>
                      <a:lnTo>
                        <a:pt x="49" y="43"/>
                      </a:lnTo>
                      <a:lnTo>
                        <a:pt x="50" y="43"/>
                      </a:lnTo>
                      <a:lnTo>
                        <a:pt x="51" y="40"/>
                      </a:lnTo>
                      <a:lnTo>
                        <a:pt x="55" y="40"/>
                      </a:lnTo>
                      <a:lnTo>
                        <a:pt x="55" y="40"/>
                      </a:lnTo>
                      <a:lnTo>
                        <a:pt x="57" y="40"/>
                      </a:lnTo>
                      <a:lnTo>
                        <a:pt x="58" y="39"/>
                      </a:lnTo>
                      <a:lnTo>
                        <a:pt x="63" y="38"/>
                      </a:lnTo>
                      <a:lnTo>
                        <a:pt x="63" y="39"/>
                      </a:lnTo>
                      <a:lnTo>
                        <a:pt x="65" y="39"/>
                      </a:lnTo>
                      <a:lnTo>
                        <a:pt x="65" y="39"/>
                      </a:lnTo>
                      <a:lnTo>
                        <a:pt x="67" y="38"/>
                      </a:lnTo>
                      <a:lnTo>
                        <a:pt x="70" y="36"/>
                      </a:lnTo>
                      <a:lnTo>
                        <a:pt x="70" y="35"/>
                      </a:lnTo>
                      <a:lnTo>
                        <a:pt x="63" y="38"/>
                      </a:lnTo>
                      <a:lnTo>
                        <a:pt x="57" y="38"/>
                      </a:lnTo>
                      <a:lnTo>
                        <a:pt x="57" y="38"/>
                      </a:lnTo>
                      <a:lnTo>
                        <a:pt x="55" y="38"/>
                      </a:lnTo>
                      <a:lnTo>
                        <a:pt x="55" y="39"/>
                      </a:lnTo>
                      <a:lnTo>
                        <a:pt x="54" y="39"/>
                      </a:lnTo>
                      <a:lnTo>
                        <a:pt x="54" y="39"/>
                      </a:lnTo>
                      <a:lnTo>
                        <a:pt x="50" y="39"/>
                      </a:lnTo>
                      <a:lnTo>
                        <a:pt x="50" y="40"/>
                      </a:lnTo>
                      <a:lnTo>
                        <a:pt x="47" y="42"/>
                      </a:lnTo>
                      <a:lnTo>
                        <a:pt x="45" y="42"/>
                      </a:lnTo>
                      <a:lnTo>
                        <a:pt x="44" y="39"/>
                      </a:lnTo>
                      <a:lnTo>
                        <a:pt x="45" y="39"/>
                      </a:lnTo>
                      <a:lnTo>
                        <a:pt x="45" y="38"/>
                      </a:lnTo>
                      <a:lnTo>
                        <a:pt x="57" y="35"/>
                      </a:lnTo>
                      <a:lnTo>
                        <a:pt x="59" y="35"/>
                      </a:lnTo>
                      <a:lnTo>
                        <a:pt x="62" y="35"/>
                      </a:lnTo>
                      <a:lnTo>
                        <a:pt x="63" y="34"/>
                      </a:lnTo>
                      <a:lnTo>
                        <a:pt x="62" y="34"/>
                      </a:lnTo>
                      <a:lnTo>
                        <a:pt x="61" y="34"/>
                      </a:lnTo>
                      <a:lnTo>
                        <a:pt x="58" y="34"/>
                      </a:lnTo>
                      <a:lnTo>
                        <a:pt x="57" y="34"/>
                      </a:lnTo>
                      <a:lnTo>
                        <a:pt x="55" y="34"/>
                      </a:lnTo>
                      <a:lnTo>
                        <a:pt x="54" y="34"/>
                      </a:lnTo>
                      <a:lnTo>
                        <a:pt x="54" y="34"/>
                      </a:lnTo>
                      <a:lnTo>
                        <a:pt x="49" y="34"/>
                      </a:lnTo>
                      <a:lnTo>
                        <a:pt x="47" y="35"/>
                      </a:lnTo>
                      <a:lnTo>
                        <a:pt x="46" y="35"/>
                      </a:lnTo>
                      <a:lnTo>
                        <a:pt x="45" y="35"/>
                      </a:lnTo>
                      <a:lnTo>
                        <a:pt x="45" y="35"/>
                      </a:lnTo>
                      <a:lnTo>
                        <a:pt x="42" y="35"/>
                      </a:lnTo>
                      <a:lnTo>
                        <a:pt x="44" y="34"/>
                      </a:lnTo>
                      <a:lnTo>
                        <a:pt x="44" y="34"/>
                      </a:lnTo>
                      <a:lnTo>
                        <a:pt x="45" y="32"/>
                      </a:lnTo>
                      <a:lnTo>
                        <a:pt x="46" y="32"/>
                      </a:lnTo>
                      <a:lnTo>
                        <a:pt x="47" y="32"/>
                      </a:lnTo>
                      <a:lnTo>
                        <a:pt x="51" y="32"/>
                      </a:lnTo>
                      <a:lnTo>
                        <a:pt x="49" y="31"/>
                      </a:lnTo>
                      <a:lnTo>
                        <a:pt x="46" y="31"/>
                      </a:lnTo>
                      <a:lnTo>
                        <a:pt x="44" y="31"/>
                      </a:lnTo>
                      <a:lnTo>
                        <a:pt x="41" y="31"/>
                      </a:lnTo>
                      <a:lnTo>
                        <a:pt x="38" y="32"/>
                      </a:lnTo>
                      <a:lnTo>
                        <a:pt x="38" y="30"/>
                      </a:lnTo>
                      <a:lnTo>
                        <a:pt x="41" y="30"/>
                      </a:lnTo>
                      <a:lnTo>
                        <a:pt x="44" y="28"/>
                      </a:lnTo>
                      <a:lnTo>
                        <a:pt x="44" y="28"/>
                      </a:lnTo>
                      <a:lnTo>
                        <a:pt x="45" y="28"/>
                      </a:lnTo>
                      <a:lnTo>
                        <a:pt x="45" y="27"/>
                      </a:lnTo>
                      <a:lnTo>
                        <a:pt x="45" y="27"/>
                      </a:lnTo>
                      <a:lnTo>
                        <a:pt x="47" y="28"/>
                      </a:lnTo>
                      <a:lnTo>
                        <a:pt x="49" y="28"/>
                      </a:lnTo>
                      <a:lnTo>
                        <a:pt x="51" y="28"/>
                      </a:lnTo>
                      <a:lnTo>
                        <a:pt x="53" y="28"/>
                      </a:lnTo>
                      <a:lnTo>
                        <a:pt x="53" y="28"/>
                      </a:lnTo>
                      <a:lnTo>
                        <a:pt x="54" y="28"/>
                      </a:lnTo>
                      <a:lnTo>
                        <a:pt x="54" y="30"/>
                      </a:lnTo>
                      <a:lnTo>
                        <a:pt x="55" y="31"/>
                      </a:lnTo>
                      <a:lnTo>
                        <a:pt x="57" y="31"/>
                      </a:lnTo>
                      <a:lnTo>
                        <a:pt x="58" y="30"/>
                      </a:lnTo>
                      <a:lnTo>
                        <a:pt x="59" y="30"/>
                      </a:lnTo>
                      <a:lnTo>
                        <a:pt x="61" y="28"/>
                      </a:lnTo>
                      <a:lnTo>
                        <a:pt x="61" y="27"/>
                      </a:lnTo>
                      <a:lnTo>
                        <a:pt x="63" y="26"/>
                      </a:lnTo>
                      <a:lnTo>
                        <a:pt x="65" y="23"/>
                      </a:lnTo>
                      <a:lnTo>
                        <a:pt x="70" y="23"/>
                      </a:lnTo>
                      <a:lnTo>
                        <a:pt x="70" y="22"/>
                      </a:lnTo>
                      <a:lnTo>
                        <a:pt x="71" y="22"/>
                      </a:lnTo>
                      <a:lnTo>
                        <a:pt x="71" y="22"/>
                      </a:lnTo>
                      <a:lnTo>
                        <a:pt x="75" y="25"/>
                      </a:lnTo>
                      <a:lnTo>
                        <a:pt x="76" y="26"/>
                      </a:lnTo>
                      <a:lnTo>
                        <a:pt x="79" y="27"/>
                      </a:lnTo>
                      <a:lnTo>
                        <a:pt x="79" y="27"/>
                      </a:lnTo>
                      <a:lnTo>
                        <a:pt x="82" y="30"/>
                      </a:lnTo>
                      <a:lnTo>
                        <a:pt x="82" y="28"/>
                      </a:lnTo>
                      <a:lnTo>
                        <a:pt x="80" y="27"/>
                      </a:lnTo>
                      <a:lnTo>
                        <a:pt x="80" y="26"/>
                      </a:lnTo>
                      <a:lnTo>
                        <a:pt x="80" y="26"/>
                      </a:lnTo>
                      <a:lnTo>
                        <a:pt x="82" y="26"/>
                      </a:lnTo>
                      <a:lnTo>
                        <a:pt x="83" y="25"/>
                      </a:lnTo>
                      <a:lnTo>
                        <a:pt x="89" y="27"/>
                      </a:lnTo>
                      <a:lnTo>
                        <a:pt x="89" y="28"/>
                      </a:lnTo>
                      <a:lnTo>
                        <a:pt x="91" y="30"/>
                      </a:lnTo>
                      <a:lnTo>
                        <a:pt x="92" y="31"/>
                      </a:lnTo>
                      <a:lnTo>
                        <a:pt x="93" y="32"/>
                      </a:lnTo>
                      <a:lnTo>
                        <a:pt x="93" y="32"/>
                      </a:lnTo>
                      <a:lnTo>
                        <a:pt x="93" y="31"/>
                      </a:lnTo>
                      <a:lnTo>
                        <a:pt x="92" y="30"/>
                      </a:lnTo>
                      <a:lnTo>
                        <a:pt x="91" y="27"/>
                      </a:lnTo>
                      <a:lnTo>
                        <a:pt x="91" y="27"/>
                      </a:lnTo>
                      <a:lnTo>
                        <a:pt x="91" y="26"/>
                      </a:lnTo>
                      <a:lnTo>
                        <a:pt x="96" y="26"/>
                      </a:lnTo>
                      <a:lnTo>
                        <a:pt x="99" y="31"/>
                      </a:lnTo>
                      <a:lnTo>
                        <a:pt x="99" y="31"/>
                      </a:lnTo>
                      <a:lnTo>
                        <a:pt x="99" y="30"/>
                      </a:lnTo>
                      <a:lnTo>
                        <a:pt x="99" y="30"/>
                      </a:lnTo>
                      <a:lnTo>
                        <a:pt x="99" y="26"/>
                      </a:lnTo>
                      <a:lnTo>
                        <a:pt x="100" y="26"/>
                      </a:lnTo>
                      <a:lnTo>
                        <a:pt x="102" y="25"/>
                      </a:lnTo>
                      <a:lnTo>
                        <a:pt x="102" y="23"/>
                      </a:lnTo>
                      <a:lnTo>
                        <a:pt x="101" y="23"/>
                      </a:lnTo>
                      <a:lnTo>
                        <a:pt x="100" y="23"/>
                      </a:lnTo>
                      <a:lnTo>
                        <a:pt x="97" y="22"/>
                      </a:lnTo>
                      <a:lnTo>
                        <a:pt x="96" y="23"/>
                      </a:lnTo>
                      <a:lnTo>
                        <a:pt x="95" y="23"/>
                      </a:lnTo>
                      <a:lnTo>
                        <a:pt x="93" y="23"/>
                      </a:lnTo>
                      <a:lnTo>
                        <a:pt x="92" y="23"/>
                      </a:lnTo>
                      <a:lnTo>
                        <a:pt x="91" y="23"/>
                      </a:lnTo>
                      <a:lnTo>
                        <a:pt x="91" y="23"/>
                      </a:lnTo>
                      <a:lnTo>
                        <a:pt x="89" y="23"/>
                      </a:lnTo>
                      <a:lnTo>
                        <a:pt x="89" y="25"/>
                      </a:lnTo>
                      <a:lnTo>
                        <a:pt x="88" y="25"/>
                      </a:lnTo>
                      <a:lnTo>
                        <a:pt x="85" y="25"/>
                      </a:lnTo>
                      <a:lnTo>
                        <a:pt x="84" y="23"/>
                      </a:lnTo>
                      <a:lnTo>
                        <a:pt x="83" y="22"/>
                      </a:lnTo>
                      <a:lnTo>
                        <a:pt x="79" y="23"/>
                      </a:lnTo>
                      <a:lnTo>
                        <a:pt x="78" y="21"/>
                      </a:lnTo>
                      <a:lnTo>
                        <a:pt x="78" y="19"/>
                      </a:lnTo>
                      <a:lnTo>
                        <a:pt x="78" y="18"/>
                      </a:lnTo>
                      <a:lnTo>
                        <a:pt x="83" y="18"/>
                      </a:lnTo>
                      <a:lnTo>
                        <a:pt x="84" y="18"/>
                      </a:lnTo>
                      <a:lnTo>
                        <a:pt x="85" y="18"/>
                      </a:lnTo>
                      <a:lnTo>
                        <a:pt x="87" y="17"/>
                      </a:lnTo>
                      <a:lnTo>
                        <a:pt x="88" y="17"/>
                      </a:lnTo>
                      <a:lnTo>
                        <a:pt x="88" y="18"/>
                      </a:lnTo>
                      <a:lnTo>
                        <a:pt x="93" y="18"/>
                      </a:lnTo>
                      <a:lnTo>
                        <a:pt x="93" y="18"/>
                      </a:lnTo>
                      <a:lnTo>
                        <a:pt x="92" y="17"/>
                      </a:lnTo>
                      <a:lnTo>
                        <a:pt x="92" y="17"/>
                      </a:lnTo>
                      <a:lnTo>
                        <a:pt x="92" y="17"/>
                      </a:lnTo>
                      <a:lnTo>
                        <a:pt x="92" y="15"/>
                      </a:lnTo>
                      <a:lnTo>
                        <a:pt x="91" y="15"/>
                      </a:lnTo>
                      <a:lnTo>
                        <a:pt x="91" y="14"/>
                      </a:lnTo>
                      <a:lnTo>
                        <a:pt x="89" y="14"/>
                      </a:lnTo>
                      <a:lnTo>
                        <a:pt x="89" y="11"/>
                      </a:lnTo>
                      <a:lnTo>
                        <a:pt x="97" y="11"/>
                      </a:lnTo>
                      <a:lnTo>
                        <a:pt x="97" y="13"/>
                      </a:lnTo>
                      <a:lnTo>
                        <a:pt x="99" y="14"/>
                      </a:lnTo>
                      <a:lnTo>
                        <a:pt x="99" y="14"/>
                      </a:lnTo>
                      <a:lnTo>
                        <a:pt x="102" y="15"/>
                      </a:lnTo>
                      <a:lnTo>
                        <a:pt x="102" y="15"/>
                      </a:lnTo>
                      <a:lnTo>
                        <a:pt x="110" y="17"/>
                      </a:lnTo>
                      <a:lnTo>
                        <a:pt x="110" y="17"/>
                      </a:lnTo>
                      <a:lnTo>
                        <a:pt x="112" y="17"/>
                      </a:lnTo>
                      <a:lnTo>
                        <a:pt x="112" y="18"/>
                      </a:lnTo>
                      <a:lnTo>
                        <a:pt x="116" y="18"/>
                      </a:lnTo>
                      <a:lnTo>
                        <a:pt x="116" y="19"/>
                      </a:lnTo>
                      <a:lnTo>
                        <a:pt x="117" y="19"/>
                      </a:lnTo>
                      <a:lnTo>
                        <a:pt x="117" y="21"/>
                      </a:lnTo>
                      <a:lnTo>
                        <a:pt x="118" y="22"/>
                      </a:lnTo>
                      <a:lnTo>
                        <a:pt x="119" y="23"/>
                      </a:lnTo>
                      <a:lnTo>
                        <a:pt x="121" y="25"/>
                      </a:lnTo>
                      <a:lnTo>
                        <a:pt x="122" y="25"/>
                      </a:lnTo>
                      <a:lnTo>
                        <a:pt x="122" y="21"/>
                      </a:lnTo>
                      <a:lnTo>
                        <a:pt x="123" y="21"/>
                      </a:lnTo>
                      <a:lnTo>
                        <a:pt x="130" y="26"/>
                      </a:lnTo>
                      <a:lnTo>
                        <a:pt x="130" y="25"/>
                      </a:lnTo>
                      <a:lnTo>
                        <a:pt x="127" y="23"/>
                      </a:lnTo>
                      <a:lnTo>
                        <a:pt x="125" y="21"/>
                      </a:lnTo>
                      <a:lnTo>
                        <a:pt x="125" y="17"/>
                      </a:lnTo>
                      <a:lnTo>
                        <a:pt x="126" y="17"/>
                      </a:lnTo>
                      <a:lnTo>
                        <a:pt x="125" y="14"/>
                      </a:lnTo>
                      <a:lnTo>
                        <a:pt x="127" y="14"/>
                      </a:lnTo>
                      <a:lnTo>
                        <a:pt x="129" y="14"/>
                      </a:lnTo>
                      <a:lnTo>
                        <a:pt x="130" y="14"/>
                      </a:lnTo>
                      <a:lnTo>
                        <a:pt x="131" y="15"/>
                      </a:lnTo>
                      <a:lnTo>
                        <a:pt x="133" y="15"/>
                      </a:lnTo>
                      <a:lnTo>
                        <a:pt x="133" y="17"/>
                      </a:lnTo>
                      <a:lnTo>
                        <a:pt x="139" y="18"/>
                      </a:lnTo>
                      <a:lnTo>
                        <a:pt x="139" y="19"/>
                      </a:lnTo>
                      <a:lnTo>
                        <a:pt x="148" y="22"/>
                      </a:lnTo>
                      <a:lnTo>
                        <a:pt x="148" y="23"/>
                      </a:lnTo>
                      <a:lnTo>
                        <a:pt x="150" y="23"/>
                      </a:lnTo>
                      <a:lnTo>
                        <a:pt x="150" y="22"/>
                      </a:lnTo>
                      <a:lnTo>
                        <a:pt x="152" y="22"/>
                      </a:lnTo>
                      <a:lnTo>
                        <a:pt x="152" y="22"/>
                      </a:lnTo>
                      <a:lnTo>
                        <a:pt x="148" y="21"/>
                      </a:lnTo>
                      <a:lnTo>
                        <a:pt x="148" y="21"/>
                      </a:lnTo>
                      <a:lnTo>
                        <a:pt x="146" y="21"/>
                      </a:lnTo>
                      <a:lnTo>
                        <a:pt x="144" y="19"/>
                      </a:lnTo>
                      <a:lnTo>
                        <a:pt x="142" y="19"/>
                      </a:lnTo>
                      <a:lnTo>
                        <a:pt x="142" y="18"/>
                      </a:lnTo>
                      <a:lnTo>
                        <a:pt x="140" y="18"/>
                      </a:lnTo>
                      <a:lnTo>
                        <a:pt x="140" y="17"/>
                      </a:lnTo>
                      <a:lnTo>
                        <a:pt x="139" y="15"/>
                      </a:lnTo>
                      <a:lnTo>
                        <a:pt x="142" y="15"/>
                      </a:lnTo>
                      <a:lnTo>
                        <a:pt x="144" y="14"/>
                      </a:lnTo>
                      <a:lnTo>
                        <a:pt x="144" y="17"/>
                      </a:lnTo>
                      <a:lnTo>
                        <a:pt x="148" y="17"/>
                      </a:lnTo>
                      <a:lnTo>
                        <a:pt x="151" y="13"/>
                      </a:lnTo>
                      <a:lnTo>
                        <a:pt x="152" y="13"/>
                      </a:lnTo>
                      <a:lnTo>
                        <a:pt x="152" y="10"/>
                      </a:lnTo>
                      <a:lnTo>
                        <a:pt x="152" y="10"/>
                      </a:lnTo>
                      <a:lnTo>
                        <a:pt x="152" y="11"/>
                      </a:lnTo>
                      <a:lnTo>
                        <a:pt x="154" y="11"/>
                      </a:lnTo>
                      <a:lnTo>
                        <a:pt x="154" y="13"/>
                      </a:lnTo>
                      <a:lnTo>
                        <a:pt x="160" y="13"/>
                      </a:lnTo>
                      <a:lnTo>
                        <a:pt x="161" y="13"/>
                      </a:lnTo>
                      <a:lnTo>
                        <a:pt x="163" y="11"/>
                      </a:lnTo>
                      <a:lnTo>
                        <a:pt x="164" y="11"/>
                      </a:lnTo>
                      <a:lnTo>
                        <a:pt x="165" y="13"/>
                      </a:lnTo>
                      <a:lnTo>
                        <a:pt x="165" y="13"/>
                      </a:lnTo>
                      <a:lnTo>
                        <a:pt x="167" y="14"/>
                      </a:lnTo>
                      <a:lnTo>
                        <a:pt x="173" y="15"/>
                      </a:lnTo>
                      <a:lnTo>
                        <a:pt x="173" y="17"/>
                      </a:lnTo>
                      <a:lnTo>
                        <a:pt x="174" y="17"/>
                      </a:lnTo>
                      <a:lnTo>
                        <a:pt x="174" y="19"/>
                      </a:lnTo>
                      <a:lnTo>
                        <a:pt x="176" y="19"/>
                      </a:lnTo>
                      <a:lnTo>
                        <a:pt x="176" y="19"/>
                      </a:lnTo>
                      <a:lnTo>
                        <a:pt x="176" y="19"/>
                      </a:lnTo>
                      <a:lnTo>
                        <a:pt x="176" y="19"/>
                      </a:lnTo>
                      <a:lnTo>
                        <a:pt x="176" y="19"/>
                      </a:lnTo>
                      <a:lnTo>
                        <a:pt x="177" y="17"/>
                      </a:lnTo>
                      <a:lnTo>
                        <a:pt x="174" y="17"/>
                      </a:lnTo>
                      <a:lnTo>
                        <a:pt x="173" y="15"/>
                      </a:lnTo>
                      <a:lnTo>
                        <a:pt x="172" y="14"/>
                      </a:lnTo>
                      <a:lnTo>
                        <a:pt x="172" y="13"/>
                      </a:lnTo>
                      <a:lnTo>
                        <a:pt x="168" y="13"/>
                      </a:lnTo>
                      <a:lnTo>
                        <a:pt x="168" y="13"/>
                      </a:lnTo>
                      <a:lnTo>
                        <a:pt x="167" y="11"/>
                      </a:lnTo>
                      <a:lnTo>
                        <a:pt x="167" y="11"/>
                      </a:lnTo>
                      <a:lnTo>
                        <a:pt x="165" y="10"/>
                      </a:lnTo>
                      <a:lnTo>
                        <a:pt x="165" y="10"/>
                      </a:lnTo>
                      <a:lnTo>
                        <a:pt x="167" y="9"/>
                      </a:lnTo>
                      <a:lnTo>
                        <a:pt x="167" y="9"/>
                      </a:lnTo>
                      <a:lnTo>
                        <a:pt x="169" y="7"/>
                      </a:lnTo>
                      <a:lnTo>
                        <a:pt x="172" y="7"/>
                      </a:lnTo>
                      <a:lnTo>
                        <a:pt x="176" y="7"/>
                      </a:lnTo>
                      <a:lnTo>
                        <a:pt x="182" y="7"/>
                      </a:lnTo>
                      <a:lnTo>
                        <a:pt x="188" y="7"/>
                      </a:lnTo>
                      <a:lnTo>
                        <a:pt x="188" y="7"/>
                      </a:lnTo>
                      <a:lnTo>
                        <a:pt x="197" y="7"/>
                      </a:lnTo>
                      <a:lnTo>
                        <a:pt x="197" y="7"/>
                      </a:lnTo>
                      <a:lnTo>
                        <a:pt x="198" y="7"/>
                      </a:lnTo>
                      <a:lnTo>
                        <a:pt x="199" y="10"/>
                      </a:lnTo>
                      <a:lnTo>
                        <a:pt x="201" y="10"/>
                      </a:lnTo>
                      <a:lnTo>
                        <a:pt x="202" y="11"/>
                      </a:lnTo>
                      <a:lnTo>
                        <a:pt x="205" y="11"/>
                      </a:lnTo>
                      <a:lnTo>
                        <a:pt x="205" y="11"/>
                      </a:lnTo>
                      <a:lnTo>
                        <a:pt x="205" y="10"/>
                      </a:lnTo>
                      <a:lnTo>
                        <a:pt x="203" y="10"/>
                      </a:lnTo>
                      <a:lnTo>
                        <a:pt x="203" y="9"/>
                      </a:lnTo>
                      <a:lnTo>
                        <a:pt x="207" y="7"/>
                      </a:lnTo>
                      <a:lnTo>
                        <a:pt x="211" y="6"/>
                      </a:lnTo>
                      <a:lnTo>
                        <a:pt x="216" y="6"/>
                      </a:lnTo>
                      <a:lnTo>
                        <a:pt x="216" y="7"/>
                      </a:lnTo>
                      <a:lnTo>
                        <a:pt x="218" y="7"/>
                      </a:lnTo>
                      <a:lnTo>
                        <a:pt x="218" y="4"/>
                      </a:lnTo>
                      <a:lnTo>
                        <a:pt x="223" y="1"/>
                      </a:lnTo>
                      <a:lnTo>
                        <a:pt x="223"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9">
                  <a:extLst>
                    <a:ext uri="{FF2B5EF4-FFF2-40B4-BE49-F238E27FC236}">
                      <a16:creationId xmlns:a16="http://schemas.microsoft.com/office/drawing/2014/main" xmlns="" id="{DCF93225-ACE7-4D64-9734-8AD9EBA95519}"/>
                    </a:ext>
                  </a:extLst>
                </p:cNvPr>
                <p:cNvSpPr>
                  <a:spLocks noEditPoints="1"/>
                </p:cNvSpPr>
                <p:nvPr/>
              </p:nvSpPr>
              <p:spPr bwMode="auto">
                <a:xfrm>
                  <a:off x="4746625" y="3057979"/>
                  <a:ext cx="3622675" cy="819150"/>
                </a:xfrm>
                <a:custGeom>
                  <a:avLst/>
                  <a:gdLst>
                    <a:gd name="T0" fmla="*/ 44 w 2282"/>
                    <a:gd name="T1" fmla="*/ 504 h 516"/>
                    <a:gd name="T2" fmla="*/ 101 w 2282"/>
                    <a:gd name="T3" fmla="*/ 496 h 516"/>
                    <a:gd name="T4" fmla="*/ 37 w 2282"/>
                    <a:gd name="T5" fmla="*/ 478 h 516"/>
                    <a:gd name="T6" fmla="*/ 91 w 2282"/>
                    <a:gd name="T7" fmla="*/ 500 h 516"/>
                    <a:gd name="T8" fmla="*/ 46 w 2282"/>
                    <a:gd name="T9" fmla="*/ 500 h 516"/>
                    <a:gd name="T10" fmla="*/ 44 w 2282"/>
                    <a:gd name="T11" fmla="*/ 492 h 516"/>
                    <a:gd name="T12" fmla="*/ 48 w 2282"/>
                    <a:gd name="T13" fmla="*/ 473 h 516"/>
                    <a:gd name="T14" fmla="*/ 8 w 2282"/>
                    <a:gd name="T15" fmla="*/ 474 h 516"/>
                    <a:gd name="T16" fmla="*/ 142 w 2282"/>
                    <a:gd name="T17" fmla="*/ 468 h 516"/>
                    <a:gd name="T18" fmla="*/ 131 w 2282"/>
                    <a:gd name="T19" fmla="*/ 464 h 516"/>
                    <a:gd name="T20" fmla="*/ 3 w 2282"/>
                    <a:gd name="T21" fmla="*/ 449 h 516"/>
                    <a:gd name="T22" fmla="*/ 11 w 2282"/>
                    <a:gd name="T23" fmla="*/ 435 h 516"/>
                    <a:gd name="T24" fmla="*/ 2175 w 2282"/>
                    <a:gd name="T25" fmla="*/ 407 h 516"/>
                    <a:gd name="T26" fmla="*/ 15 w 2282"/>
                    <a:gd name="T27" fmla="*/ 377 h 516"/>
                    <a:gd name="T28" fmla="*/ 21 w 2282"/>
                    <a:gd name="T29" fmla="*/ 351 h 516"/>
                    <a:gd name="T30" fmla="*/ 2230 w 2282"/>
                    <a:gd name="T31" fmla="*/ 339 h 516"/>
                    <a:gd name="T32" fmla="*/ 2200 w 2282"/>
                    <a:gd name="T33" fmla="*/ 382 h 516"/>
                    <a:gd name="T34" fmla="*/ 2162 w 2282"/>
                    <a:gd name="T35" fmla="*/ 388 h 516"/>
                    <a:gd name="T36" fmla="*/ 2205 w 2282"/>
                    <a:gd name="T37" fmla="*/ 346 h 516"/>
                    <a:gd name="T38" fmla="*/ 1989 w 2282"/>
                    <a:gd name="T39" fmla="*/ 354 h 516"/>
                    <a:gd name="T40" fmla="*/ 1969 w 2282"/>
                    <a:gd name="T41" fmla="*/ 352 h 516"/>
                    <a:gd name="T42" fmla="*/ 2243 w 2282"/>
                    <a:gd name="T43" fmla="*/ 279 h 516"/>
                    <a:gd name="T44" fmla="*/ 2236 w 2282"/>
                    <a:gd name="T45" fmla="*/ 288 h 516"/>
                    <a:gd name="T46" fmla="*/ 2268 w 2282"/>
                    <a:gd name="T47" fmla="*/ 305 h 516"/>
                    <a:gd name="T48" fmla="*/ 2236 w 2282"/>
                    <a:gd name="T49" fmla="*/ 330 h 516"/>
                    <a:gd name="T50" fmla="*/ 2225 w 2282"/>
                    <a:gd name="T51" fmla="*/ 274 h 516"/>
                    <a:gd name="T52" fmla="*/ 1879 w 2282"/>
                    <a:gd name="T53" fmla="*/ 218 h 516"/>
                    <a:gd name="T54" fmla="*/ 2167 w 2282"/>
                    <a:gd name="T55" fmla="*/ 106 h 516"/>
                    <a:gd name="T56" fmla="*/ 2167 w 2282"/>
                    <a:gd name="T57" fmla="*/ 121 h 516"/>
                    <a:gd name="T58" fmla="*/ 75 w 2282"/>
                    <a:gd name="T59" fmla="*/ 79 h 516"/>
                    <a:gd name="T60" fmla="*/ 1124 w 2282"/>
                    <a:gd name="T61" fmla="*/ 63 h 516"/>
                    <a:gd name="T62" fmla="*/ 2177 w 2282"/>
                    <a:gd name="T63" fmla="*/ 62 h 516"/>
                    <a:gd name="T64" fmla="*/ 1892 w 2282"/>
                    <a:gd name="T65" fmla="*/ 36 h 516"/>
                    <a:gd name="T66" fmla="*/ 1120 w 2282"/>
                    <a:gd name="T67" fmla="*/ 54 h 516"/>
                    <a:gd name="T68" fmla="*/ 1104 w 2282"/>
                    <a:gd name="T69" fmla="*/ 115 h 516"/>
                    <a:gd name="T70" fmla="*/ 1066 w 2282"/>
                    <a:gd name="T71" fmla="*/ 139 h 516"/>
                    <a:gd name="T72" fmla="*/ 1067 w 2282"/>
                    <a:gd name="T73" fmla="*/ 76 h 516"/>
                    <a:gd name="T74" fmla="*/ 1103 w 2282"/>
                    <a:gd name="T75" fmla="*/ 36 h 516"/>
                    <a:gd name="T76" fmla="*/ 1837 w 2282"/>
                    <a:gd name="T77" fmla="*/ 7 h 516"/>
                    <a:gd name="T78" fmla="*/ 1967 w 2282"/>
                    <a:gd name="T79" fmla="*/ 39 h 516"/>
                    <a:gd name="T80" fmla="*/ 2001 w 2282"/>
                    <a:gd name="T81" fmla="*/ 97 h 516"/>
                    <a:gd name="T82" fmla="*/ 2031 w 2282"/>
                    <a:gd name="T83" fmla="*/ 149 h 516"/>
                    <a:gd name="T84" fmla="*/ 2037 w 2282"/>
                    <a:gd name="T85" fmla="*/ 210 h 516"/>
                    <a:gd name="T86" fmla="*/ 2015 w 2282"/>
                    <a:gd name="T87" fmla="*/ 261 h 516"/>
                    <a:gd name="T88" fmla="*/ 1982 w 2282"/>
                    <a:gd name="T89" fmla="*/ 307 h 516"/>
                    <a:gd name="T90" fmla="*/ 1956 w 2282"/>
                    <a:gd name="T91" fmla="*/ 304 h 516"/>
                    <a:gd name="T92" fmla="*/ 1918 w 2282"/>
                    <a:gd name="T93" fmla="*/ 273 h 516"/>
                    <a:gd name="T94" fmla="*/ 1901 w 2282"/>
                    <a:gd name="T95" fmla="*/ 244 h 516"/>
                    <a:gd name="T96" fmla="*/ 1871 w 2282"/>
                    <a:gd name="T97" fmla="*/ 233 h 516"/>
                    <a:gd name="T98" fmla="*/ 1817 w 2282"/>
                    <a:gd name="T99" fmla="*/ 224 h 516"/>
                    <a:gd name="T100" fmla="*/ 1762 w 2282"/>
                    <a:gd name="T101" fmla="*/ 245 h 516"/>
                    <a:gd name="T102" fmla="*/ 1717 w 2282"/>
                    <a:gd name="T103" fmla="*/ 258 h 516"/>
                    <a:gd name="T104" fmla="*/ 1706 w 2282"/>
                    <a:gd name="T105" fmla="*/ 219 h 516"/>
                    <a:gd name="T106" fmla="*/ 1689 w 2282"/>
                    <a:gd name="T107" fmla="*/ 166 h 516"/>
                    <a:gd name="T108" fmla="*/ 1688 w 2282"/>
                    <a:gd name="T109" fmla="*/ 122 h 516"/>
                    <a:gd name="T110" fmla="*/ 1741 w 2282"/>
                    <a:gd name="T111" fmla="*/ 92 h 516"/>
                    <a:gd name="T112" fmla="*/ 1778 w 2282"/>
                    <a:gd name="T113" fmla="*/ 60 h 516"/>
                    <a:gd name="T114" fmla="*/ 1799 w 2282"/>
                    <a:gd name="T115" fmla="*/ 37 h 516"/>
                    <a:gd name="T116" fmla="*/ 1829 w 2282"/>
                    <a:gd name="T117" fmla="*/ 33 h 516"/>
                    <a:gd name="T118" fmla="*/ 1853 w 2282"/>
                    <a:gd name="T119" fmla="*/ 16 h 516"/>
                    <a:gd name="T120" fmla="*/ 1880 w 2282"/>
                    <a:gd name="T121" fmla="*/ 12 h 516"/>
                    <a:gd name="T122" fmla="*/ 1896 w 2282"/>
                    <a:gd name="T123" fmla="*/ 51 h 516"/>
                    <a:gd name="T124" fmla="*/ 1937 w 2282"/>
                    <a:gd name="T125" fmla="*/ 2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2" h="516">
                      <a:moveTo>
                        <a:pt x="67" y="515"/>
                      </a:moveTo>
                      <a:lnTo>
                        <a:pt x="68" y="516"/>
                      </a:lnTo>
                      <a:lnTo>
                        <a:pt x="68" y="516"/>
                      </a:lnTo>
                      <a:lnTo>
                        <a:pt x="67" y="516"/>
                      </a:lnTo>
                      <a:lnTo>
                        <a:pt x="67" y="515"/>
                      </a:lnTo>
                      <a:close/>
                      <a:moveTo>
                        <a:pt x="68" y="512"/>
                      </a:moveTo>
                      <a:lnTo>
                        <a:pt x="72" y="512"/>
                      </a:lnTo>
                      <a:lnTo>
                        <a:pt x="72" y="513"/>
                      </a:lnTo>
                      <a:lnTo>
                        <a:pt x="70" y="513"/>
                      </a:lnTo>
                      <a:lnTo>
                        <a:pt x="68" y="512"/>
                      </a:lnTo>
                      <a:close/>
                      <a:moveTo>
                        <a:pt x="61" y="509"/>
                      </a:moveTo>
                      <a:lnTo>
                        <a:pt x="63" y="509"/>
                      </a:lnTo>
                      <a:lnTo>
                        <a:pt x="65" y="509"/>
                      </a:lnTo>
                      <a:lnTo>
                        <a:pt x="65" y="511"/>
                      </a:lnTo>
                      <a:lnTo>
                        <a:pt x="65" y="513"/>
                      </a:lnTo>
                      <a:lnTo>
                        <a:pt x="62" y="513"/>
                      </a:lnTo>
                      <a:lnTo>
                        <a:pt x="62" y="511"/>
                      </a:lnTo>
                      <a:lnTo>
                        <a:pt x="62" y="511"/>
                      </a:lnTo>
                      <a:lnTo>
                        <a:pt x="61" y="509"/>
                      </a:lnTo>
                      <a:close/>
                      <a:moveTo>
                        <a:pt x="63" y="503"/>
                      </a:moveTo>
                      <a:lnTo>
                        <a:pt x="63" y="508"/>
                      </a:lnTo>
                      <a:lnTo>
                        <a:pt x="61" y="507"/>
                      </a:lnTo>
                      <a:lnTo>
                        <a:pt x="59" y="507"/>
                      </a:lnTo>
                      <a:lnTo>
                        <a:pt x="58" y="507"/>
                      </a:lnTo>
                      <a:lnTo>
                        <a:pt x="55" y="508"/>
                      </a:lnTo>
                      <a:lnTo>
                        <a:pt x="57" y="511"/>
                      </a:lnTo>
                      <a:lnTo>
                        <a:pt x="55" y="511"/>
                      </a:lnTo>
                      <a:lnTo>
                        <a:pt x="55" y="511"/>
                      </a:lnTo>
                      <a:lnTo>
                        <a:pt x="48" y="508"/>
                      </a:lnTo>
                      <a:lnTo>
                        <a:pt x="48" y="507"/>
                      </a:lnTo>
                      <a:lnTo>
                        <a:pt x="48" y="507"/>
                      </a:lnTo>
                      <a:lnTo>
                        <a:pt x="49" y="506"/>
                      </a:lnTo>
                      <a:lnTo>
                        <a:pt x="53" y="504"/>
                      </a:lnTo>
                      <a:lnTo>
                        <a:pt x="53" y="506"/>
                      </a:lnTo>
                      <a:lnTo>
                        <a:pt x="54" y="506"/>
                      </a:lnTo>
                      <a:lnTo>
                        <a:pt x="54" y="504"/>
                      </a:lnTo>
                      <a:lnTo>
                        <a:pt x="57" y="504"/>
                      </a:lnTo>
                      <a:lnTo>
                        <a:pt x="57" y="503"/>
                      </a:lnTo>
                      <a:lnTo>
                        <a:pt x="63" y="503"/>
                      </a:lnTo>
                      <a:close/>
                      <a:moveTo>
                        <a:pt x="45" y="503"/>
                      </a:moveTo>
                      <a:lnTo>
                        <a:pt x="45" y="503"/>
                      </a:lnTo>
                      <a:lnTo>
                        <a:pt x="45" y="503"/>
                      </a:lnTo>
                      <a:lnTo>
                        <a:pt x="44" y="503"/>
                      </a:lnTo>
                      <a:lnTo>
                        <a:pt x="44" y="504"/>
                      </a:lnTo>
                      <a:lnTo>
                        <a:pt x="42" y="504"/>
                      </a:lnTo>
                      <a:lnTo>
                        <a:pt x="42" y="506"/>
                      </a:lnTo>
                      <a:lnTo>
                        <a:pt x="42" y="507"/>
                      </a:lnTo>
                      <a:lnTo>
                        <a:pt x="41" y="506"/>
                      </a:lnTo>
                      <a:lnTo>
                        <a:pt x="38" y="506"/>
                      </a:lnTo>
                      <a:lnTo>
                        <a:pt x="38" y="503"/>
                      </a:lnTo>
                      <a:lnTo>
                        <a:pt x="41" y="503"/>
                      </a:lnTo>
                      <a:lnTo>
                        <a:pt x="45" y="503"/>
                      </a:lnTo>
                      <a:close/>
                      <a:moveTo>
                        <a:pt x="36" y="500"/>
                      </a:moveTo>
                      <a:lnTo>
                        <a:pt x="38" y="502"/>
                      </a:lnTo>
                      <a:lnTo>
                        <a:pt x="38" y="502"/>
                      </a:lnTo>
                      <a:lnTo>
                        <a:pt x="37" y="502"/>
                      </a:lnTo>
                      <a:lnTo>
                        <a:pt x="37" y="502"/>
                      </a:lnTo>
                      <a:lnTo>
                        <a:pt x="37" y="502"/>
                      </a:lnTo>
                      <a:lnTo>
                        <a:pt x="36" y="502"/>
                      </a:lnTo>
                      <a:lnTo>
                        <a:pt x="36" y="502"/>
                      </a:lnTo>
                      <a:lnTo>
                        <a:pt x="36" y="502"/>
                      </a:lnTo>
                      <a:lnTo>
                        <a:pt x="36" y="500"/>
                      </a:lnTo>
                      <a:close/>
                      <a:moveTo>
                        <a:pt x="68" y="500"/>
                      </a:moveTo>
                      <a:lnTo>
                        <a:pt x="68" y="500"/>
                      </a:lnTo>
                      <a:lnTo>
                        <a:pt x="66" y="500"/>
                      </a:lnTo>
                      <a:lnTo>
                        <a:pt x="66" y="502"/>
                      </a:lnTo>
                      <a:lnTo>
                        <a:pt x="74" y="502"/>
                      </a:lnTo>
                      <a:lnTo>
                        <a:pt x="74" y="500"/>
                      </a:lnTo>
                      <a:lnTo>
                        <a:pt x="72" y="500"/>
                      </a:lnTo>
                      <a:lnTo>
                        <a:pt x="72" y="500"/>
                      </a:lnTo>
                      <a:lnTo>
                        <a:pt x="68" y="500"/>
                      </a:lnTo>
                      <a:close/>
                      <a:moveTo>
                        <a:pt x="101" y="496"/>
                      </a:moveTo>
                      <a:lnTo>
                        <a:pt x="101" y="496"/>
                      </a:lnTo>
                      <a:lnTo>
                        <a:pt x="101" y="496"/>
                      </a:lnTo>
                      <a:lnTo>
                        <a:pt x="103" y="498"/>
                      </a:lnTo>
                      <a:lnTo>
                        <a:pt x="106" y="498"/>
                      </a:lnTo>
                      <a:lnTo>
                        <a:pt x="105" y="499"/>
                      </a:lnTo>
                      <a:lnTo>
                        <a:pt x="104" y="499"/>
                      </a:lnTo>
                      <a:lnTo>
                        <a:pt x="103" y="500"/>
                      </a:lnTo>
                      <a:lnTo>
                        <a:pt x="101" y="500"/>
                      </a:lnTo>
                      <a:lnTo>
                        <a:pt x="101" y="500"/>
                      </a:lnTo>
                      <a:lnTo>
                        <a:pt x="100" y="499"/>
                      </a:lnTo>
                      <a:lnTo>
                        <a:pt x="97" y="499"/>
                      </a:lnTo>
                      <a:lnTo>
                        <a:pt x="97" y="498"/>
                      </a:lnTo>
                      <a:lnTo>
                        <a:pt x="99" y="498"/>
                      </a:lnTo>
                      <a:lnTo>
                        <a:pt x="100" y="498"/>
                      </a:lnTo>
                      <a:lnTo>
                        <a:pt x="101" y="496"/>
                      </a:lnTo>
                      <a:lnTo>
                        <a:pt x="101" y="496"/>
                      </a:lnTo>
                      <a:close/>
                      <a:moveTo>
                        <a:pt x="20" y="479"/>
                      </a:moveTo>
                      <a:lnTo>
                        <a:pt x="23" y="479"/>
                      </a:lnTo>
                      <a:lnTo>
                        <a:pt x="24" y="481"/>
                      </a:lnTo>
                      <a:lnTo>
                        <a:pt x="24" y="482"/>
                      </a:lnTo>
                      <a:lnTo>
                        <a:pt x="25" y="482"/>
                      </a:lnTo>
                      <a:lnTo>
                        <a:pt x="27" y="485"/>
                      </a:lnTo>
                      <a:lnTo>
                        <a:pt x="28" y="485"/>
                      </a:lnTo>
                      <a:lnTo>
                        <a:pt x="28" y="485"/>
                      </a:lnTo>
                      <a:lnTo>
                        <a:pt x="31" y="486"/>
                      </a:lnTo>
                      <a:lnTo>
                        <a:pt x="29" y="487"/>
                      </a:lnTo>
                      <a:lnTo>
                        <a:pt x="28" y="487"/>
                      </a:lnTo>
                      <a:lnTo>
                        <a:pt x="29" y="490"/>
                      </a:lnTo>
                      <a:lnTo>
                        <a:pt x="29" y="490"/>
                      </a:lnTo>
                      <a:lnTo>
                        <a:pt x="31" y="491"/>
                      </a:lnTo>
                      <a:lnTo>
                        <a:pt x="29" y="491"/>
                      </a:lnTo>
                      <a:lnTo>
                        <a:pt x="29" y="492"/>
                      </a:lnTo>
                      <a:lnTo>
                        <a:pt x="28" y="492"/>
                      </a:lnTo>
                      <a:lnTo>
                        <a:pt x="27" y="491"/>
                      </a:lnTo>
                      <a:lnTo>
                        <a:pt x="27" y="491"/>
                      </a:lnTo>
                      <a:lnTo>
                        <a:pt x="25" y="491"/>
                      </a:lnTo>
                      <a:lnTo>
                        <a:pt x="25" y="491"/>
                      </a:lnTo>
                      <a:lnTo>
                        <a:pt x="24" y="491"/>
                      </a:lnTo>
                      <a:lnTo>
                        <a:pt x="24" y="491"/>
                      </a:lnTo>
                      <a:lnTo>
                        <a:pt x="23" y="491"/>
                      </a:lnTo>
                      <a:lnTo>
                        <a:pt x="24" y="487"/>
                      </a:lnTo>
                      <a:lnTo>
                        <a:pt x="21" y="489"/>
                      </a:lnTo>
                      <a:lnTo>
                        <a:pt x="21" y="487"/>
                      </a:lnTo>
                      <a:lnTo>
                        <a:pt x="20" y="487"/>
                      </a:lnTo>
                      <a:lnTo>
                        <a:pt x="20" y="487"/>
                      </a:lnTo>
                      <a:lnTo>
                        <a:pt x="20" y="486"/>
                      </a:lnTo>
                      <a:lnTo>
                        <a:pt x="19" y="486"/>
                      </a:lnTo>
                      <a:lnTo>
                        <a:pt x="20" y="479"/>
                      </a:lnTo>
                      <a:close/>
                      <a:moveTo>
                        <a:pt x="29" y="474"/>
                      </a:moveTo>
                      <a:lnTo>
                        <a:pt x="29" y="478"/>
                      </a:lnTo>
                      <a:lnTo>
                        <a:pt x="25" y="478"/>
                      </a:lnTo>
                      <a:lnTo>
                        <a:pt x="27" y="477"/>
                      </a:lnTo>
                      <a:lnTo>
                        <a:pt x="28" y="475"/>
                      </a:lnTo>
                      <a:lnTo>
                        <a:pt x="29" y="474"/>
                      </a:lnTo>
                      <a:close/>
                      <a:moveTo>
                        <a:pt x="36" y="474"/>
                      </a:moveTo>
                      <a:lnTo>
                        <a:pt x="37" y="474"/>
                      </a:lnTo>
                      <a:lnTo>
                        <a:pt x="37" y="474"/>
                      </a:lnTo>
                      <a:lnTo>
                        <a:pt x="38" y="475"/>
                      </a:lnTo>
                      <a:lnTo>
                        <a:pt x="38" y="477"/>
                      </a:lnTo>
                      <a:lnTo>
                        <a:pt x="37" y="478"/>
                      </a:lnTo>
                      <a:lnTo>
                        <a:pt x="36" y="479"/>
                      </a:lnTo>
                      <a:lnTo>
                        <a:pt x="36" y="481"/>
                      </a:lnTo>
                      <a:lnTo>
                        <a:pt x="33" y="481"/>
                      </a:lnTo>
                      <a:lnTo>
                        <a:pt x="33" y="478"/>
                      </a:lnTo>
                      <a:lnTo>
                        <a:pt x="34" y="478"/>
                      </a:lnTo>
                      <a:lnTo>
                        <a:pt x="36" y="474"/>
                      </a:lnTo>
                      <a:lnTo>
                        <a:pt x="36" y="474"/>
                      </a:lnTo>
                      <a:lnTo>
                        <a:pt x="36" y="474"/>
                      </a:lnTo>
                      <a:close/>
                      <a:moveTo>
                        <a:pt x="55" y="471"/>
                      </a:moveTo>
                      <a:lnTo>
                        <a:pt x="57" y="473"/>
                      </a:lnTo>
                      <a:lnTo>
                        <a:pt x="57" y="474"/>
                      </a:lnTo>
                      <a:lnTo>
                        <a:pt x="59" y="473"/>
                      </a:lnTo>
                      <a:lnTo>
                        <a:pt x="59" y="473"/>
                      </a:lnTo>
                      <a:lnTo>
                        <a:pt x="61" y="473"/>
                      </a:lnTo>
                      <a:lnTo>
                        <a:pt x="61" y="471"/>
                      </a:lnTo>
                      <a:lnTo>
                        <a:pt x="61" y="471"/>
                      </a:lnTo>
                      <a:lnTo>
                        <a:pt x="61" y="473"/>
                      </a:lnTo>
                      <a:lnTo>
                        <a:pt x="62" y="474"/>
                      </a:lnTo>
                      <a:lnTo>
                        <a:pt x="65" y="477"/>
                      </a:lnTo>
                      <a:lnTo>
                        <a:pt x="65" y="478"/>
                      </a:lnTo>
                      <a:lnTo>
                        <a:pt x="63" y="478"/>
                      </a:lnTo>
                      <a:lnTo>
                        <a:pt x="63" y="479"/>
                      </a:lnTo>
                      <a:lnTo>
                        <a:pt x="62" y="479"/>
                      </a:lnTo>
                      <a:lnTo>
                        <a:pt x="63" y="479"/>
                      </a:lnTo>
                      <a:lnTo>
                        <a:pt x="63" y="481"/>
                      </a:lnTo>
                      <a:lnTo>
                        <a:pt x="65" y="481"/>
                      </a:lnTo>
                      <a:lnTo>
                        <a:pt x="65" y="483"/>
                      </a:lnTo>
                      <a:lnTo>
                        <a:pt x="70" y="487"/>
                      </a:lnTo>
                      <a:lnTo>
                        <a:pt x="70" y="490"/>
                      </a:lnTo>
                      <a:lnTo>
                        <a:pt x="71" y="490"/>
                      </a:lnTo>
                      <a:lnTo>
                        <a:pt x="71" y="491"/>
                      </a:lnTo>
                      <a:lnTo>
                        <a:pt x="72" y="491"/>
                      </a:lnTo>
                      <a:lnTo>
                        <a:pt x="74" y="492"/>
                      </a:lnTo>
                      <a:lnTo>
                        <a:pt x="75" y="492"/>
                      </a:lnTo>
                      <a:lnTo>
                        <a:pt x="78" y="496"/>
                      </a:lnTo>
                      <a:lnTo>
                        <a:pt x="82" y="496"/>
                      </a:lnTo>
                      <a:lnTo>
                        <a:pt x="82" y="496"/>
                      </a:lnTo>
                      <a:lnTo>
                        <a:pt x="85" y="496"/>
                      </a:lnTo>
                      <a:lnTo>
                        <a:pt x="85" y="498"/>
                      </a:lnTo>
                      <a:lnTo>
                        <a:pt x="88" y="498"/>
                      </a:lnTo>
                      <a:lnTo>
                        <a:pt x="88" y="498"/>
                      </a:lnTo>
                      <a:lnTo>
                        <a:pt x="91" y="499"/>
                      </a:lnTo>
                      <a:lnTo>
                        <a:pt x="91" y="499"/>
                      </a:lnTo>
                      <a:lnTo>
                        <a:pt x="91" y="500"/>
                      </a:lnTo>
                      <a:lnTo>
                        <a:pt x="89" y="502"/>
                      </a:lnTo>
                      <a:lnTo>
                        <a:pt x="88" y="500"/>
                      </a:lnTo>
                      <a:lnTo>
                        <a:pt x="85" y="500"/>
                      </a:lnTo>
                      <a:lnTo>
                        <a:pt x="84" y="500"/>
                      </a:lnTo>
                      <a:lnTo>
                        <a:pt x="82" y="502"/>
                      </a:lnTo>
                      <a:lnTo>
                        <a:pt x="78" y="502"/>
                      </a:lnTo>
                      <a:lnTo>
                        <a:pt x="78" y="503"/>
                      </a:lnTo>
                      <a:lnTo>
                        <a:pt x="76" y="502"/>
                      </a:lnTo>
                      <a:lnTo>
                        <a:pt x="75" y="500"/>
                      </a:lnTo>
                      <a:lnTo>
                        <a:pt x="74" y="503"/>
                      </a:lnTo>
                      <a:lnTo>
                        <a:pt x="72" y="506"/>
                      </a:lnTo>
                      <a:lnTo>
                        <a:pt x="71" y="507"/>
                      </a:lnTo>
                      <a:lnTo>
                        <a:pt x="68" y="508"/>
                      </a:lnTo>
                      <a:lnTo>
                        <a:pt x="68" y="506"/>
                      </a:lnTo>
                      <a:lnTo>
                        <a:pt x="66" y="504"/>
                      </a:lnTo>
                      <a:lnTo>
                        <a:pt x="65" y="503"/>
                      </a:lnTo>
                      <a:lnTo>
                        <a:pt x="65" y="500"/>
                      </a:lnTo>
                      <a:lnTo>
                        <a:pt x="63" y="500"/>
                      </a:lnTo>
                      <a:lnTo>
                        <a:pt x="63" y="502"/>
                      </a:lnTo>
                      <a:lnTo>
                        <a:pt x="61" y="502"/>
                      </a:lnTo>
                      <a:lnTo>
                        <a:pt x="61" y="502"/>
                      </a:lnTo>
                      <a:lnTo>
                        <a:pt x="58" y="502"/>
                      </a:lnTo>
                      <a:lnTo>
                        <a:pt x="58" y="503"/>
                      </a:lnTo>
                      <a:lnTo>
                        <a:pt x="55" y="503"/>
                      </a:lnTo>
                      <a:lnTo>
                        <a:pt x="54" y="504"/>
                      </a:lnTo>
                      <a:lnTo>
                        <a:pt x="54" y="504"/>
                      </a:lnTo>
                      <a:lnTo>
                        <a:pt x="53" y="503"/>
                      </a:lnTo>
                      <a:lnTo>
                        <a:pt x="53" y="503"/>
                      </a:lnTo>
                      <a:lnTo>
                        <a:pt x="51" y="503"/>
                      </a:lnTo>
                      <a:lnTo>
                        <a:pt x="51" y="503"/>
                      </a:lnTo>
                      <a:lnTo>
                        <a:pt x="50" y="504"/>
                      </a:lnTo>
                      <a:lnTo>
                        <a:pt x="50" y="504"/>
                      </a:lnTo>
                      <a:lnTo>
                        <a:pt x="50" y="504"/>
                      </a:lnTo>
                      <a:lnTo>
                        <a:pt x="50" y="503"/>
                      </a:lnTo>
                      <a:lnTo>
                        <a:pt x="50" y="503"/>
                      </a:lnTo>
                      <a:lnTo>
                        <a:pt x="48" y="504"/>
                      </a:lnTo>
                      <a:lnTo>
                        <a:pt x="48" y="503"/>
                      </a:lnTo>
                      <a:lnTo>
                        <a:pt x="48" y="503"/>
                      </a:lnTo>
                      <a:lnTo>
                        <a:pt x="48" y="503"/>
                      </a:lnTo>
                      <a:lnTo>
                        <a:pt x="48" y="502"/>
                      </a:lnTo>
                      <a:lnTo>
                        <a:pt x="49" y="502"/>
                      </a:lnTo>
                      <a:lnTo>
                        <a:pt x="46" y="502"/>
                      </a:lnTo>
                      <a:lnTo>
                        <a:pt x="46" y="500"/>
                      </a:lnTo>
                      <a:lnTo>
                        <a:pt x="46" y="500"/>
                      </a:lnTo>
                      <a:lnTo>
                        <a:pt x="46" y="500"/>
                      </a:lnTo>
                      <a:lnTo>
                        <a:pt x="46" y="500"/>
                      </a:lnTo>
                      <a:lnTo>
                        <a:pt x="46" y="502"/>
                      </a:lnTo>
                      <a:lnTo>
                        <a:pt x="41" y="502"/>
                      </a:lnTo>
                      <a:lnTo>
                        <a:pt x="41" y="499"/>
                      </a:lnTo>
                      <a:lnTo>
                        <a:pt x="36" y="499"/>
                      </a:lnTo>
                      <a:lnTo>
                        <a:pt x="36" y="498"/>
                      </a:lnTo>
                      <a:lnTo>
                        <a:pt x="33" y="498"/>
                      </a:lnTo>
                      <a:lnTo>
                        <a:pt x="33" y="500"/>
                      </a:lnTo>
                      <a:lnTo>
                        <a:pt x="32" y="499"/>
                      </a:lnTo>
                      <a:lnTo>
                        <a:pt x="31" y="499"/>
                      </a:lnTo>
                      <a:lnTo>
                        <a:pt x="31" y="498"/>
                      </a:lnTo>
                      <a:lnTo>
                        <a:pt x="32" y="496"/>
                      </a:lnTo>
                      <a:lnTo>
                        <a:pt x="33" y="496"/>
                      </a:lnTo>
                      <a:lnTo>
                        <a:pt x="36" y="495"/>
                      </a:lnTo>
                      <a:lnTo>
                        <a:pt x="37" y="495"/>
                      </a:lnTo>
                      <a:lnTo>
                        <a:pt x="40" y="495"/>
                      </a:lnTo>
                      <a:lnTo>
                        <a:pt x="40" y="492"/>
                      </a:lnTo>
                      <a:lnTo>
                        <a:pt x="40" y="492"/>
                      </a:lnTo>
                      <a:lnTo>
                        <a:pt x="38" y="494"/>
                      </a:lnTo>
                      <a:lnTo>
                        <a:pt x="37" y="494"/>
                      </a:lnTo>
                      <a:lnTo>
                        <a:pt x="34" y="494"/>
                      </a:lnTo>
                      <a:lnTo>
                        <a:pt x="33" y="492"/>
                      </a:lnTo>
                      <a:lnTo>
                        <a:pt x="32" y="492"/>
                      </a:lnTo>
                      <a:lnTo>
                        <a:pt x="32" y="491"/>
                      </a:lnTo>
                      <a:lnTo>
                        <a:pt x="32" y="489"/>
                      </a:lnTo>
                      <a:lnTo>
                        <a:pt x="33" y="489"/>
                      </a:lnTo>
                      <a:lnTo>
                        <a:pt x="36" y="489"/>
                      </a:lnTo>
                      <a:lnTo>
                        <a:pt x="36" y="491"/>
                      </a:lnTo>
                      <a:lnTo>
                        <a:pt x="37" y="490"/>
                      </a:lnTo>
                      <a:lnTo>
                        <a:pt x="37" y="490"/>
                      </a:lnTo>
                      <a:lnTo>
                        <a:pt x="38" y="491"/>
                      </a:lnTo>
                      <a:lnTo>
                        <a:pt x="40" y="491"/>
                      </a:lnTo>
                      <a:lnTo>
                        <a:pt x="40" y="487"/>
                      </a:lnTo>
                      <a:lnTo>
                        <a:pt x="40" y="487"/>
                      </a:lnTo>
                      <a:lnTo>
                        <a:pt x="40" y="487"/>
                      </a:lnTo>
                      <a:lnTo>
                        <a:pt x="42" y="487"/>
                      </a:lnTo>
                      <a:lnTo>
                        <a:pt x="42" y="487"/>
                      </a:lnTo>
                      <a:lnTo>
                        <a:pt x="42" y="487"/>
                      </a:lnTo>
                      <a:lnTo>
                        <a:pt x="44" y="491"/>
                      </a:lnTo>
                      <a:lnTo>
                        <a:pt x="44" y="491"/>
                      </a:lnTo>
                      <a:lnTo>
                        <a:pt x="42" y="491"/>
                      </a:lnTo>
                      <a:lnTo>
                        <a:pt x="42" y="492"/>
                      </a:lnTo>
                      <a:lnTo>
                        <a:pt x="44" y="492"/>
                      </a:lnTo>
                      <a:lnTo>
                        <a:pt x="44" y="494"/>
                      </a:lnTo>
                      <a:lnTo>
                        <a:pt x="45" y="494"/>
                      </a:lnTo>
                      <a:lnTo>
                        <a:pt x="44" y="496"/>
                      </a:lnTo>
                      <a:lnTo>
                        <a:pt x="45" y="496"/>
                      </a:lnTo>
                      <a:lnTo>
                        <a:pt x="45" y="496"/>
                      </a:lnTo>
                      <a:lnTo>
                        <a:pt x="45" y="496"/>
                      </a:lnTo>
                      <a:lnTo>
                        <a:pt x="45" y="496"/>
                      </a:lnTo>
                      <a:lnTo>
                        <a:pt x="46" y="496"/>
                      </a:lnTo>
                      <a:lnTo>
                        <a:pt x="46" y="496"/>
                      </a:lnTo>
                      <a:lnTo>
                        <a:pt x="46" y="494"/>
                      </a:lnTo>
                      <a:lnTo>
                        <a:pt x="46" y="494"/>
                      </a:lnTo>
                      <a:lnTo>
                        <a:pt x="49" y="494"/>
                      </a:lnTo>
                      <a:lnTo>
                        <a:pt x="50" y="494"/>
                      </a:lnTo>
                      <a:lnTo>
                        <a:pt x="51" y="495"/>
                      </a:lnTo>
                      <a:lnTo>
                        <a:pt x="53" y="495"/>
                      </a:lnTo>
                      <a:lnTo>
                        <a:pt x="54" y="495"/>
                      </a:lnTo>
                      <a:lnTo>
                        <a:pt x="53" y="494"/>
                      </a:lnTo>
                      <a:lnTo>
                        <a:pt x="51" y="492"/>
                      </a:lnTo>
                      <a:lnTo>
                        <a:pt x="50" y="491"/>
                      </a:lnTo>
                      <a:lnTo>
                        <a:pt x="46" y="491"/>
                      </a:lnTo>
                      <a:lnTo>
                        <a:pt x="46" y="490"/>
                      </a:lnTo>
                      <a:lnTo>
                        <a:pt x="45" y="489"/>
                      </a:lnTo>
                      <a:lnTo>
                        <a:pt x="45" y="486"/>
                      </a:lnTo>
                      <a:lnTo>
                        <a:pt x="46" y="486"/>
                      </a:lnTo>
                      <a:lnTo>
                        <a:pt x="46" y="486"/>
                      </a:lnTo>
                      <a:lnTo>
                        <a:pt x="48" y="486"/>
                      </a:lnTo>
                      <a:lnTo>
                        <a:pt x="48" y="486"/>
                      </a:lnTo>
                      <a:lnTo>
                        <a:pt x="49" y="486"/>
                      </a:lnTo>
                      <a:lnTo>
                        <a:pt x="49" y="485"/>
                      </a:lnTo>
                      <a:lnTo>
                        <a:pt x="51" y="483"/>
                      </a:lnTo>
                      <a:lnTo>
                        <a:pt x="51" y="483"/>
                      </a:lnTo>
                      <a:lnTo>
                        <a:pt x="49" y="482"/>
                      </a:lnTo>
                      <a:lnTo>
                        <a:pt x="48" y="482"/>
                      </a:lnTo>
                      <a:lnTo>
                        <a:pt x="48" y="483"/>
                      </a:lnTo>
                      <a:lnTo>
                        <a:pt x="45" y="483"/>
                      </a:lnTo>
                      <a:lnTo>
                        <a:pt x="44" y="481"/>
                      </a:lnTo>
                      <a:lnTo>
                        <a:pt x="44" y="479"/>
                      </a:lnTo>
                      <a:lnTo>
                        <a:pt x="45" y="479"/>
                      </a:lnTo>
                      <a:lnTo>
                        <a:pt x="44" y="477"/>
                      </a:lnTo>
                      <a:lnTo>
                        <a:pt x="42" y="477"/>
                      </a:lnTo>
                      <a:lnTo>
                        <a:pt x="42" y="474"/>
                      </a:lnTo>
                      <a:lnTo>
                        <a:pt x="44" y="474"/>
                      </a:lnTo>
                      <a:lnTo>
                        <a:pt x="44" y="474"/>
                      </a:lnTo>
                      <a:lnTo>
                        <a:pt x="48" y="473"/>
                      </a:lnTo>
                      <a:lnTo>
                        <a:pt x="48" y="474"/>
                      </a:lnTo>
                      <a:lnTo>
                        <a:pt x="48" y="474"/>
                      </a:lnTo>
                      <a:lnTo>
                        <a:pt x="49" y="474"/>
                      </a:lnTo>
                      <a:lnTo>
                        <a:pt x="50" y="474"/>
                      </a:lnTo>
                      <a:lnTo>
                        <a:pt x="51" y="473"/>
                      </a:lnTo>
                      <a:lnTo>
                        <a:pt x="55" y="471"/>
                      </a:lnTo>
                      <a:close/>
                      <a:moveTo>
                        <a:pt x="31" y="471"/>
                      </a:moveTo>
                      <a:lnTo>
                        <a:pt x="33" y="471"/>
                      </a:lnTo>
                      <a:lnTo>
                        <a:pt x="36" y="473"/>
                      </a:lnTo>
                      <a:lnTo>
                        <a:pt x="34" y="473"/>
                      </a:lnTo>
                      <a:lnTo>
                        <a:pt x="32" y="473"/>
                      </a:lnTo>
                      <a:lnTo>
                        <a:pt x="31" y="471"/>
                      </a:lnTo>
                      <a:close/>
                      <a:moveTo>
                        <a:pt x="7" y="461"/>
                      </a:moveTo>
                      <a:lnTo>
                        <a:pt x="8" y="462"/>
                      </a:lnTo>
                      <a:lnTo>
                        <a:pt x="10" y="462"/>
                      </a:lnTo>
                      <a:lnTo>
                        <a:pt x="11" y="462"/>
                      </a:lnTo>
                      <a:lnTo>
                        <a:pt x="12" y="464"/>
                      </a:lnTo>
                      <a:lnTo>
                        <a:pt x="12" y="464"/>
                      </a:lnTo>
                      <a:lnTo>
                        <a:pt x="15" y="466"/>
                      </a:lnTo>
                      <a:lnTo>
                        <a:pt x="15" y="469"/>
                      </a:lnTo>
                      <a:lnTo>
                        <a:pt x="16" y="469"/>
                      </a:lnTo>
                      <a:lnTo>
                        <a:pt x="16" y="470"/>
                      </a:lnTo>
                      <a:lnTo>
                        <a:pt x="15" y="470"/>
                      </a:lnTo>
                      <a:lnTo>
                        <a:pt x="15" y="470"/>
                      </a:lnTo>
                      <a:lnTo>
                        <a:pt x="16" y="470"/>
                      </a:lnTo>
                      <a:lnTo>
                        <a:pt x="15" y="474"/>
                      </a:lnTo>
                      <a:lnTo>
                        <a:pt x="15" y="474"/>
                      </a:lnTo>
                      <a:lnTo>
                        <a:pt x="15" y="474"/>
                      </a:lnTo>
                      <a:lnTo>
                        <a:pt x="10" y="473"/>
                      </a:lnTo>
                      <a:lnTo>
                        <a:pt x="10" y="474"/>
                      </a:lnTo>
                      <a:lnTo>
                        <a:pt x="11" y="474"/>
                      </a:lnTo>
                      <a:lnTo>
                        <a:pt x="11" y="474"/>
                      </a:lnTo>
                      <a:lnTo>
                        <a:pt x="15" y="475"/>
                      </a:lnTo>
                      <a:lnTo>
                        <a:pt x="15" y="477"/>
                      </a:lnTo>
                      <a:lnTo>
                        <a:pt x="16" y="478"/>
                      </a:lnTo>
                      <a:lnTo>
                        <a:pt x="17" y="478"/>
                      </a:lnTo>
                      <a:lnTo>
                        <a:pt x="19" y="479"/>
                      </a:lnTo>
                      <a:lnTo>
                        <a:pt x="19" y="481"/>
                      </a:lnTo>
                      <a:lnTo>
                        <a:pt x="15" y="481"/>
                      </a:lnTo>
                      <a:lnTo>
                        <a:pt x="12" y="479"/>
                      </a:lnTo>
                      <a:lnTo>
                        <a:pt x="11" y="478"/>
                      </a:lnTo>
                      <a:lnTo>
                        <a:pt x="10" y="475"/>
                      </a:lnTo>
                      <a:lnTo>
                        <a:pt x="8" y="475"/>
                      </a:lnTo>
                      <a:lnTo>
                        <a:pt x="8" y="474"/>
                      </a:lnTo>
                      <a:lnTo>
                        <a:pt x="8" y="473"/>
                      </a:lnTo>
                      <a:lnTo>
                        <a:pt x="8" y="473"/>
                      </a:lnTo>
                      <a:lnTo>
                        <a:pt x="8" y="471"/>
                      </a:lnTo>
                      <a:lnTo>
                        <a:pt x="6" y="470"/>
                      </a:lnTo>
                      <a:lnTo>
                        <a:pt x="4" y="468"/>
                      </a:lnTo>
                      <a:lnTo>
                        <a:pt x="3" y="464"/>
                      </a:lnTo>
                      <a:lnTo>
                        <a:pt x="4" y="462"/>
                      </a:lnTo>
                      <a:lnTo>
                        <a:pt x="7" y="461"/>
                      </a:lnTo>
                      <a:close/>
                      <a:moveTo>
                        <a:pt x="148" y="456"/>
                      </a:moveTo>
                      <a:lnTo>
                        <a:pt x="150" y="456"/>
                      </a:lnTo>
                      <a:lnTo>
                        <a:pt x="151" y="456"/>
                      </a:lnTo>
                      <a:lnTo>
                        <a:pt x="151" y="457"/>
                      </a:lnTo>
                      <a:lnTo>
                        <a:pt x="151" y="457"/>
                      </a:lnTo>
                      <a:lnTo>
                        <a:pt x="151" y="457"/>
                      </a:lnTo>
                      <a:lnTo>
                        <a:pt x="151" y="458"/>
                      </a:lnTo>
                      <a:lnTo>
                        <a:pt x="151" y="458"/>
                      </a:lnTo>
                      <a:lnTo>
                        <a:pt x="151" y="458"/>
                      </a:lnTo>
                      <a:lnTo>
                        <a:pt x="152" y="460"/>
                      </a:lnTo>
                      <a:lnTo>
                        <a:pt x="152" y="460"/>
                      </a:lnTo>
                      <a:lnTo>
                        <a:pt x="154" y="460"/>
                      </a:lnTo>
                      <a:lnTo>
                        <a:pt x="154" y="458"/>
                      </a:lnTo>
                      <a:lnTo>
                        <a:pt x="156" y="457"/>
                      </a:lnTo>
                      <a:lnTo>
                        <a:pt x="156" y="460"/>
                      </a:lnTo>
                      <a:lnTo>
                        <a:pt x="157" y="461"/>
                      </a:lnTo>
                      <a:lnTo>
                        <a:pt x="159" y="461"/>
                      </a:lnTo>
                      <a:lnTo>
                        <a:pt x="159" y="461"/>
                      </a:lnTo>
                      <a:lnTo>
                        <a:pt x="159" y="461"/>
                      </a:lnTo>
                      <a:lnTo>
                        <a:pt x="159" y="462"/>
                      </a:lnTo>
                      <a:lnTo>
                        <a:pt x="157" y="462"/>
                      </a:lnTo>
                      <a:lnTo>
                        <a:pt x="156" y="462"/>
                      </a:lnTo>
                      <a:lnTo>
                        <a:pt x="155" y="461"/>
                      </a:lnTo>
                      <a:lnTo>
                        <a:pt x="155" y="462"/>
                      </a:lnTo>
                      <a:lnTo>
                        <a:pt x="152" y="464"/>
                      </a:lnTo>
                      <a:lnTo>
                        <a:pt x="152" y="465"/>
                      </a:lnTo>
                      <a:lnTo>
                        <a:pt x="151" y="465"/>
                      </a:lnTo>
                      <a:lnTo>
                        <a:pt x="150" y="464"/>
                      </a:lnTo>
                      <a:lnTo>
                        <a:pt x="148" y="464"/>
                      </a:lnTo>
                      <a:lnTo>
                        <a:pt x="147" y="464"/>
                      </a:lnTo>
                      <a:lnTo>
                        <a:pt x="148" y="465"/>
                      </a:lnTo>
                      <a:lnTo>
                        <a:pt x="148" y="466"/>
                      </a:lnTo>
                      <a:lnTo>
                        <a:pt x="148" y="468"/>
                      </a:lnTo>
                      <a:lnTo>
                        <a:pt x="143" y="466"/>
                      </a:lnTo>
                      <a:lnTo>
                        <a:pt x="143" y="468"/>
                      </a:lnTo>
                      <a:lnTo>
                        <a:pt x="142" y="468"/>
                      </a:lnTo>
                      <a:lnTo>
                        <a:pt x="143" y="470"/>
                      </a:lnTo>
                      <a:lnTo>
                        <a:pt x="142" y="470"/>
                      </a:lnTo>
                      <a:lnTo>
                        <a:pt x="140" y="469"/>
                      </a:lnTo>
                      <a:lnTo>
                        <a:pt x="138" y="468"/>
                      </a:lnTo>
                      <a:lnTo>
                        <a:pt x="139" y="466"/>
                      </a:lnTo>
                      <a:lnTo>
                        <a:pt x="140" y="465"/>
                      </a:lnTo>
                      <a:lnTo>
                        <a:pt x="142" y="464"/>
                      </a:lnTo>
                      <a:lnTo>
                        <a:pt x="143" y="462"/>
                      </a:lnTo>
                      <a:lnTo>
                        <a:pt x="146" y="461"/>
                      </a:lnTo>
                      <a:lnTo>
                        <a:pt x="144" y="458"/>
                      </a:lnTo>
                      <a:lnTo>
                        <a:pt x="147" y="457"/>
                      </a:lnTo>
                      <a:lnTo>
                        <a:pt x="148" y="456"/>
                      </a:lnTo>
                      <a:close/>
                      <a:moveTo>
                        <a:pt x="131" y="456"/>
                      </a:moveTo>
                      <a:lnTo>
                        <a:pt x="133" y="456"/>
                      </a:lnTo>
                      <a:lnTo>
                        <a:pt x="134" y="457"/>
                      </a:lnTo>
                      <a:lnTo>
                        <a:pt x="134" y="457"/>
                      </a:lnTo>
                      <a:lnTo>
                        <a:pt x="135" y="457"/>
                      </a:lnTo>
                      <a:lnTo>
                        <a:pt x="138" y="457"/>
                      </a:lnTo>
                      <a:lnTo>
                        <a:pt x="140" y="457"/>
                      </a:lnTo>
                      <a:lnTo>
                        <a:pt x="142" y="457"/>
                      </a:lnTo>
                      <a:lnTo>
                        <a:pt x="143" y="457"/>
                      </a:lnTo>
                      <a:lnTo>
                        <a:pt x="142" y="457"/>
                      </a:lnTo>
                      <a:lnTo>
                        <a:pt x="142" y="460"/>
                      </a:lnTo>
                      <a:lnTo>
                        <a:pt x="139" y="460"/>
                      </a:lnTo>
                      <a:lnTo>
                        <a:pt x="138" y="462"/>
                      </a:lnTo>
                      <a:lnTo>
                        <a:pt x="138" y="464"/>
                      </a:lnTo>
                      <a:lnTo>
                        <a:pt x="137" y="465"/>
                      </a:lnTo>
                      <a:lnTo>
                        <a:pt x="135" y="465"/>
                      </a:lnTo>
                      <a:lnTo>
                        <a:pt x="135" y="464"/>
                      </a:lnTo>
                      <a:lnTo>
                        <a:pt x="135" y="464"/>
                      </a:lnTo>
                      <a:lnTo>
                        <a:pt x="134" y="465"/>
                      </a:lnTo>
                      <a:lnTo>
                        <a:pt x="133" y="465"/>
                      </a:lnTo>
                      <a:lnTo>
                        <a:pt x="131" y="466"/>
                      </a:lnTo>
                      <a:lnTo>
                        <a:pt x="131" y="466"/>
                      </a:lnTo>
                      <a:lnTo>
                        <a:pt x="130" y="468"/>
                      </a:lnTo>
                      <a:lnTo>
                        <a:pt x="130" y="468"/>
                      </a:lnTo>
                      <a:lnTo>
                        <a:pt x="129" y="468"/>
                      </a:lnTo>
                      <a:lnTo>
                        <a:pt x="129" y="468"/>
                      </a:lnTo>
                      <a:lnTo>
                        <a:pt x="129" y="466"/>
                      </a:lnTo>
                      <a:lnTo>
                        <a:pt x="127" y="466"/>
                      </a:lnTo>
                      <a:lnTo>
                        <a:pt x="127" y="465"/>
                      </a:lnTo>
                      <a:lnTo>
                        <a:pt x="129" y="465"/>
                      </a:lnTo>
                      <a:lnTo>
                        <a:pt x="130" y="465"/>
                      </a:lnTo>
                      <a:lnTo>
                        <a:pt x="131" y="464"/>
                      </a:lnTo>
                      <a:lnTo>
                        <a:pt x="131" y="462"/>
                      </a:lnTo>
                      <a:lnTo>
                        <a:pt x="131" y="462"/>
                      </a:lnTo>
                      <a:lnTo>
                        <a:pt x="133" y="462"/>
                      </a:lnTo>
                      <a:lnTo>
                        <a:pt x="133" y="460"/>
                      </a:lnTo>
                      <a:lnTo>
                        <a:pt x="131" y="460"/>
                      </a:lnTo>
                      <a:lnTo>
                        <a:pt x="131" y="460"/>
                      </a:lnTo>
                      <a:lnTo>
                        <a:pt x="131" y="458"/>
                      </a:lnTo>
                      <a:lnTo>
                        <a:pt x="133" y="458"/>
                      </a:lnTo>
                      <a:lnTo>
                        <a:pt x="131" y="457"/>
                      </a:lnTo>
                      <a:lnTo>
                        <a:pt x="131" y="456"/>
                      </a:lnTo>
                      <a:close/>
                      <a:moveTo>
                        <a:pt x="7" y="448"/>
                      </a:moveTo>
                      <a:lnTo>
                        <a:pt x="8" y="448"/>
                      </a:lnTo>
                      <a:lnTo>
                        <a:pt x="10" y="449"/>
                      </a:lnTo>
                      <a:lnTo>
                        <a:pt x="11" y="451"/>
                      </a:lnTo>
                      <a:lnTo>
                        <a:pt x="11" y="452"/>
                      </a:lnTo>
                      <a:lnTo>
                        <a:pt x="12" y="452"/>
                      </a:lnTo>
                      <a:lnTo>
                        <a:pt x="12" y="454"/>
                      </a:lnTo>
                      <a:lnTo>
                        <a:pt x="13" y="454"/>
                      </a:lnTo>
                      <a:lnTo>
                        <a:pt x="13" y="456"/>
                      </a:lnTo>
                      <a:lnTo>
                        <a:pt x="12" y="456"/>
                      </a:lnTo>
                      <a:lnTo>
                        <a:pt x="12" y="457"/>
                      </a:lnTo>
                      <a:lnTo>
                        <a:pt x="12" y="457"/>
                      </a:lnTo>
                      <a:lnTo>
                        <a:pt x="12" y="456"/>
                      </a:lnTo>
                      <a:lnTo>
                        <a:pt x="11" y="454"/>
                      </a:lnTo>
                      <a:lnTo>
                        <a:pt x="11" y="454"/>
                      </a:lnTo>
                      <a:lnTo>
                        <a:pt x="11" y="454"/>
                      </a:lnTo>
                      <a:lnTo>
                        <a:pt x="10" y="454"/>
                      </a:lnTo>
                      <a:lnTo>
                        <a:pt x="11" y="458"/>
                      </a:lnTo>
                      <a:lnTo>
                        <a:pt x="8" y="458"/>
                      </a:lnTo>
                      <a:lnTo>
                        <a:pt x="8" y="460"/>
                      </a:lnTo>
                      <a:lnTo>
                        <a:pt x="6" y="460"/>
                      </a:lnTo>
                      <a:lnTo>
                        <a:pt x="4" y="457"/>
                      </a:lnTo>
                      <a:lnTo>
                        <a:pt x="4" y="454"/>
                      </a:lnTo>
                      <a:lnTo>
                        <a:pt x="6" y="452"/>
                      </a:lnTo>
                      <a:lnTo>
                        <a:pt x="7" y="452"/>
                      </a:lnTo>
                      <a:lnTo>
                        <a:pt x="7" y="451"/>
                      </a:lnTo>
                      <a:lnTo>
                        <a:pt x="6" y="449"/>
                      </a:lnTo>
                      <a:lnTo>
                        <a:pt x="6" y="449"/>
                      </a:lnTo>
                      <a:lnTo>
                        <a:pt x="7" y="449"/>
                      </a:lnTo>
                      <a:lnTo>
                        <a:pt x="7" y="448"/>
                      </a:lnTo>
                      <a:close/>
                      <a:moveTo>
                        <a:pt x="3" y="448"/>
                      </a:moveTo>
                      <a:lnTo>
                        <a:pt x="3" y="448"/>
                      </a:lnTo>
                      <a:lnTo>
                        <a:pt x="3" y="449"/>
                      </a:lnTo>
                      <a:lnTo>
                        <a:pt x="3" y="449"/>
                      </a:lnTo>
                      <a:lnTo>
                        <a:pt x="4" y="449"/>
                      </a:lnTo>
                      <a:lnTo>
                        <a:pt x="2" y="451"/>
                      </a:lnTo>
                      <a:lnTo>
                        <a:pt x="2" y="449"/>
                      </a:lnTo>
                      <a:lnTo>
                        <a:pt x="2" y="449"/>
                      </a:lnTo>
                      <a:lnTo>
                        <a:pt x="2" y="449"/>
                      </a:lnTo>
                      <a:lnTo>
                        <a:pt x="0" y="448"/>
                      </a:lnTo>
                      <a:lnTo>
                        <a:pt x="3" y="448"/>
                      </a:lnTo>
                      <a:close/>
                      <a:moveTo>
                        <a:pt x="10" y="445"/>
                      </a:moveTo>
                      <a:lnTo>
                        <a:pt x="13" y="448"/>
                      </a:lnTo>
                      <a:lnTo>
                        <a:pt x="15" y="451"/>
                      </a:lnTo>
                      <a:lnTo>
                        <a:pt x="12" y="451"/>
                      </a:lnTo>
                      <a:lnTo>
                        <a:pt x="11" y="449"/>
                      </a:lnTo>
                      <a:lnTo>
                        <a:pt x="11" y="448"/>
                      </a:lnTo>
                      <a:lnTo>
                        <a:pt x="10" y="445"/>
                      </a:lnTo>
                      <a:close/>
                      <a:moveTo>
                        <a:pt x="4" y="441"/>
                      </a:moveTo>
                      <a:lnTo>
                        <a:pt x="6" y="441"/>
                      </a:lnTo>
                      <a:lnTo>
                        <a:pt x="6" y="441"/>
                      </a:lnTo>
                      <a:lnTo>
                        <a:pt x="7" y="443"/>
                      </a:lnTo>
                      <a:lnTo>
                        <a:pt x="7" y="443"/>
                      </a:lnTo>
                      <a:lnTo>
                        <a:pt x="8" y="444"/>
                      </a:lnTo>
                      <a:lnTo>
                        <a:pt x="7" y="444"/>
                      </a:lnTo>
                      <a:lnTo>
                        <a:pt x="6" y="447"/>
                      </a:lnTo>
                      <a:lnTo>
                        <a:pt x="4" y="447"/>
                      </a:lnTo>
                      <a:lnTo>
                        <a:pt x="3" y="447"/>
                      </a:lnTo>
                      <a:lnTo>
                        <a:pt x="3" y="447"/>
                      </a:lnTo>
                      <a:lnTo>
                        <a:pt x="2" y="445"/>
                      </a:lnTo>
                      <a:lnTo>
                        <a:pt x="2" y="444"/>
                      </a:lnTo>
                      <a:lnTo>
                        <a:pt x="3" y="443"/>
                      </a:lnTo>
                      <a:lnTo>
                        <a:pt x="3" y="441"/>
                      </a:lnTo>
                      <a:lnTo>
                        <a:pt x="4" y="441"/>
                      </a:lnTo>
                      <a:lnTo>
                        <a:pt x="4" y="441"/>
                      </a:lnTo>
                      <a:close/>
                      <a:moveTo>
                        <a:pt x="4" y="415"/>
                      </a:moveTo>
                      <a:lnTo>
                        <a:pt x="10" y="415"/>
                      </a:lnTo>
                      <a:lnTo>
                        <a:pt x="10" y="418"/>
                      </a:lnTo>
                      <a:lnTo>
                        <a:pt x="11" y="420"/>
                      </a:lnTo>
                      <a:lnTo>
                        <a:pt x="11" y="423"/>
                      </a:lnTo>
                      <a:lnTo>
                        <a:pt x="11" y="426"/>
                      </a:lnTo>
                      <a:lnTo>
                        <a:pt x="11" y="426"/>
                      </a:lnTo>
                      <a:lnTo>
                        <a:pt x="11" y="431"/>
                      </a:lnTo>
                      <a:lnTo>
                        <a:pt x="12" y="431"/>
                      </a:lnTo>
                      <a:lnTo>
                        <a:pt x="12" y="432"/>
                      </a:lnTo>
                      <a:lnTo>
                        <a:pt x="11" y="432"/>
                      </a:lnTo>
                      <a:lnTo>
                        <a:pt x="11" y="435"/>
                      </a:lnTo>
                      <a:lnTo>
                        <a:pt x="11" y="435"/>
                      </a:lnTo>
                      <a:lnTo>
                        <a:pt x="11" y="439"/>
                      </a:lnTo>
                      <a:lnTo>
                        <a:pt x="10" y="439"/>
                      </a:lnTo>
                      <a:lnTo>
                        <a:pt x="10" y="440"/>
                      </a:lnTo>
                      <a:lnTo>
                        <a:pt x="10" y="441"/>
                      </a:lnTo>
                      <a:lnTo>
                        <a:pt x="8" y="441"/>
                      </a:lnTo>
                      <a:lnTo>
                        <a:pt x="7" y="439"/>
                      </a:lnTo>
                      <a:lnTo>
                        <a:pt x="6" y="439"/>
                      </a:lnTo>
                      <a:lnTo>
                        <a:pt x="4" y="440"/>
                      </a:lnTo>
                      <a:lnTo>
                        <a:pt x="4" y="440"/>
                      </a:lnTo>
                      <a:lnTo>
                        <a:pt x="4" y="440"/>
                      </a:lnTo>
                      <a:lnTo>
                        <a:pt x="2" y="439"/>
                      </a:lnTo>
                      <a:lnTo>
                        <a:pt x="2" y="437"/>
                      </a:lnTo>
                      <a:lnTo>
                        <a:pt x="0" y="434"/>
                      </a:lnTo>
                      <a:lnTo>
                        <a:pt x="3" y="434"/>
                      </a:lnTo>
                      <a:lnTo>
                        <a:pt x="3" y="432"/>
                      </a:lnTo>
                      <a:lnTo>
                        <a:pt x="4" y="431"/>
                      </a:lnTo>
                      <a:lnTo>
                        <a:pt x="3" y="431"/>
                      </a:lnTo>
                      <a:lnTo>
                        <a:pt x="3" y="431"/>
                      </a:lnTo>
                      <a:lnTo>
                        <a:pt x="3" y="431"/>
                      </a:lnTo>
                      <a:lnTo>
                        <a:pt x="2" y="431"/>
                      </a:lnTo>
                      <a:lnTo>
                        <a:pt x="2" y="427"/>
                      </a:lnTo>
                      <a:lnTo>
                        <a:pt x="0" y="427"/>
                      </a:lnTo>
                      <a:lnTo>
                        <a:pt x="0" y="423"/>
                      </a:lnTo>
                      <a:lnTo>
                        <a:pt x="0" y="423"/>
                      </a:lnTo>
                      <a:lnTo>
                        <a:pt x="0" y="420"/>
                      </a:lnTo>
                      <a:lnTo>
                        <a:pt x="2" y="419"/>
                      </a:lnTo>
                      <a:lnTo>
                        <a:pt x="2" y="419"/>
                      </a:lnTo>
                      <a:lnTo>
                        <a:pt x="3" y="419"/>
                      </a:lnTo>
                      <a:lnTo>
                        <a:pt x="3" y="420"/>
                      </a:lnTo>
                      <a:lnTo>
                        <a:pt x="3" y="419"/>
                      </a:lnTo>
                      <a:lnTo>
                        <a:pt x="3" y="419"/>
                      </a:lnTo>
                      <a:lnTo>
                        <a:pt x="4" y="419"/>
                      </a:lnTo>
                      <a:lnTo>
                        <a:pt x="4" y="419"/>
                      </a:lnTo>
                      <a:lnTo>
                        <a:pt x="4" y="418"/>
                      </a:lnTo>
                      <a:lnTo>
                        <a:pt x="4" y="417"/>
                      </a:lnTo>
                      <a:lnTo>
                        <a:pt x="4" y="417"/>
                      </a:lnTo>
                      <a:lnTo>
                        <a:pt x="4" y="417"/>
                      </a:lnTo>
                      <a:lnTo>
                        <a:pt x="4" y="415"/>
                      </a:lnTo>
                      <a:close/>
                      <a:moveTo>
                        <a:pt x="2170" y="401"/>
                      </a:moveTo>
                      <a:lnTo>
                        <a:pt x="2172" y="402"/>
                      </a:lnTo>
                      <a:lnTo>
                        <a:pt x="2173" y="403"/>
                      </a:lnTo>
                      <a:lnTo>
                        <a:pt x="2173" y="406"/>
                      </a:lnTo>
                      <a:lnTo>
                        <a:pt x="2176" y="407"/>
                      </a:lnTo>
                      <a:lnTo>
                        <a:pt x="2175" y="407"/>
                      </a:lnTo>
                      <a:lnTo>
                        <a:pt x="2175" y="407"/>
                      </a:lnTo>
                      <a:lnTo>
                        <a:pt x="2175" y="409"/>
                      </a:lnTo>
                      <a:lnTo>
                        <a:pt x="2175" y="410"/>
                      </a:lnTo>
                      <a:lnTo>
                        <a:pt x="2173" y="410"/>
                      </a:lnTo>
                      <a:lnTo>
                        <a:pt x="2172" y="410"/>
                      </a:lnTo>
                      <a:lnTo>
                        <a:pt x="2168" y="410"/>
                      </a:lnTo>
                      <a:lnTo>
                        <a:pt x="2168" y="407"/>
                      </a:lnTo>
                      <a:lnTo>
                        <a:pt x="2170" y="407"/>
                      </a:lnTo>
                      <a:lnTo>
                        <a:pt x="2170" y="405"/>
                      </a:lnTo>
                      <a:lnTo>
                        <a:pt x="2170" y="402"/>
                      </a:lnTo>
                      <a:lnTo>
                        <a:pt x="2170" y="401"/>
                      </a:lnTo>
                      <a:close/>
                      <a:moveTo>
                        <a:pt x="17" y="390"/>
                      </a:moveTo>
                      <a:lnTo>
                        <a:pt x="19" y="390"/>
                      </a:lnTo>
                      <a:lnTo>
                        <a:pt x="19" y="390"/>
                      </a:lnTo>
                      <a:lnTo>
                        <a:pt x="17" y="390"/>
                      </a:lnTo>
                      <a:lnTo>
                        <a:pt x="17" y="390"/>
                      </a:lnTo>
                      <a:lnTo>
                        <a:pt x="17" y="390"/>
                      </a:lnTo>
                      <a:close/>
                      <a:moveTo>
                        <a:pt x="17" y="377"/>
                      </a:moveTo>
                      <a:lnTo>
                        <a:pt x="19" y="381"/>
                      </a:lnTo>
                      <a:lnTo>
                        <a:pt x="15" y="382"/>
                      </a:lnTo>
                      <a:lnTo>
                        <a:pt x="15" y="384"/>
                      </a:lnTo>
                      <a:lnTo>
                        <a:pt x="19" y="384"/>
                      </a:lnTo>
                      <a:lnTo>
                        <a:pt x="19" y="386"/>
                      </a:lnTo>
                      <a:lnTo>
                        <a:pt x="16" y="386"/>
                      </a:lnTo>
                      <a:lnTo>
                        <a:pt x="16" y="388"/>
                      </a:lnTo>
                      <a:lnTo>
                        <a:pt x="12" y="388"/>
                      </a:lnTo>
                      <a:lnTo>
                        <a:pt x="12" y="388"/>
                      </a:lnTo>
                      <a:lnTo>
                        <a:pt x="11" y="389"/>
                      </a:lnTo>
                      <a:lnTo>
                        <a:pt x="11" y="389"/>
                      </a:lnTo>
                      <a:lnTo>
                        <a:pt x="11" y="389"/>
                      </a:lnTo>
                      <a:lnTo>
                        <a:pt x="11" y="389"/>
                      </a:lnTo>
                      <a:lnTo>
                        <a:pt x="10" y="389"/>
                      </a:lnTo>
                      <a:lnTo>
                        <a:pt x="10" y="386"/>
                      </a:lnTo>
                      <a:lnTo>
                        <a:pt x="12" y="386"/>
                      </a:lnTo>
                      <a:lnTo>
                        <a:pt x="12" y="385"/>
                      </a:lnTo>
                      <a:lnTo>
                        <a:pt x="13" y="385"/>
                      </a:lnTo>
                      <a:lnTo>
                        <a:pt x="13" y="385"/>
                      </a:lnTo>
                      <a:lnTo>
                        <a:pt x="12" y="384"/>
                      </a:lnTo>
                      <a:lnTo>
                        <a:pt x="11" y="382"/>
                      </a:lnTo>
                      <a:lnTo>
                        <a:pt x="11" y="380"/>
                      </a:lnTo>
                      <a:lnTo>
                        <a:pt x="12" y="380"/>
                      </a:lnTo>
                      <a:lnTo>
                        <a:pt x="12" y="379"/>
                      </a:lnTo>
                      <a:lnTo>
                        <a:pt x="15" y="379"/>
                      </a:lnTo>
                      <a:lnTo>
                        <a:pt x="15" y="377"/>
                      </a:lnTo>
                      <a:lnTo>
                        <a:pt x="17" y="377"/>
                      </a:lnTo>
                      <a:close/>
                      <a:moveTo>
                        <a:pt x="16" y="373"/>
                      </a:moveTo>
                      <a:lnTo>
                        <a:pt x="16" y="375"/>
                      </a:lnTo>
                      <a:lnTo>
                        <a:pt x="16" y="375"/>
                      </a:lnTo>
                      <a:lnTo>
                        <a:pt x="16" y="375"/>
                      </a:lnTo>
                      <a:lnTo>
                        <a:pt x="15" y="375"/>
                      </a:lnTo>
                      <a:lnTo>
                        <a:pt x="15" y="375"/>
                      </a:lnTo>
                      <a:lnTo>
                        <a:pt x="16" y="375"/>
                      </a:lnTo>
                      <a:lnTo>
                        <a:pt x="16" y="373"/>
                      </a:lnTo>
                      <a:close/>
                      <a:moveTo>
                        <a:pt x="13" y="371"/>
                      </a:moveTo>
                      <a:lnTo>
                        <a:pt x="15" y="371"/>
                      </a:lnTo>
                      <a:lnTo>
                        <a:pt x="15" y="371"/>
                      </a:lnTo>
                      <a:lnTo>
                        <a:pt x="15" y="371"/>
                      </a:lnTo>
                      <a:lnTo>
                        <a:pt x="15" y="373"/>
                      </a:lnTo>
                      <a:lnTo>
                        <a:pt x="13" y="373"/>
                      </a:lnTo>
                      <a:lnTo>
                        <a:pt x="13" y="372"/>
                      </a:lnTo>
                      <a:lnTo>
                        <a:pt x="13" y="371"/>
                      </a:lnTo>
                      <a:lnTo>
                        <a:pt x="13" y="371"/>
                      </a:lnTo>
                      <a:lnTo>
                        <a:pt x="13" y="371"/>
                      </a:lnTo>
                      <a:close/>
                      <a:moveTo>
                        <a:pt x="13" y="367"/>
                      </a:moveTo>
                      <a:lnTo>
                        <a:pt x="15" y="367"/>
                      </a:lnTo>
                      <a:lnTo>
                        <a:pt x="15" y="369"/>
                      </a:lnTo>
                      <a:lnTo>
                        <a:pt x="13" y="369"/>
                      </a:lnTo>
                      <a:lnTo>
                        <a:pt x="13" y="369"/>
                      </a:lnTo>
                      <a:lnTo>
                        <a:pt x="13" y="369"/>
                      </a:lnTo>
                      <a:lnTo>
                        <a:pt x="13" y="368"/>
                      </a:lnTo>
                      <a:lnTo>
                        <a:pt x="13" y="367"/>
                      </a:lnTo>
                      <a:lnTo>
                        <a:pt x="13" y="367"/>
                      </a:lnTo>
                      <a:close/>
                      <a:moveTo>
                        <a:pt x="21" y="338"/>
                      </a:moveTo>
                      <a:lnTo>
                        <a:pt x="21" y="339"/>
                      </a:lnTo>
                      <a:lnTo>
                        <a:pt x="23" y="339"/>
                      </a:lnTo>
                      <a:lnTo>
                        <a:pt x="23" y="343"/>
                      </a:lnTo>
                      <a:lnTo>
                        <a:pt x="21" y="343"/>
                      </a:lnTo>
                      <a:lnTo>
                        <a:pt x="20" y="346"/>
                      </a:lnTo>
                      <a:lnTo>
                        <a:pt x="20" y="346"/>
                      </a:lnTo>
                      <a:lnTo>
                        <a:pt x="20" y="347"/>
                      </a:lnTo>
                      <a:lnTo>
                        <a:pt x="21" y="348"/>
                      </a:lnTo>
                      <a:lnTo>
                        <a:pt x="23" y="348"/>
                      </a:lnTo>
                      <a:lnTo>
                        <a:pt x="23" y="348"/>
                      </a:lnTo>
                      <a:lnTo>
                        <a:pt x="23" y="348"/>
                      </a:lnTo>
                      <a:lnTo>
                        <a:pt x="21" y="350"/>
                      </a:lnTo>
                      <a:lnTo>
                        <a:pt x="21" y="350"/>
                      </a:lnTo>
                      <a:lnTo>
                        <a:pt x="21" y="350"/>
                      </a:lnTo>
                      <a:lnTo>
                        <a:pt x="21" y="351"/>
                      </a:lnTo>
                      <a:lnTo>
                        <a:pt x="21" y="352"/>
                      </a:lnTo>
                      <a:lnTo>
                        <a:pt x="23" y="354"/>
                      </a:lnTo>
                      <a:lnTo>
                        <a:pt x="21" y="354"/>
                      </a:lnTo>
                      <a:lnTo>
                        <a:pt x="21" y="356"/>
                      </a:lnTo>
                      <a:lnTo>
                        <a:pt x="19" y="356"/>
                      </a:lnTo>
                      <a:lnTo>
                        <a:pt x="19" y="358"/>
                      </a:lnTo>
                      <a:lnTo>
                        <a:pt x="15" y="358"/>
                      </a:lnTo>
                      <a:lnTo>
                        <a:pt x="15" y="354"/>
                      </a:lnTo>
                      <a:lnTo>
                        <a:pt x="15" y="354"/>
                      </a:lnTo>
                      <a:lnTo>
                        <a:pt x="15" y="352"/>
                      </a:lnTo>
                      <a:lnTo>
                        <a:pt x="16" y="352"/>
                      </a:lnTo>
                      <a:lnTo>
                        <a:pt x="16" y="346"/>
                      </a:lnTo>
                      <a:lnTo>
                        <a:pt x="15" y="346"/>
                      </a:lnTo>
                      <a:lnTo>
                        <a:pt x="16" y="339"/>
                      </a:lnTo>
                      <a:lnTo>
                        <a:pt x="19" y="339"/>
                      </a:lnTo>
                      <a:lnTo>
                        <a:pt x="19" y="339"/>
                      </a:lnTo>
                      <a:lnTo>
                        <a:pt x="21" y="338"/>
                      </a:lnTo>
                      <a:close/>
                      <a:moveTo>
                        <a:pt x="2225" y="333"/>
                      </a:moveTo>
                      <a:lnTo>
                        <a:pt x="2225" y="333"/>
                      </a:lnTo>
                      <a:lnTo>
                        <a:pt x="2225" y="333"/>
                      </a:lnTo>
                      <a:lnTo>
                        <a:pt x="2225" y="334"/>
                      </a:lnTo>
                      <a:lnTo>
                        <a:pt x="2225" y="334"/>
                      </a:lnTo>
                      <a:lnTo>
                        <a:pt x="2225" y="333"/>
                      </a:lnTo>
                      <a:close/>
                      <a:moveTo>
                        <a:pt x="2214" y="327"/>
                      </a:moveTo>
                      <a:lnTo>
                        <a:pt x="2218" y="327"/>
                      </a:lnTo>
                      <a:lnTo>
                        <a:pt x="2218" y="329"/>
                      </a:lnTo>
                      <a:lnTo>
                        <a:pt x="2215" y="329"/>
                      </a:lnTo>
                      <a:lnTo>
                        <a:pt x="2215" y="330"/>
                      </a:lnTo>
                      <a:lnTo>
                        <a:pt x="2217" y="331"/>
                      </a:lnTo>
                      <a:lnTo>
                        <a:pt x="2218" y="333"/>
                      </a:lnTo>
                      <a:lnTo>
                        <a:pt x="2219" y="333"/>
                      </a:lnTo>
                      <a:lnTo>
                        <a:pt x="2219" y="335"/>
                      </a:lnTo>
                      <a:lnTo>
                        <a:pt x="2221" y="337"/>
                      </a:lnTo>
                      <a:lnTo>
                        <a:pt x="2222" y="337"/>
                      </a:lnTo>
                      <a:lnTo>
                        <a:pt x="2223" y="335"/>
                      </a:lnTo>
                      <a:lnTo>
                        <a:pt x="2223" y="335"/>
                      </a:lnTo>
                      <a:lnTo>
                        <a:pt x="2225" y="334"/>
                      </a:lnTo>
                      <a:lnTo>
                        <a:pt x="2226" y="337"/>
                      </a:lnTo>
                      <a:lnTo>
                        <a:pt x="2227" y="335"/>
                      </a:lnTo>
                      <a:lnTo>
                        <a:pt x="2228" y="335"/>
                      </a:lnTo>
                      <a:lnTo>
                        <a:pt x="2230" y="334"/>
                      </a:lnTo>
                      <a:lnTo>
                        <a:pt x="2230" y="337"/>
                      </a:lnTo>
                      <a:lnTo>
                        <a:pt x="2230" y="338"/>
                      </a:lnTo>
                      <a:lnTo>
                        <a:pt x="2230" y="339"/>
                      </a:lnTo>
                      <a:lnTo>
                        <a:pt x="2228" y="341"/>
                      </a:lnTo>
                      <a:lnTo>
                        <a:pt x="2228" y="342"/>
                      </a:lnTo>
                      <a:lnTo>
                        <a:pt x="2228" y="343"/>
                      </a:lnTo>
                      <a:lnTo>
                        <a:pt x="2228" y="345"/>
                      </a:lnTo>
                      <a:lnTo>
                        <a:pt x="2230" y="346"/>
                      </a:lnTo>
                      <a:lnTo>
                        <a:pt x="2228" y="346"/>
                      </a:lnTo>
                      <a:lnTo>
                        <a:pt x="2227" y="348"/>
                      </a:lnTo>
                      <a:lnTo>
                        <a:pt x="2226" y="348"/>
                      </a:lnTo>
                      <a:lnTo>
                        <a:pt x="2226" y="348"/>
                      </a:lnTo>
                      <a:lnTo>
                        <a:pt x="2225" y="351"/>
                      </a:lnTo>
                      <a:lnTo>
                        <a:pt x="2222" y="354"/>
                      </a:lnTo>
                      <a:lnTo>
                        <a:pt x="2222" y="355"/>
                      </a:lnTo>
                      <a:lnTo>
                        <a:pt x="2222" y="355"/>
                      </a:lnTo>
                      <a:lnTo>
                        <a:pt x="2222" y="356"/>
                      </a:lnTo>
                      <a:lnTo>
                        <a:pt x="2221" y="356"/>
                      </a:lnTo>
                      <a:lnTo>
                        <a:pt x="2221" y="359"/>
                      </a:lnTo>
                      <a:lnTo>
                        <a:pt x="2219" y="359"/>
                      </a:lnTo>
                      <a:lnTo>
                        <a:pt x="2219" y="360"/>
                      </a:lnTo>
                      <a:lnTo>
                        <a:pt x="2215" y="363"/>
                      </a:lnTo>
                      <a:lnTo>
                        <a:pt x="2215" y="365"/>
                      </a:lnTo>
                      <a:lnTo>
                        <a:pt x="2215" y="368"/>
                      </a:lnTo>
                      <a:lnTo>
                        <a:pt x="2219" y="368"/>
                      </a:lnTo>
                      <a:lnTo>
                        <a:pt x="2219" y="369"/>
                      </a:lnTo>
                      <a:lnTo>
                        <a:pt x="2218" y="369"/>
                      </a:lnTo>
                      <a:lnTo>
                        <a:pt x="2217" y="369"/>
                      </a:lnTo>
                      <a:lnTo>
                        <a:pt x="2215" y="369"/>
                      </a:lnTo>
                      <a:lnTo>
                        <a:pt x="2213" y="369"/>
                      </a:lnTo>
                      <a:lnTo>
                        <a:pt x="2210" y="369"/>
                      </a:lnTo>
                      <a:lnTo>
                        <a:pt x="2210" y="371"/>
                      </a:lnTo>
                      <a:lnTo>
                        <a:pt x="2208" y="372"/>
                      </a:lnTo>
                      <a:lnTo>
                        <a:pt x="2206" y="373"/>
                      </a:lnTo>
                      <a:lnTo>
                        <a:pt x="2206" y="373"/>
                      </a:lnTo>
                      <a:lnTo>
                        <a:pt x="2205" y="373"/>
                      </a:lnTo>
                      <a:lnTo>
                        <a:pt x="2204" y="373"/>
                      </a:lnTo>
                      <a:lnTo>
                        <a:pt x="2204" y="373"/>
                      </a:lnTo>
                      <a:lnTo>
                        <a:pt x="2204" y="373"/>
                      </a:lnTo>
                      <a:lnTo>
                        <a:pt x="2202" y="373"/>
                      </a:lnTo>
                      <a:lnTo>
                        <a:pt x="2202" y="375"/>
                      </a:lnTo>
                      <a:lnTo>
                        <a:pt x="2201" y="375"/>
                      </a:lnTo>
                      <a:lnTo>
                        <a:pt x="2201" y="379"/>
                      </a:lnTo>
                      <a:lnTo>
                        <a:pt x="2201" y="379"/>
                      </a:lnTo>
                      <a:lnTo>
                        <a:pt x="2201" y="381"/>
                      </a:lnTo>
                      <a:lnTo>
                        <a:pt x="2200" y="381"/>
                      </a:lnTo>
                      <a:lnTo>
                        <a:pt x="2200" y="382"/>
                      </a:lnTo>
                      <a:lnTo>
                        <a:pt x="2198" y="384"/>
                      </a:lnTo>
                      <a:lnTo>
                        <a:pt x="2198" y="385"/>
                      </a:lnTo>
                      <a:lnTo>
                        <a:pt x="2197" y="385"/>
                      </a:lnTo>
                      <a:lnTo>
                        <a:pt x="2197" y="389"/>
                      </a:lnTo>
                      <a:lnTo>
                        <a:pt x="2196" y="389"/>
                      </a:lnTo>
                      <a:lnTo>
                        <a:pt x="2196" y="390"/>
                      </a:lnTo>
                      <a:lnTo>
                        <a:pt x="2196" y="390"/>
                      </a:lnTo>
                      <a:lnTo>
                        <a:pt x="2196" y="393"/>
                      </a:lnTo>
                      <a:lnTo>
                        <a:pt x="2194" y="393"/>
                      </a:lnTo>
                      <a:lnTo>
                        <a:pt x="2193" y="394"/>
                      </a:lnTo>
                      <a:lnTo>
                        <a:pt x="2192" y="396"/>
                      </a:lnTo>
                      <a:lnTo>
                        <a:pt x="2192" y="397"/>
                      </a:lnTo>
                      <a:lnTo>
                        <a:pt x="2189" y="398"/>
                      </a:lnTo>
                      <a:lnTo>
                        <a:pt x="2188" y="399"/>
                      </a:lnTo>
                      <a:lnTo>
                        <a:pt x="2187" y="401"/>
                      </a:lnTo>
                      <a:lnTo>
                        <a:pt x="2185" y="401"/>
                      </a:lnTo>
                      <a:lnTo>
                        <a:pt x="2184" y="402"/>
                      </a:lnTo>
                      <a:lnTo>
                        <a:pt x="2181" y="402"/>
                      </a:lnTo>
                      <a:lnTo>
                        <a:pt x="2181" y="402"/>
                      </a:lnTo>
                      <a:lnTo>
                        <a:pt x="2180" y="402"/>
                      </a:lnTo>
                      <a:lnTo>
                        <a:pt x="2179" y="402"/>
                      </a:lnTo>
                      <a:lnTo>
                        <a:pt x="2177" y="402"/>
                      </a:lnTo>
                      <a:lnTo>
                        <a:pt x="2177" y="401"/>
                      </a:lnTo>
                      <a:lnTo>
                        <a:pt x="2176" y="401"/>
                      </a:lnTo>
                      <a:lnTo>
                        <a:pt x="2175" y="399"/>
                      </a:lnTo>
                      <a:lnTo>
                        <a:pt x="2171" y="399"/>
                      </a:lnTo>
                      <a:lnTo>
                        <a:pt x="2171" y="399"/>
                      </a:lnTo>
                      <a:lnTo>
                        <a:pt x="2170" y="399"/>
                      </a:lnTo>
                      <a:lnTo>
                        <a:pt x="2170" y="397"/>
                      </a:lnTo>
                      <a:lnTo>
                        <a:pt x="2168" y="397"/>
                      </a:lnTo>
                      <a:lnTo>
                        <a:pt x="2166" y="398"/>
                      </a:lnTo>
                      <a:lnTo>
                        <a:pt x="2164" y="398"/>
                      </a:lnTo>
                      <a:lnTo>
                        <a:pt x="2164" y="397"/>
                      </a:lnTo>
                      <a:lnTo>
                        <a:pt x="2163" y="397"/>
                      </a:lnTo>
                      <a:lnTo>
                        <a:pt x="2162" y="397"/>
                      </a:lnTo>
                      <a:lnTo>
                        <a:pt x="2162" y="396"/>
                      </a:lnTo>
                      <a:lnTo>
                        <a:pt x="2159" y="394"/>
                      </a:lnTo>
                      <a:lnTo>
                        <a:pt x="2159" y="394"/>
                      </a:lnTo>
                      <a:lnTo>
                        <a:pt x="2158" y="392"/>
                      </a:lnTo>
                      <a:lnTo>
                        <a:pt x="2159" y="392"/>
                      </a:lnTo>
                      <a:lnTo>
                        <a:pt x="2159" y="392"/>
                      </a:lnTo>
                      <a:lnTo>
                        <a:pt x="2162" y="392"/>
                      </a:lnTo>
                      <a:lnTo>
                        <a:pt x="2162" y="389"/>
                      </a:lnTo>
                      <a:lnTo>
                        <a:pt x="2162" y="388"/>
                      </a:lnTo>
                      <a:lnTo>
                        <a:pt x="2163" y="386"/>
                      </a:lnTo>
                      <a:lnTo>
                        <a:pt x="2163" y="385"/>
                      </a:lnTo>
                      <a:lnTo>
                        <a:pt x="2162" y="385"/>
                      </a:lnTo>
                      <a:lnTo>
                        <a:pt x="2162" y="384"/>
                      </a:lnTo>
                      <a:lnTo>
                        <a:pt x="2164" y="384"/>
                      </a:lnTo>
                      <a:lnTo>
                        <a:pt x="2164" y="382"/>
                      </a:lnTo>
                      <a:lnTo>
                        <a:pt x="2164" y="382"/>
                      </a:lnTo>
                      <a:lnTo>
                        <a:pt x="2166" y="381"/>
                      </a:lnTo>
                      <a:lnTo>
                        <a:pt x="2167" y="380"/>
                      </a:lnTo>
                      <a:lnTo>
                        <a:pt x="2168" y="380"/>
                      </a:lnTo>
                      <a:lnTo>
                        <a:pt x="2168" y="377"/>
                      </a:lnTo>
                      <a:lnTo>
                        <a:pt x="2172" y="377"/>
                      </a:lnTo>
                      <a:lnTo>
                        <a:pt x="2173" y="376"/>
                      </a:lnTo>
                      <a:lnTo>
                        <a:pt x="2173" y="375"/>
                      </a:lnTo>
                      <a:lnTo>
                        <a:pt x="2175" y="373"/>
                      </a:lnTo>
                      <a:lnTo>
                        <a:pt x="2176" y="373"/>
                      </a:lnTo>
                      <a:lnTo>
                        <a:pt x="2176" y="372"/>
                      </a:lnTo>
                      <a:lnTo>
                        <a:pt x="2177" y="371"/>
                      </a:lnTo>
                      <a:lnTo>
                        <a:pt x="2179" y="371"/>
                      </a:lnTo>
                      <a:lnTo>
                        <a:pt x="2179" y="371"/>
                      </a:lnTo>
                      <a:lnTo>
                        <a:pt x="2180" y="371"/>
                      </a:lnTo>
                      <a:lnTo>
                        <a:pt x="2180" y="369"/>
                      </a:lnTo>
                      <a:lnTo>
                        <a:pt x="2184" y="369"/>
                      </a:lnTo>
                      <a:lnTo>
                        <a:pt x="2187" y="367"/>
                      </a:lnTo>
                      <a:lnTo>
                        <a:pt x="2188" y="367"/>
                      </a:lnTo>
                      <a:lnTo>
                        <a:pt x="2188" y="367"/>
                      </a:lnTo>
                      <a:lnTo>
                        <a:pt x="2189" y="367"/>
                      </a:lnTo>
                      <a:lnTo>
                        <a:pt x="2191" y="364"/>
                      </a:lnTo>
                      <a:lnTo>
                        <a:pt x="2192" y="364"/>
                      </a:lnTo>
                      <a:lnTo>
                        <a:pt x="2192" y="364"/>
                      </a:lnTo>
                      <a:lnTo>
                        <a:pt x="2192" y="363"/>
                      </a:lnTo>
                      <a:lnTo>
                        <a:pt x="2193" y="363"/>
                      </a:lnTo>
                      <a:lnTo>
                        <a:pt x="2193" y="362"/>
                      </a:lnTo>
                      <a:lnTo>
                        <a:pt x="2194" y="362"/>
                      </a:lnTo>
                      <a:lnTo>
                        <a:pt x="2196" y="362"/>
                      </a:lnTo>
                      <a:lnTo>
                        <a:pt x="2196" y="360"/>
                      </a:lnTo>
                      <a:lnTo>
                        <a:pt x="2196" y="359"/>
                      </a:lnTo>
                      <a:lnTo>
                        <a:pt x="2198" y="358"/>
                      </a:lnTo>
                      <a:lnTo>
                        <a:pt x="2200" y="355"/>
                      </a:lnTo>
                      <a:lnTo>
                        <a:pt x="2202" y="351"/>
                      </a:lnTo>
                      <a:lnTo>
                        <a:pt x="2204" y="347"/>
                      </a:lnTo>
                      <a:lnTo>
                        <a:pt x="2205" y="346"/>
                      </a:lnTo>
                      <a:lnTo>
                        <a:pt x="2205" y="346"/>
                      </a:lnTo>
                      <a:lnTo>
                        <a:pt x="2205" y="346"/>
                      </a:lnTo>
                      <a:lnTo>
                        <a:pt x="2205" y="345"/>
                      </a:lnTo>
                      <a:lnTo>
                        <a:pt x="2206" y="343"/>
                      </a:lnTo>
                      <a:lnTo>
                        <a:pt x="2209" y="341"/>
                      </a:lnTo>
                      <a:lnTo>
                        <a:pt x="2209" y="333"/>
                      </a:lnTo>
                      <a:lnTo>
                        <a:pt x="2214" y="327"/>
                      </a:lnTo>
                      <a:close/>
                      <a:moveTo>
                        <a:pt x="1963" y="327"/>
                      </a:moveTo>
                      <a:lnTo>
                        <a:pt x="1964" y="329"/>
                      </a:lnTo>
                      <a:lnTo>
                        <a:pt x="1965" y="329"/>
                      </a:lnTo>
                      <a:lnTo>
                        <a:pt x="1965" y="329"/>
                      </a:lnTo>
                      <a:lnTo>
                        <a:pt x="1967" y="329"/>
                      </a:lnTo>
                      <a:lnTo>
                        <a:pt x="1968" y="329"/>
                      </a:lnTo>
                      <a:lnTo>
                        <a:pt x="1968" y="329"/>
                      </a:lnTo>
                      <a:lnTo>
                        <a:pt x="1969" y="329"/>
                      </a:lnTo>
                      <a:lnTo>
                        <a:pt x="1969" y="330"/>
                      </a:lnTo>
                      <a:lnTo>
                        <a:pt x="1973" y="330"/>
                      </a:lnTo>
                      <a:lnTo>
                        <a:pt x="1975" y="331"/>
                      </a:lnTo>
                      <a:lnTo>
                        <a:pt x="1976" y="331"/>
                      </a:lnTo>
                      <a:lnTo>
                        <a:pt x="1976" y="333"/>
                      </a:lnTo>
                      <a:lnTo>
                        <a:pt x="1977" y="333"/>
                      </a:lnTo>
                      <a:lnTo>
                        <a:pt x="1977" y="333"/>
                      </a:lnTo>
                      <a:lnTo>
                        <a:pt x="1978" y="334"/>
                      </a:lnTo>
                      <a:lnTo>
                        <a:pt x="1981" y="334"/>
                      </a:lnTo>
                      <a:lnTo>
                        <a:pt x="1982" y="334"/>
                      </a:lnTo>
                      <a:lnTo>
                        <a:pt x="1984" y="333"/>
                      </a:lnTo>
                      <a:lnTo>
                        <a:pt x="1986" y="331"/>
                      </a:lnTo>
                      <a:lnTo>
                        <a:pt x="1988" y="330"/>
                      </a:lnTo>
                      <a:lnTo>
                        <a:pt x="1989" y="330"/>
                      </a:lnTo>
                      <a:lnTo>
                        <a:pt x="1990" y="329"/>
                      </a:lnTo>
                      <a:lnTo>
                        <a:pt x="1992" y="329"/>
                      </a:lnTo>
                      <a:lnTo>
                        <a:pt x="1992" y="329"/>
                      </a:lnTo>
                      <a:lnTo>
                        <a:pt x="1993" y="331"/>
                      </a:lnTo>
                      <a:lnTo>
                        <a:pt x="1993" y="334"/>
                      </a:lnTo>
                      <a:lnTo>
                        <a:pt x="1993" y="338"/>
                      </a:lnTo>
                      <a:lnTo>
                        <a:pt x="1993" y="341"/>
                      </a:lnTo>
                      <a:lnTo>
                        <a:pt x="1993" y="345"/>
                      </a:lnTo>
                      <a:lnTo>
                        <a:pt x="1992" y="345"/>
                      </a:lnTo>
                      <a:lnTo>
                        <a:pt x="1992" y="345"/>
                      </a:lnTo>
                      <a:lnTo>
                        <a:pt x="1992" y="345"/>
                      </a:lnTo>
                      <a:lnTo>
                        <a:pt x="1992" y="345"/>
                      </a:lnTo>
                      <a:lnTo>
                        <a:pt x="1992" y="346"/>
                      </a:lnTo>
                      <a:lnTo>
                        <a:pt x="1990" y="346"/>
                      </a:lnTo>
                      <a:lnTo>
                        <a:pt x="1990" y="350"/>
                      </a:lnTo>
                      <a:lnTo>
                        <a:pt x="1990" y="350"/>
                      </a:lnTo>
                      <a:lnTo>
                        <a:pt x="1989" y="354"/>
                      </a:lnTo>
                      <a:lnTo>
                        <a:pt x="1990" y="354"/>
                      </a:lnTo>
                      <a:lnTo>
                        <a:pt x="1990" y="355"/>
                      </a:lnTo>
                      <a:lnTo>
                        <a:pt x="1990" y="356"/>
                      </a:lnTo>
                      <a:lnTo>
                        <a:pt x="1990" y="358"/>
                      </a:lnTo>
                      <a:lnTo>
                        <a:pt x="1989" y="358"/>
                      </a:lnTo>
                      <a:lnTo>
                        <a:pt x="1989" y="358"/>
                      </a:lnTo>
                      <a:lnTo>
                        <a:pt x="1988" y="356"/>
                      </a:lnTo>
                      <a:lnTo>
                        <a:pt x="1988" y="355"/>
                      </a:lnTo>
                      <a:lnTo>
                        <a:pt x="1986" y="354"/>
                      </a:lnTo>
                      <a:lnTo>
                        <a:pt x="1986" y="354"/>
                      </a:lnTo>
                      <a:lnTo>
                        <a:pt x="1986" y="355"/>
                      </a:lnTo>
                      <a:lnTo>
                        <a:pt x="1985" y="356"/>
                      </a:lnTo>
                      <a:lnTo>
                        <a:pt x="1985" y="356"/>
                      </a:lnTo>
                      <a:lnTo>
                        <a:pt x="1984" y="356"/>
                      </a:lnTo>
                      <a:lnTo>
                        <a:pt x="1984" y="360"/>
                      </a:lnTo>
                      <a:lnTo>
                        <a:pt x="1985" y="360"/>
                      </a:lnTo>
                      <a:lnTo>
                        <a:pt x="1985" y="359"/>
                      </a:lnTo>
                      <a:lnTo>
                        <a:pt x="1986" y="359"/>
                      </a:lnTo>
                      <a:lnTo>
                        <a:pt x="1986" y="360"/>
                      </a:lnTo>
                      <a:lnTo>
                        <a:pt x="1985" y="360"/>
                      </a:lnTo>
                      <a:lnTo>
                        <a:pt x="1985" y="362"/>
                      </a:lnTo>
                      <a:lnTo>
                        <a:pt x="1984" y="360"/>
                      </a:lnTo>
                      <a:lnTo>
                        <a:pt x="1984" y="362"/>
                      </a:lnTo>
                      <a:lnTo>
                        <a:pt x="1982" y="362"/>
                      </a:lnTo>
                      <a:lnTo>
                        <a:pt x="1982" y="362"/>
                      </a:lnTo>
                      <a:lnTo>
                        <a:pt x="1982" y="363"/>
                      </a:lnTo>
                      <a:lnTo>
                        <a:pt x="1980" y="363"/>
                      </a:lnTo>
                      <a:lnTo>
                        <a:pt x="1980" y="362"/>
                      </a:lnTo>
                      <a:lnTo>
                        <a:pt x="1976" y="362"/>
                      </a:lnTo>
                      <a:lnTo>
                        <a:pt x="1976" y="362"/>
                      </a:lnTo>
                      <a:lnTo>
                        <a:pt x="1975" y="360"/>
                      </a:lnTo>
                      <a:lnTo>
                        <a:pt x="1976" y="359"/>
                      </a:lnTo>
                      <a:lnTo>
                        <a:pt x="1975" y="358"/>
                      </a:lnTo>
                      <a:lnTo>
                        <a:pt x="1975" y="359"/>
                      </a:lnTo>
                      <a:lnTo>
                        <a:pt x="1973" y="359"/>
                      </a:lnTo>
                      <a:lnTo>
                        <a:pt x="1973" y="358"/>
                      </a:lnTo>
                      <a:lnTo>
                        <a:pt x="1973" y="358"/>
                      </a:lnTo>
                      <a:lnTo>
                        <a:pt x="1972" y="358"/>
                      </a:lnTo>
                      <a:lnTo>
                        <a:pt x="1972" y="356"/>
                      </a:lnTo>
                      <a:lnTo>
                        <a:pt x="1972" y="356"/>
                      </a:lnTo>
                      <a:lnTo>
                        <a:pt x="1972" y="355"/>
                      </a:lnTo>
                      <a:lnTo>
                        <a:pt x="1972" y="355"/>
                      </a:lnTo>
                      <a:lnTo>
                        <a:pt x="1971" y="355"/>
                      </a:lnTo>
                      <a:lnTo>
                        <a:pt x="1969" y="352"/>
                      </a:lnTo>
                      <a:lnTo>
                        <a:pt x="1968" y="351"/>
                      </a:lnTo>
                      <a:lnTo>
                        <a:pt x="1968" y="347"/>
                      </a:lnTo>
                      <a:lnTo>
                        <a:pt x="1971" y="347"/>
                      </a:lnTo>
                      <a:lnTo>
                        <a:pt x="1971" y="346"/>
                      </a:lnTo>
                      <a:lnTo>
                        <a:pt x="1969" y="346"/>
                      </a:lnTo>
                      <a:lnTo>
                        <a:pt x="1968" y="345"/>
                      </a:lnTo>
                      <a:lnTo>
                        <a:pt x="1967" y="343"/>
                      </a:lnTo>
                      <a:lnTo>
                        <a:pt x="1967" y="342"/>
                      </a:lnTo>
                      <a:lnTo>
                        <a:pt x="1964" y="341"/>
                      </a:lnTo>
                      <a:lnTo>
                        <a:pt x="1964" y="338"/>
                      </a:lnTo>
                      <a:lnTo>
                        <a:pt x="1964" y="338"/>
                      </a:lnTo>
                      <a:lnTo>
                        <a:pt x="1964" y="337"/>
                      </a:lnTo>
                      <a:lnTo>
                        <a:pt x="1961" y="335"/>
                      </a:lnTo>
                      <a:lnTo>
                        <a:pt x="1960" y="327"/>
                      </a:lnTo>
                      <a:lnTo>
                        <a:pt x="1961" y="327"/>
                      </a:lnTo>
                      <a:lnTo>
                        <a:pt x="1963" y="327"/>
                      </a:lnTo>
                      <a:close/>
                      <a:moveTo>
                        <a:pt x="1990" y="318"/>
                      </a:moveTo>
                      <a:lnTo>
                        <a:pt x="1992" y="318"/>
                      </a:lnTo>
                      <a:lnTo>
                        <a:pt x="1993" y="320"/>
                      </a:lnTo>
                      <a:lnTo>
                        <a:pt x="1994" y="320"/>
                      </a:lnTo>
                      <a:lnTo>
                        <a:pt x="1994" y="321"/>
                      </a:lnTo>
                      <a:lnTo>
                        <a:pt x="1994" y="322"/>
                      </a:lnTo>
                      <a:lnTo>
                        <a:pt x="1994" y="322"/>
                      </a:lnTo>
                      <a:lnTo>
                        <a:pt x="1993" y="324"/>
                      </a:lnTo>
                      <a:lnTo>
                        <a:pt x="1992" y="324"/>
                      </a:lnTo>
                      <a:lnTo>
                        <a:pt x="1992" y="322"/>
                      </a:lnTo>
                      <a:lnTo>
                        <a:pt x="1990" y="321"/>
                      </a:lnTo>
                      <a:lnTo>
                        <a:pt x="1989" y="321"/>
                      </a:lnTo>
                      <a:lnTo>
                        <a:pt x="1990" y="318"/>
                      </a:lnTo>
                      <a:lnTo>
                        <a:pt x="1990" y="318"/>
                      </a:lnTo>
                      <a:lnTo>
                        <a:pt x="1990" y="318"/>
                      </a:lnTo>
                      <a:close/>
                      <a:moveTo>
                        <a:pt x="1954" y="316"/>
                      </a:moveTo>
                      <a:lnTo>
                        <a:pt x="1955" y="316"/>
                      </a:lnTo>
                      <a:lnTo>
                        <a:pt x="1955" y="318"/>
                      </a:lnTo>
                      <a:lnTo>
                        <a:pt x="1954" y="321"/>
                      </a:lnTo>
                      <a:lnTo>
                        <a:pt x="1952" y="321"/>
                      </a:lnTo>
                      <a:lnTo>
                        <a:pt x="1954" y="318"/>
                      </a:lnTo>
                      <a:lnTo>
                        <a:pt x="1954" y="316"/>
                      </a:lnTo>
                      <a:close/>
                      <a:moveTo>
                        <a:pt x="2244" y="279"/>
                      </a:moveTo>
                      <a:lnTo>
                        <a:pt x="2244" y="282"/>
                      </a:lnTo>
                      <a:lnTo>
                        <a:pt x="2243" y="282"/>
                      </a:lnTo>
                      <a:lnTo>
                        <a:pt x="2243" y="280"/>
                      </a:lnTo>
                      <a:lnTo>
                        <a:pt x="2243" y="280"/>
                      </a:lnTo>
                      <a:lnTo>
                        <a:pt x="2243" y="279"/>
                      </a:lnTo>
                      <a:lnTo>
                        <a:pt x="2243" y="279"/>
                      </a:lnTo>
                      <a:lnTo>
                        <a:pt x="2244" y="279"/>
                      </a:lnTo>
                      <a:close/>
                      <a:moveTo>
                        <a:pt x="1900" y="267"/>
                      </a:moveTo>
                      <a:lnTo>
                        <a:pt x="1900" y="269"/>
                      </a:lnTo>
                      <a:lnTo>
                        <a:pt x="1904" y="269"/>
                      </a:lnTo>
                      <a:lnTo>
                        <a:pt x="1904" y="271"/>
                      </a:lnTo>
                      <a:lnTo>
                        <a:pt x="1901" y="271"/>
                      </a:lnTo>
                      <a:lnTo>
                        <a:pt x="1899" y="271"/>
                      </a:lnTo>
                      <a:lnTo>
                        <a:pt x="1897" y="271"/>
                      </a:lnTo>
                      <a:lnTo>
                        <a:pt x="1895" y="271"/>
                      </a:lnTo>
                      <a:lnTo>
                        <a:pt x="1896" y="269"/>
                      </a:lnTo>
                      <a:lnTo>
                        <a:pt x="1900" y="267"/>
                      </a:lnTo>
                      <a:close/>
                      <a:moveTo>
                        <a:pt x="2218" y="257"/>
                      </a:moveTo>
                      <a:lnTo>
                        <a:pt x="2218" y="258"/>
                      </a:lnTo>
                      <a:lnTo>
                        <a:pt x="2218" y="258"/>
                      </a:lnTo>
                      <a:lnTo>
                        <a:pt x="2219" y="261"/>
                      </a:lnTo>
                      <a:lnTo>
                        <a:pt x="2221" y="261"/>
                      </a:lnTo>
                      <a:lnTo>
                        <a:pt x="2221" y="262"/>
                      </a:lnTo>
                      <a:lnTo>
                        <a:pt x="2221" y="262"/>
                      </a:lnTo>
                      <a:lnTo>
                        <a:pt x="2222" y="263"/>
                      </a:lnTo>
                      <a:lnTo>
                        <a:pt x="2222" y="263"/>
                      </a:lnTo>
                      <a:lnTo>
                        <a:pt x="2223" y="263"/>
                      </a:lnTo>
                      <a:lnTo>
                        <a:pt x="2223" y="262"/>
                      </a:lnTo>
                      <a:lnTo>
                        <a:pt x="2225" y="262"/>
                      </a:lnTo>
                      <a:lnTo>
                        <a:pt x="2225" y="262"/>
                      </a:lnTo>
                      <a:lnTo>
                        <a:pt x="2225" y="263"/>
                      </a:lnTo>
                      <a:lnTo>
                        <a:pt x="2228" y="263"/>
                      </a:lnTo>
                      <a:lnTo>
                        <a:pt x="2228" y="266"/>
                      </a:lnTo>
                      <a:lnTo>
                        <a:pt x="2231" y="267"/>
                      </a:lnTo>
                      <a:lnTo>
                        <a:pt x="2231" y="270"/>
                      </a:lnTo>
                      <a:lnTo>
                        <a:pt x="2234" y="269"/>
                      </a:lnTo>
                      <a:lnTo>
                        <a:pt x="2235" y="274"/>
                      </a:lnTo>
                      <a:lnTo>
                        <a:pt x="2234" y="274"/>
                      </a:lnTo>
                      <a:lnTo>
                        <a:pt x="2234" y="275"/>
                      </a:lnTo>
                      <a:lnTo>
                        <a:pt x="2234" y="276"/>
                      </a:lnTo>
                      <a:lnTo>
                        <a:pt x="2234" y="278"/>
                      </a:lnTo>
                      <a:lnTo>
                        <a:pt x="2235" y="279"/>
                      </a:lnTo>
                      <a:lnTo>
                        <a:pt x="2235" y="280"/>
                      </a:lnTo>
                      <a:lnTo>
                        <a:pt x="2236" y="280"/>
                      </a:lnTo>
                      <a:lnTo>
                        <a:pt x="2236" y="280"/>
                      </a:lnTo>
                      <a:lnTo>
                        <a:pt x="2236" y="282"/>
                      </a:lnTo>
                      <a:lnTo>
                        <a:pt x="2235" y="282"/>
                      </a:lnTo>
                      <a:lnTo>
                        <a:pt x="2236" y="288"/>
                      </a:lnTo>
                      <a:lnTo>
                        <a:pt x="2236" y="288"/>
                      </a:lnTo>
                      <a:lnTo>
                        <a:pt x="2236" y="288"/>
                      </a:lnTo>
                      <a:lnTo>
                        <a:pt x="2239" y="288"/>
                      </a:lnTo>
                      <a:lnTo>
                        <a:pt x="2240" y="291"/>
                      </a:lnTo>
                      <a:lnTo>
                        <a:pt x="2242" y="291"/>
                      </a:lnTo>
                      <a:lnTo>
                        <a:pt x="2242" y="287"/>
                      </a:lnTo>
                      <a:lnTo>
                        <a:pt x="2242" y="287"/>
                      </a:lnTo>
                      <a:lnTo>
                        <a:pt x="2242" y="283"/>
                      </a:lnTo>
                      <a:lnTo>
                        <a:pt x="2243" y="283"/>
                      </a:lnTo>
                      <a:lnTo>
                        <a:pt x="2243" y="286"/>
                      </a:lnTo>
                      <a:lnTo>
                        <a:pt x="2244" y="286"/>
                      </a:lnTo>
                      <a:lnTo>
                        <a:pt x="2243" y="286"/>
                      </a:lnTo>
                      <a:lnTo>
                        <a:pt x="2243" y="288"/>
                      </a:lnTo>
                      <a:lnTo>
                        <a:pt x="2245" y="287"/>
                      </a:lnTo>
                      <a:lnTo>
                        <a:pt x="2247" y="291"/>
                      </a:lnTo>
                      <a:lnTo>
                        <a:pt x="2247" y="291"/>
                      </a:lnTo>
                      <a:lnTo>
                        <a:pt x="2245" y="291"/>
                      </a:lnTo>
                      <a:lnTo>
                        <a:pt x="2245" y="292"/>
                      </a:lnTo>
                      <a:lnTo>
                        <a:pt x="2247" y="292"/>
                      </a:lnTo>
                      <a:lnTo>
                        <a:pt x="2247" y="296"/>
                      </a:lnTo>
                      <a:lnTo>
                        <a:pt x="2249" y="299"/>
                      </a:lnTo>
                      <a:lnTo>
                        <a:pt x="2249" y="299"/>
                      </a:lnTo>
                      <a:lnTo>
                        <a:pt x="2253" y="300"/>
                      </a:lnTo>
                      <a:lnTo>
                        <a:pt x="2253" y="300"/>
                      </a:lnTo>
                      <a:lnTo>
                        <a:pt x="2255" y="300"/>
                      </a:lnTo>
                      <a:lnTo>
                        <a:pt x="2255" y="301"/>
                      </a:lnTo>
                      <a:lnTo>
                        <a:pt x="2256" y="301"/>
                      </a:lnTo>
                      <a:lnTo>
                        <a:pt x="2256" y="301"/>
                      </a:lnTo>
                      <a:lnTo>
                        <a:pt x="2257" y="301"/>
                      </a:lnTo>
                      <a:lnTo>
                        <a:pt x="2257" y="301"/>
                      </a:lnTo>
                      <a:lnTo>
                        <a:pt x="2259" y="300"/>
                      </a:lnTo>
                      <a:lnTo>
                        <a:pt x="2261" y="299"/>
                      </a:lnTo>
                      <a:lnTo>
                        <a:pt x="2263" y="299"/>
                      </a:lnTo>
                      <a:lnTo>
                        <a:pt x="2264" y="297"/>
                      </a:lnTo>
                      <a:lnTo>
                        <a:pt x="2266" y="297"/>
                      </a:lnTo>
                      <a:lnTo>
                        <a:pt x="2266" y="297"/>
                      </a:lnTo>
                      <a:lnTo>
                        <a:pt x="2266" y="297"/>
                      </a:lnTo>
                      <a:lnTo>
                        <a:pt x="2268" y="297"/>
                      </a:lnTo>
                      <a:lnTo>
                        <a:pt x="2268" y="299"/>
                      </a:lnTo>
                      <a:lnTo>
                        <a:pt x="2269" y="300"/>
                      </a:lnTo>
                      <a:lnTo>
                        <a:pt x="2269" y="301"/>
                      </a:lnTo>
                      <a:lnTo>
                        <a:pt x="2269" y="301"/>
                      </a:lnTo>
                      <a:lnTo>
                        <a:pt x="2269" y="303"/>
                      </a:lnTo>
                      <a:lnTo>
                        <a:pt x="2268" y="304"/>
                      </a:lnTo>
                      <a:lnTo>
                        <a:pt x="2268" y="305"/>
                      </a:lnTo>
                      <a:lnTo>
                        <a:pt x="2266" y="305"/>
                      </a:lnTo>
                      <a:lnTo>
                        <a:pt x="2266" y="307"/>
                      </a:lnTo>
                      <a:lnTo>
                        <a:pt x="2265" y="307"/>
                      </a:lnTo>
                      <a:lnTo>
                        <a:pt x="2265" y="308"/>
                      </a:lnTo>
                      <a:lnTo>
                        <a:pt x="2265" y="308"/>
                      </a:lnTo>
                      <a:lnTo>
                        <a:pt x="2265" y="309"/>
                      </a:lnTo>
                      <a:lnTo>
                        <a:pt x="2263" y="310"/>
                      </a:lnTo>
                      <a:lnTo>
                        <a:pt x="2264" y="316"/>
                      </a:lnTo>
                      <a:lnTo>
                        <a:pt x="2263" y="316"/>
                      </a:lnTo>
                      <a:lnTo>
                        <a:pt x="2263" y="314"/>
                      </a:lnTo>
                      <a:lnTo>
                        <a:pt x="2260" y="313"/>
                      </a:lnTo>
                      <a:lnTo>
                        <a:pt x="2259" y="314"/>
                      </a:lnTo>
                      <a:lnTo>
                        <a:pt x="2257" y="316"/>
                      </a:lnTo>
                      <a:lnTo>
                        <a:pt x="2256" y="317"/>
                      </a:lnTo>
                      <a:lnTo>
                        <a:pt x="2255" y="318"/>
                      </a:lnTo>
                      <a:lnTo>
                        <a:pt x="2256" y="320"/>
                      </a:lnTo>
                      <a:lnTo>
                        <a:pt x="2257" y="321"/>
                      </a:lnTo>
                      <a:lnTo>
                        <a:pt x="2256" y="321"/>
                      </a:lnTo>
                      <a:lnTo>
                        <a:pt x="2256" y="321"/>
                      </a:lnTo>
                      <a:lnTo>
                        <a:pt x="2255" y="321"/>
                      </a:lnTo>
                      <a:lnTo>
                        <a:pt x="2255" y="321"/>
                      </a:lnTo>
                      <a:lnTo>
                        <a:pt x="2255" y="326"/>
                      </a:lnTo>
                      <a:lnTo>
                        <a:pt x="2249" y="329"/>
                      </a:lnTo>
                      <a:lnTo>
                        <a:pt x="2249" y="333"/>
                      </a:lnTo>
                      <a:lnTo>
                        <a:pt x="2248" y="333"/>
                      </a:lnTo>
                      <a:lnTo>
                        <a:pt x="2248" y="335"/>
                      </a:lnTo>
                      <a:lnTo>
                        <a:pt x="2247" y="335"/>
                      </a:lnTo>
                      <a:lnTo>
                        <a:pt x="2247" y="337"/>
                      </a:lnTo>
                      <a:lnTo>
                        <a:pt x="2245" y="339"/>
                      </a:lnTo>
                      <a:lnTo>
                        <a:pt x="2244" y="339"/>
                      </a:lnTo>
                      <a:lnTo>
                        <a:pt x="2243" y="341"/>
                      </a:lnTo>
                      <a:lnTo>
                        <a:pt x="2242" y="341"/>
                      </a:lnTo>
                      <a:lnTo>
                        <a:pt x="2240" y="339"/>
                      </a:lnTo>
                      <a:lnTo>
                        <a:pt x="2240" y="339"/>
                      </a:lnTo>
                      <a:lnTo>
                        <a:pt x="2238" y="338"/>
                      </a:lnTo>
                      <a:lnTo>
                        <a:pt x="2236" y="338"/>
                      </a:lnTo>
                      <a:lnTo>
                        <a:pt x="2236" y="338"/>
                      </a:lnTo>
                      <a:lnTo>
                        <a:pt x="2235" y="338"/>
                      </a:lnTo>
                      <a:lnTo>
                        <a:pt x="2234" y="337"/>
                      </a:lnTo>
                      <a:lnTo>
                        <a:pt x="2234" y="335"/>
                      </a:lnTo>
                      <a:lnTo>
                        <a:pt x="2235" y="335"/>
                      </a:lnTo>
                      <a:lnTo>
                        <a:pt x="2235" y="334"/>
                      </a:lnTo>
                      <a:lnTo>
                        <a:pt x="2236" y="334"/>
                      </a:lnTo>
                      <a:lnTo>
                        <a:pt x="2236" y="330"/>
                      </a:lnTo>
                      <a:lnTo>
                        <a:pt x="2238" y="330"/>
                      </a:lnTo>
                      <a:lnTo>
                        <a:pt x="2238" y="327"/>
                      </a:lnTo>
                      <a:lnTo>
                        <a:pt x="2238" y="326"/>
                      </a:lnTo>
                      <a:lnTo>
                        <a:pt x="2236" y="324"/>
                      </a:lnTo>
                      <a:lnTo>
                        <a:pt x="2235" y="321"/>
                      </a:lnTo>
                      <a:lnTo>
                        <a:pt x="2234" y="321"/>
                      </a:lnTo>
                      <a:lnTo>
                        <a:pt x="2232" y="320"/>
                      </a:lnTo>
                      <a:lnTo>
                        <a:pt x="2232" y="320"/>
                      </a:lnTo>
                      <a:lnTo>
                        <a:pt x="2230" y="318"/>
                      </a:lnTo>
                      <a:lnTo>
                        <a:pt x="2228" y="317"/>
                      </a:lnTo>
                      <a:lnTo>
                        <a:pt x="2226" y="317"/>
                      </a:lnTo>
                      <a:lnTo>
                        <a:pt x="2225" y="316"/>
                      </a:lnTo>
                      <a:lnTo>
                        <a:pt x="2225" y="313"/>
                      </a:lnTo>
                      <a:lnTo>
                        <a:pt x="2225" y="313"/>
                      </a:lnTo>
                      <a:lnTo>
                        <a:pt x="2225" y="313"/>
                      </a:lnTo>
                      <a:lnTo>
                        <a:pt x="2225" y="312"/>
                      </a:lnTo>
                      <a:lnTo>
                        <a:pt x="2227" y="312"/>
                      </a:lnTo>
                      <a:lnTo>
                        <a:pt x="2230" y="312"/>
                      </a:lnTo>
                      <a:lnTo>
                        <a:pt x="2231" y="309"/>
                      </a:lnTo>
                      <a:lnTo>
                        <a:pt x="2231" y="309"/>
                      </a:lnTo>
                      <a:lnTo>
                        <a:pt x="2231" y="308"/>
                      </a:lnTo>
                      <a:lnTo>
                        <a:pt x="2232" y="308"/>
                      </a:lnTo>
                      <a:lnTo>
                        <a:pt x="2232" y="305"/>
                      </a:lnTo>
                      <a:lnTo>
                        <a:pt x="2234" y="305"/>
                      </a:lnTo>
                      <a:lnTo>
                        <a:pt x="2234" y="304"/>
                      </a:lnTo>
                      <a:lnTo>
                        <a:pt x="2234" y="304"/>
                      </a:lnTo>
                      <a:lnTo>
                        <a:pt x="2234" y="300"/>
                      </a:lnTo>
                      <a:lnTo>
                        <a:pt x="2235" y="300"/>
                      </a:lnTo>
                      <a:lnTo>
                        <a:pt x="2235" y="297"/>
                      </a:lnTo>
                      <a:lnTo>
                        <a:pt x="2234" y="295"/>
                      </a:lnTo>
                      <a:lnTo>
                        <a:pt x="2234" y="292"/>
                      </a:lnTo>
                      <a:lnTo>
                        <a:pt x="2234" y="291"/>
                      </a:lnTo>
                      <a:lnTo>
                        <a:pt x="2235" y="290"/>
                      </a:lnTo>
                      <a:lnTo>
                        <a:pt x="2231" y="288"/>
                      </a:lnTo>
                      <a:lnTo>
                        <a:pt x="2231" y="286"/>
                      </a:lnTo>
                      <a:lnTo>
                        <a:pt x="2231" y="283"/>
                      </a:lnTo>
                      <a:lnTo>
                        <a:pt x="2232" y="283"/>
                      </a:lnTo>
                      <a:lnTo>
                        <a:pt x="2231" y="280"/>
                      </a:lnTo>
                      <a:lnTo>
                        <a:pt x="2230" y="279"/>
                      </a:lnTo>
                      <a:lnTo>
                        <a:pt x="2228" y="278"/>
                      </a:lnTo>
                      <a:lnTo>
                        <a:pt x="2227" y="276"/>
                      </a:lnTo>
                      <a:lnTo>
                        <a:pt x="2226" y="275"/>
                      </a:lnTo>
                      <a:lnTo>
                        <a:pt x="2225" y="275"/>
                      </a:lnTo>
                      <a:lnTo>
                        <a:pt x="2225" y="274"/>
                      </a:lnTo>
                      <a:lnTo>
                        <a:pt x="2225" y="274"/>
                      </a:lnTo>
                      <a:lnTo>
                        <a:pt x="2225" y="273"/>
                      </a:lnTo>
                      <a:lnTo>
                        <a:pt x="2223" y="271"/>
                      </a:lnTo>
                      <a:lnTo>
                        <a:pt x="2222" y="269"/>
                      </a:lnTo>
                      <a:lnTo>
                        <a:pt x="2222" y="269"/>
                      </a:lnTo>
                      <a:lnTo>
                        <a:pt x="2221" y="266"/>
                      </a:lnTo>
                      <a:lnTo>
                        <a:pt x="2221" y="266"/>
                      </a:lnTo>
                      <a:lnTo>
                        <a:pt x="2221" y="265"/>
                      </a:lnTo>
                      <a:lnTo>
                        <a:pt x="2219" y="263"/>
                      </a:lnTo>
                      <a:lnTo>
                        <a:pt x="2219" y="262"/>
                      </a:lnTo>
                      <a:lnTo>
                        <a:pt x="2218" y="262"/>
                      </a:lnTo>
                      <a:lnTo>
                        <a:pt x="2217" y="261"/>
                      </a:lnTo>
                      <a:lnTo>
                        <a:pt x="2215" y="258"/>
                      </a:lnTo>
                      <a:lnTo>
                        <a:pt x="2215" y="257"/>
                      </a:lnTo>
                      <a:lnTo>
                        <a:pt x="2217" y="257"/>
                      </a:lnTo>
                      <a:lnTo>
                        <a:pt x="2218" y="257"/>
                      </a:lnTo>
                      <a:close/>
                      <a:moveTo>
                        <a:pt x="207" y="228"/>
                      </a:moveTo>
                      <a:lnTo>
                        <a:pt x="207" y="229"/>
                      </a:lnTo>
                      <a:lnTo>
                        <a:pt x="206" y="229"/>
                      </a:lnTo>
                      <a:lnTo>
                        <a:pt x="206" y="231"/>
                      </a:lnTo>
                      <a:lnTo>
                        <a:pt x="206" y="231"/>
                      </a:lnTo>
                      <a:lnTo>
                        <a:pt x="205" y="231"/>
                      </a:lnTo>
                      <a:lnTo>
                        <a:pt x="205" y="229"/>
                      </a:lnTo>
                      <a:lnTo>
                        <a:pt x="207" y="228"/>
                      </a:lnTo>
                      <a:close/>
                      <a:moveTo>
                        <a:pt x="212" y="228"/>
                      </a:moveTo>
                      <a:lnTo>
                        <a:pt x="214" y="228"/>
                      </a:lnTo>
                      <a:lnTo>
                        <a:pt x="215" y="228"/>
                      </a:lnTo>
                      <a:lnTo>
                        <a:pt x="215" y="228"/>
                      </a:lnTo>
                      <a:lnTo>
                        <a:pt x="215" y="228"/>
                      </a:lnTo>
                      <a:lnTo>
                        <a:pt x="214" y="228"/>
                      </a:lnTo>
                      <a:lnTo>
                        <a:pt x="212" y="229"/>
                      </a:lnTo>
                      <a:lnTo>
                        <a:pt x="210" y="229"/>
                      </a:lnTo>
                      <a:lnTo>
                        <a:pt x="210" y="228"/>
                      </a:lnTo>
                      <a:lnTo>
                        <a:pt x="211" y="228"/>
                      </a:lnTo>
                      <a:lnTo>
                        <a:pt x="212" y="228"/>
                      </a:lnTo>
                      <a:close/>
                      <a:moveTo>
                        <a:pt x="218" y="223"/>
                      </a:moveTo>
                      <a:lnTo>
                        <a:pt x="216" y="225"/>
                      </a:lnTo>
                      <a:lnTo>
                        <a:pt x="216" y="225"/>
                      </a:lnTo>
                      <a:lnTo>
                        <a:pt x="214" y="225"/>
                      </a:lnTo>
                      <a:lnTo>
                        <a:pt x="215" y="224"/>
                      </a:lnTo>
                      <a:lnTo>
                        <a:pt x="215" y="224"/>
                      </a:lnTo>
                      <a:lnTo>
                        <a:pt x="218" y="223"/>
                      </a:lnTo>
                      <a:close/>
                      <a:moveTo>
                        <a:pt x="1882" y="218"/>
                      </a:moveTo>
                      <a:lnTo>
                        <a:pt x="1879" y="218"/>
                      </a:lnTo>
                      <a:lnTo>
                        <a:pt x="1879" y="219"/>
                      </a:lnTo>
                      <a:lnTo>
                        <a:pt x="1882" y="219"/>
                      </a:lnTo>
                      <a:lnTo>
                        <a:pt x="1882" y="218"/>
                      </a:lnTo>
                      <a:close/>
                      <a:moveTo>
                        <a:pt x="1883" y="216"/>
                      </a:moveTo>
                      <a:lnTo>
                        <a:pt x="1883" y="216"/>
                      </a:lnTo>
                      <a:lnTo>
                        <a:pt x="1884" y="219"/>
                      </a:lnTo>
                      <a:lnTo>
                        <a:pt x="1885" y="221"/>
                      </a:lnTo>
                      <a:lnTo>
                        <a:pt x="1885" y="224"/>
                      </a:lnTo>
                      <a:lnTo>
                        <a:pt x="1887" y="225"/>
                      </a:lnTo>
                      <a:lnTo>
                        <a:pt x="1888" y="225"/>
                      </a:lnTo>
                      <a:lnTo>
                        <a:pt x="1888" y="224"/>
                      </a:lnTo>
                      <a:lnTo>
                        <a:pt x="1889" y="224"/>
                      </a:lnTo>
                      <a:lnTo>
                        <a:pt x="1889" y="221"/>
                      </a:lnTo>
                      <a:lnTo>
                        <a:pt x="1888" y="220"/>
                      </a:lnTo>
                      <a:lnTo>
                        <a:pt x="1887" y="219"/>
                      </a:lnTo>
                      <a:lnTo>
                        <a:pt x="1887" y="218"/>
                      </a:lnTo>
                      <a:lnTo>
                        <a:pt x="1885" y="216"/>
                      </a:lnTo>
                      <a:lnTo>
                        <a:pt x="1883" y="216"/>
                      </a:lnTo>
                      <a:close/>
                      <a:moveTo>
                        <a:pt x="1897" y="211"/>
                      </a:moveTo>
                      <a:lnTo>
                        <a:pt x="1903" y="219"/>
                      </a:lnTo>
                      <a:lnTo>
                        <a:pt x="1903" y="219"/>
                      </a:lnTo>
                      <a:lnTo>
                        <a:pt x="1903" y="214"/>
                      </a:lnTo>
                      <a:lnTo>
                        <a:pt x="1903" y="214"/>
                      </a:lnTo>
                      <a:lnTo>
                        <a:pt x="1903" y="214"/>
                      </a:lnTo>
                      <a:lnTo>
                        <a:pt x="1903" y="214"/>
                      </a:lnTo>
                      <a:lnTo>
                        <a:pt x="1901" y="212"/>
                      </a:lnTo>
                      <a:lnTo>
                        <a:pt x="1900" y="211"/>
                      </a:lnTo>
                      <a:lnTo>
                        <a:pt x="1897" y="211"/>
                      </a:lnTo>
                      <a:close/>
                      <a:moveTo>
                        <a:pt x="1685" y="148"/>
                      </a:moveTo>
                      <a:lnTo>
                        <a:pt x="1685" y="149"/>
                      </a:lnTo>
                      <a:lnTo>
                        <a:pt x="1685" y="149"/>
                      </a:lnTo>
                      <a:lnTo>
                        <a:pt x="1687" y="149"/>
                      </a:lnTo>
                      <a:lnTo>
                        <a:pt x="1685" y="149"/>
                      </a:lnTo>
                      <a:lnTo>
                        <a:pt x="1685" y="148"/>
                      </a:lnTo>
                      <a:close/>
                      <a:moveTo>
                        <a:pt x="2173" y="114"/>
                      </a:moveTo>
                      <a:lnTo>
                        <a:pt x="2175" y="114"/>
                      </a:lnTo>
                      <a:lnTo>
                        <a:pt x="2175" y="117"/>
                      </a:lnTo>
                      <a:lnTo>
                        <a:pt x="2173" y="117"/>
                      </a:lnTo>
                      <a:lnTo>
                        <a:pt x="2173" y="115"/>
                      </a:lnTo>
                      <a:lnTo>
                        <a:pt x="2173" y="114"/>
                      </a:lnTo>
                      <a:close/>
                      <a:moveTo>
                        <a:pt x="2166" y="105"/>
                      </a:moveTo>
                      <a:lnTo>
                        <a:pt x="2166" y="105"/>
                      </a:lnTo>
                      <a:lnTo>
                        <a:pt x="2166" y="106"/>
                      </a:lnTo>
                      <a:lnTo>
                        <a:pt x="2167" y="106"/>
                      </a:lnTo>
                      <a:lnTo>
                        <a:pt x="2167" y="109"/>
                      </a:lnTo>
                      <a:lnTo>
                        <a:pt x="2167" y="109"/>
                      </a:lnTo>
                      <a:lnTo>
                        <a:pt x="2167" y="110"/>
                      </a:lnTo>
                      <a:lnTo>
                        <a:pt x="2164" y="109"/>
                      </a:lnTo>
                      <a:lnTo>
                        <a:pt x="2166" y="105"/>
                      </a:lnTo>
                      <a:close/>
                      <a:moveTo>
                        <a:pt x="1171" y="104"/>
                      </a:moveTo>
                      <a:lnTo>
                        <a:pt x="1171" y="105"/>
                      </a:lnTo>
                      <a:lnTo>
                        <a:pt x="1172" y="106"/>
                      </a:lnTo>
                      <a:lnTo>
                        <a:pt x="1172" y="108"/>
                      </a:lnTo>
                      <a:lnTo>
                        <a:pt x="1173" y="109"/>
                      </a:lnTo>
                      <a:lnTo>
                        <a:pt x="1168" y="109"/>
                      </a:lnTo>
                      <a:lnTo>
                        <a:pt x="1168" y="108"/>
                      </a:lnTo>
                      <a:lnTo>
                        <a:pt x="1167" y="106"/>
                      </a:lnTo>
                      <a:lnTo>
                        <a:pt x="1167" y="106"/>
                      </a:lnTo>
                      <a:lnTo>
                        <a:pt x="1167" y="105"/>
                      </a:lnTo>
                      <a:lnTo>
                        <a:pt x="1168" y="104"/>
                      </a:lnTo>
                      <a:lnTo>
                        <a:pt x="1169" y="104"/>
                      </a:lnTo>
                      <a:lnTo>
                        <a:pt x="1171" y="104"/>
                      </a:lnTo>
                      <a:close/>
                      <a:moveTo>
                        <a:pt x="2141" y="98"/>
                      </a:moveTo>
                      <a:lnTo>
                        <a:pt x="2146" y="100"/>
                      </a:lnTo>
                      <a:lnTo>
                        <a:pt x="2146" y="101"/>
                      </a:lnTo>
                      <a:lnTo>
                        <a:pt x="2146" y="104"/>
                      </a:lnTo>
                      <a:lnTo>
                        <a:pt x="2147" y="105"/>
                      </a:lnTo>
                      <a:lnTo>
                        <a:pt x="2150" y="106"/>
                      </a:lnTo>
                      <a:lnTo>
                        <a:pt x="2150" y="106"/>
                      </a:lnTo>
                      <a:lnTo>
                        <a:pt x="2150" y="108"/>
                      </a:lnTo>
                      <a:lnTo>
                        <a:pt x="2151" y="109"/>
                      </a:lnTo>
                      <a:lnTo>
                        <a:pt x="2153" y="109"/>
                      </a:lnTo>
                      <a:lnTo>
                        <a:pt x="2154" y="110"/>
                      </a:lnTo>
                      <a:lnTo>
                        <a:pt x="2154" y="110"/>
                      </a:lnTo>
                      <a:lnTo>
                        <a:pt x="2155" y="114"/>
                      </a:lnTo>
                      <a:lnTo>
                        <a:pt x="2156" y="114"/>
                      </a:lnTo>
                      <a:lnTo>
                        <a:pt x="2158" y="114"/>
                      </a:lnTo>
                      <a:lnTo>
                        <a:pt x="2158" y="114"/>
                      </a:lnTo>
                      <a:lnTo>
                        <a:pt x="2159" y="114"/>
                      </a:lnTo>
                      <a:lnTo>
                        <a:pt x="2160" y="114"/>
                      </a:lnTo>
                      <a:lnTo>
                        <a:pt x="2160" y="115"/>
                      </a:lnTo>
                      <a:lnTo>
                        <a:pt x="2162" y="117"/>
                      </a:lnTo>
                      <a:lnTo>
                        <a:pt x="2162" y="117"/>
                      </a:lnTo>
                      <a:lnTo>
                        <a:pt x="2163" y="117"/>
                      </a:lnTo>
                      <a:lnTo>
                        <a:pt x="2163" y="118"/>
                      </a:lnTo>
                      <a:lnTo>
                        <a:pt x="2164" y="118"/>
                      </a:lnTo>
                      <a:lnTo>
                        <a:pt x="2166" y="119"/>
                      </a:lnTo>
                      <a:lnTo>
                        <a:pt x="2167" y="121"/>
                      </a:lnTo>
                      <a:lnTo>
                        <a:pt x="2167" y="122"/>
                      </a:lnTo>
                      <a:lnTo>
                        <a:pt x="2167" y="122"/>
                      </a:lnTo>
                      <a:lnTo>
                        <a:pt x="2166" y="123"/>
                      </a:lnTo>
                      <a:lnTo>
                        <a:pt x="2166" y="123"/>
                      </a:lnTo>
                      <a:lnTo>
                        <a:pt x="2164" y="123"/>
                      </a:lnTo>
                      <a:lnTo>
                        <a:pt x="2164" y="123"/>
                      </a:lnTo>
                      <a:lnTo>
                        <a:pt x="2162" y="123"/>
                      </a:lnTo>
                      <a:lnTo>
                        <a:pt x="2160" y="121"/>
                      </a:lnTo>
                      <a:lnTo>
                        <a:pt x="2158" y="121"/>
                      </a:lnTo>
                      <a:lnTo>
                        <a:pt x="2158" y="119"/>
                      </a:lnTo>
                      <a:lnTo>
                        <a:pt x="2155" y="119"/>
                      </a:lnTo>
                      <a:lnTo>
                        <a:pt x="2151" y="115"/>
                      </a:lnTo>
                      <a:lnTo>
                        <a:pt x="2151" y="114"/>
                      </a:lnTo>
                      <a:lnTo>
                        <a:pt x="2149" y="113"/>
                      </a:lnTo>
                      <a:lnTo>
                        <a:pt x="2149" y="111"/>
                      </a:lnTo>
                      <a:lnTo>
                        <a:pt x="2146" y="110"/>
                      </a:lnTo>
                      <a:lnTo>
                        <a:pt x="2146" y="109"/>
                      </a:lnTo>
                      <a:lnTo>
                        <a:pt x="2146" y="109"/>
                      </a:lnTo>
                      <a:lnTo>
                        <a:pt x="2146" y="108"/>
                      </a:lnTo>
                      <a:lnTo>
                        <a:pt x="2143" y="108"/>
                      </a:lnTo>
                      <a:lnTo>
                        <a:pt x="2143" y="106"/>
                      </a:lnTo>
                      <a:lnTo>
                        <a:pt x="2142" y="106"/>
                      </a:lnTo>
                      <a:lnTo>
                        <a:pt x="2142" y="104"/>
                      </a:lnTo>
                      <a:lnTo>
                        <a:pt x="2141" y="102"/>
                      </a:lnTo>
                      <a:lnTo>
                        <a:pt x="2141" y="101"/>
                      </a:lnTo>
                      <a:lnTo>
                        <a:pt x="2141" y="98"/>
                      </a:lnTo>
                      <a:lnTo>
                        <a:pt x="2141" y="98"/>
                      </a:lnTo>
                      <a:close/>
                      <a:moveTo>
                        <a:pt x="1190" y="92"/>
                      </a:moveTo>
                      <a:lnTo>
                        <a:pt x="1190" y="94"/>
                      </a:lnTo>
                      <a:lnTo>
                        <a:pt x="1190" y="97"/>
                      </a:lnTo>
                      <a:lnTo>
                        <a:pt x="1190" y="100"/>
                      </a:lnTo>
                      <a:lnTo>
                        <a:pt x="1189" y="100"/>
                      </a:lnTo>
                      <a:lnTo>
                        <a:pt x="1188" y="100"/>
                      </a:lnTo>
                      <a:lnTo>
                        <a:pt x="1188" y="100"/>
                      </a:lnTo>
                      <a:lnTo>
                        <a:pt x="1185" y="100"/>
                      </a:lnTo>
                      <a:lnTo>
                        <a:pt x="1185" y="94"/>
                      </a:lnTo>
                      <a:lnTo>
                        <a:pt x="1188" y="94"/>
                      </a:lnTo>
                      <a:lnTo>
                        <a:pt x="1188" y="93"/>
                      </a:lnTo>
                      <a:lnTo>
                        <a:pt x="1189" y="92"/>
                      </a:lnTo>
                      <a:lnTo>
                        <a:pt x="1190" y="92"/>
                      </a:lnTo>
                      <a:close/>
                      <a:moveTo>
                        <a:pt x="72" y="74"/>
                      </a:moveTo>
                      <a:lnTo>
                        <a:pt x="75" y="74"/>
                      </a:lnTo>
                      <a:lnTo>
                        <a:pt x="75" y="75"/>
                      </a:lnTo>
                      <a:lnTo>
                        <a:pt x="75" y="79"/>
                      </a:lnTo>
                      <a:lnTo>
                        <a:pt x="76" y="79"/>
                      </a:lnTo>
                      <a:lnTo>
                        <a:pt x="76" y="80"/>
                      </a:lnTo>
                      <a:lnTo>
                        <a:pt x="75" y="79"/>
                      </a:lnTo>
                      <a:lnTo>
                        <a:pt x="75" y="79"/>
                      </a:lnTo>
                      <a:lnTo>
                        <a:pt x="75" y="79"/>
                      </a:lnTo>
                      <a:lnTo>
                        <a:pt x="74" y="77"/>
                      </a:lnTo>
                      <a:lnTo>
                        <a:pt x="72" y="74"/>
                      </a:lnTo>
                      <a:close/>
                      <a:moveTo>
                        <a:pt x="2269" y="74"/>
                      </a:moveTo>
                      <a:lnTo>
                        <a:pt x="2270" y="75"/>
                      </a:lnTo>
                      <a:lnTo>
                        <a:pt x="2270" y="75"/>
                      </a:lnTo>
                      <a:lnTo>
                        <a:pt x="2272" y="76"/>
                      </a:lnTo>
                      <a:lnTo>
                        <a:pt x="2272" y="79"/>
                      </a:lnTo>
                      <a:lnTo>
                        <a:pt x="2270" y="79"/>
                      </a:lnTo>
                      <a:lnTo>
                        <a:pt x="2270" y="79"/>
                      </a:lnTo>
                      <a:lnTo>
                        <a:pt x="2270" y="80"/>
                      </a:lnTo>
                      <a:lnTo>
                        <a:pt x="2265" y="80"/>
                      </a:lnTo>
                      <a:lnTo>
                        <a:pt x="2265" y="80"/>
                      </a:lnTo>
                      <a:lnTo>
                        <a:pt x="2261" y="80"/>
                      </a:lnTo>
                      <a:lnTo>
                        <a:pt x="2261" y="79"/>
                      </a:lnTo>
                      <a:lnTo>
                        <a:pt x="2260" y="79"/>
                      </a:lnTo>
                      <a:lnTo>
                        <a:pt x="2260" y="77"/>
                      </a:lnTo>
                      <a:lnTo>
                        <a:pt x="2260" y="76"/>
                      </a:lnTo>
                      <a:lnTo>
                        <a:pt x="2261" y="75"/>
                      </a:lnTo>
                      <a:lnTo>
                        <a:pt x="2269" y="74"/>
                      </a:lnTo>
                      <a:close/>
                      <a:moveTo>
                        <a:pt x="2176" y="64"/>
                      </a:moveTo>
                      <a:lnTo>
                        <a:pt x="2177" y="64"/>
                      </a:lnTo>
                      <a:lnTo>
                        <a:pt x="2179" y="68"/>
                      </a:lnTo>
                      <a:lnTo>
                        <a:pt x="2179" y="68"/>
                      </a:lnTo>
                      <a:lnTo>
                        <a:pt x="2180" y="68"/>
                      </a:lnTo>
                      <a:lnTo>
                        <a:pt x="2180" y="68"/>
                      </a:lnTo>
                      <a:lnTo>
                        <a:pt x="2180" y="68"/>
                      </a:lnTo>
                      <a:lnTo>
                        <a:pt x="2181" y="72"/>
                      </a:lnTo>
                      <a:lnTo>
                        <a:pt x="2179" y="72"/>
                      </a:lnTo>
                      <a:lnTo>
                        <a:pt x="2179" y="71"/>
                      </a:lnTo>
                      <a:lnTo>
                        <a:pt x="2179" y="71"/>
                      </a:lnTo>
                      <a:lnTo>
                        <a:pt x="2179" y="71"/>
                      </a:lnTo>
                      <a:lnTo>
                        <a:pt x="2177" y="71"/>
                      </a:lnTo>
                      <a:lnTo>
                        <a:pt x="2177" y="71"/>
                      </a:lnTo>
                      <a:lnTo>
                        <a:pt x="2177" y="68"/>
                      </a:lnTo>
                      <a:lnTo>
                        <a:pt x="2176" y="67"/>
                      </a:lnTo>
                      <a:lnTo>
                        <a:pt x="2176" y="64"/>
                      </a:lnTo>
                      <a:close/>
                      <a:moveTo>
                        <a:pt x="1122" y="62"/>
                      </a:moveTo>
                      <a:lnTo>
                        <a:pt x="1124" y="62"/>
                      </a:lnTo>
                      <a:lnTo>
                        <a:pt x="1124" y="63"/>
                      </a:lnTo>
                      <a:lnTo>
                        <a:pt x="1122" y="64"/>
                      </a:lnTo>
                      <a:lnTo>
                        <a:pt x="1122" y="64"/>
                      </a:lnTo>
                      <a:lnTo>
                        <a:pt x="1122" y="62"/>
                      </a:lnTo>
                      <a:close/>
                      <a:moveTo>
                        <a:pt x="2282" y="58"/>
                      </a:moveTo>
                      <a:lnTo>
                        <a:pt x="2282" y="59"/>
                      </a:lnTo>
                      <a:lnTo>
                        <a:pt x="2281" y="60"/>
                      </a:lnTo>
                      <a:lnTo>
                        <a:pt x="2280" y="60"/>
                      </a:lnTo>
                      <a:lnTo>
                        <a:pt x="2280" y="64"/>
                      </a:lnTo>
                      <a:lnTo>
                        <a:pt x="2276" y="64"/>
                      </a:lnTo>
                      <a:lnTo>
                        <a:pt x="2273" y="66"/>
                      </a:lnTo>
                      <a:lnTo>
                        <a:pt x="2270" y="67"/>
                      </a:lnTo>
                      <a:lnTo>
                        <a:pt x="2270" y="66"/>
                      </a:lnTo>
                      <a:lnTo>
                        <a:pt x="2270" y="64"/>
                      </a:lnTo>
                      <a:lnTo>
                        <a:pt x="2269" y="64"/>
                      </a:lnTo>
                      <a:lnTo>
                        <a:pt x="2272" y="62"/>
                      </a:lnTo>
                      <a:lnTo>
                        <a:pt x="2276" y="60"/>
                      </a:lnTo>
                      <a:lnTo>
                        <a:pt x="2278" y="59"/>
                      </a:lnTo>
                      <a:lnTo>
                        <a:pt x="2282" y="58"/>
                      </a:lnTo>
                      <a:close/>
                      <a:moveTo>
                        <a:pt x="1918" y="58"/>
                      </a:moveTo>
                      <a:lnTo>
                        <a:pt x="1921" y="58"/>
                      </a:lnTo>
                      <a:lnTo>
                        <a:pt x="1921" y="59"/>
                      </a:lnTo>
                      <a:lnTo>
                        <a:pt x="1920" y="60"/>
                      </a:lnTo>
                      <a:lnTo>
                        <a:pt x="1918" y="62"/>
                      </a:lnTo>
                      <a:lnTo>
                        <a:pt x="1918" y="62"/>
                      </a:lnTo>
                      <a:lnTo>
                        <a:pt x="1918" y="62"/>
                      </a:lnTo>
                      <a:lnTo>
                        <a:pt x="1917" y="62"/>
                      </a:lnTo>
                      <a:lnTo>
                        <a:pt x="1917" y="59"/>
                      </a:lnTo>
                      <a:lnTo>
                        <a:pt x="1917" y="59"/>
                      </a:lnTo>
                      <a:lnTo>
                        <a:pt x="1917" y="59"/>
                      </a:lnTo>
                      <a:lnTo>
                        <a:pt x="1918" y="58"/>
                      </a:lnTo>
                      <a:close/>
                      <a:moveTo>
                        <a:pt x="2172" y="51"/>
                      </a:moveTo>
                      <a:lnTo>
                        <a:pt x="2173" y="51"/>
                      </a:lnTo>
                      <a:lnTo>
                        <a:pt x="2175" y="55"/>
                      </a:lnTo>
                      <a:lnTo>
                        <a:pt x="2176" y="55"/>
                      </a:lnTo>
                      <a:lnTo>
                        <a:pt x="2176" y="54"/>
                      </a:lnTo>
                      <a:lnTo>
                        <a:pt x="2176" y="54"/>
                      </a:lnTo>
                      <a:lnTo>
                        <a:pt x="2177" y="54"/>
                      </a:lnTo>
                      <a:lnTo>
                        <a:pt x="2177" y="58"/>
                      </a:lnTo>
                      <a:lnTo>
                        <a:pt x="2179" y="58"/>
                      </a:lnTo>
                      <a:lnTo>
                        <a:pt x="2179" y="59"/>
                      </a:lnTo>
                      <a:lnTo>
                        <a:pt x="2177" y="59"/>
                      </a:lnTo>
                      <a:lnTo>
                        <a:pt x="2177" y="60"/>
                      </a:lnTo>
                      <a:lnTo>
                        <a:pt x="2179" y="62"/>
                      </a:lnTo>
                      <a:lnTo>
                        <a:pt x="2177" y="62"/>
                      </a:lnTo>
                      <a:lnTo>
                        <a:pt x="2177" y="62"/>
                      </a:lnTo>
                      <a:lnTo>
                        <a:pt x="2177" y="62"/>
                      </a:lnTo>
                      <a:lnTo>
                        <a:pt x="2176" y="62"/>
                      </a:lnTo>
                      <a:lnTo>
                        <a:pt x="2176" y="62"/>
                      </a:lnTo>
                      <a:lnTo>
                        <a:pt x="2173" y="62"/>
                      </a:lnTo>
                      <a:lnTo>
                        <a:pt x="2172" y="58"/>
                      </a:lnTo>
                      <a:lnTo>
                        <a:pt x="2171" y="58"/>
                      </a:lnTo>
                      <a:lnTo>
                        <a:pt x="2172" y="51"/>
                      </a:lnTo>
                      <a:close/>
                      <a:moveTo>
                        <a:pt x="53" y="39"/>
                      </a:moveTo>
                      <a:lnTo>
                        <a:pt x="53" y="41"/>
                      </a:lnTo>
                      <a:lnTo>
                        <a:pt x="54" y="41"/>
                      </a:lnTo>
                      <a:lnTo>
                        <a:pt x="54" y="42"/>
                      </a:lnTo>
                      <a:lnTo>
                        <a:pt x="54" y="42"/>
                      </a:lnTo>
                      <a:lnTo>
                        <a:pt x="54" y="45"/>
                      </a:lnTo>
                      <a:lnTo>
                        <a:pt x="55" y="45"/>
                      </a:lnTo>
                      <a:lnTo>
                        <a:pt x="57" y="45"/>
                      </a:lnTo>
                      <a:lnTo>
                        <a:pt x="58" y="46"/>
                      </a:lnTo>
                      <a:lnTo>
                        <a:pt x="58" y="46"/>
                      </a:lnTo>
                      <a:lnTo>
                        <a:pt x="61" y="47"/>
                      </a:lnTo>
                      <a:lnTo>
                        <a:pt x="59" y="49"/>
                      </a:lnTo>
                      <a:lnTo>
                        <a:pt x="59" y="49"/>
                      </a:lnTo>
                      <a:lnTo>
                        <a:pt x="59" y="49"/>
                      </a:lnTo>
                      <a:lnTo>
                        <a:pt x="59" y="50"/>
                      </a:lnTo>
                      <a:lnTo>
                        <a:pt x="58" y="49"/>
                      </a:lnTo>
                      <a:lnTo>
                        <a:pt x="57" y="47"/>
                      </a:lnTo>
                      <a:lnTo>
                        <a:pt x="55" y="47"/>
                      </a:lnTo>
                      <a:lnTo>
                        <a:pt x="53" y="45"/>
                      </a:lnTo>
                      <a:lnTo>
                        <a:pt x="50" y="45"/>
                      </a:lnTo>
                      <a:lnTo>
                        <a:pt x="50" y="43"/>
                      </a:lnTo>
                      <a:lnTo>
                        <a:pt x="50" y="42"/>
                      </a:lnTo>
                      <a:lnTo>
                        <a:pt x="50" y="42"/>
                      </a:lnTo>
                      <a:lnTo>
                        <a:pt x="50" y="39"/>
                      </a:lnTo>
                      <a:lnTo>
                        <a:pt x="53" y="39"/>
                      </a:lnTo>
                      <a:close/>
                      <a:moveTo>
                        <a:pt x="1893" y="30"/>
                      </a:moveTo>
                      <a:lnTo>
                        <a:pt x="1895" y="30"/>
                      </a:lnTo>
                      <a:lnTo>
                        <a:pt x="1896" y="30"/>
                      </a:lnTo>
                      <a:lnTo>
                        <a:pt x="1896" y="32"/>
                      </a:lnTo>
                      <a:lnTo>
                        <a:pt x="1896" y="33"/>
                      </a:lnTo>
                      <a:lnTo>
                        <a:pt x="1896" y="34"/>
                      </a:lnTo>
                      <a:lnTo>
                        <a:pt x="1896" y="36"/>
                      </a:lnTo>
                      <a:lnTo>
                        <a:pt x="1893" y="36"/>
                      </a:lnTo>
                      <a:lnTo>
                        <a:pt x="1893" y="34"/>
                      </a:lnTo>
                      <a:lnTo>
                        <a:pt x="1893" y="34"/>
                      </a:lnTo>
                      <a:lnTo>
                        <a:pt x="1892" y="36"/>
                      </a:lnTo>
                      <a:lnTo>
                        <a:pt x="1891" y="36"/>
                      </a:lnTo>
                      <a:lnTo>
                        <a:pt x="1891" y="33"/>
                      </a:lnTo>
                      <a:lnTo>
                        <a:pt x="1892" y="30"/>
                      </a:lnTo>
                      <a:lnTo>
                        <a:pt x="1893" y="30"/>
                      </a:lnTo>
                      <a:lnTo>
                        <a:pt x="1893" y="30"/>
                      </a:lnTo>
                      <a:close/>
                      <a:moveTo>
                        <a:pt x="1114" y="12"/>
                      </a:moveTo>
                      <a:lnTo>
                        <a:pt x="1114" y="12"/>
                      </a:lnTo>
                      <a:lnTo>
                        <a:pt x="1116" y="12"/>
                      </a:lnTo>
                      <a:lnTo>
                        <a:pt x="1114" y="15"/>
                      </a:lnTo>
                      <a:lnTo>
                        <a:pt x="1117" y="16"/>
                      </a:lnTo>
                      <a:lnTo>
                        <a:pt x="1118" y="17"/>
                      </a:lnTo>
                      <a:lnTo>
                        <a:pt x="1118" y="19"/>
                      </a:lnTo>
                      <a:lnTo>
                        <a:pt x="1118" y="17"/>
                      </a:lnTo>
                      <a:lnTo>
                        <a:pt x="1120" y="17"/>
                      </a:lnTo>
                      <a:lnTo>
                        <a:pt x="1121" y="17"/>
                      </a:lnTo>
                      <a:lnTo>
                        <a:pt x="1121" y="20"/>
                      </a:lnTo>
                      <a:lnTo>
                        <a:pt x="1122" y="21"/>
                      </a:lnTo>
                      <a:lnTo>
                        <a:pt x="1122" y="22"/>
                      </a:lnTo>
                      <a:lnTo>
                        <a:pt x="1124" y="22"/>
                      </a:lnTo>
                      <a:lnTo>
                        <a:pt x="1124" y="25"/>
                      </a:lnTo>
                      <a:lnTo>
                        <a:pt x="1124" y="26"/>
                      </a:lnTo>
                      <a:lnTo>
                        <a:pt x="1124" y="29"/>
                      </a:lnTo>
                      <a:lnTo>
                        <a:pt x="1124" y="29"/>
                      </a:lnTo>
                      <a:lnTo>
                        <a:pt x="1124" y="34"/>
                      </a:lnTo>
                      <a:lnTo>
                        <a:pt x="1124" y="34"/>
                      </a:lnTo>
                      <a:lnTo>
                        <a:pt x="1124" y="36"/>
                      </a:lnTo>
                      <a:lnTo>
                        <a:pt x="1125" y="36"/>
                      </a:lnTo>
                      <a:lnTo>
                        <a:pt x="1125" y="37"/>
                      </a:lnTo>
                      <a:lnTo>
                        <a:pt x="1126" y="37"/>
                      </a:lnTo>
                      <a:lnTo>
                        <a:pt x="1126" y="39"/>
                      </a:lnTo>
                      <a:lnTo>
                        <a:pt x="1126" y="43"/>
                      </a:lnTo>
                      <a:lnTo>
                        <a:pt x="1125" y="46"/>
                      </a:lnTo>
                      <a:lnTo>
                        <a:pt x="1125" y="49"/>
                      </a:lnTo>
                      <a:lnTo>
                        <a:pt x="1124" y="50"/>
                      </a:lnTo>
                      <a:lnTo>
                        <a:pt x="1122" y="50"/>
                      </a:lnTo>
                      <a:lnTo>
                        <a:pt x="1122" y="49"/>
                      </a:lnTo>
                      <a:lnTo>
                        <a:pt x="1122" y="47"/>
                      </a:lnTo>
                      <a:lnTo>
                        <a:pt x="1121" y="46"/>
                      </a:lnTo>
                      <a:lnTo>
                        <a:pt x="1120" y="46"/>
                      </a:lnTo>
                      <a:lnTo>
                        <a:pt x="1120" y="45"/>
                      </a:lnTo>
                      <a:lnTo>
                        <a:pt x="1118" y="46"/>
                      </a:lnTo>
                      <a:lnTo>
                        <a:pt x="1118" y="49"/>
                      </a:lnTo>
                      <a:lnTo>
                        <a:pt x="1120" y="49"/>
                      </a:lnTo>
                      <a:lnTo>
                        <a:pt x="1120" y="54"/>
                      </a:lnTo>
                      <a:lnTo>
                        <a:pt x="1121" y="54"/>
                      </a:lnTo>
                      <a:lnTo>
                        <a:pt x="1121" y="57"/>
                      </a:lnTo>
                      <a:lnTo>
                        <a:pt x="1121" y="59"/>
                      </a:lnTo>
                      <a:lnTo>
                        <a:pt x="1120" y="59"/>
                      </a:lnTo>
                      <a:lnTo>
                        <a:pt x="1120" y="62"/>
                      </a:lnTo>
                      <a:lnTo>
                        <a:pt x="1121" y="62"/>
                      </a:lnTo>
                      <a:lnTo>
                        <a:pt x="1120" y="63"/>
                      </a:lnTo>
                      <a:lnTo>
                        <a:pt x="1118" y="64"/>
                      </a:lnTo>
                      <a:lnTo>
                        <a:pt x="1118" y="64"/>
                      </a:lnTo>
                      <a:lnTo>
                        <a:pt x="1117" y="70"/>
                      </a:lnTo>
                      <a:lnTo>
                        <a:pt x="1117" y="70"/>
                      </a:lnTo>
                      <a:lnTo>
                        <a:pt x="1118" y="71"/>
                      </a:lnTo>
                      <a:lnTo>
                        <a:pt x="1118" y="71"/>
                      </a:lnTo>
                      <a:lnTo>
                        <a:pt x="1117" y="71"/>
                      </a:lnTo>
                      <a:lnTo>
                        <a:pt x="1117" y="75"/>
                      </a:lnTo>
                      <a:lnTo>
                        <a:pt x="1117" y="75"/>
                      </a:lnTo>
                      <a:lnTo>
                        <a:pt x="1117" y="76"/>
                      </a:lnTo>
                      <a:lnTo>
                        <a:pt x="1116" y="76"/>
                      </a:lnTo>
                      <a:lnTo>
                        <a:pt x="1114" y="81"/>
                      </a:lnTo>
                      <a:lnTo>
                        <a:pt x="1113" y="81"/>
                      </a:lnTo>
                      <a:lnTo>
                        <a:pt x="1112" y="84"/>
                      </a:lnTo>
                      <a:lnTo>
                        <a:pt x="1112" y="84"/>
                      </a:lnTo>
                      <a:lnTo>
                        <a:pt x="1112" y="87"/>
                      </a:lnTo>
                      <a:lnTo>
                        <a:pt x="1111" y="87"/>
                      </a:lnTo>
                      <a:lnTo>
                        <a:pt x="1109" y="91"/>
                      </a:lnTo>
                      <a:lnTo>
                        <a:pt x="1109" y="91"/>
                      </a:lnTo>
                      <a:lnTo>
                        <a:pt x="1109" y="96"/>
                      </a:lnTo>
                      <a:lnTo>
                        <a:pt x="1109" y="96"/>
                      </a:lnTo>
                      <a:lnTo>
                        <a:pt x="1109" y="100"/>
                      </a:lnTo>
                      <a:lnTo>
                        <a:pt x="1108" y="100"/>
                      </a:lnTo>
                      <a:lnTo>
                        <a:pt x="1108" y="102"/>
                      </a:lnTo>
                      <a:lnTo>
                        <a:pt x="1108" y="102"/>
                      </a:lnTo>
                      <a:lnTo>
                        <a:pt x="1108" y="106"/>
                      </a:lnTo>
                      <a:lnTo>
                        <a:pt x="1107" y="106"/>
                      </a:lnTo>
                      <a:lnTo>
                        <a:pt x="1107" y="108"/>
                      </a:lnTo>
                      <a:lnTo>
                        <a:pt x="1105" y="109"/>
                      </a:lnTo>
                      <a:lnTo>
                        <a:pt x="1104" y="110"/>
                      </a:lnTo>
                      <a:lnTo>
                        <a:pt x="1105" y="111"/>
                      </a:lnTo>
                      <a:lnTo>
                        <a:pt x="1105" y="111"/>
                      </a:lnTo>
                      <a:lnTo>
                        <a:pt x="1105" y="111"/>
                      </a:lnTo>
                      <a:lnTo>
                        <a:pt x="1105" y="114"/>
                      </a:lnTo>
                      <a:lnTo>
                        <a:pt x="1104" y="114"/>
                      </a:lnTo>
                      <a:lnTo>
                        <a:pt x="1104" y="115"/>
                      </a:lnTo>
                      <a:lnTo>
                        <a:pt x="1104" y="115"/>
                      </a:lnTo>
                      <a:lnTo>
                        <a:pt x="1103" y="123"/>
                      </a:lnTo>
                      <a:lnTo>
                        <a:pt x="1101" y="123"/>
                      </a:lnTo>
                      <a:lnTo>
                        <a:pt x="1101" y="125"/>
                      </a:lnTo>
                      <a:lnTo>
                        <a:pt x="1100" y="125"/>
                      </a:lnTo>
                      <a:lnTo>
                        <a:pt x="1100" y="127"/>
                      </a:lnTo>
                      <a:lnTo>
                        <a:pt x="1099" y="127"/>
                      </a:lnTo>
                      <a:lnTo>
                        <a:pt x="1099" y="129"/>
                      </a:lnTo>
                      <a:lnTo>
                        <a:pt x="1099" y="129"/>
                      </a:lnTo>
                      <a:lnTo>
                        <a:pt x="1097" y="135"/>
                      </a:lnTo>
                      <a:lnTo>
                        <a:pt x="1097" y="135"/>
                      </a:lnTo>
                      <a:lnTo>
                        <a:pt x="1097" y="138"/>
                      </a:lnTo>
                      <a:lnTo>
                        <a:pt x="1096" y="138"/>
                      </a:lnTo>
                      <a:lnTo>
                        <a:pt x="1096" y="139"/>
                      </a:lnTo>
                      <a:lnTo>
                        <a:pt x="1096" y="139"/>
                      </a:lnTo>
                      <a:lnTo>
                        <a:pt x="1096" y="142"/>
                      </a:lnTo>
                      <a:lnTo>
                        <a:pt x="1095" y="142"/>
                      </a:lnTo>
                      <a:lnTo>
                        <a:pt x="1095" y="143"/>
                      </a:lnTo>
                      <a:lnTo>
                        <a:pt x="1093" y="144"/>
                      </a:lnTo>
                      <a:lnTo>
                        <a:pt x="1093" y="146"/>
                      </a:lnTo>
                      <a:lnTo>
                        <a:pt x="1091" y="148"/>
                      </a:lnTo>
                      <a:lnTo>
                        <a:pt x="1091" y="149"/>
                      </a:lnTo>
                      <a:lnTo>
                        <a:pt x="1087" y="149"/>
                      </a:lnTo>
                      <a:lnTo>
                        <a:pt x="1086" y="151"/>
                      </a:lnTo>
                      <a:lnTo>
                        <a:pt x="1084" y="151"/>
                      </a:lnTo>
                      <a:lnTo>
                        <a:pt x="1084" y="151"/>
                      </a:lnTo>
                      <a:lnTo>
                        <a:pt x="1082" y="152"/>
                      </a:lnTo>
                      <a:lnTo>
                        <a:pt x="1079" y="153"/>
                      </a:lnTo>
                      <a:lnTo>
                        <a:pt x="1078" y="152"/>
                      </a:lnTo>
                      <a:lnTo>
                        <a:pt x="1076" y="151"/>
                      </a:lnTo>
                      <a:lnTo>
                        <a:pt x="1075" y="149"/>
                      </a:lnTo>
                      <a:lnTo>
                        <a:pt x="1073" y="149"/>
                      </a:lnTo>
                      <a:lnTo>
                        <a:pt x="1071" y="148"/>
                      </a:lnTo>
                      <a:lnTo>
                        <a:pt x="1070" y="148"/>
                      </a:lnTo>
                      <a:lnTo>
                        <a:pt x="1070" y="147"/>
                      </a:lnTo>
                      <a:lnTo>
                        <a:pt x="1070" y="147"/>
                      </a:lnTo>
                      <a:lnTo>
                        <a:pt x="1070" y="147"/>
                      </a:lnTo>
                      <a:lnTo>
                        <a:pt x="1069" y="147"/>
                      </a:lnTo>
                      <a:lnTo>
                        <a:pt x="1069" y="147"/>
                      </a:lnTo>
                      <a:lnTo>
                        <a:pt x="1069" y="147"/>
                      </a:lnTo>
                      <a:lnTo>
                        <a:pt x="1069" y="146"/>
                      </a:lnTo>
                      <a:lnTo>
                        <a:pt x="1067" y="146"/>
                      </a:lnTo>
                      <a:lnTo>
                        <a:pt x="1067" y="142"/>
                      </a:lnTo>
                      <a:lnTo>
                        <a:pt x="1066" y="142"/>
                      </a:lnTo>
                      <a:lnTo>
                        <a:pt x="1066" y="139"/>
                      </a:lnTo>
                      <a:lnTo>
                        <a:pt x="1065" y="139"/>
                      </a:lnTo>
                      <a:lnTo>
                        <a:pt x="1065" y="138"/>
                      </a:lnTo>
                      <a:lnTo>
                        <a:pt x="1065" y="138"/>
                      </a:lnTo>
                      <a:lnTo>
                        <a:pt x="1065" y="134"/>
                      </a:lnTo>
                      <a:lnTo>
                        <a:pt x="1063" y="134"/>
                      </a:lnTo>
                      <a:lnTo>
                        <a:pt x="1063" y="132"/>
                      </a:lnTo>
                      <a:lnTo>
                        <a:pt x="1063" y="132"/>
                      </a:lnTo>
                      <a:lnTo>
                        <a:pt x="1063" y="130"/>
                      </a:lnTo>
                      <a:lnTo>
                        <a:pt x="1061" y="129"/>
                      </a:lnTo>
                      <a:lnTo>
                        <a:pt x="1059" y="125"/>
                      </a:lnTo>
                      <a:lnTo>
                        <a:pt x="1059" y="125"/>
                      </a:lnTo>
                      <a:lnTo>
                        <a:pt x="1059" y="123"/>
                      </a:lnTo>
                      <a:lnTo>
                        <a:pt x="1058" y="123"/>
                      </a:lnTo>
                      <a:lnTo>
                        <a:pt x="1058" y="122"/>
                      </a:lnTo>
                      <a:lnTo>
                        <a:pt x="1058" y="122"/>
                      </a:lnTo>
                      <a:lnTo>
                        <a:pt x="1058" y="119"/>
                      </a:lnTo>
                      <a:lnTo>
                        <a:pt x="1058" y="115"/>
                      </a:lnTo>
                      <a:lnTo>
                        <a:pt x="1058" y="115"/>
                      </a:lnTo>
                      <a:lnTo>
                        <a:pt x="1058" y="115"/>
                      </a:lnTo>
                      <a:lnTo>
                        <a:pt x="1058" y="114"/>
                      </a:lnTo>
                      <a:lnTo>
                        <a:pt x="1058" y="114"/>
                      </a:lnTo>
                      <a:lnTo>
                        <a:pt x="1058" y="111"/>
                      </a:lnTo>
                      <a:lnTo>
                        <a:pt x="1059" y="111"/>
                      </a:lnTo>
                      <a:lnTo>
                        <a:pt x="1059" y="108"/>
                      </a:lnTo>
                      <a:lnTo>
                        <a:pt x="1061" y="108"/>
                      </a:lnTo>
                      <a:lnTo>
                        <a:pt x="1062" y="105"/>
                      </a:lnTo>
                      <a:lnTo>
                        <a:pt x="1063" y="104"/>
                      </a:lnTo>
                      <a:lnTo>
                        <a:pt x="1065" y="102"/>
                      </a:lnTo>
                      <a:lnTo>
                        <a:pt x="1063" y="102"/>
                      </a:lnTo>
                      <a:lnTo>
                        <a:pt x="1063" y="100"/>
                      </a:lnTo>
                      <a:lnTo>
                        <a:pt x="1069" y="96"/>
                      </a:lnTo>
                      <a:lnTo>
                        <a:pt x="1069" y="93"/>
                      </a:lnTo>
                      <a:lnTo>
                        <a:pt x="1070" y="93"/>
                      </a:lnTo>
                      <a:lnTo>
                        <a:pt x="1070" y="92"/>
                      </a:lnTo>
                      <a:lnTo>
                        <a:pt x="1071" y="91"/>
                      </a:lnTo>
                      <a:lnTo>
                        <a:pt x="1071" y="89"/>
                      </a:lnTo>
                      <a:lnTo>
                        <a:pt x="1071" y="88"/>
                      </a:lnTo>
                      <a:lnTo>
                        <a:pt x="1071" y="87"/>
                      </a:lnTo>
                      <a:lnTo>
                        <a:pt x="1070" y="84"/>
                      </a:lnTo>
                      <a:lnTo>
                        <a:pt x="1069" y="84"/>
                      </a:lnTo>
                      <a:lnTo>
                        <a:pt x="1069" y="81"/>
                      </a:lnTo>
                      <a:lnTo>
                        <a:pt x="1069" y="81"/>
                      </a:lnTo>
                      <a:lnTo>
                        <a:pt x="1069" y="76"/>
                      </a:lnTo>
                      <a:lnTo>
                        <a:pt x="1067" y="76"/>
                      </a:lnTo>
                      <a:lnTo>
                        <a:pt x="1067" y="74"/>
                      </a:lnTo>
                      <a:lnTo>
                        <a:pt x="1066" y="74"/>
                      </a:lnTo>
                      <a:lnTo>
                        <a:pt x="1067" y="72"/>
                      </a:lnTo>
                      <a:lnTo>
                        <a:pt x="1066" y="70"/>
                      </a:lnTo>
                      <a:lnTo>
                        <a:pt x="1065" y="67"/>
                      </a:lnTo>
                      <a:lnTo>
                        <a:pt x="1066" y="64"/>
                      </a:lnTo>
                      <a:lnTo>
                        <a:pt x="1066" y="64"/>
                      </a:lnTo>
                      <a:lnTo>
                        <a:pt x="1066" y="63"/>
                      </a:lnTo>
                      <a:lnTo>
                        <a:pt x="1069" y="62"/>
                      </a:lnTo>
                      <a:lnTo>
                        <a:pt x="1070" y="57"/>
                      </a:lnTo>
                      <a:lnTo>
                        <a:pt x="1070" y="58"/>
                      </a:lnTo>
                      <a:lnTo>
                        <a:pt x="1071" y="57"/>
                      </a:lnTo>
                      <a:lnTo>
                        <a:pt x="1073" y="55"/>
                      </a:lnTo>
                      <a:lnTo>
                        <a:pt x="1074" y="54"/>
                      </a:lnTo>
                      <a:lnTo>
                        <a:pt x="1075" y="53"/>
                      </a:lnTo>
                      <a:lnTo>
                        <a:pt x="1076" y="53"/>
                      </a:lnTo>
                      <a:lnTo>
                        <a:pt x="1078" y="51"/>
                      </a:lnTo>
                      <a:lnTo>
                        <a:pt x="1079" y="51"/>
                      </a:lnTo>
                      <a:lnTo>
                        <a:pt x="1080" y="51"/>
                      </a:lnTo>
                      <a:lnTo>
                        <a:pt x="1082" y="51"/>
                      </a:lnTo>
                      <a:lnTo>
                        <a:pt x="1082" y="50"/>
                      </a:lnTo>
                      <a:lnTo>
                        <a:pt x="1083" y="49"/>
                      </a:lnTo>
                      <a:lnTo>
                        <a:pt x="1084" y="49"/>
                      </a:lnTo>
                      <a:lnTo>
                        <a:pt x="1087" y="49"/>
                      </a:lnTo>
                      <a:lnTo>
                        <a:pt x="1088" y="49"/>
                      </a:lnTo>
                      <a:lnTo>
                        <a:pt x="1090" y="49"/>
                      </a:lnTo>
                      <a:lnTo>
                        <a:pt x="1091" y="47"/>
                      </a:lnTo>
                      <a:lnTo>
                        <a:pt x="1092" y="46"/>
                      </a:lnTo>
                      <a:lnTo>
                        <a:pt x="1095" y="46"/>
                      </a:lnTo>
                      <a:lnTo>
                        <a:pt x="1095" y="47"/>
                      </a:lnTo>
                      <a:lnTo>
                        <a:pt x="1096" y="47"/>
                      </a:lnTo>
                      <a:lnTo>
                        <a:pt x="1096" y="41"/>
                      </a:lnTo>
                      <a:lnTo>
                        <a:pt x="1096" y="39"/>
                      </a:lnTo>
                      <a:lnTo>
                        <a:pt x="1097" y="39"/>
                      </a:lnTo>
                      <a:lnTo>
                        <a:pt x="1100" y="41"/>
                      </a:lnTo>
                      <a:lnTo>
                        <a:pt x="1100" y="41"/>
                      </a:lnTo>
                      <a:lnTo>
                        <a:pt x="1100" y="41"/>
                      </a:lnTo>
                      <a:lnTo>
                        <a:pt x="1100" y="38"/>
                      </a:lnTo>
                      <a:lnTo>
                        <a:pt x="1103" y="38"/>
                      </a:lnTo>
                      <a:lnTo>
                        <a:pt x="1103" y="37"/>
                      </a:lnTo>
                      <a:lnTo>
                        <a:pt x="1103" y="37"/>
                      </a:lnTo>
                      <a:lnTo>
                        <a:pt x="1101" y="37"/>
                      </a:lnTo>
                      <a:lnTo>
                        <a:pt x="1103" y="36"/>
                      </a:lnTo>
                      <a:lnTo>
                        <a:pt x="1103" y="36"/>
                      </a:lnTo>
                      <a:lnTo>
                        <a:pt x="1103" y="36"/>
                      </a:lnTo>
                      <a:lnTo>
                        <a:pt x="1103" y="34"/>
                      </a:lnTo>
                      <a:lnTo>
                        <a:pt x="1104" y="34"/>
                      </a:lnTo>
                      <a:lnTo>
                        <a:pt x="1104" y="33"/>
                      </a:lnTo>
                      <a:lnTo>
                        <a:pt x="1104" y="30"/>
                      </a:lnTo>
                      <a:lnTo>
                        <a:pt x="1103" y="30"/>
                      </a:lnTo>
                      <a:lnTo>
                        <a:pt x="1104" y="29"/>
                      </a:lnTo>
                      <a:lnTo>
                        <a:pt x="1105" y="29"/>
                      </a:lnTo>
                      <a:lnTo>
                        <a:pt x="1105" y="30"/>
                      </a:lnTo>
                      <a:lnTo>
                        <a:pt x="1105" y="30"/>
                      </a:lnTo>
                      <a:lnTo>
                        <a:pt x="1105" y="30"/>
                      </a:lnTo>
                      <a:lnTo>
                        <a:pt x="1107" y="29"/>
                      </a:lnTo>
                      <a:lnTo>
                        <a:pt x="1107" y="28"/>
                      </a:lnTo>
                      <a:lnTo>
                        <a:pt x="1109" y="28"/>
                      </a:lnTo>
                      <a:lnTo>
                        <a:pt x="1109" y="28"/>
                      </a:lnTo>
                      <a:lnTo>
                        <a:pt x="1111" y="28"/>
                      </a:lnTo>
                      <a:lnTo>
                        <a:pt x="1111" y="26"/>
                      </a:lnTo>
                      <a:lnTo>
                        <a:pt x="1111" y="26"/>
                      </a:lnTo>
                      <a:lnTo>
                        <a:pt x="1109" y="26"/>
                      </a:lnTo>
                      <a:lnTo>
                        <a:pt x="1109" y="25"/>
                      </a:lnTo>
                      <a:lnTo>
                        <a:pt x="1111" y="25"/>
                      </a:lnTo>
                      <a:lnTo>
                        <a:pt x="1111" y="20"/>
                      </a:lnTo>
                      <a:lnTo>
                        <a:pt x="1111" y="20"/>
                      </a:lnTo>
                      <a:lnTo>
                        <a:pt x="1111" y="16"/>
                      </a:lnTo>
                      <a:lnTo>
                        <a:pt x="1112" y="16"/>
                      </a:lnTo>
                      <a:lnTo>
                        <a:pt x="1112" y="12"/>
                      </a:lnTo>
                      <a:lnTo>
                        <a:pt x="1114" y="12"/>
                      </a:lnTo>
                      <a:close/>
                      <a:moveTo>
                        <a:pt x="1841" y="7"/>
                      </a:moveTo>
                      <a:lnTo>
                        <a:pt x="1844" y="7"/>
                      </a:lnTo>
                      <a:lnTo>
                        <a:pt x="1842" y="9"/>
                      </a:lnTo>
                      <a:lnTo>
                        <a:pt x="1841" y="9"/>
                      </a:lnTo>
                      <a:lnTo>
                        <a:pt x="1841" y="8"/>
                      </a:lnTo>
                      <a:lnTo>
                        <a:pt x="1841" y="7"/>
                      </a:lnTo>
                      <a:close/>
                      <a:moveTo>
                        <a:pt x="1837" y="7"/>
                      </a:moveTo>
                      <a:lnTo>
                        <a:pt x="1837" y="7"/>
                      </a:lnTo>
                      <a:lnTo>
                        <a:pt x="1837" y="7"/>
                      </a:lnTo>
                      <a:lnTo>
                        <a:pt x="1838" y="8"/>
                      </a:lnTo>
                      <a:lnTo>
                        <a:pt x="1838" y="11"/>
                      </a:lnTo>
                      <a:lnTo>
                        <a:pt x="1836" y="11"/>
                      </a:lnTo>
                      <a:lnTo>
                        <a:pt x="1836" y="9"/>
                      </a:lnTo>
                      <a:lnTo>
                        <a:pt x="1836" y="8"/>
                      </a:lnTo>
                      <a:lnTo>
                        <a:pt x="1836" y="8"/>
                      </a:lnTo>
                      <a:lnTo>
                        <a:pt x="1836" y="8"/>
                      </a:lnTo>
                      <a:lnTo>
                        <a:pt x="1837" y="7"/>
                      </a:lnTo>
                      <a:close/>
                      <a:moveTo>
                        <a:pt x="1844" y="5"/>
                      </a:moveTo>
                      <a:lnTo>
                        <a:pt x="1845" y="5"/>
                      </a:lnTo>
                      <a:lnTo>
                        <a:pt x="1846" y="5"/>
                      </a:lnTo>
                      <a:lnTo>
                        <a:pt x="1846" y="7"/>
                      </a:lnTo>
                      <a:lnTo>
                        <a:pt x="1846" y="7"/>
                      </a:lnTo>
                      <a:lnTo>
                        <a:pt x="1846" y="7"/>
                      </a:lnTo>
                      <a:lnTo>
                        <a:pt x="1846" y="7"/>
                      </a:lnTo>
                      <a:lnTo>
                        <a:pt x="1846" y="8"/>
                      </a:lnTo>
                      <a:lnTo>
                        <a:pt x="1844" y="8"/>
                      </a:lnTo>
                      <a:lnTo>
                        <a:pt x="1844" y="8"/>
                      </a:lnTo>
                      <a:lnTo>
                        <a:pt x="1844" y="8"/>
                      </a:lnTo>
                      <a:lnTo>
                        <a:pt x="1844" y="8"/>
                      </a:lnTo>
                      <a:lnTo>
                        <a:pt x="1844" y="8"/>
                      </a:lnTo>
                      <a:lnTo>
                        <a:pt x="1844" y="7"/>
                      </a:lnTo>
                      <a:lnTo>
                        <a:pt x="1844" y="5"/>
                      </a:lnTo>
                      <a:close/>
                      <a:moveTo>
                        <a:pt x="1944" y="0"/>
                      </a:moveTo>
                      <a:lnTo>
                        <a:pt x="1946" y="5"/>
                      </a:lnTo>
                      <a:lnTo>
                        <a:pt x="1948" y="7"/>
                      </a:lnTo>
                      <a:lnTo>
                        <a:pt x="1948" y="11"/>
                      </a:lnTo>
                      <a:lnTo>
                        <a:pt x="1951" y="12"/>
                      </a:lnTo>
                      <a:lnTo>
                        <a:pt x="1951" y="16"/>
                      </a:lnTo>
                      <a:lnTo>
                        <a:pt x="1951" y="16"/>
                      </a:lnTo>
                      <a:lnTo>
                        <a:pt x="1952" y="17"/>
                      </a:lnTo>
                      <a:lnTo>
                        <a:pt x="1954" y="19"/>
                      </a:lnTo>
                      <a:lnTo>
                        <a:pt x="1954" y="21"/>
                      </a:lnTo>
                      <a:lnTo>
                        <a:pt x="1955" y="22"/>
                      </a:lnTo>
                      <a:lnTo>
                        <a:pt x="1956" y="24"/>
                      </a:lnTo>
                      <a:lnTo>
                        <a:pt x="1956" y="26"/>
                      </a:lnTo>
                      <a:lnTo>
                        <a:pt x="1956" y="29"/>
                      </a:lnTo>
                      <a:lnTo>
                        <a:pt x="1955" y="30"/>
                      </a:lnTo>
                      <a:lnTo>
                        <a:pt x="1955" y="30"/>
                      </a:lnTo>
                      <a:lnTo>
                        <a:pt x="1955" y="37"/>
                      </a:lnTo>
                      <a:lnTo>
                        <a:pt x="1959" y="38"/>
                      </a:lnTo>
                      <a:lnTo>
                        <a:pt x="1959" y="38"/>
                      </a:lnTo>
                      <a:lnTo>
                        <a:pt x="1959" y="37"/>
                      </a:lnTo>
                      <a:lnTo>
                        <a:pt x="1960" y="37"/>
                      </a:lnTo>
                      <a:lnTo>
                        <a:pt x="1960" y="36"/>
                      </a:lnTo>
                      <a:lnTo>
                        <a:pt x="1961" y="36"/>
                      </a:lnTo>
                      <a:lnTo>
                        <a:pt x="1961" y="34"/>
                      </a:lnTo>
                      <a:lnTo>
                        <a:pt x="1964" y="34"/>
                      </a:lnTo>
                      <a:lnTo>
                        <a:pt x="1964" y="38"/>
                      </a:lnTo>
                      <a:lnTo>
                        <a:pt x="1965" y="38"/>
                      </a:lnTo>
                      <a:lnTo>
                        <a:pt x="1965" y="39"/>
                      </a:lnTo>
                      <a:lnTo>
                        <a:pt x="1967" y="39"/>
                      </a:lnTo>
                      <a:lnTo>
                        <a:pt x="1968" y="41"/>
                      </a:lnTo>
                      <a:lnTo>
                        <a:pt x="1971" y="41"/>
                      </a:lnTo>
                      <a:lnTo>
                        <a:pt x="1971" y="43"/>
                      </a:lnTo>
                      <a:lnTo>
                        <a:pt x="1971" y="43"/>
                      </a:lnTo>
                      <a:lnTo>
                        <a:pt x="1971" y="46"/>
                      </a:lnTo>
                      <a:lnTo>
                        <a:pt x="1971" y="46"/>
                      </a:lnTo>
                      <a:lnTo>
                        <a:pt x="1971" y="49"/>
                      </a:lnTo>
                      <a:lnTo>
                        <a:pt x="1971" y="49"/>
                      </a:lnTo>
                      <a:lnTo>
                        <a:pt x="1971" y="53"/>
                      </a:lnTo>
                      <a:lnTo>
                        <a:pt x="1971" y="53"/>
                      </a:lnTo>
                      <a:lnTo>
                        <a:pt x="1971" y="54"/>
                      </a:lnTo>
                      <a:lnTo>
                        <a:pt x="1971" y="54"/>
                      </a:lnTo>
                      <a:lnTo>
                        <a:pt x="1971" y="55"/>
                      </a:lnTo>
                      <a:lnTo>
                        <a:pt x="1971" y="55"/>
                      </a:lnTo>
                      <a:lnTo>
                        <a:pt x="1972" y="58"/>
                      </a:lnTo>
                      <a:lnTo>
                        <a:pt x="1973" y="58"/>
                      </a:lnTo>
                      <a:lnTo>
                        <a:pt x="1973" y="60"/>
                      </a:lnTo>
                      <a:lnTo>
                        <a:pt x="1976" y="62"/>
                      </a:lnTo>
                      <a:lnTo>
                        <a:pt x="1976" y="64"/>
                      </a:lnTo>
                      <a:lnTo>
                        <a:pt x="1976" y="64"/>
                      </a:lnTo>
                      <a:lnTo>
                        <a:pt x="1977" y="67"/>
                      </a:lnTo>
                      <a:lnTo>
                        <a:pt x="1977" y="67"/>
                      </a:lnTo>
                      <a:lnTo>
                        <a:pt x="1977" y="76"/>
                      </a:lnTo>
                      <a:lnTo>
                        <a:pt x="1978" y="76"/>
                      </a:lnTo>
                      <a:lnTo>
                        <a:pt x="1978" y="77"/>
                      </a:lnTo>
                      <a:lnTo>
                        <a:pt x="1978" y="77"/>
                      </a:lnTo>
                      <a:lnTo>
                        <a:pt x="1978" y="80"/>
                      </a:lnTo>
                      <a:lnTo>
                        <a:pt x="1978" y="80"/>
                      </a:lnTo>
                      <a:lnTo>
                        <a:pt x="1978" y="83"/>
                      </a:lnTo>
                      <a:lnTo>
                        <a:pt x="1978" y="84"/>
                      </a:lnTo>
                      <a:lnTo>
                        <a:pt x="1978" y="85"/>
                      </a:lnTo>
                      <a:lnTo>
                        <a:pt x="1981" y="87"/>
                      </a:lnTo>
                      <a:lnTo>
                        <a:pt x="1981" y="87"/>
                      </a:lnTo>
                      <a:lnTo>
                        <a:pt x="1981" y="88"/>
                      </a:lnTo>
                      <a:lnTo>
                        <a:pt x="1988" y="88"/>
                      </a:lnTo>
                      <a:lnTo>
                        <a:pt x="1988" y="91"/>
                      </a:lnTo>
                      <a:lnTo>
                        <a:pt x="1989" y="92"/>
                      </a:lnTo>
                      <a:lnTo>
                        <a:pt x="1992" y="92"/>
                      </a:lnTo>
                      <a:lnTo>
                        <a:pt x="1992" y="91"/>
                      </a:lnTo>
                      <a:lnTo>
                        <a:pt x="1993" y="91"/>
                      </a:lnTo>
                      <a:lnTo>
                        <a:pt x="1993" y="92"/>
                      </a:lnTo>
                      <a:lnTo>
                        <a:pt x="1995" y="92"/>
                      </a:lnTo>
                      <a:lnTo>
                        <a:pt x="1997" y="96"/>
                      </a:lnTo>
                      <a:lnTo>
                        <a:pt x="2001" y="97"/>
                      </a:lnTo>
                      <a:lnTo>
                        <a:pt x="2001" y="97"/>
                      </a:lnTo>
                      <a:lnTo>
                        <a:pt x="2002" y="98"/>
                      </a:lnTo>
                      <a:lnTo>
                        <a:pt x="2002" y="101"/>
                      </a:lnTo>
                      <a:lnTo>
                        <a:pt x="2001" y="101"/>
                      </a:lnTo>
                      <a:lnTo>
                        <a:pt x="2001" y="102"/>
                      </a:lnTo>
                      <a:lnTo>
                        <a:pt x="2001" y="105"/>
                      </a:lnTo>
                      <a:lnTo>
                        <a:pt x="2002" y="105"/>
                      </a:lnTo>
                      <a:lnTo>
                        <a:pt x="2002" y="106"/>
                      </a:lnTo>
                      <a:lnTo>
                        <a:pt x="2003" y="106"/>
                      </a:lnTo>
                      <a:lnTo>
                        <a:pt x="2005" y="108"/>
                      </a:lnTo>
                      <a:lnTo>
                        <a:pt x="2006" y="108"/>
                      </a:lnTo>
                      <a:lnTo>
                        <a:pt x="2006" y="109"/>
                      </a:lnTo>
                      <a:lnTo>
                        <a:pt x="2006" y="109"/>
                      </a:lnTo>
                      <a:lnTo>
                        <a:pt x="2006" y="111"/>
                      </a:lnTo>
                      <a:lnTo>
                        <a:pt x="2007" y="111"/>
                      </a:lnTo>
                      <a:lnTo>
                        <a:pt x="2007" y="115"/>
                      </a:lnTo>
                      <a:lnTo>
                        <a:pt x="2006" y="115"/>
                      </a:lnTo>
                      <a:lnTo>
                        <a:pt x="2006" y="118"/>
                      </a:lnTo>
                      <a:lnTo>
                        <a:pt x="2007" y="119"/>
                      </a:lnTo>
                      <a:lnTo>
                        <a:pt x="2007" y="121"/>
                      </a:lnTo>
                      <a:lnTo>
                        <a:pt x="2009" y="122"/>
                      </a:lnTo>
                      <a:lnTo>
                        <a:pt x="2010" y="122"/>
                      </a:lnTo>
                      <a:lnTo>
                        <a:pt x="2011" y="122"/>
                      </a:lnTo>
                      <a:lnTo>
                        <a:pt x="2011" y="121"/>
                      </a:lnTo>
                      <a:lnTo>
                        <a:pt x="2012" y="121"/>
                      </a:lnTo>
                      <a:lnTo>
                        <a:pt x="2012" y="122"/>
                      </a:lnTo>
                      <a:lnTo>
                        <a:pt x="2015" y="123"/>
                      </a:lnTo>
                      <a:lnTo>
                        <a:pt x="2016" y="125"/>
                      </a:lnTo>
                      <a:lnTo>
                        <a:pt x="2016" y="126"/>
                      </a:lnTo>
                      <a:lnTo>
                        <a:pt x="2018" y="126"/>
                      </a:lnTo>
                      <a:lnTo>
                        <a:pt x="2018" y="135"/>
                      </a:lnTo>
                      <a:lnTo>
                        <a:pt x="2018" y="135"/>
                      </a:lnTo>
                      <a:lnTo>
                        <a:pt x="2019" y="136"/>
                      </a:lnTo>
                      <a:lnTo>
                        <a:pt x="2019" y="136"/>
                      </a:lnTo>
                      <a:lnTo>
                        <a:pt x="2019" y="136"/>
                      </a:lnTo>
                      <a:lnTo>
                        <a:pt x="2019" y="138"/>
                      </a:lnTo>
                      <a:lnTo>
                        <a:pt x="2020" y="138"/>
                      </a:lnTo>
                      <a:lnTo>
                        <a:pt x="2020" y="138"/>
                      </a:lnTo>
                      <a:lnTo>
                        <a:pt x="2024" y="140"/>
                      </a:lnTo>
                      <a:lnTo>
                        <a:pt x="2027" y="144"/>
                      </a:lnTo>
                      <a:lnTo>
                        <a:pt x="2027" y="147"/>
                      </a:lnTo>
                      <a:lnTo>
                        <a:pt x="2029" y="148"/>
                      </a:lnTo>
                      <a:lnTo>
                        <a:pt x="2029" y="148"/>
                      </a:lnTo>
                      <a:lnTo>
                        <a:pt x="2031" y="149"/>
                      </a:lnTo>
                      <a:lnTo>
                        <a:pt x="2031" y="152"/>
                      </a:lnTo>
                      <a:lnTo>
                        <a:pt x="2032" y="152"/>
                      </a:lnTo>
                      <a:lnTo>
                        <a:pt x="2032" y="153"/>
                      </a:lnTo>
                      <a:lnTo>
                        <a:pt x="2035" y="153"/>
                      </a:lnTo>
                      <a:lnTo>
                        <a:pt x="2035" y="157"/>
                      </a:lnTo>
                      <a:lnTo>
                        <a:pt x="2036" y="157"/>
                      </a:lnTo>
                      <a:lnTo>
                        <a:pt x="2036" y="161"/>
                      </a:lnTo>
                      <a:lnTo>
                        <a:pt x="2036" y="161"/>
                      </a:lnTo>
                      <a:lnTo>
                        <a:pt x="2036" y="163"/>
                      </a:lnTo>
                      <a:lnTo>
                        <a:pt x="2037" y="163"/>
                      </a:lnTo>
                      <a:lnTo>
                        <a:pt x="2035" y="164"/>
                      </a:lnTo>
                      <a:lnTo>
                        <a:pt x="2035" y="166"/>
                      </a:lnTo>
                      <a:lnTo>
                        <a:pt x="2035" y="166"/>
                      </a:lnTo>
                      <a:lnTo>
                        <a:pt x="2035" y="166"/>
                      </a:lnTo>
                      <a:lnTo>
                        <a:pt x="2035" y="168"/>
                      </a:lnTo>
                      <a:lnTo>
                        <a:pt x="2035" y="168"/>
                      </a:lnTo>
                      <a:lnTo>
                        <a:pt x="2035" y="170"/>
                      </a:lnTo>
                      <a:lnTo>
                        <a:pt x="2036" y="170"/>
                      </a:lnTo>
                      <a:lnTo>
                        <a:pt x="2036" y="173"/>
                      </a:lnTo>
                      <a:lnTo>
                        <a:pt x="2035" y="173"/>
                      </a:lnTo>
                      <a:lnTo>
                        <a:pt x="2036" y="178"/>
                      </a:lnTo>
                      <a:lnTo>
                        <a:pt x="2037" y="178"/>
                      </a:lnTo>
                      <a:lnTo>
                        <a:pt x="2037" y="180"/>
                      </a:lnTo>
                      <a:lnTo>
                        <a:pt x="2037" y="180"/>
                      </a:lnTo>
                      <a:lnTo>
                        <a:pt x="2037" y="182"/>
                      </a:lnTo>
                      <a:lnTo>
                        <a:pt x="2040" y="183"/>
                      </a:lnTo>
                      <a:lnTo>
                        <a:pt x="2040" y="185"/>
                      </a:lnTo>
                      <a:lnTo>
                        <a:pt x="2041" y="185"/>
                      </a:lnTo>
                      <a:lnTo>
                        <a:pt x="2041" y="191"/>
                      </a:lnTo>
                      <a:lnTo>
                        <a:pt x="2039" y="194"/>
                      </a:lnTo>
                      <a:lnTo>
                        <a:pt x="2039" y="194"/>
                      </a:lnTo>
                      <a:lnTo>
                        <a:pt x="2040" y="195"/>
                      </a:lnTo>
                      <a:lnTo>
                        <a:pt x="2040" y="197"/>
                      </a:lnTo>
                      <a:lnTo>
                        <a:pt x="2039" y="197"/>
                      </a:lnTo>
                      <a:lnTo>
                        <a:pt x="2037" y="198"/>
                      </a:lnTo>
                      <a:lnTo>
                        <a:pt x="2037" y="198"/>
                      </a:lnTo>
                      <a:lnTo>
                        <a:pt x="2037" y="199"/>
                      </a:lnTo>
                      <a:lnTo>
                        <a:pt x="2039" y="199"/>
                      </a:lnTo>
                      <a:lnTo>
                        <a:pt x="2039" y="201"/>
                      </a:lnTo>
                      <a:lnTo>
                        <a:pt x="2039" y="202"/>
                      </a:lnTo>
                      <a:lnTo>
                        <a:pt x="2037" y="204"/>
                      </a:lnTo>
                      <a:lnTo>
                        <a:pt x="2037" y="206"/>
                      </a:lnTo>
                      <a:lnTo>
                        <a:pt x="2037" y="210"/>
                      </a:lnTo>
                      <a:lnTo>
                        <a:pt x="2037" y="210"/>
                      </a:lnTo>
                      <a:lnTo>
                        <a:pt x="2039" y="210"/>
                      </a:lnTo>
                      <a:lnTo>
                        <a:pt x="2039" y="211"/>
                      </a:lnTo>
                      <a:lnTo>
                        <a:pt x="2037" y="211"/>
                      </a:lnTo>
                      <a:lnTo>
                        <a:pt x="2037" y="212"/>
                      </a:lnTo>
                      <a:lnTo>
                        <a:pt x="2037" y="212"/>
                      </a:lnTo>
                      <a:lnTo>
                        <a:pt x="2037" y="214"/>
                      </a:lnTo>
                      <a:lnTo>
                        <a:pt x="2037" y="215"/>
                      </a:lnTo>
                      <a:lnTo>
                        <a:pt x="2037" y="218"/>
                      </a:lnTo>
                      <a:lnTo>
                        <a:pt x="2037" y="218"/>
                      </a:lnTo>
                      <a:lnTo>
                        <a:pt x="2035" y="225"/>
                      </a:lnTo>
                      <a:lnTo>
                        <a:pt x="2033" y="225"/>
                      </a:lnTo>
                      <a:lnTo>
                        <a:pt x="2033" y="227"/>
                      </a:lnTo>
                      <a:lnTo>
                        <a:pt x="2032" y="227"/>
                      </a:lnTo>
                      <a:lnTo>
                        <a:pt x="2032" y="227"/>
                      </a:lnTo>
                      <a:lnTo>
                        <a:pt x="2032" y="229"/>
                      </a:lnTo>
                      <a:lnTo>
                        <a:pt x="2032" y="229"/>
                      </a:lnTo>
                      <a:lnTo>
                        <a:pt x="2032" y="232"/>
                      </a:lnTo>
                      <a:lnTo>
                        <a:pt x="2028" y="233"/>
                      </a:lnTo>
                      <a:lnTo>
                        <a:pt x="2028" y="235"/>
                      </a:lnTo>
                      <a:lnTo>
                        <a:pt x="2027" y="236"/>
                      </a:lnTo>
                      <a:lnTo>
                        <a:pt x="2027" y="236"/>
                      </a:lnTo>
                      <a:lnTo>
                        <a:pt x="2024" y="236"/>
                      </a:lnTo>
                      <a:lnTo>
                        <a:pt x="2024" y="237"/>
                      </a:lnTo>
                      <a:lnTo>
                        <a:pt x="2023" y="238"/>
                      </a:lnTo>
                      <a:lnTo>
                        <a:pt x="2023" y="240"/>
                      </a:lnTo>
                      <a:lnTo>
                        <a:pt x="2022" y="241"/>
                      </a:lnTo>
                      <a:lnTo>
                        <a:pt x="2020" y="241"/>
                      </a:lnTo>
                      <a:lnTo>
                        <a:pt x="2019" y="242"/>
                      </a:lnTo>
                      <a:lnTo>
                        <a:pt x="2019" y="242"/>
                      </a:lnTo>
                      <a:lnTo>
                        <a:pt x="2019" y="245"/>
                      </a:lnTo>
                      <a:lnTo>
                        <a:pt x="2020" y="246"/>
                      </a:lnTo>
                      <a:lnTo>
                        <a:pt x="2019" y="248"/>
                      </a:lnTo>
                      <a:lnTo>
                        <a:pt x="2019" y="250"/>
                      </a:lnTo>
                      <a:lnTo>
                        <a:pt x="2019" y="252"/>
                      </a:lnTo>
                      <a:lnTo>
                        <a:pt x="2018" y="252"/>
                      </a:lnTo>
                      <a:lnTo>
                        <a:pt x="2018" y="253"/>
                      </a:lnTo>
                      <a:lnTo>
                        <a:pt x="2018" y="253"/>
                      </a:lnTo>
                      <a:lnTo>
                        <a:pt x="2018" y="257"/>
                      </a:lnTo>
                      <a:lnTo>
                        <a:pt x="2016" y="257"/>
                      </a:lnTo>
                      <a:lnTo>
                        <a:pt x="2016" y="258"/>
                      </a:lnTo>
                      <a:lnTo>
                        <a:pt x="2016" y="259"/>
                      </a:lnTo>
                      <a:lnTo>
                        <a:pt x="2016" y="259"/>
                      </a:lnTo>
                      <a:lnTo>
                        <a:pt x="2016" y="261"/>
                      </a:lnTo>
                      <a:lnTo>
                        <a:pt x="2015" y="261"/>
                      </a:lnTo>
                      <a:lnTo>
                        <a:pt x="2014" y="265"/>
                      </a:lnTo>
                      <a:lnTo>
                        <a:pt x="2012" y="266"/>
                      </a:lnTo>
                      <a:lnTo>
                        <a:pt x="2012" y="269"/>
                      </a:lnTo>
                      <a:lnTo>
                        <a:pt x="2011" y="269"/>
                      </a:lnTo>
                      <a:lnTo>
                        <a:pt x="2011" y="270"/>
                      </a:lnTo>
                      <a:lnTo>
                        <a:pt x="2012" y="270"/>
                      </a:lnTo>
                      <a:lnTo>
                        <a:pt x="2011" y="278"/>
                      </a:lnTo>
                      <a:lnTo>
                        <a:pt x="2009" y="278"/>
                      </a:lnTo>
                      <a:lnTo>
                        <a:pt x="2007" y="280"/>
                      </a:lnTo>
                      <a:lnTo>
                        <a:pt x="2006" y="283"/>
                      </a:lnTo>
                      <a:lnTo>
                        <a:pt x="2007" y="283"/>
                      </a:lnTo>
                      <a:lnTo>
                        <a:pt x="2007" y="284"/>
                      </a:lnTo>
                      <a:lnTo>
                        <a:pt x="2007" y="284"/>
                      </a:lnTo>
                      <a:lnTo>
                        <a:pt x="2009" y="286"/>
                      </a:lnTo>
                      <a:lnTo>
                        <a:pt x="2011" y="286"/>
                      </a:lnTo>
                      <a:lnTo>
                        <a:pt x="2010" y="287"/>
                      </a:lnTo>
                      <a:lnTo>
                        <a:pt x="2010" y="287"/>
                      </a:lnTo>
                      <a:lnTo>
                        <a:pt x="2009" y="288"/>
                      </a:lnTo>
                      <a:lnTo>
                        <a:pt x="2009" y="291"/>
                      </a:lnTo>
                      <a:lnTo>
                        <a:pt x="2006" y="291"/>
                      </a:lnTo>
                      <a:lnTo>
                        <a:pt x="2006" y="293"/>
                      </a:lnTo>
                      <a:lnTo>
                        <a:pt x="2006" y="293"/>
                      </a:lnTo>
                      <a:lnTo>
                        <a:pt x="2006" y="293"/>
                      </a:lnTo>
                      <a:lnTo>
                        <a:pt x="2003" y="293"/>
                      </a:lnTo>
                      <a:lnTo>
                        <a:pt x="2002" y="292"/>
                      </a:lnTo>
                      <a:lnTo>
                        <a:pt x="2001" y="292"/>
                      </a:lnTo>
                      <a:lnTo>
                        <a:pt x="2001" y="292"/>
                      </a:lnTo>
                      <a:lnTo>
                        <a:pt x="1999" y="293"/>
                      </a:lnTo>
                      <a:lnTo>
                        <a:pt x="1999" y="293"/>
                      </a:lnTo>
                      <a:lnTo>
                        <a:pt x="1998" y="293"/>
                      </a:lnTo>
                      <a:lnTo>
                        <a:pt x="1998" y="293"/>
                      </a:lnTo>
                      <a:lnTo>
                        <a:pt x="1998" y="293"/>
                      </a:lnTo>
                      <a:lnTo>
                        <a:pt x="1990" y="293"/>
                      </a:lnTo>
                      <a:lnTo>
                        <a:pt x="1990" y="293"/>
                      </a:lnTo>
                      <a:lnTo>
                        <a:pt x="1989" y="295"/>
                      </a:lnTo>
                      <a:lnTo>
                        <a:pt x="1989" y="296"/>
                      </a:lnTo>
                      <a:lnTo>
                        <a:pt x="1989" y="296"/>
                      </a:lnTo>
                      <a:lnTo>
                        <a:pt x="1989" y="299"/>
                      </a:lnTo>
                      <a:lnTo>
                        <a:pt x="1988" y="299"/>
                      </a:lnTo>
                      <a:lnTo>
                        <a:pt x="1988" y="300"/>
                      </a:lnTo>
                      <a:lnTo>
                        <a:pt x="1986" y="301"/>
                      </a:lnTo>
                      <a:lnTo>
                        <a:pt x="1985" y="304"/>
                      </a:lnTo>
                      <a:lnTo>
                        <a:pt x="1984" y="307"/>
                      </a:lnTo>
                      <a:lnTo>
                        <a:pt x="1982" y="307"/>
                      </a:lnTo>
                      <a:lnTo>
                        <a:pt x="1981" y="307"/>
                      </a:lnTo>
                      <a:lnTo>
                        <a:pt x="1978" y="308"/>
                      </a:lnTo>
                      <a:lnTo>
                        <a:pt x="1978" y="310"/>
                      </a:lnTo>
                      <a:lnTo>
                        <a:pt x="1977" y="310"/>
                      </a:lnTo>
                      <a:lnTo>
                        <a:pt x="1976" y="307"/>
                      </a:lnTo>
                      <a:lnTo>
                        <a:pt x="1975" y="308"/>
                      </a:lnTo>
                      <a:lnTo>
                        <a:pt x="1975" y="307"/>
                      </a:lnTo>
                      <a:lnTo>
                        <a:pt x="1973" y="307"/>
                      </a:lnTo>
                      <a:lnTo>
                        <a:pt x="1973" y="305"/>
                      </a:lnTo>
                      <a:lnTo>
                        <a:pt x="1973" y="304"/>
                      </a:lnTo>
                      <a:lnTo>
                        <a:pt x="1971" y="304"/>
                      </a:lnTo>
                      <a:lnTo>
                        <a:pt x="1971" y="303"/>
                      </a:lnTo>
                      <a:lnTo>
                        <a:pt x="1969" y="303"/>
                      </a:lnTo>
                      <a:lnTo>
                        <a:pt x="1968" y="303"/>
                      </a:lnTo>
                      <a:lnTo>
                        <a:pt x="1968" y="300"/>
                      </a:lnTo>
                      <a:lnTo>
                        <a:pt x="1971" y="300"/>
                      </a:lnTo>
                      <a:lnTo>
                        <a:pt x="1971" y="299"/>
                      </a:lnTo>
                      <a:lnTo>
                        <a:pt x="1968" y="299"/>
                      </a:lnTo>
                      <a:lnTo>
                        <a:pt x="1968" y="299"/>
                      </a:lnTo>
                      <a:lnTo>
                        <a:pt x="1967" y="300"/>
                      </a:lnTo>
                      <a:lnTo>
                        <a:pt x="1964" y="300"/>
                      </a:lnTo>
                      <a:lnTo>
                        <a:pt x="1964" y="299"/>
                      </a:lnTo>
                      <a:lnTo>
                        <a:pt x="1965" y="299"/>
                      </a:lnTo>
                      <a:lnTo>
                        <a:pt x="1967" y="297"/>
                      </a:lnTo>
                      <a:lnTo>
                        <a:pt x="1968" y="296"/>
                      </a:lnTo>
                      <a:lnTo>
                        <a:pt x="1968" y="295"/>
                      </a:lnTo>
                      <a:lnTo>
                        <a:pt x="1967" y="293"/>
                      </a:lnTo>
                      <a:lnTo>
                        <a:pt x="1967" y="293"/>
                      </a:lnTo>
                      <a:lnTo>
                        <a:pt x="1964" y="293"/>
                      </a:lnTo>
                      <a:lnTo>
                        <a:pt x="1964" y="295"/>
                      </a:lnTo>
                      <a:lnTo>
                        <a:pt x="1963" y="295"/>
                      </a:lnTo>
                      <a:lnTo>
                        <a:pt x="1961" y="296"/>
                      </a:lnTo>
                      <a:lnTo>
                        <a:pt x="1960" y="296"/>
                      </a:lnTo>
                      <a:lnTo>
                        <a:pt x="1960" y="296"/>
                      </a:lnTo>
                      <a:lnTo>
                        <a:pt x="1960" y="297"/>
                      </a:lnTo>
                      <a:lnTo>
                        <a:pt x="1961" y="297"/>
                      </a:lnTo>
                      <a:lnTo>
                        <a:pt x="1961" y="297"/>
                      </a:lnTo>
                      <a:lnTo>
                        <a:pt x="1961" y="299"/>
                      </a:lnTo>
                      <a:lnTo>
                        <a:pt x="1960" y="299"/>
                      </a:lnTo>
                      <a:lnTo>
                        <a:pt x="1959" y="300"/>
                      </a:lnTo>
                      <a:lnTo>
                        <a:pt x="1959" y="300"/>
                      </a:lnTo>
                      <a:lnTo>
                        <a:pt x="1957" y="303"/>
                      </a:lnTo>
                      <a:lnTo>
                        <a:pt x="1956" y="303"/>
                      </a:lnTo>
                      <a:lnTo>
                        <a:pt x="1956" y="304"/>
                      </a:lnTo>
                      <a:lnTo>
                        <a:pt x="1956" y="304"/>
                      </a:lnTo>
                      <a:lnTo>
                        <a:pt x="1955" y="305"/>
                      </a:lnTo>
                      <a:lnTo>
                        <a:pt x="1955" y="305"/>
                      </a:lnTo>
                      <a:lnTo>
                        <a:pt x="1954" y="305"/>
                      </a:lnTo>
                      <a:lnTo>
                        <a:pt x="1954" y="307"/>
                      </a:lnTo>
                      <a:lnTo>
                        <a:pt x="1952" y="307"/>
                      </a:lnTo>
                      <a:lnTo>
                        <a:pt x="1951" y="308"/>
                      </a:lnTo>
                      <a:lnTo>
                        <a:pt x="1950" y="305"/>
                      </a:lnTo>
                      <a:lnTo>
                        <a:pt x="1947" y="304"/>
                      </a:lnTo>
                      <a:lnTo>
                        <a:pt x="1946" y="305"/>
                      </a:lnTo>
                      <a:lnTo>
                        <a:pt x="1946" y="304"/>
                      </a:lnTo>
                      <a:lnTo>
                        <a:pt x="1944" y="303"/>
                      </a:lnTo>
                      <a:lnTo>
                        <a:pt x="1944" y="300"/>
                      </a:lnTo>
                      <a:lnTo>
                        <a:pt x="1940" y="300"/>
                      </a:lnTo>
                      <a:lnTo>
                        <a:pt x="1940" y="299"/>
                      </a:lnTo>
                      <a:lnTo>
                        <a:pt x="1937" y="299"/>
                      </a:lnTo>
                      <a:lnTo>
                        <a:pt x="1937" y="299"/>
                      </a:lnTo>
                      <a:lnTo>
                        <a:pt x="1937" y="299"/>
                      </a:lnTo>
                      <a:lnTo>
                        <a:pt x="1935" y="300"/>
                      </a:lnTo>
                      <a:lnTo>
                        <a:pt x="1934" y="299"/>
                      </a:lnTo>
                      <a:lnTo>
                        <a:pt x="1931" y="297"/>
                      </a:lnTo>
                      <a:lnTo>
                        <a:pt x="1930" y="296"/>
                      </a:lnTo>
                      <a:lnTo>
                        <a:pt x="1930" y="296"/>
                      </a:lnTo>
                      <a:lnTo>
                        <a:pt x="1926" y="296"/>
                      </a:lnTo>
                      <a:lnTo>
                        <a:pt x="1926" y="295"/>
                      </a:lnTo>
                      <a:lnTo>
                        <a:pt x="1926" y="293"/>
                      </a:lnTo>
                      <a:lnTo>
                        <a:pt x="1925" y="292"/>
                      </a:lnTo>
                      <a:lnTo>
                        <a:pt x="1923" y="292"/>
                      </a:lnTo>
                      <a:lnTo>
                        <a:pt x="1922" y="290"/>
                      </a:lnTo>
                      <a:lnTo>
                        <a:pt x="1921" y="290"/>
                      </a:lnTo>
                      <a:lnTo>
                        <a:pt x="1921" y="288"/>
                      </a:lnTo>
                      <a:lnTo>
                        <a:pt x="1920" y="287"/>
                      </a:lnTo>
                      <a:lnTo>
                        <a:pt x="1920" y="283"/>
                      </a:lnTo>
                      <a:lnTo>
                        <a:pt x="1920" y="282"/>
                      </a:lnTo>
                      <a:lnTo>
                        <a:pt x="1920" y="279"/>
                      </a:lnTo>
                      <a:lnTo>
                        <a:pt x="1920" y="278"/>
                      </a:lnTo>
                      <a:lnTo>
                        <a:pt x="1920" y="278"/>
                      </a:lnTo>
                      <a:lnTo>
                        <a:pt x="1920" y="276"/>
                      </a:lnTo>
                      <a:lnTo>
                        <a:pt x="1920" y="275"/>
                      </a:lnTo>
                      <a:lnTo>
                        <a:pt x="1920" y="275"/>
                      </a:lnTo>
                      <a:lnTo>
                        <a:pt x="1918" y="275"/>
                      </a:lnTo>
                      <a:lnTo>
                        <a:pt x="1918" y="274"/>
                      </a:lnTo>
                      <a:lnTo>
                        <a:pt x="1918" y="274"/>
                      </a:lnTo>
                      <a:lnTo>
                        <a:pt x="1918" y="273"/>
                      </a:lnTo>
                      <a:lnTo>
                        <a:pt x="1917" y="273"/>
                      </a:lnTo>
                      <a:lnTo>
                        <a:pt x="1917" y="271"/>
                      </a:lnTo>
                      <a:lnTo>
                        <a:pt x="1917" y="271"/>
                      </a:lnTo>
                      <a:lnTo>
                        <a:pt x="1917" y="270"/>
                      </a:lnTo>
                      <a:lnTo>
                        <a:pt x="1916" y="270"/>
                      </a:lnTo>
                      <a:lnTo>
                        <a:pt x="1916" y="265"/>
                      </a:lnTo>
                      <a:lnTo>
                        <a:pt x="1913" y="266"/>
                      </a:lnTo>
                      <a:lnTo>
                        <a:pt x="1912" y="266"/>
                      </a:lnTo>
                      <a:lnTo>
                        <a:pt x="1910" y="267"/>
                      </a:lnTo>
                      <a:lnTo>
                        <a:pt x="1908" y="267"/>
                      </a:lnTo>
                      <a:lnTo>
                        <a:pt x="1908" y="259"/>
                      </a:lnTo>
                      <a:lnTo>
                        <a:pt x="1908" y="259"/>
                      </a:lnTo>
                      <a:lnTo>
                        <a:pt x="1908" y="257"/>
                      </a:lnTo>
                      <a:lnTo>
                        <a:pt x="1908" y="257"/>
                      </a:lnTo>
                      <a:lnTo>
                        <a:pt x="1908" y="257"/>
                      </a:lnTo>
                      <a:lnTo>
                        <a:pt x="1908" y="255"/>
                      </a:lnTo>
                      <a:lnTo>
                        <a:pt x="1906" y="254"/>
                      </a:lnTo>
                      <a:lnTo>
                        <a:pt x="1905" y="253"/>
                      </a:lnTo>
                      <a:lnTo>
                        <a:pt x="1905" y="250"/>
                      </a:lnTo>
                      <a:lnTo>
                        <a:pt x="1904" y="250"/>
                      </a:lnTo>
                      <a:lnTo>
                        <a:pt x="1903" y="252"/>
                      </a:lnTo>
                      <a:lnTo>
                        <a:pt x="1901" y="255"/>
                      </a:lnTo>
                      <a:lnTo>
                        <a:pt x="1900" y="255"/>
                      </a:lnTo>
                      <a:lnTo>
                        <a:pt x="1901" y="258"/>
                      </a:lnTo>
                      <a:lnTo>
                        <a:pt x="1900" y="258"/>
                      </a:lnTo>
                      <a:lnTo>
                        <a:pt x="1900" y="259"/>
                      </a:lnTo>
                      <a:lnTo>
                        <a:pt x="1897" y="259"/>
                      </a:lnTo>
                      <a:lnTo>
                        <a:pt x="1896" y="259"/>
                      </a:lnTo>
                      <a:lnTo>
                        <a:pt x="1896" y="261"/>
                      </a:lnTo>
                      <a:lnTo>
                        <a:pt x="1895" y="261"/>
                      </a:lnTo>
                      <a:lnTo>
                        <a:pt x="1895" y="262"/>
                      </a:lnTo>
                      <a:lnTo>
                        <a:pt x="1893" y="261"/>
                      </a:lnTo>
                      <a:lnTo>
                        <a:pt x="1893" y="258"/>
                      </a:lnTo>
                      <a:lnTo>
                        <a:pt x="1897" y="258"/>
                      </a:lnTo>
                      <a:lnTo>
                        <a:pt x="1897" y="257"/>
                      </a:lnTo>
                      <a:lnTo>
                        <a:pt x="1899" y="255"/>
                      </a:lnTo>
                      <a:lnTo>
                        <a:pt x="1899" y="254"/>
                      </a:lnTo>
                      <a:lnTo>
                        <a:pt x="1897" y="254"/>
                      </a:lnTo>
                      <a:lnTo>
                        <a:pt x="1897" y="250"/>
                      </a:lnTo>
                      <a:lnTo>
                        <a:pt x="1899" y="249"/>
                      </a:lnTo>
                      <a:lnTo>
                        <a:pt x="1899" y="246"/>
                      </a:lnTo>
                      <a:lnTo>
                        <a:pt x="1900" y="246"/>
                      </a:lnTo>
                      <a:lnTo>
                        <a:pt x="1900" y="244"/>
                      </a:lnTo>
                      <a:lnTo>
                        <a:pt x="1901" y="244"/>
                      </a:lnTo>
                      <a:lnTo>
                        <a:pt x="1903" y="236"/>
                      </a:lnTo>
                      <a:lnTo>
                        <a:pt x="1900" y="236"/>
                      </a:lnTo>
                      <a:lnTo>
                        <a:pt x="1897" y="241"/>
                      </a:lnTo>
                      <a:lnTo>
                        <a:pt x="1896" y="241"/>
                      </a:lnTo>
                      <a:lnTo>
                        <a:pt x="1896" y="242"/>
                      </a:lnTo>
                      <a:lnTo>
                        <a:pt x="1895" y="242"/>
                      </a:lnTo>
                      <a:lnTo>
                        <a:pt x="1895" y="244"/>
                      </a:lnTo>
                      <a:lnTo>
                        <a:pt x="1892" y="244"/>
                      </a:lnTo>
                      <a:lnTo>
                        <a:pt x="1892" y="244"/>
                      </a:lnTo>
                      <a:lnTo>
                        <a:pt x="1891" y="245"/>
                      </a:lnTo>
                      <a:lnTo>
                        <a:pt x="1891" y="245"/>
                      </a:lnTo>
                      <a:lnTo>
                        <a:pt x="1891" y="246"/>
                      </a:lnTo>
                      <a:lnTo>
                        <a:pt x="1889" y="246"/>
                      </a:lnTo>
                      <a:lnTo>
                        <a:pt x="1888" y="248"/>
                      </a:lnTo>
                      <a:lnTo>
                        <a:pt x="1887" y="248"/>
                      </a:lnTo>
                      <a:lnTo>
                        <a:pt x="1887" y="250"/>
                      </a:lnTo>
                      <a:lnTo>
                        <a:pt x="1887" y="250"/>
                      </a:lnTo>
                      <a:lnTo>
                        <a:pt x="1885" y="252"/>
                      </a:lnTo>
                      <a:lnTo>
                        <a:pt x="1884" y="253"/>
                      </a:lnTo>
                      <a:lnTo>
                        <a:pt x="1883" y="253"/>
                      </a:lnTo>
                      <a:lnTo>
                        <a:pt x="1883" y="253"/>
                      </a:lnTo>
                      <a:lnTo>
                        <a:pt x="1883" y="253"/>
                      </a:lnTo>
                      <a:lnTo>
                        <a:pt x="1882" y="253"/>
                      </a:lnTo>
                      <a:lnTo>
                        <a:pt x="1882" y="253"/>
                      </a:lnTo>
                      <a:lnTo>
                        <a:pt x="1882" y="252"/>
                      </a:lnTo>
                      <a:lnTo>
                        <a:pt x="1880" y="252"/>
                      </a:lnTo>
                      <a:lnTo>
                        <a:pt x="1880" y="250"/>
                      </a:lnTo>
                      <a:lnTo>
                        <a:pt x="1879" y="250"/>
                      </a:lnTo>
                      <a:lnTo>
                        <a:pt x="1880" y="249"/>
                      </a:lnTo>
                      <a:lnTo>
                        <a:pt x="1878" y="248"/>
                      </a:lnTo>
                      <a:lnTo>
                        <a:pt x="1876" y="246"/>
                      </a:lnTo>
                      <a:lnTo>
                        <a:pt x="1876" y="245"/>
                      </a:lnTo>
                      <a:lnTo>
                        <a:pt x="1876" y="242"/>
                      </a:lnTo>
                      <a:lnTo>
                        <a:pt x="1876" y="240"/>
                      </a:lnTo>
                      <a:lnTo>
                        <a:pt x="1876" y="238"/>
                      </a:lnTo>
                      <a:lnTo>
                        <a:pt x="1874" y="238"/>
                      </a:lnTo>
                      <a:lnTo>
                        <a:pt x="1871" y="237"/>
                      </a:lnTo>
                      <a:lnTo>
                        <a:pt x="1870" y="237"/>
                      </a:lnTo>
                      <a:lnTo>
                        <a:pt x="1868" y="235"/>
                      </a:lnTo>
                      <a:lnTo>
                        <a:pt x="1870" y="235"/>
                      </a:lnTo>
                      <a:lnTo>
                        <a:pt x="1870" y="235"/>
                      </a:lnTo>
                      <a:lnTo>
                        <a:pt x="1870" y="233"/>
                      </a:lnTo>
                      <a:lnTo>
                        <a:pt x="1871" y="233"/>
                      </a:lnTo>
                      <a:lnTo>
                        <a:pt x="1871" y="233"/>
                      </a:lnTo>
                      <a:lnTo>
                        <a:pt x="1871" y="232"/>
                      </a:lnTo>
                      <a:lnTo>
                        <a:pt x="1871" y="232"/>
                      </a:lnTo>
                      <a:lnTo>
                        <a:pt x="1871" y="231"/>
                      </a:lnTo>
                      <a:lnTo>
                        <a:pt x="1867" y="231"/>
                      </a:lnTo>
                      <a:lnTo>
                        <a:pt x="1867" y="228"/>
                      </a:lnTo>
                      <a:lnTo>
                        <a:pt x="1866" y="227"/>
                      </a:lnTo>
                      <a:lnTo>
                        <a:pt x="1866" y="227"/>
                      </a:lnTo>
                      <a:lnTo>
                        <a:pt x="1865" y="225"/>
                      </a:lnTo>
                      <a:lnTo>
                        <a:pt x="1863" y="225"/>
                      </a:lnTo>
                      <a:lnTo>
                        <a:pt x="1863" y="225"/>
                      </a:lnTo>
                      <a:lnTo>
                        <a:pt x="1863" y="227"/>
                      </a:lnTo>
                      <a:lnTo>
                        <a:pt x="1862" y="227"/>
                      </a:lnTo>
                      <a:lnTo>
                        <a:pt x="1862" y="227"/>
                      </a:lnTo>
                      <a:lnTo>
                        <a:pt x="1861" y="225"/>
                      </a:lnTo>
                      <a:lnTo>
                        <a:pt x="1858" y="224"/>
                      </a:lnTo>
                      <a:lnTo>
                        <a:pt x="1858" y="224"/>
                      </a:lnTo>
                      <a:lnTo>
                        <a:pt x="1858" y="224"/>
                      </a:lnTo>
                      <a:lnTo>
                        <a:pt x="1858" y="224"/>
                      </a:lnTo>
                      <a:lnTo>
                        <a:pt x="1858" y="224"/>
                      </a:lnTo>
                      <a:lnTo>
                        <a:pt x="1857" y="224"/>
                      </a:lnTo>
                      <a:lnTo>
                        <a:pt x="1855" y="224"/>
                      </a:lnTo>
                      <a:lnTo>
                        <a:pt x="1855" y="225"/>
                      </a:lnTo>
                      <a:lnTo>
                        <a:pt x="1851" y="225"/>
                      </a:lnTo>
                      <a:lnTo>
                        <a:pt x="1851" y="224"/>
                      </a:lnTo>
                      <a:lnTo>
                        <a:pt x="1851" y="221"/>
                      </a:lnTo>
                      <a:lnTo>
                        <a:pt x="1848" y="221"/>
                      </a:lnTo>
                      <a:lnTo>
                        <a:pt x="1845" y="220"/>
                      </a:lnTo>
                      <a:lnTo>
                        <a:pt x="1842" y="219"/>
                      </a:lnTo>
                      <a:lnTo>
                        <a:pt x="1842" y="220"/>
                      </a:lnTo>
                      <a:lnTo>
                        <a:pt x="1841" y="221"/>
                      </a:lnTo>
                      <a:lnTo>
                        <a:pt x="1838" y="221"/>
                      </a:lnTo>
                      <a:lnTo>
                        <a:pt x="1838" y="221"/>
                      </a:lnTo>
                      <a:lnTo>
                        <a:pt x="1838" y="220"/>
                      </a:lnTo>
                      <a:lnTo>
                        <a:pt x="1834" y="220"/>
                      </a:lnTo>
                      <a:lnTo>
                        <a:pt x="1834" y="221"/>
                      </a:lnTo>
                      <a:lnTo>
                        <a:pt x="1833" y="221"/>
                      </a:lnTo>
                      <a:lnTo>
                        <a:pt x="1833" y="221"/>
                      </a:lnTo>
                      <a:lnTo>
                        <a:pt x="1827" y="223"/>
                      </a:lnTo>
                      <a:lnTo>
                        <a:pt x="1827" y="223"/>
                      </a:lnTo>
                      <a:lnTo>
                        <a:pt x="1825" y="223"/>
                      </a:lnTo>
                      <a:lnTo>
                        <a:pt x="1825" y="224"/>
                      </a:lnTo>
                      <a:lnTo>
                        <a:pt x="1821" y="223"/>
                      </a:lnTo>
                      <a:lnTo>
                        <a:pt x="1821" y="224"/>
                      </a:lnTo>
                      <a:lnTo>
                        <a:pt x="1817" y="224"/>
                      </a:lnTo>
                      <a:lnTo>
                        <a:pt x="1817" y="225"/>
                      </a:lnTo>
                      <a:lnTo>
                        <a:pt x="1813" y="227"/>
                      </a:lnTo>
                      <a:lnTo>
                        <a:pt x="1813" y="227"/>
                      </a:lnTo>
                      <a:lnTo>
                        <a:pt x="1812" y="227"/>
                      </a:lnTo>
                      <a:lnTo>
                        <a:pt x="1812" y="227"/>
                      </a:lnTo>
                      <a:lnTo>
                        <a:pt x="1804" y="228"/>
                      </a:lnTo>
                      <a:lnTo>
                        <a:pt x="1804" y="228"/>
                      </a:lnTo>
                      <a:lnTo>
                        <a:pt x="1796" y="228"/>
                      </a:lnTo>
                      <a:lnTo>
                        <a:pt x="1796" y="229"/>
                      </a:lnTo>
                      <a:lnTo>
                        <a:pt x="1795" y="231"/>
                      </a:lnTo>
                      <a:lnTo>
                        <a:pt x="1795" y="232"/>
                      </a:lnTo>
                      <a:lnTo>
                        <a:pt x="1794" y="232"/>
                      </a:lnTo>
                      <a:lnTo>
                        <a:pt x="1794" y="232"/>
                      </a:lnTo>
                      <a:lnTo>
                        <a:pt x="1791" y="232"/>
                      </a:lnTo>
                      <a:lnTo>
                        <a:pt x="1790" y="233"/>
                      </a:lnTo>
                      <a:lnTo>
                        <a:pt x="1790" y="235"/>
                      </a:lnTo>
                      <a:lnTo>
                        <a:pt x="1789" y="236"/>
                      </a:lnTo>
                      <a:lnTo>
                        <a:pt x="1785" y="236"/>
                      </a:lnTo>
                      <a:lnTo>
                        <a:pt x="1785" y="236"/>
                      </a:lnTo>
                      <a:lnTo>
                        <a:pt x="1782" y="237"/>
                      </a:lnTo>
                      <a:lnTo>
                        <a:pt x="1782" y="238"/>
                      </a:lnTo>
                      <a:lnTo>
                        <a:pt x="1781" y="240"/>
                      </a:lnTo>
                      <a:lnTo>
                        <a:pt x="1781" y="241"/>
                      </a:lnTo>
                      <a:lnTo>
                        <a:pt x="1778" y="241"/>
                      </a:lnTo>
                      <a:lnTo>
                        <a:pt x="1778" y="242"/>
                      </a:lnTo>
                      <a:lnTo>
                        <a:pt x="1778" y="242"/>
                      </a:lnTo>
                      <a:lnTo>
                        <a:pt x="1778" y="244"/>
                      </a:lnTo>
                      <a:lnTo>
                        <a:pt x="1778" y="244"/>
                      </a:lnTo>
                      <a:lnTo>
                        <a:pt x="1778" y="244"/>
                      </a:lnTo>
                      <a:lnTo>
                        <a:pt x="1777" y="245"/>
                      </a:lnTo>
                      <a:lnTo>
                        <a:pt x="1777" y="245"/>
                      </a:lnTo>
                      <a:lnTo>
                        <a:pt x="1774" y="245"/>
                      </a:lnTo>
                      <a:lnTo>
                        <a:pt x="1774" y="245"/>
                      </a:lnTo>
                      <a:lnTo>
                        <a:pt x="1774" y="245"/>
                      </a:lnTo>
                      <a:lnTo>
                        <a:pt x="1773" y="246"/>
                      </a:lnTo>
                      <a:lnTo>
                        <a:pt x="1772" y="245"/>
                      </a:lnTo>
                      <a:lnTo>
                        <a:pt x="1772" y="244"/>
                      </a:lnTo>
                      <a:lnTo>
                        <a:pt x="1770" y="244"/>
                      </a:lnTo>
                      <a:lnTo>
                        <a:pt x="1769" y="245"/>
                      </a:lnTo>
                      <a:lnTo>
                        <a:pt x="1768" y="245"/>
                      </a:lnTo>
                      <a:lnTo>
                        <a:pt x="1765" y="245"/>
                      </a:lnTo>
                      <a:lnTo>
                        <a:pt x="1765" y="246"/>
                      </a:lnTo>
                      <a:lnTo>
                        <a:pt x="1762" y="245"/>
                      </a:lnTo>
                      <a:lnTo>
                        <a:pt x="1762" y="245"/>
                      </a:lnTo>
                      <a:lnTo>
                        <a:pt x="1761" y="245"/>
                      </a:lnTo>
                      <a:lnTo>
                        <a:pt x="1760" y="246"/>
                      </a:lnTo>
                      <a:lnTo>
                        <a:pt x="1760" y="246"/>
                      </a:lnTo>
                      <a:lnTo>
                        <a:pt x="1760" y="245"/>
                      </a:lnTo>
                      <a:lnTo>
                        <a:pt x="1757" y="245"/>
                      </a:lnTo>
                      <a:lnTo>
                        <a:pt x="1756" y="245"/>
                      </a:lnTo>
                      <a:lnTo>
                        <a:pt x="1753" y="245"/>
                      </a:lnTo>
                      <a:lnTo>
                        <a:pt x="1751" y="245"/>
                      </a:lnTo>
                      <a:lnTo>
                        <a:pt x="1751" y="245"/>
                      </a:lnTo>
                      <a:lnTo>
                        <a:pt x="1751" y="246"/>
                      </a:lnTo>
                      <a:lnTo>
                        <a:pt x="1751" y="246"/>
                      </a:lnTo>
                      <a:lnTo>
                        <a:pt x="1749" y="246"/>
                      </a:lnTo>
                      <a:lnTo>
                        <a:pt x="1747" y="246"/>
                      </a:lnTo>
                      <a:lnTo>
                        <a:pt x="1747" y="246"/>
                      </a:lnTo>
                      <a:lnTo>
                        <a:pt x="1745" y="246"/>
                      </a:lnTo>
                      <a:lnTo>
                        <a:pt x="1745" y="248"/>
                      </a:lnTo>
                      <a:lnTo>
                        <a:pt x="1744" y="248"/>
                      </a:lnTo>
                      <a:lnTo>
                        <a:pt x="1743" y="248"/>
                      </a:lnTo>
                      <a:lnTo>
                        <a:pt x="1741" y="248"/>
                      </a:lnTo>
                      <a:lnTo>
                        <a:pt x="1740" y="248"/>
                      </a:lnTo>
                      <a:lnTo>
                        <a:pt x="1740" y="249"/>
                      </a:lnTo>
                      <a:lnTo>
                        <a:pt x="1740" y="250"/>
                      </a:lnTo>
                      <a:lnTo>
                        <a:pt x="1740" y="252"/>
                      </a:lnTo>
                      <a:lnTo>
                        <a:pt x="1739" y="253"/>
                      </a:lnTo>
                      <a:lnTo>
                        <a:pt x="1736" y="253"/>
                      </a:lnTo>
                      <a:lnTo>
                        <a:pt x="1736" y="250"/>
                      </a:lnTo>
                      <a:lnTo>
                        <a:pt x="1735" y="250"/>
                      </a:lnTo>
                      <a:lnTo>
                        <a:pt x="1735" y="250"/>
                      </a:lnTo>
                      <a:lnTo>
                        <a:pt x="1735" y="250"/>
                      </a:lnTo>
                      <a:lnTo>
                        <a:pt x="1734" y="250"/>
                      </a:lnTo>
                      <a:lnTo>
                        <a:pt x="1734" y="252"/>
                      </a:lnTo>
                      <a:lnTo>
                        <a:pt x="1734" y="252"/>
                      </a:lnTo>
                      <a:lnTo>
                        <a:pt x="1732" y="252"/>
                      </a:lnTo>
                      <a:lnTo>
                        <a:pt x="1731" y="254"/>
                      </a:lnTo>
                      <a:lnTo>
                        <a:pt x="1728" y="257"/>
                      </a:lnTo>
                      <a:lnTo>
                        <a:pt x="1728" y="257"/>
                      </a:lnTo>
                      <a:lnTo>
                        <a:pt x="1727" y="257"/>
                      </a:lnTo>
                      <a:lnTo>
                        <a:pt x="1726" y="258"/>
                      </a:lnTo>
                      <a:lnTo>
                        <a:pt x="1726" y="258"/>
                      </a:lnTo>
                      <a:lnTo>
                        <a:pt x="1726" y="258"/>
                      </a:lnTo>
                      <a:lnTo>
                        <a:pt x="1722" y="258"/>
                      </a:lnTo>
                      <a:lnTo>
                        <a:pt x="1722" y="257"/>
                      </a:lnTo>
                      <a:lnTo>
                        <a:pt x="1718" y="257"/>
                      </a:lnTo>
                      <a:lnTo>
                        <a:pt x="1717" y="258"/>
                      </a:lnTo>
                      <a:lnTo>
                        <a:pt x="1717" y="258"/>
                      </a:lnTo>
                      <a:lnTo>
                        <a:pt x="1715" y="258"/>
                      </a:lnTo>
                      <a:lnTo>
                        <a:pt x="1715" y="257"/>
                      </a:lnTo>
                      <a:lnTo>
                        <a:pt x="1715" y="257"/>
                      </a:lnTo>
                      <a:lnTo>
                        <a:pt x="1711" y="257"/>
                      </a:lnTo>
                      <a:lnTo>
                        <a:pt x="1711" y="255"/>
                      </a:lnTo>
                      <a:lnTo>
                        <a:pt x="1710" y="254"/>
                      </a:lnTo>
                      <a:lnTo>
                        <a:pt x="1709" y="253"/>
                      </a:lnTo>
                      <a:lnTo>
                        <a:pt x="1709" y="253"/>
                      </a:lnTo>
                      <a:lnTo>
                        <a:pt x="1709" y="252"/>
                      </a:lnTo>
                      <a:lnTo>
                        <a:pt x="1707" y="252"/>
                      </a:lnTo>
                      <a:lnTo>
                        <a:pt x="1707" y="250"/>
                      </a:lnTo>
                      <a:lnTo>
                        <a:pt x="1706" y="250"/>
                      </a:lnTo>
                      <a:lnTo>
                        <a:pt x="1705" y="250"/>
                      </a:lnTo>
                      <a:lnTo>
                        <a:pt x="1704" y="250"/>
                      </a:lnTo>
                      <a:lnTo>
                        <a:pt x="1702" y="249"/>
                      </a:lnTo>
                      <a:lnTo>
                        <a:pt x="1701" y="248"/>
                      </a:lnTo>
                      <a:lnTo>
                        <a:pt x="1701" y="245"/>
                      </a:lnTo>
                      <a:lnTo>
                        <a:pt x="1700" y="242"/>
                      </a:lnTo>
                      <a:lnTo>
                        <a:pt x="1701" y="242"/>
                      </a:lnTo>
                      <a:lnTo>
                        <a:pt x="1701" y="242"/>
                      </a:lnTo>
                      <a:lnTo>
                        <a:pt x="1702" y="242"/>
                      </a:lnTo>
                      <a:lnTo>
                        <a:pt x="1704" y="244"/>
                      </a:lnTo>
                      <a:lnTo>
                        <a:pt x="1705" y="245"/>
                      </a:lnTo>
                      <a:lnTo>
                        <a:pt x="1705" y="244"/>
                      </a:lnTo>
                      <a:lnTo>
                        <a:pt x="1706" y="242"/>
                      </a:lnTo>
                      <a:lnTo>
                        <a:pt x="1706" y="241"/>
                      </a:lnTo>
                      <a:lnTo>
                        <a:pt x="1706" y="238"/>
                      </a:lnTo>
                      <a:lnTo>
                        <a:pt x="1706" y="237"/>
                      </a:lnTo>
                      <a:lnTo>
                        <a:pt x="1706" y="237"/>
                      </a:lnTo>
                      <a:lnTo>
                        <a:pt x="1706" y="232"/>
                      </a:lnTo>
                      <a:lnTo>
                        <a:pt x="1707" y="232"/>
                      </a:lnTo>
                      <a:lnTo>
                        <a:pt x="1707" y="231"/>
                      </a:lnTo>
                      <a:lnTo>
                        <a:pt x="1707" y="231"/>
                      </a:lnTo>
                      <a:lnTo>
                        <a:pt x="1707" y="229"/>
                      </a:lnTo>
                      <a:lnTo>
                        <a:pt x="1707" y="228"/>
                      </a:lnTo>
                      <a:lnTo>
                        <a:pt x="1706" y="228"/>
                      </a:lnTo>
                      <a:lnTo>
                        <a:pt x="1706" y="225"/>
                      </a:lnTo>
                      <a:lnTo>
                        <a:pt x="1707" y="225"/>
                      </a:lnTo>
                      <a:lnTo>
                        <a:pt x="1707" y="224"/>
                      </a:lnTo>
                      <a:lnTo>
                        <a:pt x="1707" y="224"/>
                      </a:lnTo>
                      <a:lnTo>
                        <a:pt x="1707" y="223"/>
                      </a:lnTo>
                      <a:lnTo>
                        <a:pt x="1706" y="220"/>
                      </a:lnTo>
                      <a:lnTo>
                        <a:pt x="1706" y="219"/>
                      </a:lnTo>
                      <a:lnTo>
                        <a:pt x="1705" y="218"/>
                      </a:lnTo>
                      <a:lnTo>
                        <a:pt x="1706" y="215"/>
                      </a:lnTo>
                      <a:lnTo>
                        <a:pt x="1705" y="215"/>
                      </a:lnTo>
                      <a:lnTo>
                        <a:pt x="1705" y="211"/>
                      </a:lnTo>
                      <a:lnTo>
                        <a:pt x="1704" y="210"/>
                      </a:lnTo>
                      <a:lnTo>
                        <a:pt x="1704" y="207"/>
                      </a:lnTo>
                      <a:lnTo>
                        <a:pt x="1702" y="207"/>
                      </a:lnTo>
                      <a:lnTo>
                        <a:pt x="1702" y="204"/>
                      </a:lnTo>
                      <a:lnTo>
                        <a:pt x="1702" y="204"/>
                      </a:lnTo>
                      <a:lnTo>
                        <a:pt x="1701" y="202"/>
                      </a:lnTo>
                      <a:lnTo>
                        <a:pt x="1702" y="199"/>
                      </a:lnTo>
                      <a:lnTo>
                        <a:pt x="1702" y="198"/>
                      </a:lnTo>
                      <a:lnTo>
                        <a:pt x="1704" y="197"/>
                      </a:lnTo>
                      <a:lnTo>
                        <a:pt x="1702" y="194"/>
                      </a:lnTo>
                      <a:lnTo>
                        <a:pt x="1701" y="194"/>
                      </a:lnTo>
                      <a:lnTo>
                        <a:pt x="1701" y="191"/>
                      </a:lnTo>
                      <a:lnTo>
                        <a:pt x="1700" y="191"/>
                      </a:lnTo>
                      <a:lnTo>
                        <a:pt x="1698" y="190"/>
                      </a:lnTo>
                      <a:lnTo>
                        <a:pt x="1698" y="189"/>
                      </a:lnTo>
                      <a:lnTo>
                        <a:pt x="1700" y="187"/>
                      </a:lnTo>
                      <a:lnTo>
                        <a:pt x="1700" y="186"/>
                      </a:lnTo>
                      <a:lnTo>
                        <a:pt x="1698" y="186"/>
                      </a:lnTo>
                      <a:lnTo>
                        <a:pt x="1694" y="182"/>
                      </a:lnTo>
                      <a:lnTo>
                        <a:pt x="1694" y="182"/>
                      </a:lnTo>
                      <a:lnTo>
                        <a:pt x="1694" y="178"/>
                      </a:lnTo>
                      <a:lnTo>
                        <a:pt x="1694" y="178"/>
                      </a:lnTo>
                      <a:lnTo>
                        <a:pt x="1694" y="178"/>
                      </a:lnTo>
                      <a:lnTo>
                        <a:pt x="1694" y="177"/>
                      </a:lnTo>
                      <a:lnTo>
                        <a:pt x="1693" y="177"/>
                      </a:lnTo>
                      <a:lnTo>
                        <a:pt x="1693" y="173"/>
                      </a:lnTo>
                      <a:lnTo>
                        <a:pt x="1692" y="172"/>
                      </a:lnTo>
                      <a:lnTo>
                        <a:pt x="1692" y="170"/>
                      </a:lnTo>
                      <a:lnTo>
                        <a:pt x="1688" y="168"/>
                      </a:lnTo>
                      <a:lnTo>
                        <a:pt x="1688" y="166"/>
                      </a:lnTo>
                      <a:lnTo>
                        <a:pt x="1685" y="165"/>
                      </a:lnTo>
                      <a:lnTo>
                        <a:pt x="1684" y="156"/>
                      </a:lnTo>
                      <a:lnTo>
                        <a:pt x="1685" y="156"/>
                      </a:lnTo>
                      <a:lnTo>
                        <a:pt x="1685" y="157"/>
                      </a:lnTo>
                      <a:lnTo>
                        <a:pt x="1685" y="159"/>
                      </a:lnTo>
                      <a:lnTo>
                        <a:pt x="1687" y="160"/>
                      </a:lnTo>
                      <a:lnTo>
                        <a:pt x="1687" y="163"/>
                      </a:lnTo>
                      <a:lnTo>
                        <a:pt x="1688" y="163"/>
                      </a:lnTo>
                      <a:lnTo>
                        <a:pt x="1688" y="165"/>
                      </a:lnTo>
                      <a:lnTo>
                        <a:pt x="1689" y="166"/>
                      </a:lnTo>
                      <a:lnTo>
                        <a:pt x="1690" y="166"/>
                      </a:lnTo>
                      <a:lnTo>
                        <a:pt x="1690" y="165"/>
                      </a:lnTo>
                      <a:lnTo>
                        <a:pt x="1690" y="165"/>
                      </a:lnTo>
                      <a:lnTo>
                        <a:pt x="1690" y="163"/>
                      </a:lnTo>
                      <a:lnTo>
                        <a:pt x="1689" y="161"/>
                      </a:lnTo>
                      <a:lnTo>
                        <a:pt x="1688" y="159"/>
                      </a:lnTo>
                      <a:lnTo>
                        <a:pt x="1688" y="156"/>
                      </a:lnTo>
                      <a:lnTo>
                        <a:pt x="1689" y="156"/>
                      </a:lnTo>
                      <a:lnTo>
                        <a:pt x="1689" y="160"/>
                      </a:lnTo>
                      <a:lnTo>
                        <a:pt x="1690" y="160"/>
                      </a:lnTo>
                      <a:lnTo>
                        <a:pt x="1692" y="160"/>
                      </a:lnTo>
                      <a:lnTo>
                        <a:pt x="1693" y="161"/>
                      </a:lnTo>
                      <a:lnTo>
                        <a:pt x="1693" y="157"/>
                      </a:lnTo>
                      <a:lnTo>
                        <a:pt x="1692" y="155"/>
                      </a:lnTo>
                      <a:lnTo>
                        <a:pt x="1690" y="152"/>
                      </a:lnTo>
                      <a:lnTo>
                        <a:pt x="1690" y="151"/>
                      </a:lnTo>
                      <a:lnTo>
                        <a:pt x="1692" y="149"/>
                      </a:lnTo>
                      <a:lnTo>
                        <a:pt x="1692" y="149"/>
                      </a:lnTo>
                      <a:lnTo>
                        <a:pt x="1690" y="149"/>
                      </a:lnTo>
                      <a:lnTo>
                        <a:pt x="1690" y="147"/>
                      </a:lnTo>
                      <a:lnTo>
                        <a:pt x="1690" y="146"/>
                      </a:lnTo>
                      <a:lnTo>
                        <a:pt x="1689" y="143"/>
                      </a:lnTo>
                      <a:lnTo>
                        <a:pt x="1688" y="143"/>
                      </a:lnTo>
                      <a:lnTo>
                        <a:pt x="1687" y="142"/>
                      </a:lnTo>
                      <a:lnTo>
                        <a:pt x="1685" y="140"/>
                      </a:lnTo>
                      <a:lnTo>
                        <a:pt x="1685" y="139"/>
                      </a:lnTo>
                      <a:lnTo>
                        <a:pt x="1685" y="139"/>
                      </a:lnTo>
                      <a:lnTo>
                        <a:pt x="1685" y="138"/>
                      </a:lnTo>
                      <a:lnTo>
                        <a:pt x="1688" y="138"/>
                      </a:lnTo>
                      <a:lnTo>
                        <a:pt x="1688" y="138"/>
                      </a:lnTo>
                      <a:lnTo>
                        <a:pt x="1688" y="136"/>
                      </a:lnTo>
                      <a:lnTo>
                        <a:pt x="1689" y="135"/>
                      </a:lnTo>
                      <a:lnTo>
                        <a:pt x="1690" y="134"/>
                      </a:lnTo>
                      <a:lnTo>
                        <a:pt x="1690" y="130"/>
                      </a:lnTo>
                      <a:lnTo>
                        <a:pt x="1689" y="129"/>
                      </a:lnTo>
                      <a:lnTo>
                        <a:pt x="1689" y="129"/>
                      </a:lnTo>
                      <a:lnTo>
                        <a:pt x="1690" y="127"/>
                      </a:lnTo>
                      <a:lnTo>
                        <a:pt x="1690" y="127"/>
                      </a:lnTo>
                      <a:lnTo>
                        <a:pt x="1690" y="126"/>
                      </a:lnTo>
                      <a:lnTo>
                        <a:pt x="1690" y="126"/>
                      </a:lnTo>
                      <a:lnTo>
                        <a:pt x="1689" y="125"/>
                      </a:lnTo>
                      <a:lnTo>
                        <a:pt x="1689" y="125"/>
                      </a:lnTo>
                      <a:lnTo>
                        <a:pt x="1688" y="123"/>
                      </a:lnTo>
                      <a:lnTo>
                        <a:pt x="1688" y="122"/>
                      </a:lnTo>
                      <a:lnTo>
                        <a:pt x="1689" y="121"/>
                      </a:lnTo>
                      <a:lnTo>
                        <a:pt x="1689" y="121"/>
                      </a:lnTo>
                      <a:lnTo>
                        <a:pt x="1689" y="119"/>
                      </a:lnTo>
                      <a:lnTo>
                        <a:pt x="1690" y="119"/>
                      </a:lnTo>
                      <a:lnTo>
                        <a:pt x="1690" y="117"/>
                      </a:lnTo>
                      <a:lnTo>
                        <a:pt x="1690" y="117"/>
                      </a:lnTo>
                      <a:lnTo>
                        <a:pt x="1692" y="115"/>
                      </a:lnTo>
                      <a:lnTo>
                        <a:pt x="1692" y="115"/>
                      </a:lnTo>
                      <a:lnTo>
                        <a:pt x="1692" y="115"/>
                      </a:lnTo>
                      <a:lnTo>
                        <a:pt x="1693" y="115"/>
                      </a:lnTo>
                      <a:lnTo>
                        <a:pt x="1692" y="118"/>
                      </a:lnTo>
                      <a:lnTo>
                        <a:pt x="1692" y="118"/>
                      </a:lnTo>
                      <a:lnTo>
                        <a:pt x="1692" y="121"/>
                      </a:lnTo>
                      <a:lnTo>
                        <a:pt x="1693" y="121"/>
                      </a:lnTo>
                      <a:lnTo>
                        <a:pt x="1693" y="119"/>
                      </a:lnTo>
                      <a:lnTo>
                        <a:pt x="1694" y="119"/>
                      </a:lnTo>
                      <a:lnTo>
                        <a:pt x="1696" y="118"/>
                      </a:lnTo>
                      <a:lnTo>
                        <a:pt x="1697" y="118"/>
                      </a:lnTo>
                      <a:lnTo>
                        <a:pt x="1698" y="117"/>
                      </a:lnTo>
                      <a:lnTo>
                        <a:pt x="1698" y="115"/>
                      </a:lnTo>
                      <a:lnTo>
                        <a:pt x="1702" y="113"/>
                      </a:lnTo>
                      <a:lnTo>
                        <a:pt x="1702" y="111"/>
                      </a:lnTo>
                      <a:lnTo>
                        <a:pt x="1705" y="111"/>
                      </a:lnTo>
                      <a:lnTo>
                        <a:pt x="1705" y="109"/>
                      </a:lnTo>
                      <a:lnTo>
                        <a:pt x="1706" y="109"/>
                      </a:lnTo>
                      <a:lnTo>
                        <a:pt x="1711" y="104"/>
                      </a:lnTo>
                      <a:lnTo>
                        <a:pt x="1715" y="105"/>
                      </a:lnTo>
                      <a:lnTo>
                        <a:pt x="1718" y="101"/>
                      </a:lnTo>
                      <a:lnTo>
                        <a:pt x="1719" y="101"/>
                      </a:lnTo>
                      <a:lnTo>
                        <a:pt x="1719" y="102"/>
                      </a:lnTo>
                      <a:lnTo>
                        <a:pt x="1727" y="101"/>
                      </a:lnTo>
                      <a:lnTo>
                        <a:pt x="1728" y="100"/>
                      </a:lnTo>
                      <a:lnTo>
                        <a:pt x="1732" y="98"/>
                      </a:lnTo>
                      <a:lnTo>
                        <a:pt x="1732" y="98"/>
                      </a:lnTo>
                      <a:lnTo>
                        <a:pt x="1734" y="96"/>
                      </a:lnTo>
                      <a:lnTo>
                        <a:pt x="1735" y="94"/>
                      </a:lnTo>
                      <a:lnTo>
                        <a:pt x="1735" y="93"/>
                      </a:lnTo>
                      <a:lnTo>
                        <a:pt x="1736" y="93"/>
                      </a:lnTo>
                      <a:lnTo>
                        <a:pt x="1736" y="93"/>
                      </a:lnTo>
                      <a:lnTo>
                        <a:pt x="1738" y="93"/>
                      </a:lnTo>
                      <a:lnTo>
                        <a:pt x="1739" y="93"/>
                      </a:lnTo>
                      <a:lnTo>
                        <a:pt x="1740" y="93"/>
                      </a:lnTo>
                      <a:lnTo>
                        <a:pt x="1741" y="93"/>
                      </a:lnTo>
                      <a:lnTo>
                        <a:pt x="1741" y="92"/>
                      </a:lnTo>
                      <a:lnTo>
                        <a:pt x="1745" y="92"/>
                      </a:lnTo>
                      <a:lnTo>
                        <a:pt x="1745" y="91"/>
                      </a:lnTo>
                      <a:lnTo>
                        <a:pt x="1749" y="91"/>
                      </a:lnTo>
                      <a:lnTo>
                        <a:pt x="1749" y="91"/>
                      </a:lnTo>
                      <a:lnTo>
                        <a:pt x="1752" y="91"/>
                      </a:lnTo>
                      <a:lnTo>
                        <a:pt x="1752" y="89"/>
                      </a:lnTo>
                      <a:lnTo>
                        <a:pt x="1753" y="89"/>
                      </a:lnTo>
                      <a:lnTo>
                        <a:pt x="1753" y="89"/>
                      </a:lnTo>
                      <a:lnTo>
                        <a:pt x="1755" y="89"/>
                      </a:lnTo>
                      <a:lnTo>
                        <a:pt x="1759" y="85"/>
                      </a:lnTo>
                      <a:lnTo>
                        <a:pt x="1759" y="85"/>
                      </a:lnTo>
                      <a:lnTo>
                        <a:pt x="1759" y="83"/>
                      </a:lnTo>
                      <a:lnTo>
                        <a:pt x="1761" y="81"/>
                      </a:lnTo>
                      <a:lnTo>
                        <a:pt x="1761" y="80"/>
                      </a:lnTo>
                      <a:lnTo>
                        <a:pt x="1762" y="79"/>
                      </a:lnTo>
                      <a:lnTo>
                        <a:pt x="1764" y="77"/>
                      </a:lnTo>
                      <a:lnTo>
                        <a:pt x="1766" y="77"/>
                      </a:lnTo>
                      <a:lnTo>
                        <a:pt x="1766" y="76"/>
                      </a:lnTo>
                      <a:lnTo>
                        <a:pt x="1766" y="75"/>
                      </a:lnTo>
                      <a:lnTo>
                        <a:pt x="1764" y="74"/>
                      </a:lnTo>
                      <a:lnTo>
                        <a:pt x="1765" y="71"/>
                      </a:lnTo>
                      <a:lnTo>
                        <a:pt x="1766" y="71"/>
                      </a:lnTo>
                      <a:lnTo>
                        <a:pt x="1766" y="64"/>
                      </a:lnTo>
                      <a:lnTo>
                        <a:pt x="1766" y="64"/>
                      </a:lnTo>
                      <a:lnTo>
                        <a:pt x="1766" y="63"/>
                      </a:lnTo>
                      <a:lnTo>
                        <a:pt x="1768" y="63"/>
                      </a:lnTo>
                      <a:lnTo>
                        <a:pt x="1768" y="62"/>
                      </a:lnTo>
                      <a:lnTo>
                        <a:pt x="1768" y="62"/>
                      </a:lnTo>
                      <a:lnTo>
                        <a:pt x="1769" y="60"/>
                      </a:lnTo>
                      <a:lnTo>
                        <a:pt x="1772" y="59"/>
                      </a:lnTo>
                      <a:lnTo>
                        <a:pt x="1772" y="57"/>
                      </a:lnTo>
                      <a:lnTo>
                        <a:pt x="1773" y="58"/>
                      </a:lnTo>
                      <a:lnTo>
                        <a:pt x="1774" y="63"/>
                      </a:lnTo>
                      <a:lnTo>
                        <a:pt x="1774" y="63"/>
                      </a:lnTo>
                      <a:lnTo>
                        <a:pt x="1774" y="64"/>
                      </a:lnTo>
                      <a:lnTo>
                        <a:pt x="1776" y="64"/>
                      </a:lnTo>
                      <a:lnTo>
                        <a:pt x="1777" y="67"/>
                      </a:lnTo>
                      <a:lnTo>
                        <a:pt x="1777" y="67"/>
                      </a:lnTo>
                      <a:lnTo>
                        <a:pt x="1777" y="64"/>
                      </a:lnTo>
                      <a:lnTo>
                        <a:pt x="1779" y="64"/>
                      </a:lnTo>
                      <a:lnTo>
                        <a:pt x="1779" y="63"/>
                      </a:lnTo>
                      <a:lnTo>
                        <a:pt x="1781" y="63"/>
                      </a:lnTo>
                      <a:lnTo>
                        <a:pt x="1781" y="63"/>
                      </a:lnTo>
                      <a:lnTo>
                        <a:pt x="1778" y="60"/>
                      </a:lnTo>
                      <a:lnTo>
                        <a:pt x="1778" y="59"/>
                      </a:lnTo>
                      <a:lnTo>
                        <a:pt x="1778" y="57"/>
                      </a:lnTo>
                      <a:lnTo>
                        <a:pt x="1778" y="54"/>
                      </a:lnTo>
                      <a:lnTo>
                        <a:pt x="1779" y="53"/>
                      </a:lnTo>
                      <a:lnTo>
                        <a:pt x="1781" y="53"/>
                      </a:lnTo>
                      <a:lnTo>
                        <a:pt x="1782" y="53"/>
                      </a:lnTo>
                      <a:lnTo>
                        <a:pt x="1782" y="54"/>
                      </a:lnTo>
                      <a:lnTo>
                        <a:pt x="1783" y="54"/>
                      </a:lnTo>
                      <a:lnTo>
                        <a:pt x="1783" y="55"/>
                      </a:lnTo>
                      <a:lnTo>
                        <a:pt x="1783" y="55"/>
                      </a:lnTo>
                      <a:lnTo>
                        <a:pt x="1785" y="55"/>
                      </a:lnTo>
                      <a:lnTo>
                        <a:pt x="1785" y="55"/>
                      </a:lnTo>
                      <a:lnTo>
                        <a:pt x="1785" y="55"/>
                      </a:lnTo>
                      <a:lnTo>
                        <a:pt x="1786" y="54"/>
                      </a:lnTo>
                      <a:lnTo>
                        <a:pt x="1786" y="53"/>
                      </a:lnTo>
                      <a:lnTo>
                        <a:pt x="1787" y="53"/>
                      </a:lnTo>
                      <a:lnTo>
                        <a:pt x="1787" y="50"/>
                      </a:lnTo>
                      <a:lnTo>
                        <a:pt x="1786" y="49"/>
                      </a:lnTo>
                      <a:lnTo>
                        <a:pt x="1786" y="46"/>
                      </a:lnTo>
                      <a:lnTo>
                        <a:pt x="1789" y="46"/>
                      </a:lnTo>
                      <a:lnTo>
                        <a:pt x="1789" y="45"/>
                      </a:lnTo>
                      <a:lnTo>
                        <a:pt x="1791" y="45"/>
                      </a:lnTo>
                      <a:lnTo>
                        <a:pt x="1791" y="46"/>
                      </a:lnTo>
                      <a:lnTo>
                        <a:pt x="1794" y="46"/>
                      </a:lnTo>
                      <a:lnTo>
                        <a:pt x="1793" y="45"/>
                      </a:lnTo>
                      <a:lnTo>
                        <a:pt x="1793" y="45"/>
                      </a:lnTo>
                      <a:lnTo>
                        <a:pt x="1791" y="42"/>
                      </a:lnTo>
                      <a:lnTo>
                        <a:pt x="1795" y="42"/>
                      </a:lnTo>
                      <a:lnTo>
                        <a:pt x="1795" y="41"/>
                      </a:lnTo>
                      <a:lnTo>
                        <a:pt x="1794" y="39"/>
                      </a:lnTo>
                      <a:lnTo>
                        <a:pt x="1794" y="38"/>
                      </a:lnTo>
                      <a:lnTo>
                        <a:pt x="1796" y="38"/>
                      </a:lnTo>
                      <a:lnTo>
                        <a:pt x="1796" y="37"/>
                      </a:lnTo>
                      <a:lnTo>
                        <a:pt x="1796" y="37"/>
                      </a:lnTo>
                      <a:lnTo>
                        <a:pt x="1796" y="37"/>
                      </a:lnTo>
                      <a:lnTo>
                        <a:pt x="1796" y="36"/>
                      </a:lnTo>
                      <a:lnTo>
                        <a:pt x="1796" y="36"/>
                      </a:lnTo>
                      <a:lnTo>
                        <a:pt x="1796" y="36"/>
                      </a:lnTo>
                      <a:lnTo>
                        <a:pt x="1796" y="36"/>
                      </a:lnTo>
                      <a:lnTo>
                        <a:pt x="1796" y="36"/>
                      </a:lnTo>
                      <a:lnTo>
                        <a:pt x="1798" y="34"/>
                      </a:lnTo>
                      <a:lnTo>
                        <a:pt x="1798" y="34"/>
                      </a:lnTo>
                      <a:lnTo>
                        <a:pt x="1798" y="37"/>
                      </a:lnTo>
                      <a:lnTo>
                        <a:pt x="1799" y="37"/>
                      </a:lnTo>
                      <a:lnTo>
                        <a:pt x="1799" y="37"/>
                      </a:lnTo>
                      <a:lnTo>
                        <a:pt x="1799" y="37"/>
                      </a:lnTo>
                      <a:lnTo>
                        <a:pt x="1800" y="37"/>
                      </a:lnTo>
                      <a:lnTo>
                        <a:pt x="1800" y="36"/>
                      </a:lnTo>
                      <a:lnTo>
                        <a:pt x="1800" y="33"/>
                      </a:lnTo>
                      <a:lnTo>
                        <a:pt x="1802" y="30"/>
                      </a:lnTo>
                      <a:lnTo>
                        <a:pt x="1802" y="33"/>
                      </a:lnTo>
                      <a:lnTo>
                        <a:pt x="1803" y="33"/>
                      </a:lnTo>
                      <a:lnTo>
                        <a:pt x="1803" y="32"/>
                      </a:lnTo>
                      <a:lnTo>
                        <a:pt x="1804" y="30"/>
                      </a:lnTo>
                      <a:lnTo>
                        <a:pt x="1807" y="29"/>
                      </a:lnTo>
                      <a:lnTo>
                        <a:pt x="1811" y="30"/>
                      </a:lnTo>
                      <a:lnTo>
                        <a:pt x="1811" y="32"/>
                      </a:lnTo>
                      <a:lnTo>
                        <a:pt x="1812" y="33"/>
                      </a:lnTo>
                      <a:lnTo>
                        <a:pt x="1813" y="34"/>
                      </a:lnTo>
                      <a:lnTo>
                        <a:pt x="1815" y="36"/>
                      </a:lnTo>
                      <a:lnTo>
                        <a:pt x="1816" y="36"/>
                      </a:lnTo>
                      <a:lnTo>
                        <a:pt x="1816" y="38"/>
                      </a:lnTo>
                      <a:lnTo>
                        <a:pt x="1817" y="38"/>
                      </a:lnTo>
                      <a:lnTo>
                        <a:pt x="1817" y="41"/>
                      </a:lnTo>
                      <a:lnTo>
                        <a:pt x="1816" y="42"/>
                      </a:lnTo>
                      <a:lnTo>
                        <a:pt x="1816" y="45"/>
                      </a:lnTo>
                      <a:lnTo>
                        <a:pt x="1816" y="47"/>
                      </a:lnTo>
                      <a:lnTo>
                        <a:pt x="1819" y="46"/>
                      </a:lnTo>
                      <a:lnTo>
                        <a:pt x="1819" y="41"/>
                      </a:lnTo>
                      <a:lnTo>
                        <a:pt x="1820" y="41"/>
                      </a:lnTo>
                      <a:lnTo>
                        <a:pt x="1820" y="41"/>
                      </a:lnTo>
                      <a:lnTo>
                        <a:pt x="1821" y="39"/>
                      </a:lnTo>
                      <a:lnTo>
                        <a:pt x="1823" y="41"/>
                      </a:lnTo>
                      <a:lnTo>
                        <a:pt x="1824" y="41"/>
                      </a:lnTo>
                      <a:lnTo>
                        <a:pt x="1825" y="41"/>
                      </a:lnTo>
                      <a:lnTo>
                        <a:pt x="1827" y="42"/>
                      </a:lnTo>
                      <a:lnTo>
                        <a:pt x="1827" y="43"/>
                      </a:lnTo>
                      <a:lnTo>
                        <a:pt x="1828" y="42"/>
                      </a:lnTo>
                      <a:lnTo>
                        <a:pt x="1829" y="42"/>
                      </a:lnTo>
                      <a:lnTo>
                        <a:pt x="1829" y="42"/>
                      </a:lnTo>
                      <a:lnTo>
                        <a:pt x="1829" y="43"/>
                      </a:lnTo>
                      <a:lnTo>
                        <a:pt x="1831" y="43"/>
                      </a:lnTo>
                      <a:lnTo>
                        <a:pt x="1832" y="43"/>
                      </a:lnTo>
                      <a:lnTo>
                        <a:pt x="1832" y="41"/>
                      </a:lnTo>
                      <a:lnTo>
                        <a:pt x="1829" y="39"/>
                      </a:lnTo>
                      <a:lnTo>
                        <a:pt x="1829" y="37"/>
                      </a:lnTo>
                      <a:lnTo>
                        <a:pt x="1828" y="33"/>
                      </a:lnTo>
                      <a:lnTo>
                        <a:pt x="1829" y="33"/>
                      </a:lnTo>
                      <a:lnTo>
                        <a:pt x="1829" y="33"/>
                      </a:lnTo>
                      <a:lnTo>
                        <a:pt x="1831" y="33"/>
                      </a:lnTo>
                      <a:lnTo>
                        <a:pt x="1832" y="33"/>
                      </a:lnTo>
                      <a:lnTo>
                        <a:pt x="1832" y="33"/>
                      </a:lnTo>
                      <a:lnTo>
                        <a:pt x="1833" y="30"/>
                      </a:lnTo>
                      <a:lnTo>
                        <a:pt x="1833" y="29"/>
                      </a:lnTo>
                      <a:lnTo>
                        <a:pt x="1833" y="26"/>
                      </a:lnTo>
                      <a:lnTo>
                        <a:pt x="1834" y="26"/>
                      </a:lnTo>
                      <a:lnTo>
                        <a:pt x="1834" y="26"/>
                      </a:lnTo>
                      <a:lnTo>
                        <a:pt x="1834" y="26"/>
                      </a:lnTo>
                      <a:lnTo>
                        <a:pt x="1836" y="26"/>
                      </a:lnTo>
                      <a:lnTo>
                        <a:pt x="1836" y="26"/>
                      </a:lnTo>
                      <a:lnTo>
                        <a:pt x="1837" y="26"/>
                      </a:lnTo>
                      <a:lnTo>
                        <a:pt x="1837" y="26"/>
                      </a:lnTo>
                      <a:lnTo>
                        <a:pt x="1838" y="26"/>
                      </a:lnTo>
                      <a:lnTo>
                        <a:pt x="1838" y="26"/>
                      </a:lnTo>
                      <a:lnTo>
                        <a:pt x="1838" y="26"/>
                      </a:lnTo>
                      <a:lnTo>
                        <a:pt x="1838" y="26"/>
                      </a:lnTo>
                      <a:lnTo>
                        <a:pt x="1838" y="26"/>
                      </a:lnTo>
                      <a:lnTo>
                        <a:pt x="1838" y="25"/>
                      </a:lnTo>
                      <a:lnTo>
                        <a:pt x="1837" y="24"/>
                      </a:lnTo>
                      <a:lnTo>
                        <a:pt x="1836" y="22"/>
                      </a:lnTo>
                      <a:lnTo>
                        <a:pt x="1836" y="20"/>
                      </a:lnTo>
                      <a:lnTo>
                        <a:pt x="1837" y="20"/>
                      </a:lnTo>
                      <a:lnTo>
                        <a:pt x="1838" y="19"/>
                      </a:lnTo>
                      <a:lnTo>
                        <a:pt x="1840" y="17"/>
                      </a:lnTo>
                      <a:lnTo>
                        <a:pt x="1838" y="17"/>
                      </a:lnTo>
                      <a:lnTo>
                        <a:pt x="1838" y="15"/>
                      </a:lnTo>
                      <a:lnTo>
                        <a:pt x="1840" y="16"/>
                      </a:lnTo>
                      <a:lnTo>
                        <a:pt x="1841" y="16"/>
                      </a:lnTo>
                      <a:lnTo>
                        <a:pt x="1841" y="17"/>
                      </a:lnTo>
                      <a:lnTo>
                        <a:pt x="1842" y="17"/>
                      </a:lnTo>
                      <a:lnTo>
                        <a:pt x="1842" y="16"/>
                      </a:lnTo>
                      <a:lnTo>
                        <a:pt x="1842" y="16"/>
                      </a:lnTo>
                      <a:lnTo>
                        <a:pt x="1844" y="15"/>
                      </a:lnTo>
                      <a:lnTo>
                        <a:pt x="1845" y="15"/>
                      </a:lnTo>
                      <a:lnTo>
                        <a:pt x="1845" y="13"/>
                      </a:lnTo>
                      <a:lnTo>
                        <a:pt x="1846" y="13"/>
                      </a:lnTo>
                      <a:lnTo>
                        <a:pt x="1846" y="16"/>
                      </a:lnTo>
                      <a:lnTo>
                        <a:pt x="1846" y="16"/>
                      </a:lnTo>
                      <a:lnTo>
                        <a:pt x="1848" y="15"/>
                      </a:lnTo>
                      <a:lnTo>
                        <a:pt x="1849" y="15"/>
                      </a:lnTo>
                      <a:lnTo>
                        <a:pt x="1851" y="15"/>
                      </a:lnTo>
                      <a:lnTo>
                        <a:pt x="1853" y="16"/>
                      </a:lnTo>
                      <a:lnTo>
                        <a:pt x="1855" y="16"/>
                      </a:lnTo>
                      <a:lnTo>
                        <a:pt x="1857" y="16"/>
                      </a:lnTo>
                      <a:lnTo>
                        <a:pt x="1857" y="17"/>
                      </a:lnTo>
                      <a:lnTo>
                        <a:pt x="1857" y="17"/>
                      </a:lnTo>
                      <a:lnTo>
                        <a:pt x="1857" y="16"/>
                      </a:lnTo>
                      <a:lnTo>
                        <a:pt x="1858" y="16"/>
                      </a:lnTo>
                      <a:lnTo>
                        <a:pt x="1858" y="15"/>
                      </a:lnTo>
                      <a:lnTo>
                        <a:pt x="1859" y="15"/>
                      </a:lnTo>
                      <a:lnTo>
                        <a:pt x="1859" y="12"/>
                      </a:lnTo>
                      <a:lnTo>
                        <a:pt x="1858" y="11"/>
                      </a:lnTo>
                      <a:lnTo>
                        <a:pt x="1858" y="9"/>
                      </a:lnTo>
                      <a:lnTo>
                        <a:pt x="1854" y="8"/>
                      </a:lnTo>
                      <a:lnTo>
                        <a:pt x="1853" y="7"/>
                      </a:lnTo>
                      <a:lnTo>
                        <a:pt x="1850" y="4"/>
                      </a:lnTo>
                      <a:lnTo>
                        <a:pt x="1851" y="4"/>
                      </a:lnTo>
                      <a:lnTo>
                        <a:pt x="1853" y="4"/>
                      </a:lnTo>
                      <a:lnTo>
                        <a:pt x="1854" y="4"/>
                      </a:lnTo>
                      <a:lnTo>
                        <a:pt x="1854" y="4"/>
                      </a:lnTo>
                      <a:lnTo>
                        <a:pt x="1854" y="4"/>
                      </a:lnTo>
                      <a:lnTo>
                        <a:pt x="1854" y="5"/>
                      </a:lnTo>
                      <a:lnTo>
                        <a:pt x="1855" y="5"/>
                      </a:lnTo>
                      <a:lnTo>
                        <a:pt x="1857" y="5"/>
                      </a:lnTo>
                      <a:lnTo>
                        <a:pt x="1857" y="4"/>
                      </a:lnTo>
                      <a:lnTo>
                        <a:pt x="1857" y="5"/>
                      </a:lnTo>
                      <a:lnTo>
                        <a:pt x="1858" y="5"/>
                      </a:lnTo>
                      <a:lnTo>
                        <a:pt x="1858" y="7"/>
                      </a:lnTo>
                      <a:lnTo>
                        <a:pt x="1858" y="7"/>
                      </a:lnTo>
                      <a:lnTo>
                        <a:pt x="1859" y="9"/>
                      </a:lnTo>
                      <a:lnTo>
                        <a:pt x="1863" y="8"/>
                      </a:lnTo>
                      <a:lnTo>
                        <a:pt x="1863" y="7"/>
                      </a:lnTo>
                      <a:lnTo>
                        <a:pt x="1865" y="7"/>
                      </a:lnTo>
                      <a:lnTo>
                        <a:pt x="1866" y="9"/>
                      </a:lnTo>
                      <a:lnTo>
                        <a:pt x="1867" y="9"/>
                      </a:lnTo>
                      <a:lnTo>
                        <a:pt x="1867" y="11"/>
                      </a:lnTo>
                      <a:lnTo>
                        <a:pt x="1871" y="9"/>
                      </a:lnTo>
                      <a:lnTo>
                        <a:pt x="1872" y="12"/>
                      </a:lnTo>
                      <a:lnTo>
                        <a:pt x="1872" y="12"/>
                      </a:lnTo>
                      <a:lnTo>
                        <a:pt x="1874" y="12"/>
                      </a:lnTo>
                      <a:lnTo>
                        <a:pt x="1876" y="11"/>
                      </a:lnTo>
                      <a:lnTo>
                        <a:pt x="1878" y="11"/>
                      </a:lnTo>
                      <a:lnTo>
                        <a:pt x="1878" y="12"/>
                      </a:lnTo>
                      <a:lnTo>
                        <a:pt x="1879" y="13"/>
                      </a:lnTo>
                      <a:lnTo>
                        <a:pt x="1880" y="12"/>
                      </a:lnTo>
                      <a:lnTo>
                        <a:pt x="1880" y="12"/>
                      </a:lnTo>
                      <a:lnTo>
                        <a:pt x="1882" y="11"/>
                      </a:lnTo>
                      <a:lnTo>
                        <a:pt x="1884" y="11"/>
                      </a:lnTo>
                      <a:lnTo>
                        <a:pt x="1887" y="13"/>
                      </a:lnTo>
                      <a:lnTo>
                        <a:pt x="1889" y="15"/>
                      </a:lnTo>
                      <a:lnTo>
                        <a:pt x="1889" y="13"/>
                      </a:lnTo>
                      <a:lnTo>
                        <a:pt x="1891" y="13"/>
                      </a:lnTo>
                      <a:lnTo>
                        <a:pt x="1892" y="12"/>
                      </a:lnTo>
                      <a:lnTo>
                        <a:pt x="1895" y="11"/>
                      </a:lnTo>
                      <a:lnTo>
                        <a:pt x="1895" y="12"/>
                      </a:lnTo>
                      <a:lnTo>
                        <a:pt x="1893" y="12"/>
                      </a:lnTo>
                      <a:lnTo>
                        <a:pt x="1895" y="15"/>
                      </a:lnTo>
                      <a:lnTo>
                        <a:pt x="1896" y="15"/>
                      </a:lnTo>
                      <a:lnTo>
                        <a:pt x="1896" y="17"/>
                      </a:lnTo>
                      <a:lnTo>
                        <a:pt x="1895" y="17"/>
                      </a:lnTo>
                      <a:lnTo>
                        <a:pt x="1893" y="19"/>
                      </a:lnTo>
                      <a:lnTo>
                        <a:pt x="1892" y="19"/>
                      </a:lnTo>
                      <a:lnTo>
                        <a:pt x="1891" y="20"/>
                      </a:lnTo>
                      <a:lnTo>
                        <a:pt x="1891" y="20"/>
                      </a:lnTo>
                      <a:lnTo>
                        <a:pt x="1891" y="21"/>
                      </a:lnTo>
                      <a:lnTo>
                        <a:pt x="1892" y="22"/>
                      </a:lnTo>
                      <a:lnTo>
                        <a:pt x="1892" y="24"/>
                      </a:lnTo>
                      <a:lnTo>
                        <a:pt x="1892" y="26"/>
                      </a:lnTo>
                      <a:lnTo>
                        <a:pt x="1891" y="26"/>
                      </a:lnTo>
                      <a:lnTo>
                        <a:pt x="1889" y="25"/>
                      </a:lnTo>
                      <a:lnTo>
                        <a:pt x="1888" y="25"/>
                      </a:lnTo>
                      <a:lnTo>
                        <a:pt x="1885" y="25"/>
                      </a:lnTo>
                      <a:lnTo>
                        <a:pt x="1885" y="28"/>
                      </a:lnTo>
                      <a:lnTo>
                        <a:pt x="1887" y="28"/>
                      </a:lnTo>
                      <a:lnTo>
                        <a:pt x="1885" y="34"/>
                      </a:lnTo>
                      <a:lnTo>
                        <a:pt x="1884" y="34"/>
                      </a:lnTo>
                      <a:lnTo>
                        <a:pt x="1884" y="37"/>
                      </a:lnTo>
                      <a:lnTo>
                        <a:pt x="1884" y="38"/>
                      </a:lnTo>
                      <a:lnTo>
                        <a:pt x="1884" y="41"/>
                      </a:lnTo>
                      <a:lnTo>
                        <a:pt x="1883" y="43"/>
                      </a:lnTo>
                      <a:lnTo>
                        <a:pt x="1884" y="43"/>
                      </a:lnTo>
                      <a:lnTo>
                        <a:pt x="1884" y="45"/>
                      </a:lnTo>
                      <a:lnTo>
                        <a:pt x="1885" y="45"/>
                      </a:lnTo>
                      <a:lnTo>
                        <a:pt x="1887" y="46"/>
                      </a:lnTo>
                      <a:lnTo>
                        <a:pt x="1889" y="46"/>
                      </a:lnTo>
                      <a:lnTo>
                        <a:pt x="1889" y="47"/>
                      </a:lnTo>
                      <a:lnTo>
                        <a:pt x="1891" y="47"/>
                      </a:lnTo>
                      <a:lnTo>
                        <a:pt x="1893" y="51"/>
                      </a:lnTo>
                      <a:lnTo>
                        <a:pt x="1896" y="51"/>
                      </a:lnTo>
                      <a:lnTo>
                        <a:pt x="1896" y="51"/>
                      </a:lnTo>
                      <a:lnTo>
                        <a:pt x="1899" y="51"/>
                      </a:lnTo>
                      <a:lnTo>
                        <a:pt x="1900" y="54"/>
                      </a:lnTo>
                      <a:lnTo>
                        <a:pt x="1905" y="55"/>
                      </a:lnTo>
                      <a:lnTo>
                        <a:pt x="1905" y="55"/>
                      </a:lnTo>
                      <a:lnTo>
                        <a:pt x="1906" y="57"/>
                      </a:lnTo>
                      <a:lnTo>
                        <a:pt x="1906" y="58"/>
                      </a:lnTo>
                      <a:lnTo>
                        <a:pt x="1908" y="59"/>
                      </a:lnTo>
                      <a:lnTo>
                        <a:pt x="1910" y="60"/>
                      </a:lnTo>
                      <a:lnTo>
                        <a:pt x="1912" y="62"/>
                      </a:lnTo>
                      <a:lnTo>
                        <a:pt x="1913" y="63"/>
                      </a:lnTo>
                      <a:lnTo>
                        <a:pt x="1917" y="64"/>
                      </a:lnTo>
                      <a:lnTo>
                        <a:pt x="1917" y="66"/>
                      </a:lnTo>
                      <a:lnTo>
                        <a:pt x="1918" y="66"/>
                      </a:lnTo>
                      <a:lnTo>
                        <a:pt x="1918" y="68"/>
                      </a:lnTo>
                      <a:lnTo>
                        <a:pt x="1920" y="68"/>
                      </a:lnTo>
                      <a:lnTo>
                        <a:pt x="1920" y="70"/>
                      </a:lnTo>
                      <a:lnTo>
                        <a:pt x="1921" y="72"/>
                      </a:lnTo>
                      <a:lnTo>
                        <a:pt x="1922" y="72"/>
                      </a:lnTo>
                      <a:lnTo>
                        <a:pt x="1926" y="71"/>
                      </a:lnTo>
                      <a:lnTo>
                        <a:pt x="1931" y="71"/>
                      </a:lnTo>
                      <a:lnTo>
                        <a:pt x="1931" y="66"/>
                      </a:lnTo>
                      <a:lnTo>
                        <a:pt x="1933" y="63"/>
                      </a:lnTo>
                      <a:lnTo>
                        <a:pt x="1934" y="62"/>
                      </a:lnTo>
                      <a:lnTo>
                        <a:pt x="1934" y="60"/>
                      </a:lnTo>
                      <a:lnTo>
                        <a:pt x="1933" y="59"/>
                      </a:lnTo>
                      <a:lnTo>
                        <a:pt x="1933" y="58"/>
                      </a:lnTo>
                      <a:lnTo>
                        <a:pt x="1934" y="58"/>
                      </a:lnTo>
                      <a:lnTo>
                        <a:pt x="1934" y="57"/>
                      </a:lnTo>
                      <a:lnTo>
                        <a:pt x="1935" y="55"/>
                      </a:lnTo>
                      <a:lnTo>
                        <a:pt x="1935" y="54"/>
                      </a:lnTo>
                      <a:lnTo>
                        <a:pt x="1935" y="54"/>
                      </a:lnTo>
                      <a:lnTo>
                        <a:pt x="1935" y="53"/>
                      </a:lnTo>
                      <a:lnTo>
                        <a:pt x="1937" y="53"/>
                      </a:lnTo>
                      <a:lnTo>
                        <a:pt x="1937" y="47"/>
                      </a:lnTo>
                      <a:lnTo>
                        <a:pt x="1938" y="46"/>
                      </a:lnTo>
                      <a:lnTo>
                        <a:pt x="1938" y="45"/>
                      </a:lnTo>
                      <a:lnTo>
                        <a:pt x="1938" y="45"/>
                      </a:lnTo>
                      <a:lnTo>
                        <a:pt x="1938" y="45"/>
                      </a:lnTo>
                      <a:lnTo>
                        <a:pt x="1938" y="45"/>
                      </a:lnTo>
                      <a:lnTo>
                        <a:pt x="1938" y="42"/>
                      </a:lnTo>
                      <a:lnTo>
                        <a:pt x="1937" y="42"/>
                      </a:lnTo>
                      <a:lnTo>
                        <a:pt x="1935" y="29"/>
                      </a:lnTo>
                      <a:lnTo>
                        <a:pt x="1937" y="29"/>
                      </a:lnTo>
                      <a:lnTo>
                        <a:pt x="1937" y="28"/>
                      </a:lnTo>
                      <a:lnTo>
                        <a:pt x="1937" y="28"/>
                      </a:lnTo>
                      <a:lnTo>
                        <a:pt x="1937" y="26"/>
                      </a:lnTo>
                      <a:lnTo>
                        <a:pt x="1938" y="26"/>
                      </a:lnTo>
                      <a:lnTo>
                        <a:pt x="1938" y="22"/>
                      </a:lnTo>
                      <a:lnTo>
                        <a:pt x="1938" y="22"/>
                      </a:lnTo>
                      <a:lnTo>
                        <a:pt x="1938" y="16"/>
                      </a:lnTo>
                      <a:lnTo>
                        <a:pt x="1938" y="16"/>
                      </a:lnTo>
                      <a:lnTo>
                        <a:pt x="1938" y="16"/>
                      </a:lnTo>
                      <a:lnTo>
                        <a:pt x="1937" y="15"/>
                      </a:lnTo>
                      <a:lnTo>
                        <a:pt x="1938" y="15"/>
                      </a:lnTo>
                      <a:lnTo>
                        <a:pt x="1938" y="12"/>
                      </a:lnTo>
                      <a:lnTo>
                        <a:pt x="1939" y="11"/>
                      </a:lnTo>
                      <a:lnTo>
                        <a:pt x="1940" y="2"/>
                      </a:lnTo>
                      <a:lnTo>
                        <a:pt x="1944"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20">
                  <a:extLst>
                    <a:ext uri="{FF2B5EF4-FFF2-40B4-BE49-F238E27FC236}">
                      <a16:creationId xmlns:a16="http://schemas.microsoft.com/office/drawing/2014/main" xmlns="" id="{7D4217F2-E6FE-4E66-BE38-DCFF916DE416}"/>
                    </a:ext>
                  </a:extLst>
                </p:cNvPr>
                <p:cNvSpPr>
                  <a:spLocks noEditPoints="1"/>
                </p:cNvSpPr>
                <p:nvPr/>
              </p:nvSpPr>
              <p:spPr bwMode="auto">
                <a:xfrm>
                  <a:off x="6378575" y="2881767"/>
                  <a:ext cx="1733550" cy="176213"/>
                </a:xfrm>
                <a:custGeom>
                  <a:avLst/>
                  <a:gdLst>
                    <a:gd name="T0" fmla="*/ 1084 w 1092"/>
                    <a:gd name="T1" fmla="*/ 105 h 111"/>
                    <a:gd name="T2" fmla="*/ 725 w 1092"/>
                    <a:gd name="T3" fmla="*/ 102 h 111"/>
                    <a:gd name="T4" fmla="*/ 1079 w 1092"/>
                    <a:gd name="T5" fmla="*/ 99 h 111"/>
                    <a:gd name="T6" fmla="*/ 1080 w 1092"/>
                    <a:gd name="T7" fmla="*/ 90 h 111"/>
                    <a:gd name="T8" fmla="*/ 778 w 1092"/>
                    <a:gd name="T9" fmla="*/ 88 h 111"/>
                    <a:gd name="T10" fmla="*/ 762 w 1092"/>
                    <a:gd name="T11" fmla="*/ 99 h 111"/>
                    <a:gd name="T12" fmla="*/ 738 w 1092"/>
                    <a:gd name="T13" fmla="*/ 109 h 111"/>
                    <a:gd name="T14" fmla="*/ 750 w 1092"/>
                    <a:gd name="T15" fmla="*/ 98 h 111"/>
                    <a:gd name="T16" fmla="*/ 754 w 1092"/>
                    <a:gd name="T17" fmla="*/ 85 h 111"/>
                    <a:gd name="T18" fmla="*/ 748 w 1092"/>
                    <a:gd name="T19" fmla="*/ 85 h 111"/>
                    <a:gd name="T20" fmla="*/ 740 w 1092"/>
                    <a:gd name="T21" fmla="*/ 84 h 111"/>
                    <a:gd name="T22" fmla="*/ 723 w 1092"/>
                    <a:gd name="T23" fmla="*/ 88 h 111"/>
                    <a:gd name="T24" fmla="*/ 708 w 1092"/>
                    <a:gd name="T25" fmla="*/ 89 h 111"/>
                    <a:gd name="T26" fmla="*/ 699 w 1092"/>
                    <a:gd name="T27" fmla="*/ 86 h 111"/>
                    <a:gd name="T28" fmla="*/ 1050 w 1092"/>
                    <a:gd name="T29" fmla="*/ 80 h 111"/>
                    <a:gd name="T30" fmla="*/ 772 w 1092"/>
                    <a:gd name="T31" fmla="*/ 78 h 111"/>
                    <a:gd name="T32" fmla="*/ 676 w 1092"/>
                    <a:gd name="T33" fmla="*/ 84 h 111"/>
                    <a:gd name="T34" fmla="*/ 1064 w 1092"/>
                    <a:gd name="T35" fmla="*/ 78 h 111"/>
                    <a:gd name="T36" fmla="*/ 1058 w 1092"/>
                    <a:gd name="T37" fmla="*/ 75 h 111"/>
                    <a:gd name="T38" fmla="*/ 880 w 1092"/>
                    <a:gd name="T39" fmla="*/ 69 h 111"/>
                    <a:gd name="T40" fmla="*/ 657 w 1092"/>
                    <a:gd name="T41" fmla="*/ 59 h 111"/>
                    <a:gd name="T42" fmla="*/ 3 w 1092"/>
                    <a:gd name="T43" fmla="*/ 58 h 111"/>
                    <a:gd name="T44" fmla="*/ 848 w 1092"/>
                    <a:gd name="T45" fmla="*/ 56 h 111"/>
                    <a:gd name="T46" fmla="*/ 842 w 1092"/>
                    <a:gd name="T47" fmla="*/ 67 h 111"/>
                    <a:gd name="T48" fmla="*/ 962 w 1092"/>
                    <a:gd name="T49" fmla="*/ 52 h 111"/>
                    <a:gd name="T50" fmla="*/ 615 w 1092"/>
                    <a:gd name="T51" fmla="*/ 54 h 111"/>
                    <a:gd name="T52" fmla="*/ 643 w 1092"/>
                    <a:gd name="T53" fmla="*/ 56 h 111"/>
                    <a:gd name="T54" fmla="*/ 662 w 1092"/>
                    <a:gd name="T55" fmla="*/ 69 h 111"/>
                    <a:gd name="T56" fmla="*/ 665 w 1092"/>
                    <a:gd name="T57" fmla="*/ 81 h 111"/>
                    <a:gd name="T58" fmla="*/ 647 w 1092"/>
                    <a:gd name="T59" fmla="*/ 76 h 111"/>
                    <a:gd name="T60" fmla="*/ 622 w 1092"/>
                    <a:gd name="T61" fmla="*/ 71 h 111"/>
                    <a:gd name="T62" fmla="*/ 596 w 1092"/>
                    <a:gd name="T63" fmla="*/ 63 h 111"/>
                    <a:gd name="T64" fmla="*/ 1028 w 1092"/>
                    <a:gd name="T65" fmla="*/ 54 h 111"/>
                    <a:gd name="T66" fmla="*/ 1022 w 1092"/>
                    <a:gd name="T67" fmla="*/ 55 h 111"/>
                    <a:gd name="T68" fmla="*/ 742 w 1092"/>
                    <a:gd name="T69" fmla="*/ 48 h 111"/>
                    <a:gd name="T70" fmla="*/ 1003 w 1092"/>
                    <a:gd name="T71" fmla="*/ 39 h 111"/>
                    <a:gd name="T72" fmla="*/ 987 w 1092"/>
                    <a:gd name="T73" fmla="*/ 59 h 111"/>
                    <a:gd name="T74" fmla="*/ 978 w 1092"/>
                    <a:gd name="T75" fmla="*/ 55 h 111"/>
                    <a:gd name="T76" fmla="*/ 994 w 1092"/>
                    <a:gd name="T77" fmla="*/ 48 h 111"/>
                    <a:gd name="T78" fmla="*/ 835 w 1092"/>
                    <a:gd name="T79" fmla="*/ 1 h 111"/>
                    <a:gd name="T80" fmla="*/ 844 w 1092"/>
                    <a:gd name="T81" fmla="*/ 20 h 111"/>
                    <a:gd name="T82" fmla="*/ 857 w 1092"/>
                    <a:gd name="T83" fmla="*/ 25 h 111"/>
                    <a:gd name="T84" fmla="*/ 880 w 1092"/>
                    <a:gd name="T85" fmla="*/ 14 h 111"/>
                    <a:gd name="T86" fmla="*/ 905 w 1092"/>
                    <a:gd name="T87" fmla="*/ 22 h 111"/>
                    <a:gd name="T88" fmla="*/ 932 w 1092"/>
                    <a:gd name="T89" fmla="*/ 35 h 111"/>
                    <a:gd name="T90" fmla="*/ 954 w 1092"/>
                    <a:gd name="T91" fmla="*/ 55 h 111"/>
                    <a:gd name="T92" fmla="*/ 958 w 1092"/>
                    <a:gd name="T93" fmla="*/ 67 h 111"/>
                    <a:gd name="T94" fmla="*/ 966 w 1092"/>
                    <a:gd name="T95" fmla="*/ 81 h 111"/>
                    <a:gd name="T96" fmla="*/ 986 w 1092"/>
                    <a:gd name="T97" fmla="*/ 105 h 111"/>
                    <a:gd name="T98" fmla="*/ 966 w 1092"/>
                    <a:gd name="T99" fmla="*/ 102 h 111"/>
                    <a:gd name="T100" fmla="*/ 943 w 1092"/>
                    <a:gd name="T101" fmla="*/ 80 h 111"/>
                    <a:gd name="T102" fmla="*/ 926 w 1092"/>
                    <a:gd name="T103" fmla="*/ 84 h 111"/>
                    <a:gd name="T104" fmla="*/ 902 w 1092"/>
                    <a:gd name="T105" fmla="*/ 89 h 111"/>
                    <a:gd name="T106" fmla="*/ 875 w 1092"/>
                    <a:gd name="T107" fmla="*/ 78 h 111"/>
                    <a:gd name="T108" fmla="*/ 882 w 1092"/>
                    <a:gd name="T109" fmla="*/ 68 h 111"/>
                    <a:gd name="T110" fmla="*/ 871 w 1092"/>
                    <a:gd name="T111" fmla="*/ 46 h 111"/>
                    <a:gd name="T112" fmla="*/ 840 w 1092"/>
                    <a:gd name="T113" fmla="*/ 31 h 111"/>
                    <a:gd name="T114" fmla="*/ 827 w 1092"/>
                    <a:gd name="T115" fmla="*/ 27 h 111"/>
                    <a:gd name="T116" fmla="*/ 833 w 1092"/>
                    <a:gd name="T117" fmla="*/ 16 h 111"/>
                    <a:gd name="T118" fmla="*/ 816 w 1092"/>
                    <a:gd name="T119" fmla="*/ 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2" h="111">
                      <a:moveTo>
                        <a:pt x="1084" y="105"/>
                      </a:moveTo>
                      <a:lnTo>
                        <a:pt x="1087" y="105"/>
                      </a:lnTo>
                      <a:lnTo>
                        <a:pt x="1088" y="106"/>
                      </a:lnTo>
                      <a:lnTo>
                        <a:pt x="1089" y="107"/>
                      </a:lnTo>
                      <a:lnTo>
                        <a:pt x="1091" y="109"/>
                      </a:lnTo>
                      <a:lnTo>
                        <a:pt x="1091" y="110"/>
                      </a:lnTo>
                      <a:lnTo>
                        <a:pt x="1092" y="111"/>
                      </a:lnTo>
                      <a:lnTo>
                        <a:pt x="1089" y="111"/>
                      </a:lnTo>
                      <a:lnTo>
                        <a:pt x="1088" y="110"/>
                      </a:lnTo>
                      <a:lnTo>
                        <a:pt x="1085" y="109"/>
                      </a:lnTo>
                      <a:lnTo>
                        <a:pt x="1084" y="107"/>
                      </a:lnTo>
                      <a:lnTo>
                        <a:pt x="1084" y="106"/>
                      </a:lnTo>
                      <a:lnTo>
                        <a:pt x="1084" y="106"/>
                      </a:lnTo>
                      <a:lnTo>
                        <a:pt x="1084" y="106"/>
                      </a:lnTo>
                      <a:lnTo>
                        <a:pt x="1084" y="106"/>
                      </a:lnTo>
                      <a:lnTo>
                        <a:pt x="1084" y="106"/>
                      </a:lnTo>
                      <a:lnTo>
                        <a:pt x="1084" y="106"/>
                      </a:lnTo>
                      <a:lnTo>
                        <a:pt x="1084" y="105"/>
                      </a:lnTo>
                      <a:close/>
                      <a:moveTo>
                        <a:pt x="992" y="101"/>
                      </a:moveTo>
                      <a:lnTo>
                        <a:pt x="992" y="101"/>
                      </a:lnTo>
                      <a:lnTo>
                        <a:pt x="992" y="101"/>
                      </a:lnTo>
                      <a:lnTo>
                        <a:pt x="992" y="102"/>
                      </a:lnTo>
                      <a:lnTo>
                        <a:pt x="991" y="102"/>
                      </a:lnTo>
                      <a:lnTo>
                        <a:pt x="991" y="102"/>
                      </a:lnTo>
                      <a:lnTo>
                        <a:pt x="991" y="102"/>
                      </a:lnTo>
                      <a:lnTo>
                        <a:pt x="991" y="101"/>
                      </a:lnTo>
                      <a:lnTo>
                        <a:pt x="991" y="101"/>
                      </a:lnTo>
                      <a:lnTo>
                        <a:pt x="992" y="101"/>
                      </a:lnTo>
                      <a:lnTo>
                        <a:pt x="992" y="101"/>
                      </a:lnTo>
                      <a:close/>
                      <a:moveTo>
                        <a:pt x="712" y="97"/>
                      </a:moveTo>
                      <a:lnTo>
                        <a:pt x="715" y="97"/>
                      </a:lnTo>
                      <a:lnTo>
                        <a:pt x="719" y="98"/>
                      </a:lnTo>
                      <a:lnTo>
                        <a:pt x="719" y="99"/>
                      </a:lnTo>
                      <a:lnTo>
                        <a:pt x="723" y="99"/>
                      </a:lnTo>
                      <a:lnTo>
                        <a:pt x="723" y="101"/>
                      </a:lnTo>
                      <a:lnTo>
                        <a:pt x="725" y="102"/>
                      </a:lnTo>
                      <a:lnTo>
                        <a:pt x="724" y="102"/>
                      </a:lnTo>
                      <a:lnTo>
                        <a:pt x="724" y="105"/>
                      </a:lnTo>
                      <a:lnTo>
                        <a:pt x="717" y="105"/>
                      </a:lnTo>
                      <a:lnTo>
                        <a:pt x="716" y="103"/>
                      </a:lnTo>
                      <a:lnTo>
                        <a:pt x="712" y="101"/>
                      </a:lnTo>
                      <a:lnTo>
                        <a:pt x="708" y="99"/>
                      </a:lnTo>
                      <a:lnTo>
                        <a:pt x="710" y="97"/>
                      </a:lnTo>
                      <a:lnTo>
                        <a:pt x="712" y="97"/>
                      </a:lnTo>
                      <a:close/>
                      <a:moveTo>
                        <a:pt x="1068" y="94"/>
                      </a:moveTo>
                      <a:lnTo>
                        <a:pt x="1070" y="94"/>
                      </a:lnTo>
                      <a:lnTo>
                        <a:pt x="1071" y="96"/>
                      </a:lnTo>
                      <a:lnTo>
                        <a:pt x="1071" y="96"/>
                      </a:lnTo>
                      <a:lnTo>
                        <a:pt x="1075" y="96"/>
                      </a:lnTo>
                      <a:lnTo>
                        <a:pt x="1075" y="97"/>
                      </a:lnTo>
                      <a:lnTo>
                        <a:pt x="1077" y="97"/>
                      </a:lnTo>
                      <a:lnTo>
                        <a:pt x="1077" y="98"/>
                      </a:lnTo>
                      <a:lnTo>
                        <a:pt x="1079" y="98"/>
                      </a:lnTo>
                      <a:lnTo>
                        <a:pt x="1079" y="99"/>
                      </a:lnTo>
                      <a:lnTo>
                        <a:pt x="1076" y="99"/>
                      </a:lnTo>
                      <a:lnTo>
                        <a:pt x="1073" y="99"/>
                      </a:lnTo>
                      <a:lnTo>
                        <a:pt x="1072" y="99"/>
                      </a:lnTo>
                      <a:lnTo>
                        <a:pt x="1070" y="99"/>
                      </a:lnTo>
                      <a:lnTo>
                        <a:pt x="1068" y="98"/>
                      </a:lnTo>
                      <a:lnTo>
                        <a:pt x="1068" y="97"/>
                      </a:lnTo>
                      <a:lnTo>
                        <a:pt x="1067" y="96"/>
                      </a:lnTo>
                      <a:lnTo>
                        <a:pt x="1068" y="96"/>
                      </a:lnTo>
                      <a:lnTo>
                        <a:pt x="1068" y="94"/>
                      </a:lnTo>
                      <a:close/>
                      <a:moveTo>
                        <a:pt x="987" y="94"/>
                      </a:moveTo>
                      <a:lnTo>
                        <a:pt x="990" y="96"/>
                      </a:lnTo>
                      <a:lnTo>
                        <a:pt x="990" y="97"/>
                      </a:lnTo>
                      <a:lnTo>
                        <a:pt x="987" y="97"/>
                      </a:lnTo>
                      <a:lnTo>
                        <a:pt x="987" y="94"/>
                      </a:lnTo>
                      <a:close/>
                      <a:moveTo>
                        <a:pt x="1077" y="86"/>
                      </a:moveTo>
                      <a:lnTo>
                        <a:pt x="1079" y="86"/>
                      </a:lnTo>
                      <a:lnTo>
                        <a:pt x="1080" y="88"/>
                      </a:lnTo>
                      <a:lnTo>
                        <a:pt x="1080" y="90"/>
                      </a:lnTo>
                      <a:lnTo>
                        <a:pt x="1081" y="90"/>
                      </a:lnTo>
                      <a:lnTo>
                        <a:pt x="1081" y="92"/>
                      </a:lnTo>
                      <a:lnTo>
                        <a:pt x="1083" y="93"/>
                      </a:lnTo>
                      <a:lnTo>
                        <a:pt x="1083" y="93"/>
                      </a:lnTo>
                      <a:lnTo>
                        <a:pt x="1083" y="96"/>
                      </a:lnTo>
                      <a:lnTo>
                        <a:pt x="1084" y="96"/>
                      </a:lnTo>
                      <a:lnTo>
                        <a:pt x="1084" y="96"/>
                      </a:lnTo>
                      <a:lnTo>
                        <a:pt x="1081" y="96"/>
                      </a:lnTo>
                      <a:lnTo>
                        <a:pt x="1080" y="94"/>
                      </a:lnTo>
                      <a:lnTo>
                        <a:pt x="1080" y="94"/>
                      </a:lnTo>
                      <a:lnTo>
                        <a:pt x="1080" y="93"/>
                      </a:lnTo>
                      <a:lnTo>
                        <a:pt x="1079" y="93"/>
                      </a:lnTo>
                      <a:lnTo>
                        <a:pt x="1079" y="89"/>
                      </a:lnTo>
                      <a:lnTo>
                        <a:pt x="1077" y="89"/>
                      </a:lnTo>
                      <a:lnTo>
                        <a:pt x="1077" y="86"/>
                      </a:lnTo>
                      <a:close/>
                      <a:moveTo>
                        <a:pt x="780" y="85"/>
                      </a:moveTo>
                      <a:lnTo>
                        <a:pt x="780" y="86"/>
                      </a:lnTo>
                      <a:lnTo>
                        <a:pt x="778" y="88"/>
                      </a:lnTo>
                      <a:lnTo>
                        <a:pt x="776" y="88"/>
                      </a:lnTo>
                      <a:lnTo>
                        <a:pt x="775" y="89"/>
                      </a:lnTo>
                      <a:lnTo>
                        <a:pt x="775" y="90"/>
                      </a:lnTo>
                      <a:lnTo>
                        <a:pt x="772" y="90"/>
                      </a:lnTo>
                      <a:lnTo>
                        <a:pt x="772" y="92"/>
                      </a:lnTo>
                      <a:lnTo>
                        <a:pt x="771" y="92"/>
                      </a:lnTo>
                      <a:lnTo>
                        <a:pt x="770" y="93"/>
                      </a:lnTo>
                      <a:lnTo>
                        <a:pt x="770" y="93"/>
                      </a:lnTo>
                      <a:lnTo>
                        <a:pt x="767" y="94"/>
                      </a:lnTo>
                      <a:lnTo>
                        <a:pt x="766" y="94"/>
                      </a:lnTo>
                      <a:lnTo>
                        <a:pt x="766" y="96"/>
                      </a:lnTo>
                      <a:lnTo>
                        <a:pt x="766" y="97"/>
                      </a:lnTo>
                      <a:lnTo>
                        <a:pt x="765" y="97"/>
                      </a:lnTo>
                      <a:lnTo>
                        <a:pt x="763" y="97"/>
                      </a:lnTo>
                      <a:lnTo>
                        <a:pt x="763" y="97"/>
                      </a:lnTo>
                      <a:lnTo>
                        <a:pt x="762" y="97"/>
                      </a:lnTo>
                      <a:lnTo>
                        <a:pt x="762" y="98"/>
                      </a:lnTo>
                      <a:lnTo>
                        <a:pt x="762" y="99"/>
                      </a:lnTo>
                      <a:lnTo>
                        <a:pt x="761" y="101"/>
                      </a:lnTo>
                      <a:lnTo>
                        <a:pt x="759" y="101"/>
                      </a:lnTo>
                      <a:lnTo>
                        <a:pt x="758" y="102"/>
                      </a:lnTo>
                      <a:lnTo>
                        <a:pt x="754" y="102"/>
                      </a:lnTo>
                      <a:lnTo>
                        <a:pt x="754" y="103"/>
                      </a:lnTo>
                      <a:lnTo>
                        <a:pt x="750" y="103"/>
                      </a:lnTo>
                      <a:lnTo>
                        <a:pt x="749" y="106"/>
                      </a:lnTo>
                      <a:lnTo>
                        <a:pt x="748" y="106"/>
                      </a:lnTo>
                      <a:lnTo>
                        <a:pt x="748" y="106"/>
                      </a:lnTo>
                      <a:lnTo>
                        <a:pt x="748" y="106"/>
                      </a:lnTo>
                      <a:lnTo>
                        <a:pt x="746" y="107"/>
                      </a:lnTo>
                      <a:lnTo>
                        <a:pt x="746" y="107"/>
                      </a:lnTo>
                      <a:lnTo>
                        <a:pt x="746" y="109"/>
                      </a:lnTo>
                      <a:lnTo>
                        <a:pt x="744" y="109"/>
                      </a:lnTo>
                      <a:lnTo>
                        <a:pt x="742" y="110"/>
                      </a:lnTo>
                      <a:lnTo>
                        <a:pt x="740" y="110"/>
                      </a:lnTo>
                      <a:lnTo>
                        <a:pt x="740" y="109"/>
                      </a:lnTo>
                      <a:lnTo>
                        <a:pt x="738" y="109"/>
                      </a:lnTo>
                      <a:lnTo>
                        <a:pt x="738" y="109"/>
                      </a:lnTo>
                      <a:lnTo>
                        <a:pt x="740" y="109"/>
                      </a:lnTo>
                      <a:lnTo>
                        <a:pt x="740" y="106"/>
                      </a:lnTo>
                      <a:lnTo>
                        <a:pt x="740" y="106"/>
                      </a:lnTo>
                      <a:lnTo>
                        <a:pt x="740" y="106"/>
                      </a:lnTo>
                      <a:lnTo>
                        <a:pt x="741" y="105"/>
                      </a:lnTo>
                      <a:lnTo>
                        <a:pt x="742" y="106"/>
                      </a:lnTo>
                      <a:lnTo>
                        <a:pt x="744" y="106"/>
                      </a:lnTo>
                      <a:lnTo>
                        <a:pt x="745" y="105"/>
                      </a:lnTo>
                      <a:lnTo>
                        <a:pt x="746" y="105"/>
                      </a:lnTo>
                      <a:lnTo>
                        <a:pt x="748" y="103"/>
                      </a:lnTo>
                      <a:lnTo>
                        <a:pt x="748" y="103"/>
                      </a:lnTo>
                      <a:lnTo>
                        <a:pt x="746" y="99"/>
                      </a:lnTo>
                      <a:lnTo>
                        <a:pt x="748" y="99"/>
                      </a:lnTo>
                      <a:lnTo>
                        <a:pt x="749" y="98"/>
                      </a:lnTo>
                      <a:lnTo>
                        <a:pt x="749" y="98"/>
                      </a:lnTo>
                      <a:lnTo>
                        <a:pt x="749" y="98"/>
                      </a:lnTo>
                      <a:lnTo>
                        <a:pt x="750" y="98"/>
                      </a:lnTo>
                      <a:lnTo>
                        <a:pt x="750" y="98"/>
                      </a:lnTo>
                      <a:lnTo>
                        <a:pt x="750" y="98"/>
                      </a:lnTo>
                      <a:lnTo>
                        <a:pt x="753" y="97"/>
                      </a:lnTo>
                      <a:lnTo>
                        <a:pt x="754" y="96"/>
                      </a:lnTo>
                      <a:lnTo>
                        <a:pt x="755" y="93"/>
                      </a:lnTo>
                      <a:lnTo>
                        <a:pt x="758" y="93"/>
                      </a:lnTo>
                      <a:lnTo>
                        <a:pt x="759" y="89"/>
                      </a:lnTo>
                      <a:lnTo>
                        <a:pt x="765" y="88"/>
                      </a:lnTo>
                      <a:lnTo>
                        <a:pt x="765" y="88"/>
                      </a:lnTo>
                      <a:lnTo>
                        <a:pt x="768" y="88"/>
                      </a:lnTo>
                      <a:lnTo>
                        <a:pt x="770" y="86"/>
                      </a:lnTo>
                      <a:lnTo>
                        <a:pt x="775" y="86"/>
                      </a:lnTo>
                      <a:lnTo>
                        <a:pt x="775" y="85"/>
                      </a:lnTo>
                      <a:lnTo>
                        <a:pt x="780" y="85"/>
                      </a:lnTo>
                      <a:close/>
                      <a:moveTo>
                        <a:pt x="753" y="85"/>
                      </a:moveTo>
                      <a:lnTo>
                        <a:pt x="754" y="85"/>
                      </a:lnTo>
                      <a:lnTo>
                        <a:pt x="754" y="85"/>
                      </a:lnTo>
                      <a:lnTo>
                        <a:pt x="754" y="85"/>
                      </a:lnTo>
                      <a:lnTo>
                        <a:pt x="754" y="85"/>
                      </a:lnTo>
                      <a:lnTo>
                        <a:pt x="754" y="85"/>
                      </a:lnTo>
                      <a:lnTo>
                        <a:pt x="754" y="85"/>
                      </a:lnTo>
                      <a:lnTo>
                        <a:pt x="754" y="85"/>
                      </a:lnTo>
                      <a:lnTo>
                        <a:pt x="754" y="86"/>
                      </a:lnTo>
                      <a:lnTo>
                        <a:pt x="753" y="86"/>
                      </a:lnTo>
                      <a:lnTo>
                        <a:pt x="753" y="86"/>
                      </a:lnTo>
                      <a:lnTo>
                        <a:pt x="753" y="86"/>
                      </a:lnTo>
                      <a:lnTo>
                        <a:pt x="753" y="85"/>
                      </a:lnTo>
                      <a:close/>
                      <a:moveTo>
                        <a:pt x="748" y="85"/>
                      </a:moveTo>
                      <a:lnTo>
                        <a:pt x="749" y="85"/>
                      </a:lnTo>
                      <a:lnTo>
                        <a:pt x="749" y="85"/>
                      </a:lnTo>
                      <a:lnTo>
                        <a:pt x="749" y="85"/>
                      </a:lnTo>
                      <a:lnTo>
                        <a:pt x="749" y="85"/>
                      </a:lnTo>
                      <a:lnTo>
                        <a:pt x="749" y="86"/>
                      </a:lnTo>
                      <a:lnTo>
                        <a:pt x="749" y="85"/>
                      </a:lnTo>
                      <a:lnTo>
                        <a:pt x="749" y="85"/>
                      </a:lnTo>
                      <a:lnTo>
                        <a:pt x="748" y="85"/>
                      </a:lnTo>
                      <a:close/>
                      <a:moveTo>
                        <a:pt x="757" y="84"/>
                      </a:moveTo>
                      <a:lnTo>
                        <a:pt x="757" y="84"/>
                      </a:lnTo>
                      <a:lnTo>
                        <a:pt x="758" y="84"/>
                      </a:lnTo>
                      <a:lnTo>
                        <a:pt x="759" y="84"/>
                      </a:lnTo>
                      <a:lnTo>
                        <a:pt x="761" y="84"/>
                      </a:lnTo>
                      <a:lnTo>
                        <a:pt x="761" y="85"/>
                      </a:lnTo>
                      <a:lnTo>
                        <a:pt x="757" y="85"/>
                      </a:lnTo>
                      <a:lnTo>
                        <a:pt x="757" y="84"/>
                      </a:lnTo>
                      <a:close/>
                      <a:moveTo>
                        <a:pt x="719" y="82"/>
                      </a:moveTo>
                      <a:lnTo>
                        <a:pt x="727" y="84"/>
                      </a:lnTo>
                      <a:lnTo>
                        <a:pt x="727" y="84"/>
                      </a:lnTo>
                      <a:lnTo>
                        <a:pt x="729" y="84"/>
                      </a:lnTo>
                      <a:lnTo>
                        <a:pt x="729" y="84"/>
                      </a:lnTo>
                      <a:lnTo>
                        <a:pt x="734" y="84"/>
                      </a:lnTo>
                      <a:lnTo>
                        <a:pt x="734" y="85"/>
                      </a:lnTo>
                      <a:lnTo>
                        <a:pt x="736" y="85"/>
                      </a:lnTo>
                      <a:lnTo>
                        <a:pt x="737" y="85"/>
                      </a:lnTo>
                      <a:lnTo>
                        <a:pt x="740" y="84"/>
                      </a:lnTo>
                      <a:lnTo>
                        <a:pt x="742" y="84"/>
                      </a:lnTo>
                      <a:lnTo>
                        <a:pt x="744" y="85"/>
                      </a:lnTo>
                      <a:lnTo>
                        <a:pt x="744" y="85"/>
                      </a:lnTo>
                      <a:lnTo>
                        <a:pt x="744" y="86"/>
                      </a:lnTo>
                      <a:lnTo>
                        <a:pt x="742" y="86"/>
                      </a:lnTo>
                      <a:lnTo>
                        <a:pt x="742" y="89"/>
                      </a:lnTo>
                      <a:lnTo>
                        <a:pt x="742" y="89"/>
                      </a:lnTo>
                      <a:lnTo>
                        <a:pt x="741" y="86"/>
                      </a:lnTo>
                      <a:lnTo>
                        <a:pt x="736" y="88"/>
                      </a:lnTo>
                      <a:lnTo>
                        <a:pt x="736" y="89"/>
                      </a:lnTo>
                      <a:lnTo>
                        <a:pt x="732" y="89"/>
                      </a:lnTo>
                      <a:lnTo>
                        <a:pt x="732" y="90"/>
                      </a:lnTo>
                      <a:lnTo>
                        <a:pt x="731" y="90"/>
                      </a:lnTo>
                      <a:lnTo>
                        <a:pt x="729" y="89"/>
                      </a:lnTo>
                      <a:lnTo>
                        <a:pt x="729" y="89"/>
                      </a:lnTo>
                      <a:lnTo>
                        <a:pt x="729" y="89"/>
                      </a:lnTo>
                      <a:lnTo>
                        <a:pt x="723" y="89"/>
                      </a:lnTo>
                      <a:lnTo>
                        <a:pt x="723" y="88"/>
                      </a:lnTo>
                      <a:lnTo>
                        <a:pt x="715" y="88"/>
                      </a:lnTo>
                      <a:lnTo>
                        <a:pt x="715" y="84"/>
                      </a:lnTo>
                      <a:lnTo>
                        <a:pt x="719" y="84"/>
                      </a:lnTo>
                      <a:lnTo>
                        <a:pt x="719" y="82"/>
                      </a:lnTo>
                      <a:close/>
                      <a:moveTo>
                        <a:pt x="788" y="82"/>
                      </a:moveTo>
                      <a:lnTo>
                        <a:pt x="789" y="82"/>
                      </a:lnTo>
                      <a:lnTo>
                        <a:pt x="789" y="84"/>
                      </a:lnTo>
                      <a:lnTo>
                        <a:pt x="788" y="84"/>
                      </a:lnTo>
                      <a:lnTo>
                        <a:pt x="788" y="82"/>
                      </a:lnTo>
                      <a:close/>
                      <a:moveTo>
                        <a:pt x="698" y="81"/>
                      </a:moveTo>
                      <a:lnTo>
                        <a:pt x="699" y="81"/>
                      </a:lnTo>
                      <a:lnTo>
                        <a:pt x="700" y="82"/>
                      </a:lnTo>
                      <a:lnTo>
                        <a:pt x="702" y="84"/>
                      </a:lnTo>
                      <a:lnTo>
                        <a:pt x="707" y="85"/>
                      </a:lnTo>
                      <a:lnTo>
                        <a:pt x="708" y="86"/>
                      </a:lnTo>
                      <a:lnTo>
                        <a:pt x="708" y="86"/>
                      </a:lnTo>
                      <a:lnTo>
                        <a:pt x="708" y="89"/>
                      </a:lnTo>
                      <a:lnTo>
                        <a:pt x="708" y="89"/>
                      </a:lnTo>
                      <a:lnTo>
                        <a:pt x="708" y="89"/>
                      </a:lnTo>
                      <a:lnTo>
                        <a:pt x="704" y="89"/>
                      </a:lnTo>
                      <a:lnTo>
                        <a:pt x="703" y="89"/>
                      </a:lnTo>
                      <a:lnTo>
                        <a:pt x="702" y="89"/>
                      </a:lnTo>
                      <a:lnTo>
                        <a:pt x="702" y="90"/>
                      </a:lnTo>
                      <a:lnTo>
                        <a:pt x="696" y="90"/>
                      </a:lnTo>
                      <a:lnTo>
                        <a:pt x="696" y="90"/>
                      </a:lnTo>
                      <a:lnTo>
                        <a:pt x="695" y="90"/>
                      </a:lnTo>
                      <a:lnTo>
                        <a:pt x="695" y="92"/>
                      </a:lnTo>
                      <a:lnTo>
                        <a:pt x="693" y="90"/>
                      </a:lnTo>
                      <a:lnTo>
                        <a:pt x="693" y="90"/>
                      </a:lnTo>
                      <a:lnTo>
                        <a:pt x="689" y="90"/>
                      </a:lnTo>
                      <a:lnTo>
                        <a:pt x="689" y="85"/>
                      </a:lnTo>
                      <a:lnTo>
                        <a:pt x="691" y="85"/>
                      </a:lnTo>
                      <a:lnTo>
                        <a:pt x="691" y="84"/>
                      </a:lnTo>
                      <a:lnTo>
                        <a:pt x="691" y="84"/>
                      </a:lnTo>
                      <a:lnTo>
                        <a:pt x="693" y="86"/>
                      </a:lnTo>
                      <a:lnTo>
                        <a:pt x="699" y="86"/>
                      </a:lnTo>
                      <a:lnTo>
                        <a:pt x="699" y="86"/>
                      </a:lnTo>
                      <a:lnTo>
                        <a:pt x="699" y="86"/>
                      </a:lnTo>
                      <a:lnTo>
                        <a:pt x="699" y="84"/>
                      </a:lnTo>
                      <a:lnTo>
                        <a:pt x="696" y="84"/>
                      </a:lnTo>
                      <a:lnTo>
                        <a:pt x="696" y="82"/>
                      </a:lnTo>
                      <a:lnTo>
                        <a:pt x="698" y="81"/>
                      </a:lnTo>
                      <a:close/>
                      <a:moveTo>
                        <a:pt x="685" y="80"/>
                      </a:moveTo>
                      <a:lnTo>
                        <a:pt x="687" y="80"/>
                      </a:lnTo>
                      <a:lnTo>
                        <a:pt x="687" y="81"/>
                      </a:lnTo>
                      <a:lnTo>
                        <a:pt x="689" y="81"/>
                      </a:lnTo>
                      <a:lnTo>
                        <a:pt x="687" y="82"/>
                      </a:lnTo>
                      <a:lnTo>
                        <a:pt x="687" y="86"/>
                      </a:lnTo>
                      <a:lnTo>
                        <a:pt x="686" y="86"/>
                      </a:lnTo>
                      <a:lnTo>
                        <a:pt x="685" y="86"/>
                      </a:lnTo>
                      <a:lnTo>
                        <a:pt x="685" y="86"/>
                      </a:lnTo>
                      <a:lnTo>
                        <a:pt x="682" y="86"/>
                      </a:lnTo>
                      <a:lnTo>
                        <a:pt x="685" y="80"/>
                      </a:lnTo>
                      <a:close/>
                      <a:moveTo>
                        <a:pt x="1050" y="80"/>
                      </a:moveTo>
                      <a:lnTo>
                        <a:pt x="1050" y="80"/>
                      </a:lnTo>
                      <a:lnTo>
                        <a:pt x="1051" y="81"/>
                      </a:lnTo>
                      <a:lnTo>
                        <a:pt x="1051" y="84"/>
                      </a:lnTo>
                      <a:lnTo>
                        <a:pt x="1053" y="86"/>
                      </a:lnTo>
                      <a:lnTo>
                        <a:pt x="1050" y="85"/>
                      </a:lnTo>
                      <a:lnTo>
                        <a:pt x="1049" y="85"/>
                      </a:lnTo>
                      <a:lnTo>
                        <a:pt x="1049" y="85"/>
                      </a:lnTo>
                      <a:lnTo>
                        <a:pt x="1049" y="84"/>
                      </a:lnTo>
                      <a:lnTo>
                        <a:pt x="1047" y="84"/>
                      </a:lnTo>
                      <a:lnTo>
                        <a:pt x="1046" y="84"/>
                      </a:lnTo>
                      <a:lnTo>
                        <a:pt x="1047" y="81"/>
                      </a:lnTo>
                      <a:lnTo>
                        <a:pt x="1049" y="80"/>
                      </a:lnTo>
                      <a:lnTo>
                        <a:pt x="1050" y="80"/>
                      </a:lnTo>
                      <a:close/>
                      <a:moveTo>
                        <a:pt x="768" y="78"/>
                      </a:moveTo>
                      <a:lnTo>
                        <a:pt x="771" y="78"/>
                      </a:lnTo>
                      <a:lnTo>
                        <a:pt x="771" y="78"/>
                      </a:lnTo>
                      <a:lnTo>
                        <a:pt x="772" y="78"/>
                      </a:lnTo>
                      <a:lnTo>
                        <a:pt x="772" y="78"/>
                      </a:lnTo>
                      <a:lnTo>
                        <a:pt x="776" y="78"/>
                      </a:lnTo>
                      <a:lnTo>
                        <a:pt x="776" y="81"/>
                      </a:lnTo>
                      <a:lnTo>
                        <a:pt x="768" y="81"/>
                      </a:lnTo>
                      <a:lnTo>
                        <a:pt x="768" y="78"/>
                      </a:lnTo>
                      <a:lnTo>
                        <a:pt x="768" y="78"/>
                      </a:lnTo>
                      <a:lnTo>
                        <a:pt x="768" y="78"/>
                      </a:lnTo>
                      <a:close/>
                      <a:moveTo>
                        <a:pt x="672" y="76"/>
                      </a:moveTo>
                      <a:lnTo>
                        <a:pt x="673" y="76"/>
                      </a:lnTo>
                      <a:lnTo>
                        <a:pt x="674" y="77"/>
                      </a:lnTo>
                      <a:lnTo>
                        <a:pt x="674" y="77"/>
                      </a:lnTo>
                      <a:lnTo>
                        <a:pt x="674" y="77"/>
                      </a:lnTo>
                      <a:lnTo>
                        <a:pt x="676" y="77"/>
                      </a:lnTo>
                      <a:lnTo>
                        <a:pt x="677" y="77"/>
                      </a:lnTo>
                      <a:lnTo>
                        <a:pt x="678" y="77"/>
                      </a:lnTo>
                      <a:lnTo>
                        <a:pt x="678" y="80"/>
                      </a:lnTo>
                      <a:lnTo>
                        <a:pt x="677" y="81"/>
                      </a:lnTo>
                      <a:lnTo>
                        <a:pt x="677" y="82"/>
                      </a:lnTo>
                      <a:lnTo>
                        <a:pt x="676" y="84"/>
                      </a:lnTo>
                      <a:lnTo>
                        <a:pt x="676" y="84"/>
                      </a:lnTo>
                      <a:lnTo>
                        <a:pt x="674" y="84"/>
                      </a:lnTo>
                      <a:lnTo>
                        <a:pt x="674" y="84"/>
                      </a:lnTo>
                      <a:lnTo>
                        <a:pt x="674" y="84"/>
                      </a:lnTo>
                      <a:lnTo>
                        <a:pt x="674" y="82"/>
                      </a:lnTo>
                      <a:lnTo>
                        <a:pt x="674" y="82"/>
                      </a:lnTo>
                      <a:lnTo>
                        <a:pt x="674" y="81"/>
                      </a:lnTo>
                      <a:lnTo>
                        <a:pt x="674" y="80"/>
                      </a:lnTo>
                      <a:lnTo>
                        <a:pt x="672" y="80"/>
                      </a:lnTo>
                      <a:lnTo>
                        <a:pt x="672" y="78"/>
                      </a:lnTo>
                      <a:lnTo>
                        <a:pt x="672" y="77"/>
                      </a:lnTo>
                      <a:lnTo>
                        <a:pt x="672" y="76"/>
                      </a:lnTo>
                      <a:close/>
                      <a:moveTo>
                        <a:pt x="1058" y="75"/>
                      </a:moveTo>
                      <a:lnTo>
                        <a:pt x="1060" y="76"/>
                      </a:lnTo>
                      <a:lnTo>
                        <a:pt x="1060" y="77"/>
                      </a:lnTo>
                      <a:lnTo>
                        <a:pt x="1064" y="77"/>
                      </a:lnTo>
                      <a:lnTo>
                        <a:pt x="1064" y="77"/>
                      </a:lnTo>
                      <a:lnTo>
                        <a:pt x="1064" y="78"/>
                      </a:lnTo>
                      <a:lnTo>
                        <a:pt x="1066" y="80"/>
                      </a:lnTo>
                      <a:lnTo>
                        <a:pt x="1068" y="82"/>
                      </a:lnTo>
                      <a:lnTo>
                        <a:pt x="1068" y="82"/>
                      </a:lnTo>
                      <a:lnTo>
                        <a:pt x="1068" y="84"/>
                      </a:lnTo>
                      <a:lnTo>
                        <a:pt x="1068" y="84"/>
                      </a:lnTo>
                      <a:lnTo>
                        <a:pt x="1068" y="84"/>
                      </a:lnTo>
                      <a:lnTo>
                        <a:pt x="1064" y="82"/>
                      </a:lnTo>
                      <a:lnTo>
                        <a:pt x="1064" y="81"/>
                      </a:lnTo>
                      <a:lnTo>
                        <a:pt x="1062" y="81"/>
                      </a:lnTo>
                      <a:lnTo>
                        <a:pt x="1062" y="80"/>
                      </a:lnTo>
                      <a:lnTo>
                        <a:pt x="1060" y="80"/>
                      </a:lnTo>
                      <a:lnTo>
                        <a:pt x="1060" y="80"/>
                      </a:lnTo>
                      <a:lnTo>
                        <a:pt x="1059" y="78"/>
                      </a:lnTo>
                      <a:lnTo>
                        <a:pt x="1059" y="78"/>
                      </a:lnTo>
                      <a:lnTo>
                        <a:pt x="1059" y="77"/>
                      </a:lnTo>
                      <a:lnTo>
                        <a:pt x="1058" y="77"/>
                      </a:lnTo>
                      <a:lnTo>
                        <a:pt x="1058" y="76"/>
                      </a:lnTo>
                      <a:lnTo>
                        <a:pt x="1058" y="75"/>
                      </a:lnTo>
                      <a:close/>
                      <a:moveTo>
                        <a:pt x="817" y="73"/>
                      </a:moveTo>
                      <a:lnTo>
                        <a:pt x="817" y="76"/>
                      </a:lnTo>
                      <a:lnTo>
                        <a:pt x="816" y="77"/>
                      </a:lnTo>
                      <a:lnTo>
                        <a:pt x="814" y="81"/>
                      </a:lnTo>
                      <a:lnTo>
                        <a:pt x="813" y="81"/>
                      </a:lnTo>
                      <a:lnTo>
                        <a:pt x="813" y="80"/>
                      </a:lnTo>
                      <a:lnTo>
                        <a:pt x="813" y="80"/>
                      </a:lnTo>
                      <a:lnTo>
                        <a:pt x="813" y="77"/>
                      </a:lnTo>
                      <a:lnTo>
                        <a:pt x="814" y="77"/>
                      </a:lnTo>
                      <a:lnTo>
                        <a:pt x="814" y="75"/>
                      </a:lnTo>
                      <a:lnTo>
                        <a:pt x="816" y="73"/>
                      </a:lnTo>
                      <a:lnTo>
                        <a:pt x="817" y="73"/>
                      </a:lnTo>
                      <a:close/>
                      <a:moveTo>
                        <a:pt x="881" y="69"/>
                      </a:moveTo>
                      <a:lnTo>
                        <a:pt x="881" y="72"/>
                      </a:lnTo>
                      <a:lnTo>
                        <a:pt x="878" y="72"/>
                      </a:lnTo>
                      <a:lnTo>
                        <a:pt x="878" y="69"/>
                      </a:lnTo>
                      <a:lnTo>
                        <a:pt x="880" y="69"/>
                      </a:lnTo>
                      <a:lnTo>
                        <a:pt x="880" y="69"/>
                      </a:lnTo>
                      <a:lnTo>
                        <a:pt x="880" y="69"/>
                      </a:lnTo>
                      <a:lnTo>
                        <a:pt x="881" y="69"/>
                      </a:lnTo>
                      <a:close/>
                      <a:moveTo>
                        <a:pt x="1041" y="67"/>
                      </a:moveTo>
                      <a:lnTo>
                        <a:pt x="1042" y="67"/>
                      </a:lnTo>
                      <a:lnTo>
                        <a:pt x="1043" y="68"/>
                      </a:lnTo>
                      <a:lnTo>
                        <a:pt x="1043" y="69"/>
                      </a:lnTo>
                      <a:lnTo>
                        <a:pt x="1045" y="71"/>
                      </a:lnTo>
                      <a:lnTo>
                        <a:pt x="1046" y="71"/>
                      </a:lnTo>
                      <a:lnTo>
                        <a:pt x="1047" y="72"/>
                      </a:lnTo>
                      <a:lnTo>
                        <a:pt x="1049" y="73"/>
                      </a:lnTo>
                      <a:lnTo>
                        <a:pt x="1045" y="73"/>
                      </a:lnTo>
                      <a:lnTo>
                        <a:pt x="1045" y="73"/>
                      </a:lnTo>
                      <a:lnTo>
                        <a:pt x="1043" y="73"/>
                      </a:lnTo>
                      <a:lnTo>
                        <a:pt x="1043" y="73"/>
                      </a:lnTo>
                      <a:lnTo>
                        <a:pt x="1042" y="71"/>
                      </a:lnTo>
                      <a:lnTo>
                        <a:pt x="1041" y="69"/>
                      </a:lnTo>
                      <a:lnTo>
                        <a:pt x="1041" y="67"/>
                      </a:lnTo>
                      <a:close/>
                      <a:moveTo>
                        <a:pt x="657" y="59"/>
                      </a:moveTo>
                      <a:lnTo>
                        <a:pt x="660" y="59"/>
                      </a:lnTo>
                      <a:lnTo>
                        <a:pt x="660" y="60"/>
                      </a:lnTo>
                      <a:lnTo>
                        <a:pt x="664" y="60"/>
                      </a:lnTo>
                      <a:lnTo>
                        <a:pt x="665" y="60"/>
                      </a:lnTo>
                      <a:lnTo>
                        <a:pt x="665" y="61"/>
                      </a:lnTo>
                      <a:lnTo>
                        <a:pt x="664" y="61"/>
                      </a:lnTo>
                      <a:lnTo>
                        <a:pt x="662" y="63"/>
                      </a:lnTo>
                      <a:lnTo>
                        <a:pt x="660" y="63"/>
                      </a:lnTo>
                      <a:lnTo>
                        <a:pt x="657" y="63"/>
                      </a:lnTo>
                      <a:lnTo>
                        <a:pt x="657" y="61"/>
                      </a:lnTo>
                      <a:lnTo>
                        <a:pt x="657" y="61"/>
                      </a:lnTo>
                      <a:lnTo>
                        <a:pt x="656" y="61"/>
                      </a:lnTo>
                      <a:lnTo>
                        <a:pt x="656" y="60"/>
                      </a:lnTo>
                      <a:lnTo>
                        <a:pt x="657" y="60"/>
                      </a:lnTo>
                      <a:lnTo>
                        <a:pt x="657" y="59"/>
                      </a:lnTo>
                      <a:close/>
                      <a:moveTo>
                        <a:pt x="0" y="55"/>
                      </a:moveTo>
                      <a:lnTo>
                        <a:pt x="1" y="56"/>
                      </a:lnTo>
                      <a:lnTo>
                        <a:pt x="3" y="58"/>
                      </a:lnTo>
                      <a:lnTo>
                        <a:pt x="3" y="59"/>
                      </a:lnTo>
                      <a:lnTo>
                        <a:pt x="3" y="59"/>
                      </a:lnTo>
                      <a:lnTo>
                        <a:pt x="3" y="59"/>
                      </a:lnTo>
                      <a:lnTo>
                        <a:pt x="3" y="60"/>
                      </a:lnTo>
                      <a:lnTo>
                        <a:pt x="3" y="60"/>
                      </a:lnTo>
                      <a:lnTo>
                        <a:pt x="1" y="60"/>
                      </a:lnTo>
                      <a:lnTo>
                        <a:pt x="0" y="60"/>
                      </a:lnTo>
                      <a:lnTo>
                        <a:pt x="0" y="59"/>
                      </a:lnTo>
                      <a:lnTo>
                        <a:pt x="0" y="58"/>
                      </a:lnTo>
                      <a:lnTo>
                        <a:pt x="0" y="58"/>
                      </a:lnTo>
                      <a:lnTo>
                        <a:pt x="0" y="56"/>
                      </a:lnTo>
                      <a:lnTo>
                        <a:pt x="0" y="56"/>
                      </a:lnTo>
                      <a:lnTo>
                        <a:pt x="0" y="55"/>
                      </a:lnTo>
                      <a:close/>
                      <a:moveTo>
                        <a:pt x="846" y="54"/>
                      </a:moveTo>
                      <a:lnTo>
                        <a:pt x="847" y="55"/>
                      </a:lnTo>
                      <a:lnTo>
                        <a:pt x="847" y="55"/>
                      </a:lnTo>
                      <a:lnTo>
                        <a:pt x="848" y="56"/>
                      </a:lnTo>
                      <a:lnTo>
                        <a:pt x="848" y="56"/>
                      </a:lnTo>
                      <a:lnTo>
                        <a:pt x="848" y="58"/>
                      </a:lnTo>
                      <a:lnTo>
                        <a:pt x="848" y="59"/>
                      </a:lnTo>
                      <a:lnTo>
                        <a:pt x="847" y="59"/>
                      </a:lnTo>
                      <a:lnTo>
                        <a:pt x="847" y="60"/>
                      </a:lnTo>
                      <a:lnTo>
                        <a:pt x="848" y="60"/>
                      </a:lnTo>
                      <a:lnTo>
                        <a:pt x="848" y="63"/>
                      </a:lnTo>
                      <a:lnTo>
                        <a:pt x="847" y="63"/>
                      </a:lnTo>
                      <a:lnTo>
                        <a:pt x="847" y="64"/>
                      </a:lnTo>
                      <a:lnTo>
                        <a:pt x="844" y="64"/>
                      </a:lnTo>
                      <a:lnTo>
                        <a:pt x="846" y="65"/>
                      </a:lnTo>
                      <a:lnTo>
                        <a:pt x="844" y="65"/>
                      </a:lnTo>
                      <a:lnTo>
                        <a:pt x="844" y="65"/>
                      </a:lnTo>
                      <a:lnTo>
                        <a:pt x="843" y="64"/>
                      </a:lnTo>
                      <a:lnTo>
                        <a:pt x="843" y="65"/>
                      </a:lnTo>
                      <a:lnTo>
                        <a:pt x="844" y="65"/>
                      </a:lnTo>
                      <a:lnTo>
                        <a:pt x="844" y="69"/>
                      </a:lnTo>
                      <a:lnTo>
                        <a:pt x="843" y="69"/>
                      </a:lnTo>
                      <a:lnTo>
                        <a:pt x="842" y="67"/>
                      </a:lnTo>
                      <a:lnTo>
                        <a:pt x="842" y="65"/>
                      </a:lnTo>
                      <a:lnTo>
                        <a:pt x="840" y="64"/>
                      </a:lnTo>
                      <a:lnTo>
                        <a:pt x="843" y="63"/>
                      </a:lnTo>
                      <a:lnTo>
                        <a:pt x="844" y="59"/>
                      </a:lnTo>
                      <a:lnTo>
                        <a:pt x="844" y="59"/>
                      </a:lnTo>
                      <a:lnTo>
                        <a:pt x="843" y="58"/>
                      </a:lnTo>
                      <a:lnTo>
                        <a:pt x="843" y="58"/>
                      </a:lnTo>
                      <a:lnTo>
                        <a:pt x="844" y="58"/>
                      </a:lnTo>
                      <a:lnTo>
                        <a:pt x="844" y="56"/>
                      </a:lnTo>
                      <a:lnTo>
                        <a:pt x="842" y="55"/>
                      </a:lnTo>
                      <a:lnTo>
                        <a:pt x="842" y="55"/>
                      </a:lnTo>
                      <a:lnTo>
                        <a:pt x="843" y="54"/>
                      </a:lnTo>
                      <a:lnTo>
                        <a:pt x="846" y="54"/>
                      </a:lnTo>
                      <a:close/>
                      <a:moveTo>
                        <a:pt x="962" y="52"/>
                      </a:moveTo>
                      <a:lnTo>
                        <a:pt x="965" y="52"/>
                      </a:lnTo>
                      <a:lnTo>
                        <a:pt x="964" y="54"/>
                      </a:lnTo>
                      <a:lnTo>
                        <a:pt x="962" y="54"/>
                      </a:lnTo>
                      <a:lnTo>
                        <a:pt x="962" y="52"/>
                      </a:lnTo>
                      <a:close/>
                      <a:moveTo>
                        <a:pt x="733" y="51"/>
                      </a:moveTo>
                      <a:lnTo>
                        <a:pt x="734" y="51"/>
                      </a:lnTo>
                      <a:lnTo>
                        <a:pt x="734" y="51"/>
                      </a:lnTo>
                      <a:lnTo>
                        <a:pt x="734" y="52"/>
                      </a:lnTo>
                      <a:lnTo>
                        <a:pt x="733" y="52"/>
                      </a:lnTo>
                      <a:lnTo>
                        <a:pt x="733" y="51"/>
                      </a:lnTo>
                      <a:close/>
                      <a:moveTo>
                        <a:pt x="601" y="50"/>
                      </a:moveTo>
                      <a:lnTo>
                        <a:pt x="607" y="51"/>
                      </a:lnTo>
                      <a:lnTo>
                        <a:pt x="607" y="52"/>
                      </a:lnTo>
                      <a:lnTo>
                        <a:pt x="609" y="52"/>
                      </a:lnTo>
                      <a:lnTo>
                        <a:pt x="609" y="52"/>
                      </a:lnTo>
                      <a:lnTo>
                        <a:pt x="609" y="51"/>
                      </a:lnTo>
                      <a:lnTo>
                        <a:pt x="610" y="51"/>
                      </a:lnTo>
                      <a:lnTo>
                        <a:pt x="613" y="51"/>
                      </a:lnTo>
                      <a:lnTo>
                        <a:pt x="614" y="52"/>
                      </a:lnTo>
                      <a:lnTo>
                        <a:pt x="614" y="52"/>
                      </a:lnTo>
                      <a:lnTo>
                        <a:pt x="615" y="52"/>
                      </a:lnTo>
                      <a:lnTo>
                        <a:pt x="615" y="54"/>
                      </a:lnTo>
                      <a:lnTo>
                        <a:pt x="615" y="54"/>
                      </a:lnTo>
                      <a:lnTo>
                        <a:pt x="615" y="55"/>
                      </a:lnTo>
                      <a:lnTo>
                        <a:pt x="617" y="55"/>
                      </a:lnTo>
                      <a:lnTo>
                        <a:pt x="618" y="56"/>
                      </a:lnTo>
                      <a:lnTo>
                        <a:pt x="621" y="56"/>
                      </a:lnTo>
                      <a:lnTo>
                        <a:pt x="622" y="56"/>
                      </a:lnTo>
                      <a:lnTo>
                        <a:pt x="622" y="58"/>
                      </a:lnTo>
                      <a:lnTo>
                        <a:pt x="624" y="58"/>
                      </a:lnTo>
                      <a:lnTo>
                        <a:pt x="624" y="58"/>
                      </a:lnTo>
                      <a:lnTo>
                        <a:pt x="634" y="58"/>
                      </a:lnTo>
                      <a:lnTo>
                        <a:pt x="635" y="56"/>
                      </a:lnTo>
                      <a:lnTo>
                        <a:pt x="635" y="55"/>
                      </a:lnTo>
                      <a:lnTo>
                        <a:pt x="638" y="55"/>
                      </a:lnTo>
                      <a:lnTo>
                        <a:pt x="639" y="56"/>
                      </a:lnTo>
                      <a:lnTo>
                        <a:pt x="639" y="56"/>
                      </a:lnTo>
                      <a:lnTo>
                        <a:pt x="640" y="56"/>
                      </a:lnTo>
                      <a:lnTo>
                        <a:pt x="641" y="56"/>
                      </a:lnTo>
                      <a:lnTo>
                        <a:pt x="643" y="56"/>
                      </a:lnTo>
                      <a:lnTo>
                        <a:pt x="643" y="56"/>
                      </a:lnTo>
                      <a:lnTo>
                        <a:pt x="647" y="58"/>
                      </a:lnTo>
                      <a:lnTo>
                        <a:pt x="648" y="59"/>
                      </a:lnTo>
                      <a:lnTo>
                        <a:pt x="649" y="59"/>
                      </a:lnTo>
                      <a:lnTo>
                        <a:pt x="651" y="58"/>
                      </a:lnTo>
                      <a:lnTo>
                        <a:pt x="653" y="58"/>
                      </a:lnTo>
                      <a:lnTo>
                        <a:pt x="653" y="61"/>
                      </a:lnTo>
                      <a:lnTo>
                        <a:pt x="655" y="63"/>
                      </a:lnTo>
                      <a:lnTo>
                        <a:pt x="655" y="64"/>
                      </a:lnTo>
                      <a:lnTo>
                        <a:pt x="655" y="64"/>
                      </a:lnTo>
                      <a:lnTo>
                        <a:pt x="653" y="64"/>
                      </a:lnTo>
                      <a:lnTo>
                        <a:pt x="653" y="67"/>
                      </a:lnTo>
                      <a:lnTo>
                        <a:pt x="655" y="68"/>
                      </a:lnTo>
                      <a:lnTo>
                        <a:pt x="659" y="69"/>
                      </a:lnTo>
                      <a:lnTo>
                        <a:pt x="659" y="68"/>
                      </a:lnTo>
                      <a:lnTo>
                        <a:pt x="661" y="68"/>
                      </a:lnTo>
                      <a:lnTo>
                        <a:pt x="661" y="69"/>
                      </a:lnTo>
                      <a:lnTo>
                        <a:pt x="662" y="69"/>
                      </a:lnTo>
                      <a:lnTo>
                        <a:pt x="662" y="68"/>
                      </a:lnTo>
                      <a:lnTo>
                        <a:pt x="665" y="68"/>
                      </a:lnTo>
                      <a:lnTo>
                        <a:pt x="665" y="69"/>
                      </a:lnTo>
                      <a:lnTo>
                        <a:pt x="668" y="69"/>
                      </a:lnTo>
                      <a:lnTo>
                        <a:pt x="669" y="71"/>
                      </a:lnTo>
                      <a:lnTo>
                        <a:pt x="669" y="73"/>
                      </a:lnTo>
                      <a:lnTo>
                        <a:pt x="668" y="75"/>
                      </a:lnTo>
                      <a:lnTo>
                        <a:pt x="668" y="76"/>
                      </a:lnTo>
                      <a:lnTo>
                        <a:pt x="669" y="77"/>
                      </a:lnTo>
                      <a:lnTo>
                        <a:pt x="669" y="77"/>
                      </a:lnTo>
                      <a:lnTo>
                        <a:pt x="669" y="80"/>
                      </a:lnTo>
                      <a:lnTo>
                        <a:pt x="670" y="80"/>
                      </a:lnTo>
                      <a:lnTo>
                        <a:pt x="672" y="82"/>
                      </a:lnTo>
                      <a:lnTo>
                        <a:pt x="670" y="82"/>
                      </a:lnTo>
                      <a:lnTo>
                        <a:pt x="670" y="82"/>
                      </a:lnTo>
                      <a:lnTo>
                        <a:pt x="669" y="82"/>
                      </a:lnTo>
                      <a:lnTo>
                        <a:pt x="668" y="81"/>
                      </a:lnTo>
                      <a:lnTo>
                        <a:pt x="665" y="81"/>
                      </a:lnTo>
                      <a:lnTo>
                        <a:pt x="665" y="80"/>
                      </a:lnTo>
                      <a:lnTo>
                        <a:pt x="661" y="80"/>
                      </a:lnTo>
                      <a:lnTo>
                        <a:pt x="661" y="78"/>
                      </a:lnTo>
                      <a:lnTo>
                        <a:pt x="661" y="77"/>
                      </a:lnTo>
                      <a:lnTo>
                        <a:pt x="660" y="77"/>
                      </a:lnTo>
                      <a:lnTo>
                        <a:pt x="659" y="77"/>
                      </a:lnTo>
                      <a:lnTo>
                        <a:pt x="657" y="76"/>
                      </a:lnTo>
                      <a:lnTo>
                        <a:pt x="657" y="76"/>
                      </a:lnTo>
                      <a:lnTo>
                        <a:pt x="656" y="76"/>
                      </a:lnTo>
                      <a:lnTo>
                        <a:pt x="655" y="77"/>
                      </a:lnTo>
                      <a:lnTo>
                        <a:pt x="653" y="77"/>
                      </a:lnTo>
                      <a:lnTo>
                        <a:pt x="653" y="77"/>
                      </a:lnTo>
                      <a:lnTo>
                        <a:pt x="652" y="77"/>
                      </a:lnTo>
                      <a:lnTo>
                        <a:pt x="652" y="77"/>
                      </a:lnTo>
                      <a:lnTo>
                        <a:pt x="649" y="77"/>
                      </a:lnTo>
                      <a:lnTo>
                        <a:pt x="649" y="76"/>
                      </a:lnTo>
                      <a:lnTo>
                        <a:pt x="647" y="76"/>
                      </a:lnTo>
                      <a:lnTo>
                        <a:pt x="647" y="76"/>
                      </a:lnTo>
                      <a:lnTo>
                        <a:pt x="645" y="76"/>
                      </a:lnTo>
                      <a:lnTo>
                        <a:pt x="645" y="75"/>
                      </a:lnTo>
                      <a:lnTo>
                        <a:pt x="640" y="76"/>
                      </a:lnTo>
                      <a:lnTo>
                        <a:pt x="640" y="75"/>
                      </a:lnTo>
                      <a:lnTo>
                        <a:pt x="638" y="75"/>
                      </a:lnTo>
                      <a:lnTo>
                        <a:pt x="638" y="75"/>
                      </a:lnTo>
                      <a:lnTo>
                        <a:pt x="636" y="75"/>
                      </a:lnTo>
                      <a:lnTo>
                        <a:pt x="636" y="73"/>
                      </a:lnTo>
                      <a:lnTo>
                        <a:pt x="634" y="73"/>
                      </a:lnTo>
                      <a:lnTo>
                        <a:pt x="634" y="73"/>
                      </a:lnTo>
                      <a:lnTo>
                        <a:pt x="632" y="73"/>
                      </a:lnTo>
                      <a:lnTo>
                        <a:pt x="632" y="72"/>
                      </a:lnTo>
                      <a:lnTo>
                        <a:pt x="626" y="71"/>
                      </a:lnTo>
                      <a:lnTo>
                        <a:pt x="626" y="71"/>
                      </a:lnTo>
                      <a:lnTo>
                        <a:pt x="623" y="71"/>
                      </a:lnTo>
                      <a:lnTo>
                        <a:pt x="623" y="69"/>
                      </a:lnTo>
                      <a:lnTo>
                        <a:pt x="622" y="71"/>
                      </a:lnTo>
                      <a:lnTo>
                        <a:pt x="622" y="71"/>
                      </a:lnTo>
                      <a:lnTo>
                        <a:pt x="614" y="71"/>
                      </a:lnTo>
                      <a:lnTo>
                        <a:pt x="614" y="71"/>
                      </a:lnTo>
                      <a:lnTo>
                        <a:pt x="609" y="71"/>
                      </a:lnTo>
                      <a:lnTo>
                        <a:pt x="607" y="69"/>
                      </a:lnTo>
                      <a:lnTo>
                        <a:pt x="607" y="69"/>
                      </a:lnTo>
                      <a:lnTo>
                        <a:pt x="607" y="68"/>
                      </a:lnTo>
                      <a:lnTo>
                        <a:pt x="605" y="68"/>
                      </a:lnTo>
                      <a:lnTo>
                        <a:pt x="605" y="67"/>
                      </a:lnTo>
                      <a:lnTo>
                        <a:pt x="601" y="67"/>
                      </a:lnTo>
                      <a:lnTo>
                        <a:pt x="601" y="67"/>
                      </a:lnTo>
                      <a:lnTo>
                        <a:pt x="600" y="67"/>
                      </a:lnTo>
                      <a:lnTo>
                        <a:pt x="600" y="65"/>
                      </a:lnTo>
                      <a:lnTo>
                        <a:pt x="598" y="65"/>
                      </a:lnTo>
                      <a:lnTo>
                        <a:pt x="597" y="65"/>
                      </a:lnTo>
                      <a:lnTo>
                        <a:pt x="596" y="65"/>
                      </a:lnTo>
                      <a:lnTo>
                        <a:pt x="594" y="65"/>
                      </a:lnTo>
                      <a:lnTo>
                        <a:pt x="594" y="64"/>
                      </a:lnTo>
                      <a:lnTo>
                        <a:pt x="596" y="63"/>
                      </a:lnTo>
                      <a:lnTo>
                        <a:pt x="596" y="63"/>
                      </a:lnTo>
                      <a:lnTo>
                        <a:pt x="589" y="61"/>
                      </a:lnTo>
                      <a:lnTo>
                        <a:pt x="589" y="61"/>
                      </a:lnTo>
                      <a:lnTo>
                        <a:pt x="587" y="61"/>
                      </a:lnTo>
                      <a:lnTo>
                        <a:pt x="585" y="60"/>
                      </a:lnTo>
                      <a:lnTo>
                        <a:pt x="588" y="59"/>
                      </a:lnTo>
                      <a:lnTo>
                        <a:pt x="589" y="56"/>
                      </a:lnTo>
                      <a:lnTo>
                        <a:pt x="590" y="54"/>
                      </a:lnTo>
                      <a:lnTo>
                        <a:pt x="590" y="51"/>
                      </a:lnTo>
                      <a:lnTo>
                        <a:pt x="601" y="51"/>
                      </a:lnTo>
                      <a:lnTo>
                        <a:pt x="601" y="50"/>
                      </a:lnTo>
                      <a:close/>
                      <a:moveTo>
                        <a:pt x="1021" y="47"/>
                      </a:moveTo>
                      <a:lnTo>
                        <a:pt x="1024" y="47"/>
                      </a:lnTo>
                      <a:lnTo>
                        <a:pt x="1024" y="51"/>
                      </a:lnTo>
                      <a:lnTo>
                        <a:pt x="1025" y="52"/>
                      </a:lnTo>
                      <a:lnTo>
                        <a:pt x="1026" y="52"/>
                      </a:lnTo>
                      <a:lnTo>
                        <a:pt x="1026" y="54"/>
                      </a:lnTo>
                      <a:lnTo>
                        <a:pt x="1028" y="54"/>
                      </a:lnTo>
                      <a:lnTo>
                        <a:pt x="1028" y="56"/>
                      </a:lnTo>
                      <a:lnTo>
                        <a:pt x="1032" y="59"/>
                      </a:lnTo>
                      <a:lnTo>
                        <a:pt x="1032" y="60"/>
                      </a:lnTo>
                      <a:lnTo>
                        <a:pt x="1033" y="60"/>
                      </a:lnTo>
                      <a:lnTo>
                        <a:pt x="1037" y="65"/>
                      </a:lnTo>
                      <a:lnTo>
                        <a:pt x="1036" y="65"/>
                      </a:lnTo>
                      <a:lnTo>
                        <a:pt x="1034" y="68"/>
                      </a:lnTo>
                      <a:lnTo>
                        <a:pt x="1032" y="68"/>
                      </a:lnTo>
                      <a:lnTo>
                        <a:pt x="1032" y="67"/>
                      </a:lnTo>
                      <a:lnTo>
                        <a:pt x="1029" y="67"/>
                      </a:lnTo>
                      <a:lnTo>
                        <a:pt x="1029" y="67"/>
                      </a:lnTo>
                      <a:lnTo>
                        <a:pt x="1028" y="65"/>
                      </a:lnTo>
                      <a:lnTo>
                        <a:pt x="1026" y="64"/>
                      </a:lnTo>
                      <a:lnTo>
                        <a:pt x="1025" y="61"/>
                      </a:lnTo>
                      <a:lnTo>
                        <a:pt x="1025" y="61"/>
                      </a:lnTo>
                      <a:lnTo>
                        <a:pt x="1024" y="58"/>
                      </a:lnTo>
                      <a:lnTo>
                        <a:pt x="1022" y="58"/>
                      </a:lnTo>
                      <a:lnTo>
                        <a:pt x="1022" y="55"/>
                      </a:lnTo>
                      <a:lnTo>
                        <a:pt x="1021" y="55"/>
                      </a:lnTo>
                      <a:lnTo>
                        <a:pt x="1022" y="51"/>
                      </a:lnTo>
                      <a:lnTo>
                        <a:pt x="1021" y="51"/>
                      </a:lnTo>
                      <a:lnTo>
                        <a:pt x="1021" y="47"/>
                      </a:lnTo>
                      <a:close/>
                      <a:moveTo>
                        <a:pt x="748" y="41"/>
                      </a:moveTo>
                      <a:lnTo>
                        <a:pt x="748" y="41"/>
                      </a:lnTo>
                      <a:lnTo>
                        <a:pt x="748" y="41"/>
                      </a:lnTo>
                      <a:lnTo>
                        <a:pt x="748" y="43"/>
                      </a:lnTo>
                      <a:lnTo>
                        <a:pt x="746" y="44"/>
                      </a:lnTo>
                      <a:lnTo>
                        <a:pt x="746" y="46"/>
                      </a:lnTo>
                      <a:lnTo>
                        <a:pt x="748" y="47"/>
                      </a:lnTo>
                      <a:lnTo>
                        <a:pt x="749" y="48"/>
                      </a:lnTo>
                      <a:lnTo>
                        <a:pt x="748" y="48"/>
                      </a:lnTo>
                      <a:lnTo>
                        <a:pt x="748" y="50"/>
                      </a:lnTo>
                      <a:lnTo>
                        <a:pt x="746" y="51"/>
                      </a:lnTo>
                      <a:lnTo>
                        <a:pt x="745" y="52"/>
                      </a:lnTo>
                      <a:lnTo>
                        <a:pt x="744" y="52"/>
                      </a:lnTo>
                      <a:lnTo>
                        <a:pt x="742" y="48"/>
                      </a:lnTo>
                      <a:lnTo>
                        <a:pt x="741" y="48"/>
                      </a:lnTo>
                      <a:lnTo>
                        <a:pt x="741" y="48"/>
                      </a:lnTo>
                      <a:lnTo>
                        <a:pt x="740" y="48"/>
                      </a:lnTo>
                      <a:lnTo>
                        <a:pt x="740" y="46"/>
                      </a:lnTo>
                      <a:lnTo>
                        <a:pt x="741" y="46"/>
                      </a:lnTo>
                      <a:lnTo>
                        <a:pt x="741" y="44"/>
                      </a:lnTo>
                      <a:lnTo>
                        <a:pt x="741" y="44"/>
                      </a:lnTo>
                      <a:lnTo>
                        <a:pt x="741" y="43"/>
                      </a:lnTo>
                      <a:lnTo>
                        <a:pt x="742" y="43"/>
                      </a:lnTo>
                      <a:lnTo>
                        <a:pt x="742" y="43"/>
                      </a:lnTo>
                      <a:lnTo>
                        <a:pt x="744" y="46"/>
                      </a:lnTo>
                      <a:lnTo>
                        <a:pt x="744" y="46"/>
                      </a:lnTo>
                      <a:lnTo>
                        <a:pt x="744" y="46"/>
                      </a:lnTo>
                      <a:lnTo>
                        <a:pt x="744" y="44"/>
                      </a:lnTo>
                      <a:lnTo>
                        <a:pt x="745" y="44"/>
                      </a:lnTo>
                      <a:lnTo>
                        <a:pt x="745" y="41"/>
                      </a:lnTo>
                      <a:lnTo>
                        <a:pt x="748" y="41"/>
                      </a:lnTo>
                      <a:close/>
                      <a:moveTo>
                        <a:pt x="1003" y="39"/>
                      </a:moveTo>
                      <a:lnTo>
                        <a:pt x="1003" y="42"/>
                      </a:lnTo>
                      <a:lnTo>
                        <a:pt x="1004" y="42"/>
                      </a:lnTo>
                      <a:lnTo>
                        <a:pt x="1004" y="44"/>
                      </a:lnTo>
                      <a:lnTo>
                        <a:pt x="1004" y="44"/>
                      </a:lnTo>
                      <a:lnTo>
                        <a:pt x="1004" y="44"/>
                      </a:lnTo>
                      <a:lnTo>
                        <a:pt x="1004" y="44"/>
                      </a:lnTo>
                      <a:lnTo>
                        <a:pt x="1004" y="46"/>
                      </a:lnTo>
                      <a:lnTo>
                        <a:pt x="1001" y="47"/>
                      </a:lnTo>
                      <a:lnTo>
                        <a:pt x="1003" y="48"/>
                      </a:lnTo>
                      <a:lnTo>
                        <a:pt x="1003" y="50"/>
                      </a:lnTo>
                      <a:lnTo>
                        <a:pt x="1001" y="50"/>
                      </a:lnTo>
                      <a:lnTo>
                        <a:pt x="1001" y="51"/>
                      </a:lnTo>
                      <a:lnTo>
                        <a:pt x="998" y="51"/>
                      </a:lnTo>
                      <a:lnTo>
                        <a:pt x="996" y="54"/>
                      </a:lnTo>
                      <a:lnTo>
                        <a:pt x="996" y="55"/>
                      </a:lnTo>
                      <a:lnTo>
                        <a:pt x="994" y="56"/>
                      </a:lnTo>
                      <a:lnTo>
                        <a:pt x="992" y="58"/>
                      </a:lnTo>
                      <a:lnTo>
                        <a:pt x="987" y="59"/>
                      </a:lnTo>
                      <a:lnTo>
                        <a:pt x="987" y="59"/>
                      </a:lnTo>
                      <a:lnTo>
                        <a:pt x="987" y="59"/>
                      </a:lnTo>
                      <a:lnTo>
                        <a:pt x="984" y="59"/>
                      </a:lnTo>
                      <a:lnTo>
                        <a:pt x="984" y="59"/>
                      </a:lnTo>
                      <a:lnTo>
                        <a:pt x="984" y="59"/>
                      </a:lnTo>
                      <a:lnTo>
                        <a:pt x="984" y="59"/>
                      </a:lnTo>
                      <a:lnTo>
                        <a:pt x="982" y="59"/>
                      </a:lnTo>
                      <a:lnTo>
                        <a:pt x="978" y="59"/>
                      </a:lnTo>
                      <a:lnTo>
                        <a:pt x="975" y="59"/>
                      </a:lnTo>
                      <a:lnTo>
                        <a:pt x="975" y="58"/>
                      </a:lnTo>
                      <a:lnTo>
                        <a:pt x="973" y="56"/>
                      </a:lnTo>
                      <a:lnTo>
                        <a:pt x="970" y="55"/>
                      </a:lnTo>
                      <a:lnTo>
                        <a:pt x="973" y="54"/>
                      </a:lnTo>
                      <a:lnTo>
                        <a:pt x="974" y="54"/>
                      </a:lnTo>
                      <a:lnTo>
                        <a:pt x="975" y="54"/>
                      </a:lnTo>
                      <a:lnTo>
                        <a:pt x="975" y="54"/>
                      </a:lnTo>
                      <a:lnTo>
                        <a:pt x="977" y="55"/>
                      </a:lnTo>
                      <a:lnTo>
                        <a:pt x="978" y="55"/>
                      </a:lnTo>
                      <a:lnTo>
                        <a:pt x="979" y="55"/>
                      </a:lnTo>
                      <a:lnTo>
                        <a:pt x="979" y="54"/>
                      </a:lnTo>
                      <a:lnTo>
                        <a:pt x="981" y="54"/>
                      </a:lnTo>
                      <a:lnTo>
                        <a:pt x="983" y="54"/>
                      </a:lnTo>
                      <a:lnTo>
                        <a:pt x="983" y="51"/>
                      </a:lnTo>
                      <a:lnTo>
                        <a:pt x="984" y="48"/>
                      </a:lnTo>
                      <a:lnTo>
                        <a:pt x="986" y="48"/>
                      </a:lnTo>
                      <a:lnTo>
                        <a:pt x="986" y="50"/>
                      </a:lnTo>
                      <a:lnTo>
                        <a:pt x="986" y="50"/>
                      </a:lnTo>
                      <a:lnTo>
                        <a:pt x="986" y="50"/>
                      </a:lnTo>
                      <a:lnTo>
                        <a:pt x="986" y="51"/>
                      </a:lnTo>
                      <a:lnTo>
                        <a:pt x="987" y="52"/>
                      </a:lnTo>
                      <a:lnTo>
                        <a:pt x="990" y="52"/>
                      </a:lnTo>
                      <a:lnTo>
                        <a:pt x="990" y="51"/>
                      </a:lnTo>
                      <a:lnTo>
                        <a:pt x="992" y="51"/>
                      </a:lnTo>
                      <a:lnTo>
                        <a:pt x="994" y="51"/>
                      </a:lnTo>
                      <a:lnTo>
                        <a:pt x="994" y="50"/>
                      </a:lnTo>
                      <a:lnTo>
                        <a:pt x="994" y="48"/>
                      </a:lnTo>
                      <a:lnTo>
                        <a:pt x="995" y="48"/>
                      </a:lnTo>
                      <a:lnTo>
                        <a:pt x="995" y="46"/>
                      </a:lnTo>
                      <a:lnTo>
                        <a:pt x="996" y="46"/>
                      </a:lnTo>
                      <a:lnTo>
                        <a:pt x="996" y="46"/>
                      </a:lnTo>
                      <a:lnTo>
                        <a:pt x="998" y="46"/>
                      </a:lnTo>
                      <a:lnTo>
                        <a:pt x="998" y="44"/>
                      </a:lnTo>
                      <a:lnTo>
                        <a:pt x="998" y="44"/>
                      </a:lnTo>
                      <a:lnTo>
                        <a:pt x="999" y="43"/>
                      </a:lnTo>
                      <a:lnTo>
                        <a:pt x="998" y="43"/>
                      </a:lnTo>
                      <a:lnTo>
                        <a:pt x="998" y="41"/>
                      </a:lnTo>
                      <a:lnTo>
                        <a:pt x="999" y="41"/>
                      </a:lnTo>
                      <a:lnTo>
                        <a:pt x="1000" y="41"/>
                      </a:lnTo>
                      <a:lnTo>
                        <a:pt x="1001" y="41"/>
                      </a:lnTo>
                      <a:lnTo>
                        <a:pt x="1003" y="39"/>
                      </a:lnTo>
                      <a:close/>
                      <a:moveTo>
                        <a:pt x="827" y="0"/>
                      </a:moveTo>
                      <a:lnTo>
                        <a:pt x="829" y="1"/>
                      </a:lnTo>
                      <a:lnTo>
                        <a:pt x="835" y="3"/>
                      </a:lnTo>
                      <a:lnTo>
                        <a:pt x="835" y="1"/>
                      </a:lnTo>
                      <a:lnTo>
                        <a:pt x="837" y="1"/>
                      </a:lnTo>
                      <a:lnTo>
                        <a:pt x="837" y="3"/>
                      </a:lnTo>
                      <a:lnTo>
                        <a:pt x="840" y="1"/>
                      </a:lnTo>
                      <a:lnTo>
                        <a:pt x="840" y="3"/>
                      </a:lnTo>
                      <a:lnTo>
                        <a:pt x="842" y="3"/>
                      </a:lnTo>
                      <a:lnTo>
                        <a:pt x="843" y="8"/>
                      </a:lnTo>
                      <a:lnTo>
                        <a:pt x="843" y="8"/>
                      </a:lnTo>
                      <a:lnTo>
                        <a:pt x="843" y="9"/>
                      </a:lnTo>
                      <a:lnTo>
                        <a:pt x="842" y="9"/>
                      </a:lnTo>
                      <a:lnTo>
                        <a:pt x="842" y="16"/>
                      </a:lnTo>
                      <a:lnTo>
                        <a:pt x="843" y="17"/>
                      </a:lnTo>
                      <a:lnTo>
                        <a:pt x="843" y="20"/>
                      </a:lnTo>
                      <a:lnTo>
                        <a:pt x="843" y="22"/>
                      </a:lnTo>
                      <a:lnTo>
                        <a:pt x="844" y="22"/>
                      </a:lnTo>
                      <a:lnTo>
                        <a:pt x="844" y="21"/>
                      </a:lnTo>
                      <a:lnTo>
                        <a:pt x="844" y="21"/>
                      </a:lnTo>
                      <a:lnTo>
                        <a:pt x="844" y="21"/>
                      </a:lnTo>
                      <a:lnTo>
                        <a:pt x="844" y="20"/>
                      </a:lnTo>
                      <a:lnTo>
                        <a:pt x="847" y="21"/>
                      </a:lnTo>
                      <a:lnTo>
                        <a:pt x="847" y="25"/>
                      </a:lnTo>
                      <a:lnTo>
                        <a:pt x="848" y="25"/>
                      </a:lnTo>
                      <a:lnTo>
                        <a:pt x="848" y="25"/>
                      </a:lnTo>
                      <a:lnTo>
                        <a:pt x="848" y="25"/>
                      </a:lnTo>
                      <a:lnTo>
                        <a:pt x="850" y="25"/>
                      </a:lnTo>
                      <a:lnTo>
                        <a:pt x="850" y="25"/>
                      </a:lnTo>
                      <a:lnTo>
                        <a:pt x="850" y="25"/>
                      </a:lnTo>
                      <a:lnTo>
                        <a:pt x="850" y="27"/>
                      </a:lnTo>
                      <a:lnTo>
                        <a:pt x="852" y="29"/>
                      </a:lnTo>
                      <a:lnTo>
                        <a:pt x="852" y="27"/>
                      </a:lnTo>
                      <a:lnTo>
                        <a:pt x="855" y="27"/>
                      </a:lnTo>
                      <a:lnTo>
                        <a:pt x="855" y="26"/>
                      </a:lnTo>
                      <a:lnTo>
                        <a:pt x="856" y="26"/>
                      </a:lnTo>
                      <a:lnTo>
                        <a:pt x="856" y="26"/>
                      </a:lnTo>
                      <a:lnTo>
                        <a:pt x="856" y="26"/>
                      </a:lnTo>
                      <a:lnTo>
                        <a:pt x="856" y="26"/>
                      </a:lnTo>
                      <a:lnTo>
                        <a:pt x="857" y="25"/>
                      </a:lnTo>
                      <a:lnTo>
                        <a:pt x="857" y="25"/>
                      </a:lnTo>
                      <a:lnTo>
                        <a:pt x="857" y="22"/>
                      </a:lnTo>
                      <a:lnTo>
                        <a:pt x="859" y="22"/>
                      </a:lnTo>
                      <a:lnTo>
                        <a:pt x="860" y="21"/>
                      </a:lnTo>
                      <a:lnTo>
                        <a:pt x="861" y="18"/>
                      </a:lnTo>
                      <a:lnTo>
                        <a:pt x="863" y="18"/>
                      </a:lnTo>
                      <a:lnTo>
                        <a:pt x="864" y="17"/>
                      </a:lnTo>
                      <a:lnTo>
                        <a:pt x="864" y="17"/>
                      </a:lnTo>
                      <a:lnTo>
                        <a:pt x="865" y="17"/>
                      </a:lnTo>
                      <a:lnTo>
                        <a:pt x="867" y="16"/>
                      </a:lnTo>
                      <a:lnTo>
                        <a:pt x="868" y="14"/>
                      </a:lnTo>
                      <a:lnTo>
                        <a:pt x="869" y="13"/>
                      </a:lnTo>
                      <a:lnTo>
                        <a:pt x="872" y="12"/>
                      </a:lnTo>
                      <a:lnTo>
                        <a:pt x="872" y="10"/>
                      </a:lnTo>
                      <a:lnTo>
                        <a:pt x="876" y="12"/>
                      </a:lnTo>
                      <a:lnTo>
                        <a:pt x="876" y="13"/>
                      </a:lnTo>
                      <a:lnTo>
                        <a:pt x="878" y="13"/>
                      </a:lnTo>
                      <a:lnTo>
                        <a:pt x="880" y="14"/>
                      </a:lnTo>
                      <a:lnTo>
                        <a:pt x="881" y="14"/>
                      </a:lnTo>
                      <a:lnTo>
                        <a:pt x="882" y="16"/>
                      </a:lnTo>
                      <a:lnTo>
                        <a:pt x="885" y="17"/>
                      </a:lnTo>
                      <a:lnTo>
                        <a:pt x="885" y="17"/>
                      </a:lnTo>
                      <a:lnTo>
                        <a:pt x="889" y="18"/>
                      </a:lnTo>
                      <a:lnTo>
                        <a:pt x="889" y="18"/>
                      </a:lnTo>
                      <a:lnTo>
                        <a:pt x="893" y="18"/>
                      </a:lnTo>
                      <a:lnTo>
                        <a:pt x="893" y="20"/>
                      </a:lnTo>
                      <a:lnTo>
                        <a:pt x="894" y="20"/>
                      </a:lnTo>
                      <a:lnTo>
                        <a:pt x="895" y="20"/>
                      </a:lnTo>
                      <a:lnTo>
                        <a:pt x="895" y="18"/>
                      </a:lnTo>
                      <a:lnTo>
                        <a:pt x="898" y="20"/>
                      </a:lnTo>
                      <a:lnTo>
                        <a:pt x="899" y="21"/>
                      </a:lnTo>
                      <a:lnTo>
                        <a:pt x="899" y="21"/>
                      </a:lnTo>
                      <a:lnTo>
                        <a:pt x="899" y="22"/>
                      </a:lnTo>
                      <a:lnTo>
                        <a:pt x="903" y="21"/>
                      </a:lnTo>
                      <a:lnTo>
                        <a:pt x="903" y="22"/>
                      </a:lnTo>
                      <a:lnTo>
                        <a:pt x="905" y="22"/>
                      </a:lnTo>
                      <a:lnTo>
                        <a:pt x="905" y="24"/>
                      </a:lnTo>
                      <a:lnTo>
                        <a:pt x="907" y="25"/>
                      </a:lnTo>
                      <a:lnTo>
                        <a:pt x="909" y="26"/>
                      </a:lnTo>
                      <a:lnTo>
                        <a:pt x="910" y="27"/>
                      </a:lnTo>
                      <a:lnTo>
                        <a:pt x="914" y="27"/>
                      </a:lnTo>
                      <a:lnTo>
                        <a:pt x="914" y="29"/>
                      </a:lnTo>
                      <a:lnTo>
                        <a:pt x="915" y="29"/>
                      </a:lnTo>
                      <a:lnTo>
                        <a:pt x="915" y="29"/>
                      </a:lnTo>
                      <a:lnTo>
                        <a:pt x="918" y="29"/>
                      </a:lnTo>
                      <a:lnTo>
                        <a:pt x="918" y="30"/>
                      </a:lnTo>
                      <a:lnTo>
                        <a:pt x="919" y="30"/>
                      </a:lnTo>
                      <a:lnTo>
                        <a:pt x="920" y="31"/>
                      </a:lnTo>
                      <a:lnTo>
                        <a:pt x="924" y="31"/>
                      </a:lnTo>
                      <a:lnTo>
                        <a:pt x="924" y="31"/>
                      </a:lnTo>
                      <a:lnTo>
                        <a:pt x="926" y="31"/>
                      </a:lnTo>
                      <a:lnTo>
                        <a:pt x="927" y="34"/>
                      </a:lnTo>
                      <a:lnTo>
                        <a:pt x="931" y="34"/>
                      </a:lnTo>
                      <a:lnTo>
                        <a:pt x="932" y="35"/>
                      </a:lnTo>
                      <a:lnTo>
                        <a:pt x="932" y="35"/>
                      </a:lnTo>
                      <a:lnTo>
                        <a:pt x="935" y="39"/>
                      </a:lnTo>
                      <a:lnTo>
                        <a:pt x="939" y="39"/>
                      </a:lnTo>
                      <a:lnTo>
                        <a:pt x="940" y="41"/>
                      </a:lnTo>
                      <a:lnTo>
                        <a:pt x="941" y="41"/>
                      </a:lnTo>
                      <a:lnTo>
                        <a:pt x="941" y="42"/>
                      </a:lnTo>
                      <a:lnTo>
                        <a:pt x="943" y="43"/>
                      </a:lnTo>
                      <a:lnTo>
                        <a:pt x="944" y="47"/>
                      </a:lnTo>
                      <a:lnTo>
                        <a:pt x="945" y="47"/>
                      </a:lnTo>
                      <a:lnTo>
                        <a:pt x="945" y="47"/>
                      </a:lnTo>
                      <a:lnTo>
                        <a:pt x="944" y="48"/>
                      </a:lnTo>
                      <a:lnTo>
                        <a:pt x="944" y="48"/>
                      </a:lnTo>
                      <a:lnTo>
                        <a:pt x="944" y="50"/>
                      </a:lnTo>
                      <a:lnTo>
                        <a:pt x="944" y="50"/>
                      </a:lnTo>
                      <a:lnTo>
                        <a:pt x="945" y="51"/>
                      </a:lnTo>
                      <a:lnTo>
                        <a:pt x="953" y="52"/>
                      </a:lnTo>
                      <a:lnTo>
                        <a:pt x="953" y="54"/>
                      </a:lnTo>
                      <a:lnTo>
                        <a:pt x="954" y="55"/>
                      </a:lnTo>
                      <a:lnTo>
                        <a:pt x="954" y="56"/>
                      </a:lnTo>
                      <a:lnTo>
                        <a:pt x="956" y="58"/>
                      </a:lnTo>
                      <a:lnTo>
                        <a:pt x="958" y="58"/>
                      </a:lnTo>
                      <a:lnTo>
                        <a:pt x="958" y="58"/>
                      </a:lnTo>
                      <a:lnTo>
                        <a:pt x="960" y="56"/>
                      </a:lnTo>
                      <a:lnTo>
                        <a:pt x="960" y="58"/>
                      </a:lnTo>
                      <a:lnTo>
                        <a:pt x="962" y="58"/>
                      </a:lnTo>
                      <a:lnTo>
                        <a:pt x="962" y="60"/>
                      </a:lnTo>
                      <a:lnTo>
                        <a:pt x="964" y="60"/>
                      </a:lnTo>
                      <a:lnTo>
                        <a:pt x="965" y="63"/>
                      </a:lnTo>
                      <a:lnTo>
                        <a:pt x="964" y="64"/>
                      </a:lnTo>
                      <a:lnTo>
                        <a:pt x="964" y="65"/>
                      </a:lnTo>
                      <a:lnTo>
                        <a:pt x="961" y="67"/>
                      </a:lnTo>
                      <a:lnTo>
                        <a:pt x="961" y="67"/>
                      </a:lnTo>
                      <a:lnTo>
                        <a:pt x="960" y="67"/>
                      </a:lnTo>
                      <a:lnTo>
                        <a:pt x="960" y="67"/>
                      </a:lnTo>
                      <a:lnTo>
                        <a:pt x="958" y="67"/>
                      </a:lnTo>
                      <a:lnTo>
                        <a:pt x="958" y="67"/>
                      </a:lnTo>
                      <a:lnTo>
                        <a:pt x="958" y="68"/>
                      </a:lnTo>
                      <a:lnTo>
                        <a:pt x="957" y="68"/>
                      </a:lnTo>
                      <a:lnTo>
                        <a:pt x="957" y="68"/>
                      </a:lnTo>
                      <a:lnTo>
                        <a:pt x="958" y="68"/>
                      </a:lnTo>
                      <a:lnTo>
                        <a:pt x="958" y="69"/>
                      </a:lnTo>
                      <a:lnTo>
                        <a:pt x="958" y="73"/>
                      </a:lnTo>
                      <a:lnTo>
                        <a:pt x="958" y="73"/>
                      </a:lnTo>
                      <a:lnTo>
                        <a:pt x="960" y="77"/>
                      </a:lnTo>
                      <a:lnTo>
                        <a:pt x="962" y="78"/>
                      </a:lnTo>
                      <a:lnTo>
                        <a:pt x="962" y="80"/>
                      </a:lnTo>
                      <a:lnTo>
                        <a:pt x="964" y="80"/>
                      </a:lnTo>
                      <a:lnTo>
                        <a:pt x="964" y="80"/>
                      </a:lnTo>
                      <a:lnTo>
                        <a:pt x="965" y="80"/>
                      </a:lnTo>
                      <a:lnTo>
                        <a:pt x="965" y="80"/>
                      </a:lnTo>
                      <a:lnTo>
                        <a:pt x="965" y="80"/>
                      </a:lnTo>
                      <a:lnTo>
                        <a:pt x="965" y="80"/>
                      </a:lnTo>
                      <a:lnTo>
                        <a:pt x="966" y="81"/>
                      </a:lnTo>
                      <a:lnTo>
                        <a:pt x="966" y="81"/>
                      </a:lnTo>
                      <a:lnTo>
                        <a:pt x="966" y="84"/>
                      </a:lnTo>
                      <a:lnTo>
                        <a:pt x="967" y="85"/>
                      </a:lnTo>
                      <a:lnTo>
                        <a:pt x="969" y="86"/>
                      </a:lnTo>
                      <a:lnTo>
                        <a:pt x="969" y="90"/>
                      </a:lnTo>
                      <a:lnTo>
                        <a:pt x="973" y="90"/>
                      </a:lnTo>
                      <a:lnTo>
                        <a:pt x="975" y="92"/>
                      </a:lnTo>
                      <a:lnTo>
                        <a:pt x="974" y="93"/>
                      </a:lnTo>
                      <a:lnTo>
                        <a:pt x="975" y="94"/>
                      </a:lnTo>
                      <a:lnTo>
                        <a:pt x="975" y="96"/>
                      </a:lnTo>
                      <a:lnTo>
                        <a:pt x="977" y="97"/>
                      </a:lnTo>
                      <a:lnTo>
                        <a:pt x="978" y="97"/>
                      </a:lnTo>
                      <a:lnTo>
                        <a:pt x="979" y="97"/>
                      </a:lnTo>
                      <a:lnTo>
                        <a:pt x="981" y="98"/>
                      </a:lnTo>
                      <a:lnTo>
                        <a:pt x="981" y="101"/>
                      </a:lnTo>
                      <a:lnTo>
                        <a:pt x="982" y="101"/>
                      </a:lnTo>
                      <a:lnTo>
                        <a:pt x="982" y="102"/>
                      </a:lnTo>
                      <a:lnTo>
                        <a:pt x="986" y="103"/>
                      </a:lnTo>
                      <a:lnTo>
                        <a:pt x="986" y="105"/>
                      </a:lnTo>
                      <a:lnTo>
                        <a:pt x="987" y="106"/>
                      </a:lnTo>
                      <a:lnTo>
                        <a:pt x="986" y="106"/>
                      </a:lnTo>
                      <a:lnTo>
                        <a:pt x="986" y="107"/>
                      </a:lnTo>
                      <a:lnTo>
                        <a:pt x="983" y="107"/>
                      </a:lnTo>
                      <a:lnTo>
                        <a:pt x="983" y="106"/>
                      </a:lnTo>
                      <a:lnTo>
                        <a:pt x="979" y="106"/>
                      </a:lnTo>
                      <a:lnTo>
                        <a:pt x="978" y="105"/>
                      </a:lnTo>
                      <a:lnTo>
                        <a:pt x="971" y="103"/>
                      </a:lnTo>
                      <a:lnTo>
                        <a:pt x="971" y="103"/>
                      </a:lnTo>
                      <a:lnTo>
                        <a:pt x="970" y="103"/>
                      </a:lnTo>
                      <a:lnTo>
                        <a:pt x="970" y="102"/>
                      </a:lnTo>
                      <a:lnTo>
                        <a:pt x="970" y="102"/>
                      </a:lnTo>
                      <a:lnTo>
                        <a:pt x="969" y="102"/>
                      </a:lnTo>
                      <a:lnTo>
                        <a:pt x="967" y="103"/>
                      </a:lnTo>
                      <a:lnTo>
                        <a:pt x="967" y="103"/>
                      </a:lnTo>
                      <a:lnTo>
                        <a:pt x="967" y="102"/>
                      </a:lnTo>
                      <a:lnTo>
                        <a:pt x="966" y="102"/>
                      </a:lnTo>
                      <a:lnTo>
                        <a:pt x="966" y="102"/>
                      </a:lnTo>
                      <a:lnTo>
                        <a:pt x="962" y="101"/>
                      </a:lnTo>
                      <a:lnTo>
                        <a:pt x="962" y="98"/>
                      </a:lnTo>
                      <a:lnTo>
                        <a:pt x="958" y="96"/>
                      </a:lnTo>
                      <a:lnTo>
                        <a:pt x="958" y="94"/>
                      </a:lnTo>
                      <a:lnTo>
                        <a:pt x="954" y="93"/>
                      </a:lnTo>
                      <a:lnTo>
                        <a:pt x="953" y="92"/>
                      </a:lnTo>
                      <a:lnTo>
                        <a:pt x="952" y="90"/>
                      </a:lnTo>
                      <a:lnTo>
                        <a:pt x="950" y="90"/>
                      </a:lnTo>
                      <a:lnTo>
                        <a:pt x="950" y="88"/>
                      </a:lnTo>
                      <a:lnTo>
                        <a:pt x="950" y="85"/>
                      </a:lnTo>
                      <a:lnTo>
                        <a:pt x="949" y="84"/>
                      </a:lnTo>
                      <a:lnTo>
                        <a:pt x="948" y="82"/>
                      </a:lnTo>
                      <a:lnTo>
                        <a:pt x="947" y="81"/>
                      </a:lnTo>
                      <a:lnTo>
                        <a:pt x="945" y="81"/>
                      </a:lnTo>
                      <a:lnTo>
                        <a:pt x="945" y="81"/>
                      </a:lnTo>
                      <a:lnTo>
                        <a:pt x="945" y="80"/>
                      </a:lnTo>
                      <a:lnTo>
                        <a:pt x="943" y="80"/>
                      </a:lnTo>
                      <a:lnTo>
                        <a:pt x="943" y="80"/>
                      </a:lnTo>
                      <a:lnTo>
                        <a:pt x="939" y="80"/>
                      </a:lnTo>
                      <a:lnTo>
                        <a:pt x="939" y="78"/>
                      </a:lnTo>
                      <a:lnTo>
                        <a:pt x="939" y="78"/>
                      </a:lnTo>
                      <a:lnTo>
                        <a:pt x="939" y="80"/>
                      </a:lnTo>
                      <a:lnTo>
                        <a:pt x="936" y="80"/>
                      </a:lnTo>
                      <a:lnTo>
                        <a:pt x="935" y="78"/>
                      </a:lnTo>
                      <a:lnTo>
                        <a:pt x="933" y="78"/>
                      </a:lnTo>
                      <a:lnTo>
                        <a:pt x="932" y="77"/>
                      </a:lnTo>
                      <a:lnTo>
                        <a:pt x="929" y="77"/>
                      </a:lnTo>
                      <a:lnTo>
                        <a:pt x="929" y="78"/>
                      </a:lnTo>
                      <a:lnTo>
                        <a:pt x="928" y="78"/>
                      </a:lnTo>
                      <a:lnTo>
                        <a:pt x="928" y="78"/>
                      </a:lnTo>
                      <a:lnTo>
                        <a:pt x="927" y="77"/>
                      </a:lnTo>
                      <a:lnTo>
                        <a:pt x="927" y="78"/>
                      </a:lnTo>
                      <a:lnTo>
                        <a:pt x="926" y="80"/>
                      </a:lnTo>
                      <a:lnTo>
                        <a:pt x="924" y="81"/>
                      </a:lnTo>
                      <a:lnTo>
                        <a:pt x="924" y="84"/>
                      </a:lnTo>
                      <a:lnTo>
                        <a:pt x="926" y="84"/>
                      </a:lnTo>
                      <a:lnTo>
                        <a:pt x="926" y="84"/>
                      </a:lnTo>
                      <a:lnTo>
                        <a:pt x="926" y="85"/>
                      </a:lnTo>
                      <a:lnTo>
                        <a:pt x="923" y="86"/>
                      </a:lnTo>
                      <a:lnTo>
                        <a:pt x="923" y="88"/>
                      </a:lnTo>
                      <a:lnTo>
                        <a:pt x="922" y="88"/>
                      </a:lnTo>
                      <a:lnTo>
                        <a:pt x="922" y="89"/>
                      </a:lnTo>
                      <a:lnTo>
                        <a:pt x="920" y="89"/>
                      </a:lnTo>
                      <a:lnTo>
                        <a:pt x="920" y="89"/>
                      </a:lnTo>
                      <a:lnTo>
                        <a:pt x="915" y="89"/>
                      </a:lnTo>
                      <a:lnTo>
                        <a:pt x="914" y="89"/>
                      </a:lnTo>
                      <a:lnTo>
                        <a:pt x="914" y="88"/>
                      </a:lnTo>
                      <a:lnTo>
                        <a:pt x="914" y="88"/>
                      </a:lnTo>
                      <a:lnTo>
                        <a:pt x="912" y="88"/>
                      </a:lnTo>
                      <a:lnTo>
                        <a:pt x="912" y="89"/>
                      </a:lnTo>
                      <a:lnTo>
                        <a:pt x="911" y="89"/>
                      </a:lnTo>
                      <a:lnTo>
                        <a:pt x="911" y="90"/>
                      </a:lnTo>
                      <a:lnTo>
                        <a:pt x="902" y="90"/>
                      </a:lnTo>
                      <a:lnTo>
                        <a:pt x="902" y="89"/>
                      </a:lnTo>
                      <a:lnTo>
                        <a:pt x="899" y="89"/>
                      </a:lnTo>
                      <a:lnTo>
                        <a:pt x="899" y="89"/>
                      </a:lnTo>
                      <a:lnTo>
                        <a:pt x="898" y="88"/>
                      </a:lnTo>
                      <a:lnTo>
                        <a:pt x="897" y="88"/>
                      </a:lnTo>
                      <a:lnTo>
                        <a:pt x="897" y="84"/>
                      </a:lnTo>
                      <a:lnTo>
                        <a:pt x="895" y="82"/>
                      </a:lnTo>
                      <a:lnTo>
                        <a:pt x="894" y="81"/>
                      </a:lnTo>
                      <a:lnTo>
                        <a:pt x="893" y="80"/>
                      </a:lnTo>
                      <a:lnTo>
                        <a:pt x="892" y="80"/>
                      </a:lnTo>
                      <a:lnTo>
                        <a:pt x="890" y="78"/>
                      </a:lnTo>
                      <a:lnTo>
                        <a:pt x="889" y="80"/>
                      </a:lnTo>
                      <a:lnTo>
                        <a:pt x="886" y="80"/>
                      </a:lnTo>
                      <a:lnTo>
                        <a:pt x="884" y="80"/>
                      </a:lnTo>
                      <a:lnTo>
                        <a:pt x="882" y="78"/>
                      </a:lnTo>
                      <a:lnTo>
                        <a:pt x="882" y="81"/>
                      </a:lnTo>
                      <a:lnTo>
                        <a:pt x="872" y="82"/>
                      </a:lnTo>
                      <a:lnTo>
                        <a:pt x="873" y="80"/>
                      </a:lnTo>
                      <a:lnTo>
                        <a:pt x="875" y="78"/>
                      </a:lnTo>
                      <a:lnTo>
                        <a:pt x="876" y="77"/>
                      </a:lnTo>
                      <a:lnTo>
                        <a:pt x="877" y="77"/>
                      </a:lnTo>
                      <a:lnTo>
                        <a:pt x="877" y="76"/>
                      </a:lnTo>
                      <a:lnTo>
                        <a:pt x="881" y="75"/>
                      </a:lnTo>
                      <a:lnTo>
                        <a:pt x="882" y="75"/>
                      </a:lnTo>
                      <a:lnTo>
                        <a:pt x="884" y="76"/>
                      </a:lnTo>
                      <a:lnTo>
                        <a:pt x="884" y="76"/>
                      </a:lnTo>
                      <a:lnTo>
                        <a:pt x="884" y="77"/>
                      </a:lnTo>
                      <a:lnTo>
                        <a:pt x="884" y="77"/>
                      </a:lnTo>
                      <a:lnTo>
                        <a:pt x="884" y="76"/>
                      </a:lnTo>
                      <a:lnTo>
                        <a:pt x="882" y="75"/>
                      </a:lnTo>
                      <a:lnTo>
                        <a:pt x="882" y="73"/>
                      </a:lnTo>
                      <a:lnTo>
                        <a:pt x="884" y="72"/>
                      </a:lnTo>
                      <a:lnTo>
                        <a:pt x="884" y="71"/>
                      </a:lnTo>
                      <a:lnTo>
                        <a:pt x="884" y="69"/>
                      </a:lnTo>
                      <a:lnTo>
                        <a:pt x="882" y="69"/>
                      </a:lnTo>
                      <a:lnTo>
                        <a:pt x="882" y="68"/>
                      </a:lnTo>
                      <a:lnTo>
                        <a:pt x="882" y="68"/>
                      </a:lnTo>
                      <a:lnTo>
                        <a:pt x="882" y="67"/>
                      </a:lnTo>
                      <a:lnTo>
                        <a:pt x="881" y="67"/>
                      </a:lnTo>
                      <a:lnTo>
                        <a:pt x="881" y="63"/>
                      </a:lnTo>
                      <a:lnTo>
                        <a:pt x="878" y="61"/>
                      </a:lnTo>
                      <a:lnTo>
                        <a:pt x="878" y="60"/>
                      </a:lnTo>
                      <a:lnTo>
                        <a:pt x="880" y="60"/>
                      </a:lnTo>
                      <a:lnTo>
                        <a:pt x="880" y="60"/>
                      </a:lnTo>
                      <a:lnTo>
                        <a:pt x="880" y="59"/>
                      </a:lnTo>
                      <a:lnTo>
                        <a:pt x="878" y="59"/>
                      </a:lnTo>
                      <a:lnTo>
                        <a:pt x="878" y="58"/>
                      </a:lnTo>
                      <a:lnTo>
                        <a:pt x="880" y="55"/>
                      </a:lnTo>
                      <a:lnTo>
                        <a:pt x="880" y="54"/>
                      </a:lnTo>
                      <a:lnTo>
                        <a:pt x="878" y="52"/>
                      </a:lnTo>
                      <a:lnTo>
                        <a:pt x="878" y="51"/>
                      </a:lnTo>
                      <a:lnTo>
                        <a:pt x="877" y="51"/>
                      </a:lnTo>
                      <a:lnTo>
                        <a:pt x="877" y="48"/>
                      </a:lnTo>
                      <a:lnTo>
                        <a:pt x="872" y="47"/>
                      </a:lnTo>
                      <a:lnTo>
                        <a:pt x="871" y="46"/>
                      </a:lnTo>
                      <a:lnTo>
                        <a:pt x="865" y="47"/>
                      </a:lnTo>
                      <a:lnTo>
                        <a:pt x="864" y="43"/>
                      </a:lnTo>
                      <a:lnTo>
                        <a:pt x="859" y="41"/>
                      </a:lnTo>
                      <a:lnTo>
                        <a:pt x="859" y="39"/>
                      </a:lnTo>
                      <a:lnTo>
                        <a:pt x="854" y="39"/>
                      </a:lnTo>
                      <a:lnTo>
                        <a:pt x="854" y="39"/>
                      </a:lnTo>
                      <a:lnTo>
                        <a:pt x="852" y="39"/>
                      </a:lnTo>
                      <a:lnTo>
                        <a:pt x="852" y="38"/>
                      </a:lnTo>
                      <a:lnTo>
                        <a:pt x="848" y="39"/>
                      </a:lnTo>
                      <a:lnTo>
                        <a:pt x="848" y="38"/>
                      </a:lnTo>
                      <a:lnTo>
                        <a:pt x="847" y="38"/>
                      </a:lnTo>
                      <a:lnTo>
                        <a:pt x="847" y="38"/>
                      </a:lnTo>
                      <a:lnTo>
                        <a:pt x="844" y="37"/>
                      </a:lnTo>
                      <a:lnTo>
                        <a:pt x="846" y="34"/>
                      </a:lnTo>
                      <a:lnTo>
                        <a:pt x="846" y="33"/>
                      </a:lnTo>
                      <a:lnTo>
                        <a:pt x="843" y="33"/>
                      </a:lnTo>
                      <a:lnTo>
                        <a:pt x="843" y="33"/>
                      </a:lnTo>
                      <a:lnTo>
                        <a:pt x="840" y="31"/>
                      </a:lnTo>
                      <a:lnTo>
                        <a:pt x="840" y="30"/>
                      </a:lnTo>
                      <a:lnTo>
                        <a:pt x="839" y="30"/>
                      </a:lnTo>
                      <a:lnTo>
                        <a:pt x="839" y="30"/>
                      </a:lnTo>
                      <a:lnTo>
                        <a:pt x="837" y="29"/>
                      </a:lnTo>
                      <a:lnTo>
                        <a:pt x="837" y="27"/>
                      </a:lnTo>
                      <a:lnTo>
                        <a:pt x="837" y="27"/>
                      </a:lnTo>
                      <a:lnTo>
                        <a:pt x="837" y="27"/>
                      </a:lnTo>
                      <a:lnTo>
                        <a:pt x="835" y="29"/>
                      </a:lnTo>
                      <a:lnTo>
                        <a:pt x="835" y="30"/>
                      </a:lnTo>
                      <a:lnTo>
                        <a:pt x="834" y="31"/>
                      </a:lnTo>
                      <a:lnTo>
                        <a:pt x="834" y="33"/>
                      </a:lnTo>
                      <a:lnTo>
                        <a:pt x="831" y="33"/>
                      </a:lnTo>
                      <a:lnTo>
                        <a:pt x="830" y="31"/>
                      </a:lnTo>
                      <a:lnTo>
                        <a:pt x="830" y="31"/>
                      </a:lnTo>
                      <a:lnTo>
                        <a:pt x="830" y="29"/>
                      </a:lnTo>
                      <a:lnTo>
                        <a:pt x="830" y="29"/>
                      </a:lnTo>
                      <a:lnTo>
                        <a:pt x="830" y="27"/>
                      </a:lnTo>
                      <a:lnTo>
                        <a:pt x="827" y="27"/>
                      </a:lnTo>
                      <a:lnTo>
                        <a:pt x="826" y="22"/>
                      </a:lnTo>
                      <a:lnTo>
                        <a:pt x="822" y="24"/>
                      </a:lnTo>
                      <a:lnTo>
                        <a:pt x="822" y="21"/>
                      </a:lnTo>
                      <a:lnTo>
                        <a:pt x="822" y="21"/>
                      </a:lnTo>
                      <a:lnTo>
                        <a:pt x="822" y="21"/>
                      </a:lnTo>
                      <a:lnTo>
                        <a:pt x="825" y="21"/>
                      </a:lnTo>
                      <a:lnTo>
                        <a:pt x="829" y="21"/>
                      </a:lnTo>
                      <a:lnTo>
                        <a:pt x="831" y="21"/>
                      </a:lnTo>
                      <a:lnTo>
                        <a:pt x="831" y="20"/>
                      </a:lnTo>
                      <a:lnTo>
                        <a:pt x="833" y="20"/>
                      </a:lnTo>
                      <a:lnTo>
                        <a:pt x="833" y="20"/>
                      </a:lnTo>
                      <a:lnTo>
                        <a:pt x="835" y="20"/>
                      </a:lnTo>
                      <a:lnTo>
                        <a:pt x="835" y="20"/>
                      </a:lnTo>
                      <a:lnTo>
                        <a:pt x="839" y="18"/>
                      </a:lnTo>
                      <a:lnTo>
                        <a:pt x="839" y="17"/>
                      </a:lnTo>
                      <a:lnTo>
                        <a:pt x="837" y="17"/>
                      </a:lnTo>
                      <a:lnTo>
                        <a:pt x="834" y="16"/>
                      </a:lnTo>
                      <a:lnTo>
                        <a:pt x="833" y="16"/>
                      </a:lnTo>
                      <a:lnTo>
                        <a:pt x="831" y="17"/>
                      </a:lnTo>
                      <a:lnTo>
                        <a:pt x="830" y="17"/>
                      </a:lnTo>
                      <a:lnTo>
                        <a:pt x="830" y="16"/>
                      </a:lnTo>
                      <a:lnTo>
                        <a:pt x="829" y="16"/>
                      </a:lnTo>
                      <a:lnTo>
                        <a:pt x="827" y="16"/>
                      </a:lnTo>
                      <a:lnTo>
                        <a:pt x="825" y="17"/>
                      </a:lnTo>
                      <a:lnTo>
                        <a:pt x="823" y="16"/>
                      </a:lnTo>
                      <a:lnTo>
                        <a:pt x="823" y="16"/>
                      </a:lnTo>
                      <a:lnTo>
                        <a:pt x="825" y="16"/>
                      </a:lnTo>
                      <a:lnTo>
                        <a:pt x="825" y="14"/>
                      </a:lnTo>
                      <a:lnTo>
                        <a:pt x="823" y="14"/>
                      </a:lnTo>
                      <a:lnTo>
                        <a:pt x="823" y="12"/>
                      </a:lnTo>
                      <a:lnTo>
                        <a:pt x="822" y="12"/>
                      </a:lnTo>
                      <a:lnTo>
                        <a:pt x="822" y="10"/>
                      </a:lnTo>
                      <a:lnTo>
                        <a:pt x="820" y="10"/>
                      </a:lnTo>
                      <a:lnTo>
                        <a:pt x="818" y="10"/>
                      </a:lnTo>
                      <a:lnTo>
                        <a:pt x="817" y="10"/>
                      </a:lnTo>
                      <a:lnTo>
                        <a:pt x="816" y="10"/>
                      </a:lnTo>
                      <a:lnTo>
                        <a:pt x="816" y="10"/>
                      </a:lnTo>
                      <a:lnTo>
                        <a:pt x="814" y="10"/>
                      </a:lnTo>
                      <a:lnTo>
                        <a:pt x="814" y="9"/>
                      </a:lnTo>
                      <a:lnTo>
                        <a:pt x="816" y="8"/>
                      </a:lnTo>
                      <a:lnTo>
                        <a:pt x="816" y="6"/>
                      </a:lnTo>
                      <a:lnTo>
                        <a:pt x="816" y="5"/>
                      </a:lnTo>
                      <a:lnTo>
                        <a:pt x="816" y="5"/>
                      </a:lnTo>
                      <a:lnTo>
                        <a:pt x="816" y="3"/>
                      </a:lnTo>
                      <a:lnTo>
                        <a:pt x="817" y="4"/>
                      </a:lnTo>
                      <a:lnTo>
                        <a:pt x="820" y="3"/>
                      </a:lnTo>
                      <a:lnTo>
                        <a:pt x="822" y="3"/>
                      </a:lnTo>
                      <a:lnTo>
                        <a:pt x="822" y="1"/>
                      </a:lnTo>
                      <a:lnTo>
                        <a:pt x="827"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21">
                  <a:extLst>
                    <a:ext uri="{FF2B5EF4-FFF2-40B4-BE49-F238E27FC236}">
                      <a16:creationId xmlns:a16="http://schemas.microsoft.com/office/drawing/2014/main" xmlns="" id="{65D576C6-B32B-4A11-B03D-843822A50B04}"/>
                    </a:ext>
                  </a:extLst>
                </p:cNvPr>
                <p:cNvSpPr>
                  <a:spLocks noEditPoints="1"/>
                </p:cNvSpPr>
                <p:nvPr/>
              </p:nvSpPr>
              <p:spPr bwMode="auto">
                <a:xfrm>
                  <a:off x="4594225" y="2553154"/>
                  <a:ext cx="3386138" cy="409575"/>
                </a:xfrm>
                <a:custGeom>
                  <a:avLst/>
                  <a:gdLst>
                    <a:gd name="T0" fmla="*/ 2124 w 2133"/>
                    <a:gd name="T1" fmla="*/ 238 h 258"/>
                    <a:gd name="T2" fmla="*/ 1934 w 2133"/>
                    <a:gd name="T3" fmla="*/ 233 h 258"/>
                    <a:gd name="T4" fmla="*/ 2111 w 2133"/>
                    <a:gd name="T5" fmla="*/ 231 h 258"/>
                    <a:gd name="T6" fmla="*/ 1666 w 2133"/>
                    <a:gd name="T7" fmla="*/ 228 h 258"/>
                    <a:gd name="T8" fmla="*/ 1895 w 2133"/>
                    <a:gd name="T9" fmla="*/ 217 h 258"/>
                    <a:gd name="T10" fmla="*/ 1718 w 2133"/>
                    <a:gd name="T11" fmla="*/ 228 h 258"/>
                    <a:gd name="T12" fmla="*/ 1908 w 2133"/>
                    <a:gd name="T13" fmla="*/ 215 h 258"/>
                    <a:gd name="T14" fmla="*/ 1656 w 2133"/>
                    <a:gd name="T15" fmla="*/ 216 h 258"/>
                    <a:gd name="T16" fmla="*/ 1697 w 2133"/>
                    <a:gd name="T17" fmla="*/ 203 h 258"/>
                    <a:gd name="T18" fmla="*/ 1930 w 2133"/>
                    <a:gd name="T19" fmla="*/ 203 h 258"/>
                    <a:gd name="T20" fmla="*/ 320 w 2133"/>
                    <a:gd name="T21" fmla="*/ 213 h 258"/>
                    <a:gd name="T22" fmla="*/ 1765 w 2133"/>
                    <a:gd name="T23" fmla="*/ 183 h 258"/>
                    <a:gd name="T24" fmla="*/ 1848 w 2133"/>
                    <a:gd name="T25" fmla="*/ 195 h 258"/>
                    <a:gd name="T26" fmla="*/ 1855 w 2133"/>
                    <a:gd name="T27" fmla="*/ 221 h 258"/>
                    <a:gd name="T28" fmla="*/ 1862 w 2133"/>
                    <a:gd name="T29" fmla="*/ 251 h 258"/>
                    <a:gd name="T30" fmla="*/ 1844 w 2133"/>
                    <a:gd name="T31" fmla="*/ 253 h 258"/>
                    <a:gd name="T32" fmla="*/ 1834 w 2133"/>
                    <a:gd name="T33" fmla="*/ 220 h 258"/>
                    <a:gd name="T34" fmla="*/ 1866 w 2133"/>
                    <a:gd name="T35" fmla="*/ 190 h 258"/>
                    <a:gd name="T36" fmla="*/ 1687 w 2133"/>
                    <a:gd name="T37" fmla="*/ 182 h 258"/>
                    <a:gd name="T38" fmla="*/ 1919 w 2133"/>
                    <a:gd name="T39" fmla="*/ 196 h 258"/>
                    <a:gd name="T40" fmla="*/ 1907 w 2133"/>
                    <a:gd name="T41" fmla="*/ 189 h 258"/>
                    <a:gd name="T42" fmla="*/ 1627 w 2133"/>
                    <a:gd name="T43" fmla="*/ 168 h 258"/>
                    <a:gd name="T44" fmla="*/ 1636 w 2133"/>
                    <a:gd name="T45" fmla="*/ 140 h 258"/>
                    <a:gd name="T46" fmla="*/ 1669 w 2133"/>
                    <a:gd name="T47" fmla="*/ 172 h 258"/>
                    <a:gd name="T48" fmla="*/ 1696 w 2133"/>
                    <a:gd name="T49" fmla="*/ 195 h 258"/>
                    <a:gd name="T50" fmla="*/ 1708 w 2133"/>
                    <a:gd name="T51" fmla="*/ 223 h 258"/>
                    <a:gd name="T52" fmla="*/ 1709 w 2133"/>
                    <a:gd name="T53" fmla="*/ 254 h 258"/>
                    <a:gd name="T54" fmla="*/ 1675 w 2133"/>
                    <a:gd name="T55" fmla="*/ 221 h 258"/>
                    <a:gd name="T56" fmla="*/ 1654 w 2133"/>
                    <a:gd name="T57" fmla="*/ 185 h 258"/>
                    <a:gd name="T58" fmla="*/ 1623 w 2133"/>
                    <a:gd name="T59" fmla="*/ 144 h 258"/>
                    <a:gd name="T60" fmla="*/ 1831 w 2133"/>
                    <a:gd name="T61" fmla="*/ 141 h 258"/>
                    <a:gd name="T62" fmla="*/ 1818 w 2133"/>
                    <a:gd name="T63" fmla="*/ 164 h 258"/>
                    <a:gd name="T64" fmla="*/ 1818 w 2133"/>
                    <a:gd name="T65" fmla="*/ 207 h 258"/>
                    <a:gd name="T66" fmla="*/ 1801 w 2133"/>
                    <a:gd name="T67" fmla="*/ 236 h 258"/>
                    <a:gd name="T68" fmla="*/ 1758 w 2133"/>
                    <a:gd name="T69" fmla="*/ 228 h 258"/>
                    <a:gd name="T70" fmla="*/ 1748 w 2133"/>
                    <a:gd name="T71" fmla="*/ 181 h 258"/>
                    <a:gd name="T72" fmla="*/ 1784 w 2133"/>
                    <a:gd name="T73" fmla="*/ 165 h 258"/>
                    <a:gd name="T74" fmla="*/ 1809 w 2133"/>
                    <a:gd name="T75" fmla="*/ 138 h 258"/>
                    <a:gd name="T76" fmla="*/ 57 w 2133"/>
                    <a:gd name="T77" fmla="*/ 118 h 258"/>
                    <a:gd name="T78" fmla="*/ 1895 w 2133"/>
                    <a:gd name="T79" fmla="*/ 121 h 258"/>
                    <a:gd name="T80" fmla="*/ 1882 w 2133"/>
                    <a:gd name="T81" fmla="*/ 138 h 258"/>
                    <a:gd name="T82" fmla="*/ 1858 w 2133"/>
                    <a:gd name="T83" fmla="*/ 119 h 258"/>
                    <a:gd name="T84" fmla="*/ 1890 w 2133"/>
                    <a:gd name="T85" fmla="*/ 104 h 258"/>
                    <a:gd name="T86" fmla="*/ 1491 w 2133"/>
                    <a:gd name="T87" fmla="*/ 136 h 258"/>
                    <a:gd name="T88" fmla="*/ 1882 w 2133"/>
                    <a:gd name="T89" fmla="*/ 93 h 258"/>
                    <a:gd name="T90" fmla="*/ 1601 w 2133"/>
                    <a:gd name="T91" fmla="*/ 89 h 258"/>
                    <a:gd name="T92" fmla="*/ 226 w 2133"/>
                    <a:gd name="T93" fmla="*/ 84 h 258"/>
                    <a:gd name="T94" fmla="*/ 1872 w 2133"/>
                    <a:gd name="T95" fmla="*/ 90 h 258"/>
                    <a:gd name="T96" fmla="*/ 1820 w 2133"/>
                    <a:gd name="T97" fmla="*/ 106 h 258"/>
                    <a:gd name="T98" fmla="*/ 1832 w 2133"/>
                    <a:gd name="T99" fmla="*/ 87 h 258"/>
                    <a:gd name="T100" fmla="*/ 1864 w 2133"/>
                    <a:gd name="T101" fmla="*/ 79 h 258"/>
                    <a:gd name="T102" fmla="*/ 1841 w 2133"/>
                    <a:gd name="T103" fmla="*/ 73 h 258"/>
                    <a:gd name="T104" fmla="*/ 1258 w 2133"/>
                    <a:gd name="T105" fmla="*/ 69 h 258"/>
                    <a:gd name="T106" fmla="*/ 1890 w 2133"/>
                    <a:gd name="T107" fmla="*/ 77 h 258"/>
                    <a:gd name="T108" fmla="*/ 1604 w 2133"/>
                    <a:gd name="T109" fmla="*/ 64 h 258"/>
                    <a:gd name="T110" fmla="*/ 1852 w 2133"/>
                    <a:gd name="T111" fmla="*/ 69 h 258"/>
                    <a:gd name="T112" fmla="*/ 231 w 2133"/>
                    <a:gd name="T113" fmla="*/ 45 h 258"/>
                    <a:gd name="T114" fmla="*/ 1860 w 2133"/>
                    <a:gd name="T115" fmla="*/ 3 h 258"/>
                    <a:gd name="T116" fmla="*/ 1855 w 2133"/>
                    <a:gd name="T117" fmla="*/ 47 h 258"/>
                    <a:gd name="T118" fmla="*/ 1873 w 2133"/>
                    <a:gd name="T119" fmla="*/ 62 h 258"/>
                    <a:gd name="T120" fmla="*/ 1847 w 2133"/>
                    <a:gd name="T121" fmla="*/ 47 h 258"/>
                    <a:gd name="T122" fmla="*/ 1844 w 2133"/>
                    <a:gd name="T123" fmla="*/ 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3" h="258">
                      <a:moveTo>
                        <a:pt x="2080" y="255"/>
                      </a:moveTo>
                      <a:lnTo>
                        <a:pt x="2080" y="255"/>
                      </a:lnTo>
                      <a:lnTo>
                        <a:pt x="2080" y="255"/>
                      </a:lnTo>
                      <a:lnTo>
                        <a:pt x="2080" y="257"/>
                      </a:lnTo>
                      <a:lnTo>
                        <a:pt x="2080" y="257"/>
                      </a:lnTo>
                      <a:lnTo>
                        <a:pt x="2080" y="257"/>
                      </a:lnTo>
                      <a:lnTo>
                        <a:pt x="2080" y="257"/>
                      </a:lnTo>
                      <a:lnTo>
                        <a:pt x="2080" y="257"/>
                      </a:lnTo>
                      <a:lnTo>
                        <a:pt x="2078" y="257"/>
                      </a:lnTo>
                      <a:lnTo>
                        <a:pt x="2080" y="255"/>
                      </a:lnTo>
                      <a:close/>
                      <a:moveTo>
                        <a:pt x="2125" y="238"/>
                      </a:moveTo>
                      <a:lnTo>
                        <a:pt x="2128" y="240"/>
                      </a:lnTo>
                      <a:lnTo>
                        <a:pt x="2129" y="242"/>
                      </a:lnTo>
                      <a:lnTo>
                        <a:pt x="2131" y="244"/>
                      </a:lnTo>
                      <a:lnTo>
                        <a:pt x="2133" y="245"/>
                      </a:lnTo>
                      <a:lnTo>
                        <a:pt x="2133" y="245"/>
                      </a:lnTo>
                      <a:lnTo>
                        <a:pt x="2133" y="246"/>
                      </a:lnTo>
                      <a:lnTo>
                        <a:pt x="2133" y="246"/>
                      </a:lnTo>
                      <a:lnTo>
                        <a:pt x="2132" y="251"/>
                      </a:lnTo>
                      <a:lnTo>
                        <a:pt x="2131" y="250"/>
                      </a:lnTo>
                      <a:lnTo>
                        <a:pt x="2128" y="250"/>
                      </a:lnTo>
                      <a:lnTo>
                        <a:pt x="2129" y="246"/>
                      </a:lnTo>
                      <a:lnTo>
                        <a:pt x="2128" y="245"/>
                      </a:lnTo>
                      <a:lnTo>
                        <a:pt x="2128" y="244"/>
                      </a:lnTo>
                      <a:lnTo>
                        <a:pt x="2127" y="242"/>
                      </a:lnTo>
                      <a:lnTo>
                        <a:pt x="2125" y="241"/>
                      </a:lnTo>
                      <a:lnTo>
                        <a:pt x="2125" y="238"/>
                      </a:lnTo>
                      <a:close/>
                      <a:moveTo>
                        <a:pt x="2114" y="232"/>
                      </a:moveTo>
                      <a:lnTo>
                        <a:pt x="2118" y="233"/>
                      </a:lnTo>
                      <a:lnTo>
                        <a:pt x="2119" y="234"/>
                      </a:lnTo>
                      <a:lnTo>
                        <a:pt x="2122" y="236"/>
                      </a:lnTo>
                      <a:lnTo>
                        <a:pt x="2124" y="236"/>
                      </a:lnTo>
                      <a:lnTo>
                        <a:pt x="2124" y="238"/>
                      </a:lnTo>
                      <a:lnTo>
                        <a:pt x="2122" y="238"/>
                      </a:lnTo>
                      <a:lnTo>
                        <a:pt x="2122" y="237"/>
                      </a:lnTo>
                      <a:lnTo>
                        <a:pt x="2114" y="233"/>
                      </a:lnTo>
                      <a:lnTo>
                        <a:pt x="2114" y="232"/>
                      </a:lnTo>
                      <a:close/>
                      <a:moveTo>
                        <a:pt x="1904" y="232"/>
                      </a:moveTo>
                      <a:lnTo>
                        <a:pt x="1904" y="234"/>
                      </a:lnTo>
                      <a:lnTo>
                        <a:pt x="1907" y="234"/>
                      </a:lnTo>
                      <a:lnTo>
                        <a:pt x="1906" y="236"/>
                      </a:lnTo>
                      <a:lnTo>
                        <a:pt x="1906" y="237"/>
                      </a:lnTo>
                      <a:lnTo>
                        <a:pt x="1904" y="237"/>
                      </a:lnTo>
                      <a:lnTo>
                        <a:pt x="1903" y="237"/>
                      </a:lnTo>
                      <a:lnTo>
                        <a:pt x="1903" y="237"/>
                      </a:lnTo>
                      <a:lnTo>
                        <a:pt x="1900" y="237"/>
                      </a:lnTo>
                      <a:lnTo>
                        <a:pt x="1900" y="238"/>
                      </a:lnTo>
                      <a:lnTo>
                        <a:pt x="1898" y="238"/>
                      </a:lnTo>
                      <a:lnTo>
                        <a:pt x="1898" y="236"/>
                      </a:lnTo>
                      <a:lnTo>
                        <a:pt x="1895" y="236"/>
                      </a:lnTo>
                      <a:lnTo>
                        <a:pt x="1895" y="236"/>
                      </a:lnTo>
                      <a:lnTo>
                        <a:pt x="1894" y="236"/>
                      </a:lnTo>
                      <a:lnTo>
                        <a:pt x="1892" y="234"/>
                      </a:lnTo>
                      <a:lnTo>
                        <a:pt x="1892" y="233"/>
                      </a:lnTo>
                      <a:lnTo>
                        <a:pt x="1904" y="232"/>
                      </a:lnTo>
                      <a:close/>
                      <a:moveTo>
                        <a:pt x="1915" y="231"/>
                      </a:moveTo>
                      <a:lnTo>
                        <a:pt x="1920" y="232"/>
                      </a:lnTo>
                      <a:lnTo>
                        <a:pt x="1920" y="231"/>
                      </a:lnTo>
                      <a:lnTo>
                        <a:pt x="1923" y="232"/>
                      </a:lnTo>
                      <a:lnTo>
                        <a:pt x="1923" y="232"/>
                      </a:lnTo>
                      <a:lnTo>
                        <a:pt x="1923" y="232"/>
                      </a:lnTo>
                      <a:lnTo>
                        <a:pt x="1925" y="232"/>
                      </a:lnTo>
                      <a:lnTo>
                        <a:pt x="1928" y="232"/>
                      </a:lnTo>
                      <a:lnTo>
                        <a:pt x="1928" y="232"/>
                      </a:lnTo>
                      <a:lnTo>
                        <a:pt x="1930" y="232"/>
                      </a:lnTo>
                      <a:lnTo>
                        <a:pt x="1934" y="233"/>
                      </a:lnTo>
                      <a:lnTo>
                        <a:pt x="1934" y="234"/>
                      </a:lnTo>
                      <a:lnTo>
                        <a:pt x="1934" y="236"/>
                      </a:lnTo>
                      <a:lnTo>
                        <a:pt x="1936" y="237"/>
                      </a:lnTo>
                      <a:lnTo>
                        <a:pt x="1934" y="237"/>
                      </a:lnTo>
                      <a:lnTo>
                        <a:pt x="1933" y="237"/>
                      </a:lnTo>
                      <a:lnTo>
                        <a:pt x="1933" y="237"/>
                      </a:lnTo>
                      <a:lnTo>
                        <a:pt x="1925" y="234"/>
                      </a:lnTo>
                      <a:lnTo>
                        <a:pt x="1925" y="236"/>
                      </a:lnTo>
                      <a:lnTo>
                        <a:pt x="1924" y="236"/>
                      </a:lnTo>
                      <a:lnTo>
                        <a:pt x="1924" y="236"/>
                      </a:lnTo>
                      <a:lnTo>
                        <a:pt x="1924" y="236"/>
                      </a:lnTo>
                      <a:lnTo>
                        <a:pt x="1924" y="236"/>
                      </a:lnTo>
                      <a:lnTo>
                        <a:pt x="1924" y="236"/>
                      </a:lnTo>
                      <a:lnTo>
                        <a:pt x="1924" y="236"/>
                      </a:lnTo>
                      <a:lnTo>
                        <a:pt x="1921" y="236"/>
                      </a:lnTo>
                      <a:lnTo>
                        <a:pt x="1921" y="234"/>
                      </a:lnTo>
                      <a:lnTo>
                        <a:pt x="1919" y="234"/>
                      </a:lnTo>
                      <a:lnTo>
                        <a:pt x="1917" y="236"/>
                      </a:lnTo>
                      <a:lnTo>
                        <a:pt x="1916" y="236"/>
                      </a:lnTo>
                      <a:lnTo>
                        <a:pt x="1915" y="236"/>
                      </a:lnTo>
                      <a:lnTo>
                        <a:pt x="1913" y="234"/>
                      </a:lnTo>
                      <a:lnTo>
                        <a:pt x="1913" y="234"/>
                      </a:lnTo>
                      <a:lnTo>
                        <a:pt x="1911" y="234"/>
                      </a:lnTo>
                      <a:lnTo>
                        <a:pt x="1912" y="232"/>
                      </a:lnTo>
                      <a:lnTo>
                        <a:pt x="1913" y="232"/>
                      </a:lnTo>
                      <a:lnTo>
                        <a:pt x="1915" y="232"/>
                      </a:lnTo>
                      <a:lnTo>
                        <a:pt x="1915" y="231"/>
                      </a:lnTo>
                      <a:close/>
                      <a:moveTo>
                        <a:pt x="2107" y="229"/>
                      </a:moveTo>
                      <a:lnTo>
                        <a:pt x="2111" y="229"/>
                      </a:lnTo>
                      <a:lnTo>
                        <a:pt x="2111" y="231"/>
                      </a:lnTo>
                      <a:lnTo>
                        <a:pt x="2111" y="231"/>
                      </a:lnTo>
                      <a:lnTo>
                        <a:pt x="2111" y="231"/>
                      </a:lnTo>
                      <a:lnTo>
                        <a:pt x="2111" y="231"/>
                      </a:lnTo>
                      <a:lnTo>
                        <a:pt x="2112" y="231"/>
                      </a:lnTo>
                      <a:lnTo>
                        <a:pt x="2112" y="231"/>
                      </a:lnTo>
                      <a:lnTo>
                        <a:pt x="2112" y="232"/>
                      </a:lnTo>
                      <a:lnTo>
                        <a:pt x="2111" y="232"/>
                      </a:lnTo>
                      <a:lnTo>
                        <a:pt x="2111" y="232"/>
                      </a:lnTo>
                      <a:lnTo>
                        <a:pt x="2110" y="233"/>
                      </a:lnTo>
                      <a:lnTo>
                        <a:pt x="2108" y="232"/>
                      </a:lnTo>
                      <a:lnTo>
                        <a:pt x="2107" y="231"/>
                      </a:lnTo>
                      <a:lnTo>
                        <a:pt x="2107" y="231"/>
                      </a:lnTo>
                      <a:lnTo>
                        <a:pt x="2107" y="229"/>
                      </a:lnTo>
                      <a:close/>
                      <a:moveTo>
                        <a:pt x="1735" y="228"/>
                      </a:moveTo>
                      <a:lnTo>
                        <a:pt x="1738" y="228"/>
                      </a:lnTo>
                      <a:lnTo>
                        <a:pt x="1738" y="229"/>
                      </a:lnTo>
                      <a:lnTo>
                        <a:pt x="1738" y="229"/>
                      </a:lnTo>
                      <a:lnTo>
                        <a:pt x="1738" y="231"/>
                      </a:lnTo>
                      <a:lnTo>
                        <a:pt x="1738" y="233"/>
                      </a:lnTo>
                      <a:lnTo>
                        <a:pt x="1737" y="233"/>
                      </a:lnTo>
                      <a:lnTo>
                        <a:pt x="1734" y="233"/>
                      </a:lnTo>
                      <a:lnTo>
                        <a:pt x="1734" y="234"/>
                      </a:lnTo>
                      <a:lnTo>
                        <a:pt x="1731" y="234"/>
                      </a:lnTo>
                      <a:lnTo>
                        <a:pt x="1731" y="233"/>
                      </a:lnTo>
                      <a:lnTo>
                        <a:pt x="1730" y="232"/>
                      </a:lnTo>
                      <a:lnTo>
                        <a:pt x="1731" y="229"/>
                      </a:lnTo>
                      <a:lnTo>
                        <a:pt x="1731" y="229"/>
                      </a:lnTo>
                      <a:lnTo>
                        <a:pt x="1733" y="228"/>
                      </a:lnTo>
                      <a:lnTo>
                        <a:pt x="1735" y="228"/>
                      </a:lnTo>
                      <a:close/>
                      <a:moveTo>
                        <a:pt x="1665" y="225"/>
                      </a:moveTo>
                      <a:lnTo>
                        <a:pt x="1666" y="227"/>
                      </a:lnTo>
                      <a:lnTo>
                        <a:pt x="1666" y="227"/>
                      </a:lnTo>
                      <a:lnTo>
                        <a:pt x="1666" y="227"/>
                      </a:lnTo>
                      <a:lnTo>
                        <a:pt x="1666" y="228"/>
                      </a:lnTo>
                      <a:lnTo>
                        <a:pt x="1666" y="228"/>
                      </a:lnTo>
                      <a:lnTo>
                        <a:pt x="1666" y="228"/>
                      </a:lnTo>
                      <a:lnTo>
                        <a:pt x="1665" y="228"/>
                      </a:lnTo>
                      <a:lnTo>
                        <a:pt x="1665" y="228"/>
                      </a:lnTo>
                      <a:lnTo>
                        <a:pt x="1665" y="227"/>
                      </a:lnTo>
                      <a:lnTo>
                        <a:pt x="1665" y="227"/>
                      </a:lnTo>
                      <a:lnTo>
                        <a:pt x="1665" y="225"/>
                      </a:lnTo>
                      <a:close/>
                      <a:moveTo>
                        <a:pt x="2076" y="224"/>
                      </a:moveTo>
                      <a:lnTo>
                        <a:pt x="2082" y="225"/>
                      </a:lnTo>
                      <a:lnTo>
                        <a:pt x="2082" y="227"/>
                      </a:lnTo>
                      <a:lnTo>
                        <a:pt x="2082" y="227"/>
                      </a:lnTo>
                      <a:lnTo>
                        <a:pt x="2082" y="227"/>
                      </a:lnTo>
                      <a:lnTo>
                        <a:pt x="2080" y="227"/>
                      </a:lnTo>
                      <a:lnTo>
                        <a:pt x="2078" y="227"/>
                      </a:lnTo>
                      <a:lnTo>
                        <a:pt x="2076" y="227"/>
                      </a:lnTo>
                      <a:lnTo>
                        <a:pt x="2076" y="225"/>
                      </a:lnTo>
                      <a:lnTo>
                        <a:pt x="2076" y="224"/>
                      </a:lnTo>
                      <a:close/>
                      <a:moveTo>
                        <a:pt x="1072" y="220"/>
                      </a:moveTo>
                      <a:lnTo>
                        <a:pt x="1076" y="221"/>
                      </a:lnTo>
                      <a:lnTo>
                        <a:pt x="1076" y="221"/>
                      </a:lnTo>
                      <a:lnTo>
                        <a:pt x="1076" y="223"/>
                      </a:lnTo>
                      <a:lnTo>
                        <a:pt x="1076" y="223"/>
                      </a:lnTo>
                      <a:lnTo>
                        <a:pt x="1077" y="223"/>
                      </a:lnTo>
                      <a:lnTo>
                        <a:pt x="1072" y="223"/>
                      </a:lnTo>
                      <a:lnTo>
                        <a:pt x="1072" y="220"/>
                      </a:lnTo>
                      <a:close/>
                      <a:moveTo>
                        <a:pt x="1878" y="219"/>
                      </a:moveTo>
                      <a:lnTo>
                        <a:pt x="1886" y="219"/>
                      </a:lnTo>
                      <a:lnTo>
                        <a:pt x="1886" y="220"/>
                      </a:lnTo>
                      <a:lnTo>
                        <a:pt x="1878" y="221"/>
                      </a:lnTo>
                      <a:lnTo>
                        <a:pt x="1878" y="221"/>
                      </a:lnTo>
                      <a:lnTo>
                        <a:pt x="1878" y="221"/>
                      </a:lnTo>
                      <a:lnTo>
                        <a:pt x="1878" y="220"/>
                      </a:lnTo>
                      <a:lnTo>
                        <a:pt x="1878" y="219"/>
                      </a:lnTo>
                      <a:close/>
                      <a:moveTo>
                        <a:pt x="1892" y="217"/>
                      </a:moveTo>
                      <a:lnTo>
                        <a:pt x="1895" y="217"/>
                      </a:lnTo>
                      <a:lnTo>
                        <a:pt x="1895" y="219"/>
                      </a:lnTo>
                      <a:lnTo>
                        <a:pt x="1889" y="219"/>
                      </a:lnTo>
                      <a:lnTo>
                        <a:pt x="1889" y="217"/>
                      </a:lnTo>
                      <a:lnTo>
                        <a:pt x="1890" y="217"/>
                      </a:lnTo>
                      <a:lnTo>
                        <a:pt x="1891" y="217"/>
                      </a:lnTo>
                      <a:lnTo>
                        <a:pt x="1892" y="217"/>
                      </a:lnTo>
                      <a:close/>
                      <a:moveTo>
                        <a:pt x="1932" y="216"/>
                      </a:moveTo>
                      <a:lnTo>
                        <a:pt x="1932" y="217"/>
                      </a:lnTo>
                      <a:lnTo>
                        <a:pt x="1932" y="217"/>
                      </a:lnTo>
                      <a:lnTo>
                        <a:pt x="1932" y="220"/>
                      </a:lnTo>
                      <a:lnTo>
                        <a:pt x="1928" y="219"/>
                      </a:lnTo>
                      <a:lnTo>
                        <a:pt x="1929" y="217"/>
                      </a:lnTo>
                      <a:lnTo>
                        <a:pt x="1929" y="217"/>
                      </a:lnTo>
                      <a:lnTo>
                        <a:pt x="1932" y="216"/>
                      </a:lnTo>
                      <a:close/>
                      <a:moveTo>
                        <a:pt x="1716" y="216"/>
                      </a:moveTo>
                      <a:lnTo>
                        <a:pt x="1716" y="217"/>
                      </a:lnTo>
                      <a:lnTo>
                        <a:pt x="1717" y="219"/>
                      </a:lnTo>
                      <a:lnTo>
                        <a:pt x="1717" y="219"/>
                      </a:lnTo>
                      <a:lnTo>
                        <a:pt x="1718" y="217"/>
                      </a:lnTo>
                      <a:lnTo>
                        <a:pt x="1718" y="219"/>
                      </a:lnTo>
                      <a:lnTo>
                        <a:pt x="1720" y="219"/>
                      </a:lnTo>
                      <a:lnTo>
                        <a:pt x="1720" y="220"/>
                      </a:lnTo>
                      <a:lnTo>
                        <a:pt x="1721" y="220"/>
                      </a:lnTo>
                      <a:lnTo>
                        <a:pt x="1721" y="223"/>
                      </a:lnTo>
                      <a:lnTo>
                        <a:pt x="1721" y="223"/>
                      </a:lnTo>
                      <a:lnTo>
                        <a:pt x="1721" y="224"/>
                      </a:lnTo>
                      <a:lnTo>
                        <a:pt x="1722" y="224"/>
                      </a:lnTo>
                      <a:lnTo>
                        <a:pt x="1724" y="231"/>
                      </a:lnTo>
                      <a:lnTo>
                        <a:pt x="1722" y="231"/>
                      </a:lnTo>
                      <a:lnTo>
                        <a:pt x="1722" y="232"/>
                      </a:lnTo>
                      <a:lnTo>
                        <a:pt x="1722" y="232"/>
                      </a:lnTo>
                      <a:lnTo>
                        <a:pt x="1722" y="231"/>
                      </a:lnTo>
                      <a:lnTo>
                        <a:pt x="1718" y="228"/>
                      </a:lnTo>
                      <a:lnTo>
                        <a:pt x="1718" y="227"/>
                      </a:lnTo>
                      <a:lnTo>
                        <a:pt x="1717" y="227"/>
                      </a:lnTo>
                      <a:lnTo>
                        <a:pt x="1717" y="224"/>
                      </a:lnTo>
                      <a:lnTo>
                        <a:pt x="1717" y="224"/>
                      </a:lnTo>
                      <a:lnTo>
                        <a:pt x="1717" y="224"/>
                      </a:lnTo>
                      <a:lnTo>
                        <a:pt x="1717" y="224"/>
                      </a:lnTo>
                      <a:lnTo>
                        <a:pt x="1717" y="223"/>
                      </a:lnTo>
                      <a:lnTo>
                        <a:pt x="1717" y="223"/>
                      </a:lnTo>
                      <a:lnTo>
                        <a:pt x="1717" y="223"/>
                      </a:lnTo>
                      <a:lnTo>
                        <a:pt x="1717" y="221"/>
                      </a:lnTo>
                      <a:lnTo>
                        <a:pt x="1713" y="221"/>
                      </a:lnTo>
                      <a:lnTo>
                        <a:pt x="1713" y="221"/>
                      </a:lnTo>
                      <a:lnTo>
                        <a:pt x="1713" y="220"/>
                      </a:lnTo>
                      <a:lnTo>
                        <a:pt x="1713" y="219"/>
                      </a:lnTo>
                      <a:lnTo>
                        <a:pt x="1713" y="217"/>
                      </a:lnTo>
                      <a:lnTo>
                        <a:pt x="1714" y="217"/>
                      </a:lnTo>
                      <a:lnTo>
                        <a:pt x="1714" y="217"/>
                      </a:lnTo>
                      <a:lnTo>
                        <a:pt x="1716" y="216"/>
                      </a:lnTo>
                      <a:close/>
                      <a:moveTo>
                        <a:pt x="1866" y="215"/>
                      </a:moveTo>
                      <a:lnTo>
                        <a:pt x="1872" y="216"/>
                      </a:lnTo>
                      <a:lnTo>
                        <a:pt x="1872" y="217"/>
                      </a:lnTo>
                      <a:lnTo>
                        <a:pt x="1870" y="217"/>
                      </a:lnTo>
                      <a:lnTo>
                        <a:pt x="1870" y="219"/>
                      </a:lnTo>
                      <a:lnTo>
                        <a:pt x="1869" y="219"/>
                      </a:lnTo>
                      <a:lnTo>
                        <a:pt x="1869" y="219"/>
                      </a:lnTo>
                      <a:lnTo>
                        <a:pt x="1865" y="219"/>
                      </a:lnTo>
                      <a:lnTo>
                        <a:pt x="1865" y="219"/>
                      </a:lnTo>
                      <a:lnTo>
                        <a:pt x="1865" y="216"/>
                      </a:lnTo>
                      <a:lnTo>
                        <a:pt x="1865" y="216"/>
                      </a:lnTo>
                      <a:lnTo>
                        <a:pt x="1866" y="215"/>
                      </a:lnTo>
                      <a:close/>
                      <a:moveTo>
                        <a:pt x="1911" y="213"/>
                      </a:moveTo>
                      <a:lnTo>
                        <a:pt x="1911" y="215"/>
                      </a:lnTo>
                      <a:lnTo>
                        <a:pt x="1908" y="215"/>
                      </a:lnTo>
                      <a:lnTo>
                        <a:pt x="1908" y="213"/>
                      </a:lnTo>
                      <a:lnTo>
                        <a:pt x="1909" y="213"/>
                      </a:lnTo>
                      <a:lnTo>
                        <a:pt x="1909" y="213"/>
                      </a:lnTo>
                      <a:lnTo>
                        <a:pt x="1909" y="213"/>
                      </a:lnTo>
                      <a:lnTo>
                        <a:pt x="1911" y="213"/>
                      </a:lnTo>
                      <a:close/>
                      <a:moveTo>
                        <a:pt x="1937" y="212"/>
                      </a:moveTo>
                      <a:lnTo>
                        <a:pt x="1937" y="212"/>
                      </a:lnTo>
                      <a:lnTo>
                        <a:pt x="1938" y="212"/>
                      </a:lnTo>
                      <a:lnTo>
                        <a:pt x="1938" y="215"/>
                      </a:lnTo>
                      <a:lnTo>
                        <a:pt x="1937" y="215"/>
                      </a:lnTo>
                      <a:lnTo>
                        <a:pt x="1936" y="215"/>
                      </a:lnTo>
                      <a:lnTo>
                        <a:pt x="1936" y="215"/>
                      </a:lnTo>
                      <a:lnTo>
                        <a:pt x="1936" y="215"/>
                      </a:lnTo>
                      <a:lnTo>
                        <a:pt x="1936" y="215"/>
                      </a:lnTo>
                      <a:lnTo>
                        <a:pt x="1934" y="215"/>
                      </a:lnTo>
                      <a:lnTo>
                        <a:pt x="1934" y="215"/>
                      </a:lnTo>
                      <a:lnTo>
                        <a:pt x="1934" y="212"/>
                      </a:lnTo>
                      <a:lnTo>
                        <a:pt x="1937" y="212"/>
                      </a:lnTo>
                      <a:close/>
                      <a:moveTo>
                        <a:pt x="1932" y="210"/>
                      </a:moveTo>
                      <a:lnTo>
                        <a:pt x="1934" y="210"/>
                      </a:lnTo>
                      <a:lnTo>
                        <a:pt x="1934" y="211"/>
                      </a:lnTo>
                      <a:lnTo>
                        <a:pt x="1933" y="211"/>
                      </a:lnTo>
                      <a:lnTo>
                        <a:pt x="1933" y="211"/>
                      </a:lnTo>
                      <a:lnTo>
                        <a:pt x="1932" y="212"/>
                      </a:lnTo>
                      <a:lnTo>
                        <a:pt x="1932" y="211"/>
                      </a:lnTo>
                      <a:lnTo>
                        <a:pt x="1932" y="211"/>
                      </a:lnTo>
                      <a:lnTo>
                        <a:pt x="1932" y="210"/>
                      </a:lnTo>
                      <a:close/>
                      <a:moveTo>
                        <a:pt x="1657" y="210"/>
                      </a:moveTo>
                      <a:lnTo>
                        <a:pt x="1657" y="213"/>
                      </a:lnTo>
                      <a:lnTo>
                        <a:pt x="1658" y="216"/>
                      </a:lnTo>
                      <a:lnTo>
                        <a:pt x="1659" y="219"/>
                      </a:lnTo>
                      <a:lnTo>
                        <a:pt x="1656" y="219"/>
                      </a:lnTo>
                      <a:lnTo>
                        <a:pt x="1656" y="216"/>
                      </a:lnTo>
                      <a:lnTo>
                        <a:pt x="1653" y="211"/>
                      </a:lnTo>
                      <a:lnTo>
                        <a:pt x="1654" y="211"/>
                      </a:lnTo>
                      <a:lnTo>
                        <a:pt x="1657" y="210"/>
                      </a:lnTo>
                      <a:close/>
                      <a:moveTo>
                        <a:pt x="1934" y="210"/>
                      </a:moveTo>
                      <a:lnTo>
                        <a:pt x="1937" y="210"/>
                      </a:lnTo>
                      <a:lnTo>
                        <a:pt x="1937" y="210"/>
                      </a:lnTo>
                      <a:lnTo>
                        <a:pt x="1934" y="210"/>
                      </a:lnTo>
                      <a:lnTo>
                        <a:pt x="1934" y="210"/>
                      </a:lnTo>
                      <a:close/>
                      <a:moveTo>
                        <a:pt x="312" y="208"/>
                      </a:moveTo>
                      <a:lnTo>
                        <a:pt x="314" y="208"/>
                      </a:lnTo>
                      <a:lnTo>
                        <a:pt x="314" y="208"/>
                      </a:lnTo>
                      <a:lnTo>
                        <a:pt x="314" y="208"/>
                      </a:lnTo>
                      <a:lnTo>
                        <a:pt x="314" y="208"/>
                      </a:lnTo>
                      <a:lnTo>
                        <a:pt x="312" y="210"/>
                      </a:lnTo>
                      <a:lnTo>
                        <a:pt x="312" y="210"/>
                      </a:lnTo>
                      <a:lnTo>
                        <a:pt x="312" y="210"/>
                      </a:lnTo>
                      <a:lnTo>
                        <a:pt x="311" y="210"/>
                      </a:lnTo>
                      <a:lnTo>
                        <a:pt x="312" y="208"/>
                      </a:lnTo>
                      <a:close/>
                      <a:moveTo>
                        <a:pt x="315" y="206"/>
                      </a:moveTo>
                      <a:lnTo>
                        <a:pt x="316" y="206"/>
                      </a:lnTo>
                      <a:lnTo>
                        <a:pt x="316" y="206"/>
                      </a:lnTo>
                      <a:lnTo>
                        <a:pt x="316" y="207"/>
                      </a:lnTo>
                      <a:lnTo>
                        <a:pt x="315" y="207"/>
                      </a:lnTo>
                      <a:lnTo>
                        <a:pt x="315" y="206"/>
                      </a:lnTo>
                      <a:close/>
                      <a:moveTo>
                        <a:pt x="1907" y="204"/>
                      </a:moveTo>
                      <a:lnTo>
                        <a:pt x="1907" y="204"/>
                      </a:lnTo>
                      <a:lnTo>
                        <a:pt x="1907" y="206"/>
                      </a:lnTo>
                      <a:lnTo>
                        <a:pt x="1908" y="207"/>
                      </a:lnTo>
                      <a:lnTo>
                        <a:pt x="1909" y="207"/>
                      </a:lnTo>
                      <a:lnTo>
                        <a:pt x="1909" y="208"/>
                      </a:lnTo>
                      <a:lnTo>
                        <a:pt x="1907" y="210"/>
                      </a:lnTo>
                      <a:lnTo>
                        <a:pt x="1907" y="204"/>
                      </a:lnTo>
                      <a:close/>
                      <a:moveTo>
                        <a:pt x="1697" y="203"/>
                      </a:moveTo>
                      <a:lnTo>
                        <a:pt x="1700" y="204"/>
                      </a:lnTo>
                      <a:lnTo>
                        <a:pt x="1700" y="204"/>
                      </a:lnTo>
                      <a:lnTo>
                        <a:pt x="1699" y="204"/>
                      </a:lnTo>
                      <a:lnTo>
                        <a:pt x="1699" y="206"/>
                      </a:lnTo>
                      <a:lnTo>
                        <a:pt x="1697" y="206"/>
                      </a:lnTo>
                      <a:lnTo>
                        <a:pt x="1697" y="203"/>
                      </a:lnTo>
                      <a:close/>
                      <a:moveTo>
                        <a:pt x="314" y="202"/>
                      </a:moveTo>
                      <a:lnTo>
                        <a:pt x="315" y="202"/>
                      </a:lnTo>
                      <a:lnTo>
                        <a:pt x="315" y="202"/>
                      </a:lnTo>
                      <a:lnTo>
                        <a:pt x="315" y="202"/>
                      </a:lnTo>
                      <a:lnTo>
                        <a:pt x="315" y="202"/>
                      </a:lnTo>
                      <a:lnTo>
                        <a:pt x="314" y="203"/>
                      </a:lnTo>
                      <a:lnTo>
                        <a:pt x="314" y="203"/>
                      </a:lnTo>
                      <a:lnTo>
                        <a:pt x="314" y="203"/>
                      </a:lnTo>
                      <a:lnTo>
                        <a:pt x="312" y="203"/>
                      </a:lnTo>
                      <a:lnTo>
                        <a:pt x="314" y="202"/>
                      </a:lnTo>
                      <a:close/>
                      <a:moveTo>
                        <a:pt x="1936" y="200"/>
                      </a:moveTo>
                      <a:lnTo>
                        <a:pt x="1936" y="202"/>
                      </a:lnTo>
                      <a:lnTo>
                        <a:pt x="1940" y="202"/>
                      </a:lnTo>
                      <a:lnTo>
                        <a:pt x="1940" y="202"/>
                      </a:lnTo>
                      <a:lnTo>
                        <a:pt x="1941" y="203"/>
                      </a:lnTo>
                      <a:lnTo>
                        <a:pt x="1941" y="204"/>
                      </a:lnTo>
                      <a:lnTo>
                        <a:pt x="1940" y="204"/>
                      </a:lnTo>
                      <a:lnTo>
                        <a:pt x="1937" y="204"/>
                      </a:lnTo>
                      <a:lnTo>
                        <a:pt x="1934" y="204"/>
                      </a:lnTo>
                      <a:lnTo>
                        <a:pt x="1933" y="204"/>
                      </a:lnTo>
                      <a:lnTo>
                        <a:pt x="1933" y="204"/>
                      </a:lnTo>
                      <a:lnTo>
                        <a:pt x="1932" y="203"/>
                      </a:lnTo>
                      <a:lnTo>
                        <a:pt x="1932" y="203"/>
                      </a:lnTo>
                      <a:lnTo>
                        <a:pt x="1932" y="203"/>
                      </a:lnTo>
                      <a:lnTo>
                        <a:pt x="1930" y="203"/>
                      </a:lnTo>
                      <a:lnTo>
                        <a:pt x="1930" y="203"/>
                      </a:lnTo>
                      <a:lnTo>
                        <a:pt x="1930" y="203"/>
                      </a:lnTo>
                      <a:lnTo>
                        <a:pt x="1930" y="202"/>
                      </a:lnTo>
                      <a:lnTo>
                        <a:pt x="1933" y="202"/>
                      </a:lnTo>
                      <a:lnTo>
                        <a:pt x="1933" y="202"/>
                      </a:lnTo>
                      <a:lnTo>
                        <a:pt x="1936" y="200"/>
                      </a:lnTo>
                      <a:close/>
                      <a:moveTo>
                        <a:pt x="333" y="195"/>
                      </a:moveTo>
                      <a:lnTo>
                        <a:pt x="333" y="195"/>
                      </a:lnTo>
                      <a:lnTo>
                        <a:pt x="333" y="196"/>
                      </a:lnTo>
                      <a:lnTo>
                        <a:pt x="335" y="198"/>
                      </a:lnTo>
                      <a:lnTo>
                        <a:pt x="333" y="198"/>
                      </a:lnTo>
                      <a:lnTo>
                        <a:pt x="333" y="199"/>
                      </a:lnTo>
                      <a:lnTo>
                        <a:pt x="335" y="199"/>
                      </a:lnTo>
                      <a:lnTo>
                        <a:pt x="335" y="199"/>
                      </a:lnTo>
                      <a:lnTo>
                        <a:pt x="336" y="199"/>
                      </a:lnTo>
                      <a:lnTo>
                        <a:pt x="340" y="199"/>
                      </a:lnTo>
                      <a:lnTo>
                        <a:pt x="340" y="199"/>
                      </a:lnTo>
                      <a:lnTo>
                        <a:pt x="340" y="199"/>
                      </a:lnTo>
                      <a:lnTo>
                        <a:pt x="340" y="203"/>
                      </a:lnTo>
                      <a:lnTo>
                        <a:pt x="340" y="203"/>
                      </a:lnTo>
                      <a:lnTo>
                        <a:pt x="340" y="204"/>
                      </a:lnTo>
                      <a:lnTo>
                        <a:pt x="341" y="206"/>
                      </a:lnTo>
                      <a:lnTo>
                        <a:pt x="340" y="208"/>
                      </a:lnTo>
                      <a:lnTo>
                        <a:pt x="339" y="208"/>
                      </a:lnTo>
                      <a:lnTo>
                        <a:pt x="339" y="211"/>
                      </a:lnTo>
                      <a:lnTo>
                        <a:pt x="337" y="212"/>
                      </a:lnTo>
                      <a:lnTo>
                        <a:pt x="337" y="212"/>
                      </a:lnTo>
                      <a:lnTo>
                        <a:pt x="336" y="213"/>
                      </a:lnTo>
                      <a:lnTo>
                        <a:pt x="333" y="213"/>
                      </a:lnTo>
                      <a:lnTo>
                        <a:pt x="333" y="215"/>
                      </a:lnTo>
                      <a:lnTo>
                        <a:pt x="325" y="215"/>
                      </a:lnTo>
                      <a:lnTo>
                        <a:pt x="325" y="216"/>
                      </a:lnTo>
                      <a:lnTo>
                        <a:pt x="323" y="216"/>
                      </a:lnTo>
                      <a:lnTo>
                        <a:pt x="322" y="213"/>
                      </a:lnTo>
                      <a:lnTo>
                        <a:pt x="320" y="213"/>
                      </a:lnTo>
                      <a:lnTo>
                        <a:pt x="319" y="211"/>
                      </a:lnTo>
                      <a:lnTo>
                        <a:pt x="319" y="208"/>
                      </a:lnTo>
                      <a:lnTo>
                        <a:pt x="319" y="206"/>
                      </a:lnTo>
                      <a:lnTo>
                        <a:pt x="320" y="204"/>
                      </a:lnTo>
                      <a:lnTo>
                        <a:pt x="320" y="204"/>
                      </a:lnTo>
                      <a:lnTo>
                        <a:pt x="322" y="204"/>
                      </a:lnTo>
                      <a:lnTo>
                        <a:pt x="323" y="200"/>
                      </a:lnTo>
                      <a:lnTo>
                        <a:pt x="328" y="198"/>
                      </a:lnTo>
                      <a:lnTo>
                        <a:pt x="328" y="198"/>
                      </a:lnTo>
                      <a:lnTo>
                        <a:pt x="327" y="198"/>
                      </a:lnTo>
                      <a:lnTo>
                        <a:pt x="328" y="196"/>
                      </a:lnTo>
                      <a:lnTo>
                        <a:pt x="328" y="196"/>
                      </a:lnTo>
                      <a:lnTo>
                        <a:pt x="329" y="196"/>
                      </a:lnTo>
                      <a:lnTo>
                        <a:pt x="329" y="195"/>
                      </a:lnTo>
                      <a:lnTo>
                        <a:pt x="333" y="195"/>
                      </a:lnTo>
                      <a:close/>
                      <a:moveTo>
                        <a:pt x="1704" y="185"/>
                      </a:moveTo>
                      <a:lnTo>
                        <a:pt x="1705" y="185"/>
                      </a:lnTo>
                      <a:lnTo>
                        <a:pt x="1705" y="186"/>
                      </a:lnTo>
                      <a:lnTo>
                        <a:pt x="1704" y="186"/>
                      </a:lnTo>
                      <a:lnTo>
                        <a:pt x="1704" y="185"/>
                      </a:lnTo>
                      <a:close/>
                      <a:moveTo>
                        <a:pt x="1686" y="185"/>
                      </a:moveTo>
                      <a:lnTo>
                        <a:pt x="1687" y="186"/>
                      </a:lnTo>
                      <a:lnTo>
                        <a:pt x="1688" y="186"/>
                      </a:lnTo>
                      <a:lnTo>
                        <a:pt x="1688" y="189"/>
                      </a:lnTo>
                      <a:lnTo>
                        <a:pt x="1687" y="189"/>
                      </a:lnTo>
                      <a:lnTo>
                        <a:pt x="1687" y="187"/>
                      </a:lnTo>
                      <a:lnTo>
                        <a:pt x="1686" y="187"/>
                      </a:lnTo>
                      <a:lnTo>
                        <a:pt x="1686" y="185"/>
                      </a:lnTo>
                      <a:close/>
                      <a:moveTo>
                        <a:pt x="1764" y="183"/>
                      </a:moveTo>
                      <a:lnTo>
                        <a:pt x="1764" y="183"/>
                      </a:lnTo>
                      <a:lnTo>
                        <a:pt x="1764" y="183"/>
                      </a:lnTo>
                      <a:lnTo>
                        <a:pt x="1765" y="183"/>
                      </a:lnTo>
                      <a:lnTo>
                        <a:pt x="1765" y="183"/>
                      </a:lnTo>
                      <a:lnTo>
                        <a:pt x="1765" y="183"/>
                      </a:lnTo>
                      <a:lnTo>
                        <a:pt x="1764" y="183"/>
                      </a:lnTo>
                      <a:close/>
                      <a:moveTo>
                        <a:pt x="1883" y="182"/>
                      </a:moveTo>
                      <a:lnTo>
                        <a:pt x="1885" y="182"/>
                      </a:lnTo>
                      <a:lnTo>
                        <a:pt x="1886" y="183"/>
                      </a:lnTo>
                      <a:lnTo>
                        <a:pt x="1886" y="183"/>
                      </a:lnTo>
                      <a:lnTo>
                        <a:pt x="1886" y="186"/>
                      </a:lnTo>
                      <a:lnTo>
                        <a:pt x="1886" y="189"/>
                      </a:lnTo>
                      <a:lnTo>
                        <a:pt x="1883" y="190"/>
                      </a:lnTo>
                      <a:lnTo>
                        <a:pt x="1882" y="193"/>
                      </a:lnTo>
                      <a:lnTo>
                        <a:pt x="1881" y="195"/>
                      </a:lnTo>
                      <a:lnTo>
                        <a:pt x="1877" y="196"/>
                      </a:lnTo>
                      <a:lnTo>
                        <a:pt x="1877" y="198"/>
                      </a:lnTo>
                      <a:lnTo>
                        <a:pt x="1872" y="196"/>
                      </a:lnTo>
                      <a:lnTo>
                        <a:pt x="1872" y="196"/>
                      </a:lnTo>
                      <a:lnTo>
                        <a:pt x="1870" y="198"/>
                      </a:lnTo>
                      <a:lnTo>
                        <a:pt x="1870" y="198"/>
                      </a:lnTo>
                      <a:lnTo>
                        <a:pt x="1870" y="196"/>
                      </a:lnTo>
                      <a:lnTo>
                        <a:pt x="1869" y="196"/>
                      </a:lnTo>
                      <a:lnTo>
                        <a:pt x="1869" y="196"/>
                      </a:lnTo>
                      <a:lnTo>
                        <a:pt x="1866" y="196"/>
                      </a:lnTo>
                      <a:lnTo>
                        <a:pt x="1866" y="195"/>
                      </a:lnTo>
                      <a:lnTo>
                        <a:pt x="1857" y="195"/>
                      </a:lnTo>
                      <a:lnTo>
                        <a:pt x="1857" y="196"/>
                      </a:lnTo>
                      <a:lnTo>
                        <a:pt x="1853" y="195"/>
                      </a:lnTo>
                      <a:lnTo>
                        <a:pt x="1853" y="195"/>
                      </a:lnTo>
                      <a:lnTo>
                        <a:pt x="1853" y="195"/>
                      </a:lnTo>
                      <a:lnTo>
                        <a:pt x="1852" y="195"/>
                      </a:lnTo>
                      <a:lnTo>
                        <a:pt x="1852" y="195"/>
                      </a:lnTo>
                      <a:lnTo>
                        <a:pt x="1848" y="195"/>
                      </a:lnTo>
                      <a:lnTo>
                        <a:pt x="1848" y="196"/>
                      </a:lnTo>
                      <a:lnTo>
                        <a:pt x="1848" y="196"/>
                      </a:lnTo>
                      <a:lnTo>
                        <a:pt x="1848" y="195"/>
                      </a:lnTo>
                      <a:lnTo>
                        <a:pt x="1847" y="195"/>
                      </a:lnTo>
                      <a:lnTo>
                        <a:pt x="1845" y="195"/>
                      </a:lnTo>
                      <a:lnTo>
                        <a:pt x="1844" y="199"/>
                      </a:lnTo>
                      <a:lnTo>
                        <a:pt x="1844" y="204"/>
                      </a:lnTo>
                      <a:lnTo>
                        <a:pt x="1844" y="208"/>
                      </a:lnTo>
                      <a:lnTo>
                        <a:pt x="1847" y="210"/>
                      </a:lnTo>
                      <a:lnTo>
                        <a:pt x="1847" y="210"/>
                      </a:lnTo>
                      <a:lnTo>
                        <a:pt x="1849" y="210"/>
                      </a:lnTo>
                      <a:lnTo>
                        <a:pt x="1849" y="211"/>
                      </a:lnTo>
                      <a:lnTo>
                        <a:pt x="1851" y="212"/>
                      </a:lnTo>
                      <a:lnTo>
                        <a:pt x="1851" y="212"/>
                      </a:lnTo>
                      <a:lnTo>
                        <a:pt x="1851" y="212"/>
                      </a:lnTo>
                      <a:lnTo>
                        <a:pt x="1852" y="212"/>
                      </a:lnTo>
                      <a:lnTo>
                        <a:pt x="1853" y="212"/>
                      </a:lnTo>
                      <a:lnTo>
                        <a:pt x="1853" y="211"/>
                      </a:lnTo>
                      <a:lnTo>
                        <a:pt x="1855" y="210"/>
                      </a:lnTo>
                      <a:lnTo>
                        <a:pt x="1857" y="210"/>
                      </a:lnTo>
                      <a:lnTo>
                        <a:pt x="1860" y="210"/>
                      </a:lnTo>
                      <a:lnTo>
                        <a:pt x="1870" y="210"/>
                      </a:lnTo>
                      <a:lnTo>
                        <a:pt x="1869" y="213"/>
                      </a:lnTo>
                      <a:lnTo>
                        <a:pt x="1868" y="213"/>
                      </a:lnTo>
                      <a:lnTo>
                        <a:pt x="1866" y="213"/>
                      </a:lnTo>
                      <a:lnTo>
                        <a:pt x="1865" y="215"/>
                      </a:lnTo>
                      <a:lnTo>
                        <a:pt x="1864" y="215"/>
                      </a:lnTo>
                      <a:lnTo>
                        <a:pt x="1864" y="216"/>
                      </a:lnTo>
                      <a:lnTo>
                        <a:pt x="1864" y="216"/>
                      </a:lnTo>
                      <a:lnTo>
                        <a:pt x="1862" y="219"/>
                      </a:lnTo>
                      <a:lnTo>
                        <a:pt x="1861" y="219"/>
                      </a:lnTo>
                      <a:lnTo>
                        <a:pt x="1861" y="219"/>
                      </a:lnTo>
                      <a:lnTo>
                        <a:pt x="1857" y="220"/>
                      </a:lnTo>
                      <a:lnTo>
                        <a:pt x="1857" y="221"/>
                      </a:lnTo>
                      <a:lnTo>
                        <a:pt x="1855" y="221"/>
                      </a:lnTo>
                      <a:lnTo>
                        <a:pt x="1855" y="221"/>
                      </a:lnTo>
                      <a:lnTo>
                        <a:pt x="1852" y="221"/>
                      </a:lnTo>
                      <a:lnTo>
                        <a:pt x="1851" y="223"/>
                      </a:lnTo>
                      <a:lnTo>
                        <a:pt x="1851" y="223"/>
                      </a:lnTo>
                      <a:lnTo>
                        <a:pt x="1852" y="224"/>
                      </a:lnTo>
                      <a:lnTo>
                        <a:pt x="1853" y="225"/>
                      </a:lnTo>
                      <a:lnTo>
                        <a:pt x="1855" y="225"/>
                      </a:lnTo>
                      <a:lnTo>
                        <a:pt x="1857" y="225"/>
                      </a:lnTo>
                      <a:lnTo>
                        <a:pt x="1857" y="228"/>
                      </a:lnTo>
                      <a:lnTo>
                        <a:pt x="1858" y="231"/>
                      </a:lnTo>
                      <a:lnTo>
                        <a:pt x="1858" y="232"/>
                      </a:lnTo>
                      <a:lnTo>
                        <a:pt x="1858" y="232"/>
                      </a:lnTo>
                      <a:lnTo>
                        <a:pt x="1862" y="233"/>
                      </a:lnTo>
                      <a:lnTo>
                        <a:pt x="1862" y="234"/>
                      </a:lnTo>
                      <a:lnTo>
                        <a:pt x="1864" y="234"/>
                      </a:lnTo>
                      <a:lnTo>
                        <a:pt x="1864" y="237"/>
                      </a:lnTo>
                      <a:lnTo>
                        <a:pt x="1862" y="238"/>
                      </a:lnTo>
                      <a:lnTo>
                        <a:pt x="1864" y="238"/>
                      </a:lnTo>
                      <a:lnTo>
                        <a:pt x="1864" y="241"/>
                      </a:lnTo>
                      <a:lnTo>
                        <a:pt x="1865" y="242"/>
                      </a:lnTo>
                      <a:lnTo>
                        <a:pt x="1866" y="242"/>
                      </a:lnTo>
                      <a:lnTo>
                        <a:pt x="1866" y="244"/>
                      </a:lnTo>
                      <a:lnTo>
                        <a:pt x="1866" y="244"/>
                      </a:lnTo>
                      <a:lnTo>
                        <a:pt x="1868" y="244"/>
                      </a:lnTo>
                      <a:lnTo>
                        <a:pt x="1868" y="245"/>
                      </a:lnTo>
                      <a:lnTo>
                        <a:pt x="1869" y="245"/>
                      </a:lnTo>
                      <a:lnTo>
                        <a:pt x="1869" y="246"/>
                      </a:lnTo>
                      <a:lnTo>
                        <a:pt x="1868" y="246"/>
                      </a:lnTo>
                      <a:lnTo>
                        <a:pt x="1868" y="248"/>
                      </a:lnTo>
                      <a:lnTo>
                        <a:pt x="1866" y="248"/>
                      </a:lnTo>
                      <a:lnTo>
                        <a:pt x="1865" y="248"/>
                      </a:lnTo>
                      <a:lnTo>
                        <a:pt x="1862" y="248"/>
                      </a:lnTo>
                      <a:lnTo>
                        <a:pt x="1861" y="248"/>
                      </a:lnTo>
                      <a:lnTo>
                        <a:pt x="1862" y="251"/>
                      </a:lnTo>
                      <a:lnTo>
                        <a:pt x="1861" y="253"/>
                      </a:lnTo>
                      <a:lnTo>
                        <a:pt x="1860" y="253"/>
                      </a:lnTo>
                      <a:lnTo>
                        <a:pt x="1857" y="253"/>
                      </a:lnTo>
                      <a:lnTo>
                        <a:pt x="1857" y="253"/>
                      </a:lnTo>
                      <a:lnTo>
                        <a:pt x="1856" y="253"/>
                      </a:lnTo>
                      <a:lnTo>
                        <a:pt x="1856" y="251"/>
                      </a:lnTo>
                      <a:lnTo>
                        <a:pt x="1855" y="250"/>
                      </a:lnTo>
                      <a:lnTo>
                        <a:pt x="1855" y="249"/>
                      </a:lnTo>
                      <a:lnTo>
                        <a:pt x="1855" y="248"/>
                      </a:lnTo>
                      <a:lnTo>
                        <a:pt x="1855" y="245"/>
                      </a:lnTo>
                      <a:lnTo>
                        <a:pt x="1855" y="245"/>
                      </a:lnTo>
                      <a:lnTo>
                        <a:pt x="1855" y="244"/>
                      </a:lnTo>
                      <a:lnTo>
                        <a:pt x="1853" y="242"/>
                      </a:lnTo>
                      <a:lnTo>
                        <a:pt x="1853" y="241"/>
                      </a:lnTo>
                      <a:lnTo>
                        <a:pt x="1852" y="241"/>
                      </a:lnTo>
                      <a:lnTo>
                        <a:pt x="1852" y="240"/>
                      </a:lnTo>
                      <a:lnTo>
                        <a:pt x="1852" y="237"/>
                      </a:lnTo>
                      <a:lnTo>
                        <a:pt x="1852" y="236"/>
                      </a:lnTo>
                      <a:lnTo>
                        <a:pt x="1851" y="233"/>
                      </a:lnTo>
                      <a:lnTo>
                        <a:pt x="1851" y="233"/>
                      </a:lnTo>
                      <a:lnTo>
                        <a:pt x="1848" y="233"/>
                      </a:lnTo>
                      <a:lnTo>
                        <a:pt x="1847" y="234"/>
                      </a:lnTo>
                      <a:lnTo>
                        <a:pt x="1845" y="234"/>
                      </a:lnTo>
                      <a:lnTo>
                        <a:pt x="1845" y="241"/>
                      </a:lnTo>
                      <a:lnTo>
                        <a:pt x="1843" y="244"/>
                      </a:lnTo>
                      <a:lnTo>
                        <a:pt x="1843" y="245"/>
                      </a:lnTo>
                      <a:lnTo>
                        <a:pt x="1844" y="246"/>
                      </a:lnTo>
                      <a:lnTo>
                        <a:pt x="1845" y="248"/>
                      </a:lnTo>
                      <a:lnTo>
                        <a:pt x="1845" y="249"/>
                      </a:lnTo>
                      <a:lnTo>
                        <a:pt x="1845" y="250"/>
                      </a:lnTo>
                      <a:lnTo>
                        <a:pt x="1844" y="251"/>
                      </a:lnTo>
                      <a:lnTo>
                        <a:pt x="1843" y="251"/>
                      </a:lnTo>
                      <a:lnTo>
                        <a:pt x="1844" y="253"/>
                      </a:lnTo>
                      <a:lnTo>
                        <a:pt x="1844" y="253"/>
                      </a:lnTo>
                      <a:lnTo>
                        <a:pt x="1844" y="253"/>
                      </a:lnTo>
                      <a:lnTo>
                        <a:pt x="1844" y="257"/>
                      </a:lnTo>
                      <a:lnTo>
                        <a:pt x="1841" y="257"/>
                      </a:lnTo>
                      <a:lnTo>
                        <a:pt x="1839" y="257"/>
                      </a:lnTo>
                      <a:lnTo>
                        <a:pt x="1839" y="257"/>
                      </a:lnTo>
                      <a:lnTo>
                        <a:pt x="1839" y="258"/>
                      </a:lnTo>
                      <a:lnTo>
                        <a:pt x="1834" y="258"/>
                      </a:lnTo>
                      <a:lnTo>
                        <a:pt x="1834" y="255"/>
                      </a:lnTo>
                      <a:lnTo>
                        <a:pt x="1834" y="251"/>
                      </a:lnTo>
                      <a:lnTo>
                        <a:pt x="1834" y="248"/>
                      </a:lnTo>
                      <a:lnTo>
                        <a:pt x="1835" y="248"/>
                      </a:lnTo>
                      <a:lnTo>
                        <a:pt x="1835" y="248"/>
                      </a:lnTo>
                      <a:lnTo>
                        <a:pt x="1835" y="246"/>
                      </a:lnTo>
                      <a:lnTo>
                        <a:pt x="1835" y="246"/>
                      </a:lnTo>
                      <a:lnTo>
                        <a:pt x="1836" y="246"/>
                      </a:lnTo>
                      <a:lnTo>
                        <a:pt x="1836" y="245"/>
                      </a:lnTo>
                      <a:lnTo>
                        <a:pt x="1837" y="244"/>
                      </a:lnTo>
                      <a:lnTo>
                        <a:pt x="1836" y="241"/>
                      </a:lnTo>
                      <a:lnTo>
                        <a:pt x="1836" y="241"/>
                      </a:lnTo>
                      <a:lnTo>
                        <a:pt x="1836" y="237"/>
                      </a:lnTo>
                      <a:lnTo>
                        <a:pt x="1834" y="237"/>
                      </a:lnTo>
                      <a:lnTo>
                        <a:pt x="1831" y="237"/>
                      </a:lnTo>
                      <a:lnTo>
                        <a:pt x="1831" y="236"/>
                      </a:lnTo>
                      <a:lnTo>
                        <a:pt x="1831" y="233"/>
                      </a:lnTo>
                      <a:lnTo>
                        <a:pt x="1831" y="232"/>
                      </a:lnTo>
                      <a:lnTo>
                        <a:pt x="1831" y="231"/>
                      </a:lnTo>
                      <a:lnTo>
                        <a:pt x="1831" y="231"/>
                      </a:lnTo>
                      <a:lnTo>
                        <a:pt x="1831" y="227"/>
                      </a:lnTo>
                      <a:lnTo>
                        <a:pt x="1832" y="225"/>
                      </a:lnTo>
                      <a:lnTo>
                        <a:pt x="1832" y="224"/>
                      </a:lnTo>
                      <a:lnTo>
                        <a:pt x="1834" y="224"/>
                      </a:lnTo>
                      <a:lnTo>
                        <a:pt x="1834" y="220"/>
                      </a:lnTo>
                      <a:lnTo>
                        <a:pt x="1834" y="220"/>
                      </a:lnTo>
                      <a:lnTo>
                        <a:pt x="1834" y="212"/>
                      </a:lnTo>
                      <a:lnTo>
                        <a:pt x="1835" y="212"/>
                      </a:lnTo>
                      <a:lnTo>
                        <a:pt x="1836" y="210"/>
                      </a:lnTo>
                      <a:lnTo>
                        <a:pt x="1837" y="210"/>
                      </a:lnTo>
                      <a:lnTo>
                        <a:pt x="1837" y="208"/>
                      </a:lnTo>
                      <a:lnTo>
                        <a:pt x="1837" y="208"/>
                      </a:lnTo>
                      <a:lnTo>
                        <a:pt x="1839" y="206"/>
                      </a:lnTo>
                      <a:lnTo>
                        <a:pt x="1839" y="203"/>
                      </a:lnTo>
                      <a:lnTo>
                        <a:pt x="1837" y="202"/>
                      </a:lnTo>
                      <a:lnTo>
                        <a:pt x="1837" y="199"/>
                      </a:lnTo>
                      <a:lnTo>
                        <a:pt x="1837" y="199"/>
                      </a:lnTo>
                      <a:lnTo>
                        <a:pt x="1839" y="198"/>
                      </a:lnTo>
                      <a:lnTo>
                        <a:pt x="1839" y="198"/>
                      </a:lnTo>
                      <a:lnTo>
                        <a:pt x="1837" y="198"/>
                      </a:lnTo>
                      <a:lnTo>
                        <a:pt x="1837" y="195"/>
                      </a:lnTo>
                      <a:lnTo>
                        <a:pt x="1839" y="195"/>
                      </a:lnTo>
                      <a:lnTo>
                        <a:pt x="1839" y="193"/>
                      </a:lnTo>
                      <a:lnTo>
                        <a:pt x="1840" y="191"/>
                      </a:lnTo>
                      <a:lnTo>
                        <a:pt x="1841" y="190"/>
                      </a:lnTo>
                      <a:lnTo>
                        <a:pt x="1844" y="190"/>
                      </a:lnTo>
                      <a:lnTo>
                        <a:pt x="1844" y="189"/>
                      </a:lnTo>
                      <a:lnTo>
                        <a:pt x="1845" y="189"/>
                      </a:lnTo>
                      <a:lnTo>
                        <a:pt x="1848" y="187"/>
                      </a:lnTo>
                      <a:lnTo>
                        <a:pt x="1849" y="187"/>
                      </a:lnTo>
                      <a:lnTo>
                        <a:pt x="1853" y="187"/>
                      </a:lnTo>
                      <a:lnTo>
                        <a:pt x="1853" y="189"/>
                      </a:lnTo>
                      <a:lnTo>
                        <a:pt x="1853" y="190"/>
                      </a:lnTo>
                      <a:lnTo>
                        <a:pt x="1856" y="189"/>
                      </a:lnTo>
                      <a:lnTo>
                        <a:pt x="1856" y="190"/>
                      </a:lnTo>
                      <a:lnTo>
                        <a:pt x="1864" y="190"/>
                      </a:lnTo>
                      <a:lnTo>
                        <a:pt x="1864" y="191"/>
                      </a:lnTo>
                      <a:lnTo>
                        <a:pt x="1866" y="190"/>
                      </a:lnTo>
                      <a:lnTo>
                        <a:pt x="1874" y="190"/>
                      </a:lnTo>
                      <a:lnTo>
                        <a:pt x="1874" y="190"/>
                      </a:lnTo>
                      <a:lnTo>
                        <a:pt x="1875" y="190"/>
                      </a:lnTo>
                      <a:lnTo>
                        <a:pt x="1875" y="189"/>
                      </a:lnTo>
                      <a:lnTo>
                        <a:pt x="1878" y="189"/>
                      </a:lnTo>
                      <a:lnTo>
                        <a:pt x="1878" y="189"/>
                      </a:lnTo>
                      <a:lnTo>
                        <a:pt x="1879" y="187"/>
                      </a:lnTo>
                      <a:lnTo>
                        <a:pt x="1879" y="186"/>
                      </a:lnTo>
                      <a:lnTo>
                        <a:pt x="1882" y="185"/>
                      </a:lnTo>
                      <a:lnTo>
                        <a:pt x="1883" y="182"/>
                      </a:lnTo>
                      <a:close/>
                      <a:moveTo>
                        <a:pt x="1640" y="182"/>
                      </a:moveTo>
                      <a:lnTo>
                        <a:pt x="1642" y="182"/>
                      </a:lnTo>
                      <a:lnTo>
                        <a:pt x="1642" y="183"/>
                      </a:lnTo>
                      <a:lnTo>
                        <a:pt x="1644" y="185"/>
                      </a:lnTo>
                      <a:lnTo>
                        <a:pt x="1645" y="185"/>
                      </a:lnTo>
                      <a:lnTo>
                        <a:pt x="1646" y="186"/>
                      </a:lnTo>
                      <a:lnTo>
                        <a:pt x="1646" y="190"/>
                      </a:lnTo>
                      <a:lnTo>
                        <a:pt x="1646" y="190"/>
                      </a:lnTo>
                      <a:lnTo>
                        <a:pt x="1646" y="190"/>
                      </a:lnTo>
                      <a:lnTo>
                        <a:pt x="1645" y="189"/>
                      </a:lnTo>
                      <a:lnTo>
                        <a:pt x="1644" y="187"/>
                      </a:lnTo>
                      <a:lnTo>
                        <a:pt x="1642" y="186"/>
                      </a:lnTo>
                      <a:lnTo>
                        <a:pt x="1642" y="185"/>
                      </a:lnTo>
                      <a:lnTo>
                        <a:pt x="1640" y="183"/>
                      </a:lnTo>
                      <a:lnTo>
                        <a:pt x="1640" y="182"/>
                      </a:lnTo>
                      <a:lnTo>
                        <a:pt x="1640" y="182"/>
                      </a:lnTo>
                      <a:lnTo>
                        <a:pt x="1640" y="182"/>
                      </a:lnTo>
                      <a:close/>
                      <a:moveTo>
                        <a:pt x="1684" y="181"/>
                      </a:moveTo>
                      <a:lnTo>
                        <a:pt x="1687" y="181"/>
                      </a:lnTo>
                      <a:lnTo>
                        <a:pt x="1688" y="182"/>
                      </a:lnTo>
                      <a:lnTo>
                        <a:pt x="1688" y="183"/>
                      </a:lnTo>
                      <a:lnTo>
                        <a:pt x="1688" y="183"/>
                      </a:lnTo>
                      <a:lnTo>
                        <a:pt x="1687" y="182"/>
                      </a:lnTo>
                      <a:lnTo>
                        <a:pt x="1684" y="182"/>
                      </a:lnTo>
                      <a:lnTo>
                        <a:pt x="1684" y="181"/>
                      </a:lnTo>
                      <a:close/>
                      <a:moveTo>
                        <a:pt x="1679" y="177"/>
                      </a:moveTo>
                      <a:lnTo>
                        <a:pt x="1680" y="177"/>
                      </a:lnTo>
                      <a:lnTo>
                        <a:pt x="1680" y="179"/>
                      </a:lnTo>
                      <a:lnTo>
                        <a:pt x="1680" y="179"/>
                      </a:lnTo>
                      <a:lnTo>
                        <a:pt x="1680" y="178"/>
                      </a:lnTo>
                      <a:lnTo>
                        <a:pt x="1679" y="178"/>
                      </a:lnTo>
                      <a:lnTo>
                        <a:pt x="1679" y="177"/>
                      </a:lnTo>
                      <a:close/>
                      <a:moveTo>
                        <a:pt x="1909" y="174"/>
                      </a:moveTo>
                      <a:lnTo>
                        <a:pt x="1912" y="176"/>
                      </a:lnTo>
                      <a:lnTo>
                        <a:pt x="1912" y="177"/>
                      </a:lnTo>
                      <a:lnTo>
                        <a:pt x="1912" y="177"/>
                      </a:lnTo>
                      <a:lnTo>
                        <a:pt x="1912" y="178"/>
                      </a:lnTo>
                      <a:lnTo>
                        <a:pt x="1912" y="178"/>
                      </a:lnTo>
                      <a:lnTo>
                        <a:pt x="1912" y="178"/>
                      </a:lnTo>
                      <a:lnTo>
                        <a:pt x="1911" y="179"/>
                      </a:lnTo>
                      <a:lnTo>
                        <a:pt x="1911" y="181"/>
                      </a:lnTo>
                      <a:lnTo>
                        <a:pt x="1912" y="181"/>
                      </a:lnTo>
                      <a:lnTo>
                        <a:pt x="1912" y="182"/>
                      </a:lnTo>
                      <a:lnTo>
                        <a:pt x="1912" y="182"/>
                      </a:lnTo>
                      <a:lnTo>
                        <a:pt x="1911" y="189"/>
                      </a:lnTo>
                      <a:lnTo>
                        <a:pt x="1912" y="189"/>
                      </a:lnTo>
                      <a:lnTo>
                        <a:pt x="1912" y="187"/>
                      </a:lnTo>
                      <a:lnTo>
                        <a:pt x="1915" y="186"/>
                      </a:lnTo>
                      <a:lnTo>
                        <a:pt x="1915" y="185"/>
                      </a:lnTo>
                      <a:lnTo>
                        <a:pt x="1917" y="185"/>
                      </a:lnTo>
                      <a:lnTo>
                        <a:pt x="1917" y="186"/>
                      </a:lnTo>
                      <a:lnTo>
                        <a:pt x="1919" y="187"/>
                      </a:lnTo>
                      <a:lnTo>
                        <a:pt x="1916" y="189"/>
                      </a:lnTo>
                      <a:lnTo>
                        <a:pt x="1913" y="191"/>
                      </a:lnTo>
                      <a:lnTo>
                        <a:pt x="1917" y="191"/>
                      </a:lnTo>
                      <a:lnTo>
                        <a:pt x="1919" y="196"/>
                      </a:lnTo>
                      <a:lnTo>
                        <a:pt x="1916" y="196"/>
                      </a:lnTo>
                      <a:lnTo>
                        <a:pt x="1916" y="196"/>
                      </a:lnTo>
                      <a:lnTo>
                        <a:pt x="1915" y="195"/>
                      </a:lnTo>
                      <a:lnTo>
                        <a:pt x="1913" y="194"/>
                      </a:lnTo>
                      <a:lnTo>
                        <a:pt x="1912" y="194"/>
                      </a:lnTo>
                      <a:lnTo>
                        <a:pt x="1911" y="194"/>
                      </a:lnTo>
                      <a:lnTo>
                        <a:pt x="1909" y="195"/>
                      </a:lnTo>
                      <a:lnTo>
                        <a:pt x="1909" y="196"/>
                      </a:lnTo>
                      <a:lnTo>
                        <a:pt x="1909" y="198"/>
                      </a:lnTo>
                      <a:lnTo>
                        <a:pt x="1909" y="199"/>
                      </a:lnTo>
                      <a:lnTo>
                        <a:pt x="1909" y="200"/>
                      </a:lnTo>
                      <a:lnTo>
                        <a:pt x="1911" y="203"/>
                      </a:lnTo>
                      <a:lnTo>
                        <a:pt x="1912" y="203"/>
                      </a:lnTo>
                      <a:lnTo>
                        <a:pt x="1912" y="203"/>
                      </a:lnTo>
                      <a:lnTo>
                        <a:pt x="1913" y="204"/>
                      </a:lnTo>
                      <a:lnTo>
                        <a:pt x="1913" y="206"/>
                      </a:lnTo>
                      <a:lnTo>
                        <a:pt x="1912" y="206"/>
                      </a:lnTo>
                      <a:lnTo>
                        <a:pt x="1912" y="206"/>
                      </a:lnTo>
                      <a:lnTo>
                        <a:pt x="1911" y="204"/>
                      </a:lnTo>
                      <a:lnTo>
                        <a:pt x="1909" y="203"/>
                      </a:lnTo>
                      <a:lnTo>
                        <a:pt x="1908" y="203"/>
                      </a:lnTo>
                      <a:lnTo>
                        <a:pt x="1908" y="202"/>
                      </a:lnTo>
                      <a:lnTo>
                        <a:pt x="1908" y="202"/>
                      </a:lnTo>
                      <a:lnTo>
                        <a:pt x="1907" y="200"/>
                      </a:lnTo>
                      <a:lnTo>
                        <a:pt x="1907" y="199"/>
                      </a:lnTo>
                      <a:lnTo>
                        <a:pt x="1907" y="199"/>
                      </a:lnTo>
                      <a:lnTo>
                        <a:pt x="1907" y="198"/>
                      </a:lnTo>
                      <a:lnTo>
                        <a:pt x="1907" y="196"/>
                      </a:lnTo>
                      <a:lnTo>
                        <a:pt x="1908" y="196"/>
                      </a:lnTo>
                      <a:lnTo>
                        <a:pt x="1907" y="193"/>
                      </a:lnTo>
                      <a:lnTo>
                        <a:pt x="1908" y="191"/>
                      </a:lnTo>
                      <a:lnTo>
                        <a:pt x="1908" y="190"/>
                      </a:lnTo>
                      <a:lnTo>
                        <a:pt x="1907" y="189"/>
                      </a:lnTo>
                      <a:lnTo>
                        <a:pt x="1906" y="187"/>
                      </a:lnTo>
                      <a:lnTo>
                        <a:pt x="1906" y="185"/>
                      </a:lnTo>
                      <a:lnTo>
                        <a:pt x="1906" y="185"/>
                      </a:lnTo>
                      <a:lnTo>
                        <a:pt x="1907" y="181"/>
                      </a:lnTo>
                      <a:lnTo>
                        <a:pt x="1907" y="181"/>
                      </a:lnTo>
                      <a:lnTo>
                        <a:pt x="1907" y="178"/>
                      </a:lnTo>
                      <a:lnTo>
                        <a:pt x="1908" y="178"/>
                      </a:lnTo>
                      <a:lnTo>
                        <a:pt x="1908" y="177"/>
                      </a:lnTo>
                      <a:lnTo>
                        <a:pt x="1908" y="177"/>
                      </a:lnTo>
                      <a:lnTo>
                        <a:pt x="1909" y="176"/>
                      </a:lnTo>
                      <a:lnTo>
                        <a:pt x="1909" y="174"/>
                      </a:lnTo>
                      <a:close/>
                      <a:moveTo>
                        <a:pt x="324" y="173"/>
                      </a:moveTo>
                      <a:lnTo>
                        <a:pt x="325" y="173"/>
                      </a:lnTo>
                      <a:lnTo>
                        <a:pt x="325" y="173"/>
                      </a:lnTo>
                      <a:lnTo>
                        <a:pt x="324" y="173"/>
                      </a:lnTo>
                      <a:lnTo>
                        <a:pt x="324" y="173"/>
                      </a:lnTo>
                      <a:lnTo>
                        <a:pt x="324" y="173"/>
                      </a:lnTo>
                      <a:close/>
                      <a:moveTo>
                        <a:pt x="1915" y="170"/>
                      </a:moveTo>
                      <a:lnTo>
                        <a:pt x="1916" y="172"/>
                      </a:lnTo>
                      <a:lnTo>
                        <a:pt x="1916" y="172"/>
                      </a:lnTo>
                      <a:lnTo>
                        <a:pt x="1917" y="173"/>
                      </a:lnTo>
                      <a:lnTo>
                        <a:pt x="1917" y="173"/>
                      </a:lnTo>
                      <a:lnTo>
                        <a:pt x="1919" y="173"/>
                      </a:lnTo>
                      <a:lnTo>
                        <a:pt x="1919" y="176"/>
                      </a:lnTo>
                      <a:lnTo>
                        <a:pt x="1920" y="177"/>
                      </a:lnTo>
                      <a:lnTo>
                        <a:pt x="1919" y="177"/>
                      </a:lnTo>
                      <a:lnTo>
                        <a:pt x="1919" y="178"/>
                      </a:lnTo>
                      <a:lnTo>
                        <a:pt x="1916" y="178"/>
                      </a:lnTo>
                      <a:lnTo>
                        <a:pt x="1916" y="176"/>
                      </a:lnTo>
                      <a:lnTo>
                        <a:pt x="1915" y="176"/>
                      </a:lnTo>
                      <a:lnTo>
                        <a:pt x="1915" y="176"/>
                      </a:lnTo>
                      <a:lnTo>
                        <a:pt x="1915" y="170"/>
                      </a:lnTo>
                      <a:close/>
                      <a:moveTo>
                        <a:pt x="1627" y="168"/>
                      </a:moveTo>
                      <a:lnTo>
                        <a:pt x="1628" y="169"/>
                      </a:lnTo>
                      <a:lnTo>
                        <a:pt x="1629" y="169"/>
                      </a:lnTo>
                      <a:lnTo>
                        <a:pt x="1631" y="170"/>
                      </a:lnTo>
                      <a:lnTo>
                        <a:pt x="1631" y="172"/>
                      </a:lnTo>
                      <a:lnTo>
                        <a:pt x="1628" y="170"/>
                      </a:lnTo>
                      <a:lnTo>
                        <a:pt x="1627" y="168"/>
                      </a:lnTo>
                      <a:close/>
                      <a:moveTo>
                        <a:pt x="849" y="156"/>
                      </a:moveTo>
                      <a:lnTo>
                        <a:pt x="850" y="156"/>
                      </a:lnTo>
                      <a:lnTo>
                        <a:pt x="850" y="160"/>
                      </a:lnTo>
                      <a:lnTo>
                        <a:pt x="847" y="160"/>
                      </a:lnTo>
                      <a:lnTo>
                        <a:pt x="847" y="159"/>
                      </a:lnTo>
                      <a:lnTo>
                        <a:pt x="848" y="159"/>
                      </a:lnTo>
                      <a:lnTo>
                        <a:pt x="849" y="156"/>
                      </a:lnTo>
                      <a:close/>
                      <a:moveTo>
                        <a:pt x="1734" y="155"/>
                      </a:moveTo>
                      <a:lnTo>
                        <a:pt x="1737" y="155"/>
                      </a:lnTo>
                      <a:lnTo>
                        <a:pt x="1737" y="156"/>
                      </a:lnTo>
                      <a:lnTo>
                        <a:pt x="1737" y="156"/>
                      </a:lnTo>
                      <a:lnTo>
                        <a:pt x="1737" y="157"/>
                      </a:lnTo>
                      <a:lnTo>
                        <a:pt x="1737" y="159"/>
                      </a:lnTo>
                      <a:lnTo>
                        <a:pt x="1735" y="159"/>
                      </a:lnTo>
                      <a:lnTo>
                        <a:pt x="1734" y="159"/>
                      </a:lnTo>
                      <a:lnTo>
                        <a:pt x="1734" y="155"/>
                      </a:lnTo>
                      <a:close/>
                      <a:moveTo>
                        <a:pt x="1624" y="136"/>
                      </a:moveTo>
                      <a:lnTo>
                        <a:pt x="1627" y="136"/>
                      </a:lnTo>
                      <a:lnTo>
                        <a:pt x="1628" y="138"/>
                      </a:lnTo>
                      <a:lnTo>
                        <a:pt x="1631" y="140"/>
                      </a:lnTo>
                      <a:lnTo>
                        <a:pt x="1632" y="140"/>
                      </a:lnTo>
                      <a:lnTo>
                        <a:pt x="1632" y="140"/>
                      </a:lnTo>
                      <a:lnTo>
                        <a:pt x="1633" y="140"/>
                      </a:lnTo>
                      <a:lnTo>
                        <a:pt x="1635" y="140"/>
                      </a:lnTo>
                      <a:lnTo>
                        <a:pt x="1636" y="140"/>
                      </a:lnTo>
                      <a:lnTo>
                        <a:pt x="1636" y="140"/>
                      </a:lnTo>
                      <a:lnTo>
                        <a:pt x="1636" y="140"/>
                      </a:lnTo>
                      <a:lnTo>
                        <a:pt x="1637" y="140"/>
                      </a:lnTo>
                      <a:lnTo>
                        <a:pt x="1637" y="140"/>
                      </a:lnTo>
                      <a:lnTo>
                        <a:pt x="1640" y="140"/>
                      </a:lnTo>
                      <a:lnTo>
                        <a:pt x="1641" y="140"/>
                      </a:lnTo>
                      <a:lnTo>
                        <a:pt x="1644" y="140"/>
                      </a:lnTo>
                      <a:lnTo>
                        <a:pt x="1644" y="141"/>
                      </a:lnTo>
                      <a:lnTo>
                        <a:pt x="1645" y="143"/>
                      </a:lnTo>
                      <a:lnTo>
                        <a:pt x="1646" y="143"/>
                      </a:lnTo>
                      <a:lnTo>
                        <a:pt x="1646" y="145"/>
                      </a:lnTo>
                      <a:lnTo>
                        <a:pt x="1648" y="147"/>
                      </a:lnTo>
                      <a:lnTo>
                        <a:pt x="1648" y="149"/>
                      </a:lnTo>
                      <a:lnTo>
                        <a:pt x="1650" y="149"/>
                      </a:lnTo>
                      <a:lnTo>
                        <a:pt x="1652" y="151"/>
                      </a:lnTo>
                      <a:lnTo>
                        <a:pt x="1653" y="151"/>
                      </a:lnTo>
                      <a:lnTo>
                        <a:pt x="1653" y="152"/>
                      </a:lnTo>
                      <a:lnTo>
                        <a:pt x="1653" y="153"/>
                      </a:lnTo>
                      <a:lnTo>
                        <a:pt x="1653" y="153"/>
                      </a:lnTo>
                      <a:lnTo>
                        <a:pt x="1654" y="153"/>
                      </a:lnTo>
                      <a:lnTo>
                        <a:pt x="1656" y="155"/>
                      </a:lnTo>
                      <a:lnTo>
                        <a:pt x="1656" y="157"/>
                      </a:lnTo>
                      <a:lnTo>
                        <a:pt x="1658" y="159"/>
                      </a:lnTo>
                      <a:lnTo>
                        <a:pt x="1659" y="160"/>
                      </a:lnTo>
                      <a:lnTo>
                        <a:pt x="1661" y="160"/>
                      </a:lnTo>
                      <a:lnTo>
                        <a:pt x="1661" y="161"/>
                      </a:lnTo>
                      <a:lnTo>
                        <a:pt x="1663" y="161"/>
                      </a:lnTo>
                      <a:lnTo>
                        <a:pt x="1665" y="162"/>
                      </a:lnTo>
                      <a:lnTo>
                        <a:pt x="1665" y="162"/>
                      </a:lnTo>
                      <a:lnTo>
                        <a:pt x="1666" y="164"/>
                      </a:lnTo>
                      <a:lnTo>
                        <a:pt x="1666" y="165"/>
                      </a:lnTo>
                      <a:lnTo>
                        <a:pt x="1666" y="166"/>
                      </a:lnTo>
                      <a:lnTo>
                        <a:pt x="1666" y="166"/>
                      </a:lnTo>
                      <a:lnTo>
                        <a:pt x="1669" y="166"/>
                      </a:lnTo>
                      <a:lnTo>
                        <a:pt x="1669" y="172"/>
                      </a:lnTo>
                      <a:lnTo>
                        <a:pt x="1670" y="173"/>
                      </a:lnTo>
                      <a:lnTo>
                        <a:pt x="1673" y="176"/>
                      </a:lnTo>
                      <a:lnTo>
                        <a:pt x="1674" y="177"/>
                      </a:lnTo>
                      <a:lnTo>
                        <a:pt x="1674" y="176"/>
                      </a:lnTo>
                      <a:lnTo>
                        <a:pt x="1675" y="174"/>
                      </a:lnTo>
                      <a:lnTo>
                        <a:pt x="1675" y="174"/>
                      </a:lnTo>
                      <a:lnTo>
                        <a:pt x="1675" y="174"/>
                      </a:lnTo>
                      <a:lnTo>
                        <a:pt x="1676" y="176"/>
                      </a:lnTo>
                      <a:lnTo>
                        <a:pt x="1678" y="177"/>
                      </a:lnTo>
                      <a:lnTo>
                        <a:pt x="1678" y="178"/>
                      </a:lnTo>
                      <a:lnTo>
                        <a:pt x="1679" y="181"/>
                      </a:lnTo>
                      <a:lnTo>
                        <a:pt x="1683" y="183"/>
                      </a:lnTo>
                      <a:lnTo>
                        <a:pt x="1683" y="187"/>
                      </a:lnTo>
                      <a:lnTo>
                        <a:pt x="1684" y="187"/>
                      </a:lnTo>
                      <a:lnTo>
                        <a:pt x="1684" y="187"/>
                      </a:lnTo>
                      <a:lnTo>
                        <a:pt x="1684" y="189"/>
                      </a:lnTo>
                      <a:lnTo>
                        <a:pt x="1687" y="189"/>
                      </a:lnTo>
                      <a:lnTo>
                        <a:pt x="1687" y="190"/>
                      </a:lnTo>
                      <a:lnTo>
                        <a:pt x="1688" y="190"/>
                      </a:lnTo>
                      <a:lnTo>
                        <a:pt x="1690" y="190"/>
                      </a:lnTo>
                      <a:lnTo>
                        <a:pt x="1690" y="189"/>
                      </a:lnTo>
                      <a:lnTo>
                        <a:pt x="1691" y="187"/>
                      </a:lnTo>
                      <a:lnTo>
                        <a:pt x="1691" y="187"/>
                      </a:lnTo>
                      <a:lnTo>
                        <a:pt x="1691" y="186"/>
                      </a:lnTo>
                      <a:lnTo>
                        <a:pt x="1692" y="186"/>
                      </a:lnTo>
                      <a:lnTo>
                        <a:pt x="1692" y="187"/>
                      </a:lnTo>
                      <a:lnTo>
                        <a:pt x="1692" y="187"/>
                      </a:lnTo>
                      <a:lnTo>
                        <a:pt x="1692" y="190"/>
                      </a:lnTo>
                      <a:lnTo>
                        <a:pt x="1692" y="190"/>
                      </a:lnTo>
                      <a:lnTo>
                        <a:pt x="1691" y="191"/>
                      </a:lnTo>
                      <a:lnTo>
                        <a:pt x="1695" y="191"/>
                      </a:lnTo>
                      <a:lnTo>
                        <a:pt x="1695" y="194"/>
                      </a:lnTo>
                      <a:lnTo>
                        <a:pt x="1696" y="195"/>
                      </a:lnTo>
                      <a:lnTo>
                        <a:pt x="1696" y="195"/>
                      </a:lnTo>
                      <a:lnTo>
                        <a:pt x="1696" y="196"/>
                      </a:lnTo>
                      <a:lnTo>
                        <a:pt x="1697" y="196"/>
                      </a:lnTo>
                      <a:lnTo>
                        <a:pt x="1697" y="198"/>
                      </a:lnTo>
                      <a:lnTo>
                        <a:pt x="1697" y="198"/>
                      </a:lnTo>
                      <a:lnTo>
                        <a:pt x="1697" y="199"/>
                      </a:lnTo>
                      <a:lnTo>
                        <a:pt x="1699" y="199"/>
                      </a:lnTo>
                      <a:lnTo>
                        <a:pt x="1699" y="200"/>
                      </a:lnTo>
                      <a:lnTo>
                        <a:pt x="1697" y="202"/>
                      </a:lnTo>
                      <a:lnTo>
                        <a:pt x="1696" y="203"/>
                      </a:lnTo>
                      <a:lnTo>
                        <a:pt x="1696" y="204"/>
                      </a:lnTo>
                      <a:lnTo>
                        <a:pt x="1696" y="210"/>
                      </a:lnTo>
                      <a:lnTo>
                        <a:pt x="1697" y="210"/>
                      </a:lnTo>
                      <a:lnTo>
                        <a:pt x="1697" y="210"/>
                      </a:lnTo>
                      <a:lnTo>
                        <a:pt x="1699" y="211"/>
                      </a:lnTo>
                      <a:lnTo>
                        <a:pt x="1699" y="211"/>
                      </a:lnTo>
                      <a:lnTo>
                        <a:pt x="1700" y="211"/>
                      </a:lnTo>
                      <a:lnTo>
                        <a:pt x="1700" y="210"/>
                      </a:lnTo>
                      <a:lnTo>
                        <a:pt x="1701" y="210"/>
                      </a:lnTo>
                      <a:lnTo>
                        <a:pt x="1701" y="211"/>
                      </a:lnTo>
                      <a:lnTo>
                        <a:pt x="1701" y="211"/>
                      </a:lnTo>
                      <a:lnTo>
                        <a:pt x="1704" y="211"/>
                      </a:lnTo>
                      <a:lnTo>
                        <a:pt x="1707" y="211"/>
                      </a:lnTo>
                      <a:lnTo>
                        <a:pt x="1705" y="213"/>
                      </a:lnTo>
                      <a:lnTo>
                        <a:pt x="1705" y="216"/>
                      </a:lnTo>
                      <a:lnTo>
                        <a:pt x="1705" y="217"/>
                      </a:lnTo>
                      <a:lnTo>
                        <a:pt x="1705" y="217"/>
                      </a:lnTo>
                      <a:lnTo>
                        <a:pt x="1707" y="219"/>
                      </a:lnTo>
                      <a:lnTo>
                        <a:pt x="1708" y="220"/>
                      </a:lnTo>
                      <a:lnTo>
                        <a:pt x="1708" y="220"/>
                      </a:lnTo>
                      <a:lnTo>
                        <a:pt x="1708" y="221"/>
                      </a:lnTo>
                      <a:lnTo>
                        <a:pt x="1708" y="223"/>
                      </a:lnTo>
                      <a:lnTo>
                        <a:pt x="1708" y="223"/>
                      </a:lnTo>
                      <a:lnTo>
                        <a:pt x="1708" y="223"/>
                      </a:lnTo>
                      <a:lnTo>
                        <a:pt x="1709" y="224"/>
                      </a:lnTo>
                      <a:lnTo>
                        <a:pt x="1709" y="224"/>
                      </a:lnTo>
                      <a:lnTo>
                        <a:pt x="1709" y="224"/>
                      </a:lnTo>
                      <a:lnTo>
                        <a:pt x="1711" y="224"/>
                      </a:lnTo>
                      <a:lnTo>
                        <a:pt x="1712" y="224"/>
                      </a:lnTo>
                      <a:lnTo>
                        <a:pt x="1713" y="224"/>
                      </a:lnTo>
                      <a:lnTo>
                        <a:pt x="1714" y="224"/>
                      </a:lnTo>
                      <a:lnTo>
                        <a:pt x="1714" y="224"/>
                      </a:lnTo>
                      <a:lnTo>
                        <a:pt x="1716" y="224"/>
                      </a:lnTo>
                      <a:lnTo>
                        <a:pt x="1716" y="229"/>
                      </a:lnTo>
                      <a:lnTo>
                        <a:pt x="1717" y="229"/>
                      </a:lnTo>
                      <a:lnTo>
                        <a:pt x="1717" y="231"/>
                      </a:lnTo>
                      <a:lnTo>
                        <a:pt x="1717" y="231"/>
                      </a:lnTo>
                      <a:lnTo>
                        <a:pt x="1718" y="232"/>
                      </a:lnTo>
                      <a:lnTo>
                        <a:pt x="1718" y="232"/>
                      </a:lnTo>
                      <a:lnTo>
                        <a:pt x="1720" y="233"/>
                      </a:lnTo>
                      <a:lnTo>
                        <a:pt x="1720" y="234"/>
                      </a:lnTo>
                      <a:lnTo>
                        <a:pt x="1718" y="236"/>
                      </a:lnTo>
                      <a:lnTo>
                        <a:pt x="1718" y="238"/>
                      </a:lnTo>
                      <a:lnTo>
                        <a:pt x="1717" y="240"/>
                      </a:lnTo>
                      <a:lnTo>
                        <a:pt x="1717" y="242"/>
                      </a:lnTo>
                      <a:lnTo>
                        <a:pt x="1717" y="242"/>
                      </a:lnTo>
                      <a:lnTo>
                        <a:pt x="1717" y="245"/>
                      </a:lnTo>
                      <a:lnTo>
                        <a:pt x="1717" y="245"/>
                      </a:lnTo>
                      <a:lnTo>
                        <a:pt x="1717" y="245"/>
                      </a:lnTo>
                      <a:lnTo>
                        <a:pt x="1717" y="254"/>
                      </a:lnTo>
                      <a:lnTo>
                        <a:pt x="1717" y="254"/>
                      </a:lnTo>
                      <a:lnTo>
                        <a:pt x="1717" y="254"/>
                      </a:lnTo>
                      <a:lnTo>
                        <a:pt x="1713" y="253"/>
                      </a:lnTo>
                      <a:lnTo>
                        <a:pt x="1713" y="254"/>
                      </a:lnTo>
                      <a:lnTo>
                        <a:pt x="1711" y="254"/>
                      </a:lnTo>
                      <a:lnTo>
                        <a:pt x="1709" y="254"/>
                      </a:lnTo>
                      <a:lnTo>
                        <a:pt x="1708" y="254"/>
                      </a:lnTo>
                      <a:lnTo>
                        <a:pt x="1705" y="253"/>
                      </a:lnTo>
                      <a:lnTo>
                        <a:pt x="1705" y="254"/>
                      </a:lnTo>
                      <a:lnTo>
                        <a:pt x="1707" y="255"/>
                      </a:lnTo>
                      <a:lnTo>
                        <a:pt x="1708" y="257"/>
                      </a:lnTo>
                      <a:lnTo>
                        <a:pt x="1704" y="257"/>
                      </a:lnTo>
                      <a:lnTo>
                        <a:pt x="1703" y="255"/>
                      </a:lnTo>
                      <a:lnTo>
                        <a:pt x="1701" y="254"/>
                      </a:lnTo>
                      <a:lnTo>
                        <a:pt x="1700" y="254"/>
                      </a:lnTo>
                      <a:lnTo>
                        <a:pt x="1699" y="253"/>
                      </a:lnTo>
                      <a:lnTo>
                        <a:pt x="1697" y="250"/>
                      </a:lnTo>
                      <a:lnTo>
                        <a:pt x="1695" y="250"/>
                      </a:lnTo>
                      <a:lnTo>
                        <a:pt x="1693" y="249"/>
                      </a:lnTo>
                      <a:lnTo>
                        <a:pt x="1690" y="248"/>
                      </a:lnTo>
                      <a:lnTo>
                        <a:pt x="1688" y="244"/>
                      </a:lnTo>
                      <a:lnTo>
                        <a:pt x="1687" y="244"/>
                      </a:lnTo>
                      <a:lnTo>
                        <a:pt x="1687" y="242"/>
                      </a:lnTo>
                      <a:lnTo>
                        <a:pt x="1687" y="242"/>
                      </a:lnTo>
                      <a:lnTo>
                        <a:pt x="1687" y="240"/>
                      </a:lnTo>
                      <a:lnTo>
                        <a:pt x="1686" y="240"/>
                      </a:lnTo>
                      <a:lnTo>
                        <a:pt x="1686" y="237"/>
                      </a:lnTo>
                      <a:lnTo>
                        <a:pt x="1684" y="237"/>
                      </a:lnTo>
                      <a:lnTo>
                        <a:pt x="1683" y="233"/>
                      </a:lnTo>
                      <a:lnTo>
                        <a:pt x="1682" y="233"/>
                      </a:lnTo>
                      <a:lnTo>
                        <a:pt x="1682" y="232"/>
                      </a:lnTo>
                      <a:lnTo>
                        <a:pt x="1680" y="231"/>
                      </a:lnTo>
                      <a:lnTo>
                        <a:pt x="1680" y="228"/>
                      </a:lnTo>
                      <a:lnTo>
                        <a:pt x="1679" y="227"/>
                      </a:lnTo>
                      <a:lnTo>
                        <a:pt x="1679" y="227"/>
                      </a:lnTo>
                      <a:lnTo>
                        <a:pt x="1679" y="225"/>
                      </a:lnTo>
                      <a:lnTo>
                        <a:pt x="1678" y="225"/>
                      </a:lnTo>
                      <a:lnTo>
                        <a:pt x="1678" y="223"/>
                      </a:lnTo>
                      <a:lnTo>
                        <a:pt x="1675" y="221"/>
                      </a:lnTo>
                      <a:lnTo>
                        <a:pt x="1675" y="216"/>
                      </a:lnTo>
                      <a:lnTo>
                        <a:pt x="1674" y="216"/>
                      </a:lnTo>
                      <a:lnTo>
                        <a:pt x="1674" y="213"/>
                      </a:lnTo>
                      <a:lnTo>
                        <a:pt x="1673" y="213"/>
                      </a:lnTo>
                      <a:lnTo>
                        <a:pt x="1671" y="211"/>
                      </a:lnTo>
                      <a:lnTo>
                        <a:pt x="1671" y="211"/>
                      </a:lnTo>
                      <a:lnTo>
                        <a:pt x="1671" y="210"/>
                      </a:lnTo>
                      <a:lnTo>
                        <a:pt x="1670" y="210"/>
                      </a:lnTo>
                      <a:lnTo>
                        <a:pt x="1670" y="210"/>
                      </a:lnTo>
                      <a:lnTo>
                        <a:pt x="1670" y="210"/>
                      </a:lnTo>
                      <a:lnTo>
                        <a:pt x="1670" y="208"/>
                      </a:lnTo>
                      <a:lnTo>
                        <a:pt x="1669" y="207"/>
                      </a:lnTo>
                      <a:lnTo>
                        <a:pt x="1669" y="206"/>
                      </a:lnTo>
                      <a:lnTo>
                        <a:pt x="1667" y="206"/>
                      </a:lnTo>
                      <a:lnTo>
                        <a:pt x="1667" y="204"/>
                      </a:lnTo>
                      <a:lnTo>
                        <a:pt x="1666" y="204"/>
                      </a:lnTo>
                      <a:lnTo>
                        <a:pt x="1666" y="203"/>
                      </a:lnTo>
                      <a:lnTo>
                        <a:pt x="1663" y="202"/>
                      </a:lnTo>
                      <a:lnTo>
                        <a:pt x="1663" y="200"/>
                      </a:lnTo>
                      <a:lnTo>
                        <a:pt x="1663" y="200"/>
                      </a:lnTo>
                      <a:lnTo>
                        <a:pt x="1662" y="199"/>
                      </a:lnTo>
                      <a:lnTo>
                        <a:pt x="1661" y="196"/>
                      </a:lnTo>
                      <a:lnTo>
                        <a:pt x="1659" y="196"/>
                      </a:lnTo>
                      <a:lnTo>
                        <a:pt x="1659" y="195"/>
                      </a:lnTo>
                      <a:lnTo>
                        <a:pt x="1658" y="195"/>
                      </a:lnTo>
                      <a:lnTo>
                        <a:pt x="1657" y="195"/>
                      </a:lnTo>
                      <a:lnTo>
                        <a:pt x="1657" y="193"/>
                      </a:lnTo>
                      <a:lnTo>
                        <a:pt x="1657" y="193"/>
                      </a:lnTo>
                      <a:lnTo>
                        <a:pt x="1657" y="191"/>
                      </a:lnTo>
                      <a:lnTo>
                        <a:pt x="1656" y="191"/>
                      </a:lnTo>
                      <a:lnTo>
                        <a:pt x="1656" y="187"/>
                      </a:lnTo>
                      <a:lnTo>
                        <a:pt x="1654" y="187"/>
                      </a:lnTo>
                      <a:lnTo>
                        <a:pt x="1654" y="185"/>
                      </a:lnTo>
                      <a:lnTo>
                        <a:pt x="1654" y="183"/>
                      </a:lnTo>
                      <a:lnTo>
                        <a:pt x="1654" y="181"/>
                      </a:lnTo>
                      <a:lnTo>
                        <a:pt x="1654" y="179"/>
                      </a:lnTo>
                      <a:lnTo>
                        <a:pt x="1652" y="178"/>
                      </a:lnTo>
                      <a:lnTo>
                        <a:pt x="1649" y="176"/>
                      </a:lnTo>
                      <a:lnTo>
                        <a:pt x="1645" y="176"/>
                      </a:lnTo>
                      <a:lnTo>
                        <a:pt x="1644" y="170"/>
                      </a:lnTo>
                      <a:lnTo>
                        <a:pt x="1642" y="169"/>
                      </a:lnTo>
                      <a:lnTo>
                        <a:pt x="1642" y="168"/>
                      </a:lnTo>
                      <a:lnTo>
                        <a:pt x="1641" y="168"/>
                      </a:lnTo>
                      <a:lnTo>
                        <a:pt x="1641" y="166"/>
                      </a:lnTo>
                      <a:lnTo>
                        <a:pt x="1641" y="166"/>
                      </a:lnTo>
                      <a:lnTo>
                        <a:pt x="1640" y="165"/>
                      </a:lnTo>
                      <a:lnTo>
                        <a:pt x="1637" y="162"/>
                      </a:lnTo>
                      <a:lnTo>
                        <a:pt x="1637" y="160"/>
                      </a:lnTo>
                      <a:lnTo>
                        <a:pt x="1636" y="160"/>
                      </a:lnTo>
                      <a:lnTo>
                        <a:pt x="1636" y="159"/>
                      </a:lnTo>
                      <a:lnTo>
                        <a:pt x="1635" y="159"/>
                      </a:lnTo>
                      <a:lnTo>
                        <a:pt x="1635" y="159"/>
                      </a:lnTo>
                      <a:lnTo>
                        <a:pt x="1633" y="159"/>
                      </a:lnTo>
                      <a:lnTo>
                        <a:pt x="1632" y="156"/>
                      </a:lnTo>
                      <a:lnTo>
                        <a:pt x="1629" y="155"/>
                      </a:lnTo>
                      <a:lnTo>
                        <a:pt x="1629" y="153"/>
                      </a:lnTo>
                      <a:lnTo>
                        <a:pt x="1628" y="153"/>
                      </a:lnTo>
                      <a:lnTo>
                        <a:pt x="1628" y="152"/>
                      </a:lnTo>
                      <a:lnTo>
                        <a:pt x="1625" y="151"/>
                      </a:lnTo>
                      <a:lnTo>
                        <a:pt x="1625" y="149"/>
                      </a:lnTo>
                      <a:lnTo>
                        <a:pt x="1624" y="148"/>
                      </a:lnTo>
                      <a:lnTo>
                        <a:pt x="1624" y="147"/>
                      </a:lnTo>
                      <a:lnTo>
                        <a:pt x="1623" y="147"/>
                      </a:lnTo>
                      <a:lnTo>
                        <a:pt x="1623" y="145"/>
                      </a:lnTo>
                      <a:lnTo>
                        <a:pt x="1623" y="145"/>
                      </a:lnTo>
                      <a:lnTo>
                        <a:pt x="1623" y="144"/>
                      </a:lnTo>
                      <a:lnTo>
                        <a:pt x="1621" y="143"/>
                      </a:lnTo>
                      <a:lnTo>
                        <a:pt x="1621" y="136"/>
                      </a:lnTo>
                      <a:lnTo>
                        <a:pt x="1624" y="136"/>
                      </a:lnTo>
                      <a:close/>
                      <a:moveTo>
                        <a:pt x="1856" y="128"/>
                      </a:moveTo>
                      <a:lnTo>
                        <a:pt x="1857" y="128"/>
                      </a:lnTo>
                      <a:lnTo>
                        <a:pt x="1857" y="130"/>
                      </a:lnTo>
                      <a:lnTo>
                        <a:pt x="1857" y="130"/>
                      </a:lnTo>
                      <a:lnTo>
                        <a:pt x="1857" y="130"/>
                      </a:lnTo>
                      <a:lnTo>
                        <a:pt x="1856" y="128"/>
                      </a:lnTo>
                      <a:close/>
                      <a:moveTo>
                        <a:pt x="1814" y="126"/>
                      </a:moveTo>
                      <a:lnTo>
                        <a:pt x="1815" y="126"/>
                      </a:lnTo>
                      <a:lnTo>
                        <a:pt x="1815" y="126"/>
                      </a:lnTo>
                      <a:lnTo>
                        <a:pt x="1815" y="127"/>
                      </a:lnTo>
                      <a:lnTo>
                        <a:pt x="1817" y="127"/>
                      </a:lnTo>
                      <a:lnTo>
                        <a:pt x="1817" y="128"/>
                      </a:lnTo>
                      <a:lnTo>
                        <a:pt x="1819" y="128"/>
                      </a:lnTo>
                      <a:lnTo>
                        <a:pt x="1819" y="127"/>
                      </a:lnTo>
                      <a:lnTo>
                        <a:pt x="1820" y="127"/>
                      </a:lnTo>
                      <a:lnTo>
                        <a:pt x="1820" y="130"/>
                      </a:lnTo>
                      <a:lnTo>
                        <a:pt x="1823" y="130"/>
                      </a:lnTo>
                      <a:lnTo>
                        <a:pt x="1823" y="130"/>
                      </a:lnTo>
                      <a:lnTo>
                        <a:pt x="1824" y="131"/>
                      </a:lnTo>
                      <a:lnTo>
                        <a:pt x="1824" y="132"/>
                      </a:lnTo>
                      <a:lnTo>
                        <a:pt x="1824" y="134"/>
                      </a:lnTo>
                      <a:lnTo>
                        <a:pt x="1824" y="136"/>
                      </a:lnTo>
                      <a:lnTo>
                        <a:pt x="1824" y="136"/>
                      </a:lnTo>
                      <a:lnTo>
                        <a:pt x="1824" y="136"/>
                      </a:lnTo>
                      <a:lnTo>
                        <a:pt x="1827" y="136"/>
                      </a:lnTo>
                      <a:lnTo>
                        <a:pt x="1827" y="139"/>
                      </a:lnTo>
                      <a:lnTo>
                        <a:pt x="1830" y="139"/>
                      </a:lnTo>
                      <a:lnTo>
                        <a:pt x="1831" y="139"/>
                      </a:lnTo>
                      <a:lnTo>
                        <a:pt x="1831" y="140"/>
                      </a:lnTo>
                      <a:lnTo>
                        <a:pt x="1831" y="141"/>
                      </a:lnTo>
                      <a:lnTo>
                        <a:pt x="1832" y="141"/>
                      </a:lnTo>
                      <a:lnTo>
                        <a:pt x="1832" y="143"/>
                      </a:lnTo>
                      <a:lnTo>
                        <a:pt x="1834" y="143"/>
                      </a:lnTo>
                      <a:lnTo>
                        <a:pt x="1835" y="145"/>
                      </a:lnTo>
                      <a:lnTo>
                        <a:pt x="1834" y="145"/>
                      </a:lnTo>
                      <a:lnTo>
                        <a:pt x="1832" y="147"/>
                      </a:lnTo>
                      <a:lnTo>
                        <a:pt x="1831" y="147"/>
                      </a:lnTo>
                      <a:lnTo>
                        <a:pt x="1831" y="148"/>
                      </a:lnTo>
                      <a:lnTo>
                        <a:pt x="1828" y="148"/>
                      </a:lnTo>
                      <a:lnTo>
                        <a:pt x="1828" y="148"/>
                      </a:lnTo>
                      <a:lnTo>
                        <a:pt x="1828" y="148"/>
                      </a:lnTo>
                      <a:lnTo>
                        <a:pt x="1828" y="148"/>
                      </a:lnTo>
                      <a:lnTo>
                        <a:pt x="1827" y="148"/>
                      </a:lnTo>
                      <a:lnTo>
                        <a:pt x="1827" y="148"/>
                      </a:lnTo>
                      <a:lnTo>
                        <a:pt x="1827" y="148"/>
                      </a:lnTo>
                      <a:lnTo>
                        <a:pt x="1826" y="148"/>
                      </a:lnTo>
                      <a:lnTo>
                        <a:pt x="1826" y="151"/>
                      </a:lnTo>
                      <a:lnTo>
                        <a:pt x="1828" y="151"/>
                      </a:lnTo>
                      <a:lnTo>
                        <a:pt x="1828" y="153"/>
                      </a:lnTo>
                      <a:lnTo>
                        <a:pt x="1826" y="155"/>
                      </a:lnTo>
                      <a:lnTo>
                        <a:pt x="1826" y="156"/>
                      </a:lnTo>
                      <a:lnTo>
                        <a:pt x="1824" y="156"/>
                      </a:lnTo>
                      <a:lnTo>
                        <a:pt x="1823" y="156"/>
                      </a:lnTo>
                      <a:lnTo>
                        <a:pt x="1822" y="156"/>
                      </a:lnTo>
                      <a:lnTo>
                        <a:pt x="1819" y="155"/>
                      </a:lnTo>
                      <a:lnTo>
                        <a:pt x="1819" y="157"/>
                      </a:lnTo>
                      <a:lnTo>
                        <a:pt x="1818" y="157"/>
                      </a:lnTo>
                      <a:lnTo>
                        <a:pt x="1818" y="159"/>
                      </a:lnTo>
                      <a:lnTo>
                        <a:pt x="1822" y="160"/>
                      </a:lnTo>
                      <a:lnTo>
                        <a:pt x="1820" y="161"/>
                      </a:lnTo>
                      <a:lnTo>
                        <a:pt x="1820" y="162"/>
                      </a:lnTo>
                      <a:lnTo>
                        <a:pt x="1819" y="164"/>
                      </a:lnTo>
                      <a:lnTo>
                        <a:pt x="1818" y="164"/>
                      </a:lnTo>
                      <a:lnTo>
                        <a:pt x="1818" y="166"/>
                      </a:lnTo>
                      <a:lnTo>
                        <a:pt x="1820" y="168"/>
                      </a:lnTo>
                      <a:lnTo>
                        <a:pt x="1822" y="169"/>
                      </a:lnTo>
                      <a:lnTo>
                        <a:pt x="1822" y="169"/>
                      </a:lnTo>
                      <a:lnTo>
                        <a:pt x="1822" y="173"/>
                      </a:lnTo>
                      <a:lnTo>
                        <a:pt x="1823" y="173"/>
                      </a:lnTo>
                      <a:lnTo>
                        <a:pt x="1823" y="174"/>
                      </a:lnTo>
                      <a:lnTo>
                        <a:pt x="1823" y="174"/>
                      </a:lnTo>
                      <a:lnTo>
                        <a:pt x="1823" y="176"/>
                      </a:lnTo>
                      <a:lnTo>
                        <a:pt x="1823" y="176"/>
                      </a:lnTo>
                      <a:lnTo>
                        <a:pt x="1823" y="177"/>
                      </a:lnTo>
                      <a:lnTo>
                        <a:pt x="1823" y="177"/>
                      </a:lnTo>
                      <a:lnTo>
                        <a:pt x="1822" y="181"/>
                      </a:lnTo>
                      <a:lnTo>
                        <a:pt x="1823" y="181"/>
                      </a:lnTo>
                      <a:lnTo>
                        <a:pt x="1823" y="182"/>
                      </a:lnTo>
                      <a:lnTo>
                        <a:pt x="1827" y="186"/>
                      </a:lnTo>
                      <a:lnTo>
                        <a:pt x="1830" y="187"/>
                      </a:lnTo>
                      <a:lnTo>
                        <a:pt x="1831" y="190"/>
                      </a:lnTo>
                      <a:lnTo>
                        <a:pt x="1828" y="190"/>
                      </a:lnTo>
                      <a:lnTo>
                        <a:pt x="1826" y="191"/>
                      </a:lnTo>
                      <a:lnTo>
                        <a:pt x="1822" y="191"/>
                      </a:lnTo>
                      <a:lnTo>
                        <a:pt x="1820" y="194"/>
                      </a:lnTo>
                      <a:lnTo>
                        <a:pt x="1820" y="198"/>
                      </a:lnTo>
                      <a:lnTo>
                        <a:pt x="1822" y="198"/>
                      </a:lnTo>
                      <a:lnTo>
                        <a:pt x="1820" y="200"/>
                      </a:lnTo>
                      <a:lnTo>
                        <a:pt x="1820" y="202"/>
                      </a:lnTo>
                      <a:lnTo>
                        <a:pt x="1822" y="202"/>
                      </a:lnTo>
                      <a:lnTo>
                        <a:pt x="1822" y="202"/>
                      </a:lnTo>
                      <a:lnTo>
                        <a:pt x="1820" y="202"/>
                      </a:lnTo>
                      <a:lnTo>
                        <a:pt x="1820" y="204"/>
                      </a:lnTo>
                      <a:lnTo>
                        <a:pt x="1819" y="204"/>
                      </a:lnTo>
                      <a:lnTo>
                        <a:pt x="1819" y="206"/>
                      </a:lnTo>
                      <a:lnTo>
                        <a:pt x="1818" y="207"/>
                      </a:lnTo>
                      <a:lnTo>
                        <a:pt x="1818" y="207"/>
                      </a:lnTo>
                      <a:lnTo>
                        <a:pt x="1818" y="207"/>
                      </a:lnTo>
                      <a:lnTo>
                        <a:pt x="1818" y="207"/>
                      </a:lnTo>
                      <a:lnTo>
                        <a:pt x="1819" y="208"/>
                      </a:lnTo>
                      <a:lnTo>
                        <a:pt x="1819" y="210"/>
                      </a:lnTo>
                      <a:lnTo>
                        <a:pt x="1819" y="211"/>
                      </a:lnTo>
                      <a:lnTo>
                        <a:pt x="1818" y="212"/>
                      </a:lnTo>
                      <a:lnTo>
                        <a:pt x="1817" y="213"/>
                      </a:lnTo>
                      <a:lnTo>
                        <a:pt x="1815" y="216"/>
                      </a:lnTo>
                      <a:lnTo>
                        <a:pt x="1814" y="217"/>
                      </a:lnTo>
                      <a:lnTo>
                        <a:pt x="1815" y="219"/>
                      </a:lnTo>
                      <a:lnTo>
                        <a:pt x="1817" y="220"/>
                      </a:lnTo>
                      <a:lnTo>
                        <a:pt x="1817" y="223"/>
                      </a:lnTo>
                      <a:lnTo>
                        <a:pt x="1817" y="223"/>
                      </a:lnTo>
                      <a:lnTo>
                        <a:pt x="1815" y="224"/>
                      </a:lnTo>
                      <a:lnTo>
                        <a:pt x="1815" y="224"/>
                      </a:lnTo>
                      <a:lnTo>
                        <a:pt x="1815" y="224"/>
                      </a:lnTo>
                      <a:lnTo>
                        <a:pt x="1814" y="224"/>
                      </a:lnTo>
                      <a:lnTo>
                        <a:pt x="1814" y="224"/>
                      </a:lnTo>
                      <a:lnTo>
                        <a:pt x="1813" y="225"/>
                      </a:lnTo>
                      <a:lnTo>
                        <a:pt x="1811" y="227"/>
                      </a:lnTo>
                      <a:lnTo>
                        <a:pt x="1811" y="228"/>
                      </a:lnTo>
                      <a:lnTo>
                        <a:pt x="1811" y="228"/>
                      </a:lnTo>
                      <a:lnTo>
                        <a:pt x="1811" y="228"/>
                      </a:lnTo>
                      <a:lnTo>
                        <a:pt x="1810" y="228"/>
                      </a:lnTo>
                      <a:lnTo>
                        <a:pt x="1809" y="233"/>
                      </a:lnTo>
                      <a:lnTo>
                        <a:pt x="1809" y="233"/>
                      </a:lnTo>
                      <a:lnTo>
                        <a:pt x="1809" y="233"/>
                      </a:lnTo>
                      <a:lnTo>
                        <a:pt x="1803" y="234"/>
                      </a:lnTo>
                      <a:lnTo>
                        <a:pt x="1803" y="234"/>
                      </a:lnTo>
                      <a:lnTo>
                        <a:pt x="1802" y="234"/>
                      </a:lnTo>
                      <a:lnTo>
                        <a:pt x="1802" y="236"/>
                      </a:lnTo>
                      <a:lnTo>
                        <a:pt x="1801" y="236"/>
                      </a:lnTo>
                      <a:lnTo>
                        <a:pt x="1801" y="236"/>
                      </a:lnTo>
                      <a:lnTo>
                        <a:pt x="1800" y="236"/>
                      </a:lnTo>
                      <a:lnTo>
                        <a:pt x="1800" y="237"/>
                      </a:lnTo>
                      <a:lnTo>
                        <a:pt x="1798" y="237"/>
                      </a:lnTo>
                      <a:lnTo>
                        <a:pt x="1797" y="237"/>
                      </a:lnTo>
                      <a:lnTo>
                        <a:pt x="1796" y="236"/>
                      </a:lnTo>
                      <a:lnTo>
                        <a:pt x="1796" y="234"/>
                      </a:lnTo>
                      <a:lnTo>
                        <a:pt x="1792" y="234"/>
                      </a:lnTo>
                      <a:lnTo>
                        <a:pt x="1792" y="233"/>
                      </a:lnTo>
                      <a:lnTo>
                        <a:pt x="1790" y="233"/>
                      </a:lnTo>
                      <a:lnTo>
                        <a:pt x="1790" y="233"/>
                      </a:lnTo>
                      <a:lnTo>
                        <a:pt x="1788" y="234"/>
                      </a:lnTo>
                      <a:lnTo>
                        <a:pt x="1786" y="234"/>
                      </a:lnTo>
                      <a:lnTo>
                        <a:pt x="1785" y="233"/>
                      </a:lnTo>
                      <a:lnTo>
                        <a:pt x="1784" y="233"/>
                      </a:lnTo>
                      <a:lnTo>
                        <a:pt x="1783" y="232"/>
                      </a:lnTo>
                      <a:lnTo>
                        <a:pt x="1781" y="234"/>
                      </a:lnTo>
                      <a:lnTo>
                        <a:pt x="1779" y="234"/>
                      </a:lnTo>
                      <a:lnTo>
                        <a:pt x="1779" y="234"/>
                      </a:lnTo>
                      <a:lnTo>
                        <a:pt x="1772" y="234"/>
                      </a:lnTo>
                      <a:lnTo>
                        <a:pt x="1772" y="231"/>
                      </a:lnTo>
                      <a:lnTo>
                        <a:pt x="1769" y="231"/>
                      </a:lnTo>
                      <a:lnTo>
                        <a:pt x="1768" y="231"/>
                      </a:lnTo>
                      <a:lnTo>
                        <a:pt x="1768" y="229"/>
                      </a:lnTo>
                      <a:lnTo>
                        <a:pt x="1767" y="229"/>
                      </a:lnTo>
                      <a:lnTo>
                        <a:pt x="1765" y="231"/>
                      </a:lnTo>
                      <a:lnTo>
                        <a:pt x="1765" y="231"/>
                      </a:lnTo>
                      <a:lnTo>
                        <a:pt x="1764" y="232"/>
                      </a:lnTo>
                      <a:lnTo>
                        <a:pt x="1764" y="232"/>
                      </a:lnTo>
                      <a:lnTo>
                        <a:pt x="1762" y="232"/>
                      </a:lnTo>
                      <a:lnTo>
                        <a:pt x="1760" y="231"/>
                      </a:lnTo>
                      <a:lnTo>
                        <a:pt x="1758" y="231"/>
                      </a:lnTo>
                      <a:lnTo>
                        <a:pt x="1758" y="228"/>
                      </a:lnTo>
                      <a:lnTo>
                        <a:pt x="1756" y="225"/>
                      </a:lnTo>
                      <a:lnTo>
                        <a:pt x="1756" y="223"/>
                      </a:lnTo>
                      <a:lnTo>
                        <a:pt x="1755" y="223"/>
                      </a:lnTo>
                      <a:lnTo>
                        <a:pt x="1755" y="215"/>
                      </a:lnTo>
                      <a:lnTo>
                        <a:pt x="1754" y="215"/>
                      </a:lnTo>
                      <a:lnTo>
                        <a:pt x="1752" y="211"/>
                      </a:lnTo>
                      <a:lnTo>
                        <a:pt x="1750" y="212"/>
                      </a:lnTo>
                      <a:lnTo>
                        <a:pt x="1748" y="213"/>
                      </a:lnTo>
                      <a:lnTo>
                        <a:pt x="1747" y="213"/>
                      </a:lnTo>
                      <a:lnTo>
                        <a:pt x="1747" y="212"/>
                      </a:lnTo>
                      <a:lnTo>
                        <a:pt x="1748" y="211"/>
                      </a:lnTo>
                      <a:lnTo>
                        <a:pt x="1748" y="210"/>
                      </a:lnTo>
                      <a:lnTo>
                        <a:pt x="1746" y="210"/>
                      </a:lnTo>
                      <a:lnTo>
                        <a:pt x="1747" y="207"/>
                      </a:lnTo>
                      <a:lnTo>
                        <a:pt x="1747" y="206"/>
                      </a:lnTo>
                      <a:lnTo>
                        <a:pt x="1746" y="206"/>
                      </a:lnTo>
                      <a:lnTo>
                        <a:pt x="1746" y="204"/>
                      </a:lnTo>
                      <a:lnTo>
                        <a:pt x="1745" y="204"/>
                      </a:lnTo>
                      <a:lnTo>
                        <a:pt x="1745" y="203"/>
                      </a:lnTo>
                      <a:lnTo>
                        <a:pt x="1746" y="203"/>
                      </a:lnTo>
                      <a:lnTo>
                        <a:pt x="1745" y="198"/>
                      </a:lnTo>
                      <a:lnTo>
                        <a:pt x="1743" y="196"/>
                      </a:lnTo>
                      <a:lnTo>
                        <a:pt x="1743" y="194"/>
                      </a:lnTo>
                      <a:lnTo>
                        <a:pt x="1742" y="194"/>
                      </a:lnTo>
                      <a:lnTo>
                        <a:pt x="1743" y="191"/>
                      </a:lnTo>
                      <a:lnTo>
                        <a:pt x="1743" y="191"/>
                      </a:lnTo>
                      <a:lnTo>
                        <a:pt x="1743" y="190"/>
                      </a:lnTo>
                      <a:lnTo>
                        <a:pt x="1743" y="189"/>
                      </a:lnTo>
                      <a:lnTo>
                        <a:pt x="1743" y="187"/>
                      </a:lnTo>
                      <a:lnTo>
                        <a:pt x="1743" y="187"/>
                      </a:lnTo>
                      <a:lnTo>
                        <a:pt x="1745" y="185"/>
                      </a:lnTo>
                      <a:lnTo>
                        <a:pt x="1746" y="181"/>
                      </a:lnTo>
                      <a:lnTo>
                        <a:pt x="1748" y="181"/>
                      </a:lnTo>
                      <a:lnTo>
                        <a:pt x="1748" y="177"/>
                      </a:lnTo>
                      <a:lnTo>
                        <a:pt x="1751" y="178"/>
                      </a:lnTo>
                      <a:lnTo>
                        <a:pt x="1752" y="178"/>
                      </a:lnTo>
                      <a:lnTo>
                        <a:pt x="1754" y="179"/>
                      </a:lnTo>
                      <a:lnTo>
                        <a:pt x="1754" y="181"/>
                      </a:lnTo>
                      <a:lnTo>
                        <a:pt x="1756" y="179"/>
                      </a:lnTo>
                      <a:lnTo>
                        <a:pt x="1756" y="179"/>
                      </a:lnTo>
                      <a:lnTo>
                        <a:pt x="1759" y="181"/>
                      </a:lnTo>
                      <a:lnTo>
                        <a:pt x="1759" y="182"/>
                      </a:lnTo>
                      <a:lnTo>
                        <a:pt x="1763" y="183"/>
                      </a:lnTo>
                      <a:lnTo>
                        <a:pt x="1763" y="181"/>
                      </a:lnTo>
                      <a:lnTo>
                        <a:pt x="1763" y="181"/>
                      </a:lnTo>
                      <a:lnTo>
                        <a:pt x="1763" y="181"/>
                      </a:lnTo>
                      <a:lnTo>
                        <a:pt x="1765" y="181"/>
                      </a:lnTo>
                      <a:lnTo>
                        <a:pt x="1765" y="178"/>
                      </a:lnTo>
                      <a:lnTo>
                        <a:pt x="1765" y="176"/>
                      </a:lnTo>
                      <a:lnTo>
                        <a:pt x="1767" y="176"/>
                      </a:lnTo>
                      <a:lnTo>
                        <a:pt x="1767" y="174"/>
                      </a:lnTo>
                      <a:lnTo>
                        <a:pt x="1765" y="173"/>
                      </a:lnTo>
                      <a:lnTo>
                        <a:pt x="1765" y="172"/>
                      </a:lnTo>
                      <a:lnTo>
                        <a:pt x="1767" y="172"/>
                      </a:lnTo>
                      <a:lnTo>
                        <a:pt x="1768" y="172"/>
                      </a:lnTo>
                      <a:lnTo>
                        <a:pt x="1769" y="170"/>
                      </a:lnTo>
                      <a:lnTo>
                        <a:pt x="1769" y="169"/>
                      </a:lnTo>
                      <a:lnTo>
                        <a:pt x="1771" y="169"/>
                      </a:lnTo>
                      <a:lnTo>
                        <a:pt x="1775" y="169"/>
                      </a:lnTo>
                      <a:lnTo>
                        <a:pt x="1775" y="168"/>
                      </a:lnTo>
                      <a:lnTo>
                        <a:pt x="1777" y="168"/>
                      </a:lnTo>
                      <a:lnTo>
                        <a:pt x="1777" y="168"/>
                      </a:lnTo>
                      <a:lnTo>
                        <a:pt x="1783" y="168"/>
                      </a:lnTo>
                      <a:lnTo>
                        <a:pt x="1783" y="166"/>
                      </a:lnTo>
                      <a:lnTo>
                        <a:pt x="1784" y="166"/>
                      </a:lnTo>
                      <a:lnTo>
                        <a:pt x="1784" y="165"/>
                      </a:lnTo>
                      <a:lnTo>
                        <a:pt x="1784" y="164"/>
                      </a:lnTo>
                      <a:lnTo>
                        <a:pt x="1785" y="164"/>
                      </a:lnTo>
                      <a:lnTo>
                        <a:pt x="1785" y="162"/>
                      </a:lnTo>
                      <a:lnTo>
                        <a:pt x="1786" y="162"/>
                      </a:lnTo>
                      <a:lnTo>
                        <a:pt x="1786" y="161"/>
                      </a:lnTo>
                      <a:lnTo>
                        <a:pt x="1788" y="160"/>
                      </a:lnTo>
                      <a:lnTo>
                        <a:pt x="1788" y="159"/>
                      </a:lnTo>
                      <a:lnTo>
                        <a:pt x="1788" y="159"/>
                      </a:lnTo>
                      <a:lnTo>
                        <a:pt x="1788" y="157"/>
                      </a:lnTo>
                      <a:lnTo>
                        <a:pt x="1789" y="157"/>
                      </a:lnTo>
                      <a:lnTo>
                        <a:pt x="1789" y="156"/>
                      </a:lnTo>
                      <a:lnTo>
                        <a:pt x="1790" y="156"/>
                      </a:lnTo>
                      <a:lnTo>
                        <a:pt x="1790" y="153"/>
                      </a:lnTo>
                      <a:lnTo>
                        <a:pt x="1790" y="153"/>
                      </a:lnTo>
                      <a:lnTo>
                        <a:pt x="1793" y="153"/>
                      </a:lnTo>
                      <a:lnTo>
                        <a:pt x="1796" y="153"/>
                      </a:lnTo>
                      <a:lnTo>
                        <a:pt x="1796" y="152"/>
                      </a:lnTo>
                      <a:lnTo>
                        <a:pt x="1797" y="152"/>
                      </a:lnTo>
                      <a:lnTo>
                        <a:pt x="1798" y="149"/>
                      </a:lnTo>
                      <a:lnTo>
                        <a:pt x="1802" y="149"/>
                      </a:lnTo>
                      <a:lnTo>
                        <a:pt x="1802" y="148"/>
                      </a:lnTo>
                      <a:lnTo>
                        <a:pt x="1803" y="148"/>
                      </a:lnTo>
                      <a:lnTo>
                        <a:pt x="1805" y="147"/>
                      </a:lnTo>
                      <a:lnTo>
                        <a:pt x="1805" y="145"/>
                      </a:lnTo>
                      <a:lnTo>
                        <a:pt x="1805" y="145"/>
                      </a:lnTo>
                      <a:lnTo>
                        <a:pt x="1805" y="143"/>
                      </a:lnTo>
                      <a:lnTo>
                        <a:pt x="1802" y="143"/>
                      </a:lnTo>
                      <a:lnTo>
                        <a:pt x="1803" y="141"/>
                      </a:lnTo>
                      <a:lnTo>
                        <a:pt x="1805" y="140"/>
                      </a:lnTo>
                      <a:lnTo>
                        <a:pt x="1805" y="140"/>
                      </a:lnTo>
                      <a:lnTo>
                        <a:pt x="1806" y="138"/>
                      </a:lnTo>
                      <a:lnTo>
                        <a:pt x="1807" y="138"/>
                      </a:lnTo>
                      <a:lnTo>
                        <a:pt x="1809" y="138"/>
                      </a:lnTo>
                      <a:lnTo>
                        <a:pt x="1809" y="136"/>
                      </a:lnTo>
                      <a:lnTo>
                        <a:pt x="1809" y="135"/>
                      </a:lnTo>
                      <a:lnTo>
                        <a:pt x="1810" y="135"/>
                      </a:lnTo>
                      <a:lnTo>
                        <a:pt x="1810" y="134"/>
                      </a:lnTo>
                      <a:lnTo>
                        <a:pt x="1811" y="132"/>
                      </a:lnTo>
                      <a:lnTo>
                        <a:pt x="1811" y="131"/>
                      </a:lnTo>
                      <a:lnTo>
                        <a:pt x="1813" y="131"/>
                      </a:lnTo>
                      <a:lnTo>
                        <a:pt x="1813" y="130"/>
                      </a:lnTo>
                      <a:lnTo>
                        <a:pt x="1813" y="130"/>
                      </a:lnTo>
                      <a:lnTo>
                        <a:pt x="1813" y="127"/>
                      </a:lnTo>
                      <a:lnTo>
                        <a:pt x="1813" y="127"/>
                      </a:lnTo>
                      <a:lnTo>
                        <a:pt x="1814" y="126"/>
                      </a:lnTo>
                      <a:lnTo>
                        <a:pt x="1814" y="126"/>
                      </a:lnTo>
                      <a:close/>
                      <a:moveTo>
                        <a:pt x="1610" y="123"/>
                      </a:moveTo>
                      <a:lnTo>
                        <a:pt x="1612" y="123"/>
                      </a:lnTo>
                      <a:lnTo>
                        <a:pt x="1612" y="126"/>
                      </a:lnTo>
                      <a:lnTo>
                        <a:pt x="1611" y="126"/>
                      </a:lnTo>
                      <a:lnTo>
                        <a:pt x="1610" y="123"/>
                      </a:lnTo>
                      <a:close/>
                      <a:moveTo>
                        <a:pt x="657" y="118"/>
                      </a:moveTo>
                      <a:lnTo>
                        <a:pt x="658" y="118"/>
                      </a:lnTo>
                      <a:lnTo>
                        <a:pt x="658" y="119"/>
                      </a:lnTo>
                      <a:lnTo>
                        <a:pt x="658" y="119"/>
                      </a:lnTo>
                      <a:lnTo>
                        <a:pt x="658" y="119"/>
                      </a:lnTo>
                      <a:lnTo>
                        <a:pt x="657" y="119"/>
                      </a:lnTo>
                      <a:lnTo>
                        <a:pt x="657" y="119"/>
                      </a:lnTo>
                      <a:lnTo>
                        <a:pt x="657" y="119"/>
                      </a:lnTo>
                      <a:lnTo>
                        <a:pt x="657" y="119"/>
                      </a:lnTo>
                      <a:lnTo>
                        <a:pt x="657" y="118"/>
                      </a:lnTo>
                      <a:close/>
                      <a:moveTo>
                        <a:pt x="57" y="117"/>
                      </a:moveTo>
                      <a:lnTo>
                        <a:pt x="58" y="118"/>
                      </a:lnTo>
                      <a:lnTo>
                        <a:pt x="58" y="118"/>
                      </a:lnTo>
                      <a:lnTo>
                        <a:pt x="58" y="118"/>
                      </a:lnTo>
                      <a:lnTo>
                        <a:pt x="57" y="118"/>
                      </a:lnTo>
                      <a:lnTo>
                        <a:pt x="57" y="117"/>
                      </a:lnTo>
                      <a:close/>
                      <a:moveTo>
                        <a:pt x="56" y="117"/>
                      </a:moveTo>
                      <a:lnTo>
                        <a:pt x="57" y="118"/>
                      </a:lnTo>
                      <a:lnTo>
                        <a:pt x="57" y="118"/>
                      </a:lnTo>
                      <a:lnTo>
                        <a:pt x="57" y="118"/>
                      </a:lnTo>
                      <a:lnTo>
                        <a:pt x="57" y="118"/>
                      </a:lnTo>
                      <a:lnTo>
                        <a:pt x="56" y="119"/>
                      </a:lnTo>
                      <a:lnTo>
                        <a:pt x="56" y="119"/>
                      </a:lnTo>
                      <a:lnTo>
                        <a:pt x="56" y="117"/>
                      </a:lnTo>
                      <a:close/>
                      <a:moveTo>
                        <a:pt x="43" y="117"/>
                      </a:moveTo>
                      <a:lnTo>
                        <a:pt x="44" y="118"/>
                      </a:lnTo>
                      <a:lnTo>
                        <a:pt x="44" y="118"/>
                      </a:lnTo>
                      <a:lnTo>
                        <a:pt x="44" y="119"/>
                      </a:lnTo>
                      <a:lnTo>
                        <a:pt x="44" y="119"/>
                      </a:lnTo>
                      <a:lnTo>
                        <a:pt x="43" y="118"/>
                      </a:lnTo>
                      <a:lnTo>
                        <a:pt x="43" y="117"/>
                      </a:lnTo>
                      <a:close/>
                      <a:moveTo>
                        <a:pt x="231" y="104"/>
                      </a:moveTo>
                      <a:lnTo>
                        <a:pt x="234" y="104"/>
                      </a:lnTo>
                      <a:lnTo>
                        <a:pt x="234" y="104"/>
                      </a:lnTo>
                      <a:lnTo>
                        <a:pt x="234" y="105"/>
                      </a:lnTo>
                      <a:lnTo>
                        <a:pt x="231" y="105"/>
                      </a:lnTo>
                      <a:lnTo>
                        <a:pt x="231" y="104"/>
                      </a:lnTo>
                      <a:close/>
                      <a:moveTo>
                        <a:pt x="1891" y="101"/>
                      </a:moveTo>
                      <a:lnTo>
                        <a:pt x="1892" y="101"/>
                      </a:lnTo>
                      <a:lnTo>
                        <a:pt x="1894" y="101"/>
                      </a:lnTo>
                      <a:lnTo>
                        <a:pt x="1895" y="105"/>
                      </a:lnTo>
                      <a:lnTo>
                        <a:pt x="1896" y="109"/>
                      </a:lnTo>
                      <a:lnTo>
                        <a:pt x="1898" y="113"/>
                      </a:lnTo>
                      <a:lnTo>
                        <a:pt x="1898" y="118"/>
                      </a:lnTo>
                      <a:lnTo>
                        <a:pt x="1896" y="118"/>
                      </a:lnTo>
                      <a:lnTo>
                        <a:pt x="1896" y="119"/>
                      </a:lnTo>
                      <a:lnTo>
                        <a:pt x="1895" y="119"/>
                      </a:lnTo>
                      <a:lnTo>
                        <a:pt x="1895" y="121"/>
                      </a:lnTo>
                      <a:lnTo>
                        <a:pt x="1895" y="121"/>
                      </a:lnTo>
                      <a:lnTo>
                        <a:pt x="1895" y="122"/>
                      </a:lnTo>
                      <a:lnTo>
                        <a:pt x="1894" y="122"/>
                      </a:lnTo>
                      <a:lnTo>
                        <a:pt x="1892" y="123"/>
                      </a:lnTo>
                      <a:lnTo>
                        <a:pt x="1891" y="124"/>
                      </a:lnTo>
                      <a:lnTo>
                        <a:pt x="1891" y="127"/>
                      </a:lnTo>
                      <a:lnTo>
                        <a:pt x="1892" y="130"/>
                      </a:lnTo>
                      <a:lnTo>
                        <a:pt x="1894" y="132"/>
                      </a:lnTo>
                      <a:lnTo>
                        <a:pt x="1892" y="132"/>
                      </a:lnTo>
                      <a:lnTo>
                        <a:pt x="1892" y="132"/>
                      </a:lnTo>
                      <a:lnTo>
                        <a:pt x="1892" y="132"/>
                      </a:lnTo>
                      <a:lnTo>
                        <a:pt x="1892" y="128"/>
                      </a:lnTo>
                      <a:lnTo>
                        <a:pt x="1891" y="128"/>
                      </a:lnTo>
                      <a:lnTo>
                        <a:pt x="1891" y="130"/>
                      </a:lnTo>
                      <a:lnTo>
                        <a:pt x="1889" y="130"/>
                      </a:lnTo>
                      <a:lnTo>
                        <a:pt x="1890" y="132"/>
                      </a:lnTo>
                      <a:lnTo>
                        <a:pt x="1890" y="132"/>
                      </a:lnTo>
                      <a:lnTo>
                        <a:pt x="1890" y="134"/>
                      </a:lnTo>
                      <a:lnTo>
                        <a:pt x="1891" y="134"/>
                      </a:lnTo>
                      <a:lnTo>
                        <a:pt x="1891" y="136"/>
                      </a:lnTo>
                      <a:lnTo>
                        <a:pt x="1890" y="138"/>
                      </a:lnTo>
                      <a:lnTo>
                        <a:pt x="1890" y="139"/>
                      </a:lnTo>
                      <a:lnTo>
                        <a:pt x="1889" y="140"/>
                      </a:lnTo>
                      <a:lnTo>
                        <a:pt x="1887" y="140"/>
                      </a:lnTo>
                      <a:lnTo>
                        <a:pt x="1886" y="140"/>
                      </a:lnTo>
                      <a:lnTo>
                        <a:pt x="1886" y="140"/>
                      </a:lnTo>
                      <a:lnTo>
                        <a:pt x="1886" y="140"/>
                      </a:lnTo>
                      <a:lnTo>
                        <a:pt x="1886" y="138"/>
                      </a:lnTo>
                      <a:lnTo>
                        <a:pt x="1886" y="138"/>
                      </a:lnTo>
                      <a:lnTo>
                        <a:pt x="1886" y="138"/>
                      </a:lnTo>
                      <a:lnTo>
                        <a:pt x="1886" y="136"/>
                      </a:lnTo>
                      <a:lnTo>
                        <a:pt x="1885" y="138"/>
                      </a:lnTo>
                      <a:lnTo>
                        <a:pt x="1882" y="138"/>
                      </a:lnTo>
                      <a:lnTo>
                        <a:pt x="1881" y="138"/>
                      </a:lnTo>
                      <a:lnTo>
                        <a:pt x="1879" y="136"/>
                      </a:lnTo>
                      <a:lnTo>
                        <a:pt x="1877" y="135"/>
                      </a:lnTo>
                      <a:lnTo>
                        <a:pt x="1874" y="134"/>
                      </a:lnTo>
                      <a:lnTo>
                        <a:pt x="1874" y="131"/>
                      </a:lnTo>
                      <a:lnTo>
                        <a:pt x="1874" y="128"/>
                      </a:lnTo>
                      <a:lnTo>
                        <a:pt x="1874" y="126"/>
                      </a:lnTo>
                      <a:lnTo>
                        <a:pt x="1875" y="126"/>
                      </a:lnTo>
                      <a:lnTo>
                        <a:pt x="1875" y="124"/>
                      </a:lnTo>
                      <a:lnTo>
                        <a:pt x="1877" y="124"/>
                      </a:lnTo>
                      <a:lnTo>
                        <a:pt x="1877" y="122"/>
                      </a:lnTo>
                      <a:lnTo>
                        <a:pt x="1877" y="122"/>
                      </a:lnTo>
                      <a:lnTo>
                        <a:pt x="1877" y="122"/>
                      </a:lnTo>
                      <a:lnTo>
                        <a:pt x="1874" y="122"/>
                      </a:lnTo>
                      <a:lnTo>
                        <a:pt x="1874" y="121"/>
                      </a:lnTo>
                      <a:lnTo>
                        <a:pt x="1873" y="121"/>
                      </a:lnTo>
                      <a:lnTo>
                        <a:pt x="1872" y="121"/>
                      </a:lnTo>
                      <a:lnTo>
                        <a:pt x="1872" y="122"/>
                      </a:lnTo>
                      <a:lnTo>
                        <a:pt x="1868" y="121"/>
                      </a:lnTo>
                      <a:lnTo>
                        <a:pt x="1868" y="122"/>
                      </a:lnTo>
                      <a:lnTo>
                        <a:pt x="1865" y="122"/>
                      </a:lnTo>
                      <a:lnTo>
                        <a:pt x="1864" y="121"/>
                      </a:lnTo>
                      <a:lnTo>
                        <a:pt x="1864" y="119"/>
                      </a:lnTo>
                      <a:lnTo>
                        <a:pt x="1862" y="119"/>
                      </a:lnTo>
                      <a:lnTo>
                        <a:pt x="1862" y="121"/>
                      </a:lnTo>
                      <a:lnTo>
                        <a:pt x="1861" y="121"/>
                      </a:lnTo>
                      <a:lnTo>
                        <a:pt x="1861" y="122"/>
                      </a:lnTo>
                      <a:lnTo>
                        <a:pt x="1860" y="123"/>
                      </a:lnTo>
                      <a:lnTo>
                        <a:pt x="1860" y="124"/>
                      </a:lnTo>
                      <a:lnTo>
                        <a:pt x="1857" y="124"/>
                      </a:lnTo>
                      <a:lnTo>
                        <a:pt x="1856" y="123"/>
                      </a:lnTo>
                      <a:lnTo>
                        <a:pt x="1857" y="122"/>
                      </a:lnTo>
                      <a:lnTo>
                        <a:pt x="1858" y="119"/>
                      </a:lnTo>
                      <a:lnTo>
                        <a:pt x="1858" y="119"/>
                      </a:lnTo>
                      <a:lnTo>
                        <a:pt x="1860" y="118"/>
                      </a:lnTo>
                      <a:lnTo>
                        <a:pt x="1858" y="117"/>
                      </a:lnTo>
                      <a:lnTo>
                        <a:pt x="1858" y="115"/>
                      </a:lnTo>
                      <a:lnTo>
                        <a:pt x="1858" y="114"/>
                      </a:lnTo>
                      <a:lnTo>
                        <a:pt x="1860" y="114"/>
                      </a:lnTo>
                      <a:lnTo>
                        <a:pt x="1862" y="114"/>
                      </a:lnTo>
                      <a:lnTo>
                        <a:pt x="1865" y="113"/>
                      </a:lnTo>
                      <a:lnTo>
                        <a:pt x="1865" y="110"/>
                      </a:lnTo>
                      <a:lnTo>
                        <a:pt x="1868" y="110"/>
                      </a:lnTo>
                      <a:lnTo>
                        <a:pt x="1868" y="109"/>
                      </a:lnTo>
                      <a:lnTo>
                        <a:pt x="1869" y="109"/>
                      </a:lnTo>
                      <a:lnTo>
                        <a:pt x="1870" y="109"/>
                      </a:lnTo>
                      <a:lnTo>
                        <a:pt x="1872" y="109"/>
                      </a:lnTo>
                      <a:lnTo>
                        <a:pt x="1872" y="109"/>
                      </a:lnTo>
                      <a:lnTo>
                        <a:pt x="1872" y="109"/>
                      </a:lnTo>
                      <a:lnTo>
                        <a:pt x="1872" y="113"/>
                      </a:lnTo>
                      <a:lnTo>
                        <a:pt x="1873" y="113"/>
                      </a:lnTo>
                      <a:lnTo>
                        <a:pt x="1874" y="113"/>
                      </a:lnTo>
                      <a:lnTo>
                        <a:pt x="1877" y="111"/>
                      </a:lnTo>
                      <a:lnTo>
                        <a:pt x="1877" y="110"/>
                      </a:lnTo>
                      <a:lnTo>
                        <a:pt x="1879" y="109"/>
                      </a:lnTo>
                      <a:lnTo>
                        <a:pt x="1879" y="110"/>
                      </a:lnTo>
                      <a:lnTo>
                        <a:pt x="1882" y="110"/>
                      </a:lnTo>
                      <a:lnTo>
                        <a:pt x="1883" y="109"/>
                      </a:lnTo>
                      <a:lnTo>
                        <a:pt x="1883" y="107"/>
                      </a:lnTo>
                      <a:lnTo>
                        <a:pt x="1885" y="106"/>
                      </a:lnTo>
                      <a:lnTo>
                        <a:pt x="1885" y="106"/>
                      </a:lnTo>
                      <a:lnTo>
                        <a:pt x="1886" y="106"/>
                      </a:lnTo>
                      <a:lnTo>
                        <a:pt x="1886" y="106"/>
                      </a:lnTo>
                      <a:lnTo>
                        <a:pt x="1889" y="106"/>
                      </a:lnTo>
                      <a:lnTo>
                        <a:pt x="1889" y="104"/>
                      </a:lnTo>
                      <a:lnTo>
                        <a:pt x="1890" y="104"/>
                      </a:lnTo>
                      <a:lnTo>
                        <a:pt x="1890" y="104"/>
                      </a:lnTo>
                      <a:lnTo>
                        <a:pt x="1889" y="104"/>
                      </a:lnTo>
                      <a:lnTo>
                        <a:pt x="1889" y="101"/>
                      </a:lnTo>
                      <a:lnTo>
                        <a:pt x="1890" y="101"/>
                      </a:lnTo>
                      <a:lnTo>
                        <a:pt x="1891" y="101"/>
                      </a:lnTo>
                      <a:close/>
                      <a:moveTo>
                        <a:pt x="1484" y="97"/>
                      </a:moveTo>
                      <a:lnTo>
                        <a:pt x="1487" y="97"/>
                      </a:lnTo>
                      <a:lnTo>
                        <a:pt x="1487" y="100"/>
                      </a:lnTo>
                      <a:lnTo>
                        <a:pt x="1488" y="100"/>
                      </a:lnTo>
                      <a:lnTo>
                        <a:pt x="1488" y="102"/>
                      </a:lnTo>
                      <a:lnTo>
                        <a:pt x="1489" y="102"/>
                      </a:lnTo>
                      <a:lnTo>
                        <a:pt x="1489" y="104"/>
                      </a:lnTo>
                      <a:lnTo>
                        <a:pt x="1492" y="105"/>
                      </a:lnTo>
                      <a:lnTo>
                        <a:pt x="1492" y="107"/>
                      </a:lnTo>
                      <a:lnTo>
                        <a:pt x="1493" y="107"/>
                      </a:lnTo>
                      <a:lnTo>
                        <a:pt x="1493" y="109"/>
                      </a:lnTo>
                      <a:lnTo>
                        <a:pt x="1493" y="109"/>
                      </a:lnTo>
                      <a:lnTo>
                        <a:pt x="1493" y="110"/>
                      </a:lnTo>
                      <a:lnTo>
                        <a:pt x="1495" y="110"/>
                      </a:lnTo>
                      <a:lnTo>
                        <a:pt x="1496" y="113"/>
                      </a:lnTo>
                      <a:lnTo>
                        <a:pt x="1497" y="115"/>
                      </a:lnTo>
                      <a:lnTo>
                        <a:pt x="1498" y="115"/>
                      </a:lnTo>
                      <a:lnTo>
                        <a:pt x="1500" y="121"/>
                      </a:lnTo>
                      <a:lnTo>
                        <a:pt x="1501" y="121"/>
                      </a:lnTo>
                      <a:lnTo>
                        <a:pt x="1500" y="131"/>
                      </a:lnTo>
                      <a:lnTo>
                        <a:pt x="1497" y="132"/>
                      </a:lnTo>
                      <a:lnTo>
                        <a:pt x="1497" y="134"/>
                      </a:lnTo>
                      <a:lnTo>
                        <a:pt x="1495" y="134"/>
                      </a:lnTo>
                      <a:lnTo>
                        <a:pt x="1495" y="134"/>
                      </a:lnTo>
                      <a:lnTo>
                        <a:pt x="1493" y="134"/>
                      </a:lnTo>
                      <a:lnTo>
                        <a:pt x="1493" y="135"/>
                      </a:lnTo>
                      <a:lnTo>
                        <a:pt x="1492" y="135"/>
                      </a:lnTo>
                      <a:lnTo>
                        <a:pt x="1491" y="136"/>
                      </a:lnTo>
                      <a:lnTo>
                        <a:pt x="1488" y="136"/>
                      </a:lnTo>
                      <a:lnTo>
                        <a:pt x="1488" y="136"/>
                      </a:lnTo>
                      <a:lnTo>
                        <a:pt x="1488" y="136"/>
                      </a:lnTo>
                      <a:lnTo>
                        <a:pt x="1487" y="136"/>
                      </a:lnTo>
                      <a:lnTo>
                        <a:pt x="1487" y="135"/>
                      </a:lnTo>
                      <a:lnTo>
                        <a:pt x="1485" y="135"/>
                      </a:lnTo>
                      <a:lnTo>
                        <a:pt x="1484" y="134"/>
                      </a:lnTo>
                      <a:lnTo>
                        <a:pt x="1483" y="132"/>
                      </a:lnTo>
                      <a:lnTo>
                        <a:pt x="1481" y="121"/>
                      </a:lnTo>
                      <a:lnTo>
                        <a:pt x="1480" y="121"/>
                      </a:lnTo>
                      <a:lnTo>
                        <a:pt x="1480" y="117"/>
                      </a:lnTo>
                      <a:lnTo>
                        <a:pt x="1480" y="117"/>
                      </a:lnTo>
                      <a:lnTo>
                        <a:pt x="1480" y="117"/>
                      </a:lnTo>
                      <a:lnTo>
                        <a:pt x="1480" y="115"/>
                      </a:lnTo>
                      <a:lnTo>
                        <a:pt x="1480" y="114"/>
                      </a:lnTo>
                      <a:lnTo>
                        <a:pt x="1481" y="114"/>
                      </a:lnTo>
                      <a:lnTo>
                        <a:pt x="1481" y="113"/>
                      </a:lnTo>
                      <a:lnTo>
                        <a:pt x="1483" y="113"/>
                      </a:lnTo>
                      <a:lnTo>
                        <a:pt x="1483" y="110"/>
                      </a:lnTo>
                      <a:lnTo>
                        <a:pt x="1483" y="110"/>
                      </a:lnTo>
                      <a:lnTo>
                        <a:pt x="1483" y="109"/>
                      </a:lnTo>
                      <a:lnTo>
                        <a:pt x="1484" y="109"/>
                      </a:lnTo>
                      <a:lnTo>
                        <a:pt x="1483" y="109"/>
                      </a:lnTo>
                      <a:lnTo>
                        <a:pt x="1483" y="107"/>
                      </a:lnTo>
                      <a:lnTo>
                        <a:pt x="1483" y="105"/>
                      </a:lnTo>
                      <a:lnTo>
                        <a:pt x="1483" y="105"/>
                      </a:lnTo>
                      <a:lnTo>
                        <a:pt x="1484" y="104"/>
                      </a:lnTo>
                      <a:lnTo>
                        <a:pt x="1484" y="104"/>
                      </a:lnTo>
                      <a:lnTo>
                        <a:pt x="1484" y="101"/>
                      </a:lnTo>
                      <a:lnTo>
                        <a:pt x="1483" y="101"/>
                      </a:lnTo>
                      <a:lnTo>
                        <a:pt x="1484" y="97"/>
                      </a:lnTo>
                      <a:close/>
                      <a:moveTo>
                        <a:pt x="1881" y="92"/>
                      </a:moveTo>
                      <a:lnTo>
                        <a:pt x="1882" y="93"/>
                      </a:lnTo>
                      <a:lnTo>
                        <a:pt x="1883" y="94"/>
                      </a:lnTo>
                      <a:lnTo>
                        <a:pt x="1883" y="96"/>
                      </a:lnTo>
                      <a:lnTo>
                        <a:pt x="1883" y="96"/>
                      </a:lnTo>
                      <a:lnTo>
                        <a:pt x="1882" y="96"/>
                      </a:lnTo>
                      <a:lnTo>
                        <a:pt x="1882" y="97"/>
                      </a:lnTo>
                      <a:lnTo>
                        <a:pt x="1881" y="97"/>
                      </a:lnTo>
                      <a:lnTo>
                        <a:pt x="1879" y="97"/>
                      </a:lnTo>
                      <a:lnTo>
                        <a:pt x="1878" y="96"/>
                      </a:lnTo>
                      <a:lnTo>
                        <a:pt x="1875" y="96"/>
                      </a:lnTo>
                      <a:lnTo>
                        <a:pt x="1875" y="94"/>
                      </a:lnTo>
                      <a:lnTo>
                        <a:pt x="1877" y="93"/>
                      </a:lnTo>
                      <a:lnTo>
                        <a:pt x="1878" y="93"/>
                      </a:lnTo>
                      <a:lnTo>
                        <a:pt x="1879" y="92"/>
                      </a:lnTo>
                      <a:lnTo>
                        <a:pt x="1881" y="92"/>
                      </a:lnTo>
                      <a:close/>
                      <a:moveTo>
                        <a:pt x="1864" y="88"/>
                      </a:moveTo>
                      <a:lnTo>
                        <a:pt x="1864" y="88"/>
                      </a:lnTo>
                      <a:lnTo>
                        <a:pt x="1864" y="88"/>
                      </a:lnTo>
                      <a:lnTo>
                        <a:pt x="1865" y="89"/>
                      </a:lnTo>
                      <a:lnTo>
                        <a:pt x="1864" y="89"/>
                      </a:lnTo>
                      <a:lnTo>
                        <a:pt x="1864" y="88"/>
                      </a:lnTo>
                      <a:lnTo>
                        <a:pt x="1864" y="88"/>
                      </a:lnTo>
                      <a:lnTo>
                        <a:pt x="1864" y="88"/>
                      </a:lnTo>
                      <a:lnTo>
                        <a:pt x="1864" y="88"/>
                      </a:lnTo>
                      <a:lnTo>
                        <a:pt x="1864" y="88"/>
                      </a:lnTo>
                      <a:lnTo>
                        <a:pt x="1864" y="88"/>
                      </a:lnTo>
                      <a:lnTo>
                        <a:pt x="1864" y="88"/>
                      </a:lnTo>
                      <a:close/>
                      <a:moveTo>
                        <a:pt x="1601" y="88"/>
                      </a:moveTo>
                      <a:lnTo>
                        <a:pt x="1602" y="88"/>
                      </a:lnTo>
                      <a:lnTo>
                        <a:pt x="1602" y="88"/>
                      </a:lnTo>
                      <a:lnTo>
                        <a:pt x="1602" y="88"/>
                      </a:lnTo>
                      <a:lnTo>
                        <a:pt x="1602" y="88"/>
                      </a:lnTo>
                      <a:lnTo>
                        <a:pt x="1602" y="88"/>
                      </a:lnTo>
                      <a:lnTo>
                        <a:pt x="1601" y="89"/>
                      </a:lnTo>
                      <a:lnTo>
                        <a:pt x="1601" y="88"/>
                      </a:lnTo>
                      <a:close/>
                      <a:moveTo>
                        <a:pt x="1870" y="84"/>
                      </a:moveTo>
                      <a:lnTo>
                        <a:pt x="1872" y="87"/>
                      </a:lnTo>
                      <a:lnTo>
                        <a:pt x="1872" y="87"/>
                      </a:lnTo>
                      <a:lnTo>
                        <a:pt x="1872" y="88"/>
                      </a:lnTo>
                      <a:lnTo>
                        <a:pt x="1872" y="88"/>
                      </a:lnTo>
                      <a:lnTo>
                        <a:pt x="1872" y="89"/>
                      </a:lnTo>
                      <a:lnTo>
                        <a:pt x="1872" y="89"/>
                      </a:lnTo>
                      <a:lnTo>
                        <a:pt x="1870" y="90"/>
                      </a:lnTo>
                      <a:lnTo>
                        <a:pt x="1870" y="90"/>
                      </a:lnTo>
                      <a:lnTo>
                        <a:pt x="1870" y="92"/>
                      </a:lnTo>
                      <a:lnTo>
                        <a:pt x="1869" y="93"/>
                      </a:lnTo>
                      <a:lnTo>
                        <a:pt x="1869" y="100"/>
                      </a:lnTo>
                      <a:lnTo>
                        <a:pt x="1869" y="100"/>
                      </a:lnTo>
                      <a:lnTo>
                        <a:pt x="1869" y="100"/>
                      </a:lnTo>
                      <a:lnTo>
                        <a:pt x="1869" y="101"/>
                      </a:lnTo>
                      <a:lnTo>
                        <a:pt x="1869" y="102"/>
                      </a:lnTo>
                      <a:lnTo>
                        <a:pt x="1868" y="102"/>
                      </a:lnTo>
                      <a:lnTo>
                        <a:pt x="1866" y="100"/>
                      </a:lnTo>
                      <a:lnTo>
                        <a:pt x="1865" y="100"/>
                      </a:lnTo>
                      <a:lnTo>
                        <a:pt x="1865" y="100"/>
                      </a:lnTo>
                      <a:lnTo>
                        <a:pt x="1862" y="100"/>
                      </a:lnTo>
                      <a:lnTo>
                        <a:pt x="1862" y="98"/>
                      </a:lnTo>
                      <a:lnTo>
                        <a:pt x="1861" y="97"/>
                      </a:lnTo>
                      <a:lnTo>
                        <a:pt x="1861" y="96"/>
                      </a:lnTo>
                      <a:lnTo>
                        <a:pt x="1860" y="96"/>
                      </a:lnTo>
                      <a:lnTo>
                        <a:pt x="1860" y="93"/>
                      </a:lnTo>
                      <a:lnTo>
                        <a:pt x="1865" y="92"/>
                      </a:lnTo>
                      <a:lnTo>
                        <a:pt x="1866" y="90"/>
                      </a:lnTo>
                      <a:lnTo>
                        <a:pt x="1868" y="85"/>
                      </a:lnTo>
                      <a:lnTo>
                        <a:pt x="1869" y="84"/>
                      </a:lnTo>
                      <a:lnTo>
                        <a:pt x="1870" y="84"/>
                      </a:lnTo>
                      <a:close/>
                      <a:moveTo>
                        <a:pt x="226" y="84"/>
                      </a:moveTo>
                      <a:lnTo>
                        <a:pt x="230" y="84"/>
                      </a:lnTo>
                      <a:lnTo>
                        <a:pt x="230" y="84"/>
                      </a:lnTo>
                      <a:lnTo>
                        <a:pt x="229" y="85"/>
                      </a:lnTo>
                      <a:lnTo>
                        <a:pt x="229" y="87"/>
                      </a:lnTo>
                      <a:lnTo>
                        <a:pt x="230" y="88"/>
                      </a:lnTo>
                      <a:lnTo>
                        <a:pt x="230" y="89"/>
                      </a:lnTo>
                      <a:lnTo>
                        <a:pt x="229" y="89"/>
                      </a:lnTo>
                      <a:lnTo>
                        <a:pt x="229" y="90"/>
                      </a:lnTo>
                      <a:lnTo>
                        <a:pt x="227" y="90"/>
                      </a:lnTo>
                      <a:lnTo>
                        <a:pt x="227" y="90"/>
                      </a:lnTo>
                      <a:lnTo>
                        <a:pt x="226" y="90"/>
                      </a:lnTo>
                      <a:lnTo>
                        <a:pt x="226" y="88"/>
                      </a:lnTo>
                      <a:lnTo>
                        <a:pt x="225" y="85"/>
                      </a:lnTo>
                      <a:lnTo>
                        <a:pt x="225" y="84"/>
                      </a:lnTo>
                      <a:lnTo>
                        <a:pt x="226" y="84"/>
                      </a:lnTo>
                      <a:lnTo>
                        <a:pt x="226" y="84"/>
                      </a:lnTo>
                      <a:close/>
                      <a:moveTo>
                        <a:pt x="1875" y="83"/>
                      </a:moveTo>
                      <a:lnTo>
                        <a:pt x="1877" y="83"/>
                      </a:lnTo>
                      <a:lnTo>
                        <a:pt x="1877" y="83"/>
                      </a:lnTo>
                      <a:lnTo>
                        <a:pt x="1877" y="83"/>
                      </a:lnTo>
                      <a:lnTo>
                        <a:pt x="1877" y="89"/>
                      </a:lnTo>
                      <a:lnTo>
                        <a:pt x="1877" y="89"/>
                      </a:lnTo>
                      <a:lnTo>
                        <a:pt x="1878" y="90"/>
                      </a:lnTo>
                      <a:lnTo>
                        <a:pt x="1875" y="90"/>
                      </a:lnTo>
                      <a:lnTo>
                        <a:pt x="1875" y="92"/>
                      </a:lnTo>
                      <a:lnTo>
                        <a:pt x="1873" y="92"/>
                      </a:lnTo>
                      <a:lnTo>
                        <a:pt x="1873" y="93"/>
                      </a:lnTo>
                      <a:lnTo>
                        <a:pt x="1873" y="94"/>
                      </a:lnTo>
                      <a:lnTo>
                        <a:pt x="1872" y="97"/>
                      </a:lnTo>
                      <a:lnTo>
                        <a:pt x="1870" y="97"/>
                      </a:lnTo>
                      <a:lnTo>
                        <a:pt x="1870" y="94"/>
                      </a:lnTo>
                      <a:lnTo>
                        <a:pt x="1870" y="92"/>
                      </a:lnTo>
                      <a:lnTo>
                        <a:pt x="1872" y="90"/>
                      </a:lnTo>
                      <a:lnTo>
                        <a:pt x="1873" y="89"/>
                      </a:lnTo>
                      <a:lnTo>
                        <a:pt x="1874" y="87"/>
                      </a:lnTo>
                      <a:lnTo>
                        <a:pt x="1875" y="85"/>
                      </a:lnTo>
                      <a:lnTo>
                        <a:pt x="1875" y="83"/>
                      </a:lnTo>
                      <a:close/>
                      <a:moveTo>
                        <a:pt x="204" y="81"/>
                      </a:moveTo>
                      <a:lnTo>
                        <a:pt x="205" y="81"/>
                      </a:lnTo>
                      <a:lnTo>
                        <a:pt x="205" y="83"/>
                      </a:lnTo>
                      <a:lnTo>
                        <a:pt x="205" y="83"/>
                      </a:lnTo>
                      <a:lnTo>
                        <a:pt x="205" y="83"/>
                      </a:lnTo>
                      <a:lnTo>
                        <a:pt x="204" y="83"/>
                      </a:lnTo>
                      <a:lnTo>
                        <a:pt x="204" y="83"/>
                      </a:lnTo>
                      <a:lnTo>
                        <a:pt x="204" y="81"/>
                      </a:lnTo>
                      <a:close/>
                      <a:moveTo>
                        <a:pt x="1836" y="80"/>
                      </a:moveTo>
                      <a:lnTo>
                        <a:pt x="1837" y="84"/>
                      </a:lnTo>
                      <a:lnTo>
                        <a:pt x="1836" y="84"/>
                      </a:lnTo>
                      <a:lnTo>
                        <a:pt x="1836" y="88"/>
                      </a:lnTo>
                      <a:lnTo>
                        <a:pt x="1837" y="88"/>
                      </a:lnTo>
                      <a:lnTo>
                        <a:pt x="1837" y="90"/>
                      </a:lnTo>
                      <a:lnTo>
                        <a:pt x="1835" y="90"/>
                      </a:lnTo>
                      <a:lnTo>
                        <a:pt x="1834" y="93"/>
                      </a:lnTo>
                      <a:lnTo>
                        <a:pt x="1832" y="94"/>
                      </a:lnTo>
                      <a:lnTo>
                        <a:pt x="1832" y="94"/>
                      </a:lnTo>
                      <a:lnTo>
                        <a:pt x="1830" y="96"/>
                      </a:lnTo>
                      <a:lnTo>
                        <a:pt x="1830" y="97"/>
                      </a:lnTo>
                      <a:lnTo>
                        <a:pt x="1828" y="98"/>
                      </a:lnTo>
                      <a:lnTo>
                        <a:pt x="1827" y="101"/>
                      </a:lnTo>
                      <a:lnTo>
                        <a:pt x="1826" y="104"/>
                      </a:lnTo>
                      <a:lnTo>
                        <a:pt x="1826" y="104"/>
                      </a:lnTo>
                      <a:lnTo>
                        <a:pt x="1824" y="104"/>
                      </a:lnTo>
                      <a:lnTo>
                        <a:pt x="1823" y="105"/>
                      </a:lnTo>
                      <a:lnTo>
                        <a:pt x="1822" y="105"/>
                      </a:lnTo>
                      <a:lnTo>
                        <a:pt x="1822" y="106"/>
                      </a:lnTo>
                      <a:lnTo>
                        <a:pt x="1820" y="106"/>
                      </a:lnTo>
                      <a:lnTo>
                        <a:pt x="1819" y="107"/>
                      </a:lnTo>
                      <a:lnTo>
                        <a:pt x="1818" y="107"/>
                      </a:lnTo>
                      <a:lnTo>
                        <a:pt x="1817" y="109"/>
                      </a:lnTo>
                      <a:lnTo>
                        <a:pt x="1817" y="109"/>
                      </a:lnTo>
                      <a:lnTo>
                        <a:pt x="1815" y="110"/>
                      </a:lnTo>
                      <a:lnTo>
                        <a:pt x="1814" y="110"/>
                      </a:lnTo>
                      <a:lnTo>
                        <a:pt x="1814" y="109"/>
                      </a:lnTo>
                      <a:lnTo>
                        <a:pt x="1815" y="107"/>
                      </a:lnTo>
                      <a:lnTo>
                        <a:pt x="1817" y="105"/>
                      </a:lnTo>
                      <a:lnTo>
                        <a:pt x="1817" y="105"/>
                      </a:lnTo>
                      <a:lnTo>
                        <a:pt x="1817" y="104"/>
                      </a:lnTo>
                      <a:lnTo>
                        <a:pt x="1818" y="104"/>
                      </a:lnTo>
                      <a:lnTo>
                        <a:pt x="1819" y="104"/>
                      </a:lnTo>
                      <a:lnTo>
                        <a:pt x="1819" y="104"/>
                      </a:lnTo>
                      <a:lnTo>
                        <a:pt x="1819" y="104"/>
                      </a:lnTo>
                      <a:lnTo>
                        <a:pt x="1819" y="102"/>
                      </a:lnTo>
                      <a:lnTo>
                        <a:pt x="1823" y="102"/>
                      </a:lnTo>
                      <a:lnTo>
                        <a:pt x="1823" y="100"/>
                      </a:lnTo>
                      <a:lnTo>
                        <a:pt x="1824" y="100"/>
                      </a:lnTo>
                      <a:lnTo>
                        <a:pt x="1824" y="98"/>
                      </a:lnTo>
                      <a:lnTo>
                        <a:pt x="1826" y="98"/>
                      </a:lnTo>
                      <a:lnTo>
                        <a:pt x="1827" y="96"/>
                      </a:lnTo>
                      <a:lnTo>
                        <a:pt x="1827" y="94"/>
                      </a:lnTo>
                      <a:lnTo>
                        <a:pt x="1828" y="93"/>
                      </a:lnTo>
                      <a:lnTo>
                        <a:pt x="1830" y="92"/>
                      </a:lnTo>
                      <a:lnTo>
                        <a:pt x="1830" y="92"/>
                      </a:lnTo>
                      <a:lnTo>
                        <a:pt x="1830" y="90"/>
                      </a:lnTo>
                      <a:lnTo>
                        <a:pt x="1831" y="90"/>
                      </a:lnTo>
                      <a:lnTo>
                        <a:pt x="1831" y="90"/>
                      </a:lnTo>
                      <a:lnTo>
                        <a:pt x="1830" y="89"/>
                      </a:lnTo>
                      <a:lnTo>
                        <a:pt x="1830" y="88"/>
                      </a:lnTo>
                      <a:lnTo>
                        <a:pt x="1831" y="88"/>
                      </a:lnTo>
                      <a:lnTo>
                        <a:pt x="1832" y="87"/>
                      </a:lnTo>
                      <a:lnTo>
                        <a:pt x="1832" y="85"/>
                      </a:lnTo>
                      <a:lnTo>
                        <a:pt x="1834" y="85"/>
                      </a:lnTo>
                      <a:lnTo>
                        <a:pt x="1834" y="81"/>
                      </a:lnTo>
                      <a:lnTo>
                        <a:pt x="1836" y="80"/>
                      </a:lnTo>
                      <a:close/>
                      <a:moveTo>
                        <a:pt x="1882" y="80"/>
                      </a:moveTo>
                      <a:lnTo>
                        <a:pt x="1887" y="80"/>
                      </a:lnTo>
                      <a:lnTo>
                        <a:pt x="1887" y="81"/>
                      </a:lnTo>
                      <a:lnTo>
                        <a:pt x="1889" y="81"/>
                      </a:lnTo>
                      <a:lnTo>
                        <a:pt x="1887" y="83"/>
                      </a:lnTo>
                      <a:lnTo>
                        <a:pt x="1887" y="84"/>
                      </a:lnTo>
                      <a:lnTo>
                        <a:pt x="1887" y="87"/>
                      </a:lnTo>
                      <a:lnTo>
                        <a:pt x="1889" y="87"/>
                      </a:lnTo>
                      <a:lnTo>
                        <a:pt x="1889" y="88"/>
                      </a:lnTo>
                      <a:lnTo>
                        <a:pt x="1890" y="88"/>
                      </a:lnTo>
                      <a:lnTo>
                        <a:pt x="1889" y="90"/>
                      </a:lnTo>
                      <a:lnTo>
                        <a:pt x="1890" y="92"/>
                      </a:lnTo>
                      <a:lnTo>
                        <a:pt x="1890" y="93"/>
                      </a:lnTo>
                      <a:lnTo>
                        <a:pt x="1890" y="93"/>
                      </a:lnTo>
                      <a:lnTo>
                        <a:pt x="1890" y="92"/>
                      </a:lnTo>
                      <a:lnTo>
                        <a:pt x="1887" y="92"/>
                      </a:lnTo>
                      <a:lnTo>
                        <a:pt x="1887" y="92"/>
                      </a:lnTo>
                      <a:lnTo>
                        <a:pt x="1886" y="90"/>
                      </a:lnTo>
                      <a:lnTo>
                        <a:pt x="1885" y="88"/>
                      </a:lnTo>
                      <a:lnTo>
                        <a:pt x="1883" y="87"/>
                      </a:lnTo>
                      <a:lnTo>
                        <a:pt x="1883" y="85"/>
                      </a:lnTo>
                      <a:lnTo>
                        <a:pt x="1885" y="84"/>
                      </a:lnTo>
                      <a:lnTo>
                        <a:pt x="1885" y="83"/>
                      </a:lnTo>
                      <a:lnTo>
                        <a:pt x="1882" y="83"/>
                      </a:lnTo>
                      <a:lnTo>
                        <a:pt x="1882" y="80"/>
                      </a:lnTo>
                      <a:close/>
                      <a:moveTo>
                        <a:pt x="1858" y="77"/>
                      </a:moveTo>
                      <a:lnTo>
                        <a:pt x="1861" y="77"/>
                      </a:lnTo>
                      <a:lnTo>
                        <a:pt x="1862" y="77"/>
                      </a:lnTo>
                      <a:lnTo>
                        <a:pt x="1864" y="79"/>
                      </a:lnTo>
                      <a:lnTo>
                        <a:pt x="1866" y="79"/>
                      </a:lnTo>
                      <a:lnTo>
                        <a:pt x="1866" y="81"/>
                      </a:lnTo>
                      <a:lnTo>
                        <a:pt x="1866" y="83"/>
                      </a:lnTo>
                      <a:lnTo>
                        <a:pt x="1865" y="84"/>
                      </a:lnTo>
                      <a:lnTo>
                        <a:pt x="1865" y="87"/>
                      </a:lnTo>
                      <a:lnTo>
                        <a:pt x="1862" y="87"/>
                      </a:lnTo>
                      <a:lnTo>
                        <a:pt x="1860" y="88"/>
                      </a:lnTo>
                      <a:lnTo>
                        <a:pt x="1858" y="88"/>
                      </a:lnTo>
                      <a:lnTo>
                        <a:pt x="1856" y="89"/>
                      </a:lnTo>
                      <a:lnTo>
                        <a:pt x="1856" y="85"/>
                      </a:lnTo>
                      <a:lnTo>
                        <a:pt x="1857" y="85"/>
                      </a:lnTo>
                      <a:lnTo>
                        <a:pt x="1858" y="77"/>
                      </a:lnTo>
                      <a:close/>
                      <a:moveTo>
                        <a:pt x="1603" y="75"/>
                      </a:moveTo>
                      <a:lnTo>
                        <a:pt x="1604" y="75"/>
                      </a:lnTo>
                      <a:lnTo>
                        <a:pt x="1604" y="76"/>
                      </a:lnTo>
                      <a:lnTo>
                        <a:pt x="1603" y="76"/>
                      </a:lnTo>
                      <a:lnTo>
                        <a:pt x="1603" y="76"/>
                      </a:lnTo>
                      <a:lnTo>
                        <a:pt x="1603" y="75"/>
                      </a:lnTo>
                      <a:lnTo>
                        <a:pt x="1603" y="75"/>
                      </a:lnTo>
                      <a:lnTo>
                        <a:pt x="1603" y="75"/>
                      </a:lnTo>
                      <a:close/>
                      <a:moveTo>
                        <a:pt x="1869" y="71"/>
                      </a:moveTo>
                      <a:lnTo>
                        <a:pt x="1872" y="71"/>
                      </a:lnTo>
                      <a:lnTo>
                        <a:pt x="1873" y="72"/>
                      </a:lnTo>
                      <a:lnTo>
                        <a:pt x="1874" y="73"/>
                      </a:lnTo>
                      <a:lnTo>
                        <a:pt x="1877" y="73"/>
                      </a:lnTo>
                      <a:lnTo>
                        <a:pt x="1877" y="76"/>
                      </a:lnTo>
                      <a:lnTo>
                        <a:pt x="1869" y="75"/>
                      </a:lnTo>
                      <a:lnTo>
                        <a:pt x="1869" y="71"/>
                      </a:lnTo>
                      <a:close/>
                      <a:moveTo>
                        <a:pt x="1839" y="71"/>
                      </a:moveTo>
                      <a:lnTo>
                        <a:pt x="1839" y="71"/>
                      </a:lnTo>
                      <a:lnTo>
                        <a:pt x="1840" y="72"/>
                      </a:lnTo>
                      <a:lnTo>
                        <a:pt x="1841" y="72"/>
                      </a:lnTo>
                      <a:lnTo>
                        <a:pt x="1841" y="73"/>
                      </a:lnTo>
                      <a:lnTo>
                        <a:pt x="1839" y="73"/>
                      </a:lnTo>
                      <a:lnTo>
                        <a:pt x="1837" y="71"/>
                      </a:lnTo>
                      <a:lnTo>
                        <a:pt x="1839" y="71"/>
                      </a:lnTo>
                      <a:lnTo>
                        <a:pt x="1839" y="71"/>
                      </a:lnTo>
                      <a:close/>
                      <a:moveTo>
                        <a:pt x="1604" y="68"/>
                      </a:moveTo>
                      <a:lnTo>
                        <a:pt x="1606" y="68"/>
                      </a:lnTo>
                      <a:lnTo>
                        <a:pt x="1606" y="69"/>
                      </a:lnTo>
                      <a:lnTo>
                        <a:pt x="1606" y="69"/>
                      </a:lnTo>
                      <a:lnTo>
                        <a:pt x="1606" y="71"/>
                      </a:lnTo>
                      <a:lnTo>
                        <a:pt x="1606" y="71"/>
                      </a:lnTo>
                      <a:lnTo>
                        <a:pt x="1604" y="71"/>
                      </a:lnTo>
                      <a:lnTo>
                        <a:pt x="1604" y="68"/>
                      </a:lnTo>
                      <a:close/>
                      <a:moveTo>
                        <a:pt x="6" y="68"/>
                      </a:moveTo>
                      <a:lnTo>
                        <a:pt x="9" y="71"/>
                      </a:lnTo>
                      <a:lnTo>
                        <a:pt x="10" y="72"/>
                      </a:lnTo>
                      <a:lnTo>
                        <a:pt x="13" y="73"/>
                      </a:lnTo>
                      <a:lnTo>
                        <a:pt x="14" y="75"/>
                      </a:lnTo>
                      <a:lnTo>
                        <a:pt x="14" y="76"/>
                      </a:lnTo>
                      <a:lnTo>
                        <a:pt x="15" y="77"/>
                      </a:lnTo>
                      <a:lnTo>
                        <a:pt x="15" y="80"/>
                      </a:lnTo>
                      <a:lnTo>
                        <a:pt x="9" y="79"/>
                      </a:lnTo>
                      <a:lnTo>
                        <a:pt x="9" y="77"/>
                      </a:lnTo>
                      <a:lnTo>
                        <a:pt x="7" y="76"/>
                      </a:lnTo>
                      <a:lnTo>
                        <a:pt x="7" y="75"/>
                      </a:lnTo>
                      <a:lnTo>
                        <a:pt x="7" y="73"/>
                      </a:lnTo>
                      <a:lnTo>
                        <a:pt x="6" y="73"/>
                      </a:lnTo>
                      <a:lnTo>
                        <a:pt x="6" y="68"/>
                      </a:lnTo>
                      <a:close/>
                      <a:moveTo>
                        <a:pt x="1258" y="68"/>
                      </a:moveTo>
                      <a:lnTo>
                        <a:pt x="1258" y="68"/>
                      </a:lnTo>
                      <a:lnTo>
                        <a:pt x="1258" y="69"/>
                      </a:lnTo>
                      <a:lnTo>
                        <a:pt x="1259" y="69"/>
                      </a:lnTo>
                      <a:lnTo>
                        <a:pt x="1259" y="69"/>
                      </a:lnTo>
                      <a:lnTo>
                        <a:pt x="1258" y="69"/>
                      </a:lnTo>
                      <a:lnTo>
                        <a:pt x="1258" y="71"/>
                      </a:lnTo>
                      <a:lnTo>
                        <a:pt x="1254" y="71"/>
                      </a:lnTo>
                      <a:lnTo>
                        <a:pt x="1254" y="69"/>
                      </a:lnTo>
                      <a:lnTo>
                        <a:pt x="1252" y="69"/>
                      </a:lnTo>
                      <a:lnTo>
                        <a:pt x="1252" y="69"/>
                      </a:lnTo>
                      <a:lnTo>
                        <a:pt x="1251" y="69"/>
                      </a:lnTo>
                      <a:lnTo>
                        <a:pt x="1251" y="69"/>
                      </a:lnTo>
                      <a:lnTo>
                        <a:pt x="1250" y="68"/>
                      </a:lnTo>
                      <a:lnTo>
                        <a:pt x="1255" y="69"/>
                      </a:lnTo>
                      <a:lnTo>
                        <a:pt x="1255" y="68"/>
                      </a:lnTo>
                      <a:lnTo>
                        <a:pt x="1255" y="68"/>
                      </a:lnTo>
                      <a:lnTo>
                        <a:pt x="1255" y="69"/>
                      </a:lnTo>
                      <a:lnTo>
                        <a:pt x="1255" y="69"/>
                      </a:lnTo>
                      <a:lnTo>
                        <a:pt x="1256" y="68"/>
                      </a:lnTo>
                      <a:lnTo>
                        <a:pt x="1258" y="68"/>
                      </a:lnTo>
                      <a:close/>
                      <a:moveTo>
                        <a:pt x="1857" y="67"/>
                      </a:moveTo>
                      <a:lnTo>
                        <a:pt x="1860" y="68"/>
                      </a:lnTo>
                      <a:lnTo>
                        <a:pt x="1860" y="69"/>
                      </a:lnTo>
                      <a:lnTo>
                        <a:pt x="1858" y="69"/>
                      </a:lnTo>
                      <a:lnTo>
                        <a:pt x="1857" y="68"/>
                      </a:lnTo>
                      <a:lnTo>
                        <a:pt x="1857" y="67"/>
                      </a:lnTo>
                      <a:close/>
                      <a:moveTo>
                        <a:pt x="1886" y="66"/>
                      </a:moveTo>
                      <a:lnTo>
                        <a:pt x="1886" y="66"/>
                      </a:lnTo>
                      <a:lnTo>
                        <a:pt x="1887" y="66"/>
                      </a:lnTo>
                      <a:lnTo>
                        <a:pt x="1887" y="66"/>
                      </a:lnTo>
                      <a:lnTo>
                        <a:pt x="1887" y="66"/>
                      </a:lnTo>
                      <a:lnTo>
                        <a:pt x="1887" y="68"/>
                      </a:lnTo>
                      <a:lnTo>
                        <a:pt x="1889" y="68"/>
                      </a:lnTo>
                      <a:lnTo>
                        <a:pt x="1889" y="69"/>
                      </a:lnTo>
                      <a:lnTo>
                        <a:pt x="1887" y="72"/>
                      </a:lnTo>
                      <a:lnTo>
                        <a:pt x="1887" y="73"/>
                      </a:lnTo>
                      <a:lnTo>
                        <a:pt x="1887" y="75"/>
                      </a:lnTo>
                      <a:lnTo>
                        <a:pt x="1890" y="77"/>
                      </a:lnTo>
                      <a:lnTo>
                        <a:pt x="1890" y="77"/>
                      </a:lnTo>
                      <a:lnTo>
                        <a:pt x="1890" y="79"/>
                      </a:lnTo>
                      <a:lnTo>
                        <a:pt x="1891" y="79"/>
                      </a:lnTo>
                      <a:lnTo>
                        <a:pt x="1891" y="80"/>
                      </a:lnTo>
                      <a:lnTo>
                        <a:pt x="1892" y="81"/>
                      </a:lnTo>
                      <a:lnTo>
                        <a:pt x="1891" y="81"/>
                      </a:lnTo>
                      <a:lnTo>
                        <a:pt x="1890" y="80"/>
                      </a:lnTo>
                      <a:lnTo>
                        <a:pt x="1890" y="80"/>
                      </a:lnTo>
                      <a:lnTo>
                        <a:pt x="1889" y="80"/>
                      </a:lnTo>
                      <a:lnTo>
                        <a:pt x="1889" y="80"/>
                      </a:lnTo>
                      <a:lnTo>
                        <a:pt x="1889" y="80"/>
                      </a:lnTo>
                      <a:lnTo>
                        <a:pt x="1887" y="79"/>
                      </a:lnTo>
                      <a:lnTo>
                        <a:pt x="1886" y="79"/>
                      </a:lnTo>
                      <a:lnTo>
                        <a:pt x="1886" y="79"/>
                      </a:lnTo>
                      <a:lnTo>
                        <a:pt x="1885" y="79"/>
                      </a:lnTo>
                      <a:lnTo>
                        <a:pt x="1885" y="77"/>
                      </a:lnTo>
                      <a:lnTo>
                        <a:pt x="1885" y="76"/>
                      </a:lnTo>
                      <a:lnTo>
                        <a:pt x="1885" y="75"/>
                      </a:lnTo>
                      <a:lnTo>
                        <a:pt x="1883" y="75"/>
                      </a:lnTo>
                      <a:lnTo>
                        <a:pt x="1883" y="73"/>
                      </a:lnTo>
                      <a:lnTo>
                        <a:pt x="1882" y="72"/>
                      </a:lnTo>
                      <a:lnTo>
                        <a:pt x="1882" y="71"/>
                      </a:lnTo>
                      <a:lnTo>
                        <a:pt x="1881" y="71"/>
                      </a:lnTo>
                      <a:lnTo>
                        <a:pt x="1881" y="69"/>
                      </a:lnTo>
                      <a:lnTo>
                        <a:pt x="1879" y="69"/>
                      </a:lnTo>
                      <a:lnTo>
                        <a:pt x="1879" y="68"/>
                      </a:lnTo>
                      <a:lnTo>
                        <a:pt x="1881" y="68"/>
                      </a:lnTo>
                      <a:lnTo>
                        <a:pt x="1881" y="67"/>
                      </a:lnTo>
                      <a:lnTo>
                        <a:pt x="1882" y="66"/>
                      </a:lnTo>
                      <a:lnTo>
                        <a:pt x="1883" y="66"/>
                      </a:lnTo>
                      <a:lnTo>
                        <a:pt x="1886" y="66"/>
                      </a:lnTo>
                      <a:close/>
                      <a:moveTo>
                        <a:pt x="1604" y="64"/>
                      </a:moveTo>
                      <a:lnTo>
                        <a:pt x="1604" y="64"/>
                      </a:lnTo>
                      <a:lnTo>
                        <a:pt x="1604" y="66"/>
                      </a:lnTo>
                      <a:lnTo>
                        <a:pt x="1606" y="66"/>
                      </a:lnTo>
                      <a:lnTo>
                        <a:pt x="1604" y="66"/>
                      </a:lnTo>
                      <a:lnTo>
                        <a:pt x="1604" y="64"/>
                      </a:lnTo>
                      <a:close/>
                      <a:moveTo>
                        <a:pt x="0" y="64"/>
                      </a:moveTo>
                      <a:lnTo>
                        <a:pt x="2" y="64"/>
                      </a:lnTo>
                      <a:lnTo>
                        <a:pt x="3" y="64"/>
                      </a:lnTo>
                      <a:lnTo>
                        <a:pt x="3" y="67"/>
                      </a:lnTo>
                      <a:lnTo>
                        <a:pt x="2" y="67"/>
                      </a:lnTo>
                      <a:lnTo>
                        <a:pt x="1" y="67"/>
                      </a:lnTo>
                      <a:lnTo>
                        <a:pt x="0" y="66"/>
                      </a:lnTo>
                      <a:lnTo>
                        <a:pt x="0" y="66"/>
                      </a:lnTo>
                      <a:lnTo>
                        <a:pt x="0" y="64"/>
                      </a:lnTo>
                      <a:lnTo>
                        <a:pt x="0" y="64"/>
                      </a:lnTo>
                      <a:lnTo>
                        <a:pt x="0" y="64"/>
                      </a:lnTo>
                      <a:close/>
                      <a:moveTo>
                        <a:pt x="239" y="58"/>
                      </a:moveTo>
                      <a:lnTo>
                        <a:pt x="240" y="59"/>
                      </a:lnTo>
                      <a:lnTo>
                        <a:pt x="240" y="59"/>
                      </a:lnTo>
                      <a:lnTo>
                        <a:pt x="240" y="60"/>
                      </a:lnTo>
                      <a:lnTo>
                        <a:pt x="240" y="60"/>
                      </a:lnTo>
                      <a:lnTo>
                        <a:pt x="240" y="60"/>
                      </a:lnTo>
                      <a:lnTo>
                        <a:pt x="240" y="60"/>
                      </a:lnTo>
                      <a:lnTo>
                        <a:pt x="239" y="60"/>
                      </a:lnTo>
                      <a:lnTo>
                        <a:pt x="239" y="58"/>
                      </a:lnTo>
                      <a:close/>
                      <a:moveTo>
                        <a:pt x="1847" y="56"/>
                      </a:moveTo>
                      <a:lnTo>
                        <a:pt x="1848" y="56"/>
                      </a:lnTo>
                      <a:lnTo>
                        <a:pt x="1851" y="58"/>
                      </a:lnTo>
                      <a:lnTo>
                        <a:pt x="1852" y="60"/>
                      </a:lnTo>
                      <a:lnTo>
                        <a:pt x="1853" y="63"/>
                      </a:lnTo>
                      <a:lnTo>
                        <a:pt x="1853" y="66"/>
                      </a:lnTo>
                      <a:lnTo>
                        <a:pt x="1855" y="69"/>
                      </a:lnTo>
                      <a:lnTo>
                        <a:pt x="1852" y="69"/>
                      </a:lnTo>
                      <a:lnTo>
                        <a:pt x="1852" y="69"/>
                      </a:lnTo>
                      <a:lnTo>
                        <a:pt x="1851" y="68"/>
                      </a:lnTo>
                      <a:lnTo>
                        <a:pt x="1852" y="67"/>
                      </a:lnTo>
                      <a:lnTo>
                        <a:pt x="1852" y="66"/>
                      </a:lnTo>
                      <a:lnTo>
                        <a:pt x="1852" y="66"/>
                      </a:lnTo>
                      <a:lnTo>
                        <a:pt x="1852" y="64"/>
                      </a:lnTo>
                      <a:lnTo>
                        <a:pt x="1849" y="64"/>
                      </a:lnTo>
                      <a:lnTo>
                        <a:pt x="1849" y="64"/>
                      </a:lnTo>
                      <a:lnTo>
                        <a:pt x="1848" y="64"/>
                      </a:lnTo>
                      <a:lnTo>
                        <a:pt x="1847" y="60"/>
                      </a:lnTo>
                      <a:lnTo>
                        <a:pt x="1845" y="60"/>
                      </a:lnTo>
                      <a:lnTo>
                        <a:pt x="1845" y="59"/>
                      </a:lnTo>
                      <a:lnTo>
                        <a:pt x="1843" y="58"/>
                      </a:lnTo>
                      <a:lnTo>
                        <a:pt x="1843" y="56"/>
                      </a:lnTo>
                      <a:lnTo>
                        <a:pt x="1845" y="56"/>
                      </a:lnTo>
                      <a:lnTo>
                        <a:pt x="1847" y="56"/>
                      </a:lnTo>
                      <a:close/>
                      <a:moveTo>
                        <a:pt x="1606" y="55"/>
                      </a:moveTo>
                      <a:lnTo>
                        <a:pt x="1606" y="55"/>
                      </a:lnTo>
                      <a:lnTo>
                        <a:pt x="1606" y="56"/>
                      </a:lnTo>
                      <a:lnTo>
                        <a:pt x="1606" y="58"/>
                      </a:lnTo>
                      <a:lnTo>
                        <a:pt x="1606" y="58"/>
                      </a:lnTo>
                      <a:lnTo>
                        <a:pt x="1604" y="58"/>
                      </a:lnTo>
                      <a:lnTo>
                        <a:pt x="1604" y="56"/>
                      </a:lnTo>
                      <a:lnTo>
                        <a:pt x="1606" y="55"/>
                      </a:lnTo>
                      <a:close/>
                      <a:moveTo>
                        <a:pt x="1878" y="52"/>
                      </a:moveTo>
                      <a:lnTo>
                        <a:pt x="1879" y="52"/>
                      </a:lnTo>
                      <a:lnTo>
                        <a:pt x="1879" y="54"/>
                      </a:lnTo>
                      <a:lnTo>
                        <a:pt x="1881" y="55"/>
                      </a:lnTo>
                      <a:lnTo>
                        <a:pt x="1878" y="55"/>
                      </a:lnTo>
                      <a:lnTo>
                        <a:pt x="1878" y="52"/>
                      </a:lnTo>
                      <a:close/>
                      <a:moveTo>
                        <a:pt x="227" y="42"/>
                      </a:moveTo>
                      <a:lnTo>
                        <a:pt x="230" y="42"/>
                      </a:lnTo>
                      <a:lnTo>
                        <a:pt x="230" y="43"/>
                      </a:lnTo>
                      <a:lnTo>
                        <a:pt x="231" y="45"/>
                      </a:lnTo>
                      <a:lnTo>
                        <a:pt x="231" y="46"/>
                      </a:lnTo>
                      <a:lnTo>
                        <a:pt x="229" y="46"/>
                      </a:lnTo>
                      <a:lnTo>
                        <a:pt x="229" y="45"/>
                      </a:lnTo>
                      <a:lnTo>
                        <a:pt x="227" y="42"/>
                      </a:lnTo>
                      <a:close/>
                      <a:moveTo>
                        <a:pt x="223" y="33"/>
                      </a:moveTo>
                      <a:lnTo>
                        <a:pt x="225" y="33"/>
                      </a:lnTo>
                      <a:lnTo>
                        <a:pt x="225" y="35"/>
                      </a:lnTo>
                      <a:lnTo>
                        <a:pt x="225" y="35"/>
                      </a:lnTo>
                      <a:lnTo>
                        <a:pt x="226" y="35"/>
                      </a:lnTo>
                      <a:lnTo>
                        <a:pt x="226" y="37"/>
                      </a:lnTo>
                      <a:lnTo>
                        <a:pt x="225" y="37"/>
                      </a:lnTo>
                      <a:lnTo>
                        <a:pt x="223" y="33"/>
                      </a:lnTo>
                      <a:close/>
                      <a:moveTo>
                        <a:pt x="222" y="25"/>
                      </a:moveTo>
                      <a:lnTo>
                        <a:pt x="226" y="25"/>
                      </a:lnTo>
                      <a:lnTo>
                        <a:pt x="226" y="26"/>
                      </a:lnTo>
                      <a:lnTo>
                        <a:pt x="225" y="26"/>
                      </a:lnTo>
                      <a:lnTo>
                        <a:pt x="223" y="28"/>
                      </a:lnTo>
                      <a:lnTo>
                        <a:pt x="222" y="28"/>
                      </a:lnTo>
                      <a:lnTo>
                        <a:pt x="221" y="25"/>
                      </a:lnTo>
                      <a:lnTo>
                        <a:pt x="222" y="25"/>
                      </a:lnTo>
                      <a:lnTo>
                        <a:pt x="222" y="25"/>
                      </a:lnTo>
                      <a:close/>
                      <a:moveTo>
                        <a:pt x="1851" y="0"/>
                      </a:moveTo>
                      <a:lnTo>
                        <a:pt x="1852" y="3"/>
                      </a:lnTo>
                      <a:lnTo>
                        <a:pt x="1853" y="4"/>
                      </a:lnTo>
                      <a:lnTo>
                        <a:pt x="1856" y="4"/>
                      </a:lnTo>
                      <a:lnTo>
                        <a:pt x="1857" y="4"/>
                      </a:lnTo>
                      <a:lnTo>
                        <a:pt x="1857" y="4"/>
                      </a:lnTo>
                      <a:lnTo>
                        <a:pt x="1857" y="4"/>
                      </a:lnTo>
                      <a:lnTo>
                        <a:pt x="1858" y="3"/>
                      </a:lnTo>
                      <a:lnTo>
                        <a:pt x="1858" y="1"/>
                      </a:lnTo>
                      <a:lnTo>
                        <a:pt x="1860" y="1"/>
                      </a:lnTo>
                      <a:lnTo>
                        <a:pt x="1861" y="3"/>
                      </a:lnTo>
                      <a:lnTo>
                        <a:pt x="1860" y="3"/>
                      </a:lnTo>
                      <a:lnTo>
                        <a:pt x="1860" y="4"/>
                      </a:lnTo>
                      <a:lnTo>
                        <a:pt x="1860" y="4"/>
                      </a:lnTo>
                      <a:lnTo>
                        <a:pt x="1860" y="8"/>
                      </a:lnTo>
                      <a:lnTo>
                        <a:pt x="1860" y="8"/>
                      </a:lnTo>
                      <a:lnTo>
                        <a:pt x="1858" y="8"/>
                      </a:lnTo>
                      <a:lnTo>
                        <a:pt x="1858" y="9"/>
                      </a:lnTo>
                      <a:lnTo>
                        <a:pt x="1860" y="9"/>
                      </a:lnTo>
                      <a:lnTo>
                        <a:pt x="1860" y="12"/>
                      </a:lnTo>
                      <a:lnTo>
                        <a:pt x="1862" y="13"/>
                      </a:lnTo>
                      <a:lnTo>
                        <a:pt x="1862" y="17"/>
                      </a:lnTo>
                      <a:lnTo>
                        <a:pt x="1862" y="17"/>
                      </a:lnTo>
                      <a:lnTo>
                        <a:pt x="1862" y="18"/>
                      </a:lnTo>
                      <a:lnTo>
                        <a:pt x="1864" y="20"/>
                      </a:lnTo>
                      <a:lnTo>
                        <a:pt x="1862" y="21"/>
                      </a:lnTo>
                      <a:lnTo>
                        <a:pt x="1862" y="22"/>
                      </a:lnTo>
                      <a:lnTo>
                        <a:pt x="1858" y="22"/>
                      </a:lnTo>
                      <a:lnTo>
                        <a:pt x="1858" y="25"/>
                      </a:lnTo>
                      <a:lnTo>
                        <a:pt x="1858" y="25"/>
                      </a:lnTo>
                      <a:lnTo>
                        <a:pt x="1858" y="25"/>
                      </a:lnTo>
                      <a:lnTo>
                        <a:pt x="1858" y="26"/>
                      </a:lnTo>
                      <a:lnTo>
                        <a:pt x="1858" y="26"/>
                      </a:lnTo>
                      <a:lnTo>
                        <a:pt x="1857" y="29"/>
                      </a:lnTo>
                      <a:lnTo>
                        <a:pt x="1855" y="30"/>
                      </a:lnTo>
                      <a:lnTo>
                        <a:pt x="1853" y="37"/>
                      </a:lnTo>
                      <a:lnTo>
                        <a:pt x="1855" y="37"/>
                      </a:lnTo>
                      <a:lnTo>
                        <a:pt x="1855" y="37"/>
                      </a:lnTo>
                      <a:lnTo>
                        <a:pt x="1855" y="38"/>
                      </a:lnTo>
                      <a:lnTo>
                        <a:pt x="1853" y="39"/>
                      </a:lnTo>
                      <a:lnTo>
                        <a:pt x="1853" y="41"/>
                      </a:lnTo>
                      <a:lnTo>
                        <a:pt x="1853" y="42"/>
                      </a:lnTo>
                      <a:lnTo>
                        <a:pt x="1855" y="43"/>
                      </a:lnTo>
                      <a:lnTo>
                        <a:pt x="1855" y="47"/>
                      </a:lnTo>
                      <a:lnTo>
                        <a:pt x="1855" y="47"/>
                      </a:lnTo>
                      <a:lnTo>
                        <a:pt x="1855" y="49"/>
                      </a:lnTo>
                      <a:lnTo>
                        <a:pt x="1856" y="49"/>
                      </a:lnTo>
                      <a:lnTo>
                        <a:pt x="1856" y="49"/>
                      </a:lnTo>
                      <a:lnTo>
                        <a:pt x="1858" y="50"/>
                      </a:lnTo>
                      <a:lnTo>
                        <a:pt x="1858" y="49"/>
                      </a:lnTo>
                      <a:lnTo>
                        <a:pt x="1860" y="49"/>
                      </a:lnTo>
                      <a:lnTo>
                        <a:pt x="1861" y="47"/>
                      </a:lnTo>
                      <a:lnTo>
                        <a:pt x="1865" y="47"/>
                      </a:lnTo>
                      <a:lnTo>
                        <a:pt x="1866" y="46"/>
                      </a:lnTo>
                      <a:lnTo>
                        <a:pt x="1866" y="46"/>
                      </a:lnTo>
                      <a:lnTo>
                        <a:pt x="1866" y="46"/>
                      </a:lnTo>
                      <a:lnTo>
                        <a:pt x="1866" y="47"/>
                      </a:lnTo>
                      <a:lnTo>
                        <a:pt x="1868" y="47"/>
                      </a:lnTo>
                      <a:lnTo>
                        <a:pt x="1868" y="49"/>
                      </a:lnTo>
                      <a:lnTo>
                        <a:pt x="1868" y="49"/>
                      </a:lnTo>
                      <a:lnTo>
                        <a:pt x="1868" y="51"/>
                      </a:lnTo>
                      <a:lnTo>
                        <a:pt x="1869" y="51"/>
                      </a:lnTo>
                      <a:lnTo>
                        <a:pt x="1870" y="49"/>
                      </a:lnTo>
                      <a:lnTo>
                        <a:pt x="1872" y="49"/>
                      </a:lnTo>
                      <a:lnTo>
                        <a:pt x="1873" y="50"/>
                      </a:lnTo>
                      <a:lnTo>
                        <a:pt x="1874" y="51"/>
                      </a:lnTo>
                      <a:lnTo>
                        <a:pt x="1874" y="54"/>
                      </a:lnTo>
                      <a:lnTo>
                        <a:pt x="1874" y="55"/>
                      </a:lnTo>
                      <a:lnTo>
                        <a:pt x="1874" y="56"/>
                      </a:lnTo>
                      <a:lnTo>
                        <a:pt x="1874" y="58"/>
                      </a:lnTo>
                      <a:lnTo>
                        <a:pt x="1877" y="59"/>
                      </a:lnTo>
                      <a:lnTo>
                        <a:pt x="1877" y="60"/>
                      </a:lnTo>
                      <a:lnTo>
                        <a:pt x="1877" y="62"/>
                      </a:lnTo>
                      <a:lnTo>
                        <a:pt x="1877" y="62"/>
                      </a:lnTo>
                      <a:lnTo>
                        <a:pt x="1877" y="64"/>
                      </a:lnTo>
                      <a:lnTo>
                        <a:pt x="1874" y="64"/>
                      </a:lnTo>
                      <a:lnTo>
                        <a:pt x="1874" y="63"/>
                      </a:lnTo>
                      <a:lnTo>
                        <a:pt x="1873" y="62"/>
                      </a:lnTo>
                      <a:lnTo>
                        <a:pt x="1873" y="62"/>
                      </a:lnTo>
                      <a:lnTo>
                        <a:pt x="1872" y="60"/>
                      </a:lnTo>
                      <a:lnTo>
                        <a:pt x="1872" y="62"/>
                      </a:lnTo>
                      <a:lnTo>
                        <a:pt x="1872" y="62"/>
                      </a:lnTo>
                      <a:lnTo>
                        <a:pt x="1870" y="60"/>
                      </a:lnTo>
                      <a:lnTo>
                        <a:pt x="1869" y="58"/>
                      </a:lnTo>
                      <a:lnTo>
                        <a:pt x="1869" y="58"/>
                      </a:lnTo>
                      <a:lnTo>
                        <a:pt x="1868" y="56"/>
                      </a:lnTo>
                      <a:lnTo>
                        <a:pt x="1866" y="55"/>
                      </a:lnTo>
                      <a:lnTo>
                        <a:pt x="1866" y="52"/>
                      </a:lnTo>
                      <a:lnTo>
                        <a:pt x="1864" y="52"/>
                      </a:lnTo>
                      <a:lnTo>
                        <a:pt x="1864" y="55"/>
                      </a:lnTo>
                      <a:lnTo>
                        <a:pt x="1865" y="55"/>
                      </a:lnTo>
                      <a:lnTo>
                        <a:pt x="1865" y="58"/>
                      </a:lnTo>
                      <a:lnTo>
                        <a:pt x="1865" y="58"/>
                      </a:lnTo>
                      <a:lnTo>
                        <a:pt x="1864" y="58"/>
                      </a:lnTo>
                      <a:lnTo>
                        <a:pt x="1864" y="58"/>
                      </a:lnTo>
                      <a:lnTo>
                        <a:pt x="1864" y="58"/>
                      </a:lnTo>
                      <a:lnTo>
                        <a:pt x="1862" y="54"/>
                      </a:lnTo>
                      <a:lnTo>
                        <a:pt x="1860" y="54"/>
                      </a:lnTo>
                      <a:lnTo>
                        <a:pt x="1858" y="52"/>
                      </a:lnTo>
                      <a:lnTo>
                        <a:pt x="1856" y="52"/>
                      </a:lnTo>
                      <a:lnTo>
                        <a:pt x="1855" y="52"/>
                      </a:lnTo>
                      <a:lnTo>
                        <a:pt x="1855" y="55"/>
                      </a:lnTo>
                      <a:lnTo>
                        <a:pt x="1851" y="56"/>
                      </a:lnTo>
                      <a:lnTo>
                        <a:pt x="1851" y="55"/>
                      </a:lnTo>
                      <a:lnTo>
                        <a:pt x="1849" y="55"/>
                      </a:lnTo>
                      <a:lnTo>
                        <a:pt x="1849" y="54"/>
                      </a:lnTo>
                      <a:lnTo>
                        <a:pt x="1849" y="52"/>
                      </a:lnTo>
                      <a:lnTo>
                        <a:pt x="1847" y="52"/>
                      </a:lnTo>
                      <a:lnTo>
                        <a:pt x="1847" y="50"/>
                      </a:lnTo>
                      <a:lnTo>
                        <a:pt x="1845" y="50"/>
                      </a:lnTo>
                      <a:lnTo>
                        <a:pt x="1847" y="47"/>
                      </a:lnTo>
                      <a:lnTo>
                        <a:pt x="1847" y="46"/>
                      </a:lnTo>
                      <a:lnTo>
                        <a:pt x="1848" y="45"/>
                      </a:lnTo>
                      <a:lnTo>
                        <a:pt x="1848" y="42"/>
                      </a:lnTo>
                      <a:lnTo>
                        <a:pt x="1845" y="42"/>
                      </a:lnTo>
                      <a:lnTo>
                        <a:pt x="1845" y="43"/>
                      </a:lnTo>
                      <a:lnTo>
                        <a:pt x="1845" y="45"/>
                      </a:lnTo>
                      <a:lnTo>
                        <a:pt x="1844" y="43"/>
                      </a:lnTo>
                      <a:lnTo>
                        <a:pt x="1844" y="43"/>
                      </a:lnTo>
                      <a:lnTo>
                        <a:pt x="1843" y="42"/>
                      </a:lnTo>
                      <a:lnTo>
                        <a:pt x="1841" y="42"/>
                      </a:lnTo>
                      <a:lnTo>
                        <a:pt x="1841" y="41"/>
                      </a:lnTo>
                      <a:lnTo>
                        <a:pt x="1841" y="39"/>
                      </a:lnTo>
                      <a:lnTo>
                        <a:pt x="1840" y="39"/>
                      </a:lnTo>
                      <a:lnTo>
                        <a:pt x="1840" y="34"/>
                      </a:lnTo>
                      <a:lnTo>
                        <a:pt x="1840" y="34"/>
                      </a:lnTo>
                      <a:lnTo>
                        <a:pt x="1840" y="33"/>
                      </a:lnTo>
                      <a:lnTo>
                        <a:pt x="1839" y="32"/>
                      </a:lnTo>
                      <a:lnTo>
                        <a:pt x="1837" y="28"/>
                      </a:lnTo>
                      <a:lnTo>
                        <a:pt x="1839" y="28"/>
                      </a:lnTo>
                      <a:lnTo>
                        <a:pt x="1839" y="28"/>
                      </a:lnTo>
                      <a:lnTo>
                        <a:pt x="1840" y="28"/>
                      </a:lnTo>
                      <a:lnTo>
                        <a:pt x="1841" y="29"/>
                      </a:lnTo>
                      <a:lnTo>
                        <a:pt x="1843" y="29"/>
                      </a:lnTo>
                      <a:lnTo>
                        <a:pt x="1844" y="28"/>
                      </a:lnTo>
                      <a:lnTo>
                        <a:pt x="1844" y="25"/>
                      </a:lnTo>
                      <a:lnTo>
                        <a:pt x="1843" y="25"/>
                      </a:lnTo>
                      <a:lnTo>
                        <a:pt x="1843" y="24"/>
                      </a:lnTo>
                      <a:lnTo>
                        <a:pt x="1844" y="22"/>
                      </a:lnTo>
                      <a:lnTo>
                        <a:pt x="1845" y="21"/>
                      </a:lnTo>
                      <a:lnTo>
                        <a:pt x="1845" y="20"/>
                      </a:lnTo>
                      <a:lnTo>
                        <a:pt x="1845" y="18"/>
                      </a:lnTo>
                      <a:lnTo>
                        <a:pt x="1844" y="18"/>
                      </a:lnTo>
                      <a:lnTo>
                        <a:pt x="1844" y="16"/>
                      </a:lnTo>
                      <a:lnTo>
                        <a:pt x="1844" y="16"/>
                      </a:lnTo>
                      <a:lnTo>
                        <a:pt x="1844" y="12"/>
                      </a:lnTo>
                      <a:lnTo>
                        <a:pt x="1845" y="12"/>
                      </a:lnTo>
                      <a:lnTo>
                        <a:pt x="1845" y="9"/>
                      </a:lnTo>
                      <a:lnTo>
                        <a:pt x="1845" y="9"/>
                      </a:lnTo>
                      <a:lnTo>
                        <a:pt x="1845" y="8"/>
                      </a:lnTo>
                      <a:lnTo>
                        <a:pt x="1847" y="8"/>
                      </a:lnTo>
                      <a:lnTo>
                        <a:pt x="1847" y="7"/>
                      </a:lnTo>
                      <a:lnTo>
                        <a:pt x="1847" y="7"/>
                      </a:lnTo>
                      <a:lnTo>
                        <a:pt x="1845" y="5"/>
                      </a:lnTo>
                      <a:lnTo>
                        <a:pt x="1845" y="5"/>
                      </a:lnTo>
                      <a:lnTo>
                        <a:pt x="1847" y="5"/>
                      </a:lnTo>
                      <a:lnTo>
                        <a:pt x="1847" y="1"/>
                      </a:lnTo>
                      <a:lnTo>
                        <a:pt x="1848" y="1"/>
                      </a:lnTo>
                      <a:lnTo>
                        <a:pt x="1849" y="1"/>
                      </a:lnTo>
                      <a:lnTo>
                        <a:pt x="1851"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22">
                  <a:extLst>
                    <a:ext uri="{FF2B5EF4-FFF2-40B4-BE49-F238E27FC236}">
                      <a16:creationId xmlns:a16="http://schemas.microsoft.com/office/drawing/2014/main" xmlns="" id="{8926D5C7-D0F8-4AB2-9CB2-B03A5F5DBF6D}"/>
                    </a:ext>
                  </a:extLst>
                </p:cNvPr>
                <p:cNvSpPr>
                  <a:spLocks noEditPoints="1"/>
                </p:cNvSpPr>
                <p:nvPr/>
              </p:nvSpPr>
              <p:spPr bwMode="auto">
                <a:xfrm>
                  <a:off x="4219575" y="1995942"/>
                  <a:ext cx="3730625" cy="574675"/>
                </a:xfrm>
                <a:custGeom>
                  <a:avLst/>
                  <a:gdLst>
                    <a:gd name="T0" fmla="*/ 321 w 2350"/>
                    <a:gd name="T1" fmla="*/ 358 h 362"/>
                    <a:gd name="T2" fmla="*/ 1990 w 2350"/>
                    <a:gd name="T3" fmla="*/ 362 h 362"/>
                    <a:gd name="T4" fmla="*/ 381 w 2350"/>
                    <a:gd name="T5" fmla="*/ 338 h 362"/>
                    <a:gd name="T6" fmla="*/ 377 w 2350"/>
                    <a:gd name="T7" fmla="*/ 354 h 362"/>
                    <a:gd name="T8" fmla="*/ 361 w 2350"/>
                    <a:gd name="T9" fmla="*/ 350 h 362"/>
                    <a:gd name="T10" fmla="*/ 356 w 2350"/>
                    <a:gd name="T11" fmla="*/ 322 h 362"/>
                    <a:gd name="T12" fmla="*/ 297 w 2350"/>
                    <a:gd name="T13" fmla="*/ 303 h 362"/>
                    <a:gd name="T14" fmla="*/ 335 w 2350"/>
                    <a:gd name="T15" fmla="*/ 325 h 362"/>
                    <a:gd name="T16" fmla="*/ 310 w 2350"/>
                    <a:gd name="T17" fmla="*/ 322 h 362"/>
                    <a:gd name="T18" fmla="*/ 256 w 2350"/>
                    <a:gd name="T19" fmla="*/ 311 h 362"/>
                    <a:gd name="T20" fmla="*/ 2094 w 2350"/>
                    <a:gd name="T21" fmla="*/ 294 h 362"/>
                    <a:gd name="T22" fmla="*/ 2093 w 2350"/>
                    <a:gd name="T23" fmla="*/ 279 h 362"/>
                    <a:gd name="T24" fmla="*/ 2160 w 2350"/>
                    <a:gd name="T25" fmla="*/ 246 h 362"/>
                    <a:gd name="T26" fmla="*/ 855 w 2350"/>
                    <a:gd name="T27" fmla="*/ 245 h 362"/>
                    <a:gd name="T28" fmla="*/ 2177 w 2350"/>
                    <a:gd name="T29" fmla="*/ 223 h 362"/>
                    <a:gd name="T30" fmla="*/ 2182 w 2350"/>
                    <a:gd name="T31" fmla="*/ 193 h 362"/>
                    <a:gd name="T32" fmla="*/ 2169 w 2350"/>
                    <a:gd name="T33" fmla="*/ 204 h 362"/>
                    <a:gd name="T34" fmla="*/ 2172 w 2350"/>
                    <a:gd name="T35" fmla="*/ 187 h 362"/>
                    <a:gd name="T36" fmla="*/ 2189 w 2350"/>
                    <a:gd name="T37" fmla="*/ 189 h 362"/>
                    <a:gd name="T38" fmla="*/ 2198 w 2350"/>
                    <a:gd name="T39" fmla="*/ 174 h 362"/>
                    <a:gd name="T40" fmla="*/ 1242 w 2350"/>
                    <a:gd name="T41" fmla="*/ 174 h 362"/>
                    <a:gd name="T42" fmla="*/ 1310 w 2350"/>
                    <a:gd name="T43" fmla="*/ 176 h 362"/>
                    <a:gd name="T44" fmla="*/ 1245 w 2350"/>
                    <a:gd name="T45" fmla="*/ 152 h 362"/>
                    <a:gd name="T46" fmla="*/ 334 w 2350"/>
                    <a:gd name="T47" fmla="*/ 136 h 362"/>
                    <a:gd name="T48" fmla="*/ 1126 w 2350"/>
                    <a:gd name="T49" fmla="*/ 143 h 362"/>
                    <a:gd name="T50" fmla="*/ 1249 w 2350"/>
                    <a:gd name="T51" fmla="*/ 126 h 362"/>
                    <a:gd name="T52" fmla="*/ 1189 w 2350"/>
                    <a:gd name="T53" fmla="*/ 118 h 362"/>
                    <a:gd name="T54" fmla="*/ 1055 w 2350"/>
                    <a:gd name="T55" fmla="*/ 115 h 362"/>
                    <a:gd name="T56" fmla="*/ 1085 w 2350"/>
                    <a:gd name="T57" fmla="*/ 110 h 362"/>
                    <a:gd name="T58" fmla="*/ 2272 w 2350"/>
                    <a:gd name="T59" fmla="*/ 123 h 362"/>
                    <a:gd name="T60" fmla="*/ 2262 w 2350"/>
                    <a:gd name="T61" fmla="*/ 168 h 362"/>
                    <a:gd name="T62" fmla="*/ 2248 w 2350"/>
                    <a:gd name="T63" fmla="*/ 180 h 362"/>
                    <a:gd name="T64" fmla="*/ 2217 w 2350"/>
                    <a:gd name="T65" fmla="*/ 190 h 362"/>
                    <a:gd name="T66" fmla="*/ 2193 w 2350"/>
                    <a:gd name="T67" fmla="*/ 181 h 362"/>
                    <a:gd name="T68" fmla="*/ 2207 w 2350"/>
                    <a:gd name="T69" fmla="*/ 167 h 362"/>
                    <a:gd name="T70" fmla="*/ 2229 w 2350"/>
                    <a:gd name="T71" fmla="*/ 153 h 362"/>
                    <a:gd name="T72" fmla="*/ 2254 w 2350"/>
                    <a:gd name="T73" fmla="*/ 115 h 362"/>
                    <a:gd name="T74" fmla="*/ 355 w 2350"/>
                    <a:gd name="T75" fmla="*/ 100 h 362"/>
                    <a:gd name="T76" fmla="*/ 3 w 2350"/>
                    <a:gd name="T77" fmla="*/ 93 h 362"/>
                    <a:gd name="T78" fmla="*/ 2320 w 2350"/>
                    <a:gd name="T79" fmla="*/ 71 h 362"/>
                    <a:gd name="T80" fmla="*/ 328 w 2350"/>
                    <a:gd name="T81" fmla="*/ 67 h 362"/>
                    <a:gd name="T82" fmla="*/ 279 w 2350"/>
                    <a:gd name="T83" fmla="*/ 92 h 362"/>
                    <a:gd name="T84" fmla="*/ 276 w 2350"/>
                    <a:gd name="T85" fmla="*/ 84 h 362"/>
                    <a:gd name="T86" fmla="*/ 317 w 2350"/>
                    <a:gd name="T87" fmla="*/ 66 h 362"/>
                    <a:gd name="T88" fmla="*/ 298 w 2350"/>
                    <a:gd name="T89" fmla="*/ 58 h 362"/>
                    <a:gd name="T90" fmla="*/ 2321 w 2350"/>
                    <a:gd name="T91" fmla="*/ 60 h 362"/>
                    <a:gd name="T92" fmla="*/ 2282 w 2350"/>
                    <a:gd name="T93" fmla="*/ 59 h 362"/>
                    <a:gd name="T94" fmla="*/ 2288 w 2350"/>
                    <a:gd name="T95" fmla="*/ 80 h 362"/>
                    <a:gd name="T96" fmla="*/ 2259 w 2350"/>
                    <a:gd name="T97" fmla="*/ 95 h 362"/>
                    <a:gd name="T98" fmla="*/ 347 w 2350"/>
                    <a:gd name="T99" fmla="*/ 43 h 362"/>
                    <a:gd name="T100" fmla="*/ 279 w 2350"/>
                    <a:gd name="T101" fmla="*/ 45 h 362"/>
                    <a:gd name="T102" fmla="*/ 264 w 2350"/>
                    <a:gd name="T103" fmla="*/ 38 h 362"/>
                    <a:gd name="T104" fmla="*/ 241 w 2350"/>
                    <a:gd name="T105" fmla="*/ 11 h 362"/>
                    <a:gd name="T106" fmla="*/ 283 w 2350"/>
                    <a:gd name="T107" fmla="*/ 38 h 362"/>
                    <a:gd name="T108" fmla="*/ 287 w 2350"/>
                    <a:gd name="T109" fmla="*/ 54 h 362"/>
                    <a:gd name="T110" fmla="*/ 264 w 2350"/>
                    <a:gd name="T111" fmla="*/ 55 h 362"/>
                    <a:gd name="T112" fmla="*/ 239 w 2350"/>
                    <a:gd name="T113" fmla="*/ 55 h 362"/>
                    <a:gd name="T114" fmla="*/ 225 w 2350"/>
                    <a:gd name="T115" fmla="*/ 67 h 362"/>
                    <a:gd name="T116" fmla="*/ 243 w 2350"/>
                    <a:gd name="T117" fmla="*/ 38 h 362"/>
                    <a:gd name="T118" fmla="*/ 219 w 2350"/>
                    <a:gd name="T119" fmla="*/ 26 h 362"/>
                    <a:gd name="T120" fmla="*/ 188 w 2350"/>
                    <a:gd name="T121" fmla="*/ 26 h 362"/>
                    <a:gd name="T122" fmla="*/ 221 w 2350"/>
                    <a:gd name="T123" fmla="*/ 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0" h="362">
                      <a:moveTo>
                        <a:pt x="419" y="350"/>
                      </a:moveTo>
                      <a:lnTo>
                        <a:pt x="419" y="350"/>
                      </a:lnTo>
                      <a:lnTo>
                        <a:pt x="419" y="351"/>
                      </a:lnTo>
                      <a:lnTo>
                        <a:pt x="423" y="350"/>
                      </a:lnTo>
                      <a:lnTo>
                        <a:pt x="423" y="351"/>
                      </a:lnTo>
                      <a:lnTo>
                        <a:pt x="425" y="351"/>
                      </a:lnTo>
                      <a:lnTo>
                        <a:pt x="425" y="352"/>
                      </a:lnTo>
                      <a:lnTo>
                        <a:pt x="424" y="354"/>
                      </a:lnTo>
                      <a:lnTo>
                        <a:pt x="423" y="355"/>
                      </a:lnTo>
                      <a:lnTo>
                        <a:pt x="421" y="356"/>
                      </a:lnTo>
                      <a:lnTo>
                        <a:pt x="419" y="356"/>
                      </a:lnTo>
                      <a:lnTo>
                        <a:pt x="419" y="355"/>
                      </a:lnTo>
                      <a:lnTo>
                        <a:pt x="415" y="355"/>
                      </a:lnTo>
                      <a:lnTo>
                        <a:pt x="414" y="354"/>
                      </a:lnTo>
                      <a:lnTo>
                        <a:pt x="414" y="352"/>
                      </a:lnTo>
                      <a:lnTo>
                        <a:pt x="412" y="351"/>
                      </a:lnTo>
                      <a:lnTo>
                        <a:pt x="415" y="351"/>
                      </a:lnTo>
                      <a:lnTo>
                        <a:pt x="419" y="350"/>
                      </a:lnTo>
                      <a:close/>
                      <a:moveTo>
                        <a:pt x="317" y="347"/>
                      </a:moveTo>
                      <a:lnTo>
                        <a:pt x="318" y="348"/>
                      </a:lnTo>
                      <a:lnTo>
                        <a:pt x="318" y="348"/>
                      </a:lnTo>
                      <a:lnTo>
                        <a:pt x="318" y="348"/>
                      </a:lnTo>
                      <a:lnTo>
                        <a:pt x="318" y="350"/>
                      </a:lnTo>
                      <a:lnTo>
                        <a:pt x="325" y="350"/>
                      </a:lnTo>
                      <a:lnTo>
                        <a:pt x="326" y="351"/>
                      </a:lnTo>
                      <a:lnTo>
                        <a:pt x="327" y="352"/>
                      </a:lnTo>
                      <a:lnTo>
                        <a:pt x="328" y="352"/>
                      </a:lnTo>
                      <a:lnTo>
                        <a:pt x="330" y="355"/>
                      </a:lnTo>
                      <a:lnTo>
                        <a:pt x="328" y="355"/>
                      </a:lnTo>
                      <a:lnTo>
                        <a:pt x="328" y="355"/>
                      </a:lnTo>
                      <a:lnTo>
                        <a:pt x="325" y="355"/>
                      </a:lnTo>
                      <a:lnTo>
                        <a:pt x="323" y="358"/>
                      </a:lnTo>
                      <a:lnTo>
                        <a:pt x="322" y="358"/>
                      </a:lnTo>
                      <a:lnTo>
                        <a:pt x="321" y="358"/>
                      </a:lnTo>
                      <a:lnTo>
                        <a:pt x="321" y="356"/>
                      </a:lnTo>
                      <a:lnTo>
                        <a:pt x="315" y="356"/>
                      </a:lnTo>
                      <a:lnTo>
                        <a:pt x="315" y="355"/>
                      </a:lnTo>
                      <a:lnTo>
                        <a:pt x="314" y="354"/>
                      </a:lnTo>
                      <a:lnTo>
                        <a:pt x="313" y="352"/>
                      </a:lnTo>
                      <a:lnTo>
                        <a:pt x="310" y="352"/>
                      </a:lnTo>
                      <a:lnTo>
                        <a:pt x="310" y="351"/>
                      </a:lnTo>
                      <a:lnTo>
                        <a:pt x="309" y="351"/>
                      </a:lnTo>
                      <a:lnTo>
                        <a:pt x="310" y="350"/>
                      </a:lnTo>
                      <a:lnTo>
                        <a:pt x="311" y="348"/>
                      </a:lnTo>
                      <a:lnTo>
                        <a:pt x="313" y="348"/>
                      </a:lnTo>
                      <a:lnTo>
                        <a:pt x="315" y="348"/>
                      </a:lnTo>
                      <a:lnTo>
                        <a:pt x="317" y="347"/>
                      </a:lnTo>
                      <a:close/>
                      <a:moveTo>
                        <a:pt x="1999" y="341"/>
                      </a:moveTo>
                      <a:lnTo>
                        <a:pt x="1999" y="341"/>
                      </a:lnTo>
                      <a:lnTo>
                        <a:pt x="2000" y="342"/>
                      </a:lnTo>
                      <a:lnTo>
                        <a:pt x="2001" y="346"/>
                      </a:lnTo>
                      <a:lnTo>
                        <a:pt x="2000" y="346"/>
                      </a:lnTo>
                      <a:lnTo>
                        <a:pt x="2000" y="346"/>
                      </a:lnTo>
                      <a:lnTo>
                        <a:pt x="1999" y="347"/>
                      </a:lnTo>
                      <a:lnTo>
                        <a:pt x="1999" y="347"/>
                      </a:lnTo>
                      <a:lnTo>
                        <a:pt x="1999" y="350"/>
                      </a:lnTo>
                      <a:lnTo>
                        <a:pt x="1998" y="350"/>
                      </a:lnTo>
                      <a:lnTo>
                        <a:pt x="1998" y="352"/>
                      </a:lnTo>
                      <a:lnTo>
                        <a:pt x="1996" y="352"/>
                      </a:lnTo>
                      <a:lnTo>
                        <a:pt x="1996" y="354"/>
                      </a:lnTo>
                      <a:lnTo>
                        <a:pt x="1998" y="355"/>
                      </a:lnTo>
                      <a:lnTo>
                        <a:pt x="1996" y="355"/>
                      </a:lnTo>
                      <a:lnTo>
                        <a:pt x="1996" y="355"/>
                      </a:lnTo>
                      <a:lnTo>
                        <a:pt x="1995" y="356"/>
                      </a:lnTo>
                      <a:lnTo>
                        <a:pt x="1994" y="356"/>
                      </a:lnTo>
                      <a:lnTo>
                        <a:pt x="1992" y="359"/>
                      </a:lnTo>
                      <a:lnTo>
                        <a:pt x="1990" y="360"/>
                      </a:lnTo>
                      <a:lnTo>
                        <a:pt x="1990" y="362"/>
                      </a:lnTo>
                      <a:lnTo>
                        <a:pt x="1986" y="362"/>
                      </a:lnTo>
                      <a:lnTo>
                        <a:pt x="1986" y="362"/>
                      </a:lnTo>
                      <a:lnTo>
                        <a:pt x="1986" y="362"/>
                      </a:lnTo>
                      <a:lnTo>
                        <a:pt x="1984" y="360"/>
                      </a:lnTo>
                      <a:lnTo>
                        <a:pt x="1982" y="360"/>
                      </a:lnTo>
                      <a:lnTo>
                        <a:pt x="1982" y="359"/>
                      </a:lnTo>
                      <a:lnTo>
                        <a:pt x="1981" y="359"/>
                      </a:lnTo>
                      <a:lnTo>
                        <a:pt x="1979" y="358"/>
                      </a:lnTo>
                      <a:lnTo>
                        <a:pt x="1978" y="356"/>
                      </a:lnTo>
                      <a:lnTo>
                        <a:pt x="1977" y="355"/>
                      </a:lnTo>
                      <a:lnTo>
                        <a:pt x="1977" y="352"/>
                      </a:lnTo>
                      <a:lnTo>
                        <a:pt x="1977" y="350"/>
                      </a:lnTo>
                      <a:lnTo>
                        <a:pt x="1977" y="350"/>
                      </a:lnTo>
                      <a:lnTo>
                        <a:pt x="1977" y="350"/>
                      </a:lnTo>
                      <a:lnTo>
                        <a:pt x="1978" y="348"/>
                      </a:lnTo>
                      <a:lnTo>
                        <a:pt x="1979" y="348"/>
                      </a:lnTo>
                      <a:lnTo>
                        <a:pt x="1981" y="347"/>
                      </a:lnTo>
                      <a:lnTo>
                        <a:pt x="1983" y="347"/>
                      </a:lnTo>
                      <a:lnTo>
                        <a:pt x="1983" y="346"/>
                      </a:lnTo>
                      <a:lnTo>
                        <a:pt x="1983" y="345"/>
                      </a:lnTo>
                      <a:lnTo>
                        <a:pt x="1983" y="345"/>
                      </a:lnTo>
                      <a:lnTo>
                        <a:pt x="1986" y="343"/>
                      </a:lnTo>
                      <a:lnTo>
                        <a:pt x="1987" y="343"/>
                      </a:lnTo>
                      <a:lnTo>
                        <a:pt x="1987" y="343"/>
                      </a:lnTo>
                      <a:lnTo>
                        <a:pt x="1990" y="343"/>
                      </a:lnTo>
                      <a:lnTo>
                        <a:pt x="1990" y="343"/>
                      </a:lnTo>
                      <a:lnTo>
                        <a:pt x="1992" y="342"/>
                      </a:lnTo>
                      <a:lnTo>
                        <a:pt x="1992" y="342"/>
                      </a:lnTo>
                      <a:lnTo>
                        <a:pt x="1999" y="341"/>
                      </a:lnTo>
                      <a:close/>
                      <a:moveTo>
                        <a:pt x="374" y="335"/>
                      </a:moveTo>
                      <a:lnTo>
                        <a:pt x="374" y="337"/>
                      </a:lnTo>
                      <a:lnTo>
                        <a:pt x="374" y="337"/>
                      </a:lnTo>
                      <a:lnTo>
                        <a:pt x="380" y="337"/>
                      </a:lnTo>
                      <a:lnTo>
                        <a:pt x="381" y="338"/>
                      </a:lnTo>
                      <a:lnTo>
                        <a:pt x="383" y="338"/>
                      </a:lnTo>
                      <a:lnTo>
                        <a:pt x="385" y="339"/>
                      </a:lnTo>
                      <a:lnTo>
                        <a:pt x="386" y="339"/>
                      </a:lnTo>
                      <a:lnTo>
                        <a:pt x="386" y="341"/>
                      </a:lnTo>
                      <a:lnTo>
                        <a:pt x="386" y="341"/>
                      </a:lnTo>
                      <a:lnTo>
                        <a:pt x="387" y="341"/>
                      </a:lnTo>
                      <a:lnTo>
                        <a:pt x="387" y="342"/>
                      </a:lnTo>
                      <a:lnTo>
                        <a:pt x="389" y="342"/>
                      </a:lnTo>
                      <a:lnTo>
                        <a:pt x="390" y="343"/>
                      </a:lnTo>
                      <a:lnTo>
                        <a:pt x="390" y="343"/>
                      </a:lnTo>
                      <a:lnTo>
                        <a:pt x="393" y="343"/>
                      </a:lnTo>
                      <a:lnTo>
                        <a:pt x="395" y="343"/>
                      </a:lnTo>
                      <a:lnTo>
                        <a:pt x="397" y="343"/>
                      </a:lnTo>
                      <a:lnTo>
                        <a:pt x="398" y="345"/>
                      </a:lnTo>
                      <a:lnTo>
                        <a:pt x="399" y="346"/>
                      </a:lnTo>
                      <a:lnTo>
                        <a:pt x="400" y="347"/>
                      </a:lnTo>
                      <a:lnTo>
                        <a:pt x="400" y="350"/>
                      </a:lnTo>
                      <a:lnTo>
                        <a:pt x="399" y="350"/>
                      </a:lnTo>
                      <a:lnTo>
                        <a:pt x="397" y="350"/>
                      </a:lnTo>
                      <a:lnTo>
                        <a:pt x="397" y="350"/>
                      </a:lnTo>
                      <a:lnTo>
                        <a:pt x="395" y="350"/>
                      </a:lnTo>
                      <a:lnTo>
                        <a:pt x="395" y="350"/>
                      </a:lnTo>
                      <a:lnTo>
                        <a:pt x="387" y="350"/>
                      </a:lnTo>
                      <a:lnTo>
                        <a:pt x="387" y="351"/>
                      </a:lnTo>
                      <a:lnTo>
                        <a:pt x="387" y="351"/>
                      </a:lnTo>
                      <a:lnTo>
                        <a:pt x="386" y="352"/>
                      </a:lnTo>
                      <a:lnTo>
                        <a:pt x="385" y="352"/>
                      </a:lnTo>
                      <a:lnTo>
                        <a:pt x="381" y="352"/>
                      </a:lnTo>
                      <a:lnTo>
                        <a:pt x="378" y="351"/>
                      </a:lnTo>
                      <a:lnTo>
                        <a:pt x="376" y="350"/>
                      </a:lnTo>
                      <a:lnTo>
                        <a:pt x="376" y="350"/>
                      </a:lnTo>
                      <a:lnTo>
                        <a:pt x="377" y="350"/>
                      </a:lnTo>
                      <a:lnTo>
                        <a:pt x="377" y="354"/>
                      </a:lnTo>
                      <a:lnTo>
                        <a:pt x="377" y="354"/>
                      </a:lnTo>
                      <a:lnTo>
                        <a:pt x="376" y="355"/>
                      </a:lnTo>
                      <a:lnTo>
                        <a:pt x="376" y="356"/>
                      </a:lnTo>
                      <a:lnTo>
                        <a:pt x="373" y="356"/>
                      </a:lnTo>
                      <a:lnTo>
                        <a:pt x="373" y="356"/>
                      </a:lnTo>
                      <a:lnTo>
                        <a:pt x="373" y="356"/>
                      </a:lnTo>
                      <a:lnTo>
                        <a:pt x="373" y="356"/>
                      </a:lnTo>
                      <a:lnTo>
                        <a:pt x="372" y="356"/>
                      </a:lnTo>
                      <a:lnTo>
                        <a:pt x="372" y="355"/>
                      </a:lnTo>
                      <a:lnTo>
                        <a:pt x="372" y="355"/>
                      </a:lnTo>
                      <a:lnTo>
                        <a:pt x="372" y="355"/>
                      </a:lnTo>
                      <a:lnTo>
                        <a:pt x="372" y="355"/>
                      </a:lnTo>
                      <a:lnTo>
                        <a:pt x="370" y="354"/>
                      </a:lnTo>
                      <a:lnTo>
                        <a:pt x="370" y="352"/>
                      </a:lnTo>
                      <a:lnTo>
                        <a:pt x="356" y="352"/>
                      </a:lnTo>
                      <a:lnTo>
                        <a:pt x="355" y="352"/>
                      </a:lnTo>
                      <a:lnTo>
                        <a:pt x="353" y="352"/>
                      </a:lnTo>
                      <a:lnTo>
                        <a:pt x="351" y="354"/>
                      </a:lnTo>
                      <a:lnTo>
                        <a:pt x="348" y="352"/>
                      </a:lnTo>
                      <a:lnTo>
                        <a:pt x="348" y="352"/>
                      </a:lnTo>
                      <a:lnTo>
                        <a:pt x="347" y="352"/>
                      </a:lnTo>
                      <a:lnTo>
                        <a:pt x="345" y="351"/>
                      </a:lnTo>
                      <a:lnTo>
                        <a:pt x="345" y="350"/>
                      </a:lnTo>
                      <a:lnTo>
                        <a:pt x="345" y="348"/>
                      </a:lnTo>
                      <a:lnTo>
                        <a:pt x="348" y="347"/>
                      </a:lnTo>
                      <a:lnTo>
                        <a:pt x="348" y="347"/>
                      </a:lnTo>
                      <a:lnTo>
                        <a:pt x="348" y="347"/>
                      </a:lnTo>
                      <a:lnTo>
                        <a:pt x="348" y="347"/>
                      </a:lnTo>
                      <a:lnTo>
                        <a:pt x="351" y="347"/>
                      </a:lnTo>
                      <a:lnTo>
                        <a:pt x="352" y="348"/>
                      </a:lnTo>
                      <a:lnTo>
                        <a:pt x="355" y="348"/>
                      </a:lnTo>
                      <a:lnTo>
                        <a:pt x="355" y="348"/>
                      </a:lnTo>
                      <a:lnTo>
                        <a:pt x="360" y="348"/>
                      </a:lnTo>
                      <a:lnTo>
                        <a:pt x="360" y="350"/>
                      </a:lnTo>
                      <a:lnTo>
                        <a:pt x="361" y="350"/>
                      </a:lnTo>
                      <a:lnTo>
                        <a:pt x="361" y="350"/>
                      </a:lnTo>
                      <a:lnTo>
                        <a:pt x="364" y="351"/>
                      </a:lnTo>
                      <a:lnTo>
                        <a:pt x="364" y="350"/>
                      </a:lnTo>
                      <a:lnTo>
                        <a:pt x="365" y="350"/>
                      </a:lnTo>
                      <a:lnTo>
                        <a:pt x="365" y="347"/>
                      </a:lnTo>
                      <a:lnTo>
                        <a:pt x="364" y="347"/>
                      </a:lnTo>
                      <a:lnTo>
                        <a:pt x="364" y="346"/>
                      </a:lnTo>
                      <a:lnTo>
                        <a:pt x="363" y="346"/>
                      </a:lnTo>
                      <a:lnTo>
                        <a:pt x="363" y="345"/>
                      </a:lnTo>
                      <a:lnTo>
                        <a:pt x="361" y="345"/>
                      </a:lnTo>
                      <a:lnTo>
                        <a:pt x="361" y="342"/>
                      </a:lnTo>
                      <a:lnTo>
                        <a:pt x="361" y="341"/>
                      </a:lnTo>
                      <a:lnTo>
                        <a:pt x="363" y="339"/>
                      </a:lnTo>
                      <a:lnTo>
                        <a:pt x="361" y="339"/>
                      </a:lnTo>
                      <a:lnTo>
                        <a:pt x="360" y="338"/>
                      </a:lnTo>
                      <a:lnTo>
                        <a:pt x="359" y="337"/>
                      </a:lnTo>
                      <a:lnTo>
                        <a:pt x="357" y="337"/>
                      </a:lnTo>
                      <a:lnTo>
                        <a:pt x="363" y="337"/>
                      </a:lnTo>
                      <a:lnTo>
                        <a:pt x="364" y="337"/>
                      </a:lnTo>
                      <a:lnTo>
                        <a:pt x="365" y="338"/>
                      </a:lnTo>
                      <a:lnTo>
                        <a:pt x="365" y="338"/>
                      </a:lnTo>
                      <a:lnTo>
                        <a:pt x="365" y="338"/>
                      </a:lnTo>
                      <a:lnTo>
                        <a:pt x="366" y="338"/>
                      </a:lnTo>
                      <a:lnTo>
                        <a:pt x="368" y="338"/>
                      </a:lnTo>
                      <a:lnTo>
                        <a:pt x="369" y="338"/>
                      </a:lnTo>
                      <a:lnTo>
                        <a:pt x="370" y="338"/>
                      </a:lnTo>
                      <a:lnTo>
                        <a:pt x="370" y="338"/>
                      </a:lnTo>
                      <a:lnTo>
                        <a:pt x="372" y="338"/>
                      </a:lnTo>
                      <a:lnTo>
                        <a:pt x="373" y="337"/>
                      </a:lnTo>
                      <a:lnTo>
                        <a:pt x="373" y="337"/>
                      </a:lnTo>
                      <a:lnTo>
                        <a:pt x="374" y="335"/>
                      </a:lnTo>
                      <a:close/>
                      <a:moveTo>
                        <a:pt x="355" y="322"/>
                      </a:moveTo>
                      <a:lnTo>
                        <a:pt x="356" y="322"/>
                      </a:lnTo>
                      <a:lnTo>
                        <a:pt x="356" y="322"/>
                      </a:lnTo>
                      <a:lnTo>
                        <a:pt x="355" y="322"/>
                      </a:lnTo>
                      <a:lnTo>
                        <a:pt x="355" y="322"/>
                      </a:lnTo>
                      <a:lnTo>
                        <a:pt x="355" y="322"/>
                      </a:lnTo>
                      <a:close/>
                      <a:moveTo>
                        <a:pt x="271" y="311"/>
                      </a:moveTo>
                      <a:lnTo>
                        <a:pt x="275" y="312"/>
                      </a:lnTo>
                      <a:lnTo>
                        <a:pt x="273" y="317"/>
                      </a:lnTo>
                      <a:lnTo>
                        <a:pt x="272" y="317"/>
                      </a:lnTo>
                      <a:lnTo>
                        <a:pt x="271" y="317"/>
                      </a:lnTo>
                      <a:lnTo>
                        <a:pt x="268" y="318"/>
                      </a:lnTo>
                      <a:lnTo>
                        <a:pt x="268" y="318"/>
                      </a:lnTo>
                      <a:lnTo>
                        <a:pt x="268" y="317"/>
                      </a:lnTo>
                      <a:lnTo>
                        <a:pt x="270" y="317"/>
                      </a:lnTo>
                      <a:lnTo>
                        <a:pt x="271" y="316"/>
                      </a:lnTo>
                      <a:lnTo>
                        <a:pt x="271" y="313"/>
                      </a:lnTo>
                      <a:lnTo>
                        <a:pt x="270" y="313"/>
                      </a:lnTo>
                      <a:lnTo>
                        <a:pt x="270" y="312"/>
                      </a:lnTo>
                      <a:lnTo>
                        <a:pt x="271" y="311"/>
                      </a:lnTo>
                      <a:close/>
                      <a:moveTo>
                        <a:pt x="271" y="299"/>
                      </a:moveTo>
                      <a:lnTo>
                        <a:pt x="275" y="300"/>
                      </a:lnTo>
                      <a:lnTo>
                        <a:pt x="275" y="300"/>
                      </a:lnTo>
                      <a:lnTo>
                        <a:pt x="275" y="299"/>
                      </a:lnTo>
                      <a:lnTo>
                        <a:pt x="280" y="299"/>
                      </a:lnTo>
                      <a:lnTo>
                        <a:pt x="281" y="301"/>
                      </a:lnTo>
                      <a:lnTo>
                        <a:pt x="283" y="301"/>
                      </a:lnTo>
                      <a:lnTo>
                        <a:pt x="283" y="301"/>
                      </a:lnTo>
                      <a:lnTo>
                        <a:pt x="284" y="300"/>
                      </a:lnTo>
                      <a:lnTo>
                        <a:pt x="284" y="300"/>
                      </a:lnTo>
                      <a:lnTo>
                        <a:pt x="289" y="300"/>
                      </a:lnTo>
                      <a:lnTo>
                        <a:pt x="289" y="301"/>
                      </a:lnTo>
                      <a:lnTo>
                        <a:pt x="293" y="300"/>
                      </a:lnTo>
                      <a:lnTo>
                        <a:pt x="294" y="303"/>
                      </a:lnTo>
                      <a:lnTo>
                        <a:pt x="296" y="303"/>
                      </a:lnTo>
                      <a:lnTo>
                        <a:pt x="297" y="303"/>
                      </a:lnTo>
                      <a:lnTo>
                        <a:pt x="297" y="303"/>
                      </a:lnTo>
                      <a:lnTo>
                        <a:pt x="298" y="303"/>
                      </a:lnTo>
                      <a:lnTo>
                        <a:pt x="298" y="303"/>
                      </a:lnTo>
                      <a:lnTo>
                        <a:pt x="300" y="304"/>
                      </a:lnTo>
                      <a:lnTo>
                        <a:pt x="301" y="304"/>
                      </a:lnTo>
                      <a:lnTo>
                        <a:pt x="301" y="308"/>
                      </a:lnTo>
                      <a:lnTo>
                        <a:pt x="304" y="308"/>
                      </a:lnTo>
                      <a:lnTo>
                        <a:pt x="304" y="309"/>
                      </a:lnTo>
                      <a:lnTo>
                        <a:pt x="306" y="309"/>
                      </a:lnTo>
                      <a:lnTo>
                        <a:pt x="306" y="311"/>
                      </a:lnTo>
                      <a:lnTo>
                        <a:pt x="311" y="311"/>
                      </a:lnTo>
                      <a:lnTo>
                        <a:pt x="311" y="311"/>
                      </a:lnTo>
                      <a:lnTo>
                        <a:pt x="313" y="311"/>
                      </a:lnTo>
                      <a:lnTo>
                        <a:pt x="313" y="312"/>
                      </a:lnTo>
                      <a:lnTo>
                        <a:pt x="314" y="312"/>
                      </a:lnTo>
                      <a:lnTo>
                        <a:pt x="315" y="312"/>
                      </a:lnTo>
                      <a:lnTo>
                        <a:pt x="315" y="313"/>
                      </a:lnTo>
                      <a:lnTo>
                        <a:pt x="319" y="313"/>
                      </a:lnTo>
                      <a:lnTo>
                        <a:pt x="321" y="316"/>
                      </a:lnTo>
                      <a:lnTo>
                        <a:pt x="322" y="318"/>
                      </a:lnTo>
                      <a:lnTo>
                        <a:pt x="325" y="317"/>
                      </a:lnTo>
                      <a:lnTo>
                        <a:pt x="325" y="320"/>
                      </a:lnTo>
                      <a:lnTo>
                        <a:pt x="326" y="320"/>
                      </a:lnTo>
                      <a:lnTo>
                        <a:pt x="326" y="320"/>
                      </a:lnTo>
                      <a:lnTo>
                        <a:pt x="326" y="321"/>
                      </a:lnTo>
                      <a:lnTo>
                        <a:pt x="326" y="321"/>
                      </a:lnTo>
                      <a:lnTo>
                        <a:pt x="327" y="321"/>
                      </a:lnTo>
                      <a:lnTo>
                        <a:pt x="328" y="322"/>
                      </a:lnTo>
                      <a:lnTo>
                        <a:pt x="328" y="322"/>
                      </a:lnTo>
                      <a:lnTo>
                        <a:pt x="331" y="321"/>
                      </a:lnTo>
                      <a:lnTo>
                        <a:pt x="332" y="321"/>
                      </a:lnTo>
                      <a:lnTo>
                        <a:pt x="332" y="321"/>
                      </a:lnTo>
                      <a:lnTo>
                        <a:pt x="332" y="322"/>
                      </a:lnTo>
                      <a:lnTo>
                        <a:pt x="335" y="322"/>
                      </a:lnTo>
                      <a:lnTo>
                        <a:pt x="335" y="325"/>
                      </a:lnTo>
                      <a:lnTo>
                        <a:pt x="334" y="326"/>
                      </a:lnTo>
                      <a:lnTo>
                        <a:pt x="336" y="326"/>
                      </a:lnTo>
                      <a:lnTo>
                        <a:pt x="338" y="328"/>
                      </a:lnTo>
                      <a:lnTo>
                        <a:pt x="339" y="328"/>
                      </a:lnTo>
                      <a:lnTo>
                        <a:pt x="340" y="328"/>
                      </a:lnTo>
                      <a:lnTo>
                        <a:pt x="340" y="328"/>
                      </a:lnTo>
                      <a:lnTo>
                        <a:pt x="343" y="328"/>
                      </a:lnTo>
                      <a:lnTo>
                        <a:pt x="344" y="328"/>
                      </a:lnTo>
                      <a:lnTo>
                        <a:pt x="345" y="329"/>
                      </a:lnTo>
                      <a:lnTo>
                        <a:pt x="345" y="329"/>
                      </a:lnTo>
                      <a:lnTo>
                        <a:pt x="347" y="330"/>
                      </a:lnTo>
                      <a:lnTo>
                        <a:pt x="347" y="331"/>
                      </a:lnTo>
                      <a:lnTo>
                        <a:pt x="345" y="331"/>
                      </a:lnTo>
                      <a:lnTo>
                        <a:pt x="345" y="333"/>
                      </a:lnTo>
                      <a:lnTo>
                        <a:pt x="344" y="333"/>
                      </a:lnTo>
                      <a:lnTo>
                        <a:pt x="343" y="333"/>
                      </a:lnTo>
                      <a:lnTo>
                        <a:pt x="343" y="334"/>
                      </a:lnTo>
                      <a:lnTo>
                        <a:pt x="342" y="334"/>
                      </a:lnTo>
                      <a:lnTo>
                        <a:pt x="342" y="334"/>
                      </a:lnTo>
                      <a:lnTo>
                        <a:pt x="340" y="334"/>
                      </a:lnTo>
                      <a:lnTo>
                        <a:pt x="336" y="334"/>
                      </a:lnTo>
                      <a:lnTo>
                        <a:pt x="332" y="334"/>
                      </a:lnTo>
                      <a:lnTo>
                        <a:pt x="330" y="334"/>
                      </a:lnTo>
                      <a:lnTo>
                        <a:pt x="330" y="335"/>
                      </a:lnTo>
                      <a:lnTo>
                        <a:pt x="317" y="337"/>
                      </a:lnTo>
                      <a:lnTo>
                        <a:pt x="317" y="334"/>
                      </a:lnTo>
                      <a:lnTo>
                        <a:pt x="318" y="333"/>
                      </a:lnTo>
                      <a:lnTo>
                        <a:pt x="318" y="333"/>
                      </a:lnTo>
                      <a:lnTo>
                        <a:pt x="319" y="333"/>
                      </a:lnTo>
                      <a:lnTo>
                        <a:pt x="321" y="329"/>
                      </a:lnTo>
                      <a:lnTo>
                        <a:pt x="314" y="326"/>
                      </a:lnTo>
                      <a:lnTo>
                        <a:pt x="314" y="326"/>
                      </a:lnTo>
                      <a:lnTo>
                        <a:pt x="311" y="325"/>
                      </a:lnTo>
                      <a:lnTo>
                        <a:pt x="310" y="322"/>
                      </a:lnTo>
                      <a:lnTo>
                        <a:pt x="309" y="321"/>
                      </a:lnTo>
                      <a:lnTo>
                        <a:pt x="309" y="317"/>
                      </a:lnTo>
                      <a:lnTo>
                        <a:pt x="300" y="317"/>
                      </a:lnTo>
                      <a:lnTo>
                        <a:pt x="298" y="314"/>
                      </a:lnTo>
                      <a:lnTo>
                        <a:pt x="296" y="314"/>
                      </a:lnTo>
                      <a:lnTo>
                        <a:pt x="296" y="314"/>
                      </a:lnTo>
                      <a:lnTo>
                        <a:pt x="293" y="313"/>
                      </a:lnTo>
                      <a:lnTo>
                        <a:pt x="293" y="312"/>
                      </a:lnTo>
                      <a:lnTo>
                        <a:pt x="293" y="311"/>
                      </a:lnTo>
                      <a:lnTo>
                        <a:pt x="292" y="311"/>
                      </a:lnTo>
                      <a:lnTo>
                        <a:pt x="289" y="311"/>
                      </a:lnTo>
                      <a:lnTo>
                        <a:pt x="289" y="309"/>
                      </a:lnTo>
                      <a:lnTo>
                        <a:pt x="288" y="309"/>
                      </a:lnTo>
                      <a:lnTo>
                        <a:pt x="288" y="308"/>
                      </a:lnTo>
                      <a:lnTo>
                        <a:pt x="284" y="308"/>
                      </a:lnTo>
                      <a:lnTo>
                        <a:pt x="284" y="308"/>
                      </a:lnTo>
                      <a:lnTo>
                        <a:pt x="280" y="307"/>
                      </a:lnTo>
                      <a:lnTo>
                        <a:pt x="280" y="304"/>
                      </a:lnTo>
                      <a:lnTo>
                        <a:pt x="277" y="304"/>
                      </a:lnTo>
                      <a:lnTo>
                        <a:pt x="275" y="303"/>
                      </a:lnTo>
                      <a:lnTo>
                        <a:pt x="272" y="303"/>
                      </a:lnTo>
                      <a:lnTo>
                        <a:pt x="271" y="305"/>
                      </a:lnTo>
                      <a:lnTo>
                        <a:pt x="270" y="305"/>
                      </a:lnTo>
                      <a:lnTo>
                        <a:pt x="268" y="305"/>
                      </a:lnTo>
                      <a:lnTo>
                        <a:pt x="267" y="307"/>
                      </a:lnTo>
                      <a:lnTo>
                        <a:pt x="266" y="308"/>
                      </a:lnTo>
                      <a:lnTo>
                        <a:pt x="266" y="309"/>
                      </a:lnTo>
                      <a:lnTo>
                        <a:pt x="264" y="309"/>
                      </a:lnTo>
                      <a:lnTo>
                        <a:pt x="263" y="309"/>
                      </a:lnTo>
                      <a:lnTo>
                        <a:pt x="263" y="312"/>
                      </a:lnTo>
                      <a:lnTo>
                        <a:pt x="256" y="313"/>
                      </a:lnTo>
                      <a:lnTo>
                        <a:pt x="256" y="312"/>
                      </a:lnTo>
                      <a:lnTo>
                        <a:pt x="256" y="311"/>
                      </a:lnTo>
                      <a:lnTo>
                        <a:pt x="256" y="311"/>
                      </a:lnTo>
                      <a:lnTo>
                        <a:pt x="256" y="311"/>
                      </a:lnTo>
                      <a:lnTo>
                        <a:pt x="259" y="311"/>
                      </a:lnTo>
                      <a:lnTo>
                        <a:pt x="258" y="308"/>
                      </a:lnTo>
                      <a:lnTo>
                        <a:pt x="260" y="305"/>
                      </a:lnTo>
                      <a:lnTo>
                        <a:pt x="262" y="304"/>
                      </a:lnTo>
                      <a:lnTo>
                        <a:pt x="262" y="303"/>
                      </a:lnTo>
                      <a:lnTo>
                        <a:pt x="264" y="303"/>
                      </a:lnTo>
                      <a:lnTo>
                        <a:pt x="264" y="303"/>
                      </a:lnTo>
                      <a:lnTo>
                        <a:pt x="266" y="301"/>
                      </a:lnTo>
                      <a:lnTo>
                        <a:pt x="267" y="300"/>
                      </a:lnTo>
                      <a:lnTo>
                        <a:pt x="270" y="300"/>
                      </a:lnTo>
                      <a:lnTo>
                        <a:pt x="270" y="300"/>
                      </a:lnTo>
                      <a:lnTo>
                        <a:pt x="271" y="300"/>
                      </a:lnTo>
                      <a:lnTo>
                        <a:pt x="271" y="299"/>
                      </a:lnTo>
                      <a:close/>
                      <a:moveTo>
                        <a:pt x="310" y="283"/>
                      </a:moveTo>
                      <a:lnTo>
                        <a:pt x="313" y="283"/>
                      </a:lnTo>
                      <a:lnTo>
                        <a:pt x="313" y="283"/>
                      </a:lnTo>
                      <a:lnTo>
                        <a:pt x="313" y="284"/>
                      </a:lnTo>
                      <a:lnTo>
                        <a:pt x="314" y="286"/>
                      </a:lnTo>
                      <a:lnTo>
                        <a:pt x="314" y="286"/>
                      </a:lnTo>
                      <a:lnTo>
                        <a:pt x="314" y="288"/>
                      </a:lnTo>
                      <a:lnTo>
                        <a:pt x="314" y="288"/>
                      </a:lnTo>
                      <a:lnTo>
                        <a:pt x="311" y="288"/>
                      </a:lnTo>
                      <a:lnTo>
                        <a:pt x="310" y="287"/>
                      </a:lnTo>
                      <a:lnTo>
                        <a:pt x="308" y="287"/>
                      </a:lnTo>
                      <a:lnTo>
                        <a:pt x="309" y="286"/>
                      </a:lnTo>
                      <a:lnTo>
                        <a:pt x="309" y="284"/>
                      </a:lnTo>
                      <a:lnTo>
                        <a:pt x="310" y="283"/>
                      </a:lnTo>
                      <a:close/>
                      <a:moveTo>
                        <a:pt x="2093" y="279"/>
                      </a:moveTo>
                      <a:lnTo>
                        <a:pt x="2096" y="279"/>
                      </a:lnTo>
                      <a:lnTo>
                        <a:pt x="2097" y="282"/>
                      </a:lnTo>
                      <a:lnTo>
                        <a:pt x="2098" y="283"/>
                      </a:lnTo>
                      <a:lnTo>
                        <a:pt x="2096" y="288"/>
                      </a:lnTo>
                      <a:lnTo>
                        <a:pt x="2094" y="294"/>
                      </a:lnTo>
                      <a:lnTo>
                        <a:pt x="2093" y="299"/>
                      </a:lnTo>
                      <a:lnTo>
                        <a:pt x="2093" y="303"/>
                      </a:lnTo>
                      <a:lnTo>
                        <a:pt x="2092" y="303"/>
                      </a:lnTo>
                      <a:lnTo>
                        <a:pt x="2092" y="305"/>
                      </a:lnTo>
                      <a:lnTo>
                        <a:pt x="2092" y="305"/>
                      </a:lnTo>
                      <a:lnTo>
                        <a:pt x="2092" y="308"/>
                      </a:lnTo>
                      <a:lnTo>
                        <a:pt x="2088" y="311"/>
                      </a:lnTo>
                      <a:lnTo>
                        <a:pt x="2088" y="312"/>
                      </a:lnTo>
                      <a:lnTo>
                        <a:pt x="2088" y="312"/>
                      </a:lnTo>
                      <a:lnTo>
                        <a:pt x="2087" y="314"/>
                      </a:lnTo>
                      <a:lnTo>
                        <a:pt x="2085" y="313"/>
                      </a:lnTo>
                      <a:lnTo>
                        <a:pt x="2084" y="312"/>
                      </a:lnTo>
                      <a:lnTo>
                        <a:pt x="2083" y="311"/>
                      </a:lnTo>
                      <a:lnTo>
                        <a:pt x="2081" y="309"/>
                      </a:lnTo>
                      <a:lnTo>
                        <a:pt x="2080" y="301"/>
                      </a:lnTo>
                      <a:lnTo>
                        <a:pt x="2081" y="300"/>
                      </a:lnTo>
                      <a:lnTo>
                        <a:pt x="2081" y="297"/>
                      </a:lnTo>
                      <a:lnTo>
                        <a:pt x="2084" y="296"/>
                      </a:lnTo>
                      <a:lnTo>
                        <a:pt x="2084" y="295"/>
                      </a:lnTo>
                      <a:lnTo>
                        <a:pt x="2085" y="295"/>
                      </a:lnTo>
                      <a:lnTo>
                        <a:pt x="2084" y="295"/>
                      </a:lnTo>
                      <a:lnTo>
                        <a:pt x="2085" y="291"/>
                      </a:lnTo>
                      <a:lnTo>
                        <a:pt x="2085" y="291"/>
                      </a:lnTo>
                      <a:lnTo>
                        <a:pt x="2085" y="290"/>
                      </a:lnTo>
                      <a:lnTo>
                        <a:pt x="2089" y="287"/>
                      </a:lnTo>
                      <a:lnTo>
                        <a:pt x="2089" y="286"/>
                      </a:lnTo>
                      <a:lnTo>
                        <a:pt x="2089" y="286"/>
                      </a:lnTo>
                      <a:lnTo>
                        <a:pt x="2089" y="284"/>
                      </a:lnTo>
                      <a:lnTo>
                        <a:pt x="2091" y="284"/>
                      </a:lnTo>
                      <a:lnTo>
                        <a:pt x="2091" y="283"/>
                      </a:lnTo>
                      <a:lnTo>
                        <a:pt x="2091" y="282"/>
                      </a:lnTo>
                      <a:lnTo>
                        <a:pt x="2092" y="280"/>
                      </a:lnTo>
                      <a:lnTo>
                        <a:pt x="2093" y="280"/>
                      </a:lnTo>
                      <a:lnTo>
                        <a:pt x="2093" y="279"/>
                      </a:lnTo>
                      <a:close/>
                      <a:moveTo>
                        <a:pt x="2152" y="262"/>
                      </a:moveTo>
                      <a:lnTo>
                        <a:pt x="2152" y="263"/>
                      </a:lnTo>
                      <a:lnTo>
                        <a:pt x="2152" y="263"/>
                      </a:lnTo>
                      <a:lnTo>
                        <a:pt x="2152" y="263"/>
                      </a:lnTo>
                      <a:lnTo>
                        <a:pt x="2151" y="265"/>
                      </a:lnTo>
                      <a:lnTo>
                        <a:pt x="2149" y="265"/>
                      </a:lnTo>
                      <a:lnTo>
                        <a:pt x="2149" y="266"/>
                      </a:lnTo>
                      <a:lnTo>
                        <a:pt x="2148" y="266"/>
                      </a:lnTo>
                      <a:lnTo>
                        <a:pt x="2148" y="265"/>
                      </a:lnTo>
                      <a:lnTo>
                        <a:pt x="2148" y="265"/>
                      </a:lnTo>
                      <a:lnTo>
                        <a:pt x="2148" y="263"/>
                      </a:lnTo>
                      <a:lnTo>
                        <a:pt x="2148" y="263"/>
                      </a:lnTo>
                      <a:lnTo>
                        <a:pt x="2152" y="262"/>
                      </a:lnTo>
                      <a:close/>
                      <a:moveTo>
                        <a:pt x="2142" y="261"/>
                      </a:moveTo>
                      <a:lnTo>
                        <a:pt x="2143" y="261"/>
                      </a:lnTo>
                      <a:lnTo>
                        <a:pt x="2143" y="263"/>
                      </a:lnTo>
                      <a:lnTo>
                        <a:pt x="2143" y="263"/>
                      </a:lnTo>
                      <a:lnTo>
                        <a:pt x="2143" y="262"/>
                      </a:lnTo>
                      <a:lnTo>
                        <a:pt x="2142" y="262"/>
                      </a:lnTo>
                      <a:lnTo>
                        <a:pt x="2142" y="261"/>
                      </a:lnTo>
                      <a:close/>
                      <a:moveTo>
                        <a:pt x="869" y="249"/>
                      </a:moveTo>
                      <a:lnTo>
                        <a:pt x="872" y="249"/>
                      </a:lnTo>
                      <a:lnTo>
                        <a:pt x="872" y="250"/>
                      </a:lnTo>
                      <a:lnTo>
                        <a:pt x="873" y="250"/>
                      </a:lnTo>
                      <a:lnTo>
                        <a:pt x="872" y="253"/>
                      </a:lnTo>
                      <a:lnTo>
                        <a:pt x="869" y="253"/>
                      </a:lnTo>
                      <a:lnTo>
                        <a:pt x="869" y="252"/>
                      </a:lnTo>
                      <a:lnTo>
                        <a:pt x="869" y="252"/>
                      </a:lnTo>
                      <a:lnTo>
                        <a:pt x="869" y="249"/>
                      </a:lnTo>
                      <a:close/>
                      <a:moveTo>
                        <a:pt x="2160" y="246"/>
                      </a:moveTo>
                      <a:lnTo>
                        <a:pt x="2161" y="246"/>
                      </a:lnTo>
                      <a:lnTo>
                        <a:pt x="2161" y="246"/>
                      </a:lnTo>
                      <a:lnTo>
                        <a:pt x="2160" y="246"/>
                      </a:lnTo>
                      <a:lnTo>
                        <a:pt x="2160" y="246"/>
                      </a:lnTo>
                      <a:lnTo>
                        <a:pt x="2160" y="246"/>
                      </a:lnTo>
                      <a:close/>
                      <a:moveTo>
                        <a:pt x="865" y="246"/>
                      </a:moveTo>
                      <a:lnTo>
                        <a:pt x="865" y="246"/>
                      </a:lnTo>
                      <a:lnTo>
                        <a:pt x="864" y="246"/>
                      </a:lnTo>
                      <a:lnTo>
                        <a:pt x="863" y="248"/>
                      </a:lnTo>
                      <a:lnTo>
                        <a:pt x="861" y="248"/>
                      </a:lnTo>
                      <a:lnTo>
                        <a:pt x="861" y="249"/>
                      </a:lnTo>
                      <a:lnTo>
                        <a:pt x="861" y="250"/>
                      </a:lnTo>
                      <a:lnTo>
                        <a:pt x="860" y="250"/>
                      </a:lnTo>
                      <a:lnTo>
                        <a:pt x="860" y="250"/>
                      </a:lnTo>
                      <a:lnTo>
                        <a:pt x="860" y="250"/>
                      </a:lnTo>
                      <a:lnTo>
                        <a:pt x="859" y="250"/>
                      </a:lnTo>
                      <a:lnTo>
                        <a:pt x="859" y="248"/>
                      </a:lnTo>
                      <a:lnTo>
                        <a:pt x="861" y="248"/>
                      </a:lnTo>
                      <a:lnTo>
                        <a:pt x="863" y="246"/>
                      </a:lnTo>
                      <a:lnTo>
                        <a:pt x="865" y="246"/>
                      </a:lnTo>
                      <a:close/>
                      <a:moveTo>
                        <a:pt x="885" y="245"/>
                      </a:moveTo>
                      <a:lnTo>
                        <a:pt x="886" y="245"/>
                      </a:lnTo>
                      <a:lnTo>
                        <a:pt x="886" y="245"/>
                      </a:lnTo>
                      <a:lnTo>
                        <a:pt x="886" y="245"/>
                      </a:lnTo>
                      <a:lnTo>
                        <a:pt x="886" y="249"/>
                      </a:lnTo>
                      <a:lnTo>
                        <a:pt x="886" y="249"/>
                      </a:lnTo>
                      <a:lnTo>
                        <a:pt x="886" y="249"/>
                      </a:lnTo>
                      <a:lnTo>
                        <a:pt x="885" y="250"/>
                      </a:lnTo>
                      <a:lnTo>
                        <a:pt x="884" y="250"/>
                      </a:lnTo>
                      <a:lnTo>
                        <a:pt x="882" y="250"/>
                      </a:lnTo>
                      <a:lnTo>
                        <a:pt x="882" y="250"/>
                      </a:lnTo>
                      <a:lnTo>
                        <a:pt x="884" y="249"/>
                      </a:lnTo>
                      <a:lnTo>
                        <a:pt x="885" y="248"/>
                      </a:lnTo>
                      <a:lnTo>
                        <a:pt x="885" y="245"/>
                      </a:lnTo>
                      <a:close/>
                      <a:moveTo>
                        <a:pt x="855" y="244"/>
                      </a:moveTo>
                      <a:lnTo>
                        <a:pt x="855" y="244"/>
                      </a:lnTo>
                      <a:lnTo>
                        <a:pt x="855" y="244"/>
                      </a:lnTo>
                      <a:lnTo>
                        <a:pt x="855" y="245"/>
                      </a:lnTo>
                      <a:lnTo>
                        <a:pt x="855" y="245"/>
                      </a:lnTo>
                      <a:lnTo>
                        <a:pt x="855" y="244"/>
                      </a:lnTo>
                      <a:close/>
                      <a:moveTo>
                        <a:pt x="887" y="241"/>
                      </a:moveTo>
                      <a:lnTo>
                        <a:pt x="889" y="241"/>
                      </a:lnTo>
                      <a:lnTo>
                        <a:pt x="889" y="242"/>
                      </a:lnTo>
                      <a:lnTo>
                        <a:pt x="887" y="242"/>
                      </a:lnTo>
                      <a:lnTo>
                        <a:pt x="887" y="241"/>
                      </a:lnTo>
                      <a:close/>
                      <a:moveTo>
                        <a:pt x="204" y="231"/>
                      </a:moveTo>
                      <a:lnTo>
                        <a:pt x="205" y="231"/>
                      </a:lnTo>
                      <a:lnTo>
                        <a:pt x="205" y="232"/>
                      </a:lnTo>
                      <a:lnTo>
                        <a:pt x="207" y="232"/>
                      </a:lnTo>
                      <a:lnTo>
                        <a:pt x="207" y="235"/>
                      </a:lnTo>
                      <a:lnTo>
                        <a:pt x="205" y="235"/>
                      </a:lnTo>
                      <a:lnTo>
                        <a:pt x="205" y="235"/>
                      </a:lnTo>
                      <a:lnTo>
                        <a:pt x="205" y="236"/>
                      </a:lnTo>
                      <a:lnTo>
                        <a:pt x="204" y="235"/>
                      </a:lnTo>
                      <a:lnTo>
                        <a:pt x="203" y="233"/>
                      </a:lnTo>
                      <a:lnTo>
                        <a:pt x="203" y="232"/>
                      </a:lnTo>
                      <a:lnTo>
                        <a:pt x="204" y="231"/>
                      </a:lnTo>
                      <a:close/>
                      <a:moveTo>
                        <a:pt x="191" y="225"/>
                      </a:moveTo>
                      <a:lnTo>
                        <a:pt x="192" y="225"/>
                      </a:lnTo>
                      <a:lnTo>
                        <a:pt x="192" y="228"/>
                      </a:lnTo>
                      <a:lnTo>
                        <a:pt x="192" y="228"/>
                      </a:lnTo>
                      <a:lnTo>
                        <a:pt x="192" y="228"/>
                      </a:lnTo>
                      <a:lnTo>
                        <a:pt x="191" y="227"/>
                      </a:lnTo>
                      <a:lnTo>
                        <a:pt x="191" y="225"/>
                      </a:lnTo>
                      <a:close/>
                      <a:moveTo>
                        <a:pt x="2170" y="224"/>
                      </a:moveTo>
                      <a:lnTo>
                        <a:pt x="2172" y="224"/>
                      </a:lnTo>
                      <a:lnTo>
                        <a:pt x="2172" y="224"/>
                      </a:lnTo>
                      <a:lnTo>
                        <a:pt x="2172" y="224"/>
                      </a:lnTo>
                      <a:lnTo>
                        <a:pt x="2170" y="224"/>
                      </a:lnTo>
                      <a:lnTo>
                        <a:pt x="2170" y="224"/>
                      </a:lnTo>
                      <a:close/>
                      <a:moveTo>
                        <a:pt x="2177" y="223"/>
                      </a:moveTo>
                      <a:lnTo>
                        <a:pt x="2177" y="223"/>
                      </a:lnTo>
                      <a:lnTo>
                        <a:pt x="2177" y="223"/>
                      </a:lnTo>
                      <a:lnTo>
                        <a:pt x="2177" y="223"/>
                      </a:lnTo>
                      <a:lnTo>
                        <a:pt x="2177" y="224"/>
                      </a:lnTo>
                      <a:lnTo>
                        <a:pt x="2174" y="225"/>
                      </a:lnTo>
                      <a:lnTo>
                        <a:pt x="2176" y="223"/>
                      </a:lnTo>
                      <a:lnTo>
                        <a:pt x="2176" y="223"/>
                      </a:lnTo>
                      <a:lnTo>
                        <a:pt x="2177" y="223"/>
                      </a:lnTo>
                      <a:close/>
                      <a:moveTo>
                        <a:pt x="2093" y="211"/>
                      </a:moveTo>
                      <a:lnTo>
                        <a:pt x="2094" y="211"/>
                      </a:lnTo>
                      <a:lnTo>
                        <a:pt x="2094" y="214"/>
                      </a:lnTo>
                      <a:lnTo>
                        <a:pt x="2094" y="214"/>
                      </a:lnTo>
                      <a:lnTo>
                        <a:pt x="2094" y="212"/>
                      </a:lnTo>
                      <a:lnTo>
                        <a:pt x="2094" y="212"/>
                      </a:lnTo>
                      <a:lnTo>
                        <a:pt x="2093" y="212"/>
                      </a:lnTo>
                      <a:lnTo>
                        <a:pt x="2093" y="211"/>
                      </a:lnTo>
                      <a:close/>
                      <a:moveTo>
                        <a:pt x="2139" y="190"/>
                      </a:moveTo>
                      <a:lnTo>
                        <a:pt x="2138" y="191"/>
                      </a:lnTo>
                      <a:lnTo>
                        <a:pt x="2138" y="193"/>
                      </a:lnTo>
                      <a:lnTo>
                        <a:pt x="2136" y="194"/>
                      </a:lnTo>
                      <a:lnTo>
                        <a:pt x="2134" y="194"/>
                      </a:lnTo>
                      <a:lnTo>
                        <a:pt x="2134" y="193"/>
                      </a:lnTo>
                      <a:lnTo>
                        <a:pt x="2135" y="191"/>
                      </a:lnTo>
                      <a:lnTo>
                        <a:pt x="2136" y="191"/>
                      </a:lnTo>
                      <a:lnTo>
                        <a:pt x="2139" y="190"/>
                      </a:lnTo>
                      <a:close/>
                      <a:moveTo>
                        <a:pt x="2173" y="184"/>
                      </a:moveTo>
                      <a:lnTo>
                        <a:pt x="2174" y="185"/>
                      </a:lnTo>
                      <a:lnTo>
                        <a:pt x="2177" y="185"/>
                      </a:lnTo>
                      <a:lnTo>
                        <a:pt x="2177" y="187"/>
                      </a:lnTo>
                      <a:lnTo>
                        <a:pt x="2182" y="187"/>
                      </a:lnTo>
                      <a:lnTo>
                        <a:pt x="2182" y="191"/>
                      </a:lnTo>
                      <a:lnTo>
                        <a:pt x="2181" y="193"/>
                      </a:lnTo>
                      <a:lnTo>
                        <a:pt x="2181" y="193"/>
                      </a:lnTo>
                      <a:lnTo>
                        <a:pt x="2181" y="193"/>
                      </a:lnTo>
                      <a:lnTo>
                        <a:pt x="2182" y="193"/>
                      </a:lnTo>
                      <a:lnTo>
                        <a:pt x="2182" y="193"/>
                      </a:lnTo>
                      <a:lnTo>
                        <a:pt x="2183" y="195"/>
                      </a:lnTo>
                      <a:lnTo>
                        <a:pt x="2185" y="197"/>
                      </a:lnTo>
                      <a:lnTo>
                        <a:pt x="2185" y="198"/>
                      </a:lnTo>
                      <a:lnTo>
                        <a:pt x="2183" y="199"/>
                      </a:lnTo>
                      <a:lnTo>
                        <a:pt x="2182" y="201"/>
                      </a:lnTo>
                      <a:lnTo>
                        <a:pt x="2182" y="201"/>
                      </a:lnTo>
                      <a:lnTo>
                        <a:pt x="2182" y="203"/>
                      </a:lnTo>
                      <a:lnTo>
                        <a:pt x="2181" y="203"/>
                      </a:lnTo>
                      <a:lnTo>
                        <a:pt x="2181" y="204"/>
                      </a:lnTo>
                      <a:lnTo>
                        <a:pt x="2181" y="204"/>
                      </a:lnTo>
                      <a:lnTo>
                        <a:pt x="2181" y="208"/>
                      </a:lnTo>
                      <a:lnTo>
                        <a:pt x="2180" y="208"/>
                      </a:lnTo>
                      <a:lnTo>
                        <a:pt x="2180" y="211"/>
                      </a:lnTo>
                      <a:lnTo>
                        <a:pt x="2177" y="214"/>
                      </a:lnTo>
                      <a:lnTo>
                        <a:pt x="2177" y="215"/>
                      </a:lnTo>
                      <a:lnTo>
                        <a:pt x="2177" y="216"/>
                      </a:lnTo>
                      <a:lnTo>
                        <a:pt x="2174" y="216"/>
                      </a:lnTo>
                      <a:lnTo>
                        <a:pt x="2174" y="218"/>
                      </a:lnTo>
                      <a:lnTo>
                        <a:pt x="2173" y="218"/>
                      </a:lnTo>
                      <a:lnTo>
                        <a:pt x="2173" y="214"/>
                      </a:lnTo>
                      <a:lnTo>
                        <a:pt x="2173" y="210"/>
                      </a:lnTo>
                      <a:lnTo>
                        <a:pt x="2172" y="211"/>
                      </a:lnTo>
                      <a:lnTo>
                        <a:pt x="2172" y="212"/>
                      </a:lnTo>
                      <a:lnTo>
                        <a:pt x="2172" y="215"/>
                      </a:lnTo>
                      <a:lnTo>
                        <a:pt x="2168" y="214"/>
                      </a:lnTo>
                      <a:lnTo>
                        <a:pt x="2168" y="212"/>
                      </a:lnTo>
                      <a:lnTo>
                        <a:pt x="2169" y="212"/>
                      </a:lnTo>
                      <a:lnTo>
                        <a:pt x="2169" y="211"/>
                      </a:lnTo>
                      <a:lnTo>
                        <a:pt x="2168" y="211"/>
                      </a:lnTo>
                      <a:lnTo>
                        <a:pt x="2168" y="210"/>
                      </a:lnTo>
                      <a:lnTo>
                        <a:pt x="2168" y="208"/>
                      </a:lnTo>
                      <a:lnTo>
                        <a:pt x="2169" y="206"/>
                      </a:lnTo>
                      <a:lnTo>
                        <a:pt x="2169" y="204"/>
                      </a:lnTo>
                      <a:lnTo>
                        <a:pt x="2169" y="204"/>
                      </a:lnTo>
                      <a:lnTo>
                        <a:pt x="2169" y="204"/>
                      </a:lnTo>
                      <a:lnTo>
                        <a:pt x="2173" y="203"/>
                      </a:lnTo>
                      <a:lnTo>
                        <a:pt x="2173" y="201"/>
                      </a:lnTo>
                      <a:lnTo>
                        <a:pt x="2174" y="201"/>
                      </a:lnTo>
                      <a:lnTo>
                        <a:pt x="2173" y="195"/>
                      </a:lnTo>
                      <a:lnTo>
                        <a:pt x="2170" y="195"/>
                      </a:lnTo>
                      <a:lnTo>
                        <a:pt x="2173" y="201"/>
                      </a:lnTo>
                      <a:lnTo>
                        <a:pt x="2172" y="202"/>
                      </a:lnTo>
                      <a:lnTo>
                        <a:pt x="2172" y="202"/>
                      </a:lnTo>
                      <a:lnTo>
                        <a:pt x="2170" y="202"/>
                      </a:lnTo>
                      <a:lnTo>
                        <a:pt x="2170" y="201"/>
                      </a:lnTo>
                      <a:lnTo>
                        <a:pt x="2169" y="202"/>
                      </a:lnTo>
                      <a:lnTo>
                        <a:pt x="2168" y="202"/>
                      </a:lnTo>
                      <a:lnTo>
                        <a:pt x="2168" y="202"/>
                      </a:lnTo>
                      <a:lnTo>
                        <a:pt x="2166" y="201"/>
                      </a:lnTo>
                      <a:lnTo>
                        <a:pt x="2165" y="199"/>
                      </a:lnTo>
                      <a:lnTo>
                        <a:pt x="2164" y="197"/>
                      </a:lnTo>
                      <a:lnTo>
                        <a:pt x="2166" y="197"/>
                      </a:lnTo>
                      <a:lnTo>
                        <a:pt x="2166" y="199"/>
                      </a:lnTo>
                      <a:lnTo>
                        <a:pt x="2168" y="199"/>
                      </a:lnTo>
                      <a:lnTo>
                        <a:pt x="2168" y="197"/>
                      </a:lnTo>
                      <a:lnTo>
                        <a:pt x="2166" y="194"/>
                      </a:lnTo>
                      <a:lnTo>
                        <a:pt x="2164" y="194"/>
                      </a:lnTo>
                      <a:lnTo>
                        <a:pt x="2164" y="191"/>
                      </a:lnTo>
                      <a:lnTo>
                        <a:pt x="2164" y="191"/>
                      </a:lnTo>
                      <a:lnTo>
                        <a:pt x="2163" y="190"/>
                      </a:lnTo>
                      <a:lnTo>
                        <a:pt x="2164" y="190"/>
                      </a:lnTo>
                      <a:lnTo>
                        <a:pt x="2164" y="189"/>
                      </a:lnTo>
                      <a:lnTo>
                        <a:pt x="2166" y="189"/>
                      </a:lnTo>
                      <a:lnTo>
                        <a:pt x="2166" y="190"/>
                      </a:lnTo>
                      <a:lnTo>
                        <a:pt x="2169" y="189"/>
                      </a:lnTo>
                      <a:lnTo>
                        <a:pt x="2169" y="186"/>
                      </a:lnTo>
                      <a:lnTo>
                        <a:pt x="2172" y="187"/>
                      </a:lnTo>
                      <a:lnTo>
                        <a:pt x="2172" y="185"/>
                      </a:lnTo>
                      <a:lnTo>
                        <a:pt x="2173" y="185"/>
                      </a:lnTo>
                      <a:lnTo>
                        <a:pt x="2173" y="184"/>
                      </a:lnTo>
                      <a:close/>
                      <a:moveTo>
                        <a:pt x="2207" y="181"/>
                      </a:moveTo>
                      <a:lnTo>
                        <a:pt x="2208" y="181"/>
                      </a:lnTo>
                      <a:lnTo>
                        <a:pt x="2208" y="182"/>
                      </a:lnTo>
                      <a:lnTo>
                        <a:pt x="2207" y="182"/>
                      </a:lnTo>
                      <a:lnTo>
                        <a:pt x="2207" y="181"/>
                      </a:lnTo>
                      <a:close/>
                      <a:moveTo>
                        <a:pt x="2204" y="180"/>
                      </a:moveTo>
                      <a:lnTo>
                        <a:pt x="2206" y="184"/>
                      </a:lnTo>
                      <a:lnTo>
                        <a:pt x="2208" y="184"/>
                      </a:lnTo>
                      <a:lnTo>
                        <a:pt x="2208" y="187"/>
                      </a:lnTo>
                      <a:lnTo>
                        <a:pt x="2207" y="187"/>
                      </a:lnTo>
                      <a:lnTo>
                        <a:pt x="2206" y="190"/>
                      </a:lnTo>
                      <a:lnTo>
                        <a:pt x="2204" y="193"/>
                      </a:lnTo>
                      <a:lnTo>
                        <a:pt x="2203" y="193"/>
                      </a:lnTo>
                      <a:lnTo>
                        <a:pt x="2202" y="190"/>
                      </a:lnTo>
                      <a:lnTo>
                        <a:pt x="2200" y="191"/>
                      </a:lnTo>
                      <a:lnTo>
                        <a:pt x="2200" y="193"/>
                      </a:lnTo>
                      <a:lnTo>
                        <a:pt x="2197" y="193"/>
                      </a:lnTo>
                      <a:lnTo>
                        <a:pt x="2197" y="195"/>
                      </a:lnTo>
                      <a:lnTo>
                        <a:pt x="2195" y="198"/>
                      </a:lnTo>
                      <a:lnTo>
                        <a:pt x="2195" y="201"/>
                      </a:lnTo>
                      <a:lnTo>
                        <a:pt x="2190" y="197"/>
                      </a:lnTo>
                      <a:lnTo>
                        <a:pt x="2190" y="197"/>
                      </a:lnTo>
                      <a:lnTo>
                        <a:pt x="2190" y="194"/>
                      </a:lnTo>
                      <a:lnTo>
                        <a:pt x="2190" y="194"/>
                      </a:lnTo>
                      <a:lnTo>
                        <a:pt x="2190" y="194"/>
                      </a:lnTo>
                      <a:lnTo>
                        <a:pt x="2190" y="193"/>
                      </a:lnTo>
                      <a:lnTo>
                        <a:pt x="2189" y="193"/>
                      </a:lnTo>
                      <a:lnTo>
                        <a:pt x="2189" y="191"/>
                      </a:lnTo>
                      <a:lnTo>
                        <a:pt x="2187" y="191"/>
                      </a:lnTo>
                      <a:lnTo>
                        <a:pt x="2187" y="190"/>
                      </a:lnTo>
                      <a:lnTo>
                        <a:pt x="2189" y="189"/>
                      </a:lnTo>
                      <a:lnTo>
                        <a:pt x="2190" y="189"/>
                      </a:lnTo>
                      <a:lnTo>
                        <a:pt x="2190" y="187"/>
                      </a:lnTo>
                      <a:lnTo>
                        <a:pt x="2191" y="186"/>
                      </a:lnTo>
                      <a:lnTo>
                        <a:pt x="2191" y="185"/>
                      </a:lnTo>
                      <a:lnTo>
                        <a:pt x="2193" y="184"/>
                      </a:lnTo>
                      <a:lnTo>
                        <a:pt x="2195" y="182"/>
                      </a:lnTo>
                      <a:lnTo>
                        <a:pt x="2195" y="184"/>
                      </a:lnTo>
                      <a:lnTo>
                        <a:pt x="2197" y="184"/>
                      </a:lnTo>
                      <a:lnTo>
                        <a:pt x="2197" y="184"/>
                      </a:lnTo>
                      <a:lnTo>
                        <a:pt x="2197" y="184"/>
                      </a:lnTo>
                      <a:lnTo>
                        <a:pt x="2198" y="184"/>
                      </a:lnTo>
                      <a:lnTo>
                        <a:pt x="2198" y="184"/>
                      </a:lnTo>
                      <a:lnTo>
                        <a:pt x="2198" y="184"/>
                      </a:lnTo>
                      <a:lnTo>
                        <a:pt x="2198" y="184"/>
                      </a:lnTo>
                      <a:lnTo>
                        <a:pt x="2199" y="182"/>
                      </a:lnTo>
                      <a:lnTo>
                        <a:pt x="2199" y="182"/>
                      </a:lnTo>
                      <a:lnTo>
                        <a:pt x="2199" y="181"/>
                      </a:lnTo>
                      <a:lnTo>
                        <a:pt x="2204" y="180"/>
                      </a:lnTo>
                      <a:close/>
                      <a:moveTo>
                        <a:pt x="323" y="173"/>
                      </a:moveTo>
                      <a:lnTo>
                        <a:pt x="326" y="173"/>
                      </a:lnTo>
                      <a:lnTo>
                        <a:pt x="326" y="173"/>
                      </a:lnTo>
                      <a:lnTo>
                        <a:pt x="325" y="173"/>
                      </a:lnTo>
                      <a:lnTo>
                        <a:pt x="325" y="174"/>
                      </a:lnTo>
                      <a:lnTo>
                        <a:pt x="323" y="174"/>
                      </a:lnTo>
                      <a:lnTo>
                        <a:pt x="323" y="174"/>
                      </a:lnTo>
                      <a:lnTo>
                        <a:pt x="323" y="173"/>
                      </a:lnTo>
                      <a:close/>
                      <a:moveTo>
                        <a:pt x="2197" y="172"/>
                      </a:moveTo>
                      <a:lnTo>
                        <a:pt x="2197" y="173"/>
                      </a:lnTo>
                      <a:lnTo>
                        <a:pt x="2195" y="173"/>
                      </a:lnTo>
                      <a:lnTo>
                        <a:pt x="2195" y="174"/>
                      </a:lnTo>
                      <a:lnTo>
                        <a:pt x="2197" y="174"/>
                      </a:lnTo>
                      <a:lnTo>
                        <a:pt x="2197" y="176"/>
                      </a:lnTo>
                      <a:lnTo>
                        <a:pt x="2198" y="176"/>
                      </a:lnTo>
                      <a:lnTo>
                        <a:pt x="2198" y="174"/>
                      </a:lnTo>
                      <a:lnTo>
                        <a:pt x="2199" y="174"/>
                      </a:lnTo>
                      <a:lnTo>
                        <a:pt x="2198" y="172"/>
                      </a:lnTo>
                      <a:lnTo>
                        <a:pt x="2197" y="172"/>
                      </a:lnTo>
                      <a:close/>
                      <a:moveTo>
                        <a:pt x="2198" y="168"/>
                      </a:moveTo>
                      <a:lnTo>
                        <a:pt x="2199" y="168"/>
                      </a:lnTo>
                      <a:lnTo>
                        <a:pt x="2199" y="169"/>
                      </a:lnTo>
                      <a:lnTo>
                        <a:pt x="2198" y="169"/>
                      </a:lnTo>
                      <a:lnTo>
                        <a:pt x="2198" y="169"/>
                      </a:lnTo>
                      <a:lnTo>
                        <a:pt x="2198" y="169"/>
                      </a:lnTo>
                      <a:lnTo>
                        <a:pt x="2197" y="169"/>
                      </a:lnTo>
                      <a:lnTo>
                        <a:pt x="2197" y="168"/>
                      </a:lnTo>
                      <a:lnTo>
                        <a:pt x="2198" y="168"/>
                      </a:lnTo>
                      <a:lnTo>
                        <a:pt x="2198" y="168"/>
                      </a:lnTo>
                      <a:close/>
                      <a:moveTo>
                        <a:pt x="1253" y="167"/>
                      </a:moveTo>
                      <a:lnTo>
                        <a:pt x="1254" y="168"/>
                      </a:lnTo>
                      <a:lnTo>
                        <a:pt x="1254" y="168"/>
                      </a:lnTo>
                      <a:lnTo>
                        <a:pt x="1254" y="168"/>
                      </a:lnTo>
                      <a:lnTo>
                        <a:pt x="1253" y="168"/>
                      </a:lnTo>
                      <a:lnTo>
                        <a:pt x="1253" y="167"/>
                      </a:lnTo>
                      <a:close/>
                      <a:moveTo>
                        <a:pt x="1223" y="167"/>
                      </a:moveTo>
                      <a:lnTo>
                        <a:pt x="1224" y="167"/>
                      </a:lnTo>
                      <a:lnTo>
                        <a:pt x="1224" y="168"/>
                      </a:lnTo>
                      <a:lnTo>
                        <a:pt x="1225" y="168"/>
                      </a:lnTo>
                      <a:lnTo>
                        <a:pt x="1227" y="169"/>
                      </a:lnTo>
                      <a:lnTo>
                        <a:pt x="1234" y="169"/>
                      </a:lnTo>
                      <a:lnTo>
                        <a:pt x="1234" y="170"/>
                      </a:lnTo>
                      <a:lnTo>
                        <a:pt x="1242" y="169"/>
                      </a:lnTo>
                      <a:lnTo>
                        <a:pt x="1242" y="172"/>
                      </a:lnTo>
                      <a:lnTo>
                        <a:pt x="1245" y="172"/>
                      </a:lnTo>
                      <a:lnTo>
                        <a:pt x="1246" y="172"/>
                      </a:lnTo>
                      <a:lnTo>
                        <a:pt x="1246" y="173"/>
                      </a:lnTo>
                      <a:lnTo>
                        <a:pt x="1246" y="173"/>
                      </a:lnTo>
                      <a:lnTo>
                        <a:pt x="1245" y="173"/>
                      </a:lnTo>
                      <a:lnTo>
                        <a:pt x="1242" y="174"/>
                      </a:lnTo>
                      <a:lnTo>
                        <a:pt x="1241" y="174"/>
                      </a:lnTo>
                      <a:lnTo>
                        <a:pt x="1240" y="174"/>
                      </a:lnTo>
                      <a:lnTo>
                        <a:pt x="1240" y="174"/>
                      </a:lnTo>
                      <a:lnTo>
                        <a:pt x="1238" y="173"/>
                      </a:lnTo>
                      <a:lnTo>
                        <a:pt x="1238" y="173"/>
                      </a:lnTo>
                      <a:lnTo>
                        <a:pt x="1238" y="174"/>
                      </a:lnTo>
                      <a:lnTo>
                        <a:pt x="1237" y="174"/>
                      </a:lnTo>
                      <a:lnTo>
                        <a:pt x="1237" y="174"/>
                      </a:lnTo>
                      <a:lnTo>
                        <a:pt x="1233" y="174"/>
                      </a:lnTo>
                      <a:lnTo>
                        <a:pt x="1232" y="173"/>
                      </a:lnTo>
                      <a:lnTo>
                        <a:pt x="1228" y="172"/>
                      </a:lnTo>
                      <a:lnTo>
                        <a:pt x="1224" y="172"/>
                      </a:lnTo>
                      <a:lnTo>
                        <a:pt x="1220" y="170"/>
                      </a:lnTo>
                      <a:lnTo>
                        <a:pt x="1220" y="168"/>
                      </a:lnTo>
                      <a:lnTo>
                        <a:pt x="1221" y="168"/>
                      </a:lnTo>
                      <a:lnTo>
                        <a:pt x="1221" y="168"/>
                      </a:lnTo>
                      <a:lnTo>
                        <a:pt x="1223" y="168"/>
                      </a:lnTo>
                      <a:lnTo>
                        <a:pt x="1223" y="167"/>
                      </a:lnTo>
                      <a:close/>
                      <a:moveTo>
                        <a:pt x="1321" y="165"/>
                      </a:moveTo>
                      <a:lnTo>
                        <a:pt x="1321" y="165"/>
                      </a:lnTo>
                      <a:lnTo>
                        <a:pt x="1319" y="167"/>
                      </a:lnTo>
                      <a:lnTo>
                        <a:pt x="1317" y="168"/>
                      </a:lnTo>
                      <a:lnTo>
                        <a:pt x="1316" y="169"/>
                      </a:lnTo>
                      <a:lnTo>
                        <a:pt x="1316" y="170"/>
                      </a:lnTo>
                      <a:lnTo>
                        <a:pt x="1314" y="170"/>
                      </a:lnTo>
                      <a:lnTo>
                        <a:pt x="1314" y="170"/>
                      </a:lnTo>
                      <a:lnTo>
                        <a:pt x="1316" y="170"/>
                      </a:lnTo>
                      <a:lnTo>
                        <a:pt x="1316" y="172"/>
                      </a:lnTo>
                      <a:lnTo>
                        <a:pt x="1314" y="173"/>
                      </a:lnTo>
                      <a:lnTo>
                        <a:pt x="1314" y="173"/>
                      </a:lnTo>
                      <a:lnTo>
                        <a:pt x="1313" y="174"/>
                      </a:lnTo>
                      <a:lnTo>
                        <a:pt x="1313" y="174"/>
                      </a:lnTo>
                      <a:lnTo>
                        <a:pt x="1310" y="174"/>
                      </a:lnTo>
                      <a:lnTo>
                        <a:pt x="1310" y="176"/>
                      </a:lnTo>
                      <a:lnTo>
                        <a:pt x="1308" y="177"/>
                      </a:lnTo>
                      <a:lnTo>
                        <a:pt x="1304" y="177"/>
                      </a:lnTo>
                      <a:lnTo>
                        <a:pt x="1302" y="176"/>
                      </a:lnTo>
                      <a:lnTo>
                        <a:pt x="1301" y="176"/>
                      </a:lnTo>
                      <a:lnTo>
                        <a:pt x="1300" y="174"/>
                      </a:lnTo>
                      <a:lnTo>
                        <a:pt x="1299" y="173"/>
                      </a:lnTo>
                      <a:lnTo>
                        <a:pt x="1301" y="172"/>
                      </a:lnTo>
                      <a:lnTo>
                        <a:pt x="1302" y="170"/>
                      </a:lnTo>
                      <a:lnTo>
                        <a:pt x="1305" y="170"/>
                      </a:lnTo>
                      <a:lnTo>
                        <a:pt x="1306" y="170"/>
                      </a:lnTo>
                      <a:lnTo>
                        <a:pt x="1305" y="169"/>
                      </a:lnTo>
                      <a:lnTo>
                        <a:pt x="1308" y="169"/>
                      </a:lnTo>
                      <a:lnTo>
                        <a:pt x="1308" y="169"/>
                      </a:lnTo>
                      <a:lnTo>
                        <a:pt x="1308" y="169"/>
                      </a:lnTo>
                      <a:lnTo>
                        <a:pt x="1309" y="169"/>
                      </a:lnTo>
                      <a:lnTo>
                        <a:pt x="1309" y="169"/>
                      </a:lnTo>
                      <a:lnTo>
                        <a:pt x="1313" y="169"/>
                      </a:lnTo>
                      <a:lnTo>
                        <a:pt x="1313" y="168"/>
                      </a:lnTo>
                      <a:lnTo>
                        <a:pt x="1316" y="168"/>
                      </a:lnTo>
                      <a:lnTo>
                        <a:pt x="1317" y="167"/>
                      </a:lnTo>
                      <a:lnTo>
                        <a:pt x="1321" y="165"/>
                      </a:lnTo>
                      <a:close/>
                      <a:moveTo>
                        <a:pt x="1209" y="155"/>
                      </a:moveTo>
                      <a:lnTo>
                        <a:pt x="1211" y="155"/>
                      </a:lnTo>
                      <a:lnTo>
                        <a:pt x="1211" y="155"/>
                      </a:lnTo>
                      <a:lnTo>
                        <a:pt x="1211" y="155"/>
                      </a:lnTo>
                      <a:lnTo>
                        <a:pt x="1211" y="157"/>
                      </a:lnTo>
                      <a:lnTo>
                        <a:pt x="1209" y="157"/>
                      </a:lnTo>
                      <a:lnTo>
                        <a:pt x="1209" y="155"/>
                      </a:lnTo>
                      <a:close/>
                      <a:moveTo>
                        <a:pt x="1245" y="152"/>
                      </a:moveTo>
                      <a:lnTo>
                        <a:pt x="1246" y="152"/>
                      </a:lnTo>
                      <a:lnTo>
                        <a:pt x="1246" y="152"/>
                      </a:lnTo>
                      <a:lnTo>
                        <a:pt x="1245" y="152"/>
                      </a:lnTo>
                      <a:lnTo>
                        <a:pt x="1245" y="152"/>
                      </a:lnTo>
                      <a:lnTo>
                        <a:pt x="1245" y="152"/>
                      </a:lnTo>
                      <a:close/>
                      <a:moveTo>
                        <a:pt x="1257" y="152"/>
                      </a:moveTo>
                      <a:lnTo>
                        <a:pt x="1257" y="152"/>
                      </a:lnTo>
                      <a:lnTo>
                        <a:pt x="1257" y="152"/>
                      </a:lnTo>
                      <a:lnTo>
                        <a:pt x="1255" y="153"/>
                      </a:lnTo>
                      <a:lnTo>
                        <a:pt x="1255" y="153"/>
                      </a:lnTo>
                      <a:lnTo>
                        <a:pt x="1255" y="153"/>
                      </a:lnTo>
                      <a:lnTo>
                        <a:pt x="1254" y="152"/>
                      </a:lnTo>
                      <a:lnTo>
                        <a:pt x="1255" y="152"/>
                      </a:lnTo>
                      <a:lnTo>
                        <a:pt x="1257" y="152"/>
                      </a:lnTo>
                      <a:close/>
                      <a:moveTo>
                        <a:pt x="1247" y="151"/>
                      </a:moveTo>
                      <a:lnTo>
                        <a:pt x="1249" y="151"/>
                      </a:lnTo>
                      <a:lnTo>
                        <a:pt x="1249" y="152"/>
                      </a:lnTo>
                      <a:lnTo>
                        <a:pt x="1247" y="152"/>
                      </a:lnTo>
                      <a:lnTo>
                        <a:pt x="1247" y="151"/>
                      </a:lnTo>
                      <a:close/>
                      <a:moveTo>
                        <a:pt x="2135" y="151"/>
                      </a:moveTo>
                      <a:lnTo>
                        <a:pt x="2135" y="151"/>
                      </a:lnTo>
                      <a:lnTo>
                        <a:pt x="2135" y="151"/>
                      </a:lnTo>
                      <a:lnTo>
                        <a:pt x="2136" y="151"/>
                      </a:lnTo>
                      <a:lnTo>
                        <a:pt x="2136" y="153"/>
                      </a:lnTo>
                      <a:lnTo>
                        <a:pt x="2135" y="153"/>
                      </a:lnTo>
                      <a:lnTo>
                        <a:pt x="2135" y="151"/>
                      </a:lnTo>
                      <a:close/>
                      <a:moveTo>
                        <a:pt x="1245" y="142"/>
                      </a:moveTo>
                      <a:lnTo>
                        <a:pt x="1247" y="142"/>
                      </a:lnTo>
                      <a:lnTo>
                        <a:pt x="1247" y="143"/>
                      </a:lnTo>
                      <a:lnTo>
                        <a:pt x="1245" y="143"/>
                      </a:lnTo>
                      <a:lnTo>
                        <a:pt x="1245" y="142"/>
                      </a:lnTo>
                      <a:close/>
                      <a:moveTo>
                        <a:pt x="334" y="136"/>
                      </a:moveTo>
                      <a:lnTo>
                        <a:pt x="335" y="136"/>
                      </a:lnTo>
                      <a:lnTo>
                        <a:pt x="335" y="138"/>
                      </a:lnTo>
                      <a:lnTo>
                        <a:pt x="335" y="139"/>
                      </a:lnTo>
                      <a:lnTo>
                        <a:pt x="334" y="140"/>
                      </a:lnTo>
                      <a:lnTo>
                        <a:pt x="334" y="140"/>
                      </a:lnTo>
                      <a:lnTo>
                        <a:pt x="334" y="139"/>
                      </a:lnTo>
                      <a:lnTo>
                        <a:pt x="334" y="136"/>
                      </a:lnTo>
                      <a:close/>
                      <a:moveTo>
                        <a:pt x="1123" y="136"/>
                      </a:moveTo>
                      <a:lnTo>
                        <a:pt x="1124" y="138"/>
                      </a:lnTo>
                      <a:lnTo>
                        <a:pt x="1128" y="136"/>
                      </a:lnTo>
                      <a:lnTo>
                        <a:pt x="1128" y="138"/>
                      </a:lnTo>
                      <a:lnTo>
                        <a:pt x="1130" y="138"/>
                      </a:lnTo>
                      <a:lnTo>
                        <a:pt x="1130" y="139"/>
                      </a:lnTo>
                      <a:lnTo>
                        <a:pt x="1141" y="138"/>
                      </a:lnTo>
                      <a:lnTo>
                        <a:pt x="1143" y="136"/>
                      </a:lnTo>
                      <a:lnTo>
                        <a:pt x="1145" y="136"/>
                      </a:lnTo>
                      <a:lnTo>
                        <a:pt x="1145" y="138"/>
                      </a:lnTo>
                      <a:lnTo>
                        <a:pt x="1145" y="139"/>
                      </a:lnTo>
                      <a:lnTo>
                        <a:pt x="1144" y="139"/>
                      </a:lnTo>
                      <a:lnTo>
                        <a:pt x="1144" y="139"/>
                      </a:lnTo>
                      <a:lnTo>
                        <a:pt x="1144" y="142"/>
                      </a:lnTo>
                      <a:lnTo>
                        <a:pt x="1145" y="143"/>
                      </a:lnTo>
                      <a:lnTo>
                        <a:pt x="1145" y="144"/>
                      </a:lnTo>
                      <a:lnTo>
                        <a:pt x="1144" y="144"/>
                      </a:lnTo>
                      <a:lnTo>
                        <a:pt x="1144" y="147"/>
                      </a:lnTo>
                      <a:lnTo>
                        <a:pt x="1143" y="148"/>
                      </a:lnTo>
                      <a:lnTo>
                        <a:pt x="1143" y="150"/>
                      </a:lnTo>
                      <a:lnTo>
                        <a:pt x="1143" y="150"/>
                      </a:lnTo>
                      <a:lnTo>
                        <a:pt x="1143" y="150"/>
                      </a:lnTo>
                      <a:lnTo>
                        <a:pt x="1143" y="150"/>
                      </a:lnTo>
                      <a:lnTo>
                        <a:pt x="1143" y="152"/>
                      </a:lnTo>
                      <a:lnTo>
                        <a:pt x="1140" y="152"/>
                      </a:lnTo>
                      <a:lnTo>
                        <a:pt x="1139" y="151"/>
                      </a:lnTo>
                      <a:lnTo>
                        <a:pt x="1137" y="151"/>
                      </a:lnTo>
                      <a:lnTo>
                        <a:pt x="1136" y="148"/>
                      </a:lnTo>
                      <a:lnTo>
                        <a:pt x="1134" y="148"/>
                      </a:lnTo>
                      <a:lnTo>
                        <a:pt x="1134" y="147"/>
                      </a:lnTo>
                      <a:lnTo>
                        <a:pt x="1130" y="147"/>
                      </a:lnTo>
                      <a:lnTo>
                        <a:pt x="1130" y="146"/>
                      </a:lnTo>
                      <a:lnTo>
                        <a:pt x="1128" y="144"/>
                      </a:lnTo>
                      <a:lnTo>
                        <a:pt x="1126" y="143"/>
                      </a:lnTo>
                      <a:lnTo>
                        <a:pt x="1124" y="143"/>
                      </a:lnTo>
                      <a:lnTo>
                        <a:pt x="1124" y="143"/>
                      </a:lnTo>
                      <a:lnTo>
                        <a:pt x="1123" y="142"/>
                      </a:lnTo>
                      <a:lnTo>
                        <a:pt x="1123" y="142"/>
                      </a:lnTo>
                      <a:lnTo>
                        <a:pt x="1120" y="142"/>
                      </a:lnTo>
                      <a:lnTo>
                        <a:pt x="1120" y="139"/>
                      </a:lnTo>
                      <a:lnTo>
                        <a:pt x="1120" y="136"/>
                      </a:lnTo>
                      <a:lnTo>
                        <a:pt x="1123" y="136"/>
                      </a:lnTo>
                      <a:close/>
                      <a:moveTo>
                        <a:pt x="1192" y="135"/>
                      </a:moveTo>
                      <a:lnTo>
                        <a:pt x="1194" y="135"/>
                      </a:lnTo>
                      <a:lnTo>
                        <a:pt x="1195" y="136"/>
                      </a:lnTo>
                      <a:lnTo>
                        <a:pt x="1196" y="136"/>
                      </a:lnTo>
                      <a:lnTo>
                        <a:pt x="1196" y="136"/>
                      </a:lnTo>
                      <a:lnTo>
                        <a:pt x="1196" y="136"/>
                      </a:lnTo>
                      <a:lnTo>
                        <a:pt x="1195" y="138"/>
                      </a:lnTo>
                      <a:lnTo>
                        <a:pt x="1195" y="138"/>
                      </a:lnTo>
                      <a:lnTo>
                        <a:pt x="1195" y="138"/>
                      </a:lnTo>
                      <a:lnTo>
                        <a:pt x="1194" y="138"/>
                      </a:lnTo>
                      <a:lnTo>
                        <a:pt x="1194" y="136"/>
                      </a:lnTo>
                      <a:lnTo>
                        <a:pt x="1194" y="136"/>
                      </a:lnTo>
                      <a:lnTo>
                        <a:pt x="1192" y="136"/>
                      </a:lnTo>
                      <a:lnTo>
                        <a:pt x="1192" y="135"/>
                      </a:lnTo>
                      <a:close/>
                      <a:moveTo>
                        <a:pt x="1242" y="132"/>
                      </a:moveTo>
                      <a:lnTo>
                        <a:pt x="1244" y="132"/>
                      </a:lnTo>
                      <a:lnTo>
                        <a:pt x="1244" y="134"/>
                      </a:lnTo>
                      <a:lnTo>
                        <a:pt x="1244" y="135"/>
                      </a:lnTo>
                      <a:lnTo>
                        <a:pt x="1244" y="135"/>
                      </a:lnTo>
                      <a:lnTo>
                        <a:pt x="1245" y="135"/>
                      </a:lnTo>
                      <a:lnTo>
                        <a:pt x="1242" y="135"/>
                      </a:lnTo>
                      <a:lnTo>
                        <a:pt x="1242" y="132"/>
                      </a:lnTo>
                      <a:close/>
                      <a:moveTo>
                        <a:pt x="1247" y="123"/>
                      </a:moveTo>
                      <a:lnTo>
                        <a:pt x="1247" y="125"/>
                      </a:lnTo>
                      <a:lnTo>
                        <a:pt x="1247" y="126"/>
                      </a:lnTo>
                      <a:lnTo>
                        <a:pt x="1249" y="126"/>
                      </a:lnTo>
                      <a:lnTo>
                        <a:pt x="1247" y="127"/>
                      </a:lnTo>
                      <a:lnTo>
                        <a:pt x="1246" y="127"/>
                      </a:lnTo>
                      <a:lnTo>
                        <a:pt x="1246" y="126"/>
                      </a:lnTo>
                      <a:lnTo>
                        <a:pt x="1245" y="126"/>
                      </a:lnTo>
                      <a:lnTo>
                        <a:pt x="1245" y="125"/>
                      </a:lnTo>
                      <a:lnTo>
                        <a:pt x="1245" y="125"/>
                      </a:lnTo>
                      <a:lnTo>
                        <a:pt x="1244" y="125"/>
                      </a:lnTo>
                      <a:lnTo>
                        <a:pt x="1244" y="123"/>
                      </a:lnTo>
                      <a:lnTo>
                        <a:pt x="1247" y="123"/>
                      </a:lnTo>
                      <a:close/>
                      <a:moveTo>
                        <a:pt x="1024" y="119"/>
                      </a:moveTo>
                      <a:lnTo>
                        <a:pt x="1024" y="119"/>
                      </a:lnTo>
                      <a:lnTo>
                        <a:pt x="1024" y="121"/>
                      </a:lnTo>
                      <a:lnTo>
                        <a:pt x="1024" y="122"/>
                      </a:lnTo>
                      <a:lnTo>
                        <a:pt x="1022" y="122"/>
                      </a:lnTo>
                      <a:lnTo>
                        <a:pt x="1022" y="123"/>
                      </a:lnTo>
                      <a:lnTo>
                        <a:pt x="1021" y="123"/>
                      </a:lnTo>
                      <a:lnTo>
                        <a:pt x="1021" y="123"/>
                      </a:lnTo>
                      <a:lnTo>
                        <a:pt x="1021" y="122"/>
                      </a:lnTo>
                      <a:lnTo>
                        <a:pt x="1021" y="122"/>
                      </a:lnTo>
                      <a:lnTo>
                        <a:pt x="1021" y="122"/>
                      </a:lnTo>
                      <a:lnTo>
                        <a:pt x="1022" y="121"/>
                      </a:lnTo>
                      <a:lnTo>
                        <a:pt x="1024" y="119"/>
                      </a:lnTo>
                      <a:close/>
                      <a:moveTo>
                        <a:pt x="1483" y="118"/>
                      </a:moveTo>
                      <a:lnTo>
                        <a:pt x="1483" y="118"/>
                      </a:lnTo>
                      <a:lnTo>
                        <a:pt x="1483" y="119"/>
                      </a:lnTo>
                      <a:lnTo>
                        <a:pt x="1484" y="119"/>
                      </a:lnTo>
                      <a:lnTo>
                        <a:pt x="1484" y="119"/>
                      </a:lnTo>
                      <a:lnTo>
                        <a:pt x="1484" y="121"/>
                      </a:lnTo>
                      <a:lnTo>
                        <a:pt x="1483" y="121"/>
                      </a:lnTo>
                      <a:lnTo>
                        <a:pt x="1483" y="121"/>
                      </a:lnTo>
                      <a:lnTo>
                        <a:pt x="1482" y="122"/>
                      </a:lnTo>
                      <a:lnTo>
                        <a:pt x="1482" y="119"/>
                      </a:lnTo>
                      <a:lnTo>
                        <a:pt x="1483" y="118"/>
                      </a:lnTo>
                      <a:close/>
                      <a:moveTo>
                        <a:pt x="1189" y="118"/>
                      </a:moveTo>
                      <a:lnTo>
                        <a:pt x="1189" y="118"/>
                      </a:lnTo>
                      <a:lnTo>
                        <a:pt x="1189" y="119"/>
                      </a:lnTo>
                      <a:lnTo>
                        <a:pt x="1190" y="119"/>
                      </a:lnTo>
                      <a:lnTo>
                        <a:pt x="1190" y="119"/>
                      </a:lnTo>
                      <a:lnTo>
                        <a:pt x="1190" y="119"/>
                      </a:lnTo>
                      <a:lnTo>
                        <a:pt x="1189" y="119"/>
                      </a:lnTo>
                      <a:lnTo>
                        <a:pt x="1189" y="119"/>
                      </a:lnTo>
                      <a:lnTo>
                        <a:pt x="1189" y="118"/>
                      </a:lnTo>
                      <a:close/>
                      <a:moveTo>
                        <a:pt x="1041" y="113"/>
                      </a:moveTo>
                      <a:lnTo>
                        <a:pt x="1041" y="113"/>
                      </a:lnTo>
                      <a:lnTo>
                        <a:pt x="1042" y="113"/>
                      </a:lnTo>
                      <a:lnTo>
                        <a:pt x="1042" y="115"/>
                      </a:lnTo>
                      <a:lnTo>
                        <a:pt x="1042" y="115"/>
                      </a:lnTo>
                      <a:lnTo>
                        <a:pt x="1043" y="115"/>
                      </a:lnTo>
                      <a:lnTo>
                        <a:pt x="1043" y="117"/>
                      </a:lnTo>
                      <a:lnTo>
                        <a:pt x="1045" y="118"/>
                      </a:lnTo>
                      <a:lnTo>
                        <a:pt x="1042" y="118"/>
                      </a:lnTo>
                      <a:lnTo>
                        <a:pt x="1041" y="119"/>
                      </a:lnTo>
                      <a:lnTo>
                        <a:pt x="1039" y="122"/>
                      </a:lnTo>
                      <a:lnTo>
                        <a:pt x="1038" y="122"/>
                      </a:lnTo>
                      <a:lnTo>
                        <a:pt x="1037" y="118"/>
                      </a:lnTo>
                      <a:lnTo>
                        <a:pt x="1038" y="117"/>
                      </a:lnTo>
                      <a:lnTo>
                        <a:pt x="1038" y="115"/>
                      </a:lnTo>
                      <a:lnTo>
                        <a:pt x="1038" y="114"/>
                      </a:lnTo>
                      <a:lnTo>
                        <a:pt x="1037" y="114"/>
                      </a:lnTo>
                      <a:lnTo>
                        <a:pt x="1038" y="114"/>
                      </a:lnTo>
                      <a:lnTo>
                        <a:pt x="1038" y="113"/>
                      </a:lnTo>
                      <a:lnTo>
                        <a:pt x="1039" y="113"/>
                      </a:lnTo>
                      <a:lnTo>
                        <a:pt x="1041" y="113"/>
                      </a:lnTo>
                      <a:close/>
                      <a:moveTo>
                        <a:pt x="1055" y="113"/>
                      </a:moveTo>
                      <a:lnTo>
                        <a:pt x="1056" y="113"/>
                      </a:lnTo>
                      <a:lnTo>
                        <a:pt x="1058" y="115"/>
                      </a:lnTo>
                      <a:lnTo>
                        <a:pt x="1055" y="115"/>
                      </a:lnTo>
                      <a:lnTo>
                        <a:pt x="1055" y="115"/>
                      </a:lnTo>
                      <a:lnTo>
                        <a:pt x="1054" y="114"/>
                      </a:lnTo>
                      <a:lnTo>
                        <a:pt x="1052" y="114"/>
                      </a:lnTo>
                      <a:lnTo>
                        <a:pt x="1054" y="113"/>
                      </a:lnTo>
                      <a:lnTo>
                        <a:pt x="1055" y="113"/>
                      </a:lnTo>
                      <a:close/>
                      <a:moveTo>
                        <a:pt x="1093" y="100"/>
                      </a:moveTo>
                      <a:lnTo>
                        <a:pt x="1093" y="100"/>
                      </a:lnTo>
                      <a:lnTo>
                        <a:pt x="1093" y="100"/>
                      </a:lnTo>
                      <a:lnTo>
                        <a:pt x="1094" y="101"/>
                      </a:lnTo>
                      <a:lnTo>
                        <a:pt x="1096" y="101"/>
                      </a:lnTo>
                      <a:lnTo>
                        <a:pt x="1096" y="102"/>
                      </a:lnTo>
                      <a:lnTo>
                        <a:pt x="1096" y="104"/>
                      </a:lnTo>
                      <a:lnTo>
                        <a:pt x="1097" y="105"/>
                      </a:lnTo>
                      <a:lnTo>
                        <a:pt x="1098" y="106"/>
                      </a:lnTo>
                      <a:lnTo>
                        <a:pt x="1098" y="108"/>
                      </a:lnTo>
                      <a:lnTo>
                        <a:pt x="1098" y="110"/>
                      </a:lnTo>
                      <a:lnTo>
                        <a:pt x="1097" y="112"/>
                      </a:lnTo>
                      <a:lnTo>
                        <a:pt x="1097" y="114"/>
                      </a:lnTo>
                      <a:lnTo>
                        <a:pt x="1097" y="117"/>
                      </a:lnTo>
                      <a:lnTo>
                        <a:pt x="1097" y="119"/>
                      </a:lnTo>
                      <a:lnTo>
                        <a:pt x="1096" y="122"/>
                      </a:lnTo>
                      <a:lnTo>
                        <a:pt x="1096" y="123"/>
                      </a:lnTo>
                      <a:lnTo>
                        <a:pt x="1096" y="125"/>
                      </a:lnTo>
                      <a:lnTo>
                        <a:pt x="1093" y="125"/>
                      </a:lnTo>
                      <a:lnTo>
                        <a:pt x="1093" y="126"/>
                      </a:lnTo>
                      <a:lnTo>
                        <a:pt x="1092" y="126"/>
                      </a:lnTo>
                      <a:lnTo>
                        <a:pt x="1090" y="126"/>
                      </a:lnTo>
                      <a:lnTo>
                        <a:pt x="1090" y="126"/>
                      </a:lnTo>
                      <a:lnTo>
                        <a:pt x="1088" y="126"/>
                      </a:lnTo>
                      <a:lnTo>
                        <a:pt x="1088" y="123"/>
                      </a:lnTo>
                      <a:lnTo>
                        <a:pt x="1086" y="123"/>
                      </a:lnTo>
                      <a:lnTo>
                        <a:pt x="1086" y="122"/>
                      </a:lnTo>
                      <a:lnTo>
                        <a:pt x="1086" y="122"/>
                      </a:lnTo>
                      <a:lnTo>
                        <a:pt x="1085" y="110"/>
                      </a:lnTo>
                      <a:lnTo>
                        <a:pt x="1085" y="110"/>
                      </a:lnTo>
                      <a:lnTo>
                        <a:pt x="1085" y="109"/>
                      </a:lnTo>
                      <a:lnTo>
                        <a:pt x="1084" y="108"/>
                      </a:lnTo>
                      <a:lnTo>
                        <a:pt x="1084" y="108"/>
                      </a:lnTo>
                      <a:lnTo>
                        <a:pt x="1084" y="106"/>
                      </a:lnTo>
                      <a:lnTo>
                        <a:pt x="1084" y="106"/>
                      </a:lnTo>
                      <a:lnTo>
                        <a:pt x="1084" y="105"/>
                      </a:lnTo>
                      <a:lnTo>
                        <a:pt x="1085" y="105"/>
                      </a:lnTo>
                      <a:lnTo>
                        <a:pt x="1086" y="102"/>
                      </a:lnTo>
                      <a:lnTo>
                        <a:pt x="1088" y="102"/>
                      </a:lnTo>
                      <a:lnTo>
                        <a:pt x="1089" y="101"/>
                      </a:lnTo>
                      <a:lnTo>
                        <a:pt x="1090" y="101"/>
                      </a:lnTo>
                      <a:lnTo>
                        <a:pt x="1090" y="101"/>
                      </a:lnTo>
                      <a:lnTo>
                        <a:pt x="1092" y="100"/>
                      </a:lnTo>
                      <a:lnTo>
                        <a:pt x="1093" y="100"/>
                      </a:lnTo>
                      <a:close/>
                      <a:moveTo>
                        <a:pt x="2262" y="98"/>
                      </a:moveTo>
                      <a:lnTo>
                        <a:pt x="2262" y="100"/>
                      </a:lnTo>
                      <a:lnTo>
                        <a:pt x="2262" y="100"/>
                      </a:lnTo>
                      <a:lnTo>
                        <a:pt x="2262" y="101"/>
                      </a:lnTo>
                      <a:lnTo>
                        <a:pt x="2262" y="102"/>
                      </a:lnTo>
                      <a:lnTo>
                        <a:pt x="2263" y="102"/>
                      </a:lnTo>
                      <a:lnTo>
                        <a:pt x="2263" y="102"/>
                      </a:lnTo>
                      <a:lnTo>
                        <a:pt x="2267" y="104"/>
                      </a:lnTo>
                      <a:lnTo>
                        <a:pt x="2267" y="104"/>
                      </a:lnTo>
                      <a:lnTo>
                        <a:pt x="2269" y="105"/>
                      </a:lnTo>
                      <a:lnTo>
                        <a:pt x="2269" y="106"/>
                      </a:lnTo>
                      <a:lnTo>
                        <a:pt x="2270" y="109"/>
                      </a:lnTo>
                      <a:lnTo>
                        <a:pt x="2270" y="109"/>
                      </a:lnTo>
                      <a:lnTo>
                        <a:pt x="2270" y="110"/>
                      </a:lnTo>
                      <a:lnTo>
                        <a:pt x="2271" y="110"/>
                      </a:lnTo>
                      <a:lnTo>
                        <a:pt x="2271" y="112"/>
                      </a:lnTo>
                      <a:lnTo>
                        <a:pt x="2272" y="112"/>
                      </a:lnTo>
                      <a:lnTo>
                        <a:pt x="2272" y="122"/>
                      </a:lnTo>
                      <a:lnTo>
                        <a:pt x="2272" y="122"/>
                      </a:lnTo>
                      <a:lnTo>
                        <a:pt x="2272" y="123"/>
                      </a:lnTo>
                      <a:lnTo>
                        <a:pt x="2271" y="125"/>
                      </a:lnTo>
                      <a:lnTo>
                        <a:pt x="2271" y="125"/>
                      </a:lnTo>
                      <a:lnTo>
                        <a:pt x="2271" y="126"/>
                      </a:lnTo>
                      <a:lnTo>
                        <a:pt x="2270" y="129"/>
                      </a:lnTo>
                      <a:lnTo>
                        <a:pt x="2269" y="129"/>
                      </a:lnTo>
                      <a:lnTo>
                        <a:pt x="2269" y="130"/>
                      </a:lnTo>
                      <a:lnTo>
                        <a:pt x="2269" y="131"/>
                      </a:lnTo>
                      <a:lnTo>
                        <a:pt x="2269" y="132"/>
                      </a:lnTo>
                      <a:lnTo>
                        <a:pt x="2265" y="132"/>
                      </a:lnTo>
                      <a:lnTo>
                        <a:pt x="2263" y="138"/>
                      </a:lnTo>
                      <a:lnTo>
                        <a:pt x="2263" y="143"/>
                      </a:lnTo>
                      <a:lnTo>
                        <a:pt x="2263" y="146"/>
                      </a:lnTo>
                      <a:lnTo>
                        <a:pt x="2265" y="146"/>
                      </a:lnTo>
                      <a:lnTo>
                        <a:pt x="2263" y="146"/>
                      </a:lnTo>
                      <a:lnTo>
                        <a:pt x="2263" y="150"/>
                      </a:lnTo>
                      <a:lnTo>
                        <a:pt x="2263" y="150"/>
                      </a:lnTo>
                      <a:lnTo>
                        <a:pt x="2263" y="151"/>
                      </a:lnTo>
                      <a:lnTo>
                        <a:pt x="2262" y="151"/>
                      </a:lnTo>
                      <a:lnTo>
                        <a:pt x="2262" y="153"/>
                      </a:lnTo>
                      <a:lnTo>
                        <a:pt x="2262" y="153"/>
                      </a:lnTo>
                      <a:lnTo>
                        <a:pt x="2262" y="155"/>
                      </a:lnTo>
                      <a:lnTo>
                        <a:pt x="2261" y="155"/>
                      </a:lnTo>
                      <a:lnTo>
                        <a:pt x="2261" y="155"/>
                      </a:lnTo>
                      <a:lnTo>
                        <a:pt x="2262" y="155"/>
                      </a:lnTo>
                      <a:lnTo>
                        <a:pt x="2262" y="157"/>
                      </a:lnTo>
                      <a:lnTo>
                        <a:pt x="2262" y="157"/>
                      </a:lnTo>
                      <a:lnTo>
                        <a:pt x="2262" y="161"/>
                      </a:lnTo>
                      <a:lnTo>
                        <a:pt x="2259" y="163"/>
                      </a:lnTo>
                      <a:lnTo>
                        <a:pt x="2259" y="163"/>
                      </a:lnTo>
                      <a:lnTo>
                        <a:pt x="2261" y="164"/>
                      </a:lnTo>
                      <a:lnTo>
                        <a:pt x="2262" y="164"/>
                      </a:lnTo>
                      <a:lnTo>
                        <a:pt x="2265" y="165"/>
                      </a:lnTo>
                      <a:lnTo>
                        <a:pt x="2265" y="167"/>
                      </a:lnTo>
                      <a:lnTo>
                        <a:pt x="2262" y="168"/>
                      </a:lnTo>
                      <a:lnTo>
                        <a:pt x="2261" y="170"/>
                      </a:lnTo>
                      <a:lnTo>
                        <a:pt x="2261" y="172"/>
                      </a:lnTo>
                      <a:lnTo>
                        <a:pt x="2259" y="174"/>
                      </a:lnTo>
                      <a:lnTo>
                        <a:pt x="2257" y="176"/>
                      </a:lnTo>
                      <a:lnTo>
                        <a:pt x="2257" y="173"/>
                      </a:lnTo>
                      <a:lnTo>
                        <a:pt x="2255" y="170"/>
                      </a:lnTo>
                      <a:lnTo>
                        <a:pt x="2257" y="169"/>
                      </a:lnTo>
                      <a:lnTo>
                        <a:pt x="2257" y="169"/>
                      </a:lnTo>
                      <a:lnTo>
                        <a:pt x="2258" y="168"/>
                      </a:lnTo>
                      <a:lnTo>
                        <a:pt x="2258" y="167"/>
                      </a:lnTo>
                      <a:lnTo>
                        <a:pt x="2258" y="165"/>
                      </a:lnTo>
                      <a:lnTo>
                        <a:pt x="2258" y="165"/>
                      </a:lnTo>
                      <a:lnTo>
                        <a:pt x="2258" y="165"/>
                      </a:lnTo>
                      <a:lnTo>
                        <a:pt x="2257" y="165"/>
                      </a:lnTo>
                      <a:lnTo>
                        <a:pt x="2255" y="165"/>
                      </a:lnTo>
                      <a:lnTo>
                        <a:pt x="2254" y="169"/>
                      </a:lnTo>
                      <a:lnTo>
                        <a:pt x="2254" y="169"/>
                      </a:lnTo>
                      <a:lnTo>
                        <a:pt x="2254" y="172"/>
                      </a:lnTo>
                      <a:lnTo>
                        <a:pt x="2254" y="172"/>
                      </a:lnTo>
                      <a:lnTo>
                        <a:pt x="2254" y="174"/>
                      </a:lnTo>
                      <a:lnTo>
                        <a:pt x="2253" y="174"/>
                      </a:lnTo>
                      <a:lnTo>
                        <a:pt x="2253" y="173"/>
                      </a:lnTo>
                      <a:lnTo>
                        <a:pt x="2252" y="173"/>
                      </a:lnTo>
                      <a:lnTo>
                        <a:pt x="2250" y="173"/>
                      </a:lnTo>
                      <a:lnTo>
                        <a:pt x="2250" y="173"/>
                      </a:lnTo>
                      <a:lnTo>
                        <a:pt x="2250" y="173"/>
                      </a:lnTo>
                      <a:lnTo>
                        <a:pt x="2250" y="173"/>
                      </a:lnTo>
                      <a:lnTo>
                        <a:pt x="2250" y="173"/>
                      </a:lnTo>
                      <a:lnTo>
                        <a:pt x="2250" y="176"/>
                      </a:lnTo>
                      <a:lnTo>
                        <a:pt x="2249" y="178"/>
                      </a:lnTo>
                      <a:lnTo>
                        <a:pt x="2249" y="181"/>
                      </a:lnTo>
                      <a:lnTo>
                        <a:pt x="2248" y="181"/>
                      </a:lnTo>
                      <a:lnTo>
                        <a:pt x="2248" y="181"/>
                      </a:lnTo>
                      <a:lnTo>
                        <a:pt x="2248" y="180"/>
                      </a:lnTo>
                      <a:lnTo>
                        <a:pt x="2246" y="180"/>
                      </a:lnTo>
                      <a:lnTo>
                        <a:pt x="2246" y="176"/>
                      </a:lnTo>
                      <a:lnTo>
                        <a:pt x="2245" y="176"/>
                      </a:lnTo>
                      <a:lnTo>
                        <a:pt x="2244" y="177"/>
                      </a:lnTo>
                      <a:lnTo>
                        <a:pt x="2244" y="177"/>
                      </a:lnTo>
                      <a:lnTo>
                        <a:pt x="2241" y="177"/>
                      </a:lnTo>
                      <a:lnTo>
                        <a:pt x="2241" y="180"/>
                      </a:lnTo>
                      <a:lnTo>
                        <a:pt x="2238" y="180"/>
                      </a:lnTo>
                      <a:lnTo>
                        <a:pt x="2237" y="180"/>
                      </a:lnTo>
                      <a:lnTo>
                        <a:pt x="2236" y="178"/>
                      </a:lnTo>
                      <a:lnTo>
                        <a:pt x="2236" y="178"/>
                      </a:lnTo>
                      <a:lnTo>
                        <a:pt x="2236" y="178"/>
                      </a:lnTo>
                      <a:lnTo>
                        <a:pt x="2236" y="178"/>
                      </a:lnTo>
                      <a:lnTo>
                        <a:pt x="2235" y="180"/>
                      </a:lnTo>
                      <a:lnTo>
                        <a:pt x="2235" y="180"/>
                      </a:lnTo>
                      <a:lnTo>
                        <a:pt x="2233" y="181"/>
                      </a:lnTo>
                      <a:lnTo>
                        <a:pt x="2231" y="181"/>
                      </a:lnTo>
                      <a:lnTo>
                        <a:pt x="2231" y="180"/>
                      </a:lnTo>
                      <a:lnTo>
                        <a:pt x="2232" y="180"/>
                      </a:lnTo>
                      <a:lnTo>
                        <a:pt x="2232" y="178"/>
                      </a:lnTo>
                      <a:lnTo>
                        <a:pt x="2232" y="177"/>
                      </a:lnTo>
                      <a:lnTo>
                        <a:pt x="2228" y="177"/>
                      </a:lnTo>
                      <a:lnTo>
                        <a:pt x="2228" y="177"/>
                      </a:lnTo>
                      <a:lnTo>
                        <a:pt x="2225" y="177"/>
                      </a:lnTo>
                      <a:lnTo>
                        <a:pt x="2225" y="180"/>
                      </a:lnTo>
                      <a:lnTo>
                        <a:pt x="2227" y="180"/>
                      </a:lnTo>
                      <a:lnTo>
                        <a:pt x="2227" y="182"/>
                      </a:lnTo>
                      <a:lnTo>
                        <a:pt x="2225" y="182"/>
                      </a:lnTo>
                      <a:lnTo>
                        <a:pt x="2224" y="185"/>
                      </a:lnTo>
                      <a:lnTo>
                        <a:pt x="2223" y="185"/>
                      </a:lnTo>
                      <a:lnTo>
                        <a:pt x="2221" y="187"/>
                      </a:lnTo>
                      <a:lnTo>
                        <a:pt x="2220" y="187"/>
                      </a:lnTo>
                      <a:lnTo>
                        <a:pt x="2219" y="189"/>
                      </a:lnTo>
                      <a:lnTo>
                        <a:pt x="2217" y="190"/>
                      </a:lnTo>
                      <a:lnTo>
                        <a:pt x="2216" y="190"/>
                      </a:lnTo>
                      <a:lnTo>
                        <a:pt x="2214" y="190"/>
                      </a:lnTo>
                      <a:lnTo>
                        <a:pt x="2214" y="190"/>
                      </a:lnTo>
                      <a:lnTo>
                        <a:pt x="2212" y="189"/>
                      </a:lnTo>
                      <a:lnTo>
                        <a:pt x="2212" y="187"/>
                      </a:lnTo>
                      <a:lnTo>
                        <a:pt x="2211" y="186"/>
                      </a:lnTo>
                      <a:lnTo>
                        <a:pt x="2211" y="185"/>
                      </a:lnTo>
                      <a:lnTo>
                        <a:pt x="2211" y="185"/>
                      </a:lnTo>
                      <a:lnTo>
                        <a:pt x="2211" y="184"/>
                      </a:lnTo>
                      <a:lnTo>
                        <a:pt x="2211" y="182"/>
                      </a:lnTo>
                      <a:lnTo>
                        <a:pt x="2211" y="181"/>
                      </a:lnTo>
                      <a:lnTo>
                        <a:pt x="2211" y="181"/>
                      </a:lnTo>
                      <a:lnTo>
                        <a:pt x="2212" y="181"/>
                      </a:lnTo>
                      <a:lnTo>
                        <a:pt x="2212" y="180"/>
                      </a:lnTo>
                      <a:lnTo>
                        <a:pt x="2214" y="180"/>
                      </a:lnTo>
                      <a:lnTo>
                        <a:pt x="2214" y="178"/>
                      </a:lnTo>
                      <a:lnTo>
                        <a:pt x="2210" y="178"/>
                      </a:lnTo>
                      <a:lnTo>
                        <a:pt x="2210" y="177"/>
                      </a:lnTo>
                      <a:lnTo>
                        <a:pt x="2207" y="177"/>
                      </a:lnTo>
                      <a:lnTo>
                        <a:pt x="2207" y="177"/>
                      </a:lnTo>
                      <a:lnTo>
                        <a:pt x="2203" y="178"/>
                      </a:lnTo>
                      <a:lnTo>
                        <a:pt x="2203" y="178"/>
                      </a:lnTo>
                      <a:lnTo>
                        <a:pt x="2203" y="178"/>
                      </a:lnTo>
                      <a:lnTo>
                        <a:pt x="2202" y="178"/>
                      </a:lnTo>
                      <a:lnTo>
                        <a:pt x="2200" y="178"/>
                      </a:lnTo>
                      <a:lnTo>
                        <a:pt x="2200" y="178"/>
                      </a:lnTo>
                      <a:lnTo>
                        <a:pt x="2200" y="178"/>
                      </a:lnTo>
                      <a:lnTo>
                        <a:pt x="2199" y="178"/>
                      </a:lnTo>
                      <a:lnTo>
                        <a:pt x="2198" y="180"/>
                      </a:lnTo>
                      <a:lnTo>
                        <a:pt x="2195" y="180"/>
                      </a:lnTo>
                      <a:lnTo>
                        <a:pt x="2195" y="181"/>
                      </a:lnTo>
                      <a:lnTo>
                        <a:pt x="2194" y="181"/>
                      </a:lnTo>
                      <a:lnTo>
                        <a:pt x="2194" y="181"/>
                      </a:lnTo>
                      <a:lnTo>
                        <a:pt x="2193" y="181"/>
                      </a:lnTo>
                      <a:lnTo>
                        <a:pt x="2191" y="181"/>
                      </a:lnTo>
                      <a:lnTo>
                        <a:pt x="2190" y="181"/>
                      </a:lnTo>
                      <a:lnTo>
                        <a:pt x="2189" y="181"/>
                      </a:lnTo>
                      <a:lnTo>
                        <a:pt x="2187" y="184"/>
                      </a:lnTo>
                      <a:lnTo>
                        <a:pt x="2186" y="184"/>
                      </a:lnTo>
                      <a:lnTo>
                        <a:pt x="2186" y="184"/>
                      </a:lnTo>
                      <a:lnTo>
                        <a:pt x="2185" y="184"/>
                      </a:lnTo>
                      <a:lnTo>
                        <a:pt x="2176" y="184"/>
                      </a:lnTo>
                      <a:lnTo>
                        <a:pt x="2174" y="181"/>
                      </a:lnTo>
                      <a:lnTo>
                        <a:pt x="2176" y="181"/>
                      </a:lnTo>
                      <a:lnTo>
                        <a:pt x="2176" y="180"/>
                      </a:lnTo>
                      <a:lnTo>
                        <a:pt x="2176" y="180"/>
                      </a:lnTo>
                      <a:lnTo>
                        <a:pt x="2177" y="178"/>
                      </a:lnTo>
                      <a:lnTo>
                        <a:pt x="2177" y="178"/>
                      </a:lnTo>
                      <a:lnTo>
                        <a:pt x="2178" y="181"/>
                      </a:lnTo>
                      <a:lnTo>
                        <a:pt x="2186" y="178"/>
                      </a:lnTo>
                      <a:lnTo>
                        <a:pt x="2187" y="177"/>
                      </a:lnTo>
                      <a:lnTo>
                        <a:pt x="2187" y="174"/>
                      </a:lnTo>
                      <a:lnTo>
                        <a:pt x="2189" y="173"/>
                      </a:lnTo>
                      <a:lnTo>
                        <a:pt x="2190" y="173"/>
                      </a:lnTo>
                      <a:lnTo>
                        <a:pt x="2191" y="172"/>
                      </a:lnTo>
                      <a:lnTo>
                        <a:pt x="2193" y="172"/>
                      </a:lnTo>
                      <a:lnTo>
                        <a:pt x="2193" y="169"/>
                      </a:lnTo>
                      <a:lnTo>
                        <a:pt x="2194" y="169"/>
                      </a:lnTo>
                      <a:lnTo>
                        <a:pt x="2195" y="169"/>
                      </a:lnTo>
                      <a:lnTo>
                        <a:pt x="2197" y="168"/>
                      </a:lnTo>
                      <a:lnTo>
                        <a:pt x="2197" y="172"/>
                      </a:lnTo>
                      <a:lnTo>
                        <a:pt x="2198" y="170"/>
                      </a:lnTo>
                      <a:lnTo>
                        <a:pt x="2198" y="170"/>
                      </a:lnTo>
                      <a:lnTo>
                        <a:pt x="2199" y="169"/>
                      </a:lnTo>
                      <a:lnTo>
                        <a:pt x="2199" y="169"/>
                      </a:lnTo>
                      <a:lnTo>
                        <a:pt x="2204" y="169"/>
                      </a:lnTo>
                      <a:lnTo>
                        <a:pt x="2206" y="167"/>
                      </a:lnTo>
                      <a:lnTo>
                        <a:pt x="2207" y="167"/>
                      </a:lnTo>
                      <a:lnTo>
                        <a:pt x="2208" y="167"/>
                      </a:lnTo>
                      <a:lnTo>
                        <a:pt x="2210" y="167"/>
                      </a:lnTo>
                      <a:lnTo>
                        <a:pt x="2212" y="167"/>
                      </a:lnTo>
                      <a:lnTo>
                        <a:pt x="2212" y="168"/>
                      </a:lnTo>
                      <a:lnTo>
                        <a:pt x="2214" y="168"/>
                      </a:lnTo>
                      <a:lnTo>
                        <a:pt x="2215" y="169"/>
                      </a:lnTo>
                      <a:lnTo>
                        <a:pt x="2216" y="169"/>
                      </a:lnTo>
                      <a:lnTo>
                        <a:pt x="2217" y="167"/>
                      </a:lnTo>
                      <a:lnTo>
                        <a:pt x="2220" y="165"/>
                      </a:lnTo>
                      <a:lnTo>
                        <a:pt x="2220" y="164"/>
                      </a:lnTo>
                      <a:lnTo>
                        <a:pt x="2219" y="164"/>
                      </a:lnTo>
                      <a:lnTo>
                        <a:pt x="2219" y="160"/>
                      </a:lnTo>
                      <a:lnTo>
                        <a:pt x="2221" y="160"/>
                      </a:lnTo>
                      <a:lnTo>
                        <a:pt x="2221" y="156"/>
                      </a:lnTo>
                      <a:lnTo>
                        <a:pt x="2223" y="156"/>
                      </a:lnTo>
                      <a:lnTo>
                        <a:pt x="2223" y="153"/>
                      </a:lnTo>
                      <a:lnTo>
                        <a:pt x="2224" y="153"/>
                      </a:lnTo>
                      <a:lnTo>
                        <a:pt x="2224" y="148"/>
                      </a:lnTo>
                      <a:lnTo>
                        <a:pt x="2225" y="147"/>
                      </a:lnTo>
                      <a:lnTo>
                        <a:pt x="2228" y="144"/>
                      </a:lnTo>
                      <a:lnTo>
                        <a:pt x="2231" y="143"/>
                      </a:lnTo>
                      <a:lnTo>
                        <a:pt x="2229" y="146"/>
                      </a:lnTo>
                      <a:lnTo>
                        <a:pt x="2229" y="147"/>
                      </a:lnTo>
                      <a:lnTo>
                        <a:pt x="2228" y="148"/>
                      </a:lnTo>
                      <a:lnTo>
                        <a:pt x="2225" y="148"/>
                      </a:lnTo>
                      <a:lnTo>
                        <a:pt x="2225" y="151"/>
                      </a:lnTo>
                      <a:lnTo>
                        <a:pt x="2227" y="151"/>
                      </a:lnTo>
                      <a:lnTo>
                        <a:pt x="2227" y="152"/>
                      </a:lnTo>
                      <a:lnTo>
                        <a:pt x="2227" y="152"/>
                      </a:lnTo>
                      <a:lnTo>
                        <a:pt x="2228" y="153"/>
                      </a:lnTo>
                      <a:lnTo>
                        <a:pt x="2228" y="153"/>
                      </a:lnTo>
                      <a:lnTo>
                        <a:pt x="2229" y="153"/>
                      </a:lnTo>
                      <a:lnTo>
                        <a:pt x="2229" y="153"/>
                      </a:lnTo>
                      <a:lnTo>
                        <a:pt x="2229" y="153"/>
                      </a:lnTo>
                      <a:lnTo>
                        <a:pt x="2232" y="152"/>
                      </a:lnTo>
                      <a:lnTo>
                        <a:pt x="2232" y="151"/>
                      </a:lnTo>
                      <a:lnTo>
                        <a:pt x="2232" y="151"/>
                      </a:lnTo>
                      <a:lnTo>
                        <a:pt x="2232" y="151"/>
                      </a:lnTo>
                      <a:lnTo>
                        <a:pt x="2236" y="150"/>
                      </a:lnTo>
                      <a:lnTo>
                        <a:pt x="2236" y="150"/>
                      </a:lnTo>
                      <a:lnTo>
                        <a:pt x="2238" y="150"/>
                      </a:lnTo>
                      <a:lnTo>
                        <a:pt x="2238" y="147"/>
                      </a:lnTo>
                      <a:lnTo>
                        <a:pt x="2240" y="147"/>
                      </a:lnTo>
                      <a:lnTo>
                        <a:pt x="2240" y="146"/>
                      </a:lnTo>
                      <a:lnTo>
                        <a:pt x="2241" y="146"/>
                      </a:lnTo>
                      <a:lnTo>
                        <a:pt x="2241" y="143"/>
                      </a:lnTo>
                      <a:lnTo>
                        <a:pt x="2245" y="139"/>
                      </a:lnTo>
                      <a:lnTo>
                        <a:pt x="2245" y="138"/>
                      </a:lnTo>
                      <a:lnTo>
                        <a:pt x="2250" y="135"/>
                      </a:lnTo>
                      <a:lnTo>
                        <a:pt x="2250" y="134"/>
                      </a:lnTo>
                      <a:lnTo>
                        <a:pt x="2250" y="134"/>
                      </a:lnTo>
                      <a:lnTo>
                        <a:pt x="2250" y="132"/>
                      </a:lnTo>
                      <a:lnTo>
                        <a:pt x="2252" y="132"/>
                      </a:lnTo>
                      <a:lnTo>
                        <a:pt x="2252" y="130"/>
                      </a:lnTo>
                      <a:lnTo>
                        <a:pt x="2253" y="130"/>
                      </a:lnTo>
                      <a:lnTo>
                        <a:pt x="2254" y="125"/>
                      </a:lnTo>
                      <a:lnTo>
                        <a:pt x="2254" y="125"/>
                      </a:lnTo>
                      <a:lnTo>
                        <a:pt x="2254" y="123"/>
                      </a:lnTo>
                      <a:lnTo>
                        <a:pt x="2255" y="122"/>
                      </a:lnTo>
                      <a:lnTo>
                        <a:pt x="2257" y="121"/>
                      </a:lnTo>
                      <a:lnTo>
                        <a:pt x="2257" y="118"/>
                      </a:lnTo>
                      <a:lnTo>
                        <a:pt x="2257" y="117"/>
                      </a:lnTo>
                      <a:lnTo>
                        <a:pt x="2254" y="117"/>
                      </a:lnTo>
                      <a:lnTo>
                        <a:pt x="2253" y="118"/>
                      </a:lnTo>
                      <a:lnTo>
                        <a:pt x="2253" y="117"/>
                      </a:lnTo>
                      <a:lnTo>
                        <a:pt x="2253" y="117"/>
                      </a:lnTo>
                      <a:lnTo>
                        <a:pt x="2253" y="117"/>
                      </a:lnTo>
                      <a:lnTo>
                        <a:pt x="2254" y="115"/>
                      </a:lnTo>
                      <a:lnTo>
                        <a:pt x="2255" y="114"/>
                      </a:lnTo>
                      <a:lnTo>
                        <a:pt x="2255" y="112"/>
                      </a:lnTo>
                      <a:lnTo>
                        <a:pt x="2255" y="109"/>
                      </a:lnTo>
                      <a:lnTo>
                        <a:pt x="2254" y="109"/>
                      </a:lnTo>
                      <a:lnTo>
                        <a:pt x="2255" y="106"/>
                      </a:lnTo>
                      <a:lnTo>
                        <a:pt x="2257" y="106"/>
                      </a:lnTo>
                      <a:lnTo>
                        <a:pt x="2257" y="105"/>
                      </a:lnTo>
                      <a:lnTo>
                        <a:pt x="2258" y="104"/>
                      </a:lnTo>
                      <a:lnTo>
                        <a:pt x="2259" y="101"/>
                      </a:lnTo>
                      <a:lnTo>
                        <a:pt x="2258" y="100"/>
                      </a:lnTo>
                      <a:lnTo>
                        <a:pt x="2261" y="100"/>
                      </a:lnTo>
                      <a:lnTo>
                        <a:pt x="2262" y="98"/>
                      </a:lnTo>
                      <a:close/>
                      <a:moveTo>
                        <a:pt x="359" y="98"/>
                      </a:moveTo>
                      <a:lnTo>
                        <a:pt x="364" y="98"/>
                      </a:lnTo>
                      <a:lnTo>
                        <a:pt x="364" y="98"/>
                      </a:lnTo>
                      <a:lnTo>
                        <a:pt x="369" y="98"/>
                      </a:lnTo>
                      <a:lnTo>
                        <a:pt x="369" y="98"/>
                      </a:lnTo>
                      <a:lnTo>
                        <a:pt x="369" y="98"/>
                      </a:lnTo>
                      <a:lnTo>
                        <a:pt x="368" y="98"/>
                      </a:lnTo>
                      <a:lnTo>
                        <a:pt x="368" y="100"/>
                      </a:lnTo>
                      <a:lnTo>
                        <a:pt x="368" y="100"/>
                      </a:lnTo>
                      <a:lnTo>
                        <a:pt x="366" y="101"/>
                      </a:lnTo>
                      <a:lnTo>
                        <a:pt x="365" y="101"/>
                      </a:lnTo>
                      <a:lnTo>
                        <a:pt x="364" y="102"/>
                      </a:lnTo>
                      <a:lnTo>
                        <a:pt x="363" y="101"/>
                      </a:lnTo>
                      <a:lnTo>
                        <a:pt x="363" y="101"/>
                      </a:lnTo>
                      <a:lnTo>
                        <a:pt x="360" y="102"/>
                      </a:lnTo>
                      <a:lnTo>
                        <a:pt x="357" y="102"/>
                      </a:lnTo>
                      <a:lnTo>
                        <a:pt x="357" y="104"/>
                      </a:lnTo>
                      <a:lnTo>
                        <a:pt x="352" y="104"/>
                      </a:lnTo>
                      <a:lnTo>
                        <a:pt x="352" y="101"/>
                      </a:lnTo>
                      <a:lnTo>
                        <a:pt x="353" y="101"/>
                      </a:lnTo>
                      <a:lnTo>
                        <a:pt x="353" y="101"/>
                      </a:lnTo>
                      <a:lnTo>
                        <a:pt x="355" y="100"/>
                      </a:lnTo>
                      <a:lnTo>
                        <a:pt x="356" y="100"/>
                      </a:lnTo>
                      <a:lnTo>
                        <a:pt x="356" y="100"/>
                      </a:lnTo>
                      <a:lnTo>
                        <a:pt x="357" y="100"/>
                      </a:lnTo>
                      <a:lnTo>
                        <a:pt x="357" y="98"/>
                      </a:lnTo>
                      <a:lnTo>
                        <a:pt x="359" y="98"/>
                      </a:lnTo>
                      <a:lnTo>
                        <a:pt x="359" y="98"/>
                      </a:lnTo>
                      <a:close/>
                      <a:moveTo>
                        <a:pt x="2269" y="96"/>
                      </a:moveTo>
                      <a:lnTo>
                        <a:pt x="2269" y="98"/>
                      </a:lnTo>
                      <a:lnTo>
                        <a:pt x="2266" y="98"/>
                      </a:lnTo>
                      <a:lnTo>
                        <a:pt x="2266" y="97"/>
                      </a:lnTo>
                      <a:lnTo>
                        <a:pt x="2267" y="96"/>
                      </a:lnTo>
                      <a:lnTo>
                        <a:pt x="2269" y="96"/>
                      </a:lnTo>
                      <a:close/>
                      <a:moveTo>
                        <a:pt x="387" y="87"/>
                      </a:moveTo>
                      <a:lnTo>
                        <a:pt x="387" y="88"/>
                      </a:lnTo>
                      <a:lnTo>
                        <a:pt x="385" y="88"/>
                      </a:lnTo>
                      <a:lnTo>
                        <a:pt x="385" y="87"/>
                      </a:lnTo>
                      <a:lnTo>
                        <a:pt x="387" y="87"/>
                      </a:lnTo>
                      <a:close/>
                      <a:moveTo>
                        <a:pt x="0" y="85"/>
                      </a:moveTo>
                      <a:lnTo>
                        <a:pt x="1" y="85"/>
                      </a:lnTo>
                      <a:lnTo>
                        <a:pt x="1" y="88"/>
                      </a:lnTo>
                      <a:lnTo>
                        <a:pt x="3" y="89"/>
                      </a:lnTo>
                      <a:lnTo>
                        <a:pt x="5" y="89"/>
                      </a:lnTo>
                      <a:lnTo>
                        <a:pt x="5" y="88"/>
                      </a:lnTo>
                      <a:lnTo>
                        <a:pt x="5" y="88"/>
                      </a:lnTo>
                      <a:lnTo>
                        <a:pt x="6" y="88"/>
                      </a:lnTo>
                      <a:lnTo>
                        <a:pt x="6" y="89"/>
                      </a:lnTo>
                      <a:lnTo>
                        <a:pt x="6" y="91"/>
                      </a:lnTo>
                      <a:lnTo>
                        <a:pt x="6" y="92"/>
                      </a:lnTo>
                      <a:lnTo>
                        <a:pt x="8" y="92"/>
                      </a:lnTo>
                      <a:lnTo>
                        <a:pt x="8" y="95"/>
                      </a:lnTo>
                      <a:lnTo>
                        <a:pt x="8" y="95"/>
                      </a:lnTo>
                      <a:lnTo>
                        <a:pt x="6" y="96"/>
                      </a:lnTo>
                      <a:lnTo>
                        <a:pt x="5" y="96"/>
                      </a:lnTo>
                      <a:lnTo>
                        <a:pt x="3" y="93"/>
                      </a:lnTo>
                      <a:lnTo>
                        <a:pt x="0" y="91"/>
                      </a:lnTo>
                      <a:lnTo>
                        <a:pt x="0" y="88"/>
                      </a:lnTo>
                      <a:lnTo>
                        <a:pt x="0" y="85"/>
                      </a:lnTo>
                      <a:close/>
                      <a:moveTo>
                        <a:pt x="1092" y="76"/>
                      </a:moveTo>
                      <a:lnTo>
                        <a:pt x="1093" y="76"/>
                      </a:lnTo>
                      <a:lnTo>
                        <a:pt x="1096" y="84"/>
                      </a:lnTo>
                      <a:lnTo>
                        <a:pt x="1096" y="84"/>
                      </a:lnTo>
                      <a:lnTo>
                        <a:pt x="1096" y="87"/>
                      </a:lnTo>
                      <a:lnTo>
                        <a:pt x="1096" y="88"/>
                      </a:lnTo>
                      <a:lnTo>
                        <a:pt x="1094" y="88"/>
                      </a:lnTo>
                      <a:lnTo>
                        <a:pt x="1094" y="92"/>
                      </a:lnTo>
                      <a:lnTo>
                        <a:pt x="1092" y="97"/>
                      </a:lnTo>
                      <a:lnTo>
                        <a:pt x="1092" y="97"/>
                      </a:lnTo>
                      <a:lnTo>
                        <a:pt x="1092" y="97"/>
                      </a:lnTo>
                      <a:lnTo>
                        <a:pt x="1090" y="97"/>
                      </a:lnTo>
                      <a:lnTo>
                        <a:pt x="1089" y="96"/>
                      </a:lnTo>
                      <a:lnTo>
                        <a:pt x="1088" y="95"/>
                      </a:lnTo>
                      <a:lnTo>
                        <a:pt x="1085" y="93"/>
                      </a:lnTo>
                      <a:lnTo>
                        <a:pt x="1085" y="92"/>
                      </a:lnTo>
                      <a:lnTo>
                        <a:pt x="1085" y="89"/>
                      </a:lnTo>
                      <a:lnTo>
                        <a:pt x="1085" y="88"/>
                      </a:lnTo>
                      <a:lnTo>
                        <a:pt x="1085" y="88"/>
                      </a:lnTo>
                      <a:lnTo>
                        <a:pt x="1085" y="87"/>
                      </a:lnTo>
                      <a:lnTo>
                        <a:pt x="1085" y="87"/>
                      </a:lnTo>
                      <a:lnTo>
                        <a:pt x="1085" y="87"/>
                      </a:lnTo>
                      <a:lnTo>
                        <a:pt x="1085" y="83"/>
                      </a:lnTo>
                      <a:lnTo>
                        <a:pt x="1088" y="81"/>
                      </a:lnTo>
                      <a:lnTo>
                        <a:pt x="1089" y="80"/>
                      </a:lnTo>
                      <a:lnTo>
                        <a:pt x="1092" y="79"/>
                      </a:lnTo>
                      <a:lnTo>
                        <a:pt x="1092" y="76"/>
                      </a:lnTo>
                      <a:close/>
                      <a:moveTo>
                        <a:pt x="2317" y="70"/>
                      </a:moveTo>
                      <a:lnTo>
                        <a:pt x="2320" y="71"/>
                      </a:lnTo>
                      <a:lnTo>
                        <a:pt x="2320" y="71"/>
                      </a:lnTo>
                      <a:lnTo>
                        <a:pt x="2320" y="71"/>
                      </a:lnTo>
                      <a:lnTo>
                        <a:pt x="2318" y="72"/>
                      </a:lnTo>
                      <a:lnTo>
                        <a:pt x="2318" y="72"/>
                      </a:lnTo>
                      <a:lnTo>
                        <a:pt x="2318" y="72"/>
                      </a:lnTo>
                      <a:lnTo>
                        <a:pt x="2318" y="71"/>
                      </a:lnTo>
                      <a:lnTo>
                        <a:pt x="2317" y="71"/>
                      </a:lnTo>
                      <a:lnTo>
                        <a:pt x="2317" y="71"/>
                      </a:lnTo>
                      <a:lnTo>
                        <a:pt x="2317" y="70"/>
                      </a:lnTo>
                      <a:close/>
                      <a:moveTo>
                        <a:pt x="2313" y="63"/>
                      </a:moveTo>
                      <a:lnTo>
                        <a:pt x="2316" y="63"/>
                      </a:lnTo>
                      <a:lnTo>
                        <a:pt x="2314" y="64"/>
                      </a:lnTo>
                      <a:lnTo>
                        <a:pt x="2313" y="66"/>
                      </a:lnTo>
                      <a:lnTo>
                        <a:pt x="2312" y="66"/>
                      </a:lnTo>
                      <a:lnTo>
                        <a:pt x="2310" y="67"/>
                      </a:lnTo>
                      <a:lnTo>
                        <a:pt x="2310" y="68"/>
                      </a:lnTo>
                      <a:lnTo>
                        <a:pt x="2310" y="70"/>
                      </a:lnTo>
                      <a:lnTo>
                        <a:pt x="2309" y="71"/>
                      </a:lnTo>
                      <a:lnTo>
                        <a:pt x="2308" y="71"/>
                      </a:lnTo>
                      <a:lnTo>
                        <a:pt x="2308" y="70"/>
                      </a:lnTo>
                      <a:lnTo>
                        <a:pt x="2309" y="68"/>
                      </a:lnTo>
                      <a:lnTo>
                        <a:pt x="2310" y="66"/>
                      </a:lnTo>
                      <a:lnTo>
                        <a:pt x="2312" y="64"/>
                      </a:lnTo>
                      <a:lnTo>
                        <a:pt x="2313" y="63"/>
                      </a:lnTo>
                      <a:close/>
                      <a:moveTo>
                        <a:pt x="332" y="55"/>
                      </a:moveTo>
                      <a:lnTo>
                        <a:pt x="332" y="55"/>
                      </a:lnTo>
                      <a:lnTo>
                        <a:pt x="332" y="60"/>
                      </a:lnTo>
                      <a:lnTo>
                        <a:pt x="330" y="60"/>
                      </a:lnTo>
                      <a:lnTo>
                        <a:pt x="330" y="63"/>
                      </a:lnTo>
                      <a:lnTo>
                        <a:pt x="330" y="63"/>
                      </a:lnTo>
                      <a:lnTo>
                        <a:pt x="330" y="64"/>
                      </a:lnTo>
                      <a:lnTo>
                        <a:pt x="330" y="64"/>
                      </a:lnTo>
                      <a:lnTo>
                        <a:pt x="328" y="66"/>
                      </a:lnTo>
                      <a:lnTo>
                        <a:pt x="328" y="67"/>
                      </a:lnTo>
                      <a:lnTo>
                        <a:pt x="328" y="67"/>
                      </a:lnTo>
                      <a:lnTo>
                        <a:pt x="328" y="67"/>
                      </a:lnTo>
                      <a:lnTo>
                        <a:pt x="328" y="70"/>
                      </a:lnTo>
                      <a:lnTo>
                        <a:pt x="325" y="70"/>
                      </a:lnTo>
                      <a:lnTo>
                        <a:pt x="322" y="71"/>
                      </a:lnTo>
                      <a:lnTo>
                        <a:pt x="321" y="72"/>
                      </a:lnTo>
                      <a:lnTo>
                        <a:pt x="317" y="71"/>
                      </a:lnTo>
                      <a:lnTo>
                        <a:pt x="315" y="72"/>
                      </a:lnTo>
                      <a:lnTo>
                        <a:pt x="311" y="72"/>
                      </a:lnTo>
                      <a:lnTo>
                        <a:pt x="311" y="71"/>
                      </a:lnTo>
                      <a:lnTo>
                        <a:pt x="310" y="71"/>
                      </a:lnTo>
                      <a:lnTo>
                        <a:pt x="309" y="71"/>
                      </a:lnTo>
                      <a:lnTo>
                        <a:pt x="308" y="72"/>
                      </a:lnTo>
                      <a:lnTo>
                        <a:pt x="306" y="72"/>
                      </a:lnTo>
                      <a:lnTo>
                        <a:pt x="305" y="72"/>
                      </a:lnTo>
                      <a:lnTo>
                        <a:pt x="302" y="72"/>
                      </a:lnTo>
                      <a:lnTo>
                        <a:pt x="301" y="72"/>
                      </a:lnTo>
                      <a:lnTo>
                        <a:pt x="302" y="75"/>
                      </a:lnTo>
                      <a:lnTo>
                        <a:pt x="304" y="76"/>
                      </a:lnTo>
                      <a:lnTo>
                        <a:pt x="301" y="79"/>
                      </a:lnTo>
                      <a:lnTo>
                        <a:pt x="301" y="80"/>
                      </a:lnTo>
                      <a:lnTo>
                        <a:pt x="298" y="81"/>
                      </a:lnTo>
                      <a:lnTo>
                        <a:pt x="298" y="83"/>
                      </a:lnTo>
                      <a:lnTo>
                        <a:pt x="297" y="83"/>
                      </a:lnTo>
                      <a:lnTo>
                        <a:pt x="296" y="84"/>
                      </a:lnTo>
                      <a:lnTo>
                        <a:pt x="293" y="84"/>
                      </a:lnTo>
                      <a:lnTo>
                        <a:pt x="293" y="84"/>
                      </a:lnTo>
                      <a:lnTo>
                        <a:pt x="292" y="84"/>
                      </a:lnTo>
                      <a:lnTo>
                        <a:pt x="291" y="85"/>
                      </a:lnTo>
                      <a:lnTo>
                        <a:pt x="289" y="85"/>
                      </a:lnTo>
                      <a:lnTo>
                        <a:pt x="289" y="87"/>
                      </a:lnTo>
                      <a:lnTo>
                        <a:pt x="288" y="87"/>
                      </a:lnTo>
                      <a:lnTo>
                        <a:pt x="288" y="87"/>
                      </a:lnTo>
                      <a:lnTo>
                        <a:pt x="281" y="88"/>
                      </a:lnTo>
                      <a:lnTo>
                        <a:pt x="280" y="91"/>
                      </a:lnTo>
                      <a:lnTo>
                        <a:pt x="279" y="92"/>
                      </a:lnTo>
                      <a:lnTo>
                        <a:pt x="276" y="93"/>
                      </a:lnTo>
                      <a:lnTo>
                        <a:pt x="276" y="93"/>
                      </a:lnTo>
                      <a:lnTo>
                        <a:pt x="273" y="93"/>
                      </a:lnTo>
                      <a:lnTo>
                        <a:pt x="273" y="95"/>
                      </a:lnTo>
                      <a:lnTo>
                        <a:pt x="268" y="95"/>
                      </a:lnTo>
                      <a:lnTo>
                        <a:pt x="268" y="93"/>
                      </a:lnTo>
                      <a:lnTo>
                        <a:pt x="267" y="93"/>
                      </a:lnTo>
                      <a:lnTo>
                        <a:pt x="267" y="93"/>
                      </a:lnTo>
                      <a:lnTo>
                        <a:pt x="270" y="93"/>
                      </a:lnTo>
                      <a:lnTo>
                        <a:pt x="270" y="92"/>
                      </a:lnTo>
                      <a:lnTo>
                        <a:pt x="267" y="92"/>
                      </a:lnTo>
                      <a:lnTo>
                        <a:pt x="267" y="91"/>
                      </a:lnTo>
                      <a:lnTo>
                        <a:pt x="267" y="91"/>
                      </a:lnTo>
                      <a:lnTo>
                        <a:pt x="266" y="91"/>
                      </a:lnTo>
                      <a:lnTo>
                        <a:pt x="266" y="89"/>
                      </a:lnTo>
                      <a:lnTo>
                        <a:pt x="266" y="89"/>
                      </a:lnTo>
                      <a:lnTo>
                        <a:pt x="264" y="89"/>
                      </a:lnTo>
                      <a:lnTo>
                        <a:pt x="263" y="91"/>
                      </a:lnTo>
                      <a:lnTo>
                        <a:pt x="263" y="87"/>
                      </a:lnTo>
                      <a:lnTo>
                        <a:pt x="266" y="85"/>
                      </a:lnTo>
                      <a:lnTo>
                        <a:pt x="267" y="85"/>
                      </a:lnTo>
                      <a:lnTo>
                        <a:pt x="270" y="80"/>
                      </a:lnTo>
                      <a:lnTo>
                        <a:pt x="270" y="78"/>
                      </a:lnTo>
                      <a:lnTo>
                        <a:pt x="270" y="78"/>
                      </a:lnTo>
                      <a:lnTo>
                        <a:pt x="270" y="78"/>
                      </a:lnTo>
                      <a:lnTo>
                        <a:pt x="272" y="78"/>
                      </a:lnTo>
                      <a:lnTo>
                        <a:pt x="272" y="79"/>
                      </a:lnTo>
                      <a:lnTo>
                        <a:pt x="271" y="80"/>
                      </a:lnTo>
                      <a:lnTo>
                        <a:pt x="270" y="81"/>
                      </a:lnTo>
                      <a:lnTo>
                        <a:pt x="268" y="83"/>
                      </a:lnTo>
                      <a:lnTo>
                        <a:pt x="268" y="85"/>
                      </a:lnTo>
                      <a:lnTo>
                        <a:pt x="273" y="85"/>
                      </a:lnTo>
                      <a:lnTo>
                        <a:pt x="275" y="84"/>
                      </a:lnTo>
                      <a:lnTo>
                        <a:pt x="276" y="84"/>
                      </a:lnTo>
                      <a:lnTo>
                        <a:pt x="276" y="84"/>
                      </a:lnTo>
                      <a:lnTo>
                        <a:pt x="277" y="83"/>
                      </a:lnTo>
                      <a:lnTo>
                        <a:pt x="279" y="81"/>
                      </a:lnTo>
                      <a:lnTo>
                        <a:pt x="279" y="81"/>
                      </a:lnTo>
                      <a:lnTo>
                        <a:pt x="279" y="81"/>
                      </a:lnTo>
                      <a:lnTo>
                        <a:pt x="279" y="81"/>
                      </a:lnTo>
                      <a:lnTo>
                        <a:pt x="279" y="81"/>
                      </a:lnTo>
                      <a:lnTo>
                        <a:pt x="280" y="81"/>
                      </a:lnTo>
                      <a:lnTo>
                        <a:pt x="280" y="80"/>
                      </a:lnTo>
                      <a:lnTo>
                        <a:pt x="281" y="80"/>
                      </a:lnTo>
                      <a:lnTo>
                        <a:pt x="284" y="78"/>
                      </a:lnTo>
                      <a:lnTo>
                        <a:pt x="291" y="78"/>
                      </a:lnTo>
                      <a:lnTo>
                        <a:pt x="291" y="76"/>
                      </a:lnTo>
                      <a:lnTo>
                        <a:pt x="292" y="75"/>
                      </a:lnTo>
                      <a:lnTo>
                        <a:pt x="292" y="75"/>
                      </a:lnTo>
                      <a:lnTo>
                        <a:pt x="293" y="74"/>
                      </a:lnTo>
                      <a:lnTo>
                        <a:pt x="298" y="74"/>
                      </a:lnTo>
                      <a:lnTo>
                        <a:pt x="298" y="75"/>
                      </a:lnTo>
                      <a:lnTo>
                        <a:pt x="300" y="75"/>
                      </a:lnTo>
                      <a:lnTo>
                        <a:pt x="301" y="74"/>
                      </a:lnTo>
                      <a:lnTo>
                        <a:pt x="301" y="72"/>
                      </a:lnTo>
                      <a:lnTo>
                        <a:pt x="300" y="71"/>
                      </a:lnTo>
                      <a:lnTo>
                        <a:pt x="297" y="71"/>
                      </a:lnTo>
                      <a:lnTo>
                        <a:pt x="297" y="70"/>
                      </a:lnTo>
                      <a:lnTo>
                        <a:pt x="298" y="68"/>
                      </a:lnTo>
                      <a:lnTo>
                        <a:pt x="298" y="68"/>
                      </a:lnTo>
                      <a:lnTo>
                        <a:pt x="300" y="68"/>
                      </a:lnTo>
                      <a:lnTo>
                        <a:pt x="300" y="67"/>
                      </a:lnTo>
                      <a:lnTo>
                        <a:pt x="300" y="67"/>
                      </a:lnTo>
                      <a:lnTo>
                        <a:pt x="304" y="66"/>
                      </a:lnTo>
                      <a:lnTo>
                        <a:pt x="304" y="64"/>
                      </a:lnTo>
                      <a:lnTo>
                        <a:pt x="315" y="64"/>
                      </a:lnTo>
                      <a:lnTo>
                        <a:pt x="315" y="66"/>
                      </a:lnTo>
                      <a:lnTo>
                        <a:pt x="317" y="66"/>
                      </a:lnTo>
                      <a:lnTo>
                        <a:pt x="318" y="67"/>
                      </a:lnTo>
                      <a:lnTo>
                        <a:pt x="319" y="67"/>
                      </a:lnTo>
                      <a:lnTo>
                        <a:pt x="321" y="66"/>
                      </a:lnTo>
                      <a:lnTo>
                        <a:pt x="322" y="64"/>
                      </a:lnTo>
                      <a:lnTo>
                        <a:pt x="323" y="64"/>
                      </a:lnTo>
                      <a:lnTo>
                        <a:pt x="323" y="63"/>
                      </a:lnTo>
                      <a:lnTo>
                        <a:pt x="321" y="64"/>
                      </a:lnTo>
                      <a:lnTo>
                        <a:pt x="319" y="64"/>
                      </a:lnTo>
                      <a:lnTo>
                        <a:pt x="318" y="63"/>
                      </a:lnTo>
                      <a:lnTo>
                        <a:pt x="318" y="62"/>
                      </a:lnTo>
                      <a:lnTo>
                        <a:pt x="315" y="62"/>
                      </a:lnTo>
                      <a:lnTo>
                        <a:pt x="314" y="60"/>
                      </a:lnTo>
                      <a:lnTo>
                        <a:pt x="314" y="60"/>
                      </a:lnTo>
                      <a:lnTo>
                        <a:pt x="314" y="60"/>
                      </a:lnTo>
                      <a:lnTo>
                        <a:pt x="319" y="59"/>
                      </a:lnTo>
                      <a:lnTo>
                        <a:pt x="319" y="60"/>
                      </a:lnTo>
                      <a:lnTo>
                        <a:pt x="321" y="60"/>
                      </a:lnTo>
                      <a:lnTo>
                        <a:pt x="321" y="60"/>
                      </a:lnTo>
                      <a:lnTo>
                        <a:pt x="327" y="60"/>
                      </a:lnTo>
                      <a:lnTo>
                        <a:pt x="328" y="59"/>
                      </a:lnTo>
                      <a:lnTo>
                        <a:pt x="331" y="58"/>
                      </a:lnTo>
                      <a:lnTo>
                        <a:pt x="332" y="55"/>
                      </a:lnTo>
                      <a:close/>
                      <a:moveTo>
                        <a:pt x="301" y="55"/>
                      </a:moveTo>
                      <a:lnTo>
                        <a:pt x="301" y="55"/>
                      </a:lnTo>
                      <a:lnTo>
                        <a:pt x="301" y="58"/>
                      </a:lnTo>
                      <a:lnTo>
                        <a:pt x="302" y="58"/>
                      </a:lnTo>
                      <a:lnTo>
                        <a:pt x="301" y="59"/>
                      </a:lnTo>
                      <a:lnTo>
                        <a:pt x="301" y="59"/>
                      </a:lnTo>
                      <a:lnTo>
                        <a:pt x="301" y="60"/>
                      </a:lnTo>
                      <a:lnTo>
                        <a:pt x="300" y="60"/>
                      </a:lnTo>
                      <a:lnTo>
                        <a:pt x="298" y="60"/>
                      </a:lnTo>
                      <a:lnTo>
                        <a:pt x="298" y="60"/>
                      </a:lnTo>
                      <a:lnTo>
                        <a:pt x="298" y="59"/>
                      </a:lnTo>
                      <a:lnTo>
                        <a:pt x="298" y="58"/>
                      </a:lnTo>
                      <a:lnTo>
                        <a:pt x="300" y="57"/>
                      </a:lnTo>
                      <a:lnTo>
                        <a:pt x="301" y="55"/>
                      </a:lnTo>
                      <a:close/>
                      <a:moveTo>
                        <a:pt x="356" y="53"/>
                      </a:moveTo>
                      <a:lnTo>
                        <a:pt x="356" y="53"/>
                      </a:lnTo>
                      <a:lnTo>
                        <a:pt x="357" y="54"/>
                      </a:lnTo>
                      <a:lnTo>
                        <a:pt x="356" y="57"/>
                      </a:lnTo>
                      <a:lnTo>
                        <a:pt x="356" y="59"/>
                      </a:lnTo>
                      <a:lnTo>
                        <a:pt x="355" y="59"/>
                      </a:lnTo>
                      <a:lnTo>
                        <a:pt x="356" y="53"/>
                      </a:lnTo>
                      <a:close/>
                      <a:moveTo>
                        <a:pt x="462" y="47"/>
                      </a:moveTo>
                      <a:lnTo>
                        <a:pt x="463" y="47"/>
                      </a:lnTo>
                      <a:lnTo>
                        <a:pt x="463" y="49"/>
                      </a:lnTo>
                      <a:lnTo>
                        <a:pt x="462" y="49"/>
                      </a:lnTo>
                      <a:lnTo>
                        <a:pt x="462" y="47"/>
                      </a:lnTo>
                      <a:close/>
                      <a:moveTo>
                        <a:pt x="280" y="47"/>
                      </a:moveTo>
                      <a:lnTo>
                        <a:pt x="280" y="50"/>
                      </a:lnTo>
                      <a:lnTo>
                        <a:pt x="283" y="50"/>
                      </a:lnTo>
                      <a:lnTo>
                        <a:pt x="283" y="49"/>
                      </a:lnTo>
                      <a:lnTo>
                        <a:pt x="280" y="47"/>
                      </a:lnTo>
                      <a:close/>
                      <a:moveTo>
                        <a:pt x="2334" y="46"/>
                      </a:moveTo>
                      <a:lnTo>
                        <a:pt x="2335" y="46"/>
                      </a:lnTo>
                      <a:lnTo>
                        <a:pt x="2335" y="47"/>
                      </a:lnTo>
                      <a:lnTo>
                        <a:pt x="2335" y="47"/>
                      </a:lnTo>
                      <a:lnTo>
                        <a:pt x="2335" y="51"/>
                      </a:lnTo>
                      <a:lnTo>
                        <a:pt x="2335" y="53"/>
                      </a:lnTo>
                      <a:lnTo>
                        <a:pt x="2334" y="54"/>
                      </a:lnTo>
                      <a:lnTo>
                        <a:pt x="2333" y="54"/>
                      </a:lnTo>
                      <a:lnTo>
                        <a:pt x="2333" y="55"/>
                      </a:lnTo>
                      <a:lnTo>
                        <a:pt x="2330" y="55"/>
                      </a:lnTo>
                      <a:lnTo>
                        <a:pt x="2327" y="57"/>
                      </a:lnTo>
                      <a:lnTo>
                        <a:pt x="2326" y="57"/>
                      </a:lnTo>
                      <a:lnTo>
                        <a:pt x="2325" y="58"/>
                      </a:lnTo>
                      <a:lnTo>
                        <a:pt x="2322" y="59"/>
                      </a:lnTo>
                      <a:lnTo>
                        <a:pt x="2321" y="60"/>
                      </a:lnTo>
                      <a:lnTo>
                        <a:pt x="2321" y="60"/>
                      </a:lnTo>
                      <a:lnTo>
                        <a:pt x="2321" y="60"/>
                      </a:lnTo>
                      <a:lnTo>
                        <a:pt x="2320" y="60"/>
                      </a:lnTo>
                      <a:lnTo>
                        <a:pt x="2320" y="60"/>
                      </a:lnTo>
                      <a:lnTo>
                        <a:pt x="2320" y="59"/>
                      </a:lnTo>
                      <a:lnTo>
                        <a:pt x="2320" y="59"/>
                      </a:lnTo>
                      <a:lnTo>
                        <a:pt x="2321" y="59"/>
                      </a:lnTo>
                      <a:lnTo>
                        <a:pt x="2321" y="59"/>
                      </a:lnTo>
                      <a:lnTo>
                        <a:pt x="2321" y="59"/>
                      </a:lnTo>
                      <a:lnTo>
                        <a:pt x="2321" y="58"/>
                      </a:lnTo>
                      <a:lnTo>
                        <a:pt x="2324" y="57"/>
                      </a:lnTo>
                      <a:lnTo>
                        <a:pt x="2325" y="54"/>
                      </a:lnTo>
                      <a:lnTo>
                        <a:pt x="2326" y="54"/>
                      </a:lnTo>
                      <a:lnTo>
                        <a:pt x="2326" y="54"/>
                      </a:lnTo>
                      <a:lnTo>
                        <a:pt x="2327" y="53"/>
                      </a:lnTo>
                      <a:lnTo>
                        <a:pt x="2327" y="53"/>
                      </a:lnTo>
                      <a:lnTo>
                        <a:pt x="2330" y="51"/>
                      </a:lnTo>
                      <a:lnTo>
                        <a:pt x="2330" y="54"/>
                      </a:lnTo>
                      <a:lnTo>
                        <a:pt x="2331" y="54"/>
                      </a:lnTo>
                      <a:lnTo>
                        <a:pt x="2331" y="54"/>
                      </a:lnTo>
                      <a:lnTo>
                        <a:pt x="2331" y="53"/>
                      </a:lnTo>
                      <a:lnTo>
                        <a:pt x="2334" y="46"/>
                      </a:lnTo>
                      <a:close/>
                      <a:moveTo>
                        <a:pt x="2272" y="46"/>
                      </a:moveTo>
                      <a:lnTo>
                        <a:pt x="2272" y="47"/>
                      </a:lnTo>
                      <a:lnTo>
                        <a:pt x="2274" y="47"/>
                      </a:lnTo>
                      <a:lnTo>
                        <a:pt x="2274" y="49"/>
                      </a:lnTo>
                      <a:lnTo>
                        <a:pt x="2275" y="49"/>
                      </a:lnTo>
                      <a:lnTo>
                        <a:pt x="2276" y="53"/>
                      </a:lnTo>
                      <a:lnTo>
                        <a:pt x="2278" y="53"/>
                      </a:lnTo>
                      <a:lnTo>
                        <a:pt x="2278" y="53"/>
                      </a:lnTo>
                      <a:lnTo>
                        <a:pt x="2279" y="54"/>
                      </a:lnTo>
                      <a:lnTo>
                        <a:pt x="2279" y="54"/>
                      </a:lnTo>
                      <a:lnTo>
                        <a:pt x="2280" y="57"/>
                      </a:lnTo>
                      <a:lnTo>
                        <a:pt x="2282" y="59"/>
                      </a:lnTo>
                      <a:lnTo>
                        <a:pt x="2283" y="62"/>
                      </a:lnTo>
                      <a:lnTo>
                        <a:pt x="2284" y="64"/>
                      </a:lnTo>
                      <a:lnTo>
                        <a:pt x="2291" y="66"/>
                      </a:lnTo>
                      <a:lnTo>
                        <a:pt x="2291" y="66"/>
                      </a:lnTo>
                      <a:lnTo>
                        <a:pt x="2293" y="64"/>
                      </a:lnTo>
                      <a:lnTo>
                        <a:pt x="2295" y="64"/>
                      </a:lnTo>
                      <a:lnTo>
                        <a:pt x="2295" y="64"/>
                      </a:lnTo>
                      <a:lnTo>
                        <a:pt x="2296" y="66"/>
                      </a:lnTo>
                      <a:lnTo>
                        <a:pt x="2296" y="67"/>
                      </a:lnTo>
                      <a:lnTo>
                        <a:pt x="2296" y="67"/>
                      </a:lnTo>
                      <a:lnTo>
                        <a:pt x="2297" y="68"/>
                      </a:lnTo>
                      <a:lnTo>
                        <a:pt x="2299" y="68"/>
                      </a:lnTo>
                      <a:lnTo>
                        <a:pt x="2301" y="68"/>
                      </a:lnTo>
                      <a:lnTo>
                        <a:pt x="2304" y="68"/>
                      </a:lnTo>
                      <a:lnTo>
                        <a:pt x="2304" y="70"/>
                      </a:lnTo>
                      <a:lnTo>
                        <a:pt x="2303" y="71"/>
                      </a:lnTo>
                      <a:lnTo>
                        <a:pt x="2303" y="72"/>
                      </a:lnTo>
                      <a:lnTo>
                        <a:pt x="2304" y="72"/>
                      </a:lnTo>
                      <a:lnTo>
                        <a:pt x="2304" y="72"/>
                      </a:lnTo>
                      <a:lnTo>
                        <a:pt x="2304" y="72"/>
                      </a:lnTo>
                      <a:lnTo>
                        <a:pt x="2305" y="72"/>
                      </a:lnTo>
                      <a:lnTo>
                        <a:pt x="2305" y="75"/>
                      </a:lnTo>
                      <a:lnTo>
                        <a:pt x="2307" y="75"/>
                      </a:lnTo>
                      <a:lnTo>
                        <a:pt x="2307" y="75"/>
                      </a:lnTo>
                      <a:lnTo>
                        <a:pt x="2307" y="76"/>
                      </a:lnTo>
                      <a:lnTo>
                        <a:pt x="2305" y="76"/>
                      </a:lnTo>
                      <a:lnTo>
                        <a:pt x="2303" y="78"/>
                      </a:lnTo>
                      <a:lnTo>
                        <a:pt x="2301" y="78"/>
                      </a:lnTo>
                      <a:lnTo>
                        <a:pt x="2299" y="78"/>
                      </a:lnTo>
                      <a:lnTo>
                        <a:pt x="2299" y="80"/>
                      </a:lnTo>
                      <a:lnTo>
                        <a:pt x="2297" y="79"/>
                      </a:lnTo>
                      <a:lnTo>
                        <a:pt x="2296" y="79"/>
                      </a:lnTo>
                      <a:lnTo>
                        <a:pt x="2293" y="78"/>
                      </a:lnTo>
                      <a:lnTo>
                        <a:pt x="2288" y="80"/>
                      </a:lnTo>
                      <a:lnTo>
                        <a:pt x="2284" y="88"/>
                      </a:lnTo>
                      <a:lnTo>
                        <a:pt x="2276" y="88"/>
                      </a:lnTo>
                      <a:lnTo>
                        <a:pt x="2276" y="88"/>
                      </a:lnTo>
                      <a:lnTo>
                        <a:pt x="2276" y="88"/>
                      </a:lnTo>
                      <a:lnTo>
                        <a:pt x="2275" y="88"/>
                      </a:lnTo>
                      <a:lnTo>
                        <a:pt x="2275" y="85"/>
                      </a:lnTo>
                      <a:lnTo>
                        <a:pt x="2274" y="85"/>
                      </a:lnTo>
                      <a:lnTo>
                        <a:pt x="2272" y="83"/>
                      </a:lnTo>
                      <a:lnTo>
                        <a:pt x="2270" y="83"/>
                      </a:lnTo>
                      <a:lnTo>
                        <a:pt x="2269" y="83"/>
                      </a:lnTo>
                      <a:lnTo>
                        <a:pt x="2267" y="84"/>
                      </a:lnTo>
                      <a:lnTo>
                        <a:pt x="2267" y="84"/>
                      </a:lnTo>
                      <a:lnTo>
                        <a:pt x="2267" y="84"/>
                      </a:lnTo>
                      <a:lnTo>
                        <a:pt x="2266" y="84"/>
                      </a:lnTo>
                      <a:lnTo>
                        <a:pt x="2266" y="84"/>
                      </a:lnTo>
                      <a:lnTo>
                        <a:pt x="2265" y="83"/>
                      </a:lnTo>
                      <a:lnTo>
                        <a:pt x="2265" y="83"/>
                      </a:lnTo>
                      <a:lnTo>
                        <a:pt x="2263" y="83"/>
                      </a:lnTo>
                      <a:lnTo>
                        <a:pt x="2263" y="84"/>
                      </a:lnTo>
                      <a:lnTo>
                        <a:pt x="2261" y="84"/>
                      </a:lnTo>
                      <a:lnTo>
                        <a:pt x="2261" y="88"/>
                      </a:lnTo>
                      <a:lnTo>
                        <a:pt x="2265" y="88"/>
                      </a:lnTo>
                      <a:lnTo>
                        <a:pt x="2265" y="89"/>
                      </a:lnTo>
                      <a:lnTo>
                        <a:pt x="2266" y="91"/>
                      </a:lnTo>
                      <a:lnTo>
                        <a:pt x="2267" y="91"/>
                      </a:lnTo>
                      <a:lnTo>
                        <a:pt x="2267" y="91"/>
                      </a:lnTo>
                      <a:lnTo>
                        <a:pt x="2267" y="91"/>
                      </a:lnTo>
                      <a:lnTo>
                        <a:pt x="2267" y="92"/>
                      </a:lnTo>
                      <a:lnTo>
                        <a:pt x="2267" y="92"/>
                      </a:lnTo>
                      <a:lnTo>
                        <a:pt x="2267" y="92"/>
                      </a:lnTo>
                      <a:lnTo>
                        <a:pt x="2263" y="92"/>
                      </a:lnTo>
                      <a:lnTo>
                        <a:pt x="2262" y="93"/>
                      </a:lnTo>
                      <a:lnTo>
                        <a:pt x="2259" y="95"/>
                      </a:lnTo>
                      <a:lnTo>
                        <a:pt x="2259" y="95"/>
                      </a:lnTo>
                      <a:lnTo>
                        <a:pt x="2257" y="95"/>
                      </a:lnTo>
                      <a:lnTo>
                        <a:pt x="2257" y="88"/>
                      </a:lnTo>
                      <a:lnTo>
                        <a:pt x="2255" y="88"/>
                      </a:lnTo>
                      <a:lnTo>
                        <a:pt x="2255" y="85"/>
                      </a:lnTo>
                      <a:lnTo>
                        <a:pt x="2254" y="81"/>
                      </a:lnTo>
                      <a:lnTo>
                        <a:pt x="2255" y="81"/>
                      </a:lnTo>
                      <a:lnTo>
                        <a:pt x="2257" y="80"/>
                      </a:lnTo>
                      <a:lnTo>
                        <a:pt x="2258" y="80"/>
                      </a:lnTo>
                      <a:lnTo>
                        <a:pt x="2259" y="76"/>
                      </a:lnTo>
                      <a:lnTo>
                        <a:pt x="2258" y="75"/>
                      </a:lnTo>
                      <a:lnTo>
                        <a:pt x="2258" y="75"/>
                      </a:lnTo>
                      <a:lnTo>
                        <a:pt x="2258" y="75"/>
                      </a:lnTo>
                      <a:lnTo>
                        <a:pt x="2258" y="74"/>
                      </a:lnTo>
                      <a:lnTo>
                        <a:pt x="2259" y="74"/>
                      </a:lnTo>
                      <a:lnTo>
                        <a:pt x="2259" y="75"/>
                      </a:lnTo>
                      <a:lnTo>
                        <a:pt x="2262" y="75"/>
                      </a:lnTo>
                      <a:lnTo>
                        <a:pt x="2263" y="76"/>
                      </a:lnTo>
                      <a:lnTo>
                        <a:pt x="2265" y="76"/>
                      </a:lnTo>
                      <a:lnTo>
                        <a:pt x="2266" y="78"/>
                      </a:lnTo>
                      <a:lnTo>
                        <a:pt x="2267" y="76"/>
                      </a:lnTo>
                      <a:lnTo>
                        <a:pt x="2269" y="76"/>
                      </a:lnTo>
                      <a:lnTo>
                        <a:pt x="2269" y="68"/>
                      </a:lnTo>
                      <a:lnTo>
                        <a:pt x="2271" y="67"/>
                      </a:lnTo>
                      <a:lnTo>
                        <a:pt x="2271" y="62"/>
                      </a:lnTo>
                      <a:lnTo>
                        <a:pt x="2271" y="60"/>
                      </a:lnTo>
                      <a:lnTo>
                        <a:pt x="2272" y="58"/>
                      </a:lnTo>
                      <a:lnTo>
                        <a:pt x="2272" y="57"/>
                      </a:lnTo>
                      <a:lnTo>
                        <a:pt x="2271" y="55"/>
                      </a:lnTo>
                      <a:lnTo>
                        <a:pt x="2270" y="53"/>
                      </a:lnTo>
                      <a:lnTo>
                        <a:pt x="2269" y="50"/>
                      </a:lnTo>
                      <a:lnTo>
                        <a:pt x="2269" y="50"/>
                      </a:lnTo>
                      <a:lnTo>
                        <a:pt x="2269" y="49"/>
                      </a:lnTo>
                      <a:lnTo>
                        <a:pt x="2272" y="46"/>
                      </a:lnTo>
                      <a:close/>
                      <a:moveTo>
                        <a:pt x="347" y="43"/>
                      </a:moveTo>
                      <a:lnTo>
                        <a:pt x="351" y="45"/>
                      </a:lnTo>
                      <a:lnTo>
                        <a:pt x="351" y="45"/>
                      </a:lnTo>
                      <a:lnTo>
                        <a:pt x="353" y="45"/>
                      </a:lnTo>
                      <a:lnTo>
                        <a:pt x="351" y="46"/>
                      </a:lnTo>
                      <a:lnTo>
                        <a:pt x="348" y="47"/>
                      </a:lnTo>
                      <a:lnTo>
                        <a:pt x="345" y="49"/>
                      </a:lnTo>
                      <a:lnTo>
                        <a:pt x="344" y="49"/>
                      </a:lnTo>
                      <a:lnTo>
                        <a:pt x="344" y="49"/>
                      </a:lnTo>
                      <a:lnTo>
                        <a:pt x="347" y="47"/>
                      </a:lnTo>
                      <a:lnTo>
                        <a:pt x="348" y="47"/>
                      </a:lnTo>
                      <a:lnTo>
                        <a:pt x="348" y="45"/>
                      </a:lnTo>
                      <a:lnTo>
                        <a:pt x="345" y="45"/>
                      </a:lnTo>
                      <a:lnTo>
                        <a:pt x="345" y="43"/>
                      </a:lnTo>
                      <a:lnTo>
                        <a:pt x="347" y="43"/>
                      </a:lnTo>
                      <a:lnTo>
                        <a:pt x="347" y="43"/>
                      </a:lnTo>
                      <a:close/>
                      <a:moveTo>
                        <a:pt x="237" y="41"/>
                      </a:moveTo>
                      <a:lnTo>
                        <a:pt x="237" y="42"/>
                      </a:lnTo>
                      <a:lnTo>
                        <a:pt x="237" y="43"/>
                      </a:lnTo>
                      <a:lnTo>
                        <a:pt x="237" y="43"/>
                      </a:lnTo>
                      <a:lnTo>
                        <a:pt x="238" y="43"/>
                      </a:lnTo>
                      <a:lnTo>
                        <a:pt x="238" y="42"/>
                      </a:lnTo>
                      <a:lnTo>
                        <a:pt x="238" y="42"/>
                      </a:lnTo>
                      <a:lnTo>
                        <a:pt x="238" y="42"/>
                      </a:lnTo>
                      <a:lnTo>
                        <a:pt x="238" y="42"/>
                      </a:lnTo>
                      <a:lnTo>
                        <a:pt x="238" y="41"/>
                      </a:lnTo>
                      <a:lnTo>
                        <a:pt x="238" y="41"/>
                      </a:lnTo>
                      <a:lnTo>
                        <a:pt x="238" y="41"/>
                      </a:lnTo>
                      <a:lnTo>
                        <a:pt x="237" y="41"/>
                      </a:lnTo>
                      <a:close/>
                      <a:moveTo>
                        <a:pt x="268" y="40"/>
                      </a:moveTo>
                      <a:lnTo>
                        <a:pt x="270" y="42"/>
                      </a:lnTo>
                      <a:lnTo>
                        <a:pt x="271" y="42"/>
                      </a:lnTo>
                      <a:lnTo>
                        <a:pt x="273" y="43"/>
                      </a:lnTo>
                      <a:lnTo>
                        <a:pt x="276" y="43"/>
                      </a:lnTo>
                      <a:lnTo>
                        <a:pt x="279" y="45"/>
                      </a:lnTo>
                      <a:lnTo>
                        <a:pt x="279" y="43"/>
                      </a:lnTo>
                      <a:lnTo>
                        <a:pt x="279" y="43"/>
                      </a:lnTo>
                      <a:lnTo>
                        <a:pt x="279" y="43"/>
                      </a:lnTo>
                      <a:lnTo>
                        <a:pt x="279" y="43"/>
                      </a:lnTo>
                      <a:lnTo>
                        <a:pt x="279" y="43"/>
                      </a:lnTo>
                      <a:lnTo>
                        <a:pt x="276" y="42"/>
                      </a:lnTo>
                      <a:lnTo>
                        <a:pt x="275" y="41"/>
                      </a:lnTo>
                      <a:lnTo>
                        <a:pt x="272" y="41"/>
                      </a:lnTo>
                      <a:lnTo>
                        <a:pt x="268" y="40"/>
                      </a:lnTo>
                      <a:close/>
                      <a:moveTo>
                        <a:pt x="2350" y="38"/>
                      </a:moveTo>
                      <a:lnTo>
                        <a:pt x="2350" y="41"/>
                      </a:lnTo>
                      <a:lnTo>
                        <a:pt x="2348" y="41"/>
                      </a:lnTo>
                      <a:lnTo>
                        <a:pt x="2348" y="45"/>
                      </a:lnTo>
                      <a:lnTo>
                        <a:pt x="2347" y="45"/>
                      </a:lnTo>
                      <a:lnTo>
                        <a:pt x="2346" y="46"/>
                      </a:lnTo>
                      <a:lnTo>
                        <a:pt x="2343" y="47"/>
                      </a:lnTo>
                      <a:lnTo>
                        <a:pt x="2343" y="47"/>
                      </a:lnTo>
                      <a:lnTo>
                        <a:pt x="2342" y="47"/>
                      </a:lnTo>
                      <a:lnTo>
                        <a:pt x="2343" y="45"/>
                      </a:lnTo>
                      <a:lnTo>
                        <a:pt x="2344" y="45"/>
                      </a:lnTo>
                      <a:lnTo>
                        <a:pt x="2344" y="43"/>
                      </a:lnTo>
                      <a:lnTo>
                        <a:pt x="2344" y="42"/>
                      </a:lnTo>
                      <a:lnTo>
                        <a:pt x="2344" y="41"/>
                      </a:lnTo>
                      <a:lnTo>
                        <a:pt x="2346" y="41"/>
                      </a:lnTo>
                      <a:lnTo>
                        <a:pt x="2346" y="41"/>
                      </a:lnTo>
                      <a:lnTo>
                        <a:pt x="2347" y="41"/>
                      </a:lnTo>
                      <a:lnTo>
                        <a:pt x="2347" y="41"/>
                      </a:lnTo>
                      <a:lnTo>
                        <a:pt x="2347" y="40"/>
                      </a:lnTo>
                      <a:lnTo>
                        <a:pt x="2350" y="38"/>
                      </a:lnTo>
                      <a:close/>
                      <a:moveTo>
                        <a:pt x="263" y="38"/>
                      </a:moveTo>
                      <a:lnTo>
                        <a:pt x="263" y="40"/>
                      </a:lnTo>
                      <a:lnTo>
                        <a:pt x="263" y="40"/>
                      </a:lnTo>
                      <a:lnTo>
                        <a:pt x="264" y="40"/>
                      </a:lnTo>
                      <a:lnTo>
                        <a:pt x="264" y="38"/>
                      </a:lnTo>
                      <a:lnTo>
                        <a:pt x="263" y="38"/>
                      </a:lnTo>
                      <a:close/>
                      <a:moveTo>
                        <a:pt x="213" y="8"/>
                      </a:moveTo>
                      <a:lnTo>
                        <a:pt x="213" y="9"/>
                      </a:lnTo>
                      <a:lnTo>
                        <a:pt x="213" y="9"/>
                      </a:lnTo>
                      <a:lnTo>
                        <a:pt x="215" y="9"/>
                      </a:lnTo>
                      <a:lnTo>
                        <a:pt x="215" y="9"/>
                      </a:lnTo>
                      <a:lnTo>
                        <a:pt x="215" y="8"/>
                      </a:lnTo>
                      <a:lnTo>
                        <a:pt x="215" y="8"/>
                      </a:lnTo>
                      <a:lnTo>
                        <a:pt x="215" y="8"/>
                      </a:lnTo>
                      <a:lnTo>
                        <a:pt x="215" y="8"/>
                      </a:lnTo>
                      <a:lnTo>
                        <a:pt x="215" y="8"/>
                      </a:lnTo>
                      <a:lnTo>
                        <a:pt x="213" y="8"/>
                      </a:lnTo>
                      <a:close/>
                      <a:moveTo>
                        <a:pt x="224" y="2"/>
                      </a:moveTo>
                      <a:lnTo>
                        <a:pt x="224" y="3"/>
                      </a:lnTo>
                      <a:lnTo>
                        <a:pt x="225" y="3"/>
                      </a:lnTo>
                      <a:lnTo>
                        <a:pt x="225" y="3"/>
                      </a:lnTo>
                      <a:lnTo>
                        <a:pt x="224" y="2"/>
                      </a:lnTo>
                      <a:close/>
                      <a:moveTo>
                        <a:pt x="222" y="0"/>
                      </a:moveTo>
                      <a:lnTo>
                        <a:pt x="226" y="2"/>
                      </a:lnTo>
                      <a:lnTo>
                        <a:pt x="226" y="0"/>
                      </a:lnTo>
                      <a:lnTo>
                        <a:pt x="230" y="0"/>
                      </a:lnTo>
                      <a:lnTo>
                        <a:pt x="232" y="2"/>
                      </a:lnTo>
                      <a:lnTo>
                        <a:pt x="233" y="2"/>
                      </a:lnTo>
                      <a:lnTo>
                        <a:pt x="233" y="2"/>
                      </a:lnTo>
                      <a:lnTo>
                        <a:pt x="234" y="0"/>
                      </a:lnTo>
                      <a:lnTo>
                        <a:pt x="234" y="0"/>
                      </a:lnTo>
                      <a:lnTo>
                        <a:pt x="236" y="0"/>
                      </a:lnTo>
                      <a:lnTo>
                        <a:pt x="237" y="4"/>
                      </a:lnTo>
                      <a:lnTo>
                        <a:pt x="237" y="4"/>
                      </a:lnTo>
                      <a:lnTo>
                        <a:pt x="237" y="7"/>
                      </a:lnTo>
                      <a:lnTo>
                        <a:pt x="238" y="7"/>
                      </a:lnTo>
                      <a:lnTo>
                        <a:pt x="238" y="8"/>
                      </a:lnTo>
                      <a:lnTo>
                        <a:pt x="239" y="9"/>
                      </a:lnTo>
                      <a:lnTo>
                        <a:pt x="241" y="11"/>
                      </a:lnTo>
                      <a:lnTo>
                        <a:pt x="242" y="12"/>
                      </a:lnTo>
                      <a:lnTo>
                        <a:pt x="242" y="13"/>
                      </a:lnTo>
                      <a:lnTo>
                        <a:pt x="247" y="13"/>
                      </a:lnTo>
                      <a:lnTo>
                        <a:pt x="247" y="13"/>
                      </a:lnTo>
                      <a:lnTo>
                        <a:pt x="249" y="13"/>
                      </a:lnTo>
                      <a:lnTo>
                        <a:pt x="249" y="13"/>
                      </a:lnTo>
                      <a:lnTo>
                        <a:pt x="250" y="15"/>
                      </a:lnTo>
                      <a:lnTo>
                        <a:pt x="250" y="15"/>
                      </a:lnTo>
                      <a:lnTo>
                        <a:pt x="250" y="16"/>
                      </a:lnTo>
                      <a:lnTo>
                        <a:pt x="250" y="16"/>
                      </a:lnTo>
                      <a:lnTo>
                        <a:pt x="250" y="19"/>
                      </a:lnTo>
                      <a:lnTo>
                        <a:pt x="251" y="19"/>
                      </a:lnTo>
                      <a:lnTo>
                        <a:pt x="253" y="20"/>
                      </a:lnTo>
                      <a:lnTo>
                        <a:pt x="254" y="21"/>
                      </a:lnTo>
                      <a:lnTo>
                        <a:pt x="253" y="23"/>
                      </a:lnTo>
                      <a:lnTo>
                        <a:pt x="253" y="25"/>
                      </a:lnTo>
                      <a:lnTo>
                        <a:pt x="254" y="25"/>
                      </a:lnTo>
                      <a:lnTo>
                        <a:pt x="255" y="30"/>
                      </a:lnTo>
                      <a:lnTo>
                        <a:pt x="259" y="32"/>
                      </a:lnTo>
                      <a:lnTo>
                        <a:pt x="260" y="34"/>
                      </a:lnTo>
                      <a:lnTo>
                        <a:pt x="263" y="34"/>
                      </a:lnTo>
                      <a:lnTo>
                        <a:pt x="263" y="36"/>
                      </a:lnTo>
                      <a:lnTo>
                        <a:pt x="264" y="36"/>
                      </a:lnTo>
                      <a:lnTo>
                        <a:pt x="264" y="34"/>
                      </a:lnTo>
                      <a:lnTo>
                        <a:pt x="264" y="34"/>
                      </a:lnTo>
                      <a:lnTo>
                        <a:pt x="264" y="36"/>
                      </a:lnTo>
                      <a:lnTo>
                        <a:pt x="271" y="36"/>
                      </a:lnTo>
                      <a:lnTo>
                        <a:pt x="271" y="36"/>
                      </a:lnTo>
                      <a:lnTo>
                        <a:pt x="272" y="36"/>
                      </a:lnTo>
                      <a:lnTo>
                        <a:pt x="272" y="37"/>
                      </a:lnTo>
                      <a:lnTo>
                        <a:pt x="277" y="37"/>
                      </a:lnTo>
                      <a:lnTo>
                        <a:pt x="279" y="38"/>
                      </a:lnTo>
                      <a:lnTo>
                        <a:pt x="281" y="40"/>
                      </a:lnTo>
                      <a:lnTo>
                        <a:pt x="283" y="38"/>
                      </a:lnTo>
                      <a:lnTo>
                        <a:pt x="285" y="38"/>
                      </a:lnTo>
                      <a:lnTo>
                        <a:pt x="288" y="37"/>
                      </a:lnTo>
                      <a:lnTo>
                        <a:pt x="288" y="38"/>
                      </a:lnTo>
                      <a:lnTo>
                        <a:pt x="288" y="40"/>
                      </a:lnTo>
                      <a:lnTo>
                        <a:pt x="289" y="40"/>
                      </a:lnTo>
                      <a:lnTo>
                        <a:pt x="289" y="40"/>
                      </a:lnTo>
                      <a:lnTo>
                        <a:pt x="291" y="40"/>
                      </a:lnTo>
                      <a:lnTo>
                        <a:pt x="291" y="41"/>
                      </a:lnTo>
                      <a:lnTo>
                        <a:pt x="292" y="41"/>
                      </a:lnTo>
                      <a:lnTo>
                        <a:pt x="292" y="42"/>
                      </a:lnTo>
                      <a:lnTo>
                        <a:pt x="296" y="42"/>
                      </a:lnTo>
                      <a:lnTo>
                        <a:pt x="296" y="46"/>
                      </a:lnTo>
                      <a:lnTo>
                        <a:pt x="296" y="49"/>
                      </a:lnTo>
                      <a:lnTo>
                        <a:pt x="297" y="50"/>
                      </a:lnTo>
                      <a:lnTo>
                        <a:pt x="300" y="51"/>
                      </a:lnTo>
                      <a:lnTo>
                        <a:pt x="298" y="54"/>
                      </a:lnTo>
                      <a:lnTo>
                        <a:pt x="297" y="54"/>
                      </a:lnTo>
                      <a:lnTo>
                        <a:pt x="297" y="54"/>
                      </a:lnTo>
                      <a:lnTo>
                        <a:pt x="296" y="54"/>
                      </a:lnTo>
                      <a:lnTo>
                        <a:pt x="296" y="54"/>
                      </a:lnTo>
                      <a:lnTo>
                        <a:pt x="296" y="54"/>
                      </a:lnTo>
                      <a:lnTo>
                        <a:pt x="294" y="54"/>
                      </a:lnTo>
                      <a:lnTo>
                        <a:pt x="294" y="55"/>
                      </a:lnTo>
                      <a:lnTo>
                        <a:pt x="296" y="55"/>
                      </a:lnTo>
                      <a:lnTo>
                        <a:pt x="296" y="57"/>
                      </a:lnTo>
                      <a:lnTo>
                        <a:pt x="296" y="57"/>
                      </a:lnTo>
                      <a:lnTo>
                        <a:pt x="296" y="58"/>
                      </a:lnTo>
                      <a:lnTo>
                        <a:pt x="293" y="58"/>
                      </a:lnTo>
                      <a:lnTo>
                        <a:pt x="292" y="58"/>
                      </a:lnTo>
                      <a:lnTo>
                        <a:pt x="292" y="57"/>
                      </a:lnTo>
                      <a:lnTo>
                        <a:pt x="288" y="55"/>
                      </a:lnTo>
                      <a:lnTo>
                        <a:pt x="288" y="55"/>
                      </a:lnTo>
                      <a:lnTo>
                        <a:pt x="287" y="55"/>
                      </a:lnTo>
                      <a:lnTo>
                        <a:pt x="287" y="54"/>
                      </a:lnTo>
                      <a:lnTo>
                        <a:pt x="285" y="54"/>
                      </a:lnTo>
                      <a:lnTo>
                        <a:pt x="285" y="54"/>
                      </a:lnTo>
                      <a:lnTo>
                        <a:pt x="285" y="53"/>
                      </a:lnTo>
                      <a:lnTo>
                        <a:pt x="284" y="53"/>
                      </a:lnTo>
                      <a:lnTo>
                        <a:pt x="284" y="55"/>
                      </a:lnTo>
                      <a:lnTo>
                        <a:pt x="283" y="55"/>
                      </a:lnTo>
                      <a:lnTo>
                        <a:pt x="281" y="57"/>
                      </a:lnTo>
                      <a:lnTo>
                        <a:pt x="280" y="58"/>
                      </a:lnTo>
                      <a:lnTo>
                        <a:pt x="279" y="59"/>
                      </a:lnTo>
                      <a:lnTo>
                        <a:pt x="279" y="59"/>
                      </a:lnTo>
                      <a:lnTo>
                        <a:pt x="277" y="64"/>
                      </a:lnTo>
                      <a:lnTo>
                        <a:pt x="279" y="64"/>
                      </a:lnTo>
                      <a:lnTo>
                        <a:pt x="277" y="71"/>
                      </a:lnTo>
                      <a:lnTo>
                        <a:pt x="275" y="72"/>
                      </a:lnTo>
                      <a:lnTo>
                        <a:pt x="273" y="75"/>
                      </a:lnTo>
                      <a:lnTo>
                        <a:pt x="272" y="72"/>
                      </a:lnTo>
                      <a:lnTo>
                        <a:pt x="271" y="70"/>
                      </a:lnTo>
                      <a:lnTo>
                        <a:pt x="271" y="66"/>
                      </a:lnTo>
                      <a:lnTo>
                        <a:pt x="270" y="63"/>
                      </a:lnTo>
                      <a:lnTo>
                        <a:pt x="268" y="63"/>
                      </a:lnTo>
                      <a:lnTo>
                        <a:pt x="268" y="63"/>
                      </a:lnTo>
                      <a:lnTo>
                        <a:pt x="268" y="63"/>
                      </a:lnTo>
                      <a:lnTo>
                        <a:pt x="264" y="63"/>
                      </a:lnTo>
                      <a:lnTo>
                        <a:pt x="264" y="64"/>
                      </a:lnTo>
                      <a:lnTo>
                        <a:pt x="260" y="67"/>
                      </a:lnTo>
                      <a:lnTo>
                        <a:pt x="260" y="67"/>
                      </a:lnTo>
                      <a:lnTo>
                        <a:pt x="260" y="66"/>
                      </a:lnTo>
                      <a:lnTo>
                        <a:pt x="260" y="67"/>
                      </a:lnTo>
                      <a:lnTo>
                        <a:pt x="260" y="66"/>
                      </a:lnTo>
                      <a:lnTo>
                        <a:pt x="260" y="66"/>
                      </a:lnTo>
                      <a:lnTo>
                        <a:pt x="260" y="64"/>
                      </a:lnTo>
                      <a:lnTo>
                        <a:pt x="262" y="62"/>
                      </a:lnTo>
                      <a:lnTo>
                        <a:pt x="263" y="58"/>
                      </a:lnTo>
                      <a:lnTo>
                        <a:pt x="264" y="55"/>
                      </a:lnTo>
                      <a:lnTo>
                        <a:pt x="264" y="53"/>
                      </a:lnTo>
                      <a:lnTo>
                        <a:pt x="263" y="53"/>
                      </a:lnTo>
                      <a:lnTo>
                        <a:pt x="263" y="51"/>
                      </a:lnTo>
                      <a:lnTo>
                        <a:pt x="262" y="50"/>
                      </a:lnTo>
                      <a:lnTo>
                        <a:pt x="262" y="49"/>
                      </a:lnTo>
                      <a:lnTo>
                        <a:pt x="263" y="47"/>
                      </a:lnTo>
                      <a:lnTo>
                        <a:pt x="263" y="47"/>
                      </a:lnTo>
                      <a:lnTo>
                        <a:pt x="262" y="47"/>
                      </a:lnTo>
                      <a:lnTo>
                        <a:pt x="262" y="46"/>
                      </a:lnTo>
                      <a:lnTo>
                        <a:pt x="260" y="45"/>
                      </a:lnTo>
                      <a:lnTo>
                        <a:pt x="258" y="43"/>
                      </a:lnTo>
                      <a:lnTo>
                        <a:pt x="256" y="43"/>
                      </a:lnTo>
                      <a:lnTo>
                        <a:pt x="254" y="41"/>
                      </a:lnTo>
                      <a:lnTo>
                        <a:pt x="253" y="41"/>
                      </a:lnTo>
                      <a:lnTo>
                        <a:pt x="251" y="42"/>
                      </a:lnTo>
                      <a:lnTo>
                        <a:pt x="250" y="42"/>
                      </a:lnTo>
                      <a:lnTo>
                        <a:pt x="250" y="42"/>
                      </a:lnTo>
                      <a:lnTo>
                        <a:pt x="250" y="45"/>
                      </a:lnTo>
                      <a:lnTo>
                        <a:pt x="249" y="46"/>
                      </a:lnTo>
                      <a:lnTo>
                        <a:pt x="249" y="46"/>
                      </a:lnTo>
                      <a:lnTo>
                        <a:pt x="247" y="46"/>
                      </a:lnTo>
                      <a:lnTo>
                        <a:pt x="247" y="46"/>
                      </a:lnTo>
                      <a:lnTo>
                        <a:pt x="246" y="47"/>
                      </a:lnTo>
                      <a:lnTo>
                        <a:pt x="246" y="49"/>
                      </a:lnTo>
                      <a:lnTo>
                        <a:pt x="245" y="50"/>
                      </a:lnTo>
                      <a:lnTo>
                        <a:pt x="243" y="51"/>
                      </a:lnTo>
                      <a:lnTo>
                        <a:pt x="243" y="51"/>
                      </a:lnTo>
                      <a:lnTo>
                        <a:pt x="243" y="51"/>
                      </a:lnTo>
                      <a:lnTo>
                        <a:pt x="242" y="51"/>
                      </a:lnTo>
                      <a:lnTo>
                        <a:pt x="242" y="50"/>
                      </a:lnTo>
                      <a:lnTo>
                        <a:pt x="241" y="50"/>
                      </a:lnTo>
                      <a:lnTo>
                        <a:pt x="241" y="51"/>
                      </a:lnTo>
                      <a:lnTo>
                        <a:pt x="239" y="53"/>
                      </a:lnTo>
                      <a:lnTo>
                        <a:pt x="239" y="55"/>
                      </a:lnTo>
                      <a:lnTo>
                        <a:pt x="239" y="57"/>
                      </a:lnTo>
                      <a:lnTo>
                        <a:pt x="239" y="59"/>
                      </a:lnTo>
                      <a:lnTo>
                        <a:pt x="238" y="60"/>
                      </a:lnTo>
                      <a:lnTo>
                        <a:pt x="238" y="60"/>
                      </a:lnTo>
                      <a:lnTo>
                        <a:pt x="237" y="60"/>
                      </a:lnTo>
                      <a:lnTo>
                        <a:pt x="237" y="71"/>
                      </a:lnTo>
                      <a:lnTo>
                        <a:pt x="238" y="71"/>
                      </a:lnTo>
                      <a:lnTo>
                        <a:pt x="238" y="72"/>
                      </a:lnTo>
                      <a:lnTo>
                        <a:pt x="238" y="72"/>
                      </a:lnTo>
                      <a:lnTo>
                        <a:pt x="238" y="78"/>
                      </a:lnTo>
                      <a:lnTo>
                        <a:pt x="238" y="78"/>
                      </a:lnTo>
                      <a:lnTo>
                        <a:pt x="238" y="79"/>
                      </a:lnTo>
                      <a:lnTo>
                        <a:pt x="237" y="80"/>
                      </a:lnTo>
                      <a:lnTo>
                        <a:pt x="236" y="84"/>
                      </a:lnTo>
                      <a:lnTo>
                        <a:pt x="234" y="84"/>
                      </a:lnTo>
                      <a:lnTo>
                        <a:pt x="234" y="87"/>
                      </a:lnTo>
                      <a:lnTo>
                        <a:pt x="234" y="87"/>
                      </a:lnTo>
                      <a:lnTo>
                        <a:pt x="233" y="88"/>
                      </a:lnTo>
                      <a:lnTo>
                        <a:pt x="232" y="89"/>
                      </a:lnTo>
                      <a:lnTo>
                        <a:pt x="229" y="89"/>
                      </a:lnTo>
                      <a:lnTo>
                        <a:pt x="228" y="88"/>
                      </a:lnTo>
                      <a:lnTo>
                        <a:pt x="226" y="88"/>
                      </a:lnTo>
                      <a:lnTo>
                        <a:pt x="225" y="81"/>
                      </a:lnTo>
                      <a:lnTo>
                        <a:pt x="225" y="81"/>
                      </a:lnTo>
                      <a:lnTo>
                        <a:pt x="225" y="78"/>
                      </a:lnTo>
                      <a:lnTo>
                        <a:pt x="224" y="78"/>
                      </a:lnTo>
                      <a:lnTo>
                        <a:pt x="224" y="75"/>
                      </a:lnTo>
                      <a:lnTo>
                        <a:pt x="224" y="75"/>
                      </a:lnTo>
                      <a:lnTo>
                        <a:pt x="224" y="72"/>
                      </a:lnTo>
                      <a:lnTo>
                        <a:pt x="224" y="72"/>
                      </a:lnTo>
                      <a:lnTo>
                        <a:pt x="224" y="71"/>
                      </a:lnTo>
                      <a:lnTo>
                        <a:pt x="224" y="71"/>
                      </a:lnTo>
                      <a:lnTo>
                        <a:pt x="224" y="67"/>
                      </a:lnTo>
                      <a:lnTo>
                        <a:pt x="225" y="67"/>
                      </a:lnTo>
                      <a:lnTo>
                        <a:pt x="225" y="62"/>
                      </a:lnTo>
                      <a:lnTo>
                        <a:pt x="226" y="62"/>
                      </a:lnTo>
                      <a:lnTo>
                        <a:pt x="226" y="60"/>
                      </a:lnTo>
                      <a:lnTo>
                        <a:pt x="228" y="60"/>
                      </a:lnTo>
                      <a:lnTo>
                        <a:pt x="229" y="54"/>
                      </a:lnTo>
                      <a:lnTo>
                        <a:pt x="230" y="54"/>
                      </a:lnTo>
                      <a:lnTo>
                        <a:pt x="230" y="53"/>
                      </a:lnTo>
                      <a:lnTo>
                        <a:pt x="230" y="50"/>
                      </a:lnTo>
                      <a:lnTo>
                        <a:pt x="229" y="51"/>
                      </a:lnTo>
                      <a:lnTo>
                        <a:pt x="226" y="53"/>
                      </a:lnTo>
                      <a:lnTo>
                        <a:pt x="226" y="54"/>
                      </a:lnTo>
                      <a:lnTo>
                        <a:pt x="225" y="57"/>
                      </a:lnTo>
                      <a:lnTo>
                        <a:pt x="222" y="57"/>
                      </a:lnTo>
                      <a:lnTo>
                        <a:pt x="224" y="54"/>
                      </a:lnTo>
                      <a:lnTo>
                        <a:pt x="224" y="53"/>
                      </a:lnTo>
                      <a:lnTo>
                        <a:pt x="225" y="50"/>
                      </a:lnTo>
                      <a:lnTo>
                        <a:pt x="226" y="50"/>
                      </a:lnTo>
                      <a:lnTo>
                        <a:pt x="228" y="46"/>
                      </a:lnTo>
                      <a:lnTo>
                        <a:pt x="229" y="46"/>
                      </a:lnTo>
                      <a:lnTo>
                        <a:pt x="230" y="42"/>
                      </a:lnTo>
                      <a:lnTo>
                        <a:pt x="230" y="42"/>
                      </a:lnTo>
                      <a:lnTo>
                        <a:pt x="232" y="42"/>
                      </a:lnTo>
                      <a:lnTo>
                        <a:pt x="232" y="40"/>
                      </a:lnTo>
                      <a:lnTo>
                        <a:pt x="234" y="40"/>
                      </a:lnTo>
                      <a:lnTo>
                        <a:pt x="234" y="41"/>
                      </a:lnTo>
                      <a:lnTo>
                        <a:pt x="236" y="41"/>
                      </a:lnTo>
                      <a:lnTo>
                        <a:pt x="236" y="40"/>
                      </a:lnTo>
                      <a:lnTo>
                        <a:pt x="237" y="40"/>
                      </a:lnTo>
                      <a:lnTo>
                        <a:pt x="238" y="40"/>
                      </a:lnTo>
                      <a:lnTo>
                        <a:pt x="238" y="40"/>
                      </a:lnTo>
                      <a:lnTo>
                        <a:pt x="239" y="40"/>
                      </a:lnTo>
                      <a:lnTo>
                        <a:pt x="241" y="38"/>
                      </a:lnTo>
                      <a:lnTo>
                        <a:pt x="243" y="38"/>
                      </a:lnTo>
                      <a:lnTo>
                        <a:pt x="243" y="38"/>
                      </a:lnTo>
                      <a:lnTo>
                        <a:pt x="243" y="38"/>
                      </a:lnTo>
                      <a:lnTo>
                        <a:pt x="243" y="37"/>
                      </a:lnTo>
                      <a:lnTo>
                        <a:pt x="245" y="36"/>
                      </a:lnTo>
                      <a:lnTo>
                        <a:pt x="246" y="37"/>
                      </a:lnTo>
                      <a:lnTo>
                        <a:pt x="249" y="38"/>
                      </a:lnTo>
                      <a:lnTo>
                        <a:pt x="250" y="38"/>
                      </a:lnTo>
                      <a:lnTo>
                        <a:pt x="253" y="38"/>
                      </a:lnTo>
                      <a:lnTo>
                        <a:pt x="253" y="37"/>
                      </a:lnTo>
                      <a:lnTo>
                        <a:pt x="255" y="37"/>
                      </a:lnTo>
                      <a:lnTo>
                        <a:pt x="255" y="38"/>
                      </a:lnTo>
                      <a:lnTo>
                        <a:pt x="259" y="38"/>
                      </a:lnTo>
                      <a:lnTo>
                        <a:pt x="258" y="37"/>
                      </a:lnTo>
                      <a:lnTo>
                        <a:pt x="256" y="34"/>
                      </a:lnTo>
                      <a:lnTo>
                        <a:pt x="255" y="33"/>
                      </a:lnTo>
                      <a:lnTo>
                        <a:pt x="250" y="33"/>
                      </a:lnTo>
                      <a:lnTo>
                        <a:pt x="250" y="28"/>
                      </a:lnTo>
                      <a:lnTo>
                        <a:pt x="249" y="28"/>
                      </a:lnTo>
                      <a:lnTo>
                        <a:pt x="249" y="28"/>
                      </a:lnTo>
                      <a:lnTo>
                        <a:pt x="247" y="28"/>
                      </a:lnTo>
                      <a:lnTo>
                        <a:pt x="247" y="29"/>
                      </a:lnTo>
                      <a:lnTo>
                        <a:pt x="246" y="29"/>
                      </a:lnTo>
                      <a:lnTo>
                        <a:pt x="246" y="29"/>
                      </a:lnTo>
                      <a:lnTo>
                        <a:pt x="239" y="30"/>
                      </a:lnTo>
                      <a:lnTo>
                        <a:pt x="238" y="32"/>
                      </a:lnTo>
                      <a:lnTo>
                        <a:pt x="233" y="32"/>
                      </a:lnTo>
                      <a:lnTo>
                        <a:pt x="233" y="33"/>
                      </a:lnTo>
                      <a:lnTo>
                        <a:pt x="232" y="32"/>
                      </a:lnTo>
                      <a:lnTo>
                        <a:pt x="232" y="32"/>
                      </a:lnTo>
                      <a:lnTo>
                        <a:pt x="228" y="32"/>
                      </a:lnTo>
                      <a:lnTo>
                        <a:pt x="226" y="28"/>
                      </a:lnTo>
                      <a:lnTo>
                        <a:pt x="226" y="28"/>
                      </a:lnTo>
                      <a:lnTo>
                        <a:pt x="225" y="25"/>
                      </a:lnTo>
                      <a:lnTo>
                        <a:pt x="221" y="26"/>
                      </a:lnTo>
                      <a:lnTo>
                        <a:pt x="219" y="26"/>
                      </a:lnTo>
                      <a:lnTo>
                        <a:pt x="219" y="26"/>
                      </a:lnTo>
                      <a:lnTo>
                        <a:pt x="217" y="26"/>
                      </a:lnTo>
                      <a:lnTo>
                        <a:pt x="219" y="25"/>
                      </a:lnTo>
                      <a:lnTo>
                        <a:pt x="219" y="24"/>
                      </a:lnTo>
                      <a:lnTo>
                        <a:pt x="220" y="24"/>
                      </a:lnTo>
                      <a:lnTo>
                        <a:pt x="220" y="24"/>
                      </a:lnTo>
                      <a:lnTo>
                        <a:pt x="220" y="24"/>
                      </a:lnTo>
                      <a:lnTo>
                        <a:pt x="221" y="24"/>
                      </a:lnTo>
                      <a:lnTo>
                        <a:pt x="222" y="23"/>
                      </a:lnTo>
                      <a:lnTo>
                        <a:pt x="224" y="21"/>
                      </a:lnTo>
                      <a:lnTo>
                        <a:pt x="224" y="21"/>
                      </a:lnTo>
                      <a:lnTo>
                        <a:pt x="225" y="21"/>
                      </a:lnTo>
                      <a:lnTo>
                        <a:pt x="224" y="19"/>
                      </a:lnTo>
                      <a:lnTo>
                        <a:pt x="221" y="19"/>
                      </a:lnTo>
                      <a:lnTo>
                        <a:pt x="220" y="20"/>
                      </a:lnTo>
                      <a:lnTo>
                        <a:pt x="219" y="20"/>
                      </a:lnTo>
                      <a:lnTo>
                        <a:pt x="216" y="21"/>
                      </a:lnTo>
                      <a:lnTo>
                        <a:pt x="216" y="24"/>
                      </a:lnTo>
                      <a:lnTo>
                        <a:pt x="215" y="24"/>
                      </a:lnTo>
                      <a:lnTo>
                        <a:pt x="211" y="26"/>
                      </a:lnTo>
                      <a:lnTo>
                        <a:pt x="205" y="28"/>
                      </a:lnTo>
                      <a:lnTo>
                        <a:pt x="204" y="29"/>
                      </a:lnTo>
                      <a:lnTo>
                        <a:pt x="200" y="29"/>
                      </a:lnTo>
                      <a:lnTo>
                        <a:pt x="200" y="29"/>
                      </a:lnTo>
                      <a:lnTo>
                        <a:pt x="199" y="28"/>
                      </a:lnTo>
                      <a:lnTo>
                        <a:pt x="198" y="28"/>
                      </a:lnTo>
                      <a:lnTo>
                        <a:pt x="198" y="26"/>
                      </a:lnTo>
                      <a:lnTo>
                        <a:pt x="198" y="26"/>
                      </a:lnTo>
                      <a:lnTo>
                        <a:pt x="195" y="26"/>
                      </a:lnTo>
                      <a:lnTo>
                        <a:pt x="192" y="28"/>
                      </a:lnTo>
                      <a:lnTo>
                        <a:pt x="191" y="28"/>
                      </a:lnTo>
                      <a:lnTo>
                        <a:pt x="191" y="28"/>
                      </a:lnTo>
                      <a:lnTo>
                        <a:pt x="191" y="26"/>
                      </a:lnTo>
                      <a:lnTo>
                        <a:pt x="188" y="26"/>
                      </a:lnTo>
                      <a:lnTo>
                        <a:pt x="190" y="24"/>
                      </a:lnTo>
                      <a:lnTo>
                        <a:pt x="191" y="24"/>
                      </a:lnTo>
                      <a:lnTo>
                        <a:pt x="192" y="24"/>
                      </a:lnTo>
                      <a:lnTo>
                        <a:pt x="194" y="21"/>
                      </a:lnTo>
                      <a:lnTo>
                        <a:pt x="196" y="21"/>
                      </a:lnTo>
                      <a:lnTo>
                        <a:pt x="196" y="20"/>
                      </a:lnTo>
                      <a:lnTo>
                        <a:pt x="199" y="19"/>
                      </a:lnTo>
                      <a:lnTo>
                        <a:pt x="201" y="17"/>
                      </a:lnTo>
                      <a:lnTo>
                        <a:pt x="204" y="16"/>
                      </a:lnTo>
                      <a:lnTo>
                        <a:pt x="204" y="16"/>
                      </a:lnTo>
                      <a:lnTo>
                        <a:pt x="207" y="15"/>
                      </a:lnTo>
                      <a:lnTo>
                        <a:pt x="208" y="13"/>
                      </a:lnTo>
                      <a:lnTo>
                        <a:pt x="209" y="13"/>
                      </a:lnTo>
                      <a:lnTo>
                        <a:pt x="211" y="11"/>
                      </a:lnTo>
                      <a:lnTo>
                        <a:pt x="212" y="11"/>
                      </a:lnTo>
                      <a:lnTo>
                        <a:pt x="212" y="7"/>
                      </a:lnTo>
                      <a:lnTo>
                        <a:pt x="212" y="7"/>
                      </a:lnTo>
                      <a:lnTo>
                        <a:pt x="212" y="7"/>
                      </a:lnTo>
                      <a:lnTo>
                        <a:pt x="216" y="7"/>
                      </a:lnTo>
                      <a:lnTo>
                        <a:pt x="216" y="7"/>
                      </a:lnTo>
                      <a:lnTo>
                        <a:pt x="217" y="6"/>
                      </a:lnTo>
                      <a:lnTo>
                        <a:pt x="217" y="6"/>
                      </a:lnTo>
                      <a:lnTo>
                        <a:pt x="219" y="6"/>
                      </a:lnTo>
                      <a:lnTo>
                        <a:pt x="219" y="3"/>
                      </a:lnTo>
                      <a:lnTo>
                        <a:pt x="220" y="3"/>
                      </a:lnTo>
                      <a:lnTo>
                        <a:pt x="220" y="3"/>
                      </a:lnTo>
                      <a:lnTo>
                        <a:pt x="220" y="2"/>
                      </a:lnTo>
                      <a:lnTo>
                        <a:pt x="220" y="2"/>
                      </a:lnTo>
                      <a:lnTo>
                        <a:pt x="221" y="4"/>
                      </a:lnTo>
                      <a:lnTo>
                        <a:pt x="220" y="4"/>
                      </a:lnTo>
                      <a:lnTo>
                        <a:pt x="221" y="4"/>
                      </a:lnTo>
                      <a:lnTo>
                        <a:pt x="221" y="4"/>
                      </a:lnTo>
                      <a:lnTo>
                        <a:pt x="221" y="4"/>
                      </a:lnTo>
                      <a:lnTo>
                        <a:pt x="221" y="6"/>
                      </a:lnTo>
                      <a:lnTo>
                        <a:pt x="222" y="3"/>
                      </a:lnTo>
                      <a:lnTo>
                        <a:pt x="222" y="3"/>
                      </a:lnTo>
                      <a:lnTo>
                        <a:pt x="221" y="2"/>
                      </a:lnTo>
                      <a:lnTo>
                        <a:pt x="221" y="2"/>
                      </a:lnTo>
                      <a:lnTo>
                        <a:pt x="222" y="2"/>
                      </a:lnTo>
                      <a:lnTo>
                        <a:pt x="222"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23">
                  <a:extLst>
                    <a:ext uri="{FF2B5EF4-FFF2-40B4-BE49-F238E27FC236}">
                      <a16:creationId xmlns:a16="http://schemas.microsoft.com/office/drawing/2014/main" xmlns="" id="{E34B921B-3D0B-4790-951D-053CC860DF5D}"/>
                    </a:ext>
                  </a:extLst>
                </p:cNvPr>
                <p:cNvSpPr>
                  <a:spLocks noEditPoints="1"/>
                </p:cNvSpPr>
                <p:nvPr/>
              </p:nvSpPr>
              <p:spPr bwMode="auto">
                <a:xfrm>
                  <a:off x="3149600" y="1853067"/>
                  <a:ext cx="5502275" cy="214313"/>
                </a:xfrm>
                <a:custGeom>
                  <a:avLst/>
                  <a:gdLst>
                    <a:gd name="T0" fmla="*/ 1149 w 3466"/>
                    <a:gd name="T1" fmla="*/ 132 h 135"/>
                    <a:gd name="T2" fmla="*/ 963 w 3466"/>
                    <a:gd name="T3" fmla="*/ 123 h 135"/>
                    <a:gd name="T4" fmla="*/ 1124 w 3466"/>
                    <a:gd name="T5" fmla="*/ 127 h 135"/>
                    <a:gd name="T6" fmla="*/ 1143 w 3466"/>
                    <a:gd name="T7" fmla="*/ 123 h 135"/>
                    <a:gd name="T8" fmla="*/ 1140 w 3466"/>
                    <a:gd name="T9" fmla="*/ 122 h 135"/>
                    <a:gd name="T10" fmla="*/ 586 w 3466"/>
                    <a:gd name="T11" fmla="*/ 113 h 135"/>
                    <a:gd name="T12" fmla="*/ 1112 w 3466"/>
                    <a:gd name="T13" fmla="*/ 77 h 135"/>
                    <a:gd name="T14" fmla="*/ 570 w 3466"/>
                    <a:gd name="T15" fmla="*/ 75 h 135"/>
                    <a:gd name="T16" fmla="*/ 893 w 3466"/>
                    <a:gd name="T17" fmla="*/ 81 h 135"/>
                    <a:gd name="T18" fmla="*/ 548 w 3466"/>
                    <a:gd name="T19" fmla="*/ 69 h 135"/>
                    <a:gd name="T20" fmla="*/ 581 w 3466"/>
                    <a:gd name="T21" fmla="*/ 94 h 135"/>
                    <a:gd name="T22" fmla="*/ 546 w 3466"/>
                    <a:gd name="T23" fmla="*/ 77 h 135"/>
                    <a:gd name="T24" fmla="*/ 3276 w 3466"/>
                    <a:gd name="T25" fmla="*/ 64 h 135"/>
                    <a:gd name="T26" fmla="*/ 1033 w 3466"/>
                    <a:gd name="T27" fmla="*/ 67 h 135"/>
                    <a:gd name="T28" fmla="*/ 3304 w 3466"/>
                    <a:gd name="T29" fmla="*/ 58 h 135"/>
                    <a:gd name="T30" fmla="*/ 1178 w 3466"/>
                    <a:gd name="T31" fmla="*/ 81 h 135"/>
                    <a:gd name="T32" fmla="*/ 1194 w 3466"/>
                    <a:gd name="T33" fmla="*/ 84 h 135"/>
                    <a:gd name="T34" fmla="*/ 1209 w 3466"/>
                    <a:gd name="T35" fmla="*/ 94 h 135"/>
                    <a:gd name="T36" fmla="*/ 1221 w 3466"/>
                    <a:gd name="T37" fmla="*/ 97 h 135"/>
                    <a:gd name="T38" fmla="*/ 1217 w 3466"/>
                    <a:gd name="T39" fmla="*/ 110 h 135"/>
                    <a:gd name="T40" fmla="*/ 1200 w 3466"/>
                    <a:gd name="T41" fmla="*/ 109 h 135"/>
                    <a:gd name="T42" fmla="*/ 1181 w 3466"/>
                    <a:gd name="T43" fmla="*/ 103 h 135"/>
                    <a:gd name="T44" fmla="*/ 1166 w 3466"/>
                    <a:gd name="T45" fmla="*/ 93 h 135"/>
                    <a:gd name="T46" fmla="*/ 1169 w 3466"/>
                    <a:gd name="T47" fmla="*/ 82 h 135"/>
                    <a:gd name="T48" fmla="*/ 3263 w 3466"/>
                    <a:gd name="T49" fmla="*/ 59 h 135"/>
                    <a:gd name="T50" fmla="*/ 3368 w 3466"/>
                    <a:gd name="T51" fmla="*/ 51 h 135"/>
                    <a:gd name="T52" fmla="*/ 794 w 3466"/>
                    <a:gd name="T53" fmla="*/ 51 h 135"/>
                    <a:gd name="T54" fmla="*/ 98 w 3466"/>
                    <a:gd name="T55" fmla="*/ 52 h 135"/>
                    <a:gd name="T56" fmla="*/ 51 w 3466"/>
                    <a:gd name="T57" fmla="*/ 48 h 135"/>
                    <a:gd name="T58" fmla="*/ 3210 w 3466"/>
                    <a:gd name="T59" fmla="*/ 43 h 135"/>
                    <a:gd name="T60" fmla="*/ 162 w 3466"/>
                    <a:gd name="T61" fmla="*/ 42 h 135"/>
                    <a:gd name="T62" fmla="*/ 1063 w 3466"/>
                    <a:gd name="T63" fmla="*/ 46 h 135"/>
                    <a:gd name="T64" fmla="*/ 0 w 3466"/>
                    <a:gd name="T65" fmla="*/ 37 h 135"/>
                    <a:gd name="T66" fmla="*/ 523 w 3466"/>
                    <a:gd name="T67" fmla="*/ 37 h 135"/>
                    <a:gd name="T68" fmla="*/ 501 w 3466"/>
                    <a:gd name="T69" fmla="*/ 39 h 135"/>
                    <a:gd name="T70" fmla="*/ 789 w 3466"/>
                    <a:gd name="T71" fmla="*/ 51 h 135"/>
                    <a:gd name="T72" fmla="*/ 1110 w 3466"/>
                    <a:gd name="T73" fmla="*/ 31 h 135"/>
                    <a:gd name="T74" fmla="*/ 2963 w 3466"/>
                    <a:gd name="T75" fmla="*/ 48 h 135"/>
                    <a:gd name="T76" fmla="*/ 2967 w 3466"/>
                    <a:gd name="T77" fmla="*/ 90 h 135"/>
                    <a:gd name="T78" fmla="*/ 2957 w 3466"/>
                    <a:gd name="T79" fmla="*/ 127 h 135"/>
                    <a:gd name="T80" fmla="*/ 2950 w 3466"/>
                    <a:gd name="T81" fmla="*/ 96 h 135"/>
                    <a:gd name="T82" fmla="*/ 191 w 3466"/>
                    <a:gd name="T83" fmla="*/ 27 h 135"/>
                    <a:gd name="T84" fmla="*/ 498 w 3466"/>
                    <a:gd name="T85" fmla="*/ 26 h 135"/>
                    <a:gd name="T86" fmla="*/ 1071 w 3466"/>
                    <a:gd name="T87" fmla="*/ 29 h 135"/>
                    <a:gd name="T88" fmla="*/ 2912 w 3466"/>
                    <a:gd name="T89" fmla="*/ 18 h 135"/>
                    <a:gd name="T90" fmla="*/ 815 w 3466"/>
                    <a:gd name="T91" fmla="*/ 46 h 135"/>
                    <a:gd name="T92" fmla="*/ 815 w 3466"/>
                    <a:gd name="T93" fmla="*/ 52 h 135"/>
                    <a:gd name="T94" fmla="*/ 797 w 3466"/>
                    <a:gd name="T95" fmla="*/ 29 h 135"/>
                    <a:gd name="T96" fmla="*/ 1797 w 3466"/>
                    <a:gd name="T97" fmla="*/ 20 h 135"/>
                    <a:gd name="T98" fmla="*/ 3437 w 3466"/>
                    <a:gd name="T99" fmla="*/ 20 h 135"/>
                    <a:gd name="T100" fmla="*/ 1030 w 3466"/>
                    <a:gd name="T101" fmla="*/ 16 h 135"/>
                    <a:gd name="T102" fmla="*/ 209 w 3466"/>
                    <a:gd name="T103" fmla="*/ 20 h 135"/>
                    <a:gd name="T104" fmla="*/ 1622 w 3466"/>
                    <a:gd name="T105" fmla="*/ 16 h 135"/>
                    <a:gd name="T106" fmla="*/ 1626 w 3466"/>
                    <a:gd name="T107" fmla="*/ 41 h 135"/>
                    <a:gd name="T108" fmla="*/ 1598 w 3466"/>
                    <a:gd name="T109" fmla="*/ 61 h 135"/>
                    <a:gd name="T110" fmla="*/ 1599 w 3466"/>
                    <a:gd name="T111" fmla="*/ 46 h 135"/>
                    <a:gd name="T112" fmla="*/ 1599 w 3466"/>
                    <a:gd name="T113" fmla="*/ 31 h 135"/>
                    <a:gd name="T114" fmla="*/ 1611 w 3466"/>
                    <a:gd name="T115" fmla="*/ 17 h 135"/>
                    <a:gd name="T116" fmla="*/ 498 w 3466"/>
                    <a:gd name="T117" fmla="*/ 9 h 135"/>
                    <a:gd name="T118" fmla="*/ 247 w 3466"/>
                    <a:gd name="T119" fmla="*/ 6 h 135"/>
                    <a:gd name="T120" fmla="*/ 1787 w 3466"/>
                    <a:gd name="T121" fmla="*/ 14 h 135"/>
                    <a:gd name="T122" fmla="*/ 1029 w 3466"/>
                    <a:gd name="T123" fmla="*/ 0 h 135"/>
                    <a:gd name="T124" fmla="*/ 3443 w 3466"/>
                    <a:gd name="T125" fmla="*/ 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6" h="135">
                      <a:moveTo>
                        <a:pt x="2225" y="128"/>
                      </a:moveTo>
                      <a:lnTo>
                        <a:pt x="2226" y="130"/>
                      </a:lnTo>
                      <a:lnTo>
                        <a:pt x="2226" y="130"/>
                      </a:lnTo>
                      <a:lnTo>
                        <a:pt x="2225" y="130"/>
                      </a:lnTo>
                      <a:lnTo>
                        <a:pt x="2225" y="128"/>
                      </a:lnTo>
                      <a:close/>
                      <a:moveTo>
                        <a:pt x="1078" y="128"/>
                      </a:moveTo>
                      <a:lnTo>
                        <a:pt x="1078" y="128"/>
                      </a:lnTo>
                      <a:lnTo>
                        <a:pt x="1078" y="130"/>
                      </a:lnTo>
                      <a:lnTo>
                        <a:pt x="1078" y="130"/>
                      </a:lnTo>
                      <a:lnTo>
                        <a:pt x="1078" y="128"/>
                      </a:lnTo>
                      <a:close/>
                      <a:moveTo>
                        <a:pt x="1150" y="123"/>
                      </a:moveTo>
                      <a:lnTo>
                        <a:pt x="1152" y="124"/>
                      </a:lnTo>
                      <a:lnTo>
                        <a:pt x="1152" y="124"/>
                      </a:lnTo>
                      <a:lnTo>
                        <a:pt x="1152" y="124"/>
                      </a:lnTo>
                      <a:lnTo>
                        <a:pt x="1153" y="124"/>
                      </a:lnTo>
                      <a:lnTo>
                        <a:pt x="1153" y="127"/>
                      </a:lnTo>
                      <a:lnTo>
                        <a:pt x="1150" y="127"/>
                      </a:lnTo>
                      <a:lnTo>
                        <a:pt x="1150" y="128"/>
                      </a:lnTo>
                      <a:lnTo>
                        <a:pt x="1150" y="128"/>
                      </a:lnTo>
                      <a:lnTo>
                        <a:pt x="1152" y="128"/>
                      </a:lnTo>
                      <a:lnTo>
                        <a:pt x="1152" y="128"/>
                      </a:lnTo>
                      <a:lnTo>
                        <a:pt x="1152" y="128"/>
                      </a:lnTo>
                      <a:lnTo>
                        <a:pt x="1152" y="128"/>
                      </a:lnTo>
                      <a:lnTo>
                        <a:pt x="1152" y="128"/>
                      </a:lnTo>
                      <a:lnTo>
                        <a:pt x="1153" y="128"/>
                      </a:lnTo>
                      <a:lnTo>
                        <a:pt x="1153" y="128"/>
                      </a:lnTo>
                      <a:lnTo>
                        <a:pt x="1153" y="130"/>
                      </a:lnTo>
                      <a:lnTo>
                        <a:pt x="1153" y="130"/>
                      </a:lnTo>
                      <a:lnTo>
                        <a:pt x="1150" y="130"/>
                      </a:lnTo>
                      <a:lnTo>
                        <a:pt x="1150" y="131"/>
                      </a:lnTo>
                      <a:lnTo>
                        <a:pt x="1149" y="131"/>
                      </a:lnTo>
                      <a:lnTo>
                        <a:pt x="1149" y="132"/>
                      </a:lnTo>
                      <a:lnTo>
                        <a:pt x="1148" y="133"/>
                      </a:lnTo>
                      <a:lnTo>
                        <a:pt x="1145" y="133"/>
                      </a:lnTo>
                      <a:lnTo>
                        <a:pt x="1144" y="133"/>
                      </a:lnTo>
                      <a:lnTo>
                        <a:pt x="1144" y="133"/>
                      </a:lnTo>
                      <a:lnTo>
                        <a:pt x="1144" y="133"/>
                      </a:lnTo>
                      <a:lnTo>
                        <a:pt x="1144" y="131"/>
                      </a:lnTo>
                      <a:lnTo>
                        <a:pt x="1145" y="131"/>
                      </a:lnTo>
                      <a:lnTo>
                        <a:pt x="1146" y="128"/>
                      </a:lnTo>
                      <a:lnTo>
                        <a:pt x="1144" y="128"/>
                      </a:lnTo>
                      <a:lnTo>
                        <a:pt x="1145" y="127"/>
                      </a:lnTo>
                      <a:lnTo>
                        <a:pt x="1146" y="126"/>
                      </a:lnTo>
                      <a:lnTo>
                        <a:pt x="1146" y="126"/>
                      </a:lnTo>
                      <a:lnTo>
                        <a:pt x="1148" y="126"/>
                      </a:lnTo>
                      <a:lnTo>
                        <a:pt x="1150" y="126"/>
                      </a:lnTo>
                      <a:lnTo>
                        <a:pt x="1150" y="123"/>
                      </a:lnTo>
                      <a:close/>
                      <a:moveTo>
                        <a:pt x="3034" y="123"/>
                      </a:moveTo>
                      <a:lnTo>
                        <a:pt x="3035" y="123"/>
                      </a:lnTo>
                      <a:lnTo>
                        <a:pt x="3035" y="123"/>
                      </a:lnTo>
                      <a:lnTo>
                        <a:pt x="3034" y="123"/>
                      </a:lnTo>
                      <a:lnTo>
                        <a:pt x="3034" y="123"/>
                      </a:lnTo>
                      <a:lnTo>
                        <a:pt x="3034" y="123"/>
                      </a:lnTo>
                      <a:close/>
                      <a:moveTo>
                        <a:pt x="967" y="122"/>
                      </a:moveTo>
                      <a:lnTo>
                        <a:pt x="970" y="122"/>
                      </a:lnTo>
                      <a:lnTo>
                        <a:pt x="971" y="122"/>
                      </a:lnTo>
                      <a:lnTo>
                        <a:pt x="972" y="123"/>
                      </a:lnTo>
                      <a:lnTo>
                        <a:pt x="971" y="124"/>
                      </a:lnTo>
                      <a:lnTo>
                        <a:pt x="971" y="124"/>
                      </a:lnTo>
                      <a:lnTo>
                        <a:pt x="971" y="126"/>
                      </a:lnTo>
                      <a:lnTo>
                        <a:pt x="970" y="126"/>
                      </a:lnTo>
                      <a:lnTo>
                        <a:pt x="970" y="124"/>
                      </a:lnTo>
                      <a:lnTo>
                        <a:pt x="966" y="124"/>
                      </a:lnTo>
                      <a:lnTo>
                        <a:pt x="963" y="123"/>
                      </a:lnTo>
                      <a:lnTo>
                        <a:pt x="963" y="122"/>
                      </a:lnTo>
                      <a:lnTo>
                        <a:pt x="967" y="122"/>
                      </a:lnTo>
                      <a:lnTo>
                        <a:pt x="967" y="122"/>
                      </a:lnTo>
                      <a:close/>
                      <a:moveTo>
                        <a:pt x="3039" y="118"/>
                      </a:moveTo>
                      <a:lnTo>
                        <a:pt x="3039" y="119"/>
                      </a:lnTo>
                      <a:lnTo>
                        <a:pt x="3038" y="122"/>
                      </a:lnTo>
                      <a:lnTo>
                        <a:pt x="3037" y="123"/>
                      </a:lnTo>
                      <a:lnTo>
                        <a:pt x="3035" y="123"/>
                      </a:lnTo>
                      <a:lnTo>
                        <a:pt x="3035" y="122"/>
                      </a:lnTo>
                      <a:lnTo>
                        <a:pt x="3037" y="120"/>
                      </a:lnTo>
                      <a:lnTo>
                        <a:pt x="3037" y="118"/>
                      </a:lnTo>
                      <a:lnTo>
                        <a:pt x="3039" y="118"/>
                      </a:lnTo>
                      <a:close/>
                      <a:moveTo>
                        <a:pt x="1114" y="115"/>
                      </a:moveTo>
                      <a:lnTo>
                        <a:pt x="1112" y="118"/>
                      </a:lnTo>
                      <a:lnTo>
                        <a:pt x="1112" y="120"/>
                      </a:lnTo>
                      <a:lnTo>
                        <a:pt x="1115" y="120"/>
                      </a:lnTo>
                      <a:lnTo>
                        <a:pt x="1115" y="122"/>
                      </a:lnTo>
                      <a:lnTo>
                        <a:pt x="1118" y="122"/>
                      </a:lnTo>
                      <a:lnTo>
                        <a:pt x="1118" y="120"/>
                      </a:lnTo>
                      <a:lnTo>
                        <a:pt x="1119" y="120"/>
                      </a:lnTo>
                      <a:lnTo>
                        <a:pt x="1119" y="123"/>
                      </a:lnTo>
                      <a:lnTo>
                        <a:pt x="1128" y="122"/>
                      </a:lnTo>
                      <a:lnTo>
                        <a:pt x="1128" y="123"/>
                      </a:lnTo>
                      <a:lnTo>
                        <a:pt x="1127" y="123"/>
                      </a:lnTo>
                      <a:lnTo>
                        <a:pt x="1127" y="124"/>
                      </a:lnTo>
                      <a:lnTo>
                        <a:pt x="1128" y="126"/>
                      </a:lnTo>
                      <a:lnTo>
                        <a:pt x="1129" y="126"/>
                      </a:lnTo>
                      <a:lnTo>
                        <a:pt x="1128" y="127"/>
                      </a:lnTo>
                      <a:lnTo>
                        <a:pt x="1127" y="128"/>
                      </a:lnTo>
                      <a:lnTo>
                        <a:pt x="1126" y="128"/>
                      </a:lnTo>
                      <a:lnTo>
                        <a:pt x="1124" y="127"/>
                      </a:lnTo>
                      <a:lnTo>
                        <a:pt x="1124" y="127"/>
                      </a:lnTo>
                      <a:lnTo>
                        <a:pt x="1124" y="126"/>
                      </a:lnTo>
                      <a:lnTo>
                        <a:pt x="1124" y="126"/>
                      </a:lnTo>
                      <a:lnTo>
                        <a:pt x="1126" y="124"/>
                      </a:lnTo>
                      <a:lnTo>
                        <a:pt x="1126" y="123"/>
                      </a:lnTo>
                      <a:lnTo>
                        <a:pt x="1124" y="123"/>
                      </a:lnTo>
                      <a:lnTo>
                        <a:pt x="1124" y="124"/>
                      </a:lnTo>
                      <a:lnTo>
                        <a:pt x="1122" y="124"/>
                      </a:lnTo>
                      <a:lnTo>
                        <a:pt x="1122" y="126"/>
                      </a:lnTo>
                      <a:lnTo>
                        <a:pt x="1120" y="126"/>
                      </a:lnTo>
                      <a:lnTo>
                        <a:pt x="1118" y="126"/>
                      </a:lnTo>
                      <a:lnTo>
                        <a:pt x="1115" y="124"/>
                      </a:lnTo>
                      <a:lnTo>
                        <a:pt x="1114" y="124"/>
                      </a:lnTo>
                      <a:lnTo>
                        <a:pt x="1112" y="122"/>
                      </a:lnTo>
                      <a:lnTo>
                        <a:pt x="1110" y="122"/>
                      </a:lnTo>
                      <a:lnTo>
                        <a:pt x="1110" y="119"/>
                      </a:lnTo>
                      <a:lnTo>
                        <a:pt x="1110" y="119"/>
                      </a:lnTo>
                      <a:lnTo>
                        <a:pt x="1110" y="118"/>
                      </a:lnTo>
                      <a:lnTo>
                        <a:pt x="1111" y="118"/>
                      </a:lnTo>
                      <a:lnTo>
                        <a:pt x="1112" y="116"/>
                      </a:lnTo>
                      <a:lnTo>
                        <a:pt x="1112" y="116"/>
                      </a:lnTo>
                      <a:lnTo>
                        <a:pt x="1111" y="116"/>
                      </a:lnTo>
                      <a:lnTo>
                        <a:pt x="1112" y="115"/>
                      </a:lnTo>
                      <a:lnTo>
                        <a:pt x="1114" y="115"/>
                      </a:lnTo>
                      <a:close/>
                      <a:moveTo>
                        <a:pt x="1152" y="114"/>
                      </a:moveTo>
                      <a:lnTo>
                        <a:pt x="1152" y="114"/>
                      </a:lnTo>
                      <a:lnTo>
                        <a:pt x="1150" y="114"/>
                      </a:lnTo>
                      <a:lnTo>
                        <a:pt x="1150" y="116"/>
                      </a:lnTo>
                      <a:lnTo>
                        <a:pt x="1146" y="116"/>
                      </a:lnTo>
                      <a:lnTo>
                        <a:pt x="1145" y="119"/>
                      </a:lnTo>
                      <a:lnTo>
                        <a:pt x="1144" y="119"/>
                      </a:lnTo>
                      <a:lnTo>
                        <a:pt x="1144" y="122"/>
                      </a:lnTo>
                      <a:lnTo>
                        <a:pt x="1143" y="123"/>
                      </a:lnTo>
                      <a:lnTo>
                        <a:pt x="1141" y="124"/>
                      </a:lnTo>
                      <a:lnTo>
                        <a:pt x="1144" y="124"/>
                      </a:lnTo>
                      <a:lnTo>
                        <a:pt x="1143" y="126"/>
                      </a:lnTo>
                      <a:lnTo>
                        <a:pt x="1143" y="127"/>
                      </a:lnTo>
                      <a:lnTo>
                        <a:pt x="1141" y="128"/>
                      </a:lnTo>
                      <a:lnTo>
                        <a:pt x="1140" y="128"/>
                      </a:lnTo>
                      <a:lnTo>
                        <a:pt x="1140" y="131"/>
                      </a:lnTo>
                      <a:lnTo>
                        <a:pt x="1140" y="133"/>
                      </a:lnTo>
                      <a:lnTo>
                        <a:pt x="1141" y="133"/>
                      </a:lnTo>
                      <a:lnTo>
                        <a:pt x="1141" y="133"/>
                      </a:lnTo>
                      <a:lnTo>
                        <a:pt x="1141" y="133"/>
                      </a:lnTo>
                      <a:lnTo>
                        <a:pt x="1141" y="133"/>
                      </a:lnTo>
                      <a:lnTo>
                        <a:pt x="1141" y="133"/>
                      </a:lnTo>
                      <a:lnTo>
                        <a:pt x="1140" y="133"/>
                      </a:lnTo>
                      <a:lnTo>
                        <a:pt x="1140" y="135"/>
                      </a:lnTo>
                      <a:lnTo>
                        <a:pt x="1139" y="135"/>
                      </a:lnTo>
                      <a:lnTo>
                        <a:pt x="1139" y="133"/>
                      </a:lnTo>
                      <a:lnTo>
                        <a:pt x="1137" y="133"/>
                      </a:lnTo>
                      <a:lnTo>
                        <a:pt x="1136" y="132"/>
                      </a:lnTo>
                      <a:lnTo>
                        <a:pt x="1135" y="130"/>
                      </a:lnTo>
                      <a:lnTo>
                        <a:pt x="1135" y="127"/>
                      </a:lnTo>
                      <a:lnTo>
                        <a:pt x="1137" y="126"/>
                      </a:lnTo>
                      <a:lnTo>
                        <a:pt x="1137" y="126"/>
                      </a:lnTo>
                      <a:lnTo>
                        <a:pt x="1136" y="124"/>
                      </a:lnTo>
                      <a:lnTo>
                        <a:pt x="1136" y="123"/>
                      </a:lnTo>
                      <a:lnTo>
                        <a:pt x="1137" y="123"/>
                      </a:lnTo>
                      <a:lnTo>
                        <a:pt x="1139" y="122"/>
                      </a:lnTo>
                      <a:lnTo>
                        <a:pt x="1139" y="122"/>
                      </a:lnTo>
                      <a:lnTo>
                        <a:pt x="1139" y="122"/>
                      </a:lnTo>
                      <a:lnTo>
                        <a:pt x="1139" y="120"/>
                      </a:lnTo>
                      <a:lnTo>
                        <a:pt x="1139" y="122"/>
                      </a:lnTo>
                      <a:lnTo>
                        <a:pt x="1140" y="122"/>
                      </a:lnTo>
                      <a:lnTo>
                        <a:pt x="1140" y="120"/>
                      </a:lnTo>
                      <a:lnTo>
                        <a:pt x="1140" y="120"/>
                      </a:lnTo>
                      <a:lnTo>
                        <a:pt x="1140" y="118"/>
                      </a:lnTo>
                      <a:lnTo>
                        <a:pt x="1141" y="116"/>
                      </a:lnTo>
                      <a:lnTo>
                        <a:pt x="1143" y="114"/>
                      </a:lnTo>
                      <a:lnTo>
                        <a:pt x="1144" y="115"/>
                      </a:lnTo>
                      <a:lnTo>
                        <a:pt x="1145" y="116"/>
                      </a:lnTo>
                      <a:lnTo>
                        <a:pt x="1148" y="115"/>
                      </a:lnTo>
                      <a:lnTo>
                        <a:pt x="1150" y="115"/>
                      </a:lnTo>
                      <a:lnTo>
                        <a:pt x="1152" y="114"/>
                      </a:lnTo>
                      <a:close/>
                      <a:moveTo>
                        <a:pt x="1191" y="110"/>
                      </a:moveTo>
                      <a:lnTo>
                        <a:pt x="1194" y="110"/>
                      </a:lnTo>
                      <a:lnTo>
                        <a:pt x="1194" y="113"/>
                      </a:lnTo>
                      <a:lnTo>
                        <a:pt x="1192" y="114"/>
                      </a:lnTo>
                      <a:lnTo>
                        <a:pt x="1192" y="114"/>
                      </a:lnTo>
                      <a:lnTo>
                        <a:pt x="1192" y="114"/>
                      </a:lnTo>
                      <a:lnTo>
                        <a:pt x="1192" y="114"/>
                      </a:lnTo>
                      <a:lnTo>
                        <a:pt x="1191" y="113"/>
                      </a:lnTo>
                      <a:lnTo>
                        <a:pt x="1191" y="110"/>
                      </a:lnTo>
                      <a:lnTo>
                        <a:pt x="1191" y="110"/>
                      </a:lnTo>
                      <a:lnTo>
                        <a:pt x="1191" y="110"/>
                      </a:lnTo>
                      <a:lnTo>
                        <a:pt x="1191" y="110"/>
                      </a:lnTo>
                      <a:lnTo>
                        <a:pt x="1191" y="110"/>
                      </a:lnTo>
                      <a:lnTo>
                        <a:pt x="1191" y="110"/>
                      </a:lnTo>
                      <a:close/>
                      <a:moveTo>
                        <a:pt x="589" y="109"/>
                      </a:moveTo>
                      <a:lnTo>
                        <a:pt x="589" y="110"/>
                      </a:lnTo>
                      <a:lnTo>
                        <a:pt x="590" y="110"/>
                      </a:lnTo>
                      <a:lnTo>
                        <a:pt x="590" y="110"/>
                      </a:lnTo>
                      <a:lnTo>
                        <a:pt x="587" y="111"/>
                      </a:lnTo>
                      <a:lnTo>
                        <a:pt x="587" y="111"/>
                      </a:lnTo>
                      <a:lnTo>
                        <a:pt x="586" y="111"/>
                      </a:lnTo>
                      <a:lnTo>
                        <a:pt x="586" y="113"/>
                      </a:lnTo>
                      <a:lnTo>
                        <a:pt x="586" y="113"/>
                      </a:lnTo>
                      <a:lnTo>
                        <a:pt x="586" y="113"/>
                      </a:lnTo>
                      <a:lnTo>
                        <a:pt x="585" y="114"/>
                      </a:lnTo>
                      <a:lnTo>
                        <a:pt x="585" y="111"/>
                      </a:lnTo>
                      <a:lnTo>
                        <a:pt x="586" y="110"/>
                      </a:lnTo>
                      <a:lnTo>
                        <a:pt x="589" y="109"/>
                      </a:lnTo>
                      <a:close/>
                      <a:moveTo>
                        <a:pt x="1136" y="105"/>
                      </a:moveTo>
                      <a:lnTo>
                        <a:pt x="1136" y="106"/>
                      </a:lnTo>
                      <a:lnTo>
                        <a:pt x="1133" y="107"/>
                      </a:lnTo>
                      <a:lnTo>
                        <a:pt x="1133" y="107"/>
                      </a:lnTo>
                      <a:lnTo>
                        <a:pt x="1131" y="109"/>
                      </a:lnTo>
                      <a:lnTo>
                        <a:pt x="1131" y="107"/>
                      </a:lnTo>
                      <a:lnTo>
                        <a:pt x="1133" y="106"/>
                      </a:lnTo>
                      <a:lnTo>
                        <a:pt x="1133" y="106"/>
                      </a:lnTo>
                      <a:lnTo>
                        <a:pt x="1136" y="105"/>
                      </a:lnTo>
                      <a:close/>
                      <a:moveTo>
                        <a:pt x="3058" y="96"/>
                      </a:moveTo>
                      <a:lnTo>
                        <a:pt x="3058" y="96"/>
                      </a:lnTo>
                      <a:lnTo>
                        <a:pt x="3058" y="97"/>
                      </a:lnTo>
                      <a:lnTo>
                        <a:pt x="3058" y="97"/>
                      </a:lnTo>
                      <a:lnTo>
                        <a:pt x="3058" y="97"/>
                      </a:lnTo>
                      <a:lnTo>
                        <a:pt x="3058" y="96"/>
                      </a:lnTo>
                      <a:close/>
                      <a:moveTo>
                        <a:pt x="3064" y="86"/>
                      </a:moveTo>
                      <a:lnTo>
                        <a:pt x="3064" y="88"/>
                      </a:lnTo>
                      <a:lnTo>
                        <a:pt x="3064" y="89"/>
                      </a:lnTo>
                      <a:lnTo>
                        <a:pt x="3063" y="89"/>
                      </a:lnTo>
                      <a:lnTo>
                        <a:pt x="3063" y="89"/>
                      </a:lnTo>
                      <a:lnTo>
                        <a:pt x="3063" y="88"/>
                      </a:lnTo>
                      <a:lnTo>
                        <a:pt x="3063" y="88"/>
                      </a:lnTo>
                      <a:lnTo>
                        <a:pt x="3063" y="88"/>
                      </a:lnTo>
                      <a:lnTo>
                        <a:pt x="3064" y="86"/>
                      </a:lnTo>
                      <a:close/>
                      <a:moveTo>
                        <a:pt x="1109" y="77"/>
                      </a:moveTo>
                      <a:lnTo>
                        <a:pt x="1112" y="77"/>
                      </a:lnTo>
                      <a:lnTo>
                        <a:pt x="1115" y="78"/>
                      </a:lnTo>
                      <a:lnTo>
                        <a:pt x="1119" y="80"/>
                      </a:lnTo>
                      <a:lnTo>
                        <a:pt x="1123" y="81"/>
                      </a:lnTo>
                      <a:lnTo>
                        <a:pt x="1123" y="81"/>
                      </a:lnTo>
                      <a:lnTo>
                        <a:pt x="1124" y="81"/>
                      </a:lnTo>
                      <a:lnTo>
                        <a:pt x="1124" y="82"/>
                      </a:lnTo>
                      <a:lnTo>
                        <a:pt x="1124" y="82"/>
                      </a:lnTo>
                      <a:lnTo>
                        <a:pt x="1126" y="84"/>
                      </a:lnTo>
                      <a:lnTo>
                        <a:pt x="1126" y="84"/>
                      </a:lnTo>
                      <a:lnTo>
                        <a:pt x="1127" y="85"/>
                      </a:lnTo>
                      <a:lnTo>
                        <a:pt x="1127" y="85"/>
                      </a:lnTo>
                      <a:lnTo>
                        <a:pt x="1129" y="86"/>
                      </a:lnTo>
                      <a:lnTo>
                        <a:pt x="1131" y="88"/>
                      </a:lnTo>
                      <a:lnTo>
                        <a:pt x="1131" y="88"/>
                      </a:lnTo>
                      <a:lnTo>
                        <a:pt x="1132" y="88"/>
                      </a:lnTo>
                      <a:lnTo>
                        <a:pt x="1132" y="88"/>
                      </a:lnTo>
                      <a:lnTo>
                        <a:pt x="1132" y="89"/>
                      </a:lnTo>
                      <a:lnTo>
                        <a:pt x="1132" y="89"/>
                      </a:lnTo>
                      <a:lnTo>
                        <a:pt x="1131" y="90"/>
                      </a:lnTo>
                      <a:lnTo>
                        <a:pt x="1128" y="90"/>
                      </a:lnTo>
                      <a:lnTo>
                        <a:pt x="1127" y="89"/>
                      </a:lnTo>
                      <a:lnTo>
                        <a:pt x="1123" y="89"/>
                      </a:lnTo>
                      <a:lnTo>
                        <a:pt x="1123" y="88"/>
                      </a:lnTo>
                      <a:lnTo>
                        <a:pt x="1115" y="85"/>
                      </a:lnTo>
                      <a:lnTo>
                        <a:pt x="1115" y="84"/>
                      </a:lnTo>
                      <a:lnTo>
                        <a:pt x="1115" y="84"/>
                      </a:lnTo>
                      <a:lnTo>
                        <a:pt x="1112" y="81"/>
                      </a:lnTo>
                      <a:lnTo>
                        <a:pt x="1111" y="80"/>
                      </a:lnTo>
                      <a:lnTo>
                        <a:pt x="1109" y="80"/>
                      </a:lnTo>
                      <a:lnTo>
                        <a:pt x="1109" y="77"/>
                      </a:lnTo>
                      <a:close/>
                      <a:moveTo>
                        <a:pt x="570" y="75"/>
                      </a:moveTo>
                      <a:lnTo>
                        <a:pt x="570" y="75"/>
                      </a:lnTo>
                      <a:lnTo>
                        <a:pt x="572" y="76"/>
                      </a:lnTo>
                      <a:lnTo>
                        <a:pt x="573" y="77"/>
                      </a:lnTo>
                      <a:lnTo>
                        <a:pt x="574" y="80"/>
                      </a:lnTo>
                      <a:lnTo>
                        <a:pt x="572" y="78"/>
                      </a:lnTo>
                      <a:lnTo>
                        <a:pt x="570" y="77"/>
                      </a:lnTo>
                      <a:lnTo>
                        <a:pt x="570" y="75"/>
                      </a:lnTo>
                      <a:close/>
                      <a:moveTo>
                        <a:pt x="3076" y="73"/>
                      </a:moveTo>
                      <a:lnTo>
                        <a:pt x="3076" y="75"/>
                      </a:lnTo>
                      <a:lnTo>
                        <a:pt x="3076" y="75"/>
                      </a:lnTo>
                      <a:lnTo>
                        <a:pt x="3076" y="75"/>
                      </a:lnTo>
                      <a:lnTo>
                        <a:pt x="3076" y="76"/>
                      </a:lnTo>
                      <a:lnTo>
                        <a:pt x="3073" y="77"/>
                      </a:lnTo>
                      <a:lnTo>
                        <a:pt x="3072" y="77"/>
                      </a:lnTo>
                      <a:lnTo>
                        <a:pt x="3070" y="78"/>
                      </a:lnTo>
                      <a:lnTo>
                        <a:pt x="3068" y="76"/>
                      </a:lnTo>
                      <a:lnTo>
                        <a:pt x="3072" y="76"/>
                      </a:lnTo>
                      <a:lnTo>
                        <a:pt x="3073" y="75"/>
                      </a:lnTo>
                      <a:lnTo>
                        <a:pt x="3076" y="73"/>
                      </a:lnTo>
                      <a:close/>
                      <a:moveTo>
                        <a:pt x="895" y="73"/>
                      </a:moveTo>
                      <a:lnTo>
                        <a:pt x="896" y="75"/>
                      </a:lnTo>
                      <a:lnTo>
                        <a:pt x="898" y="77"/>
                      </a:lnTo>
                      <a:lnTo>
                        <a:pt x="899" y="80"/>
                      </a:lnTo>
                      <a:lnTo>
                        <a:pt x="899" y="82"/>
                      </a:lnTo>
                      <a:lnTo>
                        <a:pt x="899" y="82"/>
                      </a:lnTo>
                      <a:lnTo>
                        <a:pt x="898" y="84"/>
                      </a:lnTo>
                      <a:lnTo>
                        <a:pt x="896" y="84"/>
                      </a:lnTo>
                      <a:lnTo>
                        <a:pt x="896" y="82"/>
                      </a:lnTo>
                      <a:lnTo>
                        <a:pt x="895" y="82"/>
                      </a:lnTo>
                      <a:lnTo>
                        <a:pt x="894" y="82"/>
                      </a:lnTo>
                      <a:lnTo>
                        <a:pt x="894" y="82"/>
                      </a:lnTo>
                      <a:lnTo>
                        <a:pt x="893" y="81"/>
                      </a:lnTo>
                      <a:lnTo>
                        <a:pt x="893" y="81"/>
                      </a:lnTo>
                      <a:lnTo>
                        <a:pt x="894" y="81"/>
                      </a:lnTo>
                      <a:lnTo>
                        <a:pt x="894" y="80"/>
                      </a:lnTo>
                      <a:lnTo>
                        <a:pt x="893" y="80"/>
                      </a:lnTo>
                      <a:lnTo>
                        <a:pt x="893" y="81"/>
                      </a:lnTo>
                      <a:lnTo>
                        <a:pt x="891" y="81"/>
                      </a:lnTo>
                      <a:lnTo>
                        <a:pt x="890" y="78"/>
                      </a:lnTo>
                      <a:lnTo>
                        <a:pt x="891" y="77"/>
                      </a:lnTo>
                      <a:lnTo>
                        <a:pt x="891" y="75"/>
                      </a:lnTo>
                      <a:lnTo>
                        <a:pt x="893" y="75"/>
                      </a:lnTo>
                      <a:lnTo>
                        <a:pt x="894" y="73"/>
                      </a:lnTo>
                      <a:lnTo>
                        <a:pt x="895" y="73"/>
                      </a:lnTo>
                      <a:close/>
                      <a:moveTo>
                        <a:pt x="561" y="72"/>
                      </a:moveTo>
                      <a:lnTo>
                        <a:pt x="564" y="72"/>
                      </a:lnTo>
                      <a:lnTo>
                        <a:pt x="564" y="73"/>
                      </a:lnTo>
                      <a:lnTo>
                        <a:pt x="563" y="73"/>
                      </a:lnTo>
                      <a:lnTo>
                        <a:pt x="563" y="72"/>
                      </a:lnTo>
                      <a:lnTo>
                        <a:pt x="561" y="72"/>
                      </a:lnTo>
                      <a:lnTo>
                        <a:pt x="561" y="72"/>
                      </a:lnTo>
                      <a:close/>
                      <a:moveTo>
                        <a:pt x="1669" y="71"/>
                      </a:moveTo>
                      <a:lnTo>
                        <a:pt x="1671" y="71"/>
                      </a:lnTo>
                      <a:lnTo>
                        <a:pt x="1671" y="71"/>
                      </a:lnTo>
                      <a:lnTo>
                        <a:pt x="1670" y="71"/>
                      </a:lnTo>
                      <a:lnTo>
                        <a:pt x="1670" y="72"/>
                      </a:lnTo>
                      <a:lnTo>
                        <a:pt x="1670" y="72"/>
                      </a:lnTo>
                      <a:lnTo>
                        <a:pt x="1669" y="72"/>
                      </a:lnTo>
                      <a:lnTo>
                        <a:pt x="1669" y="71"/>
                      </a:lnTo>
                      <a:close/>
                      <a:moveTo>
                        <a:pt x="539" y="65"/>
                      </a:moveTo>
                      <a:lnTo>
                        <a:pt x="539" y="67"/>
                      </a:lnTo>
                      <a:lnTo>
                        <a:pt x="542" y="67"/>
                      </a:lnTo>
                      <a:lnTo>
                        <a:pt x="543" y="68"/>
                      </a:lnTo>
                      <a:lnTo>
                        <a:pt x="548" y="69"/>
                      </a:lnTo>
                      <a:lnTo>
                        <a:pt x="548" y="69"/>
                      </a:lnTo>
                      <a:lnTo>
                        <a:pt x="551" y="69"/>
                      </a:lnTo>
                      <a:lnTo>
                        <a:pt x="551" y="71"/>
                      </a:lnTo>
                      <a:lnTo>
                        <a:pt x="552" y="71"/>
                      </a:lnTo>
                      <a:lnTo>
                        <a:pt x="555" y="71"/>
                      </a:lnTo>
                      <a:lnTo>
                        <a:pt x="557" y="71"/>
                      </a:lnTo>
                      <a:lnTo>
                        <a:pt x="559" y="71"/>
                      </a:lnTo>
                      <a:lnTo>
                        <a:pt x="560" y="71"/>
                      </a:lnTo>
                      <a:lnTo>
                        <a:pt x="560" y="72"/>
                      </a:lnTo>
                      <a:lnTo>
                        <a:pt x="563" y="73"/>
                      </a:lnTo>
                      <a:lnTo>
                        <a:pt x="563" y="75"/>
                      </a:lnTo>
                      <a:lnTo>
                        <a:pt x="564" y="76"/>
                      </a:lnTo>
                      <a:lnTo>
                        <a:pt x="567" y="76"/>
                      </a:lnTo>
                      <a:lnTo>
                        <a:pt x="567" y="80"/>
                      </a:lnTo>
                      <a:lnTo>
                        <a:pt x="577" y="82"/>
                      </a:lnTo>
                      <a:lnTo>
                        <a:pt x="580" y="86"/>
                      </a:lnTo>
                      <a:lnTo>
                        <a:pt x="581" y="86"/>
                      </a:lnTo>
                      <a:lnTo>
                        <a:pt x="581" y="88"/>
                      </a:lnTo>
                      <a:lnTo>
                        <a:pt x="582" y="89"/>
                      </a:lnTo>
                      <a:lnTo>
                        <a:pt x="584" y="90"/>
                      </a:lnTo>
                      <a:lnTo>
                        <a:pt x="584" y="92"/>
                      </a:lnTo>
                      <a:lnTo>
                        <a:pt x="584" y="92"/>
                      </a:lnTo>
                      <a:lnTo>
                        <a:pt x="585" y="92"/>
                      </a:lnTo>
                      <a:lnTo>
                        <a:pt x="586" y="93"/>
                      </a:lnTo>
                      <a:lnTo>
                        <a:pt x="586" y="94"/>
                      </a:lnTo>
                      <a:lnTo>
                        <a:pt x="586" y="96"/>
                      </a:lnTo>
                      <a:lnTo>
                        <a:pt x="584" y="96"/>
                      </a:lnTo>
                      <a:lnTo>
                        <a:pt x="584" y="96"/>
                      </a:lnTo>
                      <a:lnTo>
                        <a:pt x="584" y="96"/>
                      </a:lnTo>
                      <a:lnTo>
                        <a:pt x="582" y="96"/>
                      </a:lnTo>
                      <a:lnTo>
                        <a:pt x="582" y="96"/>
                      </a:lnTo>
                      <a:lnTo>
                        <a:pt x="581" y="96"/>
                      </a:lnTo>
                      <a:lnTo>
                        <a:pt x="581" y="94"/>
                      </a:lnTo>
                      <a:lnTo>
                        <a:pt x="573" y="94"/>
                      </a:lnTo>
                      <a:lnTo>
                        <a:pt x="572" y="93"/>
                      </a:lnTo>
                      <a:lnTo>
                        <a:pt x="569" y="93"/>
                      </a:lnTo>
                      <a:lnTo>
                        <a:pt x="569" y="92"/>
                      </a:lnTo>
                      <a:lnTo>
                        <a:pt x="568" y="92"/>
                      </a:lnTo>
                      <a:lnTo>
                        <a:pt x="567" y="90"/>
                      </a:lnTo>
                      <a:lnTo>
                        <a:pt x="565" y="90"/>
                      </a:lnTo>
                      <a:lnTo>
                        <a:pt x="565" y="89"/>
                      </a:lnTo>
                      <a:lnTo>
                        <a:pt x="565" y="88"/>
                      </a:lnTo>
                      <a:lnTo>
                        <a:pt x="567" y="88"/>
                      </a:lnTo>
                      <a:lnTo>
                        <a:pt x="565" y="86"/>
                      </a:lnTo>
                      <a:lnTo>
                        <a:pt x="563" y="86"/>
                      </a:lnTo>
                      <a:lnTo>
                        <a:pt x="563" y="86"/>
                      </a:lnTo>
                      <a:lnTo>
                        <a:pt x="560" y="85"/>
                      </a:lnTo>
                      <a:lnTo>
                        <a:pt x="560" y="84"/>
                      </a:lnTo>
                      <a:lnTo>
                        <a:pt x="560" y="82"/>
                      </a:lnTo>
                      <a:lnTo>
                        <a:pt x="559" y="82"/>
                      </a:lnTo>
                      <a:lnTo>
                        <a:pt x="557" y="82"/>
                      </a:lnTo>
                      <a:lnTo>
                        <a:pt x="557" y="81"/>
                      </a:lnTo>
                      <a:lnTo>
                        <a:pt x="556" y="81"/>
                      </a:lnTo>
                      <a:lnTo>
                        <a:pt x="556" y="81"/>
                      </a:lnTo>
                      <a:lnTo>
                        <a:pt x="552" y="82"/>
                      </a:lnTo>
                      <a:lnTo>
                        <a:pt x="552" y="81"/>
                      </a:lnTo>
                      <a:lnTo>
                        <a:pt x="551" y="81"/>
                      </a:lnTo>
                      <a:lnTo>
                        <a:pt x="552" y="80"/>
                      </a:lnTo>
                      <a:lnTo>
                        <a:pt x="552" y="80"/>
                      </a:lnTo>
                      <a:lnTo>
                        <a:pt x="552" y="77"/>
                      </a:lnTo>
                      <a:lnTo>
                        <a:pt x="550" y="76"/>
                      </a:lnTo>
                      <a:lnTo>
                        <a:pt x="547" y="76"/>
                      </a:lnTo>
                      <a:lnTo>
                        <a:pt x="546" y="76"/>
                      </a:lnTo>
                      <a:lnTo>
                        <a:pt x="546" y="77"/>
                      </a:lnTo>
                      <a:lnTo>
                        <a:pt x="546" y="77"/>
                      </a:lnTo>
                      <a:lnTo>
                        <a:pt x="544" y="76"/>
                      </a:lnTo>
                      <a:lnTo>
                        <a:pt x="543" y="76"/>
                      </a:lnTo>
                      <a:lnTo>
                        <a:pt x="543" y="75"/>
                      </a:lnTo>
                      <a:lnTo>
                        <a:pt x="543" y="75"/>
                      </a:lnTo>
                      <a:lnTo>
                        <a:pt x="543" y="75"/>
                      </a:lnTo>
                      <a:lnTo>
                        <a:pt x="543" y="76"/>
                      </a:lnTo>
                      <a:lnTo>
                        <a:pt x="539" y="77"/>
                      </a:lnTo>
                      <a:lnTo>
                        <a:pt x="539" y="76"/>
                      </a:lnTo>
                      <a:lnTo>
                        <a:pt x="539" y="76"/>
                      </a:lnTo>
                      <a:lnTo>
                        <a:pt x="538" y="75"/>
                      </a:lnTo>
                      <a:lnTo>
                        <a:pt x="538" y="72"/>
                      </a:lnTo>
                      <a:lnTo>
                        <a:pt x="538" y="72"/>
                      </a:lnTo>
                      <a:lnTo>
                        <a:pt x="538" y="72"/>
                      </a:lnTo>
                      <a:lnTo>
                        <a:pt x="538" y="71"/>
                      </a:lnTo>
                      <a:lnTo>
                        <a:pt x="536" y="69"/>
                      </a:lnTo>
                      <a:lnTo>
                        <a:pt x="536" y="68"/>
                      </a:lnTo>
                      <a:lnTo>
                        <a:pt x="536" y="67"/>
                      </a:lnTo>
                      <a:lnTo>
                        <a:pt x="538" y="65"/>
                      </a:lnTo>
                      <a:lnTo>
                        <a:pt x="539" y="65"/>
                      </a:lnTo>
                      <a:close/>
                      <a:moveTo>
                        <a:pt x="1187" y="65"/>
                      </a:moveTo>
                      <a:lnTo>
                        <a:pt x="1188" y="65"/>
                      </a:lnTo>
                      <a:lnTo>
                        <a:pt x="1188" y="65"/>
                      </a:lnTo>
                      <a:lnTo>
                        <a:pt x="1187" y="65"/>
                      </a:lnTo>
                      <a:lnTo>
                        <a:pt x="1187" y="65"/>
                      </a:lnTo>
                      <a:lnTo>
                        <a:pt x="1187" y="65"/>
                      </a:lnTo>
                      <a:close/>
                      <a:moveTo>
                        <a:pt x="3276" y="61"/>
                      </a:moveTo>
                      <a:lnTo>
                        <a:pt x="3278" y="61"/>
                      </a:lnTo>
                      <a:lnTo>
                        <a:pt x="3278" y="63"/>
                      </a:lnTo>
                      <a:lnTo>
                        <a:pt x="3279" y="63"/>
                      </a:lnTo>
                      <a:lnTo>
                        <a:pt x="3279" y="63"/>
                      </a:lnTo>
                      <a:lnTo>
                        <a:pt x="3279" y="64"/>
                      </a:lnTo>
                      <a:lnTo>
                        <a:pt x="3276" y="64"/>
                      </a:lnTo>
                      <a:lnTo>
                        <a:pt x="3276" y="63"/>
                      </a:lnTo>
                      <a:lnTo>
                        <a:pt x="3276" y="63"/>
                      </a:lnTo>
                      <a:lnTo>
                        <a:pt x="3276" y="63"/>
                      </a:lnTo>
                      <a:lnTo>
                        <a:pt x="3276" y="61"/>
                      </a:lnTo>
                      <a:close/>
                      <a:moveTo>
                        <a:pt x="1043" y="61"/>
                      </a:moveTo>
                      <a:lnTo>
                        <a:pt x="1043" y="63"/>
                      </a:lnTo>
                      <a:lnTo>
                        <a:pt x="1042" y="64"/>
                      </a:lnTo>
                      <a:lnTo>
                        <a:pt x="1040" y="65"/>
                      </a:lnTo>
                      <a:lnTo>
                        <a:pt x="1039" y="65"/>
                      </a:lnTo>
                      <a:lnTo>
                        <a:pt x="1040" y="63"/>
                      </a:lnTo>
                      <a:lnTo>
                        <a:pt x="1043" y="61"/>
                      </a:lnTo>
                      <a:close/>
                      <a:moveTo>
                        <a:pt x="1716" y="59"/>
                      </a:moveTo>
                      <a:lnTo>
                        <a:pt x="1720" y="60"/>
                      </a:lnTo>
                      <a:lnTo>
                        <a:pt x="1720" y="60"/>
                      </a:lnTo>
                      <a:lnTo>
                        <a:pt x="1720" y="61"/>
                      </a:lnTo>
                      <a:lnTo>
                        <a:pt x="1720" y="61"/>
                      </a:lnTo>
                      <a:lnTo>
                        <a:pt x="1720" y="61"/>
                      </a:lnTo>
                      <a:lnTo>
                        <a:pt x="1717" y="61"/>
                      </a:lnTo>
                      <a:lnTo>
                        <a:pt x="1716" y="61"/>
                      </a:lnTo>
                      <a:lnTo>
                        <a:pt x="1716" y="60"/>
                      </a:lnTo>
                      <a:lnTo>
                        <a:pt x="1716" y="59"/>
                      </a:lnTo>
                      <a:close/>
                      <a:moveTo>
                        <a:pt x="1037" y="59"/>
                      </a:moveTo>
                      <a:lnTo>
                        <a:pt x="1038" y="59"/>
                      </a:lnTo>
                      <a:lnTo>
                        <a:pt x="1038" y="59"/>
                      </a:lnTo>
                      <a:lnTo>
                        <a:pt x="1038" y="59"/>
                      </a:lnTo>
                      <a:lnTo>
                        <a:pt x="1039" y="59"/>
                      </a:lnTo>
                      <a:lnTo>
                        <a:pt x="1038" y="61"/>
                      </a:lnTo>
                      <a:lnTo>
                        <a:pt x="1037" y="63"/>
                      </a:lnTo>
                      <a:lnTo>
                        <a:pt x="1037" y="64"/>
                      </a:lnTo>
                      <a:lnTo>
                        <a:pt x="1034" y="65"/>
                      </a:lnTo>
                      <a:lnTo>
                        <a:pt x="1034" y="67"/>
                      </a:lnTo>
                      <a:lnTo>
                        <a:pt x="1033" y="67"/>
                      </a:lnTo>
                      <a:lnTo>
                        <a:pt x="1033" y="67"/>
                      </a:lnTo>
                      <a:lnTo>
                        <a:pt x="1031" y="67"/>
                      </a:lnTo>
                      <a:lnTo>
                        <a:pt x="1031" y="68"/>
                      </a:lnTo>
                      <a:lnTo>
                        <a:pt x="1031" y="68"/>
                      </a:lnTo>
                      <a:lnTo>
                        <a:pt x="1030" y="68"/>
                      </a:lnTo>
                      <a:lnTo>
                        <a:pt x="1026" y="68"/>
                      </a:lnTo>
                      <a:lnTo>
                        <a:pt x="1026" y="67"/>
                      </a:lnTo>
                      <a:lnTo>
                        <a:pt x="1029" y="67"/>
                      </a:lnTo>
                      <a:lnTo>
                        <a:pt x="1030" y="64"/>
                      </a:lnTo>
                      <a:lnTo>
                        <a:pt x="1031" y="63"/>
                      </a:lnTo>
                      <a:lnTo>
                        <a:pt x="1033" y="61"/>
                      </a:lnTo>
                      <a:lnTo>
                        <a:pt x="1035" y="60"/>
                      </a:lnTo>
                      <a:lnTo>
                        <a:pt x="1037" y="59"/>
                      </a:lnTo>
                      <a:close/>
                      <a:moveTo>
                        <a:pt x="3312" y="58"/>
                      </a:moveTo>
                      <a:lnTo>
                        <a:pt x="3312" y="58"/>
                      </a:lnTo>
                      <a:lnTo>
                        <a:pt x="3313" y="59"/>
                      </a:lnTo>
                      <a:lnTo>
                        <a:pt x="3312" y="59"/>
                      </a:lnTo>
                      <a:lnTo>
                        <a:pt x="3312" y="59"/>
                      </a:lnTo>
                      <a:lnTo>
                        <a:pt x="3312" y="60"/>
                      </a:lnTo>
                      <a:lnTo>
                        <a:pt x="3309" y="60"/>
                      </a:lnTo>
                      <a:lnTo>
                        <a:pt x="3309" y="59"/>
                      </a:lnTo>
                      <a:lnTo>
                        <a:pt x="3310" y="59"/>
                      </a:lnTo>
                      <a:lnTo>
                        <a:pt x="3310" y="59"/>
                      </a:lnTo>
                      <a:lnTo>
                        <a:pt x="3312" y="58"/>
                      </a:lnTo>
                      <a:close/>
                      <a:moveTo>
                        <a:pt x="3304" y="58"/>
                      </a:moveTo>
                      <a:lnTo>
                        <a:pt x="3305" y="58"/>
                      </a:lnTo>
                      <a:lnTo>
                        <a:pt x="3306" y="59"/>
                      </a:lnTo>
                      <a:lnTo>
                        <a:pt x="3308" y="59"/>
                      </a:lnTo>
                      <a:lnTo>
                        <a:pt x="3308" y="59"/>
                      </a:lnTo>
                      <a:lnTo>
                        <a:pt x="3308" y="61"/>
                      </a:lnTo>
                      <a:lnTo>
                        <a:pt x="3304" y="61"/>
                      </a:lnTo>
                      <a:lnTo>
                        <a:pt x="3304" y="58"/>
                      </a:lnTo>
                      <a:close/>
                      <a:moveTo>
                        <a:pt x="1183" y="55"/>
                      </a:moveTo>
                      <a:lnTo>
                        <a:pt x="1183" y="56"/>
                      </a:lnTo>
                      <a:lnTo>
                        <a:pt x="1184" y="56"/>
                      </a:lnTo>
                      <a:lnTo>
                        <a:pt x="1186" y="56"/>
                      </a:lnTo>
                      <a:lnTo>
                        <a:pt x="1186" y="56"/>
                      </a:lnTo>
                      <a:lnTo>
                        <a:pt x="1188" y="55"/>
                      </a:lnTo>
                      <a:lnTo>
                        <a:pt x="1188" y="58"/>
                      </a:lnTo>
                      <a:lnTo>
                        <a:pt x="1187" y="58"/>
                      </a:lnTo>
                      <a:lnTo>
                        <a:pt x="1186" y="58"/>
                      </a:lnTo>
                      <a:lnTo>
                        <a:pt x="1186" y="59"/>
                      </a:lnTo>
                      <a:lnTo>
                        <a:pt x="1183" y="59"/>
                      </a:lnTo>
                      <a:lnTo>
                        <a:pt x="1183" y="60"/>
                      </a:lnTo>
                      <a:lnTo>
                        <a:pt x="1186" y="60"/>
                      </a:lnTo>
                      <a:lnTo>
                        <a:pt x="1186" y="63"/>
                      </a:lnTo>
                      <a:lnTo>
                        <a:pt x="1184" y="64"/>
                      </a:lnTo>
                      <a:lnTo>
                        <a:pt x="1183" y="64"/>
                      </a:lnTo>
                      <a:lnTo>
                        <a:pt x="1183" y="65"/>
                      </a:lnTo>
                      <a:lnTo>
                        <a:pt x="1181" y="64"/>
                      </a:lnTo>
                      <a:lnTo>
                        <a:pt x="1181" y="71"/>
                      </a:lnTo>
                      <a:lnTo>
                        <a:pt x="1178" y="72"/>
                      </a:lnTo>
                      <a:lnTo>
                        <a:pt x="1178" y="75"/>
                      </a:lnTo>
                      <a:lnTo>
                        <a:pt x="1178" y="75"/>
                      </a:lnTo>
                      <a:lnTo>
                        <a:pt x="1178" y="76"/>
                      </a:lnTo>
                      <a:lnTo>
                        <a:pt x="1178" y="76"/>
                      </a:lnTo>
                      <a:lnTo>
                        <a:pt x="1178" y="76"/>
                      </a:lnTo>
                      <a:lnTo>
                        <a:pt x="1178" y="77"/>
                      </a:lnTo>
                      <a:lnTo>
                        <a:pt x="1178" y="77"/>
                      </a:lnTo>
                      <a:lnTo>
                        <a:pt x="1179" y="80"/>
                      </a:lnTo>
                      <a:lnTo>
                        <a:pt x="1178" y="80"/>
                      </a:lnTo>
                      <a:lnTo>
                        <a:pt x="1178" y="81"/>
                      </a:lnTo>
                      <a:lnTo>
                        <a:pt x="1178" y="81"/>
                      </a:lnTo>
                      <a:lnTo>
                        <a:pt x="1178" y="81"/>
                      </a:lnTo>
                      <a:lnTo>
                        <a:pt x="1178" y="81"/>
                      </a:lnTo>
                      <a:lnTo>
                        <a:pt x="1178" y="81"/>
                      </a:lnTo>
                      <a:lnTo>
                        <a:pt x="1179" y="81"/>
                      </a:lnTo>
                      <a:lnTo>
                        <a:pt x="1179" y="81"/>
                      </a:lnTo>
                      <a:lnTo>
                        <a:pt x="1179" y="78"/>
                      </a:lnTo>
                      <a:lnTo>
                        <a:pt x="1181" y="78"/>
                      </a:lnTo>
                      <a:lnTo>
                        <a:pt x="1181" y="77"/>
                      </a:lnTo>
                      <a:lnTo>
                        <a:pt x="1182" y="77"/>
                      </a:lnTo>
                      <a:lnTo>
                        <a:pt x="1182" y="76"/>
                      </a:lnTo>
                      <a:lnTo>
                        <a:pt x="1183" y="76"/>
                      </a:lnTo>
                      <a:lnTo>
                        <a:pt x="1183" y="75"/>
                      </a:lnTo>
                      <a:lnTo>
                        <a:pt x="1184" y="75"/>
                      </a:lnTo>
                      <a:lnTo>
                        <a:pt x="1184" y="76"/>
                      </a:lnTo>
                      <a:lnTo>
                        <a:pt x="1187" y="76"/>
                      </a:lnTo>
                      <a:lnTo>
                        <a:pt x="1188" y="77"/>
                      </a:lnTo>
                      <a:lnTo>
                        <a:pt x="1190" y="77"/>
                      </a:lnTo>
                      <a:lnTo>
                        <a:pt x="1188" y="77"/>
                      </a:lnTo>
                      <a:lnTo>
                        <a:pt x="1188" y="77"/>
                      </a:lnTo>
                      <a:lnTo>
                        <a:pt x="1188" y="77"/>
                      </a:lnTo>
                      <a:lnTo>
                        <a:pt x="1188" y="78"/>
                      </a:lnTo>
                      <a:lnTo>
                        <a:pt x="1187" y="80"/>
                      </a:lnTo>
                      <a:lnTo>
                        <a:pt x="1184" y="81"/>
                      </a:lnTo>
                      <a:lnTo>
                        <a:pt x="1187" y="81"/>
                      </a:lnTo>
                      <a:lnTo>
                        <a:pt x="1187" y="81"/>
                      </a:lnTo>
                      <a:lnTo>
                        <a:pt x="1190" y="81"/>
                      </a:lnTo>
                      <a:lnTo>
                        <a:pt x="1188" y="84"/>
                      </a:lnTo>
                      <a:lnTo>
                        <a:pt x="1190" y="84"/>
                      </a:lnTo>
                      <a:lnTo>
                        <a:pt x="1190" y="82"/>
                      </a:lnTo>
                      <a:lnTo>
                        <a:pt x="1192" y="82"/>
                      </a:lnTo>
                      <a:lnTo>
                        <a:pt x="1194" y="85"/>
                      </a:lnTo>
                      <a:lnTo>
                        <a:pt x="1194" y="84"/>
                      </a:lnTo>
                      <a:lnTo>
                        <a:pt x="1194" y="84"/>
                      </a:lnTo>
                      <a:lnTo>
                        <a:pt x="1194" y="84"/>
                      </a:lnTo>
                      <a:lnTo>
                        <a:pt x="1195" y="84"/>
                      </a:lnTo>
                      <a:lnTo>
                        <a:pt x="1194" y="81"/>
                      </a:lnTo>
                      <a:lnTo>
                        <a:pt x="1198" y="82"/>
                      </a:lnTo>
                      <a:lnTo>
                        <a:pt x="1198" y="81"/>
                      </a:lnTo>
                      <a:lnTo>
                        <a:pt x="1199" y="81"/>
                      </a:lnTo>
                      <a:lnTo>
                        <a:pt x="1200" y="80"/>
                      </a:lnTo>
                      <a:lnTo>
                        <a:pt x="1200" y="80"/>
                      </a:lnTo>
                      <a:lnTo>
                        <a:pt x="1200" y="81"/>
                      </a:lnTo>
                      <a:lnTo>
                        <a:pt x="1200" y="81"/>
                      </a:lnTo>
                      <a:lnTo>
                        <a:pt x="1200" y="81"/>
                      </a:lnTo>
                      <a:lnTo>
                        <a:pt x="1200" y="82"/>
                      </a:lnTo>
                      <a:lnTo>
                        <a:pt x="1204" y="82"/>
                      </a:lnTo>
                      <a:lnTo>
                        <a:pt x="1204" y="80"/>
                      </a:lnTo>
                      <a:lnTo>
                        <a:pt x="1205" y="80"/>
                      </a:lnTo>
                      <a:lnTo>
                        <a:pt x="1207" y="81"/>
                      </a:lnTo>
                      <a:lnTo>
                        <a:pt x="1208" y="82"/>
                      </a:lnTo>
                      <a:lnTo>
                        <a:pt x="1208" y="84"/>
                      </a:lnTo>
                      <a:lnTo>
                        <a:pt x="1207" y="86"/>
                      </a:lnTo>
                      <a:lnTo>
                        <a:pt x="1205" y="88"/>
                      </a:lnTo>
                      <a:lnTo>
                        <a:pt x="1204" y="88"/>
                      </a:lnTo>
                      <a:lnTo>
                        <a:pt x="1205" y="89"/>
                      </a:lnTo>
                      <a:lnTo>
                        <a:pt x="1205" y="89"/>
                      </a:lnTo>
                      <a:lnTo>
                        <a:pt x="1207" y="89"/>
                      </a:lnTo>
                      <a:lnTo>
                        <a:pt x="1207" y="92"/>
                      </a:lnTo>
                      <a:lnTo>
                        <a:pt x="1208" y="92"/>
                      </a:lnTo>
                      <a:lnTo>
                        <a:pt x="1209" y="90"/>
                      </a:lnTo>
                      <a:lnTo>
                        <a:pt x="1209" y="90"/>
                      </a:lnTo>
                      <a:lnTo>
                        <a:pt x="1209" y="92"/>
                      </a:lnTo>
                      <a:lnTo>
                        <a:pt x="1208" y="93"/>
                      </a:lnTo>
                      <a:lnTo>
                        <a:pt x="1208" y="94"/>
                      </a:lnTo>
                      <a:lnTo>
                        <a:pt x="1209" y="94"/>
                      </a:lnTo>
                      <a:lnTo>
                        <a:pt x="1209" y="96"/>
                      </a:lnTo>
                      <a:lnTo>
                        <a:pt x="1209" y="94"/>
                      </a:lnTo>
                      <a:lnTo>
                        <a:pt x="1211" y="94"/>
                      </a:lnTo>
                      <a:lnTo>
                        <a:pt x="1211" y="94"/>
                      </a:lnTo>
                      <a:lnTo>
                        <a:pt x="1212" y="94"/>
                      </a:lnTo>
                      <a:lnTo>
                        <a:pt x="1212" y="93"/>
                      </a:lnTo>
                      <a:lnTo>
                        <a:pt x="1215" y="94"/>
                      </a:lnTo>
                      <a:lnTo>
                        <a:pt x="1216" y="92"/>
                      </a:lnTo>
                      <a:lnTo>
                        <a:pt x="1216" y="92"/>
                      </a:lnTo>
                      <a:lnTo>
                        <a:pt x="1216" y="93"/>
                      </a:lnTo>
                      <a:lnTo>
                        <a:pt x="1218" y="92"/>
                      </a:lnTo>
                      <a:lnTo>
                        <a:pt x="1218" y="93"/>
                      </a:lnTo>
                      <a:lnTo>
                        <a:pt x="1217" y="94"/>
                      </a:lnTo>
                      <a:lnTo>
                        <a:pt x="1216" y="96"/>
                      </a:lnTo>
                      <a:lnTo>
                        <a:pt x="1215" y="97"/>
                      </a:lnTo>
                      <a:lnTo>
                        <a:pt x="1215" y="98"/>
                      </a:lnTo>
                      <a:lnTo>
                        <a:pt x="1215" y="98"/>
                      </a:lnTo>
                      <a:lnTo>
                        <a:pt x="1216" y="99"/>
                      </a:lnTo>
                      <a:lnTo>
                        <a:pt x="1217" y="99"/>
                      </a:lnTo>
                      <a:lnTo>
                        <a:pt x="1216" y="101"/>
                      </a:lnTo>
                      <a:lnTo>
                        <a:pt x="1215" y="102"/>
                      </a:lnTo>
                      <a:lnTo>
                        <a:pt x="1213" y="102"/>
                      </a:lnTo>
                      <a:lnTo>
                        <a:pt x="1213" y="103"/>
                      </a:lnTo>
                      <a:lnTo>
                        <a:pt x="1215" y="103"/>
                      </a:lnTo>
                      <a:lnTo>
                        <a:pt x="1215" y="105"/>
                      </a:lnTo>
                      <a:lnTo>
                        <a:pt x="1217" y="105"/>
                      </a:lnTo>
                      <a:lnTo>
                        <a:pt x="1218" y="105"/>
                      </a:lnTo>
                      <a:lnTo>
                        <a:pt x="1218" y="101"/>
                      </a:lnTo>
                      <a:lnTo>
                        <a:pt x="1220" y="99"/>
                      </a:lnTo>
                      <a:lnTo>
                        <a:pt x="1221" y="98"/>
                      </a:lnTo>
                      <a:lnTo>
                        <a:pt x="1221" y="97"/>
                      </a:lnTo>
                      <a:lnTo>
                        <a:pt x="1221" y="97"/>
                      </a:lnTo>
                      <a:lnTo>
                        <a:pt x="1221" y="97"/>
                      </a:lnTo>
                      <a:lnTo>
                        <a:pt x="1222" y="97"/>
                      </a:lnTo>
                      <a:lnTo>
                        <a:pt x="1222" y="99"/>
                      </a:lnTo>
                      <a:lnTo>
                        <a:pt x="1221" y="101"/>
                      </a:lnTo>
                      <a:lnTo>
                        <a:pt x="1220" y="102"/>
                      </a:lnTo>
                      <a:lnTo>
                        <a:pt x="1220" y="106"/>
                      </a:lnTo>
                      <a:lnTo>
                        <a:pt x="1222" y="106"/>
                      </a:lnTo>
                      <a:lnTo>
                        <a:pt x="1222" y="106"/>
                      </a:lnTo>
                      <a:lnTo>
                        <a:pt x="1222" y="106"/>
                      </a:lnTo>
                      <a:lnTo>
                        <a:pt x="1224" y="105"/>
                      </a:lnTo>
                      <a:lnTo>
                        <a:pt x="1224" y="103"/>
                      </a:lnTo>
                      <a:lnTo>
                        <a:pt x="1222" y="103"/>
                      </a:lnTo>
                      <a:lnTo>
                        <a:pt x="1224" y="102"/>
                      </a:lnTo>
                      <a:lnTo>
                        <a:pt x="1225" y="102"/>
                      </a:lnTo>
                      <a:lnTo>
                        <a:pt x="1225" y="103"/>
                      </a:lnTo>
                      <a:lnTo>
                        <a:pt x="1224" y="105"/>
                      </a:lnTo>
                      <a:lnTo>
                        <a:pt x="1224" y="105"/>
                      </a:lnTo>
                      <a:lnTo>
                        <a:pt x="1224" y="106"/>
                      </a:lnTo>
                      <a:lnTo>
                        <a:pt x="1222" y="106"/>
                      </a:lnTo>
                      <a:lnTo>
                        <a:pt x="1222" y="110"/>
                      </a:lnTo>
                      <a:lnTo>
                        <a:pt x="1222" y="110"/>
                      </a:lnTo>
                      <a:lnTo>
                        <a:pt x="1222" y="111"/>
                      </a:lnTo>
                      <a:lnTo>
                        <a:pt x="1221" y="113"/>
                      </a:lnTo>
                      <a:lnTo>
                        <a:pt x="1220" y="113"/>
                      </a:lnTo>
                      <a:lnTo>
                        <a:pt x="1217" y="114"/>
                      </a:lnTo>
                      <a:lnTo>
                        <a:pt x="1217" y="114"/>
                      </a:lnTo>
                      <a:lnTo>
                        <a:pt x="1217" y="114"/>
                      </a:lnTo>
                      <a:lnTo>
                        <a:pt x="1216" y="114"/>
                      </a:lnTo>
                      <a:lnTo>
                        <a:pt x="1216" y="113"/>
                      </a:lnTo>
                      <a:lnTo>
                        <a:pt x="1217" y="111"/>
                      </a:lnTo>
                      <a:lnTo>
                        <a:pt x="1217" y="110"/>
                      </a:lnTo>
                      <a:lnTo>
                        <a:pt x="1217" y="110"/>
                      </a:lnTo>
                      <a:lnTo>
                        <a:pt x="1216" y="109"/>
                      </a:lnTo>
                      <a:lnTo>
                        <a:pt x="1215" y="109"/>
                      </a:lnTo>
                      <a:lnTo>
                        <a:pt x="1213" y="110"/>
                      </a:lnTo>
                      <a:lnTo>
                        <a:pt x="1212" y="113"/>
                      </a:lnTo>
                      <a:lnTo>
                        <a:pt x="1212" y="113"/>
                      </a:lnTo>
                      <a:lnTo>
                        <a:pt x="1211" y="113"/>
                      </a:lnTo>
                      <a:lnTo>
                        <a:pt x="1211" y="113"/>
                      </a:lnTo>
                      <a:lnTo>
                        <a:pt x="1211" y="113"/>
                      </a:lnTo>
                      <a:lnTo>
                        <a:pt x="1211" y="107"/>
                      </a:lnTo>
                      <a:lnTo>
                        <a:pt x="1212" y="107"/>
                      </a:lnTo>
                      <a:lnTo>
                        <a:pt x="1213" y="107"/>
                      </a:lnTo>
                      <a:lnTo>
                        <a:pt x="1213" y="107"/>
                      </a:lnTo>
                      <a:lnTo>
                        <a:pt x="1213" y="107"/>
                      </a:lnTo>
                      <a:lnTo>
                        <a:pt x="1213" y="105"/>
                      </a:lnTo>
                      <a:lnTo>
                        <a:pt x="1212" y="103"/>
                      </a:lnTo>
                      <a:lnTo>
                        <a:pt x="1211" y="102"/>
                      </a:lnTo>
                      <a:lnTo>
                        <a:pt x="1211" y="101"/>
                      </a:lnTo>
                      <a:lnTo>
                        <a:pt x="1209" y="101"/>
                      </a:lnTo>
                      <a:lnTo>
                        <a:pt x="1209" y="102"/>
                      </a:lnTo>
                      <a:lnTo>
                        <a:pt x="1208" y="103"/>
                      </a:lnTo>
                      <a:lnTo>
                        <a:pt x="1208" y="105"/>
                      </a:lnTo>
                      <a:lnTo>
                        <a:pt x="1205" y="105"/>
                      </a:lnTo>
                      <a:lnTo>
                        <a:pt x="1204" y="105"/>
                      </a:lnTo>
                      <a:lnTo>
                        <a:pt x="1203" y="106"/>
                      </a:lnTo>
                      <a:lnTo>
                        <a:pt x="1204" y="109"/>
                      </a:lnTo>
                      <a:lnTo>
                        <a:pt x="1203" y="109"/>
                      </a:lnTo>
                      <a:lnTo>
                        <a:pt x="1201" y="110"/>
                      </a:lnTo>
                      <a:lnTo>
                        <a:pt x="1199" y="111"/>
                      </a:lnTo>
                      <a:lnTo>
                        <a:pt x="1196" y="113"/>
                      </a:lnTo>
                      <a:lnTo>
                        <a:pt x="1198" y="110"/>
                      </a:lnTo>
                      <a:lnTo>
                        <a:pt x="1198" y="109"/>
                      </a:lnTo>
                      <a:lnTo>
                        <a:pt x="1200" y="109"/>
                      </a:lnTo>
                      <a:lnTo>
                        <a:pt x="1200" y="106"/>
                      </a:lnTo>
                      <a:lnTo>
                        <a:pt x="1201" y="106"/>
                      </a:lnTo>
                      <a:lnTo>
                        <a:pt x="1203" y="103"/>
                      </a:lnTo>
                      <a:lnTo>
                        <a:pt x="1204" y="103"/>
                      </a:lnTo>
                      <a:lnTo>
                        <a:pt x="1204" y="101"/>
                      </a:lnTo>
                      <a:lnTo>
                        <a:pt x="1203" y="101"/>
                      </a:lnTo>
                      <a:lnTo>
                        <a:pt x="1203" y="102"/>
                      </a:lnTo>
                      <a:lnTo>
                        <a:pt x="1201" y="102"/>
                      </a:lnTo>
                      <a:lnTo>
                        <a:pt x="1200" y="103"/>
                      </a:lnTo>
                      <a:lnTo>
                        <a:pt x="1200" y="105"/>
                      </a:lnTo>
                      <a:lnTo>
                        <a:pt x="1199" y="105"/>
                      </a:lnTo>
                      <a:lnTo>
                        <a:pt x="1196" y="105"/>
                      </a:lnTo>
                      <a:lnTo>
                        <a:pt x="1196" y="105"/>
                      </a:lnTo>
                      <a:lnTo>
                        <a:pt x="1198" y="103"/>
                      </a:lnTo>
                      <a:lnTo>
                        <a:pt x="1198" y="101"/>
                      </a:lnTo>
                      <a:lnTo>
                        <a:pt x="1194" y="101"/>
                      </a:lnTo>
                      <a:lnTo>
                        <a:pt x="1194" y="102"/>
                      </a:lnTo>
                      <a:lnTo>
                        <a:pt x="1190" y="102"/>
                      </a:lnTo>
                      <a:lnTo>
                        <a:pt x="1190" y="103"/>
                      </a:lnTo>
                      <a:lnTo>
                        <a:pt x="1190" y="103"/>
                      </a:lnTo>
                      <a:lnTo>
                        <a:pt x="1190" y="102"/>
                      </a:lnTo>
                      <a:lnTo>
                        <a:pt x="1184" y="103"/>
                      </a:lnTo>
                      <a:lnTo>
                        <a:pt x="1184" y="101"/>
                      </a:lnTo>
                      <a:lnTo>
                        <a:pt x="1184" y="101"/>
                      </a:lnTo>
                      <a:lnTo>
                        <a:pt x="1184" y="101"/>
                      </a:lnTo>
                      <a:lnTo>
                        <a:pt x="1184" y="101"/>
                      </a:lnTo>
                      <a:lnTo>
                        <a:pt x="1183" y="102"/>
                      </a:lnTo>
                      <a:lnTo>
                        <a:pt x="1183" y="102"/>
                      </a:lnTo>
                      <a:lnTo>
                        <a:pt x="1183" y="102"/>
                      </a:lnTo>
                      <a:lnTo>
                        <a:pt x="1183" y="103"/>
                      </a:lnTo>
                      <a:lnTo>
                        <a:pt x="1181" y="103"/>
                      </a:lnTo>
                      <a:lnTo>
                        <a:pt x="1181" y="103"/>
                      </a:lnTo>
                      <a:lnTo>
                        <a:pt x="1181" y="103"/>
                      </a:lnTo>
                      <a:lnTo>
                        <a:pt x="1179" y="103"/>
                      </a:lnTo>
                      <a:lnTo>
                        <a:pt x="1179" y="102"/>
                      </a:lnTo>
                      <a:lnTo>
                        <a:pt x="1177" y="102"/>
                      </a:lnTo>
                      <a:lnTo>
                        <a:pt x="1177" y="102"/>
                      </a:lnTo>
                      <a:lnTo>
                        <a:pt x="1177" y="102"/>
                      </a:lnTo>
                      <a:lnTo>
                        <a:pt x="1177" y="102"/>
                      </a:lnTo>
                      <a:lnTo>
                        <a:pt x="1175" y="102"/>
                      </a:lnTo>
                      <a:lnTo>
                        <a:pt x="1175" y="102"/>
                      </a:lnTo>
                      <a:lnTo>
                        <a:pt x="1174" y="102"/>
                      </a:lnTo>
                      <a:lnTo>
                        <a:pt x="1174" y="102"/>
                      </a:lnTo>
                      <a:lnTo>
                        <a:pt x="1174" y="102"/>
                      </a:lnTo>
                      <a:lnTo>
                        <a:pt x="1173" y="102"/>
                      </a:lnTo>
                      <a:lnTo>
                        <a:pt x="1173" y="102"/>
                      </a:lnTo>
                      <a:lnTo>
                        <a:pt x="1171" y="102"/>
                      </a:lnTo>
                      <a:lnTo>
                        <a:pt x="1167" y="102"/>
                      </a:lnTo>
                      <a:lnTo>
                        <a:pt x="1167" y="102"/>
                      </a:lnTo>
                      <a:lnTo>
                        <a:pt x="1165" y="102"/>
                      </a:lnTo>
                      <a:lnTo>
                        <a:pt x="1163" y="103"/>
                      </a:lnTo>
                      <a:lnTo>
                        <a:pt x="1161" y="105"/>
                      </a:lnTo>
                      <a:lnTo>
                        <a:pt x="1161" y="103"/>
                      </a:lnTo>
                      <a:lnTo>
                        <a:pt x="1160" y="103"/>
                      </a:lnTo>
                      <a:lnTo>
                        <a:pt x="1157" y="99"/>
                      </a:lnTo>
                      <a:lnTo>
                        <a:pt x="1158" y="99"/>
                      </a:lnTo>
                      <a:lnTo>
                        <a:pt x="1160" y="98"/>
                      </a:lnTo>
                      <a:lnTo>
                        <a:pt x="1161" y="97"/>
                      </a:lnTo>
                      <a:lnTo>
                        <a:pt x="1163" y="96"/>
                      </a:lnTo>
                      <a:lnTo>
                        <a:pt x="1163" y="93"/>
                      </a:lnTo>
                      <a:lnTo>
                        <a:pt x="1165" y="93"/>
                      </a:lnTo>
                      <a:lnTo>
                        <a:pt x="1165" y="94"/>
                      </a:lnTo>
                      <a:lnTo>
                        <a:pt x="1166" y="93"/>
                      </a:lnTo>
                      <a:lnTo>
                        <a:pt x="1166" y="93"/>
                      </a:lnTo>
                      <a:lnTo>
                        <a:pt x="1166" y="93"/>
                      </a:lnTo>
                      <a:lnTo>
                        <a:pt x="1166" y="93"/>
                      </a:lnTo>
                      <a:lnTo>
                        <a:pt x="1166" y="93"/>
                      </a:lnTo>
                      <a:lnTo>
                        <a:pt x="1166" y="92"/>
                      </a:lnTo>
                      <a:lnTo>
                        <a:pt x="1165" y="92"/>
                      </a:lnTo>
                      <a:lnTo>
                        <a:pt x="1163" y="92"/>
                      </a:lnTo>
                      <a:lnTo>
                        <a:pt x="1162" y="92"/>
                      </a:lnTo>
                      <a:lnTo>
                        <a:pt x="1161" y="92"/>
                      </a:lnTo>
                      <a:lnTo>
                        <a:pt x="1161" y="90"/>
                      </a:lnTo>
                      <a:lnTo>
                        <a:pt x="1161" y="90"/>
                      </a:lnTo>
                      <a:lnTo>
                        <a:pt x="1161" y="89"/>
                      </a:lnTo>
                      <a:lnTo>
                        <a:pt x="1163" y="89"/>
                      </a:lnTo>
                      <a:lnTo>
                        <a:pt x="1163" y="90"/>
                      </a:lnTo>
                      <a:lnTo>
                        <a:pt x="1163" y="90"/>
                      </a:lnTo>
                      <a:lnTo>
                        <a:pt x="1163" y="89"/>
                      </a:lnTo>
                      <a:lnTo>
                        <a:pt x="1163" y="89"/>
                      </a:lnTo>
                      <a:lnTo>
                        <a:pt x="1166" y="90"/>
                      </a:lnTo>
                      <a:lnTo>
                        <a:pt x="1165" y="89"/>
                      </a:lnTo>
                      <a:lnTo>
                        <a:pt x="1165" y="88"/>
                      </a:lnTo>
                      <a:lnTo>
                        <a:pt x="1165" y="88"/>
                      </a:lnTo>
                      <a:lnTo>
                        <a:pt x="1165" y="88"/>
                      </a:lnTo>
                      <a:lnTo>
                        <a:pt x="1166" y="85"/>
                      </a:lnTo>
                      <a:lnTo>
                        <a:pt x="1167" y="85"/>
                      </a:lnTo>
                      <a:lnTo>
                        <a:pt x="1169" y="86"/>
                      </a:lnTo>
                      <a:lnTo>
                        <a:pt x="1170" y="86"/>
                      </a:lnTo>
                      <a:lnTo>
                        <a:pt x="1170" y="88"/>
                      </a:lnTo>
                      <a:lnTo>
                        <a:pt x="1171" y="85"/>
                      </a:lnTo>
                      <a:lnTo>
                        <a:pt x="1171" y="85"/>
                      </a:lnTo>
                      <a:lnTo>
                        <a:pt x="1173" y="85"/>
                      </a:lnTo>
                      <a:lnTo>
                        <a:pt x="1173" y="84"/>
                      </a:lnTo>
                      <a:lnTo>
                        <a:pt x="1171" y="82"/>
                      </a:lnTo>
                      <a:lnTo>
                        <a:pt x="1169" y="82"/>
                      </a:lnTo>
                      <a:lnTo>
                        <a:pt x="1167" y="81"/>
                      </a:lnTo>
                      <a:lnTo>
                        <a:pt x="1169" y="81"/>
                      </a:lnTo>
                      <a:lnTo>
                        <a:pt x="1169" y="80"/>
                      </a:lnTo>
                      <a:lnTo>
                        <a:pt x="1170" y="80"/>
                      </a:lnTo>
                      <a:lnTo>
                        <a:pt x="1170" y="80"/>
                      </a:lnTo>
                      <a:lnTo>
                        <a:pt x="1171" y="73"/>
                      </a:lnTo>
                      <a:lnTo>
                        <a:pt x="1170" y="73"/>
                      </a:lnTo>
                      <a:lnTo>
                        <a:pt x="1170" y="71"/>
                      </a:lnTo>
                      <a:lnTo>
                        <a:pt x="1171" y="71"/>
                      </a:lnTo>
                      <a:lnTo>
                        <a:pt x="1171" y="69"/>
                      </a:lnTo>
                      <a:lnTo>
                        <a:pt x="1171" y="69"/>
                      </a:lnTo>
                      <a:lnTo>
                        <a:pt x="1171" y="68"/>
                      </a:lnTo>
                      <a:lnTo>
                        <a:pt x="1171" y="68"/>
                      </a:lnTo>
                      <a:lnTo>
                        <a:pt x="1171" y="68"/>
                      </a:lnTo>
                      <a:lnTo>
                        <a:pt x="1171" y="67"/>
                      </a:lnTo>
                      <a:lnTo>
                        <a:pt x="1171" y="67"/>
                      </a:lnTo>
                      <a:lnTo>
                        <a:pt x="1171" y="64"/>
                      </a:lnTo>
                      <a:lnTo>
                        <a:pt x="1174" y="63"/>
                      </a:lnTo>
                      <a:lnTo>
                        <a:pt x="1177" y="63"/>
                      </a:lnTo>
                      <a:lnTo>
                        <a:pt x="1175" y="61"/>
                      </a:lnTo>
                      <a:lnTo>
                        <a:pt x="1175" y="61"/>
                      </a:lnTo>
                      <a:lnTo>
                        <a:pt x="1175" y="60"/>
                      </a:lnTo>
                      <a:lnTo>
                        <a:pt x="1177" y="59"/>
                      </a:lnTo>
                      <a:lnTo>
                        <a:pt x="1177" y="58"/>
                      </a:lnTo>
                      <a:lnTo>
                        <a:pt x="1178" y="58"/>
                      </a:lnTo>
                      <a:lnTo>
                        <a:pt x="1181" y="56"/>
                      </a:lnTo>
                      <a:lnTo>
                        <a:pt x="1183" y="55"/>
                      </a:lnTo>
                      <a:close/>
                      <a:moveTo>
                        <a:pt x="3265" y="55"/>
                      </a:moveTo>
                      <a:lnTo>
                        <a:pt x="3265" y="56"/>
                      </a:lnTo>
                      <a:lnTo>
                        <a:pt x="3265" y="58"/>
                      </a:lnTo>
                      <a:lnTo>
                        <a:pt x="3263" y="59"/>
                      </a:lnTo>
                      <a:lnTo>
                        <a:pt x="3263" y="59"/>
                      </a:lnTo>
                      <a:lnTo>
                        <a:pt x="3262" y="59"/>
                      </a:lnTo>
                      <a:lnTo>
                        <a:pt x="3262" y="58"/>
                      </a:lnTo>
                      <a:lnTo>
                        <a:pt x="3263" y="56"/>
                      </a:lnTo>
                      <a:lnTo>
                        <a:pt x="3265" y="55"/>
                      </a:lnTo>
                      <a:close/>
                      <a:moveTo>
                        <a:pt x="63" y="54"/>
                      </a:moveTo>
                      <a:lnTo>
                        <a:pt x="64" y="54"/>
                      </a:lnTo>
                      <a:lnTo>
                        <a:pt x="65" y="55"/>
                      </a:lnTo>
                      <a:lnTo>
                        <a:pt x="66" y="58"/>
                      </a:lnTo>
                      <a:lnTo>
                        <a:pt x="66" y="58"/>
                      </a:lnTo>
                      <a:lnTo>
                        <a:pt x="66" y="58"/>
                      </a:lnTo>
                      <a:lnTo>
                        <a:pt x="65" y="58"/>
                      </a:lnTo>
                      <a:lnTo>
                        <a:pt x="64" y="56"/>
                      </a:lnTo>
                      <a:lnTo>
                        <a:pt x="63" y="56"/>
                      </a:lnTo>
                      <a:lnTo>
                        <a:pt x="63" y="56"/>
                      </a:lnTo>
                      <a:lnTo>
                        <a:pt x="61" y="55"/>
                      </a:lnTo>
                      <a:lnTo>
                        <a:pt x="63" y="54"/>
                      </a:lnTo>
                      <a:close/>
                      <a:moveTo>
                        <a:pt x="3337" y="52"/>
                      </a:moveTo>
                      <a:lnTo>
                        <a:pt x="3337" y="54"/>
                      </a:lnTo>
                      <a:lnTo>
                        <a:pt x="3337" y="54"/>
                      </a:lnTo>
                      <a:lnTo>
                        <a:pt x="3337" y="56"/>
                      </a:lnTo>
                      <a:lnTo>
                        <a:pt x="3331" y="56"/>
                      </a:lnTo>
                      <a:lnTo>
                        <a:pt x="3331" y="55"/>
                      </a:lnTo>
                      <a:lnTo>
                        <a:pt x="3334" y="54"/>
                      </a:lnTo>
                      <a:lnTo>
                        <a:pt x="3335" y="54"/>
                      </a:lnTo>
                      <a:lnTo>
                        <a:pt x="3337" y="52"/>
                      </a:lnTo>
                      <a:close/>
                      <a:moveTo>
                        <a:pt x="3369" y="51"/>
                      </a:moveTo>
                      <a:lnTo>
                        <a:pt x="3369" y="52"/>
                      </a:lnTo>
                      <a:lnTo>
                        <a:pt x="3367" y="52"/>
                      </a:lnTo>
                      <a:lnTo>
                        <a:pt x="3367" y="51"/>
                      </a:lnTo>
                      <a:lnTo>
                        <a:pt x="3368" y="51"/>
                      </a:lnTo>
                      <a:lnTo>
                        <a:pt x="3368" y="51"/>
                      </a:lnTo>
                      <a:lnTo>
                        <a:pt x="3368" y="51"/>
                      </a:lnTo>
                      <a:lnTo>
                        <a:pt x="3369" y="51"/>
                      </a:lnTo>
                      <a:close/>
                      <a:moveTo>
                        <a:pt x="796" y="51"/>
                      </a:moveTo>
                      <a:lnTo>
                        <a:pt x="797" y="52"/>
                      </a:lnTo>
                      <a:lnTo>
                        <a:pt x="798" y="52"/>
                      </a:lnTo>
                      <a:lnTo>
                        <a:pt x="798" y="54"/>
                      </a:lnTo>
                      <a:lnTo>
                        <a:pt x="798" y="54"/>
                      </a:lnTo>
                      <a:lnTo>
                        <a:pt x="798" y="55"/>
                      </a:lnTo>
                      <a:lnTo>
                        <a:pt x="801" y="54"/>
                      </a:lnTo>
                      <a:lnTo>
                        <a:pt x="801" y="58"/>
                      </a:lnTo>
                      <a:lnTo>
                        <a:pt x="801" y="59"/>
                      </a:lnTo>
                      <a:lnTo>
                        <a:pt x="802" y="60"/>
                      </a:lnTo>
                      <a:lnTo>
                        <a:pt x="803" y="61"/>
                      </a:lnTo>
                      <a:lnTo>
                        <a:pt x="805" y="65"/>
                      </a:lnTo>
                      <a:lnTo>
                        <a:pt x="806" y="67"/>
                      </a:lnTo>
                      <a:lnTo>
                        <a:pt x="807" y="68"/>
                      </a:lnTo>
                      <a:lnTo>
                        <a:pt x="807" y="69"/>
                      </a:lnTo>
                      <a:lnTo>
                        <a:pt x="806" y="71"/>
                      </a:lnTo>
                      <a:lnTo>
                        <a:pt x="806" y="72"/>
                      </a:lnTo>
                      <a:lnTo>
                        <a:pt x="802" y="72"/>
                      </a:lnTo>
                      <a:lnTo>
                        <a:pt x="801" y="61"/>
                      </a:lnTo>
                      <a:lnTo>
                        <a:pt x="798" y="61"/>
                      </a:lnTo>
                      <a:lnTo>
                        <a:pt x="798" y="59"/>
                      </a:lnTo>
                      <a:lnTo>
                        <a:pt x="797" y="58"/>
                      </a:lnTo>
                      <a:lnTo>
                        <a:pt x="796" y="56"/>
                      </a:lnTo>
                      <a:lnTo>
                        <a:pt x="794" y="56"/>
                      </a:lnTo>
                      <a:lnTo>
                        <a:pt x="794" y="55"/>
                      </a:lnTo>
                      <a:lnTo>
                        <a:pt x="794" y="54"/>
                      </a:lnTo>
                      <a:lnTo>
                        <a:pt x="793" y="54"/>
                      </a:lnTo>
                      <a:lnTo>
                        <a:pt x="793" y="51"/>
                      </a:lnTo>
                      <a:lnTo>
                        <a:pt x="794" y="51"/>
                      </a:lnTo>
                      <a:lnTo>
                        <a:pt x="794" y="51"/>
                      </a:lnTo>
                      <a:lnTo>
                        <a:pt x="794" y="51"/>
                      </a:lnTo>
                      <a:lnTo>
                        <a:pt x="796" y="51"/>
                      </a:lnTo>
                      <a:close/>
                      <a:moveTo>
                        <a:pt x="91" y="50"/>
                      </a:moveTo>
                      <a:lnTo>
                        <a:pt x="95" y="50"/>
                      </a:lnTo>
                      <a:lnTo>
                        <a:pt x="95" y="51"/>
                      </a:lnTo>
                      <a:lnTo>
                        <a:pt x="94" y="51"/>
                      </a:lnTo>
                      <a:lnTo>
                        <a:pt x="94" y="52"/>
                      </a:lnTo>
                      <a:lnTo>
                        <a:pt x="94" y="52"/>
                      </a:lnTo>
                      <a:lnTo>
                        <a:pt x="94" y="52"/>
                      </a:lnTo>
                      <a:lnTo>
                        <a:pt x="94" y="54"/>
                      </a:lnTo>
                      <a:lnTo>
                        <a:pt x="93" y="54"/>
                      </a:lnTo>
                      <a:lnTo>
                        <a:pt x="93" y="52"/>
                      </a:lnTo>
                      <a:lnTo>
                        <a:pt x="93" y="51"/>
                      </a:lnTo>
                      <a:lnTo>
                        <a:pt x="91" y="50"/>
                      </a:lnTo>
                      <a:close/>
                      <a:moveTo>
                        <a:pt x="127" y="50"/>
                      </a:moveTo>
                      <a:lnTo>
                        <a:pt x="129" y="50"/>
                      </a:lnTo>
                      <a:lnTo>
                        <a:pt x="129" y="50"/>
                      </a:lnTo>
                      <a:lnTo>
                        <a:pt x="127" y="50"/>
                      </a:lnTo>
                      <a:lnTo>
                        <a:pt x="127" y="50"/>
                      </a:lnTo>
                      <a:close/>
                      <a:moveTo>
                        <a:pt x="103" y="50"/>
                      </a:moveTo>
                      <a:lnTo>
                        <a:pt x="104" y="50"/>
                      </a:lnTo>
                      <a:lnTo>
                        <a:pt x="103" y="54"/>
                      </a:lnTo>
                      <a:lnTo>
                        <a:pt x="102" y="54"/>
                      </a:lnTo>
                      <a:lnTo>
                        <a:pt x="102" y="51"/>
                      </a:lnTo>
                      <a:lnTo>
                        <a:pt x="102" y="51"/>
                      </a:lnTo>
                      <a:lnTo>
                        <a:pt x="102" y="50"/>
                      </a:lnTo>
                      <a:lnTo>
                        <a:pt x="103" y="50"/>
                      </a:lnTo>
                      <a:close/>
                      <a:moveTo>
                        <a:pt x="99" y="50"/>
                      </a:moveTo>
                      <a:lnTo>
                        <a:pt x="101" y="50"/>
                      </a:lnTo>
                      <a:lnTo>
                        <a:pt x="99" y="52"/>
                      </a:lnTo>
                      <a:lnTo>
                        <a:pt x="98" y="52"/>
                      </a:lnTo>
                      <a:lnTo>
                        <a:pt x="98" y="52"/>
                      </a:lnTo>
                      <a:lnTo>
                        <a:pt x="98" y="52"/>
                      </a:lnTo>
                      <a:lnTo>
                        <a:pt x="98" y="51"/>
                      </a:lnTo>
                      <a:lnTo>
                        <a:pt x="98" y="50"/>
                      </a:lnTo>
                      <a:lnTo>
                        <a:pt x="99" y="50"/>
                      </a:lnTo>
                      <a:close/>
                      <a:moveTo>
                        <a:pt x="535" y="48"/>
                      </a:moveTo>
                      <a:lnTo>
                        <a:pt x="536" y="48"/>
                      </a:lnTo>
                      <a:lnTo>
                        <a:pt x="536" y="51"/>
                      </a:lnTo>
                      <a:lnTo>
                        <a:pt x="535" y="51"/>
                      </a:lnTo>
                      <a:lnTo>
                        <a:pt x="535" y="48"/>
                      </a:lnTo>
                      <a:close/>
                      <a:moveTo>
                        <a:pt x="133" y="48"/>
                      </a:moveTo>
                      <a:lnTo>
                        <a:pt x="135" y="48"/>
                      </a:lnTo>
                      <a:lnTo>
                        <a:pt x="136" y="50"/>
                      </a:lnTo>
                      <a:lnTo>
                        <a:pt x="136" y="50"/>
                      </a:lnTo>
                      <a:lnTo>
                        <a:pt x="133" y="50"/>
                      </a:lnTo>
                      <a:lnTo>
                        <a:pt x="133" y="48"/>
                      </a:lnTo>
                      <a:close/>
                      <a:moveTo>
                        <a:pt x="68" y="48"/>
                      </a:moveTo>
                      <a:lnTo>
                        <a:pt x="70" y="48"/>
                      </a:lnTo>
                      <a:lnTo>
                        <a:pt x="70" y="50"/>
                      </a:lnTo>
                      <a:lnTo>
                        <a:pt x="70" y="51"/>
                      </a:lnTo>
                      <a:lnTo>
                        <a:pt x="68" y="51"/>
                      </a:lnTo>
                      <a:lnTo>
                        <a:pt x="68" y="50"/>
                      </a:lnTo>
                      <a:lnTo>
                        <a:pt x="68" y="48"/>
                      </a:lnTo>
                      <a:lnTo>
                        <a:pt x="68" y="48"/>
                      </a:lnTo>
                      <a:lnTo>
                        <a:pt x="68" y="48"/>
                      </a:lnTo>
                      <a:close/>
                      <a:moveTo>
                        <a:pt x="52" y="48"/>
                      </a:moveTo>
                      <a:lnTo>
                        <a:pt x="52" y="50"/>
                      </a:lnTo>
                      <a:lnTo>
                        <a:pt x="52" y="51"/>
                      </a:lnTo>
                      <a:lnTo>
                        <a:pt x="52" y="51"/>
                      </a:lnTo>
                      <a:lnTo>
                        <a:pt x="52" y="51"/>
                      </a:lnTo>
                      <a:lnTo>
                        <a:pt x="49" y="51"/>
                      </a:lnTo>
                      <a:lnTo>
                        <a:pt x="49" y="50"/>
                      </a:lnTo>
                      <a:lnTo>
                        <a:pt x="51" y="48"/>
                      </a:lnTo>
                      <a:lnTo>
                        <a:pt x="51" y="48"/>
                      </a:lnTo>
                      <a:lnTo>
                        <a:pt x="51" y="48"/>
                      </a:lnTo>
                      <a:lnTo>
                        <a:pt x="52" y="48"/>
                      </a:lnTo>
                      <a:close/>
                      <a:moveTo>
                        <a:pt x="1602" y="46"/>
                      </a:moveTo>
                      <a:lnTo>
                        <a:pt x="1602" y="46"/>
                      </a:lnTo>
                      <a:lnTo>
                        <a:pt x="1602" y="47"/>
                      </a:lnTo>
                      <a:lnTo>
                        <a:pt x="1601" y="48"/>
                      </a:lnTo>
                      <a:lnTo>
                        <a:pt x="1602" y="48"/>
                      </a:lnTo>
                      <a:lnTo>
                        <a:pt x="1603" y="47"/>
                      </a:lnTo>
                      <a:lnTo>
                        <a:pt x="1603" y="47"/>
                      </a:lnTo>
                      <a:lnTo>
                        <a:pt x="1603" y="47"/>
                      </a:lnTo>
                      <a:lnTo>
                        <a:pt x="1605" y="46"/>
                      </a:lnTo>
                      <a:lnTo>
                        <a:pt x="1602" y="46"/>
                      </a:lnTo>
                      <a:close/>
                      <a:moveTo>
                        <a:pt x="531" y="44"/>
                      </a:moveTo>
                      <a:lnTo>
                        <a:pt x="533" y="44"/>
                      </a:lnTo>
                      <a:lnTo>
                        <a:pt x="533" y="46"/>
                      </a:lnTo>
                      <a:lnTo>
                        <a:pt x="533" y="46"/>
                      </a:lnTo>
                      <a:lnTo>
                        <a:pt x="533" y="46"/>
                      </a:lnTo>
                      <a:lnTo>
                        <a:pt x="531" y="46"/>
                      </a:lnTo>
                      <a:lnTo>
                        <a:pt x="531" y="46"/>
                      </a:lnTo>
                      <a:lnTo>
                        <a:pt x="531" y="46"/>
                      </a:lnTo>
                      <a:lnTo>
                        <a:pt x="531" y="44"/>
                      </a:lnTo>
                      <a:lnTo>
                        <a:pt x="531" y="44"/>
                      </a:lnTo>
                      <a:close/>
                      <a:moveTo>
                        <a:pt x="121" y="44"/>
                      </a:moveTo>
                      <a:lnTo>
                        <a:pt x="124" y="44"/>
                      </a:lnTo>
                      <a:lnTo>
                        <a:pt x="124" y="46"/>
                      </a:lnTo>
                      <a:lnTo>
                        <a:pt x="123" y="46"/>
                      </a:lnTo>
                      <a:lnTo>
                        <a:pt x="121" y="48"/>
                      </a:lnTo>
                      <a:lnTo>
                        <a:pt x="119" y="48"/>
                      </a:lnTo>
                      <a:lnTo>
                        <a:pt x="119" y="47"/>
                      </a:lnTo>
                      <a:lnTo>
                        <a:pt x="121" y="47"/>
                      </a:lnTo>
                      <a:lnTo>
                        <a:pt x="121" y="44"/>
                      </a:lnTo>
                      <a:close/>
                      <a:moveTo>
                        <a:pt x="3210" y="43"/>
                      </a:moveTo>
                      <a:lnTo>
                        <a:pt x="3211" y="44"/>
                      </a:lnTo>
                      <a:lnTo>
                        <a:pt x="3214" y="44"/>
                      </a:lnTo>
                      <a:lnTo>
                        <a:pt x="3216" y="44"/>
                      </a:lnTo>
                      <a:lnTo>
                        <a:pt x="3216" y="46"/>
                      </a:lnTo>
                      <a:lnTo>
                        <a:pt x="3212" y="47"/>
                      </a:lnTo>
                      <a:lnTo>
                        <a:pt x="3212" y="46"/>
                      </a:lnTo>
                      <a:lnTo>
                        <a:pt x="3211" y="46"/>
                      </a:lnTo>
                      <a:lnTo>
                        <a:pt x="3211" y="44"/>
                      </a:lnTo>
                      <a:lnTo>
                        <a:pt x="3210" y="44"/>
                      </a:lnTo>
                      <a:lnTo>
                        <a:pt x="3210" y="43"/>
                      </a:lnTo>
                      <a:close/>
                      <a:moveTo>
                        <a:pt x="157" y="43"/>
                      </a:moveTo>
                      <a:lnTo>
                        <a:pt x="157" y="44"/>
                      </a:lnTo>
                      <a:lnTo>
                        <a:pt x="154" y="44"/>
                      </a:lnTo>
                      <a:lnTo>
                        <a:pt x="154" y="43"/>
                      </a:lnTo>
                      <a:lnTo>
                        <a:pt x="154" y="43"/>
                      </a:lnTo>
                      <a:lnTo>
                        <a:pt x="155" y="43"/>
                      </a:lnTo>
                      <a:lnTo>
                        <a:pt x="155" y="43"/>
                      </a:lnTo>
                      <a:lnTo>
                        <a:pt x="157" y="43"/>
                      </a:lnTo>
                      <a:close/>
                      <a:moveTo>
                        <a:pt x="2639" y="42"/>
                      </a:moveTo>
                      <a:lnTo>
                        <a:pt x="2640" y="42"/>
                      </a:lnTo>
                      <a:lnTo>
                        <a:pt x="2640" y="42"/>
                      </a:lnTo>
                      <a:lnTo>
                        <a:pt x="2640" y="42"/>
                      </a:lnTo>
                      <a:lnTo>
                        <a:pt x="2639" y="43"/>
                      </a:lnTo>
                      <a:lnTo>
                        <a:pt x="2639" y="43"/>
                      </a:lnTo>
                      <a:lnTo>
                        <a:pt x="2639" y="43"/>
                      </a:lnTo>
                      <a:lnTo>
                        <a:pt x="2639" y="42"/>
                      </a:lnTo>
                      <a:close/>
                      <a:moveTo>
                        <a:pt x="161" y="41"/>
                      </a:moveTo>
                      <a:lnTo>
                        <a:pt x="162" y="41"/>
                      </a:lnTo>
                      <a:lnTo>
                        <a:pt x="162" y="42"/>
                      </a:lnTo>
                      <a:lnTo>
                        <a:pt x="162" y="42"/>
                      </a:lnTo>
                      <a:lnTo>
                        <a:pt x="162" y="42"/>
                      </a:lnTo>
                      <a:lnTo>
                        <a:pt x="162" y="42"/>
                      </a:lnTo>
                      <a:lnTo>
                        <a:pt x="162" y="42"/>
                      </a:lnTo>
                      <a:lnTo>
                        <a:pt x="162" y="42"/>
                      </a:lnTo>
                      <a:lnTo>
                        <a:pt x="161" y="42"/>
                      </a:lnTo>
                      <a:lnTo>
                        <a:pt x="161" y="42"/>
                      </a:lnTo>
                      <a:lnTo>
                        <a:pt x="161" y="41"/>
                      </a:lnTo>
                      <a:close/>
                      <a:moveTo>
                        <a:pt x="3393" y="38"/>
                      </a:moveTo>
                      <a:lnTo>
                        <a:pt x="3394" y="38"/>
                      </a:lnTo>
                      <a:lnTo>
                        <a:pt x="3390" y="43"/>
                      </a:lnTo>
                      <a:lnTo>
                        <a:pt x="3389" y="44"/>
                      </a:lnTo>
                      <a:lnTo>
                        <a:pt x="3389" y="47"/>
                      </a:lnTo>
                      <a:lnTo>
                        <a:pt x="3386" y="47"/>
                      </a:lnTo>
                      <a:lnTo>
                        <a:pt x="3386" y="48"/>
                      </a:lnTo>
                      <a:lnTo>
                        <a:pt x="3385" y="48"/>
                      </a:lnTo>
                      <a:lnTo>
                        <a:pt x="3385" y="47"/>
                      </a:lnTo>
                      <a:lnTo>
                        <a:pt x="3386" y="46"/>
                      </a:lnTo>
                      <a:lnTo>
                        <a:pt x="3388" y="42"/>
                      </a:lnTo>
                      <a:lnTo>
                        <a:pt x="3390" y="42"/>
                      </a:lnTo>
                      <a:lnTo>
                        <a:pt x="3390" y="41"/>
                      </a:lnTo>
                      <a:lnTo>
                        <a:pt x="3389" y="41"/>
                      </a:lnTo>
                      <a:lnTo>
                        <a:pt x="3389" y="41"/>
                      </a:lnTo>
                      <a:lnTo>
                        <a:pt x="3389" y="39"/>
                      </a:lnTo>
                      <a:lnTo>
                        <a:pt x="3392" y="39"/>
                      </a:lnTo>
                      <a:lnTo>
                        <a:pt x="3393" y="38"/>
                      </a:lnTo>
                      <a:lnTo>
                        <a:pt x="3393" y="38"/>
                      </a:lnTo>
                      <a:close/>
                      <a:moveTo>
                        <a:pt x="1065" y="38"/>
                      </a:moveTo>
                      <a:lnTo>
                        <a:pt x="1067" y="39"/>
                      </a:lnTo>
                      <a:lnTo>
                        <a:pt x="1067" y="42"/>
                      </a:lnTo>
                      <a:lnTo>
                        <a:pt x="1065" y="44"/>
                      </a:lnTo>
                      <a:lnTo>
                        <a:pt x="1065" y="44"/>
                      </a:lnTo>
                      <a:lnTo>
                        <a:pt x="1063" y="44"/>
                      </a:lnTo>
                      <a:lnTo>
                        <a:pt x="1063" y="44"/>
                      </a:lnTo>
                      <a:lnTo>
                        <a:pt x="1063" y="46"/>
                      </a:lnTo>
                      <a:lnTo>
                        <a:pt x="1061" y="46"/>
                      </a:lnTo>
                      <a:lnTo>
                        <a:pt x="1061" y="46"/>
                      </a:lnTo>
                      <a:lnTo>
                        <a:pt x="1061" y="46"/>
                      </a:lnTo>
                      <a:lnTo>
                        <a:pt x="1061" y="46"/>
                      </a:lnTo>
                      <a:lnTo>
                        <a:pt x="1060" y="46"/>
                      </a:lnTo>
                      <a:lnTo>
                        <a:pt x="1061" y="43"/>
                      </a:lnTo>
                      <a:lnTo>
                        <a:pt x="1063" y="41"/>
                      </a:lnTo>
                      <a:lnTo>
                        <a:pt x="1064" y="39"/>
                      </a:lnTo>
                      <a:lnTo>
                        <a:pt x="1065" y="38"/>
                      </a:lnTo>
                      <a:close/>
                      <a:moveTo>
                        <a:pt x="958" y="37"/>
                      </a:moveTo>
                      <a:lnTo>
                        <a:pt x="958" y="38"/>
                      </a:lnTo>
                      <a:lnTo>
                        <a:pt x="959" y="39"/>
                      </a:lnTo>
                      <a:lnTo>
                        <a:pt x="961" y="39"/>
                      </a:lnTo>
                      <a:lnTo>
                        <a:pt x="962" y="41"/>
                      </a:lnTo>
                      <a:lnTo>
                        <a:pt x="962" y="43"/>
                      </a:lnTo>
                      <a:lnTo>
                        <a:pt x="959" y="42"/>
                      </a:lnTo>
                      <a:lnTo>
                        <a:pt x="957" y="42"/>
                      </a:lnTo>
                      <a:lnTo>
                        <a:pt x="954" y="41"/>
                      </a:lnTo>
                      <a:lnTo>
                        <a:pt x="954" y="41"/>
                      </a:lnTo>
                      <a:lnTo>
                        <a:pt x="954" y="39"/>
                      </a:lnTo>
                      <a:lnTo>
                        <a:pt x="953" y="39"/>
                      </a:lnTo>
                      <a:lnTo>
                        <a:pt x="954" y="39"/>
                      </a:lnTo>
                      <a:lnTo>
                        <a:pt x="954" y="38"/>
                      </a:lnTo>
                      <a:lnTo>
                        <a:pt x="954" y="38"/>
                      </a:lnTo>
                      <a:lnTo>
                        <a:pt x="958" y="37"/>
                      </a:lnTo>
                      <a:close/>
                      <a:moveTo>
                        <a:pt x="1" y="37"/>
                      </a:moveTo>
                      <a:lnTo>
                        <a:pt x="2" y="37"/>
                      </a:lnTo>
                      <a:lnTo>
                        <a:pt x="2" y="38"/>
                      </a:lnTo>
                      <a:lnTo>
                        <a:pt x="1" y="38"/>
                      </a:lnTo>
                      <a:lnTo>
                        <a:pt x="1" y="38"/>
                      </a:lnTo>
                      <a:lnTo>
                        <a:pt x="1" y="38"/>
                      </a:lnTo>
                      <a:lnTo>
                        <a:pt x="0" y="37"/>
                      </a:lnTo>
                      <a:lnTo>
                        <a:pt x="0" y="37"/>
                      </a:lnTo>
                      <a:lnTo>
                        <a:pt x="1" y="37"/>
                      </a:lnTo>
                      <a:lnTo>
                        <a:pt x="1" y="37"/>
                      </a:lnTo>
                      <a:close/>
                      <a:moveTo>
                        <a:pt x="3403" y="37"/>
                      </a:moveTo>
                      <a:lnTo>
                        <a:pt x="3405" y="37"/>
                      </a:lnTo>
                      <a:lnTo>
                        <a:pt x="3406" y="37"/>
                      </a:lnTo>
                      <a:lnTo>
                        <a:pt x="3405" y="39"/>
                      </a:lnTo>
                      <a:lnTo>
                        <a:pt x="3403" y="41"/>
                      </a:lnTo>
                      <a:lnTo>
                        <a:pt x="3403" y="42"/>
                      </a:lnTo>
                      <a:lnTo>
                        <a:pt x="3401" y="42"/>
                      </a:lnTo>
                      <a:lnTo>
                        <a:pt x="3399" y="43"/>
                      </a:lnTo>
                      <a:lnTo>
                        <a:pt x="3398" y="42"/>
                      </a:lnTo>
                      <a:lnTo>
                        <a:pt x="3399" y="42"/>
                      </a:lnTo>
                      <a:lnTo>
                        <a:pt x="3401" y="41"/>
                      </a:lnTo>
                      <a:lnTo>
                        <a:pt x="3402" y="38"/>
                      </a:lnTo>
                      <a:lnTo>
                        <a:pt x="3402" y="38"/>
                      </a:lnTo>
                      <a:lnTo>
                        <a:pt x="3402" y="38"/>
                      </a:lnTo>
                      <a:lnTo>
                        <a:pt x="3402" y="37"/>
                      </a:lnTo>
                      <a:lnTo>
                        <a:pt x="3403" y="37"/>
                      </a:lnTo>
                      <a:lnTo>
                        <a:pt x="3403" y="37"/>
                      </a:lnTo>
                      <a:close/>
                      <a:moveTo>
                        <a:pt x="1739" y="37"/>
                      </a:moveTo>
                      <a:lnTo>
                        <a:pt x="1739" y="38"/>
                      </a:lnTo>
                      <a:lnTo>
                        <a:pt x="1736" y="38"/>
                      </a:lnTo>
                      <a:lnTo>
                        <a:pt x="1736" y="38"/>
                      </a:lnTo>
                      <a:lnTo>
                        <a:pt x="1736" y="38"/>
                      </a:lnTo>
                      <a:lnTo>
                        <a:pt x="1736" y="37"/>
                      </a:lnTo>
                      <a:lnTo>
                        <a:pt x="1739" y="37"/>
                      </a:lnTo>
                      <a:close/>
                      <a:moveTo>
                        <a:pt x="523" y="35"/>
                      </a:moveTo>
                      <a:lnTo>
                        <a:pt x="525" y="35"/>
                      </a:lnTo>
                      <a:lnTo>
                        <a:pt x="525" y="37"/>
                      </a:lnTo>
                      <a:lnTo>
                        <a:pt x="523" y="37"/>
                      </a:lnTo>
                      <a:lnTo>
                        <a:pt x="523" y="37"/>
                      </a:lnTo>
                      <a:lnTo>
                        <a:pt x="523" y="35"/>
                      </a:lnTo>
                      <a:close/>
                      <a:moveTo>
                        <a:pt x="504" y="35"/>
                      </a:moveTo>
                      <a:lnTo>
                        <a:pt x="505" y="35"/>
                      </a:lnTo>
                      <a:lnTo>
                        <a:pt x="505" y="35"/>
                      </a:lnTo>
                      <a:lnTo>
                        <a:pt x="505" y="35"/>
                      </a:lnTo>
                      <a:lnTo>
                        <a:pt x="506" y="37"/>
                      </a:lnTo>
                      <a:lnTo>
                        <a:pt x="506" y="38"/>
                      </a:lnTo>
                      <a:lnTo>
                        <a:pt x="506" y="38"/>
                      </a:lnTo>
                      <a:lnTo>
                        <a:pt x="506" y="38"/>
                      </a:lnTo>
                      <a:lnTo>
                        <a:pt x="508" y="38"/>
                      </a:lnTo>
                      <a:lnTo>
                        <a:pt x="508" y="39"/>
                      </a:lnTo>
                      <a:lnTo>
                        <a:pt x="509" y="41"/>
                      </a:lnTo>
                      <a:lnTo>
                        <a:pt x="508" y="42"/>
                      </a:lnTo>
                      <a:lnTo>
                        <a:pt x="508" y="42"/>
                      </a:lnTo>
                      <a:lnTo>
                        <a:pt x="508" y="42"/>
                      </a:lnTo>
                      <a:lnTo>
                        <a:pt x="509" y="43"/>
                      </a:lnTo>
                      <a:lnTo>
                        <a:pt x="510" y="43"/>
                      </a:lnTo>
                      <a:lnTo>
                        <a:pt x="510" y="43"/>
                      </a:lnTo>
                      <a:lnTo>
                        <a:pt x="510" y="43"/>
                      </a:lnTo>
                      <a:lnTo>
                        <a:pt x="509" y="44"/>
                      </a:lnTo>
                      <a:lnTo>
                        <a:pt x="508" y="44"/>
                      </a:lnTo>
                      <a:lnTo>
                        <a:pt x="509" y="47"/>
                      </a:lnTo>
                      <a:lnTo>
                        <a:pt x="509" y="47"/>
                      </a:lnTo>
                      <a:lnTo>
                        <a:pt x="510" y="50"/>
                      </a:lnTo>
                      <a:lnTo>
                        <a:pt x="508" y="48"/>
                      </a:lnTo>
                      <a:lnTo>
                        <a:pt x="508" y="48"/>
                      </a:lnTo>
                      <a:lnTo>
                        <a:pt x="506" y="47"/>
                      </a:lnTo>
                      <a:lnTo>
                        <a:pt x="504" y="46"/>
                      </a:lnTo>
                      <a:lnTo>
                        <a:pt x="502" y="44"/>
                      </a:lnTo>
                      <a:lnTo>
                        <a:pt x="501" y="42"/>
                      </a:lnTo>
                      <a:lnTo>
                        <a:pt x="500" y="39"/>
                      </a:lnTo>
                      <a:lnTo>
                        <a:pt x="501" y="39"/>
                      </a:lnTo>
                      <a:lnTo>
                        <a:pt x="501" y="39"/>
                      </a:lnTo>
                      <a:lnTo>
                        <a:pt x="501" y="39"/>
                      </a:lnTo>
                      <a:lnTo>
                        <a:pt x="500" y="39"/>
                      </a:lnTo>
                      <a:lnTo>
                        <a:pt x="500" y="37"/>
                      </a:lnTo>
                      <a:lnTo>
                        <a:pt x="501" y="37"/>
                      </a:lnTo>
                      <a:lnTo>
                        <a:pt x="501" y="37"/>
                      </a:lnTo>
                      <a:lnTo>
                        <a:pt x="502" y="37"/>
                      </a:lnTo>
                      <a:lnTo>
                        <a:pt x="502" y="37"/>
                      </a:lnTo>
                      <a:lnTo>
                        <a:pt x="504" y="35"/>
                      </a:lnTo>
                      <a:close/>
                      <a:moveTo>
                        <a:pt x="180" y="31"/>
                      </a:moveTo>
                      <a:lnTo>
                        <a:pt x="180" y="34"/>
                      </a:lnTo>
                      <a:lnTo>
                        <a:pt x="178" y="35"/>
                      </a:lnTo>
                      <a:lnTo>
                        <a:pt x="175" y="37"/>
                      </a:lnTo>
                      <a:lnTo>
                        <a:pt x="175" y="39"/>
                      </a:lnTo>
                      <a:lnTo>
                        <a:pt x="174" y="39"/>
                      </a:lnTo>
                      <a:lnTo>
                        <a:pt x="174" y="35"/>
                      </a:lnTo>
                      <a:lnTo>
                        <a:pt x="176" y="34"/>
                      </a:lnTo>
                      <a:lnTo>
                        <a:pt x="176" y="33"/>
                      </a:lnTo>
                      <a:lnTo>
                        <a:pt x="180" y="31"/>
                      </a:lnTo>
                      <a:close/>
                      <a:moveTo>
                        <a:pt x="786" y="31"/>
                      </a:moveTo>
                      <a:lnTo>
                        <a:pt x="789" y="31"/>
                      </a:lnTo>
                      <a:lnTo>
                        <a:pt x="789" y="31"/>
                      </a:lnTo>
                      <a:lnTo>
                        <a:pt x="789" y="33"/>
                      </a:lnTo>
                      <a:lnTo>
                        <a:pt x="789" y="34"/>
                      </a:lnTo>
                      <a:lnTo>
                        <a:pt x="788" y="34"/>
                      </a:lnTo>
                      <a:lnTo>
                        <a:pt x="790" y="37"/>
                      </a:lnTo>
                      <a:lnTo>
                        <a:pt x="792" y="37"/>
                      </a:lnTo>
                      <a:lnTo>
                        <a:pt x="792" y="42"/>
                      </a:lnTo>
                      <a:lnTo>
                        <a:pt x="792" y="46"/>
                      </a:lnTo>
                      <a:lnTo>
                        <a:pt x="792" y="51"/>
                      </a:lnTo>
                      <a:lnTo>
                        <a:pt x="790" y="51"/>
                      </a:lnTo>
                      <a:lnTo>
                        <a:pt x="789" y="51"/>
                      </a:lnTo>
                      <a:lnTo>
                        <a:pt x="788" y="48"/>
                      </a:lnTo>
                      <a:lnTo>
                        <a:pt x="786" y="48"/>
                      </a:lnTo>
                      <a:lnTo>
                        <a:pt x="786" y="47"/>
                      </a:lnTo>
                      <a:lnTo>
                        <a:pt x="788" y="46"/>
                      </a:lnTo>
                      <a:lnTo>
                        <a:pt x="788" y="44"/>
                      </a:lnTo>
                      <a:lnTo>
                        <a:pt x="788" y="42"/>
                      </a:lnTo>
                      <a:lnTo>
                        <a:pt x="788" y="41"/>
                      </a:lnTo>
                      <a:lnTo>
                        <a:pt x="786" y="39"/>
                      </a:lnTo>
                      <a:lnTo>
                        <a:pt x="786" y="39"/>
                      </a:lnTo>
                      <a:lnTo>
                        <a:pt x="785" y="39"/>
                      </a:lnTo>
                      <a:lnTo>
                        <a:pt x="785" y="38"/>
                      </a:lnTo>
                      <a:lnTo>
                        <a:pt x="784" y="37"/>
                      </a:lnTo>
                      <a:lnTo>
                        <a:pt x="783" y="37"/>
                      </a:lnTo>
                      <a:lnTo>
                        <a:pt x="783" y="35"/>
                      </a:lnTo>
                      <a:lnTo>
                        <a:pt x="781" y="35"/>
                      </a:lnTo>
                      <a:lnTo>
                        <a:pt x="781" y="35"/>
                      </a:lnTo>
                      <a:lnTo>
                        <a:pt x="781" y="35"/>
                      </a:lnTo>
                      <a:lnTo>
                        <a:pt x="781" y="35"/>
                      </a:lnTo>
                      <a:lnTo>
                        <a:pt x="781" y="35"/>
                      </a:lnTo>
                      <a:lnTo>
                        <a:pt x="784" y="34"/>
                      </a:lnTo>
                      <a:lnTo>
                        <a:pt x="786" y="34"/>
                      </a:lnTo>
                      <a:lnTo>
                        <a:pt x="788" y="34"/>
                      </a:lnTo>
                      <a:lnTo>
                        <a:pt x="786" y="34"/>
                      </a:lnTo>
                      <a:lnTo>
                        <a:pt x="786" y="33"/>
                      </a:lnTo>
                      <a:lnTo>
                        <a:pt x="786" y="31"/>
                      </a:lnTo>
                      <a:lnTo>
                        <a:pt x="786" y="31"/>
                      </a:lnTo>
                      <a:lnTo>
                        <a:pt x="786" y="31"/>
                      </a:lnTo>
                      <a:lnTo>
                        <a:pt x="786" y="31"/>
                      </a:lnTo>
                      <a:lnTo>
                        <a:pt x="786" y="31"/>
                      </a:lnTo>
                      <a:lnTo>
                        <a:pt x="786" y="31"/>
                      </a:lnTo>
                      <a:close/>
                      <a:moveTo>
                        <a:pt x="1109" y="30"/>
                      </a:moveTo>
                      <a:lnTo>
                        <a:pt x="1110" y="31"/>
                      </a:lnTo>
                      <a:lnTo>
                        <a:pt x="1111" y="31"/>
                      </a:lnTo>
                      <a:lnTo>
                        <a:pt x="1112" y="33"/>
                      </a:lnTo>
                      <a:lnTo>
                        <a:pt x="1114" y="33"/>
                      </a:lnTo>
                      <a:lnTo>
                        <a:pt x="1114" y="35"/>
                      </a:lnTo>
                      <a:lnTo>
                        <a:pt x="1112" y="35"/>
                      </a:lnTo>
                      <a:lnTo>
                        <a:pt x="1110" y="37"/>
                      </a:lnTo>
                      <a:lnTo>
                        <a:pt x="1110" y="35"/>
                      </a:lnTo>
                      <a:lnTo>
                        <a:pt x="1109" y="34"/>
                      </a:lnTo>
                      <a:lnTo>
                        <a:pt x="1109" y="33"/>
                      </a:lnTo>
                      <a:lnTo>
                        <a:pt x="1109" y="30"/>
                      </a:lnTo>
                      <a:close/>
                      <a:moveTo>
                        <a:pt x="533" y="29"/>
                      </a:moveTo>
                      <a:lnTo>
                        <a:pt x="533" y="29"/>
                      </a:lnTo>
                      <a:lnTo>
                        <a:pt x="533" y="30"/>
                      </a:lnTo>
                      <a:lnTo>
                        <a:pt x="533" y="30"/>
                      </a:lnTo>
                      <a:lnTo>
                        <a:pt x="533" y="29"/>
                      </a:lnTo>
                      <a:close/>
                      <a:moveTo>
                        <a:pt x="2958" y="29"/>
                      </a:moveTo>
                      <a:lnTo>
                        <a:pt x="2960" y="29"/>
                      </a:lnTo>
                      <a:lnTo>
                        <a:pt x="2960" y="30"/>
                      </a:lnTo>
                      <a:lnTo>
                        <a:pt x="2960" y="31"/>
                      </a:lnTo>
                      <a:lnTo>
                        <a:pt x="2961" y="31"/>
                      </a:lnTo>
                      <a:lnTo>
                        <a:pt x="2961" y="33"/>
                      </a:lnTo>
                      <a:lnTo>
                        <a:pt x="2961" y="33"/>
                      </a:lnTo>
                      <a:lnTo>
                        <a:pt x="2961" y="37"/>
                      </a:lnTo>
                      <a:lnTo>
                        <a:pt x="2960" y="38"/>
                      </a:lnTo>
                      <a:lnTo>
                        <a:pt x="2961" y="39"/>
                      </a:lnTo>
                      <a:lnTo>
                        <a:pt x="2960" y="39"/>
                      </a:lnTo>
                      <a:lnTo>
                        <a:pt x="2960" y="43"/>
                      </a:lnTo>
                      <a:lnTo>
                        <a:pt x="2961" y="43"/>
                      </a:lnTo>
                      <a:lnTo>
                        <a:pt x="2961" y="44"/>
                      </a:lnTo>
                      <a:lnTo>
                        <a:pt x="2961" y="44"/>
                      </a:lnTo>
                      <a:lnTo>
                        <a:pt x="2962" y="47"/>
                      </a:lnTo>
                      <a:lnTo>
                        <a:pt x="2963" y="48"/>
                      </a:lnTo>
                      <a:lnTo>
                        <a:pt x="2963" y="50"/>
                      </a:lnTo>
                      <a:lnTo>
                        <a:pt x="2965" y="50"/>
                      </a:lnTo>
                      <a:lnTo>
                        <a:pt x="2965" y="51"/>
                      </a:lnTo>
                      <a:lnTo>
                        <a:pt x="2963" y="54"/>
                      </a:lnTo>
                      <a:lnTo>
                        <a:pt x="2963" y="56"/>
                      </a:lnTo>
                      <a:lnTo>
                        <a:pt x="2962" y="58"/>
                      </a:lnTo>
                      <a:lnTo>
                        <a:pt x="2962" y="60"/>
                      </a:lnTo>
                      <a:lnTo>
                        <a:pt x="2963" y="60"/>
                      </a:lnTo>
                      <a:lnTo>
                        <a:pt x="2962" y="69"/>
                      </a:lnTo>
                      <a:lnTo>
                        <a:pt x="2963" y="69"/>
                      </a:lnTo>
                      <a:lnTo>
                        <a:pt x="2963" y="71"/>
                      </a:lnTo>
                      <a:lnTo>
                        <a:pt x="2965" y="72"/>
                      </a:lnTo>
                      <a:lnTo>
                        <a:pt x="2965" y="76"/>
                      </a:lnTo>
                      <a:lnTo>
                        <a:pt x="2965" y="77"/>
                      </a:lnTo>
                      <a:lnTo>
                        <a:pt x="2963" y="77"/>
                      </a:lnTo>
                      <a:lnTo>
                        <a:pt x="2963" y="81"/>
                      </a:lnTo>
                      <a:lnTo>
                        <a:pt x="2965" y="82"/>
                      </a:lnTo>
                      <a:lnTo>
                        <a:pt x="2966" y="85"/>
                      </a:lnTo>
                      <a:lnTo>
                        <a:pt x="2969" y="85"/>
                      </a:lnTo>
                      <a:lnTo>
                        <a:pt x="2969" y="86"/>
                      </a:lnTo>
                      <a:lnTo>
                        <a:pt x="2970" y="88"/>
                      </a:lnTo>
                      <a:lnTo>
                        <a:pt x="2970" y="90"/>
                      </a:lnTo>
                      <a:lnTo>
                        <a:pt x="2971" y="90"/>
                      </a:lnTo>
                      <a:lnTo>
                        <a:pt x="2971" y="90"/>
                      </a:lnTo>
                      <a:lnTo>
                        <a:pt x="2971" y="92"/>
                      </a:lnTo>
                      <a:lnTo>
                        <a:pt x="2973" y="92"/>
                      </a:lnTo>
                      <a:lnTo>
                        <a:pt x="2973" y="96"/>
                      </a:lnTo>
                      <a:lnTo>
                        <a:pt x="2971" y="96"/>
                      </a:lnTo>
                      <a:lnTo>
                        <a:pt x="2970" y="93"/>
                      </a:lnTo>
                      <a:lnTo>
                        <a:pt x="2969" y="92"/>
                      </a:lnTo>
                      <a:lnTo>
                        <a:pt x="2969" y="90"/>
                      </a:lnTo>
                      <a:lnTo>
                        <a:pt x="2967" y="90"/>
                      </a:lnTo>
                      <a:lnTo>
                        <a:pt x="2966" y="89"/>
                      </a:lnTo>
                      <a:lnTo>
                        <a:pt x="2961" y="90"/>
                      </a:lnTo>
                      <a:lnTo>
                        <a:pt x="2961" y="90"/>
                      </a:lnTo>
                      <a:lnTo>
                        <a:pt x="2961" y="92"/>
                      </a:lnTo>
                      <a:lnTo>
                        <a:pt x="2960" y="94"/>
                      </a:lnTo>
                      <a:lnTo>
                        <a:pt x="2958" y="96"/>
                      </a:lnTo>
                      <a:lnTo>
                        <a:pt x="2958" y="101"/>
                      </a:lnTo>
                      <a:lnTo>
                        <a:pt x="2958" y="101"/>
                      </a:lnTo>
                      <a:lnTo>
                        <a:pt x="2958" y="103"/>
                      </a:lnTo>
                      <a:lnTo>
                        <a:pt x="2957" y="105"/>
                      </a:lnTo>
                      <a:lnTo>
                        <a:pt x="2956" y="113"/>
                      </a:lnTo>
                      <a:lnTo>
                        <a:pt x="2956" y="113"/>
                      </a:lnTo>
                      <a:lnTo>
                        <a:pt x="2956" y="113"/>
                      </a:lnTo>
                      <a:lnTo>
                        <a:pt x="2956" y="114"/>
                      </a:lnTo>
                      <a:lnTo>
                        <a:pt x="2956" y="114"/>
                      </a:lnTo>
                      <a:lnTo>
                        <a:pt x="2956" y="116"/>
                      </a:lnTo>
                      <a:lnTo>
                        <a:pt x="2957" y="116"/>
                      </a:lnTo>
                      <a:lnTo>
                        <a:pt x="2957" y="119"/>
                      </a:lnTo>
                      <a:lnTo>
                        <a:pt x="2958" y="119"/>
                      </a:lnTo>
                      <a:lnTo>
                        <a:pt x="2958" y="122"/>
                      </a:lnTo>
                      <a:lnTo>
                        <a:pt x="2958" y="122"/>
                      </a:lnTo>
                      <a:lnTo>
                        <a:pt x="2960" y="124"/>
                      </a:lnTo>
                      <a:lnTo>
                        <a:pt x="2961" y="124"/>
                      </a:lnTo>
                      <a:lnTo>
                        <a:pt x="2961" y="128"/>
                      </a:lnTo>
                      <a:lnTo>
                        <a:pt x="2962" y="128"/>
                      </a:lnTo>
                      <a:lnTo>
                        <a:pt x="2962" y="130"/>
                      </a:lnTo>
                      <a:lnTo>
                        <a:pt x="2963" y="130"/>
                      </a:lnTo>
                      <a:lnTo>
                        <a:pt x="2962" y="133"/>
                      </a:lnTo>
                      <a:lnTo>
                        <a:pt x="2961" y="133"/>
                      </a:lnTo>
                      <a:lnTo>
                        <a:pt x="2961" y="131"/>
                      </a:lnTo>
                      <a:lnTo>
                        <a:pt x="2958" y="130"/>
                      </a:lnTo>
                      <a:lnTo>
                        <a:pt x="2957" y="127"/>
                      </a:lnTo>
                      <a:lnTo>
                        <a:pt x="2956" y="124"/>
                      </a:lnTo>
                      <a:lnTo>
                        <a:pt x="2953" y="124"/>
                      </a:lnTo>
                      <a:lnTo>
                        <a:pt x="2953" y="126"/>
                      </a:lnTo>
                      <a:lnTo>
                        <a:pt x="2952" y="127"/>
                      </a:lnTo>
                      <a:lnTo>
                        <a:pt x="2952" y="128"/>
                      </a:lnTo>
                      <a:lnTo>
                        <a:pt x="2950" y="128"/>
                      </a:lnTo>
                      <a:lnTo>
                        <a:pt x="2950" y="131"/>
                      </a:lnTo>
                      <a:lnTo>
                        <a:pt x="2950" y="132"/>
                      </a:lnTo>
                      <a:lnTo>
                        <a:pt x="2950" y="132"/>
                      </a:lnTo>
                      <a:lnTo>
                        <a:pt x="2948" y="132"/>
                      </a:lnTo>
                      <a:lnTo>
                        <a:pt x="2948" y="132"/>
                      </a:lnTo>
                      <a:lnTo>
                        <a:pt x="2949" y="132"/>
                      </a:lnTo>
                      <a:lnTo>
                        <a:pt x="2949" y="128"/>
                      </a:lnTo>
                      <a:lnTo>
                        <a:pt x="2949" y="128"/>
                      </a:lnTo>
                      <a:lnTo>
                        <a:pt x="2949" y="124"/>
                      </a:lnTo>
                      <a:lnTo>
                        <a:pt x="2950" y="124"/>
                      </a:lnTo>
                      <a:lnTo>
                        <a:pt x="2950" y="120"/>
                      </a:lnTo>
                      <a:lnTo>
                        <a:pt x="2950" y="120"/>
                      </a:lnTo>
                      <a:lnTo>
                        <a:pt x="2950" y="116"/>
                      </a:lnTo>
                      <a:lnTo>
                        <a:pt x="2950" y="116"/>
                      </a:lnTo>
                      <a:lnTo>
                        <a:pt x="2950" y="115"/>
                      </a:lnTo>
                      <a:lnTo>
                        <a:pt x="2952" y="115"/>
                      </a:lnTo>
                      <a:lnTo>
                        <a:pt x="2952" y="109"/>
                      </a:lnTo>
                      <a:lnTo>
                        <a:pt x="2952" y="106"/>
                      </a:lnTo>
                      <a:lnTo>
                        <a:pt x="2950" y="105"/>
                      </a:lnTo>
                      <a:lnTo>
                        <a:pt x="2950" y="102"/>
                      </a:lnTo>
                      <a:lnTo>
                        <a:pt x="2950" y="101"/>
                      </a:lnTo>
                      <a:lnTo>
                        <a:pt x="2950" y="101"/>
                      </a:lnTo>
                      <a:lnTo>
                        <a:pt x="2950" y="99"/>
                      </a:lnTo>
                      <a:lnTo>
                        <a:pt x="2952" y="99"/>
                      </a:lnTo>
                      <a:lnTo>
                        <a:pt x="2952" y="98"/>
                      </a:lnTo>
                      <a:lnTo>
                        <a:pt x="2950" y="96"/>
                      </a:lnTo>
                      <a:lnTo>
                        <a:pt x="2950" y="94"/>
                      </a:lnTo>
                      <a:lnTo>
                        <a:pt x="2950" y="92"/>
                      </a:lnTo>
                      <a:lnTo>
                        <a:pt x="2952" y="92"/>
                      </a:lnTo>
                      <a:lnTo>
                        <a:pt x="2952" y="84"/>
                      </a:lnTo>
                      <a:lnTo>
                        <a:pt x="2952" y="84"/>
                      </a:lnTo>
                      <a:lnTo>
                        <a:pt x="2952" y="76"/>
                      </a:lnTo>
                      <a:lnTo>
                        <a:pt x="2950" y="76"/>
                      </a:lnTo>
                      <a:lnTo>
                        <a:pt x="2952" y="69"/>
                      </a:lnTo>
                      <a:lnTo>
                        <a:pt x="2950" y="69"/>
                      </a:lnTo>
                      <a:lnTo>
                        <a:pt x="2950" y="67"/>
                      </a:lnTo>
                      <a:lnTo>
                        <a:pt x="2950" y="67"/>
                      </a:lnTo>
                      <a:lnTo>
                        <a:pt x="2950" y="65"/>
                      </a:lnTo>
                      <a:lnTo>
                        <a:pt x="2949" y="65"/>
                      </a:lnTo>
                      <a:lnTo>
                        <a:pt x="2949" y="59"/>
                      </a:lnTo>
                      <a:lnTo>
                        <a:pt x="2949" y="59"/>
                      </a:lnTo>
                      <a:lnTo>
                        <a:pt x="2949" y="56"/>
                      </a:lnTo>
                      <a:lnTo>
                        <a:pt x="2950" y="56"/>
                      </a:lnTo>
                      <a:lnTo>
                        <a:pt x="2949" y="50"/>
                      </a:lnTo>
                      <a:lnTo>
                        <a:pt x="2952" y="48"/>
                      </a:lnTo>
                      <a:lnTo>
                        <a:pt x="2952" y="46"/>
                      </a:lnTo>
                      <a:lnTo>
                        <a:pt x="2952" y="46"/>
                      </a:lnTo>
                      <a:lnTo>
                        <a:pt x="2953" y="44"/>
                      </a:lnTo>
                      <a:lnTo>
                        <a:pt x="2954" y="44"/>
                      </a:lnTo>
                      <a:lnTo>
                        <a:pt x="2956" y="43"/>
                      </a:lnTo>
                      <a:lnTo>
                        <a:pt x="2957" y="43"/>
                      </a:lnTo>
                      <a:lnTo>
                        <a:pt x="2957" y="39"/>
                      </a:lnTo>
                      <a:lnTo>
                        <a:pt x="2956" y="39"/>
                      </a:lnTo>
                      <a:lnTo>
                        <a:pt x="2954" y="31"/>
                      </a:lnTo>
                      <a:lnTo>
                        <a:pt x="2957" y="31"/>
                      </a:lnTo>
                      <a:lnTo>
                        <a:pt x="2958" y="30"/>
                      </a:lnTo>
                      <a:lnTo>
                        <a:pt x="2958" y="29"/>
                      </a:lnTo>
                      <a:close/>
                      <a:moveTo>
                        <a:pt x="191" y="27"/>
                      </a:moveTo>
                      <a:lnTo>
                        <a:pt x="192" y="29"/>
                      </a:lnTo>
                      <a:lnTo>
                        <a:pt x="192" y="29"/>
                      </a:lnTo>
                      <a:lnTo>
                        <a:pt x="193" y="29"/>
                      </a:lnTo>
                      <a:lnTo>
                        <a:pt x="192" y="31"/>
                      </a:lnTo>
                      <a:lnTo>
                        <a:pt x="190" y="34"/>
                      </a:lnTo>
                      <a:lnTo>
                        <a:pt x="187" y="35"/>
                      </a:lnTo>
                      <a:lnTo>
                        <a:pt x="184" y="35"/>
                      </a:lnTo>
                      <a:lnTo>
                        <a:pt x="184" y="34"/>
                      </a:lnTo>
                      <a:lnTo>
                        <a:pt x="187" y="34"/>
                      </a:lnTo>
                      <a:lnTo>
                        <a:pt x="188" y="33"/>
                      </a:lnTo>
                      <a:lnTo>
                        <a:pt x="190" y="31"/>
                      </a:lnTo>
                      <a:lnTo>
                        <a:pt x="188" y="30"/>
                      </a:lnTo>
                      <a:lnTo>
                        <a:pt x="187" y="29"/>
                      </a:lnTo>
                      <a:lnTo>
                        <a:pt x="188" y="29"/>
                      </a:lnTo>
                      <a:lnTo>
                        <a:pt x="188" y="29"/>
                      </a:lnTo>
                      <a:lnTo>
                        <a:pt x="191" y="27"/>
                      </a:lnTo>
                      <a:close/>
                      <a:moveTo>
                        <a:pt x="517" y="26"/>
                      </a:moveTo>
                      <a:lnTo>
                        <a:pt x="519" y="26"/>
                      </a:lnTo>
                      <a:lnTo>
                        <a:pt x="519" y="27"/>
                      </a:lnTo>
                      <a:lnTo>
                        <a:pt x="518" y="27"/>
                      </a:lnTo>
                      <a:lnTo>
                        <a:pt x="518" y="27"/>
                      </a:lnTo>
                      <a:lnTo>
                        <a:pt x="517" y="27"/>
                      </a:lnTo>
                      <a:lnTo>
                        <a:pt x="517" y="27"/>
                      </a:lnTo>
                      <a:lnTo>
                        <a:pt x="517" y="27"/>
                      </a:lnTo>
                      <a:lnTo>
                        <a:pt x="517" y="26"/>
                      </a:lnTo>
                      <a:lnTo>
                        <a:pt x="517" y="26"/>
                      </a:lnTo>
                      <a:close/>
                      <a:moveTo>
                        <a:pt x="495" y="25"/>
                      </a:moveTo>
                      <a:lnTo>
                        <a:pt x="496" y="25"/>
                      </a:lnTo>
                      <a:lnTo>
                        <a:pt x="497" y="25"/>
                      </a:lnTo>
                      <a:lnTo>
                        <a:pt x="498" y="26"/>
                      </a:lnTo>
                      <a:lnTo>
                        <a:pt x="498" y="26"/>
                      </a:lnTo>
                      <a:lnTo>
                        <a:pt x="498" y="26"/>
                      </a:lnTo>
                      <a:lnTo>
                        <a:pt x="500" y="26"/>
                      </a:lnTo>
                      <a:lnTo>
                        <a:pt x="500" y="25"/>
                      </a:lnTo>
                      <a:lnTo>
                        <a:pt x="504" y="25"/>
                      </a:lnTo>
                      <a:lnTo>
                        <a:pt x="505" y="25"/>
                      </a:lnTo>
                      <a:lnTo>
                        <a:pt x="505" y="25"/>
                      </a:lnTo>
                      <a:lnTo>
                        <a:pt x="505" y="27"/>
                      </a:lnTo>
                      <a:lnTo>
                        <a:pt x="504" y="30"/>
                      </a:lnTo>
                      <a:lnTo>
                        <a:pt x="504" y="34"/>
                      </a:lnTo>
                      <a:lnTo>
                        <a:pt x="502" y="34"/>
                      </a:lnTo>
                      <a:lnTo>
                        <a:pt x="502" y="35"/>
                      </a:lnTo>
                      <a:lnTo>
                        <a:pt x="501" y="35"/>
                      </a:lnTo>
                      <a:lnTo>
                        <a:pt x="501" y="35"/>
                      </a:lnTo>
                      <a:lnTo>
                        <a:pt x="500" y="37"/>
                      </a:lnTo>
                      <a:lnTo>
                        <a:pt x="498" y="37"/>
                      </a:lnTo>
                      <a:lnTo>
                        <a:pt x="497" y="37"/>
                      </a:lnTo>
                      <a:lnTo>
                        <a:pt x="497" y="35"/>
                      </a:lnTo>
                      <a:lnTo>
                        <a:pt x="497" y="34"/>
                      </a:lnTo>
                      <a:lnTo>
                        <a:pt x="497" y="34"/>
                      </a:lnTo>
                      <a:lnTo>
                        <a:pt x="496" y="34"/>
                      </a:lnTo>
                      <a:lnTo>
                        <a:pt x="496" y="34"/>
                      </a:lnTo>
                      <a:lnTo>
                        <a:pt x="496" y="34"/>
                      </a:lnTo>
                      <a:lnTo>
                        <a:pt x="496" y="30"/>
                      </a:lnTo>
                      <a:lnTo>
                        <a:pt x="495" y="29"/>
                      </a:lnTo>
                      <a:lnTo>
                        <a:pt x="495" y="25"/>
                      </a:lnTo>
                      <a:close/>
                      <a:moveTo>
                        <a:pt x="1073" y="21"/>
                      </a:moveTo>
                      <a:lnTo>
                        <a:pt x="1074" y="21"/>
                      </a:lnTo>
                      <a:lnTo>
                        <a:pt x="1074" y="26"/>
                      </a:lnTo>
                      <a:lnTo>
                        <a:pt x="1073" y="26"/>
                      </a:lnTo>
                      <a:lnTo>
                        <a:pt x="1073" y="27"/>
                      </a:lnTo>
                      <a:lnTo>
                        <a:pt x="1073" y="29"/>
                      </a:lnTo>
                      <a:lnTo>
                        <a:pt x="1073" y="29"/>
                      </a:lnTo>
                      <a:lnTo>
                        <a:pt x="1071" y="29"/>
                      </a:lnTo>
                      <a:lnTo>
                        <a:pt x="1071" y="30"/>
                      </a:lnTo>
                      <a:lnTo>
                        <a:pt x="1071" y="30"/>
                      </a:lnTo>
                      <a:lnTo>
                        <a:pt x="1071" y="25"/>
                      </a:lnTo>
                      <a:lnTo>
                        <a:pt x="1073" y="24"/>
                      </a:lnTo>
                      <a:lnTo>
                        <a:pt x="1073" y="21"/>
                      </a:lnTo>
                      <a:lnTo>
                        <a:pt x="1073" y="21"/>
                      </a:lnTo>
                      <a:lnTo>
                        <a:pt x="1073" y="21"/>
                      </a:lnTo>
                      <a:close/>
                      <a:moveTo>
                        <a:pt x="3431" y="20"/>
                      </a:moveTo>
                      <a:lnTo>
                        <a:pt x="3431" y="21"/>
                      </a:lnTo>
                      <a:lnTo>
                        <a:pt x="3432" y="21"/>
                      </a:lnTo>
                      <a:lnTo>
                        <a:pt x="3433" y="22"/>
                      </a:lnTo>
                      <a:lnTo>
                        <a:pt x="3433" y="24"/>
                      </a:lnTo>
                      <a:lnTo>
                        <a:pt x="3432" y="24"/>
                      </a:lnTo>
                      <a:lnTo>
                        <a:pt x="3432" y="24"/>
                      </a:lnTo>
                      <a:lnTo>
                        <a:pt x="3431" y="25"/>
                      </a:lnTo>
                      <a:lnTo>
                        <a:pt x="3431" y="25"/>
                      </a:lnTo>
                      <a:lnTo>
                        <a:pt x="3424" y="25"/>
                      </a:lnTo>
                      <a:lnTo>
                        <a:pt x="3424" y="26"/>
                      </a:lnTo>
                      <a:lnTo>
                        <a:pt x="3423" y="26"/>
                      </a:lnTo>
                      <a:lnTo>
                        <a:pt x="3423" y="27"/>
                      </a:lnTo>
                      <a:lnTo>
                        <a:pt x="3422" y="27"/>
                      </a:lnTo>
                      <a:lnTo>
                        <a:pt x="3419" y="27"/>
                      </a:lnTo>
                      <a:lnTo>
                        <a:pt x="3419" y="26"/>
                      </a:lnTo>
                      <a:lnTo>
                        <a:pt x="3422" y="24"/>
                      </a:lnTo>
                      <a:lnTo>
                        <a:pt x="3423" y="21"/>
                      </a:lnTo>
                      <a:lnTo>
                        <a:pt x="3426" y="21"/>
                      </a:lnTo>
                      <a:lnTo>
                        <a:pt x="3428" y="21"/>
                      </a:lnTo>
                      <a:lnTo>
                        <a:pt x="3431" y="20"/>
                      </a:lnTo>
                      <a:close/>
                      <a:moveTo>
                        <a:pt x="2911" y="18"/>
                      </a:moveTo>
                      <a:lnTo>
                        <a:pt x="2911" y="18"/>
                      </a:lnTo>
                      <a:lnTo>
                        <a:pt x="2911" y="18"/>
                      </a:lnTo>
                      <a:lnTo>
                        <a:pt x="2912" y="18"/>
                      </a:lnTo>
                      <a:lnTo>
                        <a:pt x="2912" y="20"/>
                      </a:lnTo>
                      <a:lnTo>
                        <a:pt x="2914" y="21"/>
                      </a:lnTo>
                      <a:lnTo>
                        <a:pt x="2915" y="22"/>
                      </a:lnTo>
                      <a:lnTo>
                        <a:pt x="2914" y="22"/>
                      </a:lnTo>
                      <a:lnTo>
                        <a:pt x="2912" y="25"/>
                      </a:lnTo>
                      <a:lnTo>
                        <a:pt x="2910" y="25"/>
                      </a:lnTo>
                      <a:lnTo>
                        <a:pt x="2907" y="24"/>
                      </a:lnTo>
                      <a:lnTo>
                        <a:pt x="2907" y="21"/>
                      </a:lnTo>
                      <a:lnTo>
                        <a:pt x="2909" y="20"/>
                      </a:lnTo>
                      <a:lnTo>
                        <a:pt x="2911" y="18"/>
                      </a:lnTo>
                      <a:close/>
                      <a:moveTo>
                        <a:pt x="805" y="18"/>
                      </a:moveTo>
                      <a:lnTo>
                        <a:pt x="805" y="18"/>
                      </a:lnTo>
                      <a:lnTo>
                        <a:pt x="805" y="21"/>
                      </a:lnTo>
                      <a:lnTo>
                        <a:pt x="807" y="21"/>
                      </a:lnTo>
                      <a:lnTo>
                        <a:pt x="807" y="24"/>
                      </a:lnTo>
                      <a:lnTo>
                        <a:pt x="807" y="26"/>
                      </a:lnTo>
                      <a:lnTo>
                        <a:pt x="807" y="29"/>
                      </a:lnTo>
                      <a:lnTo>
                        <a:pt x="809" y="29"/>
                      </a:lnTo>
                      <a:lnTo>
                        <a:pt x="809" y="31"/>
                      </a:lnTo>
                      <a:lnTo>
                        <a:pt x="809" y="31"/>
                      </a:lnTo>
                      <a:lnTo>
                        <a:pt x="809" y="33"/>
                      </a:lnTo>
                      <a:lnTo>
                        <a:pt x="810" y="33"/>
                      </a:lnTo>
                      <a:lnTo>
                        <a:pt x="810" y="35"/>
                      </a:lnTo>
                      <a:lnTo>
                        <a:pt x="813" y="37"/>
                      </a:lnTo>
                      <a:lnTo>
                        <a:pt x="813" y="39"/>
                      </a:lnTo>
                      <a:lnTo>
                        <a:pt x="814" y="39"/>
                      </a:lnTo>
                      <a:lnTo>
                        <a:pt x="814" y="42"/>
                      </a:lnTo>
                      <a:lnTo>
                        <a:pt x="815" y="43"/>
                      </a:lnTo>
                      <a:lnTo>
                        <a:pt x="815" y="44"/>
                      </a:lnTo>
                      <a:lnTo>
                        <a:pt x="815" y="44"/>
                      </a:lnTo>
                      <a:lnTo>
                        <a:pt x="815" y="46"/>
                      </a:lnTo>
                      <a:lnTo>
                        <a:pt x="815" y="46"/>
                      </a:lnTo>
                      <a:lnTo>
                        <a:pt x="815" y="47"/>
                      </a:lnTo>
                      <a:lnTo>
                        <a:pt x="817" y="47"/>
                      </a:lnTo>
                      <a:lnTo>
                        <a:pt x="817" y="51"/>
                      </a:lnTo>
                      <a:lnTo>
                        <a:pt x="819" y="52"/>
                      </a:lnTo>
                      <a:lnTo>
                        <a:pt x="821" y="54"/>
                      </a:lnTo>
                      <a:lnTo>
                        <a:pt x="822" y="55"/>
                      </a:lnTo>
                      <a:lnTo>
                        <a:pt x="823" y="55"/>
                      </a:lnTo>
                      <a:lnTo>
                        <a:pt x="826" y="55"/>
                      </a:lnTo>
                      <a:lnTo>
                        <a:pt x="824" y="58"/>
                      </a:lnTo>
                      <a:lnTo>
                        <a:pt x="823" y="59"/>
                      </a:lnTo>
                      <a:lnTo>
                        <a:pt x="823" y="60"/>
                      </a:lnTo>
                      <a:lnTo>
                        <a:pt x="823" y="63"/>
                      </a:lnTo>
                      <a:lnTo>
                        <a:pt x="824" y="63"/>
                      </a:lnTo>
                      <a:lnTo>
                        <a:pt x="824" y="65"/>
                      </a:lnTo>
                      <a:lnTo>
                        <a:pt x="824" y="65"/>
                      </a:lnTo>
                      <a:lnTo>
                        <a:pt x="824" y="67"/>
                      </a:lnTo>
                      <a:lnTo>
                        <a:pt x="822" y="67"/>
                      </a:lnTo>
                      <a:lnTo>
                        <a:pt x="822" y="69"/>
                      </a:lnTo>
                      <a:lnTo>
                        <a:pt x="818" y="69"/>
                      </a:lnTo>
                      <a:lnTo>
                        <a:pt x="818" y="64"/>
                      </a:lnTo>
                      <a:lnTo>
                        <a:pt x="817" y="64"/>
                      </a:lnTo>
                      <a:lnTo>
                        <a:pt x="817" y="60"/>
                      </a:lnTo>
                      <a:lnTo>
                        <a:pt x="818" y="60"/>
                      </a:lnTo>
                      <a:lnTo>
                        <a:pt x="818" y="60"/>
                      </a:lnTo>
                      <a:lnTo>
                        <a:pt x="818" y="59"/>
                      </a:lnTo>
                      <a:lnTo>
                        <a:pt x="817" y="59"/>
                      </a:lnTo>
                      <a:lnTo>
                        <a:pt x="817" y="59"/>
                      </a:lnTo>
                      <a:lnTo>
                        <a:pt x="817" y="55"/>
                      </a:lnTo>
                      <a:lnTo>
                        <a:pt x="814" y="55"/>
                      </a:lnTo>
                      <a:lnTo>
                        <a:pt x="814" y="55"/>
                      </a:lnTo>
                      <a:lnTo>
                        <a:pt x="815" y="55"/>
                      </a:lnTo>
                      <a:lnTo>
                        <a:pt x="815" y="52"/>
                      </a:lnTo>
                      <a:lnTo>
                        <a:pt x="814" y="51"/>
                      </a:lnTo>
                      <a:lnTo>
                        <a:pt x="810" y="51"/>
                      </a:lnTo>
                      <a:lnTo>
                        <a:pt x="810" y="48"/>
                      </a:lnTo>
                      <a:lnTo>
                        <a:pt x="810" y="48"/>
                      </a:lnTo>
                      <a:lnTo>
                        <a:pt x="811" y="47"/>
                      </a:lnTo>
                      <a:lnTo>
                        <a:pt x="811" y="47"/>
                      </a:lnTo>
                      <a:lnTo>
                        <a:pt x="811" y="46"/>
                      </a:lnTo>
                      <a:lnTo>
                        <a:pt x="810" y="46"/>
                      </a:lnTo>
                      <a:lnTo>
                        <a:pt x="810" y="44"/>
                      </a:lnTo>
                      <a:lnTo>
                        <a:pt x="810" y="43"/>
                      </a:lnTo>
                      <a:lnTo>
                        <a:pt x="809" y="44"/>
                      </a:lnTo>
                      <a:lnTo>
                        <a:pt x="807" y="44"/>
                      </a:lnTo>
                      <a:lnTo>
                        <a:pt x="807" y="44"/>
                      </a:lnTo>
                      <a:lnTo>
                        <a:pt x="805" y="43"/>
                      </a:lnTo>
                      <a:lnTo>
                        <a:pt x="802" y="41"/>
                      </a:lnTo>
                      <a:lnTo>
                        <a:pt x="800" y="39"/>
                      </a:lnTo>
                      <a:lnTo>
                        <a:pt x="800" y="38"/>
                      </a:lnTo>
                      <a:lnTo>
                        <a:pt x="800" y="38"/>
                      </a:lnTo>
                      <a:lnTo>
                        <a:pt x="798" y="38"/>
                      </a:lnTo>
                      <a:lnTo>
                        <a:pt x="798" y="35"/>
                      </a:lnTo>
                      <a:lnTo>
                        <a:pt x="800" y="35"/>
                      </a:lnTo>
                      <a:lnTo>
                        <a:pt x="801" y="34"/>
                      </a:lnTo>
                      <a:lnTo>
                        <a:pt x="801" y="34"/>
                      </a:lnTo>
                      <a:lnTo>
                        <a:pt x="797" y="34"/>
                      </a:lnTo>
                      <a:lnTo>
                        <a:pt x="797" y="33"/>
                      </a:lnTo>
                      <a:lnTo>
                        <a:pt x="796" y="33"/>
                      </a:lnTo>
                      <a:lnTo>
                        <a:pt x="796" y="31"/>
                      </a:lnTo>
                      <a:lnTo>
                        <a:pt x="794" y="31"/>
                      </a:lnTo>
                      <a:lnTo>
                        <a:pt x="794" y="30"/>
                      </a:lnTo>
                      <a:lnTo>
                        <a:pt x="796" y="30"/>
                      </a:lnTo>
                      <a:lnTo>
                        <a:pt x="796" y="29"/>
                      </a:lnTo>
                      <a:lnTo>
                        <a:pt x="797" y="29"/>
                      </a:lnTo>
                      <a:lnTo>
                        <a:pt x="797" y="26"/>
                      </a:lnTo>
                      <a:lnTo>
                        <a:pt x="798" y="25"/>
                      </a:lnTo>
                      <a:lnTo>
                        <a:pt x="800" y="22"/>
                      </a:lnTo>
                      <a:lnTo>
                        <a:pt x="800" y="22"/>
                      </a:lnTo>
                      <a:lnTo>
                        <a:pt x="800" y="22"/>
                      </a:lnTo>
                      <a:lnTo>
                        <a:pt x="801" y="22"/>
                      </a:lnTo>
                      <a:lnTo>
                        <a:pt x="803" y="22"/>
                      </a:lnTo>
                      <a:lnTo>
                        <a:pt x="803" y="22"/>
                      </a:lnTo>
                      <a:lnTo>
                        <a:pt x="803" y="20"/>
                      </a:lnTo>
                      <a:lnTo>
                        <a:pt x="803" y="20"/>
                      </a:lnTo>
                      <a:lnTo>
                        <a:pt x="803" y="20"/>
                      </a:lnTo>
                      <a:lnTo>
                        <a:pt x="803" y="20"/>
                      </a:lnTo>
                      <a:lnTo>
                        <a:pt x="803" y="18"/>
                      </a:lnTo>
                      <a:lnTo>
                        <a:pt x="805" y="18"/>
                      </a:lnTo>
                      <a:lnTo>
                        <a:pt x="805" y="18"/>
                      </a:lnTo>
                      <a:lnTo>
                        <a:pt x="805" y="18"/>
                      </a:lnTo>
                      <a:lnTo>
                        <a:pt x="805" y="18"/>
                      </a:lnTo>
                      <a:lnTo>
                        <a:pt x="805" y="18"/>
                      </a:lnTo>
                      <a:close/>
                      <a:moveTo>
                        <a:pt x="3462" y="17"/>
                      </a:moveTo>
                      <a:lnTo>
                        <a:pt x="3465" y="17"/>
                      </a:lnTo>
                      <a:lnTo>
                        <a:pt x="3462" y="22"/>
                      </a:lnTo>
                      <a:lnTo>
                        <a:pt x="3461" y="22"/>
                      </a:lnTo>
                      <a:lnTo>
                        <a:pt x="3461" y="22"/>
                      </a:lnTo>
                      <a:lnTo>
                        <a:pt x="3461" y="21"/>
                      </a:lnTo>
                      <a:lnTo>
                        <a:pt x="3460" y="21"/>
                      </a:lnTo>
                      <a:lnTo>
                        <a:pt x="3461" y="20"/>
                      </a:lnTo>
                      <a:lnTo>
                        <a:pt x="3462" y="18"/>
                      </a:lnTo>
                      <a:lnTo>
                        <a:pt x="3462" y="17"/>
                      </a:lnTo>
                      <a:close/>
                      <a:moveTo>
                        <a:pt x="1798" y="17"/>
                      </a:moveTo>
                      <a:lnTo>
                        <a:pt x="1798" y="18"/>
                      </a:lnTo>
                      <a:lnTo>
                        <a:pt x="1797" y="18"/>
                      </a:lnTo>
                      <a:lnTo>
                        <a:pt x="1797" y="20"/>
                      </a:lnTo>
                      <a:lnTo>
                        <a:pt x="1797" y="20"/>
                      </a:lnTo>
                      <a:lnTo>
                        <a:pt x="1794" y="21"/>
                      </a:lnTo>
                      <a:lnTo>
                        <a:pt x="1793" y="22"/>
                      </a:lnTo>
                      <a:lnTo>
                        <a:pt x="1792" y="22"/>
                      </a:lnTo>
                      <a:lnTo>
                        <a:pt x="1792" y="24"/>
                      </a:lnTo>
                      <a:lnTo>
                        <a:pt x="1792" y="24"/>
                      </a:lnTo>
                      <a:lnTo>
                        <a:pt x="1791" y="24"/>
                      </a:lnTo>
                      <a:lnTo>
                        <a:pt x="1789" y="24"/>
                      </a:lnTo>
                      <a:lnTo>
                        <a:pt x="1789" y="24"/>
                      </a:lnTo>
                      <a:lnTo>
                        <a:pt x="1789" y="24"/>
                      </a:lnTo>
                      <a:lnTo>
                        <a:pt x="1787" y="25"/>
                      </a:lnTo>
                      <a:lnTo>
                        <a:pt x="1785" y="24"/>
                      </a:lnTo>
                      <a:lnTo>
                        <a:pt x="1784" y="22"/>
                      </a:lnTo>
                      <a:lnTo>
                        <a:pt x="1784" y="21"/>
                      </a:lnTo>
                      <a:lnTo>
                        <a:pt x="1785" y="21"/>
                      </a:lnTo>
                      <a:lnTo>
                        <a:pt x="1784" y="18"/>
                      </a:lnTo>
                      <a:lnTo>
                        <a:pt x="1787" y="20"/>
                      </a:lnTo>
                      <a:lnTo>
                        <a:pt x="1788" y="20"/>
                      </a:lnTo>
                      <a:lnTo>
                        <a:pt x="1789" y="21"/>
                      </a:lnTo>
                      <a:lnTo>
                        <a:pt x="1789" y="20"/>
                      </a:lnTo>
                      <a:lnTo>
                        <a:pt x="1789" y="20"/>
                      </a:lnTo>
                      <a:lnTo>
                        <a:pt x="1792" y="18"/>
                      </a:lnTo>
                      <a:lnTo>
                        <a:pt x="1792" y="18"/>
                      </a:lnTo>
                      <a:lnTo>
                        <a:pt x="1798" y="17"/>
                      </a:lnTo>
                      <a:close/>
                      <a:moveTo>
                        <a:pt x="3437" y="17"/>
                      </a:moveTo>
                      <a:lnTo>
                        <a:pt x="3440" y="17"/>
                      </a:lnTo>
                      <a:lnTo>
                        <a:pt x="3440" y="20"/>
                      </a:lnTo>
                      <a:lnTo>
                        <a:pt x="3439" y="20"/>
                      </a:lnTo>
                      <a:lnTo>
                        <a:pt x="3439" y="20"/>
                      </a:lnTo>
                      <a:lnTo>
                        <a:pt x="3439" y="20"/>
                      </a:lnTo>
                      <a:lnTo>
                        <a:pt x="3439" y="18"/>
                      </a:lnTo>
                      <a:lnTo>
                        <a:pt x="3437" y="20"/>
                      </a:lnTo>
                      <a:lnTo>
                        <a:pt x="3437" y="17"/>
                      </a:lnTo>
                      <a:close/>
                      <a:moveTo>
                        <a:pt x="1781" y="17"/>
                      </a:moveTo>
                      <a:lnTo>
                        <a:pt x="1783" y="17"/>
                      </a:lnTo>
                      <a:lnTo>
                        <a:pt x="1783" y="20"/>
                      </a:lnTo>
                      <a:lnTo>
                        <a:pt x="1781" y="20"/>
                      </a:lnTo>
                      <a:lnTo>
                        <a:pt x="1781" y="22"/>
                      </a:lnTo>
                      <a:lnTo>
                        <a:pt x="1780" y="22"/>
                      </a:lnTo>
                      <a:lnTo>
                        <a:pt x="1780" y="22"/>
                      </a:lnTo>
                      <a:lnTo>
                        <a:pt x="1780" y="22"/>
                      </a:lnTo>
                      <a:lnTo>
                        <a:pt x="1779" y="22"/>
                      </a:lnTo>
                      <a:lnTo>
                        <a:pt x="1781" y="17"/>
                      </a:lnTo>
                      <a:close/>
                      <a:moveTo>
                        <a:pt x="3457" y="14"/>
                      </a:moveTo>
                      <a:lnTo>
                        <a:pt x="3460" y="14"/>
                      </a:lnTo>
                      <a:lnTo>
                        <a:pt x="3460" y="17"/>
                      </a:lnTo>
                      <a:lnTo>
                        <a:pt x="3458" y="17"/>
                      </a:lnTo>
                      <a:lnTo>
                        <a:pt x="3458" y="17"/>
                      </a:lnTo>
                      <a:lnTo>
                        <a:pt x="3458" y="17"/>
                      </a:lnTo>
                      <a:lnTo>
                        <a:pt x="3457" y="17"/>
                      </a:lnTo>
                      <a:lnTo>
                        <a:pt x="3457" y="16"/>
                      </a:lnTo>
                      <a:lnTo>
                        <a:pt x="3457" y="16"/>
                      </a:lnTo>
                      <a:lnTo>
                        <a:pt x="3457" y="14"/>
                      </a:lnTo>
                      <a:close/>
                      <a:moveTo>
                        <a:pt x="1030" y="14"/>
                      </a:moveTo>
                      <a:lnTo>
                        <a:pt x="1031" y="16"/>
                      </a:lnTo>
                      <a:lnTo>
                        <a:pt x="1031" y="16"/>
                      </a:lnTo>
                      <a:lnTo>
                        <a:pt x="1031" y="16"/>
                      </a:lnTo>
                      <a:lnTo>
                        <a:pt x="1031" y="16"/>
                      </a:lnTo>
                      <a:lnTo>
                        <a:pt x="1031" y="16"/>
                      </a:lnTo>
                      <a:lnTo>
                        <a:pt x="1031" y="16"/>
                      </a:lnTo>
                      <a:lnTo>
                        <a:pt x="1031" y="16"/>
                      </a:lnTo>
                      <a:lnTo>
                        <a:pt x="1031" y="16"/>
                      </a:lnTo>
                      <a:lnTo>
                        <a:pt x="1030" y="16"/>
                      </a:lnTo>
                      <a:lnTo>
                        <a:pt x="1030" y="16"/>
                      </a:lnTo>
                      <a:lnTo>
                        <a:pt x="1029" y="16"/>
                      </a:lnTo>
                      <a:lnTo>
                        <a:pt x="1030" y="16"/>
                      </a:lnTo>
                      <a:lnTo>
                        <a:pt x="1030" y="16"/>
                      </a:lnTo>
                      <a:lnTo>
                        <a:pt x="1030" y="14"/>
                      </a:lnTo>
                      <a:close/>
                      <a:moveTo>
                        <a:pt x="231" y="12"/>
                      </a:moveTo>
                      <a:lnTo>
                        <a:pt x="230" y="14"/>
                      </a:lnTo>
                      <a:lnTo>
                        <a:pt x="230" y="14"/>
                      </a:lnTo>
                      <a:lnTo>
                        <a:pt x="227" y="14"/>
                      </a:lnTo>
                      <a:lnTo>
                        <a:pt x="227" y="14"/>
                      </a:lnTo>
                      <a:lnTo>
                        <a:pt x="229" y="13"/>
                      </a:lnTo>
                      <a:lnTo>
                        <a:pt x="230" y="13"/>
                      </a:lnTo>
                      <a:lnTo>
                        <a:pt x="230" y="13"/>
                      </a:lnTo>
                      <a:lnTo>
                        <a:pt x="230" y="13"/>
                      </a:lnTo>
                      <a:lnTo>
                        <a:pt x="231" y="12"/>
                      </a:lnTo>
                      <a:close/>
                      <a:moveTo>
                        <a:pt x="220" y="12"/>
                      </a:moveTo>
                      <a:lnTo>
                        <a:pt x="221" y="13"/>
                      </a:lnTo>
                      <a:lnTo>
                        <a:pt x="221" y="13"/>
                      </a:lnTo>
                      <a:lnTo>
                        <a:pt x="221" y="14"/>
                      </a:lnTo>
                      <a:lnTo>
                        <a:pt x="221" y="14"/>
                      </a:lnTo>
                      <a:lnTo>
                        <a:pt x="221" y="14"/>
                      </a:lnTo>
                      <a:lnTo>
                        <a:pt x="221" y="14"/>
                      </a:lnTo>
                      <a:lnTo>
                        <a:pt x="221" y="14"/>
                      </a:lnTo>
                      <a:lnTo>
                        <a:pt x="220" y="16"/>
                      </a:lnTo>
                      <a:lnTo>
                        <a:pt x="218" y="16"/>
                      </a:lnTo>
                      <a:lnTo>
                        <a:pt x="218" y="16"/>
                      </a:lnTo>
                      <a:lnTo>
                        <a:pt x="217" y="16"/>
                      </a:lnTo>
                      <a:lnTo>
                        <a:pt x="214" y="16"/>
                      </a:lnTo>
                      <a:lnTo>
                        <a:pt x="214" y="17"/>
                      </a:lnTo>
                      <a:lnTo>
                        <a:pt x="212" y="17"/>
                      </a:lnTo>
                      <a:lnTo>
                        <a:pt x="212" y="18"/>
                      </a:lnTo>
                      <a:lnTo>
                        <a:pt x="210" y="18"/>
                      </a:lnTo>
                      <a:lnTo>
                        <a:pt x="209" y="20"/>
                      </a:lnTo>
                      <a:lnTo>
                        <a:pt x="207" y="20"/>
                      </a:lnTo>
                      <a:lnTo>
                        <a:pt x="208" y="17"/>
                      </a:lnTo>
                      <a:lnTo>
                        <a:pt x="208" y="17"/>
                      </a:lnTo>
                      <a:lnTo>
                        <a:pt x="209" y="17"/>
                      </a:lnTo>
                      <a:lnTo>
                        <a:pt x="210" y="16"/>
                      </a:lnTo>
                      <a:lnTo>
                        <a:pt x="210" y="13"/>
                      </a:lnTo>
                      <a:lnTo>
                        <a:pt x="213" y="13"/>
                      </a:lnTo>
                      <a:lnTo>
                        <a:pt x="216" y="13"/>
                      </a:lnTo>
                      <a:lnTo>
                        <a:pt x="217" y="12"/>
                      </a:lnTo>
                      <a:lnTo>
                        <a:pt x="220" y="12"/>
                      </a:lnTo>
                      <a:close/>
                      <a:moveTo>
                        <a:pt x="1815" y="10"/>
                      </a:moveTo>
                      <a:lnTo>
                        <a:pt x="1818" y="12"/>
                      </a:lnTo>
                      <a:lnTo>
                        <a:pt x="1819" y="12"/>
                      </a:lnTo>
                      <a:lnTo>
                        <a:pt x="1821" y="13"/>
                      </a:lnTo>
                      <a:lnTo>
                        <a:pt x="1821" y="16"/>
                      </a:lnTo>
                      <a:lnTo>
                        <a:pt x="1821" y="16"/>
                      </a:lnTo>
                      <a:lnTo>
                        <a:pt x="1818" y="16"/>
                      </a:lnTo>
                      <a:lnTo>
                        <a:pt x="1818" y="16"/>
                      </a:lnTo>
                      <a:lnTo>
                        <a:pt x="1817" y="14"/>
                      </a:lnTo>
                      <a:lnTo>
                        <a:pt x="1817" y="14"/>
                      </a:lnTo>
                      <a:lnTo>
                        <a:pt x="1815" y="13"/>
                      </a:lnTo>
                      <a:lnTo>
                        <a:pt x="1815" y="10"/>
                      </a:lnTo>
                      <a:close/>
                      <a:moveTo>
                        <a:pt x="1620" y="10"/>
                      </a:moveTo>
                      <a:lnTo>
                        <a:pt x="1620" y="10"/>
                      </a:lnTo>
                      <a:lnTo>
                        <a:pt x="1622" y="12"/>
                      </a:lnTo>
                      <a:lnTo>
                        <a:pt x="1622" y="12"/>
                      </a:lnTo>
                      <a:lnTo>
                        <a:pt x="1623" y="12"/>
                      </a:lnTo>
                      <a:lnTo>
                        <a:pt x="1623" y="14"/>
                      </a:lnTo>
                      <a:lnTo>
                        <a:pt x="1622" y="16"/>
                      </a:lnTo>
                      <a:lnTo>
                        <a:pt x="1620" y="16"/>
                      </a:lnTo>
                      <a:lnTo>
                        <a:pt x="1620" y="17"/>
                      </a:lnTo>
                      <a:lnTo>
                        <a:pt x="1622" y="16"/>
                      </a:lnTo>
                      <a:lnTo>
                        <a:pt x="1624" y="16"/>
                      </a:lnTo>
                      <a:lnTo>
                        <a:pt x="1626" y="14"/>
                      </a:lnTo>
                      <a:lnTo>
                        <a:pt x="1627" y="13"/>
                      </a:lnTo>
                      <a:lnTo>
                        <a:pt x="1630" y="13"/>
                      </a:lnTo>
                      <a:lnTo>
                        <a:pt x="1630" y="14"/>
                      </a:lnTo>
                      <a:lnTo>
                        <a:pt x="1631" y="14"/>
                      </a:lnTo>
                      <a:lnTo>
                        <a:pt x="1631" y="17"/>
                      </a:lnTo>
                      <a:lnTo>
                        <a:pt x="1630" y="18"/>
                      </a:lnTo>
                      <a:lnTo>
                        <a:pt x="1630" y="18"/>
                      </a:lnTo>
                      <a:lnTo>
                        <a:pt x="1632" y="18"/>
                      </a:lnTo>
                      <a:lnTo>
                        <a:pt x="1632" y="24"/>
                      </a:lnTo>
                      <a:lnTo>
                        <a:pt x="1635" y="24"/>
                      </a:lnTo>
                      <a:lnTo>
                        <a:pt x="1635" y="25"/>
                      </a:lnTo>
                      <a:lnTo>
                        <a:pt x="1632" y="26"/>
                      </a:lnTo>
                      <a:lnTo>
                        <a:pt x="1631" y="26"/>
                      </a:lnTo>
                      <a:lnTo>
                        <a:pt x="1628" y="26"/>
                      </a:lnTo>
                      <a:lnTo>
                        <a:pt x="1627" y="26"/>
                      </a:lnTo>
                      <a:lnTo>
                        <a:pt x="1627" y="27"/>
                      </a:lnTo>
                      <a:lnTo>
                        <a:pt x="1627" y="27"/>
                      </a:lnTo>
                      <a:lnTo>
                        <a:pt x="1627" y="29"/>
                      </a:lnTo>
                      <a:lnTo>
                        <a:pt x="1624" y="29"/>
                      </a:lnTo>
                      <a:lnTo>
                        <a:pt x="1626" y="33"/>
                      </a:lnTo>
                      <a:lnTo>
                        <a:pt x="1626" y="33"/>
                      </a:lnTo>
                      <a:lnTo>
                        <a:pt x="1624" y="34"/>
                      </a:lnTo>
                      <a:lnTo>
                        <a:pt x="1624" y="35"/>
                      </a:lnTo>
                      <a:lnTo>
                        <a:pt x="1626" y="35"/>
                      </a:lnTo>
                      <a:lnTo>
                        <a:pt x="1626" y="35"/>
                      </a:lnTo>
                      <a:lnTo>
                        <a:pt x="1624" y="35"/>
                      </a:lnTo>
                      <a:lnTo>
                        <a:pt x="1624" y="37"/>
                      </a:lnTo>
                      <a:lnTo>
                        <a:pt x="1626" y="37"/>
                      </a:lnTo>
                      <a:lnTo>
                        <a:pt x="1626" y="39"/>
                      </a:lnTo>
                      <a:lnTo>
                        <a:pt x="1626" y="41"/>
                      </a:lnTo>
                      <a:lnTo>
                        <a:pt x="1627" y="41"/>
                      </a:lnTo>
                      <a:lnTo>
                        <a:pt x="1627" y="43"/>
                      </a:lnTo>
                      <a:lnTo>
                        <a:pt x="1626" y="43"/>
                      </a:lnTo>
                      <a:lnTo>
                        <a:pt x="1627" y="47"/>
                      </a:lnTo>
                      <a:lnTo>
                        <a:pt x="1626" y="47"/>
                      </a:lnTo>
                      <a:lnTo>
                        <a:pt x="1627" y="48"/>
                      </a:lnTo>
                      <a:lnTo>
                        <a:pt x="1626" y="48"/>
                      </a:lnTo>
                      <a:lnTo>
                        <a:pt x="1623" y="48"/>
                      </a:lnTo>
                      <a:lnTo>
                        <a:pt x="1623" y="48"/>
                      </a:lnTo>
                      <a:lnTo>
                        <a:pt x="1624" y="50"/>
                      </a:lnTo>
                      <a:lnTo>
                        <a:pt x="1624" y="50"/>
                      </a:lnTo>
                      <a:lnTo>
                        <a:pt x="1624" y="51"/>
                      </a:lnTo>
                      <a:lnTo>
                        <a:pt x="1623" y="51"/>
                      </a:lnTo>
                      <a:lnTo>
                        <a:pt x="1623" y="51"/>
                      </a:lnTo>
                      <a:lnTo>
                        <a:pt x="1622" y="50"/>
                      </a:lnTo>
                      <a:lnTo>
                        <a:pt x="1622" y="51"/>
                      </a:lnTo>
                      <a:lnTo>
                        <a:pt x="1622" y="51"/>
                      </a:lnTo>
                      <a:lnTo>
                        <a:pt x="1622" y="52"/>
                      </a:lnTo>
                      <a:lnTo>
                        <a:pt x="1618" y="52"/>
                      </a:lnTo>
                      <a:lnTo>
                        <a:pt x="1618" y="54"/>
                      </a:lnTo>
                      <a:lnTo>
                        <a:pt x="1616" y="56"/>
                      </a:lnTo>
                      <a:lnTo>
                        <a:pt x="1615" y="56"/>
                      </a:lnTo>
                      <a:lnTo>
                        <a:pt x="1615" y="58"/>
                      </a:lnTo>
                      <a:lnTo>
                        <a:pt x="1611" y="56"/>
                      </a:lnTo>
                      <a:lnTo>
                        <a:pt x="1611" y="59"/>
                      </a:lnTo>
                      <a:lnTo>
                        <a:pt x="1609" y="60"/>
                      </a:lnTo>
                      <a:lnTo>
                        <a:pt x="1607" y="60"/>
                      </a:lnTo>
                      <a:lnTo>
                        <a:pt x="1605" y="63"/>
                      </a:lnTo>
                      <a:lnTo>
                        <a:pt x="1602" y="61"/>
                      </a:lnTo>
                      <a:lnTo>
                        <a:pt x="1602" y="59"/>
                      </a:lnTo>
                      <a:lnTo>
                        <a:pt x="1599" y="60"/>
                      </a:lnTo>
                      <a:lnTo>
                        <a:pt x="1598" y="61"/>
                      </a:lnTo>
                      <a:lnTo>
                        <a:pt x="1595" y="63"/>
                      </a:lnTo>
                      <a:lnTo>
                        <a:pt x="1595" y="60"/>
                      </a:lnTo>
                      <a:lnTo>
                        <a:pt x="1597" y="60"/>
                      </a:lnTo>
                      <a:lnTo>
                        <a:pt x="1598" y="60"/>
                      </a:lnTo>
                      <a:lnTo>
                        <a:pt x="1598" y="59"/>
                      </a:lnTo>
                      <a:lnTo>
                        <a:pt x="1598" y="59"/>
                      </a:lnTo>
                      <a:lnTo>
                        <a:pt x="1595" y="59"/>
                      </a:lnTo>
                      <a:lnTo>
                        <a:pt x="1594" y="59"/>
                      </a:lnTo>
                      <a:lnTo>
                        <a:pt x="1593" y="60"/>
                      </a:lnTo>
                      <a:lnTo>
                        <a:pt x="1593" y="59"/>
                      </a:lnTo>
                      <a:lnTo>
                        <a:pt x="1593" y="59"/>
                      </a:lnTo>
                      <a:lnTo>
                        <a:pt x="1593" y="58"/>
                      </a:lnTo>
                      <a:lnTo>
                        <a:pt x="1593" y="56"/>
                      </a:lnTo>
                      <a:lnTo>
                        <a:pt x="1594" y="56"/>
                      </a:lnTo>
                      <a:lnTo>
                        <a:pt x="1593" y="56"/>
                      </a:lnTo>
                      <a:lnTo>
                        <a:pt x="1592" y="55"/>
                      </a:lnTo>
                      <a:lnTo>
                        <a:pt x="1592" y="54"/>
                      </a:lnTo>
                      <a:lnTo>
                        <a:pt x="1593" y="54"/>
                      </a:lnTo>
                      <a:lnTo>
                        <a:pt x="1593" y="52"/>
                      </a:lnTo>
                      <a:lnTo>
                        <a:pt x="1594" y="54"/>
                      </a:lnTo>
                      <a:lnTo>
                        <a:pt x="1597" y="54"/>
                      </a:lnTo>
                      <a:lnTo>
                        <a:pt x="1597" y="52"/>
                      </a:lnTo>
                      <a:lnTo>
                        <a:pt x="1595" y="52"/>
                      </a:lnTo>
                      <a:lnTo>
                        <a:pt x="1595" y="51"/>
                      </a:lnTo>
                      <a:lnTo>
                        <a:pt x="1597" y="50"/>
                      </a:lnTo>
                      <a:lnTo>
                        <a:pt x="1598" y="50"/>
                      </a:lnTo>
                      <a:lnTo>
                        <a:pt x="1599" y="48"/>
                      </a:lnTo>
                      <a:lnTo>
                        <a:pt x="1599" y="48"/>
                      </a:lnTo>
                      <a:lnTo>
                        <a:pt x="1597" y="48"/>
                      </a:lnTo>
                      <a:lnTo>
                        <a:pt x="1597" y="47"/>
                      </a:lnTo>
                      <a:lnTo>
                        <a:pt x="1598" y="47"/>
                      </a:lnTo>
                      <a:lnTo>
                        <a:pt x="1599" y="46"/>
                      </a:lnTo>
                      <a:lnTo>
                        <a:pt x="1599" y="46"/>
                      </a:lnTo>
                      <a:lnTo>
                        <a:pt x="1599" y="44"/>
                      </a:lnTo>
                      <a:lnTo>
                        <a:pt x="1601" y="44"/>
                      </a:lnTo>
                      <a:lnTo>
                        <a:pt x="1601" y="41"/>
                      </a:lnTo>
                      <a:lnTo>
                        <a:pt x="1602" y="41"/>
                      </a:lnTo>
                      <a:lnTo>
                        <a:pt x="1602" y="39"/>
                      </a:lnTo>
                      <a:lnTo>
                        <a:pt x="1603" y="39"/>
                      </a:lnTo>
                      <a:lnTo>
                        <a:pt x="1605" y="38"/>
                      </a:lnTo>
                      <a:lnTo>
                        <a:pt x="1605" y="37"/>
                      </a:lnTo>
                      <a:lnTo>
                        <a:pt x="1605" y="37"/>
                      </a:lnTo>
                      <a:lnTo>
                        <a:pt x="1605" y="37"/>
                      </a:lnTo>
                      <a:lnTo>
                        <a:pt x="1603" y="35"/>
                      </a:lnTo>
                      <a:lnTo>
                        <a:pt x="1603" y="35"/>
                      </a:lnTo>
                      <a:lnTo>
                        <a:pt x="1603" y="38"/>
                      </a:lnTo>
                      <a:lnTo>
                        <a:pt x="1599" y="38"/>
                      </a:lnTo>
                      <a:lnTo>
                        <a:pt x="1599" y="39"/>
                      </a:lnTo>
                      <a:lnTo>
                        <a:pt x="1599" y="39"/>
                      </a:lnTo>
                      <a:lnTo>
                        <a:pt x="1598" y="38"/>
                      </a:lnTo>
                      <a:lnTo>
                        <a:pt x="1597" y="38"/>
                      </a:lnTo>
                      <a:lnTo>
                        <a:pt x="1597" y="38"/>
                      </a:lnTo>
                      <a:lnTo>
                        <a:pt x="1595" y="37"/>
                      </a:lnTo>
                      <a:lnTo>
                        <a:pt x="1593" y="37"/>
                      </a:lnTo>
                      <a:lnTo>
                        <a:pt x="1593" y="34"/>
                      </a:lnTo>
                      <a:lnTo>
                        <a:pt x="1595" y="34"/>
                      </a:lnTo>
                      <a:lnTo>
                        <a:pt x="1595" y="34"/>
                      </a:lnTo>
                      <a:lnTo>
                        <a:pt x="1595" y="34"/>
                      </a:lnTo>
                      <a:lnTo>
                        <a:pt x="1595" y="33"/>
                      </a:lnTo>
                      <a:lnTo>
                        <a:pt x="1595" y="33"/>
                      </a:lnTo>
                      <a:lnTo>
                        <a:pt x="1595" y="31"/>
                      </a:lnTo>
                      <a:lnTo>
                        <a:pt x="1597" y="31"/>
                      </a:lnTo>
                      <a:lnTo>
                        <a:pt x="1597" y="31"/>
                      </a:lnTo>
                      <a:lnTo>
                        <a:pt x="1599" y="31"/>
                      </a:lnTo>
                      <a:lnTo>
                        <a:pt x="1599" y="30"/>
                      </a:lnTo>
                      <a:lnTo>
                        <a:pt x="1601" y="30"/>
                      </a:lnTo>
                      <a:lnTo>
                        <a:pt x="1599" y="27"/>
                      </a:lnTo>
                      <a:lnTo>
                        <a:pt x="1598" y="27"/>
                      </a:lnTo>
                      <a:lnTo>
                        <a:pt x="1598" y="27"/>
                      </a:lnTo>
                      <a:lnTo>
                        <a:pt x="1597" y="27"/>
                      </a:lnTo>
                      <a:lnTo>
                        <a:pt x="1597" y="25"/>
                      </a:lnTo>
                      <a:lnTo>
                        <a:pt x="1598" y="25"/>
                      </a:lnTo>
                      <a:lnTo>
                        <a:pt x="1598" y="22"/>
                      </a:lnTo>
                      <a:lnTo>
                        <a:pt x="1599" y="22"/>
                      </a:lnTo>
                      <a:lnTo>
                        <a:pt x="1599" y="24"/>
                      </a:lnTo>
                      <a:lnTo>
                        <a:pt x="1599" y="25"/>
                      </a:lnTo>
                      <a:lnTo>
                        <a:pt x="1601" y="25"/>
                      </a:lnTo>
                      <a:lnTo>
                        <a:pt x="1602" y="24"/>
                      </a:lnTo>
                      <a:lnTo>
                        <a:pt x="1603" y="24"/>
                      </a:lnTo>
                      <a:lnTo>
                        <a:pt x="1605" y="24"/>
                      </a:lnTo>
                      <a:lnTo>
                        <a:pt x="1606" y="25"/>
                      </a:lnTo>
                      <a:lnTo>
                        <a:pt x="1607" y="25"/>
                      </a:lnTo>
                      <a:lnTo>
                        <a:pt x="1607" y="25"/>
                      </a:lnTo>
                      <a:lnTo>
                        <a:pt x="1607" y="25"/>
                      </a:lnTo>
                      <a:lnTo>
                        <a:pt x="1607" y="25"/>
                      </a:lnTo>
                      <a:lnTo>
                        <a:pt x="1609" y="25"/>
                      </a:lnTo>
                      <a:lnTo>
                        <a:pt x="1607" y="22"/>
                      </a:lnTo>
                      <a:lnTo>
                        <a:pt x="1609" y="22"/>
                      </a:lnTo>
                      <a:lnTo>
                        <a:pt x="1610" y="20"/>
                      </a:lnTo>
                      <a:lnTo>
                        <a:pt x="1611" y="20"/>
                      </a:lnTo>
                      <a:lnTo>
                        <a:pt x="1611" y="20"/>
                      </a:lnTo>
                      <a:lnTo>
                        <a:pt x="1611" y="20"/>
                      </a:lnTo>
                      <a:lnTo>
                        <a:pt x="1611" y="20"/>
                      </a:lnTo>
                      <a:lnTo>
                        <a:pt x="1613" y="18"/>
                      </a:lnTo>
                      <a:lnTo>
                        <a:pt x="1611" y="18"/>
                      </a:lnTo>
                      <a:lnTo>
                        <a:pt x="1611" y="17"/>
                      </a:lnTo>
                      <a:lnTo>
                        <a:pt x="1609" y="17"/>
                      </a:lnTo>
                      <a:lnTo>
                        <a:pt x="1610" y="16"/>
                      </a:lnTo>
                      <a:lnTo>
                        <a:pt x="1611" y="16"/>
                      </a:lnTo>
                      <a:lnTo>
                        <a:pt x="1611" y="13"/>
                      </a:lnTo>
                      <a:lnTo>
                        <a:pt x="1614" y="13"/>
                      </a:lnTo>
                      <a:lnTo>
                        <a:pt x="1616" y="12"/>
                      </a:lnTo>
                      <a:lnTo>
                        <a:pt x="1616" y="12"/>
                      </a:lnTo>
                      <a:lnTo>
                        <a:pt x="1616" y="13"/>
                      </a:lnTo>
                      <a:lnTo>
                        <a:pt x="1618" y="13"/>
                      </a:lnTo>
                      <a:lnTo>
                        <a:pt x="1620" y="13"/>
                      </a:lnTo>
                      <a:lnTo>
                        <a:pt x="1620" y="10"/>
                      </a:lnTo>
                      <a:close/>
                      <a:moveTo>
                        <a:pt x="1091" y="10"/>
                      </a:moveTo>
                      <a:lnTo>
                        <a:pt x="1093" y="10"/>
                      </a:lnTo>
                      <a:lnTo>
                        <a:pt x="1093" y="10"/>
                      </a:lnTo>
                      <a:lnTo>
                        <a:pt x="1093" y="10"/>
                      </a:lnTo>
                      <a:lnTo>
                        <a:pt x="1094" y="10"/>
                      </a:lnTo>
                      <a:lnTo>
                        <a:pt x="1094" y="13"/>
                      </a:lnTo>
                      <a:lnTo>
                        <a:pt x="1093" y="13"/>
                      </a:lnTo>
                      <a:lnTo>
                        <a:pt x="1091" y="10"/>
                      </a:lnTo>
                      <a:close/>
                      <a:moveTo>
                        <a:pt x="1779" y="9"/>
                      </a:moveTo>
                      <a:lnTo>
                        <a:pt x="1779" y="9"/>
                      </a:lnTo>
                      <a:lnTo>
                        <a:pt x="1780" y="12"/>
                      </a:lnTo>
                      <a:lnTo>
                        <a:pt x="1780" y="12"/>
                      </a:lnTo>
                      <a:lnTo>
                        <a:pt x="1780" y="16"/>
                      </a:lnTo>
                      <a:lnTo>
                        <a:pt x="1776" y="16"/>
                      </a:lnTo>
                      <a:lnTo>
                        <a:pt x="1776" y="14"/>
                      </a:lnTo>
                      <a:lnTo>
                        <a:pt x="1775" y="13"/>
                      </a:lnTo>
                      <a:lnTo>
                        <a:pt x="1774" y="13"/>
                      </a:lnTo>
                      <a:lnTo>
                        <a:pt x="1774" y="10"/>
                      </a:lnTo>
                      <a:lnTo>
                        <a:pt x="1776" y="10"/>
                      </a:lnTo>
                      <a:lnTo>
                        <a:pt x="1779" y="9"/>
                      </a:lnTo>
                      <a:close/>
                      <a:moveTo>
                        <a:pt x="498" y="9"/>
                      </a:moveTo>
                      <a:lnTo>
                        <a:pt x="500" y="9"/>
                      </a:lnTo>
                      <a:lnTo>
                        <a:pt x="500" y="10"/>
                      </a:lnTo>
                      <a:lnTo>
                        <a:pt x="498" y="10"/>
                      </a:lnTo>
                      <a:lnTo>
                        <a:pt x="498" y="9"/>
                      </a:lnTo>
                      <a:close/>
                      <a:moveTo>
                        <a:pt x="254" y="9"/>
                      </a:moveTo>
                      <a:lnTo>
                        <a:pt x="254" y="10"/>
                      </a:lnTo>
                      <a:lnTo>
                        <a:pt x="252" y="12"/>
                      </a:lnTo>
                      <a:lnTo>
                        <a:pt x="252" y="12"/>
                      </a:lnTo>
                      <a:lnTo>
                        <a:pt x="252" y="12"/>
                      </a:lnTo>
                      <a:lnTo>
                        <a:pt x="251" y="13"/>
                      </a:lnTo>
                      <a:lnTo>
                        <a:pt x="251" y="10"/>
                      </a:lnTo>
                      <a:lnTo>
                        <a:pt x="254" y="9"/>
                      </a:lnTo>
                      <a:close/>
                      <a:moveTo>
                        <a:pt x="1868" y="8"/>
                      </a:moveTo>
                      <a:lnTo>
                        <a:pt x="1869" y="8"/>
                      </a:lnTo>
                      <a:lnTo>
                        <a:pt x="1869" y="9"/>
                      </a:lnTo>
                      <a:lnTo>
                        <a:pt x="1868" y="9"/>
                      </a:lnTo>
                      <a:lnTo>
                        <a:pt x="1868" y="8"/>
                      </a:lnTo>
                      <a:close/>
                      <a:moveTo>
                        <a:pt x="1633" y="8"/>
                      </a:moveTo>
                      <a:lnTo>
                        <a:pt x="1635" y="8"/>
                      </a:lnTo>
                      <a:lnTo>
                        <a:pt x="1635" y="10"/>
                      </a:lnTo>
                      <a:lnTo>
                        <a:pt x="1632" y="10"/>
                      </a:lnTo>
                      <a:lnTo>
                        <a:pt x="1633" y="9"/>
                      </a:lnTo>
                      <a:lnTo>
                        <a:pt x="1633" y="8"/>
                      </a:lnTo>
                      <a:close/>
                      <a:moveTo>
                        <a:pt x="1628" y="8"/>
                      </a:moveTo>
                      <a:lnTo>
                        <a:pt x="1628" y="8"/>
                      </a:lnTo>
                      <a:lnTo>
                        <a:pt x="1628" y="8"/>
                      </a:lnTo>
                      <a:lnTo>
                        <a:pt x="1628" y="8"/>
                      </a:lnTo>
                      <a:lnTo>
                        <a:pt x="1628" y="8"/>
                      </a:lnTo>
                      <a:lnTo>
                        <a:pt x="1628" y="8"/>
                      </a:lnTo>
                      <a:close/>
                      <a:moveTo>
                        <a:pt x="246" y="6"/>
                      </a:moveTo>
                      <a:lnTo>
                        <a:pt x="247" y="6"/>
                      </a:lnTo>
                      <a:lnTo>
                        <a:pt x="247" y="6"/>
                      </a:lnTo>
                      <a:lnTo>
                        <a:pt x="247" y="6"/>
                      </a:lnTo>
                      <a:lnTo>
                        <a:pt x="248" y="6"/>
                      </a:lnTo>
                      <a:lnTo>
                        <a:pt x="248" y="6"/>
                      </a:lnTo>
                      <a:lnTo>
                        <a:pt x="248" y="8"/>
                      </a:lnTo>
                      <a:lnTo>
                        <a:pt x="246" y="8"/>
                      </a:lnTo>
                      <a:lnTo>
                        <a:pt x="246" y="6"/>
                      </a:lnTo>
                      <a:lnTo>
                        <a:pt x="246" y="6"/>
                      </a:lnTo>
                      <a:close/>
                      <a:moveTo>
                        <a:pt x="3139" y="5"/>
                      </a:moveTo>
                      <a:lnTo>
                        <a:pt x="3139" y="5"/>
                      </a:lnTo>
                      <a:lnTo>
                        <a:pt x="3139" y="5"/>
                      </a:lnTo>
                      <a:lnTo>
                        <a:pt x="3139" y="6"/>
                      </a:lnTo>
                      <a:lnTo>
                        <a:pt x="3139" y="6"/>
                      </a:lnTo>
                      <a:lnTo>
                        <a:pt x="3139" y="5"/>
                      </a:lnTo>
                      <a:close/>
                      <a:moveTo>
                        <a:pt x="1794" y="0"/>
                      </a:moveTo>
                      <a:lnTo>
                        <a:pt x="1796" y="4"/>
                      </a:lnTo>
                      <a:lnTo>
                        <a:pt x="1796" y="8"/>
                      </a:lnTo>
                      <a:lnTo>
                        <a:pt x="1794" y="8"/>
                      </a:lnTo>
                      <a:lnTo>
                        <a:pt x="1793" y="9"/>
                      </a:lnTo>
                      <a:lnTo>
                        <a:pt x="1796" y="9"/>
                      </a:lnTo>
                      <a:lnTo>
                        <a:pt x="1796" y="10"/>
                      </a:lnTo>
                      <a:lnTo>
                        <a:pt x="1797" y="12"/>
                      </a:lnTo>
                      <a:lnTo>
                        <a:pt x="1794" y="13"/>
                      </a:lnTo>
                      <a:lnTo>
                        <a:pt x="1792" y="14"/>
                      </a:lnTo>
                      <a:lnTo>
                        <a:pt x="1792" y="16"/>
                      </a:lnTo>
                      <a:lnTo>
                        <a:pt x="1792" y="16"/>
                      </a:lnTo>
                      <a:lnTo>
                        <a:pt x="1792" y="17"/>
                      </a:lnTo>
                      <a:lnTo>
                        <a:pt x="1789" y="17"/>
                      </a:lnTo>
                      <a:lnTo>
                        <a:pt x="1789" y="14"/>
                      </a:lnTo>
                      <a:lnTo>
                        <a:pt x="1789" y="14"/>
                      </a:lnTo>
                      <a:lnTo>
                        <a:pt x="1789" y="13"/>
                      </a:lnTo>
                      <a:lnTo>
                        <a:pt x="1788" y="13"/>
                      </a:lnTo>
                      <a:lnTo>
                        <a:pt x="1787" y="14"/>
                      </a:lnTo>
                      <a:lnTo>
                        <a:pt x="1784" y="14"/>
                      </a:lnTo>
                      <a:lnTo>
                        <a:pt x="1784" y="10"/>
                      </a:lnTo>
                      <a:lnTo>
                        <a:pt x="1783" y="10"/>
                      </a:lnTo>
                      <a:lnTo>
                        <a:pt x="1781" y="9"/>
                      </a:lnTo>
                      <a:lnTo>
                        <a:pt x="1781" y="8"/>
                      </a:lnTo>
                      <a:lnTo>
                        <a:pt x="1784" y="8"/>
                      </a:lnTo>
                      <a:lnTo>
                        <a:pt x="1784" y="5"/>
                      </a:lnTo>
                      <a:lnTo>
                        <a:pt x="1788" y="5"/>
                      </a:lnTo>
                      <a:lnTo>
                        <a:pt x="1788" y="8"/>
                      </a:lnTo>
                      <a:lnTo>
                        <a:pt x="1789" y="8"/>
                      </a:lnTo>
                      <a:lnTo>
                        <a:pt x="1791" y="5"/>
                      </a:lnTo>
                      <a:lnTo>
                        <a:pt x="1791" y="5"/>
                      </a:lnTo>
                      <a:lnTo>
                        <a:pt x="1791" y="4"/>
                      </a:lnTo>
                      <a:lnTo>
                        <a:pt x="1791" y="4"/>
                      </a:lnTo>
                      <a:lnTo>
                        <a:pt x="1789" y="4"/>
                      </a:lnTo>
                      <a:lnTo>
                        <a:pt x="1789" y="1"/>
                      </a:lnTo>
                      <a:lnTo>
                        <a:pt x="1791" y="1"/>
                      </a:lnTo>
                      <a:lnTo>
                        <a:pt x="1791" y="1"/>
                      </a:lnTo>
                      <a:lnTo>
                        <a:pt x="1794" y="0"/>
                      </a:lnTo>
                      <a:close/>
                      <a:moveTo>
                        <a:pt x="1030" y="0"/>
                      </a:moveTo>
                      <a:lnTo>
                        <a:pt x="1030" y="3"/>
                      </a:lnTo>
                      <a:lnTo>
                        <a:pt x="1030" y="3"/>
                      </a:lnTo>
                      <a:lnTo>
                        <a:pt x="1030" y="3"/>
                      </a:lnTo>
                      <a:lnTo>
                        <a:pt x="1030" y="4"/>
                      </a:lnTo>
                      <a:lnTo>
                        <a:pt x="1029" y="4"/>
                      </a:lnTo>
                      <a:lnTo>
                        <a:pt x="1029" y="4"/>
                      </a:lnTo>
                      <a:lnTo>
                        <a:pt x="1029" y="4"/>
                      </a:lnTo>
                      <a:lnTo>
                        <a:pt x="1027" y="4"/>
                      </a:lnTo>
                      <a:lnTo>
                        <a:pt x="1027" y="3"/>
                      </a:lnTo>
                      <a:lnTo>
                        <a:pt x="1029" y="3"/>
                      </a:lnTo>
                      <a:lnTo>
                        <a:pt x="1029" y="1"/>
                      </a:lnTo>
                      <a:lnTo>
                        <a:pt x="1029" y="0"/>
                      </a:lnTo>
                      <a:lnTo>
                        <a:pt x="1030" y="0"/>
                      </a:lnTo>
                      <a:close/>
                      <a:moveTo>
                        <a:pt x="3466" y="0"/>
                      </a:moveTo>
                      <a:lnTo>
                        <a:pt x="3466" y="8"/>
                      </a:lnTo>
                      <a:lnTo>
                        <a:pt x="3465" y="8"/>
                      </a:lnTo>
                      <a:lnTo>
                        <a:pt x="3461" y="10"/>
                      </a:lnTo>
                      <a:lnTo>
                        <a:pt x="3460" y="10"/>
                      </a:lnTo>
                      <a:lnTo>
                        <a:pt x="3458" y="10"/>
                      </a:lnTo>
                      <a:lnTo>
                        <a:pt x="3458" y="10"/>
                      </a:lnTo>
                      <a:lnTo>
                        <a:pt x="3456" y="9"/>
                      </a:lnTo>
                      <a:lnTo>
                        <a:pt x="3456" y="12"/>
                      </a:lnTo>
                      <a:lnTo>
                        <a:pt x="3454" y="12"/>
                      </a:lnTo>
                      <a:lnTo>
                        <a:pt x="3452" y="12"/>
                      </a:lnTo>
                      <a:lnTo>
                        <a:pt x="3452" y="12"/>
                      </a:lnTo>
                      <a:lnTo>
                        <a:pt x="3450" y="10"/>
                      </a:lnTo>
                      <a:lnTo>
                        <a:pt x="3448" y="9"/>
                      </a:lnTo>
                      <a:lnTo>
                        <a:pt x="3448" y="12"/>
                      </a:lnTo>
                      <a:lnTo>
                        <a:pt x="3447" y="12"/>
                      </a:lnTo>
                      <a:lnTo>
                        <a:pt x="3447" y="13"/>
                      </a:lnTo>
                      <a:lnTo>
                        <a:pt x="3445" y="14"/>
                      </a:lnTo>
                      <a:lnTo>
                        <a:pt x="3445" y="16"/>
                      </a:lnTo>
                      <a:lnTo>
                        <a:pt x="3445" y="16"/>
                      </a:lnTo>
                      <a:lnTo>
                        <a:pt x="3445" y="17"/>
                      </a:lnTo>
                      <a:lnTo>
                        <a:pt x="3444" y="17"/>
                      </a:lnTo>
                      <a:lnTo>
                        <a:pt x="3444" y="18"/>
                      </a:lnTo>
                      <a:lnTo>
                        <a:pt x="3441" y="18"/>
                      </a:lnTo>
                      <a:lnTo>
                        <a:pt x="3441" y="17"/>
                      </a:lnTo>
                      <a:lnTo>
                        <a:pt x="3441" y="16"/>
                      </a:lnTo>
                      <a:lnTo>
                        <a:pt x="3441" y="14"/>
                      </a:lnTo>
                      <a:lnTo>
                        <a:pt x="3443" y="14"/>
                      </a:lnTo>
                      <a:lnTo>
                        <a:pt x="3443" y="12"/>
                      </a:lnTo>
                      <a:lnTo>
                        <a:pt x="3443" y="12"/>
                      </a:lnTo>
                      <a:lnTo>
                        <a:pt x="3443" y="10"/>
                      </a:lnTo>
                      <a:lnTo>
                        <a:pt x="3444" y="10"/>
                      </a:lnTo>
                      <a:lnTo>
                        <a:pt x="3444" y="10"/>
                      </a:lnTo>
                      <a:lnTo>
                        <a:pt x="3445" y="10"/>
                      </a:lnTo>
                      <a:lnTo>
                        <a:pt x="3445" y="10"/>
                      </a:lnTo>
                      <a:lnTo>
                        <a:pt x="3445" y="9"/>
                      </a:lnTo>
                      <a:lnTo>
                        <a:pt x="3447" y="9"/>
                      </a:lnTo>
                      <a:lnTo>
                        <a:pt x="3447" y="8"/>
                      </a:lnTo>
                      <a:lnTo>
                        <a:pt x="3447" y="8"/>
                      </a:lnTo>
                      <a:lnTo>
                        <a:pt x="3448" y="6"/>
                      </a:lnTo>
                      <a:lnTo>
                        <a:pt x="3448" y="6"/>
                      </a:lnTo>
                      <a:lnTo>
                        <a:pt x="3448" y="6"/>
                      </a:lnTo>
                      <a:lnTo>
                        <a:pt x="3449" y="6"/>
                      </a:lnTo>
                      <a:lnTo>
                        <a:pt x="3449" y="6"/>
                      </a:lnTo>
                      <a:lnTo>
                        <a:pt x="3449" y="5"/>
                      </a:lnTo>
                      <a:lnTo>
                        <a:pt x="3450" y="6"/>
                      </a:lnTo>
                      <a:lnTo>
                        <a:pt x="3452" y="6"/>
                      </a:lnTo>
                      <a:lnTo>
                        <a:pt x="3452" y="6"/>
                      </a:lnTo>
                      <a:lnTo>
                        <a:pt x="3452" y="6"/>
                      </a:lnTo>
                      <a:lnTo>
                        <a:pt x="3453" y="5"/>
                      </a:lnTo>
                      <a:lnTo>
                        <a:pt x="3454" y="5"/>
                      </a:lnTo>
                      <a:lnTo>
                        <a:pt x="3457" y="5"/>
                      </a:lnTo>
                      <a:lnTo>
                        <a:pt x="3457" y="8"/>
                      </a:lnTo>
                      <a:lnTo>
                        <a:pt x="3461" y="6"/>
                      </a:lnTo>
                      <a:lnTo>
                        <a:pt x="3460" y="4"/>
                      </a:lnTo>
                      <a:lnTo>
                        <a:pt x="3461" y="4"/>
                      </a:lnTo>
                      <a:lnTo>
                        <a:pt x="3461" y="1"/>
                      </a:lnTo>
                      <a:lnTo>
                        <a:pt x="3462" y="0"/>
                      </a:lnTo>
                      <a:lnTo>
                        <a:pt x="3465" y="0"/>
                      </a:lnTo>
                      <a:lnTo>
                        <a:pt x="3466"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24">
                  <a:extLst>
                    <a:ext uri="{FF2B5EF4-FFF2-40B4-BE49-F238E27FC236}">
                      <a16:creationId xmlns:a16="http://schemas.microsoft.com/office/drawing/2014/main" xmlns="" id="{99936700-8D18-4B7E-A57C-C25585519497}"/>
                    </a:ext>
                  </a:extLst>
                </p:cNvPr>
                <p:cNvSpPr>
                  <a:spLocks noEditPoints="1"/>
                </p:cNvSpPr>
                <p:nvPr/>
              </p:nvSpPr>
              <p:spPr bwMode="auto">
                <a:xfrm>
                  <a:off x="3446463" y="1683204"/>
                  <a:ext cx="5124450" cy="298450"/>
                </a:xfrm>
                <a:custGeom>
                  <a:avLst/>
                  <a:gdLst>
                    <a:gd name="T0" fmla="*/ 784 w 3228"/>
                    <a:gd name="T1" fmla="*/ 106 h 188"/>
                    <a:gd name="T2" fmla="*/ 1441 w 3228"/>
                    <a:gd name="T3" fmla="*/ 100 h 188"/>
                    <a:gd name="T4" fmla="*/ 829 w 3228"/>
                    <a:gd name="T5" fmla="*/ 103 h 188"/>
                    <a:gd name="T6" fmla="*/ 323 w 3228"/>
                    <a:gd name="T7" fmla="*/ 116 h 188"/>
                    <a:gd name="T8" fmla="*/ 306 w 3228"/>
                    <a:gd name="T9" fmla="*/ 106 h 188"/>
                    <a:gd name="T10" fmla="*/ 573 w 3228"/>
                    <a:gd name="T11" fmla="*/ 98 h 188"/>
                    <a:gd name="T12" fmla="*/ 791 w 3228"/>
                    <a:gd name="T13" fmla="*/ 99 h 188"/>
                    <a:gd name="T14" fmla="*/ 1428 w 3228"/>
                    <a:gd name="T15" fmla="*/ 89 h 188"/>
                    <a:gd name="T16" fmla="*/ 1440 w 3228"/>
                    <a:gd name="T17" fmla="*/ 90 h 188"/>
                    <a:gd name="T18" fmla="*/ 1429 w 3228"/>
                    <a:gd name="T19" fmla="*/ 85 h 188"/>
                    <a:gd name="T20" fmla="*/ 300 w 3228"/>
                    <a:gd name="T21" fmla="*/ 94 h 188"/>
                    <a:gd name="T22" fmla="*/ 301 w 3228"/>
                    <a:gd name="T23" fmla="*/ 104 h 188"/>
                    <a:gd name="T24" fmla="*/ 293 w 3228"/>
                    <a:gd name="T25" fmla="*/ 98 h 188"/>
                    <a:gd name="T26" fmla="*/ 1665 w 3228"/>
                    <a:gd name="T27" fmla="*/ 96 h 188"/>
                    <a:gd name="T28" fmla="*/ 301 w 3228"/>
                    <a:gd name="T29" fmla="*/ 81 h 188"/>
                    <a:gd name="T30" fmla="*/ 132 w 3228"/>
                    <a:gd name="T31" fmla="*/ 85 h 188"/>
                    <a:gd name="T32" fmla="*/ 114 w 3228"/>
                    <a:gd name="T33" fmla="*/ 86 h 188"/>
                    <a:gd name="T34" fmla="*/ 124 w 3228"/>
                    <a:gd name="T35" fmla="*/ 78 h 188"/>
                    <a:gd name="T36" fmla="*/ 585 w 3228"/>
                    <a:gd name="T37" fmla="*/ 83 h 188"/>
                    <a:gd name="T38" fmla="*/ 576 w 3228"/>
                    <a:gd name="T39" fmla="*/ 86 h 188"/>
                    <a:gd name="T40" fmla="*/ 298 w 3228"/>
                    <a:gd name="T41" fmla="*/ 89 h 188"/>
                    <a:gd name="T42" fmla="*/ 1702 w 3228"/>
                    <a:gd name="T43" fmla="*/ 79 h 188"/>
                    <a:gd name="T44" fmla="*/ 1441 w 3228"/>
                    <a:gd name="T45" fmla="*/ 76 h 188"/>
                    <a:gd name="T46" fmla="*/ 1462 w 3228"/>
                    <a:gd name="T47" fmla="*/ 69 h 188"/>
                    <a:gd name="T48" fmla="*/ 1470 w 3228"/>
                    <a:gd name="T49" fmla="*/ 83 h 188"/>
                    <a:gd name="T50" fmla="*/ 1471 w 3228"/>
                    <a:gd name="T51" fmla="*/ 100 h 188"/>
                    <a:gd name="T52" fmla="*/ 1487 w 3228"/>
                    <a:gd name="T53" fmla="*/ 127 h 188"/>
                    <a:gd name="T54" fmla="*/ 1501 w 3228"/>
                    <a:gd name="T55" fmla="*/ 148 h 188"/>
                    <a:gd name="T56" fmla="*/ 1511 w 3228"/>
                    <a:gd name="T57" fmla="*/ 162 h 188"/>
                    <a:gd name="T58" fmla="*/ 1496 w 3228"/>
                    <a:gd name="T59" fmla="*/ 175 h 188"/>
                    <a:gd name="T60" fmla="*/ 1462 w 3228"/>
                    <a:gd name="T61" fmla="*/ 180 h 188"/>
                    <a:gd name="T62" fmla="*/ 1457 w 3228"/>
                    <a:gd name="T63" fmla="*/ 170 h 188"/>
                    <a:gd name="T64" fmla="*/ 1454 w 3228"/>
                    <a:gd name="T65" fmla="*/ 165 h 188"/>
                    <a:gd name="T66" fmla="*/ 1456 w 3228"/>
                    <a:gd name="T67" fmla="*/ 150 h 188"/>
                    <a:gd name="T68" fmla="*/ 1462 w 3228"/>
                    <a:gd name="T69" fmla="*/ 144 h 188"/>
                    <a:gd name="T70" fmla="*/ 1466 w 3228"/>
                    <a:gd name="T71" fmla="*/ 127 h 188"/>
                    <a:gd name="T72" fmla="*/ 1453 w 3228"/>
                    <a:gd name="T73" fmla="*/ 116 h 188"/>
                    <a:gd name="T74" fmla="*/ 1446 w 3228"/>
                    <a:gd name="T75" fmla="*/ 106 h 188"/>
                    <a:gd name="T76" fmla="*/ 1446 w 3228"/>
                    <a:gd name="T77" fmla="*/ 85 h 188"/>
                    <a:gd name="T78" fmla="*/ 1462 w 3228"/>
                    <a:gd name="T79" fmla="*/ 69 h 188"/>
                    <a:gd name="T80" fmla="*/ 133 w 3228"/>
                    <a:gd name="T81" fmla="*/ 72 h 188"/>
                    <a:gd name="T82" fmla="*/ 2955 w 3228"/>
                    <a:gd name="T83" fmla="*/ 70 h 188"/>
                    <a:gd name="T84" fmla="*/ 1696 w 3228"/>
                    <a:gd name="T85" fmla="*/ 65 h 188"/>
                    <a:gd name="T86" fmla="*/ 1545 w 3228"/>
                    <a:gd name="T87" fmla="*/ 59 h 188"/>
                    <a:gd name="T88" fmla="*/ 1545 w 3228"/>
                    <a:gd name="T89" fmla="*/ 55 h 188"/>
                    <a:gd name="T90" fmla="*/ 1110 w 3228"/>
                    <a:gd name="T91" fmla="*/ 53 h 188"/>
                    <a:gd name="T92" fmla="*/ 542 w 3228"/>
                    <a:gd name="T93" fmla="*/ 55 h 188"/>
                    <a:gd name="T94" fmla="*/ 505 w 3228"/>
                    <a:gd name="T95" fmla="*/ 66 h 188"/>
                    <a:gd name="T96" fmla="*/ 3218 w 3228"/>
                    <a:gd name="T97" fmla="*/ 53 h 188"/>
                    <a:gd name="T98" fmla="*/ 3165 w 3228"/>
                    <a:gd name="T99" fmla="*/ 51 h 188"/>
                    <a:gd name="T100" fmla="*/ 1672 w 3228"/>
                    <a:gd name="T101" fmla="*/ 45 h 188"/>
                    <a:gd name="T102" fmla="*/ 1484 w 3228"/>
                    <a:gd name="T103" fmla="*/ 48 h 188"/>
                    <a:gd name="T104" fmla="*/ 13 w 3228"/>
                    <a:gd name="T105" fmla="*/ 48 h 188"/>
                    <a:gd name="T106" fmla="*/ 188 w 3228"/>
                    <a:gd name="T107" fmla="*/ 41 h 188"/>
                    <a:gd name="T108" fmla="*/ 25 w 3228"/>
                    <a:gd name="T109" fmla="*/ 34 h 188"/>
                    <a:gd name="T110" fmla="*/ 1810 w 3228"/>
                    <a:gd name="T111" fmla="*/ 24 h 188"/>
                    <a:gd name="T112" fmla="*/ 517 w 3228"/>
                    <a:gd name="T113" fmla="*/ 0 h 188"/>
                    <a:gd name="T114" fmla="*/ 499 w 3228"/>
                    <a:gd name="T115" fmla="*/ 18 h 188"/>
                    <a:gd name="T116" fmla="*/ 467 w 3228"/>
                    <a:gd name="T117" fmla="*/ 32 h 188"/>
                    <a:gd name="T118" fmla="*/ 454 w 3228"/>
                    <a:gd name="T119" fmla="*/ 24 h 188"/>
                    <a:gd name="T120" fmla="*/ 467 w 3228"/>
                    <a:gd name="T121" fmla="*/ 2 h 188"/>
                    <a:gd name="T122" fmla="*/ 504 w 3228"/>
                    <a:gd name="T123" fmla="*/ 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8" h="188">
                      <a:moveTo>
                        <a:pt x="1444" y="107"/>
                      </a:moveTo>
                      <a:lnTo>
                        <a:pt x="1445" y="107"/>
                      </a:lnTo>
                      <a:lnTo>
                        <a:pt x="1445" y="107"/>
                      </a:lnTo>
                      <a:lnTo>
                        <a:pt x="1445" y="108"/>
                      </a:lnTo>
                      <a:lnTo>
                        <a:pt x="1444" y="108"/>
                      </a:lnTo>
                      <a:lnTo>
                        <a:pt x="1444" y="110"/>
                      </a:lnTo>
                      <a:lnTo>
                        <a:pt x="1444" y="111"/>
                      </a:lnTo>
                      <a:lnTo>
                        <a:pt x="1443" y="111"/>
                      </a:lnTo>
                      <a:lnTo>
                        <a:pt x="1443" y="110"/>
                      </a:lnTo>
                      <a:lnTo>
                        <a:pt x="1443" y="110"/>
                      </a:lnTo>
                      <a:lnTo>
                        <a:pt x="1443" y="110"/>
                      </a:lnTo>
                      <a:lnTo>
                        <a:pt x="1444" y="108"/>
                      </a:lnTo>
                      <a:lnTo>
                        <a:pt x="1444" y="108"/>
                      </a:lnTo>
                      <a:lnTo>
                        <a:pt x="1444" y="107"/>
                      </a:lnTo>
                      <a:close/>
                      <a:moveTo>
                        <a:pt x="1439" y="107"/>
                      </a:moveTo>
                      <a:lnTo>
                        <a:pt x="1439" y="107"/>
                      </a:lnTo>
                      <a:lnTo>
                        <a:pt x="1439" y="107"/>
                      </a:lnTo>
                      <a:lnTo>
                        <a:pt x="1439" y="108"/>
                      </a:lnTo>
                      <a:lnTo>
                        <a:pt x="1439" y="108"/>
                      </a:lnTo>
                      <a:lnTo>
                        <a:pt x="1439" y="107"/>
                      </a:lnTo>
                      <a:close/>
                      <a:moveTo>
                        <a:pt x="787" y="104"/>
                      </a:moveTo>
                      <a:lnTo>
                        <a:pt x="785" y="104"/>
                      </a:lnTo>
                      <a:lnTo>
                        <a:pt x="785" y="106"/>
                      </a:lnTo>
                      <a:lnTo>
                        <a:pt x="784" y="106"/>
                      </a:lnTo>
                      <a:lnTo>
                        <a:pt x="784" y="104"/>
                      </a:lnTo>
                      <a:lnTo>
                        <a:pt x="785" y="104"/>
                      </a:lnTo>
                      <a:lnTo>
                        <a:pt x="787" y="104"/>
                      </a:lnTo>
                      <a:close/>
                      <a:moveTo>
                        <a:pt x="298" y="104"/>
                      </a:moveTo>
                      <a:lnTo>
                        <a:pt x="298" y="104"/>
                      </a:lnTo>
                      <a:lnTo>
                        <a:pt x="298" y="104"/>
                      </a:lnTo>
                      <a:lnTo>
                        <a:pt x="300" y="104"/>
                      </a:lnTo>
                      <a:lnTo>
                        <a:pt x="298" y="104"/>
                      </a:lnTo>
                      <a:lnTo>
                        <a:pt x="298" y="104"/>
                      </a:lnTo>
                      <a:lnTo>
                        <a:pt x="298" y="106"/>
                      </a:lnTo>
                      <a:lnTo>
                        <a:pt x="298" y="104"/>
                      </a:lnTo>
                      <a:close/>
                      <a:moveTo>
                        <a:pt x="314" y="102"/>
                      </a:moveTo>
                      <a:lnTo>
                        <a:pt x="315" y="102"/>
                      </a:lnTo>
                      <a:lnTo>
                        <a:pt x="317" y="104"/>
                      </a:lnTo>
                      <a:lnTo>
                        <a:pt x="317" y="106"/>
                      </a:lnTo>
                      <a:lnTo>
                        <a:pt x="315" y="106"/>
                      </a:lnTo>
                      <a:lnTo>
                        <a:pt x="315" y="104"/>
                      </a:lnTo>
                      <a:lnTo>
                        <a:pt x="314" y="103"/>
                      </a:lnTo>
                      <a:lnTo>
                        <a:pt x="314" y="103"/>
                      </a:lnTo>
                      <a:lnTo>
                        <a:pt x="313" y="102"/>
                      </a:lnTo>
                      <a:lnTo>
                        <a:pt x="314" y="102"/>
                      </a:lnTo>
                      <a:lnTo>
                        <a:pt x="314" y="102"/>
                      </a:lnTo>
                      <a:close/>
                      <a:moveTo>
                        <a:pt x="1440" y="100"/>
                      </a:moveTo>
                      <a:lnTo>
                        <a:pt x="1441" y="100"/>
                      </a:lnTo>
                      <a:lnTo>
                        <a:pt x="1443" y="102"/>
                      </a:lnTo>
                      <a:lnTo>
                        <a:pt x="1444" y="103"/>
                      </a:lnTo>
                      <a:lnTo>
                        <a:pt x="1444" y="104"/>
                      </a:lnTo>
                      <a:lnTo>
                        <a:pt x="1443" y="106"/>
                      </a:lnTo>
                      <a:lnTo>
                        <a:pt x="1441" y="106"/>
                      </a:lnTo>
                      <a:lnTo>
                        <a:pt x="1440" y="106"/>
                      </a:lnTo>
                      <a:lnTo>
                        <a:pt x="1440" y="106"/>
                      </a:lnTo>
                      <a:lnTo>
                        <a:pt x="1440" y="106"/>
                      </a:lnTo>
                      <a:lnTo>
                        <a:pt x="1440" y="106"/>
                      </a:lnTo>
                      <a:lnTo>
                        <a:pt x="1440" y="106"/>
                      </a:lnTo>
                      <a:lnTo>
                        <a:pt x="1439" y="106"/>
                      </a:lnTo>
                      <a:lnTo>
                        <a:pt x="1439" y="104"/>
                      </a:lnTo>
                      <a:lnTo>
                        <a:pt x="1440" y="104"/>
                      </a:lnTo>
                      <a:lnTo>
                        <a:pt x="1440" y="100"/>
                      </a:lnTo>
                      <a:close/>
                      <a:moveTo>
                        <a:pt x="830" y="100"/>
                      </a:moveTo>
                      <a:lnTo>
                        <a:pt x="831" y="100"/>
                      </a:lnTo>
                      <a:lnTo>
                        <a:pt x="832" y="102"/>
                      </a:lnTo>
                      <a:lnTo>
                        <a:pt x="834" y="102"/>
                      </a:lnTo>
                      <a:lnTo>
                        <a:pt x="835" y="103"/>
                      </a:lnTo>
                      <a:lnTo>
                        <a:pt x="835" y="104"/>
                      </a:lnTo>
                      <a:lnTo>
                        <a:pt x="832" y="104"/>
                      </a:lnTo>
                      <a:lnTo>
                        <a:pt x="832" y="104"/>
                      </a:lnTo>
                      <a:lnTo>
                        <a:pt x="831" y="103"/>
                      </a:lnTo>
                      <a:lnTo>
                        <a:pt x="829" y="103"/>
                      </a:lnTo>
                      <a:lnTo>
                        <a:pt x="829" y="102"/>
                      </a:lnTo>
                      <a:lnTo>
                        <a:pt x="830" y="100"/>
                      </a:lnTo>
                      <a:close/>
                      <a:moveTo>
                        <a:pt x="305" y="100"/>
                      </a:moveTo>
                      <a:lnTo>
                        <a:pt x="308" y="102"/>
                      </a:lnTo>
                      <a:lnTo>
                        <a:pt x="310" y="102"/>
                      </a:lnTo>
                      <a:lnTo>
                        <a:pt x="310" y="104"/>
                      </a:lnTo>
                      <a:lnTo>
                        <a:pt x="311" y="104"/>
                      </a:lnTo>
                      <a:lnTo>
                        <a:pt x="311" y="104"/>
                      </a:lnTo>
                      <a:lnTo>
                        <a:pt x="313" y="104"/>
                      </a:lnTo>
                      <a:lnTo>
                        <a:pt x="313" y="104"/>
                      </a:lnTo>
                      <a:lnTo>
                        <a:pt x="313" y="104"/>
                      </a:lnTo>
                      <a:lnTo>
                        <a:pt x="314" y="106"/>
                      </a:lnTo>
                      <a:lnTo>
                        <a:pt x="315" y="107"/>
                      </a:lnTo>
                      <a:lnTo>
                        <a:pt x="315" y="107"/>
                      </a:lnTo>
                      <a:lnTo>
                        <a:pt x="315" y="110"/>
                      </a:lnTo>
                      <a:lnTo>
                        <a:pt x="317" y="110"/>
                      </a:lnTo>
                      <a:lnTo>
                        <a:pt x="318" y="111"/>
                      </a:lnTo>
                      <a:lnTo>
                        <a:pt x="318" y="111"/>
                      </a:lnTo>
                      <a:lnTo>
                        <a:pt x="318" y="112"/>
                      </a:lnTo>
                      <a:lnTo>
                        <a:pt x="318" y="112"/>
                      </a:lnTo>
                      <a:lnTo>
                        <a:pt x="323" y="112"/>
                      </a:lnTo>
                      <a:lnTo>
                        <a:pt x="322" y="117"/>
                      </a:lnTo>
                      <a:lnTo>
                        <a:pt x="323" y="117"/>
                      </a:lnTo>
                      <a:lnTo>
                        <a:pt x="323" y="116"/>
                      </a:lnTo>
                      <a:lnTo>
                        <a:pt x="325" y="116"/>
                      </a:lnTo>
                      <a:lnTo>
                        <a:pt x="323" y="119"/>
                      </a:lnTo>
                      <a:lnTo>
                        <a:pt x="323" y="120"/>
                      </a:lnTo>
                      <a:lnTo>
                        <a:pt x="325" y="123"/>
                      </a:lnTo>
                      <a:lnTo>
                        <a:pt x="321" y="123"/>
                      </a:lnTo>
                      <a:lnTo>
                        <a:pt x="319" y="121"/>
                      </a:lnTo>
                      <a:lnTo>
                        <a:pt x="319" y="120"/>
                      </a:lnTo>
                      <a:lnTo>
                        <a:pt x="319" y="117"/>
                      </a:lnTo>
                      <a:lnTo>
                        <a:pt x="317" y="117"/>
                      </a:lnTo>
                      <a:lnTo>
                        <a:pt x="317" y="116"/>
                      </a:lnTo>
                      <a:lnTo>
                        <a:pt x="317" y="116"/>
                      </a:lnTo>
                      <a:lnTo>
                        <a:pt x="317" y="115"/>
                      </a:lnTo>
                      <a:lnTo>
                        <a:pt x="317" y="115"/>
                      </a:lnTo>
                      <a:lnTo>
                        <a:pt x="317" y="115"/>
                      </a:lnTo>
                      <a:lnTo>
                        <a:pt x="314" y="115"/>
                      </a:lnTo>
                      <a:lnTo>
                        <a:pt x="314" y="113"/>
                      </a:lnTo>
                      <a:lnTo>
                        <a:pt x="311" y="113"/>
                      </a:lnTo>
                      <a:lnTo>
                        <a:pt x="311" y="111"/>
                      </a:lnTo>
                      <a:lnTo>
                        <a:pt x="311" y="108"/>
                      </a:lnTo>
                      <a:lnTo>
                        <a:pt x="309" y="110"/>
                      </a:lnTo>
                      <a:lnTo>
                        <a:pt x="309" y="107"/>
                      </a:lnTo>
                      <a:lnTo>
                        <a:pt x="308" y="106"/>
                      </a:lnTo>
                      <a:lnTo>
                        <a:pt x="308" y="106"/>
                      </a:lnTo>
                      <a:lnTo>
                        <a:pt x="306" y="106"/>
                      </a:lnTo>
                      <a:lnTo>
                        <a:pt x="304" y="106"/>
                      </a:lnTo>
                      <a:lnTo>
                        <a:pt x="305" y="100"/>
                      </a:lnTo>
                      <a:close/>
                      <a:moveTo>
                        <a:pt x="311" y="100"/>
                      </a:moveTo>
                      <a:lnTo>
                        <a:pt x="313" y="100"/>
                      </a:lnTo>
                      <a:lnTo>
                        <a:pt x="313" y="100"/>
                      </a:lnTo>
                      <a:lnTo>
                        <a:pt x="313" y="102"/>
                      </a:lnTo>
                      <a:lnTo>
                        <a:pt x="311" y="102"/>
                      </a:lnTo>
                      <a:lnTo>
                        <a:pt x="311" y="100"/>
                      </a:lnTo>
                      <a:lnTo>
                        <a:pt x="311" y="100"/>
                      </a:lnTo>
                      <a:close/>
                      <a:moveTo>
                        <a:pt x="785" y="99"/>
                      </a:moveTo>
                      <a:lnTo>
                        <a:pt x="784" y="100"/>
                      </a:lnTo>
                      <a:lnTo>
                        <a:pt x="784" y="100"/>
                      </a:lnTo>
                      <a:lnTo>
                        <a:pt x="783" y="102"/>
                      </a:lnTo>
                      <a:lnTo>
                        <a:pt x="783" y="100"/>
                      </a:lnTo>
                      <a:lnTo>
                        <a:pt x="784" y="99"/>
                      </a:lnTo>
                      <a:lnTo>
                        <a:pt x="785" y="99"/>
                      </a:lnTo>
                      <a:close/>
                      <a:moveTo>
                        <a:pt x="315" y="99"/>
                      </a:moveTo>
                      <a:lnTo>
                        <a:pt x="317" y="99"/>
                      </a:lnTo>
                      <a:lnTo>
                        <a:pt x="317" y="102"/>
                      </a:lnTo>
                      <a:lnTo>
                        <a:pt x="315" y="100"/>
                      </a:lnTo>
                      <a:lnTo>
                        <a:pt x="315" y="100"/>
                      </a:lnTo>
                      <a:lnTo>
                        <a:pt x="315" y="99"/>
                      </a:lnTo>
                      <a:close/>
                      <a:moveTo>
                        <a:pt x="572" y="98"/>
                      </a:moveTo>
                      <a:lnTo>
                        <a:pt x="573" y="98"/>
                      </a:lnTo>
                      <a:lnTo>
                        <a:pt x="575" y="98"/>
                      </a:lnTo>
                      <a:lnTo>
                        <a:pt x="575" y="99"/>
                      </a:lnTo>
                      <a:lnTo>
                        <a:pt x="573" y="100"/>
                      </a:lnTo>
                      <a:lnTo>
                        <a:pt x="573" y="100"/>
                      </a:lnTo>
                      <a:lnTo>
                        <a:pt x="572" y="100"/>
                      </a:lnTo>
                      <a:lnTo>
                        <a:pt x="572" y="99"/>
                      </a:lnTo>
                      <a:lnTo>
                        <a:pt x="572" y="99"/>
                      </a:lnTo>
                      <a:lnTo>
                        <a:pt x="572" y="98"/>
                      </a:lnTo>
                      <a:close/>
                      <a:moveTo>
                        <a:pt x="1577" y="95"/>
                      </a:moveTo>
                      <a:lnTo>
                        <a:pt x="1577" y="96"/>
                      </a:lnTo>
                      <a:lnTo>
                        <a:pt x="1579" y="96"/>
                      </a:lnTo>
                      <a:lnTo>
                        <a:pt x="1579" y="96"/>
                      </a:lnTo>
                      <a:lnTo>
                        <a:pt x="1579" y="98"/>
                      </a:lnTo>
                      <a:lnTo>
                        <a:pt x="1577" y="98"/>
                      </a:lnTo>
                      <a:lnTo>
                        <a:pt x="1576" y="98"/>
                      </a:lnTo>
                      <a:lnTo>
                        <a:pt x="1575" y="99"/>
                      </a:lnTo>
                      <a:lnTo>
                        <a:pt x="1575" y="98"/>
                      </a:lnTo>
                      <a:lnTo>
                        <a:pt x="1576" y="98"/>
                      </a:lnTo>
                      <a:lnTo>
                        <a:pt x="1576" y="96"/>
                      </a:lnTo>
                      <a:lnTo>
                        <a:pt x="1577" y="95"/>
                      </a:lnTo>
                      <a:close/>
                      <a:moveTo>
                        <a:pt x="788" y="95"/>
                      </a:moveTo>
                      <a:lnTo>
                        <a:pt x="791" y="96"/>
                      </a:lnTo>
                      <a:lnTo>
                        <a:pt x="791" y="96"/>
                      </a:lnTo>
                      <a:lnTo>
                        <a:pt x="791" y="99"/>
                      </a:lnTo>
                      <a:lnTo>
                        <a:pt x="791" y="100"/>
                      </a:lnTo>
                      <a:lnTo>
                        <a:pt x="791" y="102"/>
                      </a:lnTo>
                      <a:lnTo>
                        <a:pt x="789" y="102"/>
                      </a:lnTo>
                      <a:lnTo>
                        <a:pt x="789" y="103"/>
                      </a:lnTo>
                      <a:lnTo>
                        <a:pt x="789" y="106"/>
                      </a:lnTo>
                      <a:lnTo>
                        <a:pt x="787" y="106"/>
                      </a:lnTo>
                      <a:lnTo>
                        <a:pt x="787" y="104"/>
                      </a:lnTo>
                      <a:lnTo>
                        <a:pt x="788" y="103"/>
                      </a:lnTo>
                      <a:lnTo>
                        <a:pt x="788" y="100"/>
                      </a:lnTo>
                      <a:lnTo>
                        <a:pt x="788" y="98"/>
                      </a:lnTo>
                      <a:lnTo>
                        <a:pt x="788" y="95"/>
                      </a:lnTo>
                      <a:close/>
                      <a:moveTo>
                        <a:pt x="787" y="95"/>
                      </a:moveTo>
                      <a:lnTo>
                        <a:pt x="787" y="95"/>
                      </a:lnTo>
                      <a:lnTo>
                        <a:pt x="785" y="96"/>
                      </a:lnTo>
                      <a:lnTo>
                        <a:pt x="785" y="98"/>
                      </a:lnTo>
                      <a:lnTo>
                        <a:pt x="783" y="98"/>
                      </a:lnTo>
                      <a:lnTo>
                        <a:pt x="783" y="95"/>
                      </a:lnTo>
                      <a:lnTo>
                        <a:pt x="787" y="95"/>
                      </a:lnTo>
                      <a:close/>
                      <a:moveTo>
                        <a:pt x="311" y="95"/>
                      </a:moveTo>
                      <a:lnTo>
                        <a:pt x="311" y="98"/>
                      </a:lnTo>
                      <a:lnTo>
                        <a:pt x="310" y="99"/>
                      </a:lnTo>
                      <a:lnTo>
                        <a:pt x="309" y="95"/>
                      </a:lnTo>
                      <a:lnTo>
                        <a:pt x="311" y="95"/>
                      </a:lnTo>
                      <a:close/>
                      <a:moveTo>
                        <a:pt x="1428" y="89"/>
                      </a:moveTo>
                      <a:lnTo>
                        <a:pt x="1431" y="89"/>
                      </a:lnTo>
                      <a:lnTo>
                        <a:pt x="1431" y="90"/>
                      </a:lnTo>
                      <a:lnTo>
                        <a:pt x="1429" y="91"/>
                      </a:lnTo>
                      <a:lnTo>
                        <a:pt x="1429" y="91"/>
                      </a:lnTo>
                      <a:lnTo>
                        <a:pt x="1428" y="91"/>
                      </a:lnTo>
                      <a:lnTo>
                        <a:pt x="1428" y="89"/>
                      </a:lnTo>
                      <a:close/>
                      <a:moveTo>
                        <a:pt x="127" y="89"/>
                      </a:moveTo>
                      <a:lnTo>
                        <a:pt x="128" y="89"/>
                      </a:lnTo>
                      <a:lnTo>
                        <a:pt x="128" y="90"/>
                      </a:lnTo>
                      <a:lnTo>
                        <a:pt x="126" y="90"/>
                      </a:lnTo>
                      <a:lnTo>
                        <a:pt x="127" y="89"/>
                      </a:lnTo>
                      <a:close/>
                      <a:moveTo>
                        <a:pt x="284" y="87"/>
                      </a:moveTo>
                      <a:lnTo>
                        <a:pt x="284" y="87"/>
                      </a:lnTo>
                      <a:lnTo>
                        <a:pt x="284" y="90"/>
                      </a:lnTo>
                      <a:lnTo>
                        <a:pt x="283" y="90"/>
                      </a:lnTo>
                      <a:lnTo>
                        <a:pt x="283" y="90"/>
                      </a:lnTo>
                      <a:lnTo>
                        <a:pt x="283" y="89"/>
                      </a:lnTo>
                      <a:lnTo>
                        <a:pt x="283" y="89"/>
                      </a:lnTo>
                      <a:lnTo>
                        <a:pt x="283" y="87"/>
                      </a:lnTo>
                      <a:lnTo>
                        <a:pt x="284" y="87"/>
                      </a:lnTo>
                      <a:close/>
                      <a:moveTo>
                        <a:pt x="1440" y="85"/>
                      </a:moveTo>
                      <a:lnTo>
                        <a:pt x="1441" y="85"/>
                      </a:lnTo>
                      <a:lnTo>
                        <a:pt x="1440" y="90"/>
                      </a:lnTo>
                      <a:lnTo>
                        <a:pt x="1440" y="90"/>
                      </a:lnTo>
                      <a:lnTo>
                        <a:pt x="1440" y="90"/>
                      </a:lnTo>
                      <a:lnTo>
                        <a:pt x="1440" y="90"/>
                      </a:lnTo>
                      <a:lnTo>
                        <a:pt x="1441" y="93"/>
                      </a:lnTo>
                      <a:lnTo>
                        <a:pt x="1444" y="94"/>
                      </a:lnTo>
                      <a:lnTo>
                        <a:pt x="1443" y="98"/>
                      </a:lnTo>
                      <a:lnTo>
                        <a:pt x="1441" y="98"/>
                      </a:lnTo>
                      <a:lnTo>
                        <a:pt x="1441" y="95"/>
                      </a:lnTo>
                      <a:lnTo>
                        <a:pt x="1440" y="95"/>
                      </a:lnTo>
                      <a:lnTo>
                        <a:pt x="1440" y="93"/>
                      </a:lnTo>
                      <a:lnTo>
                        <a:pt x="1439" y="91"/>
                      </a:lnTo>
                      <a:lnTo>
                        <a:pt x="1439" y="90"/>
                      </a:lnTo>
                      <a:lnTo>
                        <a:pt x="1437" y="87"/>
                      </a:lnTo>
                      <a:lnTo>
                        <a:pt x="1439" y="87"/>
                      </a:lnTo>
                      <a:lnTo>
                        <a:pt x="1439" y="86"/>
                      </a:lnTo>
                      <a:lnTo>
                        <a:pt x="1440" y="87"/>
                      </a:lnTo>
                      <a:lnTo>
                        <a:pt x="1440" y="86"/>
                      </a:lnTo>
                      <a:lnTo>
                        <a:pt x="1440" y="86"/>
                      </a:lnTo>
                      <a:lnTo>
                        <a:pt x="1440" y="85"/>
                      </a:lnTo>
                      <a:close/>
                      <a:moveTo>
                        <a:pt x="1429" y="85"/>
                      </a:moveTo>
                      <a:lnTo>
                        <a:pt x="1433" y="85"/>
                      </a:lnTo>
                      <a:lnTo>
                        <a:pt x="1433" y="86"/>
                      </a:lnTo>
                      <a:lnTo>
                        <a:pt x="1429" y="86"/>
                      </a:lnTo>
                      <a:lnTo>
                        <a:pt x="1429" y="86"/>
                      </a:lnTo>
                      <a:lnTo>
                        <a:pt x="1429" y="85"/>
                      </a:lnTo>
                      <a:lnTo>
                        <a:pt x="1429" y="85"/>
                      </a:lnTo>
                      <a:lnTo>
                        <a:pt x="1429" y="85"/>
                      </a:lnTo>
                      <a:close/>
                      <a:moveTo>
                        <a:pt x="287" y="85"/>
                      </a:moveTo>
                      <a:lnTo>
                        <a:pt x="288" y="85"/>
                      </a:lnTo>
                      <a:lnTo>
                        <a:pt x="288" y="85"/>
                      </a:lnTo>
                      <a:lnTo>
                        <a:pt x="288" y="85"/>
                      </a:lnTo>
                      <a:lnTo>
                        <a:pt x="291" y="86"/>
                      </a:lnTo>
                      <a:lnTo>
                        <a:pt x="291" y="86"/>
                      </a:lnTo>
                      <a:lnTo>
                        <a:pt x="292" y="87"/>
                      </a:lnTo>
                      <a:lnTo>
                        <a:pt x="293" y="87"/>
                      </a:lnTo>
                      <a:lnTo>
                        <a:pt x="294" y="90"/>
                      </a:lnTo>
                      <a:lnTo>
                        <a:pt x="294" y="91"/>
                      </a:lnTo>
                      <a:lnTo>
                        <a:pt x="296" y="94"/>
                      </a:lnTo>
                      <a:lnTo>
                        <a:pt x="296" y="94"/>
                      </a:lnTo>
                      <a:lnTo>
                        <a:pt x="297" y="95"/>
                      </a:lnTo>
                      <a:lnTo>
                        <a:pt x="298" y="94"/>
                      </a:lnTo>
                      <a:lnTo>
                        <a:pt x="300" y="95"/>
                      </a:lnTo>
                      <a:lnTo>
                        <a:pt x="300" y="95"/>
                      </a:lnTo>
                      <a:lnTo>
                        <a:pt x="300" y="96"/>
                      </a:lnTo>
                      <a:lnTo>
                        <a:pt x="302" y="98"/>
                      </a:lnTo>
                      <a:lnTo>
                        <a:pt x="302" y="95"/>
                      </a:lnTo>
                      <a:lnTo>
                        <a:pt x="301" y="95"/>
                      </a:lnTo>
                      <a:lnTo>
                        <a:pt x="300" y="94"/>
                      </a:lnTo>
                      <a:lnTo>
                        <a:pt x="300" y="94"/>
                      </a:lnTo>
                      <a:lnTo>
                        <a:pt x="301" y="93"/>
                      </a:lnTo>
                      <a:lnTo>
                        <a:pt x="301" y="91"/>
                      </a:lnTo>
                      <a:lnTo>
                        <a:pt x="300" y="91"/>
                      </a:lnTo>
                      <a:lnTo>
                        <a:pt x="300" y="90"/>
                      </a:lnTo>
                      <a:lnTo>
                        <a:pt x="304" y="90"/>
                      </a:lnTo>
                      <a:lnTo>
                        <a:pt x="304" y="91"/>
                      </a:lnTo>
                      <a:lnTo>
                        <a:pt x="306" y="91"/>
                      </a:lnTo>
                      <a:lnTo>
                        <a:pt x="308" y="94"/>
                      </a:lnTo>
                      <a:lnTo>
                        <a:pt x="308" y="96"/>
                      </a:lnTo>
                      <a:lnTo>
                        <a:pt x="305" y="96"/>
                      </a:lnTo>
                      <a:lnTo>
                        <a:pt x="305" y="96"/>
                      </a:lnTo>
                      <a:lnTo>
                        <a:pt x="306" y="98"/>
                      </a:lnTo>
                      <a:lnTo>
                        <a:pt x="306" y="99"/>
                      </a:lnTo>
                      <a:lnTo>
                        <a:pt x="306" y="99"/>
                      </a:lnTo>
                      <a:lnTo>
                        <a:pt x="306" y="99"/>
                      </a:lnTo>
                      <a:lnTo>
                        <a:pt x="304" y="99"/>
                      </a:lnTo>
                      <a:lnTo>
                        <a:pt x="304" y="98"/>
                      </a:lnTo>
                      <a:lnTo>
                        <a:pt x="302" y="98"/>
                      </a:lnTo>
                      <a:lnTo>
                        <a:pt x="302" y="99"/>
                      </a:lnTo>
                      <a:lnTo>
                        <a:pt x="302" y="99"/>
                      </a:lnTo>
                      <a:lnTo>
                        <a:pt x="302" y="103"/>
                      </a:lnTo>
                      <a:lnTo>
                        <a:pt x="301" y="103"/>
                      </a:lnTo>
                      <a:lnTo>
                        <a:pt x="301" y="104"/>
                      </a:lnTo>
                      <a:lnTo>
                        <a:pt x="301" y="104"/>
                      </a:lnTo>
                      <a:lnTo>
                        <a:pt x="301" y="103"/>
                      </a:lnTo>
                      <a:lnTo>
                        <a:pt x="300" y="103"/>
                      </a:lnTo>
                      <a:lnTo>
                        <a:pt x="300" y="102"/>
                      </a:lnTo>
                      <a:lnTo>
                        <a:pt x="300" y="100"/>
                      </a:lnTo>
                      <a:lnTo>
                        <a:pt x="300" y="100"/>
                      </a:lnTo>
                      <a:lnTo>
                        <a:pt x="301" y="99"/>
                      </a:lnTo>
                      <a:lnTo>
                        <a:pt x="298" y="99"/>
                      </a:lnTo>
                      <a:lnTo>
                        <a:pt x="297" y="96"/>
                      </a:lnTo>
                      <a:lnTo>
                        <a:pt x="297" y="96"/>
                      </a:lnTo>
                      <a:lnTo>
                        <a:pt x="297" y="96"/>
                      </a:lnTo>
                      <a:lnTo>
                        <a:pt x="297" y="98"/>
                      </a:lnTo>
                      <a:lnTo>
                        <a:pt x="296" y="98"/>
                      </a:lnTo>
                      <a:lnTo>
                        <a:pt x="296" y="98"/>
                      </a:lnTo>
                      <a:lnTo>
                        <a:pt x="296" y="99"/>
                      </a:lnTo>
                      <a:lnTo>
                        <a:pt x="297" y="99"/>
                      </a:lnTo>
                      <a:lnTo>
                        <a:pt x="297" y="99"/>
                      </a:lnTo>
                      <a:lnTo>
                        <a:pt x="296" y="99"/>
                      </a:lnTo>
                      <a:lnTo>
                        <a:pt x="296" y="99"/>
                      </a:lnTo>
                      <a:lnTo>
                        <a:pt x="296" y="99"/>
                      </a:lnTo>
                      <a:lnTo>
                        <a:pt x="296" y="99"/>
                      </a:lnTo>
                      <a:lnTo>
                        <a:pt x="294" y="100"/>
                      </a:lnTo>
                      <a:lnTo>
                        <a:pt x="294" y="99"/>
                      </a:lnTo>
                      <a:lnTo>
                        <a:pt x="293" y="98"/>
                      </a:lnTo>
                      <a:lnTo>
                        <a:pt x="293" y="98"/>
                      </a:lnTo>
                      <a:lnTo>
                        <a:pt x="292" y="98"/>
                      </a:lnTo>
                      <a:lnTo>
                        <a:pt x="292" y="95"/>
                      </a:lnTo>
                      <a:lnTo>
                        <a:pt x="291" y="95"/>
                      </a:lnTo>
                      <a:lnTo>
                        <a:pt x="289" y="94"/>
                      </a:lnTo>
                      <a:lnTo>
                        <a:pt x="289" y="94"/>
                      </a:lnTo>
                      <a:lnTo>
                        <a:pt x="289" y="93"/>
                      </a:lnTo>
                      <a:lnTo>
                        <a:pt x="288" y="93"/>
                      </a:lnTo>
                      <a:lnTo>
                        <a:pt x="288" y="90"/>
                      </a:lnTo>
                      <a:lnTo>
                        <a:pt x="287" y="90"/>
                      </a:lnTo>
                      <a:lnTo>
                        <a:pt x="287" y="87"/>
                      </a:lnTo>
                      <a:lnTo>
                        <a:pt x="287" y="85"/>
                      </a:lnTo>
                      <a:lnTo>
                        <a:pt x="287" y="85"/>
                      </a:lnTo>
                      <a:lnTo>
                        <a:pt x="287" y="85"/>
                      </a:lnTo>
                      <a:close/>
                      <a:moveTo>
                        <a:pt x="1668" y="83"/>
                      </a:moveTo>
                      <a:lnTo>
                        <a:pt x="1670" y="83"/>
                      </a:lnTo>
                      <a:lnTo>
                        <a:pt x="1670" y="85"/>
                      </a:lnTo>
                      <a:lnTo>
                        <a:pt x="1668" y="86"/>
                      </a:lnTo>
                      <a:lnTo>
                        <a:pt x="1668" y="87"/>
                      </a:lnTo>
                      <a:lnTo>
                        <a:pt x="1668" y="89"/>
                      </a:lnTo>
                      <a:lnTo>
                        <a:pt x="1666" y="91"/>
                      </a:lnTo>
                      <a:lnTo>
                        <a:pt x="1666" y="91"/>
                      </a:lnTo>
                      <a:lnTo>
                        <a:pt x="1666" y="94"/>
                      </a:lnTo>
                      <a:lnTo>
                        <a:pt x="1665" y="95"/>
                      </a:lnTo>
                      <a:lnTo>
                        <a:pt x="1665" y="96"/>
                      </a:lnTo>
                      <a:lnTo>
                        <a:pt x="1664" y="98"/>
                      </a:lnTo>
                      <a:lnTo>
                        <a:pt x="1662" y="99"/>
                      </a:lnTo>
                      <a:lnTo>
                        <a:pt x="1662" y="99"/>
                      </a:lnTo>
                      <a:lnTo>
                        <a:pt x="1662" y="99"/>
                      </a:lnTo>
                      <a:lnTo>
                        <a:pt x="1661" y="98"/>
                      </a:lnTo>
                      <a:lnTo>
                        <a:pt x="1660" y="96"/>
                      </a:lnTo>
                      <a:lnTo>
                        <a:pt x="1660" y="94"/>
                      </a:lnTo>
                      <a:lnTo>
                        <a:pt x="1659" y="91"/>
                      </a:lnTo>
                      <a:lnTo>
                        <a:pt x="1660" y="91"/>
                      </a:lnTo>
                      <a:lnTo>
                        <a:pt x="1664" y="86"/>
                      </a:lnTo>
                      <a:lnTo>
                        <a:pt x="1664" y="86"/>
                      </a:lnTo>
                      <a:lnTo>
                        <a:pt x="1665" y="86"/>
                      </a:lnTo>
                      <a:lnTo>
                        <a:pt x="1665" y="86"/>
                      </a:lnTo>
                      <a:lnTo>
                        <a:pt x="1666" y="86"/>
                      </a:lnTo>
                      <a:lnTo>
                        <a:pt x="1668" y="86"/>
                      </a:lnTo>
                      <a:lnTo>
                        <a:pt x="1668" y="86"/>
                      </a:lnTo>
                      <a:lnTo>
                        <a:pt x="1668" y="83"/>
                      </a:lnTo>
                      <a:close/>
                      <a:moveTo>
                        <a:pt x="1694" y="82"/>
                      </a:moveTo>
                      <a:lnTo>
                        <a:pt x="1695" y="82"/>
                      </a:lnTo>
                      <a:lnTo>
                        <a:pt x="1695" y="83"/>
                      </a:lnTo>
                      <a:lnTo>
                        <a:pt x="1694" y="83"/>
                      </a:lnTo>
                      <a:lnTo>
                        <a:pt x="1694" y="82"/>
                      </a:lnTo>
                      <a:close/>
                      <a:moveTo>
                        <a:pt x="301" y="81"/>
                      </a:moveTo>
                      <a:lnTo>
                        <a:pt x="301" y="81"/>
                      </a:lnTo>
                      <a:lnTo>
                        <a:pt x="301" y="81"/>
                      </a:lnTo>
                      <a:lnTo>
                        <a:pt x="301" y="82"/>
                      </a:lnTo>
                      <a:lnTo>
                        <a:pt x="301" y="82"/>
                      </a:lnTo>
                      <a:lnTo>
                        <a:pt x="301" y="81"/>
                      </a:lnTo>
                      <a:close/>
                      <a:moveTo>
                        <a:pt x="127" y="77"/>
                      </a:moveTo>
                      <a:lnTo>
                        <a:pt x="130" y="77"/>
                      </a:lnTo>
                      <a:lnTo>
                        <a:pt x="130" y="79"/>
                      </a:lnTo>
                      <a:lnTo>
                        <a:pt x="133" y="78"/>
                      </a:lnTo>
                      <a:lnTo>
                        <a:pt x="133" y="79"/>
                      </a:lnTo>
                      <a:lnTo>
                        <a:pt x="133" y="79"/>
                      </a:lnTo>
                      <a:lnTo>
                        <a:pt x="133" y="81"/>
                      </a:lnTo>
                      <a:lnTo>
                        <a:pt x="133" y="82"/>
                      </a:lnTo>
                      <a:lnTo>
                        <a:pt x="133" y="82"/>
                      </a:lnTo>
                      <a:lnTo>
                        <a:pt x="135" y="82"/>
                      </a:lnTo>
                      <a:lnTo>
                        <a:pt x="136" y="83"/>
                      </a:lnTo>
                      <a:lnTo>
                        <a:pt x="136" y="83"/>
                      </a:lnTo>
                      <a:lnTo>
                        <a:pt x="136" y="83"/>
                      </a:lnTo>
                      <a:lnTo>
                        <a:pt x="136" y="85"/>
                      </a:lnTo>
                      <a:lnTo>
                        <a:pt x="135" y="83"/>
                      </a:lnTo>
                      <a:lnTo>
                        <a:pt x="133" y="83"/>
                      </a:lnTo>
                      <a:lnTo>
                        <a:pt x="133" y="83"/>
                      </a:lnTo>
                      <a:lnTo>
                        <a:pt x="132" y="83"/>
                      </a:lnTo>
                      <a:lnTo>
                        <a:pt x="132" y="85"/>
                      </a:lnTo>
                      <a:lnTo>
                        <a:pt x="132" y="85"/>
                      </a:lnTo>
                      <a:lnTo>
                        <a:pt x="132" y="83"/>
                      </a:lnTo>
                      <a:lnTo>
                        <a:pt x="130" y="83"/>
                      </a:lnTo>
                      <a:lnTo>
                        <a:pt x="130" y="85"/>
                      </a:lnTo>
                      <a:lnTo>
                        <a:pt x="132" y="85"/>
                      </a:lnTo>
                      <a:lnTo>
                        <a:pt x="132" y="86"/>
                      </a:lnTo>
                      <a:lnTo>
                        <a:pt x="130" y="86"/>
                      </a:lnTo>
                      <a:lnTo>
                        <a:pt x="127" y="87"/>
                      </a:lnTo>
                      <a:lnTo>
                        <a:pt x="124" y="89"/>
                      </a:lnTo>
                      <a:lnTo>
                        <a:pt x="124" y="90"/>
                      </a:lnTo>
                      <a:lnTo>
                        <a:pt x="123" y="90"/>
                      </a:lnTo>
                      <a:lnTo>
                        <a:pt x="123" y="91"/>
                      </a:lnTo>
                      <a:lnTo>
                        <a:pt x="122" y="91"/>
                      </a:lnTo>
                      <a:lnTo>
                        <a:pt x="122" y="89"/>
                      </a:lnTo>
                      <a:lnTo>
                        <a:pt x="119" y="89"/>
                      </a:lnTo>
                      <a:lnTo>
                        <a:pt x="119" y="89"/>
                      </a:lnTo>
                      <a:lnTo>
                        <a:pt x="118" y="87"/>
                      </a:lnTo>
                      <a:lnTo>
                        <a:pt x="118" y="89"/>
                      </a:lnTo>
                      <a:lnTo>
                        <a:pt x="116" y="89"/>
                      </a:lnTo>
                      <a:lnTo>
                        <a:pt x="116" y="89"/>
                      </a:lnTo>
                      <a:lnTo>
                        <a:pt x="114" y="90"/>
                      </a:lnTo>
                      <a:lnTo>
                        <a:pt x="114" y="89"/>
                      </a:lnTo>
                      <a:lnTo>
                        <a:pt x="114" y="89"/>
                      </a:lnTo>
                      <a:lnTo>
                        <a:pt x="114" y="87"/>
                      </a:lnTo>
                      <a:lnTo>
                        <a:pt x="114" y="86"/>
                      </a:lnTo>
                      <a:lnTo>
                        <a:pt x="114" y="85"/>
                      </a:lnTo>
                      <a:lnTo>
                        <a:pt x="112" y="85"/>
                      </a:lnTo>
                      <a:lnTo>
                        <a:pt x="112" y="83"/>
                      </a:lnTo>
                      <a:lnTo>
                        <a:pt x="114" y="82"/>
                      </a:lnTo>
                      <a:lnTo>
                        <a:pt x="114" y="82"/>
                      </a:lnTo>
                      <a:lnTo>
                        <a:pt x="115" y="82"/>
                      </a:lnTo>
                      <a:lnTo>
                        <a:pt x="116" y="82"/>
                      </a:lnTo>
                      <a:lnTo>
                        <a:pt x="118" y="82"/>
                      </a:lnTo>
                      <a:lnTo>
                        <a:pt x="118" y="82"/>
                      </a:lnTo>
                      <a:lnTo>
                        <a:pt x="119" y="83"/>
                      </a:lnTo>
                      <a:lnTo>
                        <a:pt x="119" y="82"/>
                      </a:lnTo>
                      <a:lnTo>
                        <a:pt x="120" y="81"/>
                      </a:lnTo>
                      <a:lnTo>
                        <a:pt x="120" y="81"/>
                      </a:lnTo>
                      <a:lnTo>
                        <a:pt x="120" y="81"/>
                      </a:lnTo>
                      <a:lnTo>
                        <a:pt x="119" y="79"/>
                      </a:lnTo>
                      <a:lnTo>
                        <a:pt x="119" y="79"/>
                      </a:lnTo>
                      <a:lnTo>
                        <a:pt x="119" y="79"/>
                      </a:lnTo>
                      <a:lnTo>
                        <a:pt x="119" y="77"/>
                      </a:lnTo>
                      <a:lnTo>
                        <a:pt x="120" y="77"/>
                      </a:lnTo>
                      <a:lnTo>
                        <a:pt x="122" y="78"/>
                      </a:lnTo>
                      <a:lnTo>
                        <a:pt x="122" y="79"/>
                      </a:lnTo>
                      <a:lnTo>
                        <a:pt x="123" y="79"/>
                      </a:lnTo>
                      <a:lnTo>
                        <a:pt x="123" y="78"/>
                      </a:lnTo>
                      <a:lnTo>
                        <a:pt x="124" y="78"/>
                      </a:lnTo>
                      <a:lnTo>
                        <a:pt x="124" y="78"/>
                      </a:lnTo>
                      <a:lnTo>
                        <a:pt x="126" y="79"/>
                      </a:lnTo>
                      <a:lnTo>
                        <a:pt x="126" y="79"/>
                      </a:lnTo>
                      <a:lnTo>
                        <a:pt x="126" y="78"/>
                      </a:lnTo>
                      <a:lnTo>
                        <a:pt x="127" y="78"/>
                      </a:lnTo>
                      <a:lnTo>
                        <a:pt x="127" y="77"/>
                      </a:lnTo>
                      <a:close/>
                      <a:moveTo>
                        <a:pt x="276" y="76"/>
                      </a:moveTo>
                      <a:lnTo>
                        <a:pt x="276" y="76"/>
                      </a:lnTo>
                      <a:lnTo>
                        <a:pt x="276" y="78"/>
                      </a:lnTo>
                      <a:lnTo>
                        <a:pt x="276" y="78"/>
                      </a:lnTo>
                      <a:lnTo>
                        <a:pt x="276" y="76"/>
                      </a:lnTo>
                      <a:close/>
                      <a:moveTo>
                        <a:pt x="584" y="76"/>
                      </a:moveTo>
                      <a:lnTo>
                        <a:pt x="585" y="76"/>
                      </a:lnTo>
                      <a:lnTo>
                        <a:pt x="585" y="76"/>
                      </a:lnTo>
                      <a:lnTo>
                        <a:pt x="585" y="76"/>
                      </a:lnTo>
                      <a:lnTo>
                        <a:pt x="585" y="77"/>
                      </a:lnTo>
                      <a:lnTo>
                        <a:pt x="585" y="77"/>
                      </a:lnTo>
                      <a:lnTo>
                        <a:pt x="588" y="77"/>
                      </a:lnTo>
                      <a:lnTo>
                        <a:pt x="588" y="79"/>
                      </a:lnTo>
                      <a:lnTo>
                        <a:pt x="586" y="79"/>
                      </a:lnTo>
                      <a:lnTo>
                        <a:pt x="586" y="81"/>
                      </a:lnTo>
                      <a:lnTo>
                        <a:pt x="586" y="82"/>
                      </a:lnTo>
                      <a:lnTo>
                        <a:pt x="585" y="82"/>
                      </a:lnTo>
                      <a:lnTo>
                        <a:pt x="585" y="83"/>
                      </a:lnTo>
                      <a:lnTo>
                        <a:pt x="585" y="85"/>
                      </a:lnTo>
                      <a:lnTo>
                        <a:pt x="586" y="85"/>
                      </a:lnTo>
                      <a:lnTo>
                        <a:pt x="586" y="87"/>
                      </a:lnTo>
                      <a:lnTo>
                        <a:pt x="585" y="87"/>
                      </a:lnTo>
                      <a:lnTo>
                        <a:pt x="585" y="87"/>
                      </a:lnTo>
                      <a:lnTo>
                        <a:pt x="585" y="87"/>
                      </a:lnTo>
                      <a:lnTo>
                        <a:pt x="584" y="87"/>
                      </a:lnTo>
                      <a:lnTo>
                        <a:pt x="584" y="90"/>
                      </a:lnTo>
                      <a:lnTo>
                        <a:pt x="584" y="90"/>
                      </a:lnTo>
                      <a:lnTo>
                        <a:pt x="582" y="93"/>
                      </a:lnTo>
                      <a:lnTo>
                        <a:pt x="582" y="95"/>
                      </a:lnTo>
                      <a:lnTo>
                        <a:pt x="582" y="95"/>
                      </a:lnTo>
                      <a:lnTo>
                        <a:pt x="582" y="95"/>
                      </a:lnTo>
                      <a:lnTo>
                        <a:pt x="582" y="95"/>
                      </a:lnTo>
                      <a:lnTo>
                        <a:pt x="582" y="95"/>
                      </a:lnTo>
                      <a:lnTo>
                        <a:pt x="582" y="95"/>
                      </a:lnTo>
                      <a:lnTo>
                        <a:pt x="579" y="95"/>
                      </a:lnTo>
                      <a:lnTo>
                        <a:pt x="579" y="96"/>
                      </a:lnTo>
                      <a:lnTo>
                        <a:pt x="577" y="96"/>
                      </a:lnTo>
                      <a:lnTo>
                        <a:pt x="579" y="94"/>
                      </a:lnTo>
                      <a:lnTo>
                        <a:pt x="577" y="94"/>
                      </a:lnTo>
                      <a:lnTo>
                        <a:pt x="577" y="89"/>
                      </a:lnTo>
                      <a:lnTo>
                        <a:pt x="576" y="87"/>
                      </a:lnTo>
                      <a:lnTo>
                        <a:pt x="576" y="86"/>
                      </a:lnTo>
                      <a:lnTo>
                        <a:pt x="577" y="85"/>
                      </a:lnTo>
                      <a:lnTo>
                        <a:pt x="577" y="85"/>
                      </a:lnTo>
                      <a:lnTo>
                        <a:pt x="579" y="82"/>
                      </a:lnTo>
                      <a:lnTo>
                        <a:pt x="580" y="82"/>
                      </a:lnTo>
                      <a:lnTo>
                        <a:pt x="580" y="79"/>
                      </a:lnTo>
                      <a:lnTo>
                        <a:pt x="582" y="78"/>
                      </a:lnTo>
                      <a:lnTo>
                        <a:pt x="582" y="77"/>
                      </a:lnTo>
                      <a:lnTo>
                        <a:pt x="582" y="76"/>
                      </a:lnTo>
                      <a:lnTo>
                        <a:pt x="584" y="76"/>
                      </a:lnTo>
                      <a:close/>
                      <a:moveTo>
                        <a:pt x="293" y="74"/>
                      </a:moveTo>
                      <a:lnTo>
                        <a:pt x="296" y="74"/>
                      </a:lnTo>
                      <a:lnTo>
                        <a:pt x="298" y="76"/>
                      </a:lnTo>
                      <a:lnTo>
                        <a:pt x="298" y="76"/>
                      </a:lnTo>
                      <a:lnTo>
                        <a:pt x="300" y="77"/>
                      </a:lnTo>
                      <a:lnTo>
                        <a:pt x="300" y="77"/>
                      </a:lnTo>
                      <a:lnTo>
                        <a:pt x="300" y="78"/>
                      </a:lnTo>
                      <a:lnTo>
                        <a:pt x="300" y="78"/>
                      </a:lnTo>
                      <a:lnTo>
                        <a:pt x="298" y="79"/>
                      </a:lnTo>
                      <a:lnTo>
                        <a:pt x="298" y="81"/>
                      </a:lnTo>
                      <a:lnTo>
                        <a:pt x="300" y="81"/>
                      </a:lnTo>
                      <a:lnTo>
                        <a:pt x="301" y="86"/>
                      </a:lnTo>
                      <a:lnTo>
                        <a:pt x="301" y="86"/>
                      </a:lnTo>
                      <a:lnTo>
                        <a:pt x="300" y="89"/>
                      </a:lnTo>
                      <a:lnTo>
                        <a:pt x="298" y="89"/>
                      </a:lnTo>
                      <a:lnTo>
                        <a:pt x="298" y="89"/>
                      </a:lnTo>
                      <a:lnTo>
                        <a:pt x="298" y="89"/>
                      </a:lnTo>
                      <a:lnTo>
                        <a:pt x="298" y="89"/>
                      </a:lnTo>
                      <a:lnTo>
                        <a:pt x="297" y="90"/>
                      </a:lnTo>
                      <a:lnTo>
                        <a:pt x="297" y="90"/>
                      </a:lnTo>
                      <a:lnTo>
                        <a:pt x="297" y="89"/>
                      </a:lnTo>
                      <a:lnTo>
                        <a:pt x="296" y="89"/>
                      </a:lnTo>
                      <a:lnTo>
                        <a:pt x="297" y="85"/>
                      </a:lnTo>
                      <a:lnTo>
                        <a:pt x="294" y="83"/>
                      </a:lnTo>
                      <a:lnTo>
                        <a:pt x="294" y="78"/>
                      </a:lnTo>
                      <a:lnTo>
                        <a:pt x="293" y="77"/>
                      </a:lnTo>
                      <a:lnTo>
                        <a:pt x="293" y="76"/>
                      </a:lnTo>
                      <a:lnTo>
                        <a:pt x="292" y="74"/>
                      </a:lnTo>
                      <a:lnTo>
                        <a:pt x="293" y="74"/>
                      </a:lnTo>
                      <a:close/>
                      <a:moveTo>
                        <a:pt x="127" y="73"/>
                      </a:moveTo>
                      <a:lnTo>
                        <a:pt x="128" y="74"/>
                      </a:lnTo>
                      <a:lnTo>
                        <a:pt x="128" y="74"/>
                      </a:lnTo>
                      <a:lnTo>
                        <a:pt x="127" y="74"/>
                      </a:lnTo>
                      <a:lnTo>
                        <a:pt x="127" y="73"/>
                      </a:lnTo>
                      <a:close/>
                      <a:moveTo>
                        <a:pt x="1698" y="72"/>
                      </a:moveTo>
                      <a:lnTo>
                        <a:pt x="1706" y="73"/>
                      </a:lnTo>
                      <a:lnTo>
                        <a:pt x="1704" y="76"/>
                      </a:lnTo>
                      <a:lnTo>
                        <a:pt x="1703" y="77"/>
                      </a:lnTo>
                      <a:lnTo>
                        <a:pt x="1702" y="79"/>
                      </a:lnTo>
                      <a:lnTo>
                        <a:pt x="1699" y="79"/>
                      </a:lnTo>
                      <a:lnTo>
                        <a:pt x="1696" y="79"/>
                      </a:lnTo>
                      <a:lnTo>
                        <a:pt x="1696" y="81"/>
                      </a:lnTo>
                      <a:lnTo>
                        <a:pt x="1696" y="81"/>
                      </a:lnTo>
                      <a:lnTo>
                        <a:pt x="1695" y="81"/>
                      </a:lnTo>
                      <a:lnTo>
                        <a:pt x="1695" y="81"/>
                      </a:lnTo>
                      <a:lnTo>
                        <a:pt x="1694" y="79"/>
                      </a:lnTo>
                      <a:lnTo>
                        <a:pt x="1694" y="79"/>
                      </a:lnTo>
                      <a:lnTo>
                        <a:pt x="1693" y="78"/>
                      </a:lnTo>
                      <a:lnTo>
                        <a:pt x="1693" y="78"/>
                      </a:lnTo>
                      <a:lnTo>
                        <a:pt x="1693" y="73"/>
                      </a:lnTo>
                      <a:lnTo>
                        <a:pt x="1693" y="73"/>
                      </a:lnTo>
                      <a:lnTo>
                        <a:pt x="1694" y="74"/>
                      </a:lnTo>
                      <a:lnTo>
                        <a:pt x="1694" y="74"/>
                      </a:lnTo>
                      <a:lnTo>
                        <a:pt x="1695" y="74"/>
                      </a:lnTo>
                      <a:lnTo>
                        <a:pt x="1696" y="73"/>
                      </a:lnTo>
                      <a:lnTo>
                        <a:pt x="1696" y="73"/>
                      </a:lnTo>
                      <a:lnTo>
                        <a:pt x="1698" y="73"/>
                      </a:lnTo>
                      <a:lnTo>
                        <a:pt x="1698" y="72"/>
                      </a:lnTo>
                      <a:close/>
                      <a:moveTo>
                        <a:pt x="1441" y="72"/>
                      </a:moveTo>
                      <a:lnTo>
                        <a:pt x="1441" y="72"/>
                      </a:lnTo>
                      <a:lnTo>
                        <a:pt x="1443" y="72"/>
                      </a:lnTo>
                      <a:lnTo>
                        <a:pt x="1443" y="74"/>
                      </a:lnTo>
                      <a:lnTo>
                        <a:pt x="1441" y="76"/>
                      </a:lnTo>
                      <a:lnTo>
                        <a:pt x="1440" y="78"/>
                      </a:lnTo>
                      <a:lnTo>
                        <a:pt x="1440" y="82"/>
                      </a:lnTo>
                      <a:lnTo>
                        <a:pt x="1437" y="82"/>
                      </a:lnTo>
                      <a:lnTo>
                        <a:pt x="1436" y="83"/>
                      </a:lnTo>
                      <a:lnTo>
                        <a:pt x="1436" y="83"/>
                      </a:lnTo>
                      <a:lnTo>
                        <a:pt x="1435" y="85"/>
                      </a:lnTo>
                      <a:lnTo>
                        <a:pt x="1435" y="82"/>
                      </a:lnTo>
                      <a:lnTo>
                        <a:pt x="1435" y="82"/>
                      </a:lnTo>
                      <a:lnTo>
                        <a:pt x="1435" y="81"/>
                      </a:lnTo>
                      <a:lnTo>
                        <a:pt x="1435" y="79"/>
                      </a:lnTo>
                      <a:lnTo>
                        <a:pt x="1436" y="79"/>
                      </a:lnTo>
                      <a:lnTo>
                        <a:pt x="1436" y="79"/>
                      </a:lnTo>
                      <a:lnTo>
                        <a:pt x="1436" y="78"/>
                      </a:lnTo>
                      <a:lnTo>
                        <a:pt x="1435" y="77"/>
                      </a:lnTo>
                      <a:lnTo>
                        <a:pt x="1435" y="77"/>
                      </a:lnTo>
                      <a:lnTo>
                        <a:pt x="1435" y="76"/>
                      </a:lnTo>
                      <a:lnTo>
                        <a:pt x="1436" y="76"/>
                      </a:lnTo>
                      <a:lnTo>
                        <a:pt x="1437" y="76"/>
                      </a:lnTo>
                      <a:lnTo>
                        <a:pt x="1437" y="73"/>
                      </a:lnTo>
                      <a:lnTo>
                        <a:pt x="1439" y="72"/>
                      </a:lnTo>
                      <a:lnTo>
                        <a:pt x="1440" y="72"/>
                      </a:lnTo>
                      <a:lnTo>
                        <a:pt x="1441" y="72"/>
                      </a:lnTo>
                      <a:close/>
                      <a:moveTo>
                        <a:pt x="1462" y="69"/>
                      </a:moveTo>
                      <a:lnTo>
                        <a:pt x="1462" y="69"/>
                      </a:lnTo>
                      <a:lnTo>
                        <a:pt x="1463" y="69"/>
                      </a:lnTo>
                      <a:lnTo>
                        <a:pt x="1463" y="69"/>
                      </a:lnTo>
                      <a:lnTo>
                        <a:pt x="1465" y="69"/>
                      </a:lnTo>
                      <a:lnTo>
                        <a:pt x="1465" y="69"/>
                      </a:lnTo>
                      <a:lnTo>
                        <a:pt x="1467" y="69"/>
                      </a:lnTo>
                      <a:lnTo>
                        <a:pt x="1467" y="70"/>
                      </a:lnTo>
                      <a:lnTo>
                        <a:pt x="1469" y="72"/>
                      </a:lnTo>
                      <a:lnTo>
                        <a:pt x="1469" y="72"/>
                      </a:lnTo>
                      <a:lnTo>
                        <a:pt x="1469" y="74"/>
                      </a:lnTo>
                      <a:lnTo>
                        <a:pt x="1467" y="74"/>
                      </a:lnTo>
                      <a:lnTo>
                        <a:pt x="1467" y="76"/>
                      </a:lnTo>
                      <a:lnTo>
                        <a:pt x="1465" y="77"/>
                      </a:lnTo>
                      <a:lnTo>
                        <a:pt x="1465" y="79"/>
                      </a:lnTo>
                      <a:lnTo>
                        <a:pt x="1462" y="79"/>
                      </a:lnTo>
                      <a:lnTo>
                        <a:pt x="1461" y="81"/>
                      </a:lnTo>
                      <a:lnTo>
                        <a:pt x="1460" y="82"/>
                      </a:lnTo>
                      <a:lnTo>
                        <a:pt x="1460" y="85"/>
                      </a:lnTo>
                      <a:lnTo>
                        <a:pt x="1458" y="85"/>
                      </a:lnTo>
                      <a:lnTo>
                        <a:pt x="1460" y="85"/>
                      </a:lnTo>
                      <a:lnTo>
                        <a:pt x="1460" y="87"/>
                      </a:lnTo>
                      <a:lnTo>
                        <a:pt x="1462" y="86"/>
                      </a:lnTo>
                      <a:lnTo>
                        <a:pt x="1465" y="85"/>
                      </a:lnTo>
                      <a:lnTo>
                        <a:pt x="1467" y="83"/>
                      </a:lnTo>
                      <a:lnTo>
                        <a:pt x="1470" y="83"/>
                      </a:lnTo>
                      <a:lnTo>
                        <a:pt x="1470" y="83"/>
                      </a:lnTo>
                      <a:lnTo>
                        <a:pt x="1471" y="83"/>
                      </a:lnTo>
                      <a:lnTo>
                        <a:pt x="1471" y="85"/>
                      </a:lnTo>
                      <a:lnTo>
                        <a:pt x="1471" y="85"/>
                      </a:lnTo>
                      <a:lnTo>
                        <a:pt x="1471" y="85"/>
                      </a:lnTo>
                      <a:lnTo>
                        <a:pt x="1474" y="85"/>
                      </a:lnTo>
                      <a:lnTo>
                        <a:pt x="1474" y="83"/>
                      </a:lnTo>
                      <a:lnTo>
                        <a:pt x="1475" y="85"/>
                      </a:lnTo>
                      <a:lnTo>
                        <a:pt x="1477" y="83"/>
                      </a:lnTo>
                      <a:lnTo>
                        <a:pt x="1477" y="85"/>
                      </a:lnTo>
                      <a:lnTo>
                        <a:pt x="1478" y="85"/>
                      </a:lnTo>
                      <a:lnTo>
                        <a:pt x="1479" y="85"/>
                      </a:lnTo>
                      <a:lnTo>
                        <a:pt x="1479" y="86"/>
                      </a:lnTo>
                      <a:lnTo>
                        <a:pt x="1479" y="87"/>
                      </a:lnTo>
                      <a:lnTo>
                        <a:pt x="1478" y="87"/>
                      </a:lnTo>
                      <a:lnTo>
                        <a:pt x="1478" y="91"/>
                      </a:lnTo>
                      <a:lnTo>
                        <a:pt x="1478" y="91"/>
                      </a:lnTo>
                      <a:lnTo>
                        <a:pt x="1478" y="95"/>
                      </a:lnTo>
                      <a:lnTo>
                        <a:pt x="1474" y="98"/>
                      </a:lnTo>
                      <a:lnTo>
                        <a:pt x="1473" y="99"/>
                      </a:lnTo>
                      <a:lnTo>
                        <a:pt x="1473" y="99"/>
                      </a:lnTo>
                      <a:lnTo>
                        <a:pt x="1473" y="99"/>
                      </a:lnTo>
                      <a:lnTo>
                        <a:pt x="1473" y="100"/>
                      </a:lnTo>
                      <a:lnTo>
                        <a:pt x="1471" y="100"/>
                      </a:lnTo>
                      <a:lnTo>
                        <a:pt x="1471" y="102"/>
                      </a:lnTo>
                      <a:lnTo>
                        <a:pt x="1474" y="103"/>
                      </a:lnTo>
                      <a:lnTo>
                        <a:pt x="1474" y="107"/>
                      </a:lnTo>
                      <a:lnTo>
                        <a:pt x="1471" y="107"/>
                      </a:lnTo>
                      <a:lnTo>
                        <a:pt x="1470" y="108"/>
                      </a:lnTo>
                      <a:lnTo>
                        <a:pt x="1470" y="108"/>
                      </a:lnTo>
                      <a:lnTo>
                        <a:pt x="1470" y="110"/>
                      </a:lnTo>
                      <a:lnTo>
                        <a:pt x="1470" y="110"/>
                      </a:lnTo>
                      <a:lnTo>
                        <a:pt x="1470" y="110"/>
                      </a:lnTo>
                      <a:lnTo>
                        <a:pt x="1475" y="110"/>
                      </a:lnTo>
                      <a:lnTo>
                        <a:pt x="1477" y="113"/>
                      </a:lnTo>
                      <a:lnTo>
                        <a:pt x="1479" y="113"/>
                      </a:lnTo>
                      <a:lnTo>
                        <a:pt x="1479" y="115"/>
                      </a:lnTo>
                      <a:lnTo>
                        <a:pt x="1480" y="115"/>
                      </a:lnTo>
                      <a:lnTo>
                        <a:pt x="1480" y="115"/>
                      </a:lnTo>
                      <a:lnTo>
                        <a:pt x="1482" y="116"/>
                      </a:lnTo>
                      <a:lnTo>
                        <a:pt x="1480" y="117"/>
                      </a:lnTo>
                      <a:lnTo>
                        <a:pt x="1482" y="117"/>
                      </a:lnTo>
                      <a:lnTo>
                        <a:pt x="1483" y="117"/>
                      </a:lnTo>
                      <a:lnTo>
                        <a:pt x="1483" y="120"/>
                      </a:lnTo>
                      <a:lnTo>
                        <a:pt x="1483" y="123"/>
                      </a:lnTo>
                      <a:lnTo>
                        <a:pt x="1484" y="124"/>
                      </a:lnTo>
                      <a:lnTo>
                        <a:pt x="1486" y="127"/>
                      </a:lnTo>
                      <a:lnTo>
                        <a:pt x="1487" y="127"/>
                      </a:lnTo>
                      <a:lnTo>
                        <a:pt x="1490" y="127"/>
                      </a:lnTo>
                      <a:lnTo>
                        <a:pt x="1491" y="129"/>
                      </a:lnTo>
                      <a:lnTo>
                        <a:pt x="1491" y="129"/>
                      </a:lnTo>
                      <a:lnTo>
                        <a:pt x="1491" y="131"/>
                      </a:lnTo>
                      <a:lnTo>
                        <a:pt x="1492" y="131"/>
                      </a:lnTo>
                      <a:lnTo>
                        <a:pt x="1492" y="133"/>
                      </a:lnTo>
                      <a:lnTo>
                        <a:pt x="1496" y="133"/>
                      </a:lnTo>
                      <a:lnTo>
                        <a:pt x="1496" y="136"/>
                      </a:lnTo>
                      <a:lnTo>
                        <a:pt x="1500" y="138"/>
                      </a:lnTo>
                      <a:lnTo>
                        <a:pt x="1500" y="140"/>
                      </a:lnTo>
                      <a:lnTo>
                        <a:pt x="1498" y="140"/>
                      </a:lnTo>
                      <a:lnTo>
                        <a:pt x="1498" y="140"/>
                      </a:lnTo>
                      <a:lnTo>
                        <a:pt x="1498" y="138"/>
                      </a:lnTo>
                      <a:lnTo>
                        <a:pt x="1496" y="137"/>
                      </a:lnTo>
                      <a:lnTo>
                        <a:pt x="1495" y="137"/>
                      </a:lnTo>
                      <a:lnTo>
                        <a:pt x="1495" y="138"/>
                      </a:lnTo>
                      <a:lnTo>
                        <a:pt x="1496" y="140"/>
                      </a:lnTo>
                      <a:lnTo>
                        <a:pt x="1496" y="140"/>
                      </a:lnTo>
                      <a:lnTo>
                        <a:pt x="1496" y="141"/>
                      </a:lnTo>
                      <a:lnTo>
                        <a:pt x="1498" y="142"/>
                      </a:lnTo>
                      <a:lnTo>
                        <a:pt x="1499" y="142"/>
                      </a:lnTo>
                      <a:lnTo>
                        <a:pt x="1500" y="144"/>
                      </a:lnTo>
                      <a:lnTo>
                        <a:pt x="1500" y="146"/>
                      </a:lnTo>
                      <a:lnTo>
                        <a:pt x="1501" y="148"/>
                      </a:lnTo>
                      <a:lnTo>
                        <a:pt x="1500" y="149"/>
                      </a:lnTo>
                      <a:lnTo>
                        <a:pt x="1500" y="150"/>
                      </a:lnTo>
                      <a:lnTo>
                        <a:pt x="1500" y="151"/>
                      </a:lnTo>
                      <a:lnTo>
                        <a:pt x="1501" y="153"/>
                      </a:lnTo>
                      <a:lnTo>
                        <a:pt x="1501" y="153"/>
                      </a:lnTo>
                      <a:lnTo>
                        <a:pt x="1503" y="151"/>
                      </a:lnTo>
                      <a:lnTo>
                        <a:pt x="1503" y="150"/>
                      </a:lnTo>
                      <a:lnTo>
                        <a:pt x="1503" y="150"/>
                      </a:lnTo>
                      <a:lnTo>
                        <a:pt x="1503" y="150"/>
                      </a:lnTo>
                      <a:lnTo>
                        <a:pt x="1503" y="150"/>
                      </a:lnTo>
                      <a:lnTo>
                        <a:pt x="1503" y="150"/>
                      </a:lnTo>
                      <a:lnTo>
                        <a:pt x="1504" y="149"/>
                      </a:lnTo>
                      <a:lnTo>
                        <a:pt x="1504" y="149"/>
                      </a:lnTo>
                      <a:lnTo>
                        <a:pt x="1505" y="149"/>
                      </a:lnTo>
                      <a:lnTo>
                        <a:pt x="1505" y="149"/>
                      </a:lnTo>
                      <a:lnTo>
                        <a:pt x="1507" y="149"/>
                      </a:lnTo>
                      <a:lnTo>
                        <a:pt x="1508" y="150"/>
                      </a:lnTo>
                      <a:lnTo>
                        <a:pt x="1511" y="150"/>
                      </a:lnTo>
                      <a:lnTo>
                        <a:pt x="1512" y="150"/>
                      </a:lnTo>
                      <a:lnTo>
                        <a:pt x="1512" y="151"/>
                      </a:lnTo>
                      <a:lnTo>
                        <a:pt x="1513" y="153"/>
                      </a:lnTo>
                      <a:lnTo>
                        <a:pt x="1513" y="155"/>
                      </a:lnTo>
                      <a:lnTo>
                        <a:pt x="1512" y="159"/>
                      </a:lnTo>
                      <a:lnTo>
                        <a:pt x="1511" y="162"/>
                      </a:lnTo>
                      <a:lnTo>
                        <a:pt x="1509" y="162"/>
                      </a:lnTo>
                      <a:lnTo>
                        <a:pt x="1509" y="165"/>
                      </a:lnTo>
                      <a:lnTo>
                        <a:pt x="1505" y="163"/>
                      </a:lnTo>
                      <a:lnTo>
                        <a:pt x="1504" y="165"/>
                      </a:lnTo>
                      <a:lnTo>
                        <a:pt x="1504" y="165"/>
                      </a:lnTo>
                      <a:lnTo>
                        <a:pt x="1504" y="166"/>
                      </a:lnTo>
                      <a:lnTo>
                        <a:pt x="1501" y="166"/>
                      </a:lnTo>
                      <a:lnTo>
                        <a:pt x="1501" y="168"/>
                      </a:lnTo>
                      <a:lnTo>
                        <a:pt x="1503" y="168"/>
                      </a:lnTo>
                      <a:lnTo>
                        <a:pt x="1501" y="170"/>
                      </a:lnTo>
                      <a:lnTo>
                        <a:pt x="1504" y="170"/>
                      </a:lnTo>
                      <a:lnTo>
                        <a:pt x="1505" y="170"/>
                      </a:lnTo>
                      <a:lnTo>
                        <a:pt x="1507" y="170"/>
                      </a:lnTo>
                      <a:lnTo>
                        <a:pt x="1508" y="170"/>
                      </a:lnTo>
                      <a:lnTo>
                        <a:pt x="1508" y="171"/>
                      </a:lnTo>
                      <a:lnTo>
                        <a:pt x="1508" y="172"/>
                      </a:lnTo>
                      <a:lnTo>
                        <a:pt x="1505" y="174"/>
                      </a:lnTo>
                      <a:lnTo>
                        <a:pt x="1504" y="175"/>
                      </a:lnTo>
                      <a:lnTo>
                        <a:pt x="1504" y="175"/>
                      </a:lnTo>
                      <a:lnTo>
                        <a:pt x="1501" y="175"/>
                      </a:lnTo>
                      <a:lnTo>
                        <a:pt x="1500" y="178"/>
                      </a:lnTo>
                      <a:lnTo>
                        <a:pt x="1499" y="178"/>
                      </a:lnTo>
                      <a:lnTo>
                        <a:pt x="1499" y="176"/>
                      </a:lnTo>
                      <a:lnTo>
                        <a:pt x="1496" y="175"/>
                      </a:lnTo>
                      <a:lnTo>
                        <a:pt x="1494" y="175"/>
                      </a:lnTo>
                      <a:lnTo>
                        <a:pt x="1492" y="175"/>
                      </a:lnTo>
                      <a:lnTo>
                        <a:pt x="1492" y="175"/>
                      </a:lnTo>
                      <a:lnTo>
                        <a:pt x="1490" y="175"/>
                      </a:lnTo>
                      <a:lnTo>
                        <a:pt x="1490" y="176"/>
                      </a:lnTo>
                      <a:lnTo>
                        <a:pt x="1488" y="176"/>
                      </a:lnTo>
                      <a:lnTo>
                        <a:pt x="1488" y="176"/>
                      </a:lnTo>
                      <a:lnTo>
                        <a:pt x="1487" y="176"/>
                      </a:lnTo>
                      <a:lnTo>
                        <a:pt x="1486" y="176"/>
                      </a:lnTo>
                      <a:lnTo>
                        <a:pt x="1484" y="175"/>
                      </a:lnTo>
                      <a:lnTo>
                        <a:pt x="1482" y="175"/>
                      </a:lnTo>
                      <a:lnTo>
                        <a:pt x="1482" y="176"/>
                      </a:lnTo>
                      <a:lnTo>
                        <a:pt x="1478" y="178"/>
                      </a:lnTo>
                      <a:lnTo>
                        <a:pt x="1478" y="179"/>
                      </a:lnTo>
                      <a:lnTo>
                        <a:pt x="1474" y="179"/>
                      </a:lnTo>
                      <a:lnTo>
                        <a:pt x="1474" y="178"/>
                      </a:lnTo>
                      <a:lnTo>
                        <a:pt x="1473" y="178"/>
                      </a:lnTo>
                      <a:lnTo>
                        <a:pt x="1473" y="178"/>
                      </a:lnTo>
                      <a:lnTo>
                        <a:pt x="1467" y="178"/>
                      </a:lnTo>
                      <a:lnTo>
                        <a:pt x="1466" y="180"/>
                      </a:lnTo>
                      <a:lnTo>
                        <a:pt x="1465" y="182"/>
                      </a:lnTo>
                      <a:lnTo>
                        <a:pt x="1463" y="183"/>
                      </a:lnTo>
                      <a:lnTo>
                        <a:pt x="1462" y="183"/>
                      </a:lnTo>
                      <a:lnTo>
                        <a:pt x="1462" y="180"/>
                      </a:lnTo>
                      <a:lnTo>
                        <a:pt x="1454" y="182"/>
                      </a:lnTo>
                      <a:lnTo>
                        <a:pt x="1453" y="183"/>
                      </a:lnTo>
                      <a:lnTo>
                        <a:pt x="1453" y="183"/>
                      </a:lnTo>
                      <a:lnTo>
                        <a:pt x="1452" y="183"/>
                      </a:lnTo>
                      <a:lnTo>
                        <a:pt x="1450" y="184"/>
                      </a:lnTo>
                      <a:lnTo>
                        <a:pt x="1450" y="185"/>
                      </a:lnTo>
                      <a:lnTo>
                        <a:pt x="1449" y="187"/>
                      </a:lnTo>
                      <a:lnTo>
                        <a:pt x="1448" y="188"/>
                      </a:lnTo>
                      <a:lnTo>
                        <a:pt x="1448" y="187"/>
                      </a:lnTo>
                      <a:lnTo>
                        <a:pt x="1445" y="185"/>
                      </a:lnTo>
                      <a:lnTo>
                        <a:pt x="1443" y="185"/>
                      </a:lnTo>
                      <a:lnTo>
                        <a:pt x="1443" y="184"/>
                      </a:lnTo>
                      <a:lnTo>
                        <a:pt x="1445" y="183"/>
                      </a:lnTo>
                      <a:lnTo>
                        <a:pt x="1446" y="183"/>
                      </a:lnTo>
                      <a:lnTo>
                        <a:pt x="1448" y="182"/>
                      </a:lnTo>
                      <a:lnTo>
                        <a:pt x="1449" y="182"/>
                      </a:lnTo>
                      <a:lnTo>
                        <a:pt x="1449" y="179"/>
                      </a:lnTo>
                      <a:lnTo>
                        <a:pt x="1450" y="179"/>
                      </a:lnTo>
                      <a:lnTo>
                        <a:pt x="1453" y="176"/>
                      </a:lnTo>
                      <a:lnTo>
                        <a:pt x="1454" y="172"/>
                      </a:lnTo>
                      <a:lnTo>
                        <a:pt x="1456" y="171"/>
                      </a:lnTo>
                      <a:lnTo>
                        <a:pt x="1456" y="171"/>
                      </a:lnTo>
                      <a:lnTo>
                        <a:pt x="1456" y="171"/>
                      </a:lnTo>
                      <a:lnTo>
                        <a:pt x="1457" y="170"/>
                      </a:lnTo>
                      <a:lnTo>
                        <a:pt x="1457" y="170"/>
                      </a:lnTo>
                      <a:lnTo>
                        <a:pt x="1461" y="170"/>
                      </a:lnTo>
                      <a:lnTo>
                        <a:pt x="1461" y="170"/>
                      </a:lnTo>
                      <a:lnTo>
                        <a:pt x="1463" y="170"/>
                      </a:lnTo>
                      <a:lnTo>
                        <a:pt x="1463" y="170"/>
                      </a:lnTo>
                      <a:lnTo>
                        <a:pt x="1471" y="170"/>
                      </a:lnTo>
                      <a:lnTo>
                        <a:pt x="1471" y="170"/>
                      </a:lnTo>
                      <a:lnTo>
                        <a:pt x="1471" y="170"/>
                      </a:lnTo>
                      <a:lnTo>
                        <a:pt x="1473" y="167"/>
                      </a:lnTo>
                      <a:lnTo>
                        <a:pt x="1473" y="166"/>
                      </a:lnTo>
                      <a:lnTo>
                        <a:pt x="1473" y="166"/>
                      </a:lnTo>
                      <a:lnTo>
                        <a:pt x="1474" y="163"/>
                      </a:lnTo>
                      <a:lnTo>
                        <a:pt x="1469" y="165"/>
                      </a:lnTo>
                      <a:lnTo>
                        <a:pt x="1469" y="167"/>
                      </a:lnTo>
                      <a:lnTo>
                        <a:pt x="1467" y="167"/>
                      </a:lnTo>
                      <a:lnTo>
                        <a:pt x="1467" y="167"/>
                      </a:lnTo>
                      <a:lnTo>
                        <a:pt x="1466" y="167"/>
                      </a:lnTo>
                      <a:lnTo>
                        <a:pt x="1465" y="166"/>
                      </a:lnTo>
                      <a:lnTo>
                        <a:pt x="1463" y="165"/>
                      </a:lnTo>
                      <a:lnTo>
                        <a:pt x="1462" y="166"/>
                      </a:lnTo>
                      <a:lnTo>
                        <a:pt x="1460" y="167"/>
                      </a:lnTo>
                      <a:lnTo>
                        <a:pt x="1457" y="167"/>
                      </a:lnTo>
                      <a:lnTo>
                        <a:pt x="1457" y="165"/>
                      </a:lnTo>
                      <a:lnTo>
                        <a:pt x="1454" y="165"/>
                      </a:lnTo>
                      <a:lnTo>
                        <a:pt x="1454" y="166"/>
                      </a:lnTo>
                      <a:lnTo>
                        <a:pt x="1453" y="167"/>
                      </a:lnTo>
                      <a:lnTo>
                        <a:pt x="1450" y="167"/>
                      </a:lnTo>
                      <a:lnTo>
                        <a:pt x="1450" y="166"/>
                      </a:lnTo>
                      <a:lnTo>
                        <a:pt x="1452" y="166"/>
                      </a:lnTo>
                      <a:lnTo>
                        <a:pt x="1452" y="165"/>
                      </a:lnTo>
                      <a:lnTo>
                        <a:pt x="1449" y="165"/>
                      </a:lnTo>
                      <a:lnTo>
                        <a:pt x="1449" y="163"/>
                      </a:lnTo>
                      <a:lnTo>
                        <a:pt x="1449" y="162"/>
                      </a:lnTo>
                      <a:lnTo>
                        <a:pt x="1449" y="161"/>
                      </a:lnTo>
                      <a:lnTo>
                        <a:pt x="1452" y="161"/>
                      </a:lnTo>
                      <a:lnTo>
                        <a:pt x="1453" y="159"/>
                      </a:lnTo>
                      <a:lnTo>
                        <a:pt x="1454" y="159"/>
                      </a:lnTo>
                      <a:lnTo>
                        <a:pt x="1456" y="158"/>
                      </a:lnTo>
                      <a:lnTo>
                        <a:pt x="1456" y="158"/>
                      </a:lnTo>
                      <a:lnTo>
                        <a:pt x="1456" y="158"/>
                      </a:lnTo>
                      <a:lnTo>
                        <a:pt x="1456" y="158"/>
                      </a:lnTo>
                      <a:lnTo>
                        <a:pt x="1456" y="158"/>
                      </a:lnTo>
                      <a:lnTo>
                        <a:pt x="1457" y="157"/>
                      </a:lnTo>
                      <a:lnTo>
                        <a:pt x="1457" y="157"/>
                      </a:lnTo>
                      <a:lnTo>
                        <a:pt x="1458" y="155"/>
                      </a:lnTo>
                      <a:lnTo>
                        <a:pt x="1458" y="150"/>
                      </a:lnTo>
                      <a:lnTo>
                        <a:pt x="1457" y="150"/>
                      </a:lnTo>
                      <a:lnTo>
                        <a:pt x="1456" y="150"/>
                      </a:lnTo>
                      <a:lnTo>
                        <a:pt x="1454" y="151"/>
                      </a:lnTo>
                      <a:lnTo>
                        <a:pt x="1453" y="151"/>
                      </a:lnTo>
                      <a:lnTo>
                        <a:pt x="1453" y="150"/>
                      </a:lnTo>
                      <a:lnTo>
                        <a:pt x="1453" y="150"/>
                      </a:lnTo>
                      <a:lnTo>
                        <a:pt x="1453" y="150"/>
                      </a:lnTo>
                      <a:lnTo>
                        <a:pt x="1453" y="149"/>
                      </a:lnTo>
                      <a:lnTo>
                        <a:pt x="1456" y="149"/>
                      </a:lnTo>
                      <a:lnTo>
                        <a:pt x="1457" y="148"/>
                      </a:lnTo>
                      <a:lnTo>
                        <a:pt x="1458" y="146"/>
                      </a:lnTo>
                      <a:lnTo>
                        <a:pt x="1460" y="145"/>
                      </a:lnTo>
                      <a:lnTo>
                        <a:pt x="1460" y="144"/>
                      </a:lnTo>
                      <a:lnTo>
                        <a:pt x="1457" y="144"/>
                      </a:lnTo>
                      <a:lnTo>
                        <a:pt x="1456" y="144"/>
                      </a:lnTo>
                      <a:lnTo>
                        <a:pt x="1456" y="141"/>
                      </a:lnTo>
                      <a:lnTo>
                        <a:pt x="1456" y="141"/>
                      </a:lnTo>
                      <a:lnTo>
                        <a:pt x="1457" y="140"/>
                      </a:lnTo>
                      <a:lnTo>
                        <a:pt x="1457" y="140"/>
                      </a:lnTo>
                      <a:lnTo>
                        <a:pt x="1458" y="140"/>
                      </a:lnTo>
                      <a:lnTo>
                        <a:pt x="1460" y="140"/>
                      </a:lnTo>
                      <a:lnTo>
                        <a:pt x="1460" y="140"/>
                      </a:lnTo>
                      <a:lnTo>
                        <a:pt x="1461" y="140"/>
                      </a:lnTo>
                      <a:lnTo>
                        <a:pt x="1461" y="142"/>
                      </a:lnTo>
                      <a:lnTo>
                        <a:pt x="1461" y="142"/>
                      </a:lnTo>
                      <a:lnTo>
                        <a:pt x="1462" y="144"/>
                      </a:lnTo>
                      <a:lnTo>
                        <a:pt x="1466" y="142"/>
                      </a:lnTo>
                      <a:lnTo>
                        <a:pt x="1469" y="144"/>
                      </a:lnTo>
                      <a:lnTo>
                        <a:pt x="1469" y="142"/>
                      </a:lnTo>
                      <a:lnTo>
                        <a:pt x="1470" y="142"/>
                      </a:lnTo>
                      <a:lnTo>
                        <a:pt x="1470" y="141"/>
                      </a:lnTo>
                      <a:lnTo>
                        <a:pt x="1470" y="141"/>
                      </a:lnTo>
                      <a:lnTo>
                        <a:pt x="1470" y="137"/>
                      </a:lnTo>
                      <a:lnTo>
                        <a:pt x="1471" y="136"/>
                      </a:lnTo>
                      <a:lnTo>
                        <a:pt x="1471" y="136"/>
                      </a:lnTo>
                      <a:lnTo>
                        <a:pt x="1471" y="136"/>
                      </a:lnTo>
                      <a:lnTo>
                        <a:pt x="1471" y="134"/>
                      </a:lnTo>
                      <a:lnTo>
                        <a:pt x="1471" y="134"/>
                      </a:lnTo>
                      <a:lnTo>
                        <a:pt x="1471" y="134"/>
                      </a:lnTo>
                      <a:lnTo>
                        <a:pt x="1471" y="133"/>
                      </a:lnTo>
                      <a:lnTo>
                        <a:pt x="1471" y="131"/>
                      </a:lnTo>
                      <a:lnTo>
                        <a:pt x="1471" y="131"/>
                      </a:lnTo>
                      <a:lnTo>
                        <a:pt x="1471" y="131"/>
                      </a:lnTo>
                      <a:lnTo>
                        <a:pt x="1469" y="131"/>
                      </a:lnTo>
                      <a:lnTo>
                        <a:pt x="1469" y="131"/>
                      </a:lnTo>
                      <a:lnTo>
                        <a:pt x="1466" y="131"/>
                      </a:lnTo>
                      <a:lnTo>
                        <a:pt x="1466" y="131"/>
                      </a:lnTo>
                      <a:lnTo>
                        <a:pt x="1465" y="129"/>
                      </a:lnTo>
                      <a:lnTo>
                        <a:pt x="1465" y="127"/>
                      </a:lnTo>
                      <a:lnTo>
                        <a:pt x="1466" y="127"/>
                      </a:lnTo>
                      <a:lnTo>
                        <a:pt x="1466" y="125"/>
                      </a:lnTo>
                      <a:lnTo>
                        <a:pt x="1467" y="124"/>
                      </a:lnTo>
                      <a:lnTo>
                        <a:pt x="1469" y="124"/>
                      </a:lnTo>
                      <a:lnTo>
                        <a:pt x="1469" y="124"/>
                      </a:lnTo>
                      <a:lnTo>
                        <a:pt x="1466" y="124"/>
                      </a:lnTo>
                      <a:lnTo>
                        <a:pt x="1463" y="123"/>
                      </a:lnTo>
                      <a:lnTo>
                        <a:pt x="1463" y="123"/>
                      </a:lnTo>
                      <a:lnTo>
                        <a:pt x="1462" y="124"/>
                      </a:lnTo>
                      <a:lnTo>
                        <a:pt x="1461" y="125"/>
                      </a:lnTo>
                      <a:lnTo>
                        <a:pt x="1458" y="124"/>
                      </a:lnTo>
                      <a:lnTo>
                        <a:pt x="1456" y="123"/>
                      </a:lnTo>
                      <a:lnTo>
                        <a:pt x="1456" y="125"/>
                      </a:lnTo>
                      <a:lnTo>
                        <a:pt x="1456" y="127"/>
                      </a:lnTo>
                      <a:lnTo>
                        <a:pt x="1453" y="124"/>
                      </a:lnTo>
                      <a:lnTo>
                        <a:pt x="1453" y="124"/>
                      </a:lnTo>
                      <a:lnTo>
                        <a:pt x="1450" y="124"/>
                      </a:lnTo>
                      <a:lnTo>
                        <a:pt x="1450" y="124"/>
                      </a:lnTo>
                      <a:lnTo>
                        <a:pt x="1450" y="124"/>
                      </a:lnTo>
                      <a:lnTo>
                        <a:pt x="1450" y="123"/>
                      </a:lnTo>
                      <a:lnTo>
                        <a:pt x="1452" y="123"/>
                      </a:lnTo>
                      <a:lnTo>
                        <a:pt x="1452" y="117"/>
                      </a:lnTo>
                      <a:lnTo>
                        <a:pt x="1453" y="117"/>
                      </a:lnTo>
                      <a:lnTo>
                        <a:pt x="1453" y="116"/>
                      </a:lnTo>
                      <a:lnTo>
                        <a:pt x="1453" y="116"/>
                      </a:lnTo>
                      <a:lnTo>
                        <a:pt x="1453" y="116"/>
                      </a:lnTo>
                      <a:lnTo>
                        <a:pt x="1453" y="116"/>
                      </a:lnTo>
                      <a:lnTo>
                        <a:pt x="1453" y="116"/>
                      </a:lnTo>
                      <a:lnTo>
                        <a:pt x="1453" y="116"/>
                      </a:lnTo>
                      <a:lnTo>
                        <a:pt x="1453" y="115"/>
                      </a:lnTo>
                      <a:lnTo>
                        <a:pt x="1452" y="113"/>
                      </a:lnTo>
                      <a:lnTo>
                        <a:pt x="1452" y="112"/>
                      </a:lnTo>
                      <a:lnTo>
                        <a:pt x="1452" y="111"/>
                      </a:lnTo>
                      <a:lnTo>
                        <a:pt x="1453" y="110"/>
                      </a:lnTo>
                      <a:lnTo>
                        <a:pt x="1453" y="108"/>
                      </a:lnTo>
                      <a:lnTo>
                        <a:pt x="1452" y="108"/>
                      </a:lnTo>
                      <a:lnTo>
                        <a:pt x="1452" y="110"/>
                      </a:lnTo>
                      <a:lnTo>
                        <a:pt x="1450" y="110"/>
                      </a:lnTo>
                      <a:lnTo>
                        <a:pt x="1450" y="108"/>
                      </a:lnTo>
                      <a:lnTo>
                        <a:pt x="1449" y="108"/>
                      </a:lnTo>
                      <a:lnTo>
                        <a:pt x="1449" y="108"/>
                      </a:lnTo>
                      <a:lnTo>
                        <a:pt x="1448" y="110"/>
                      </a:lnTo>
                      <a:lnTo>
                        <a:pt x="1448" y="112"/>
                      </a:lnTo>
                      <a:lnTo>
                        <a:pt x="1446" y="112"/>
                      </a:lnTo>
                      <a:lnTo>
                        <a:pt x="1446" y="108"/>
                      </a:lnTo>
                      <a:lnTo>
                        <a:pt x="1448" y="108"/>
                      </a:lnTo>
                      <a:lnTo>
                        <a:pt x="1448" y="107"/>
                      </a:lnTo>
                      <a:lnTo>
                        <a:pt x="1446" y="106"/>
                      </a:lnTo>
                      <a:lnTo>
                        <a:pt x="1446" y="106"/>
                      </a:lnTo>
                      <a:lnTo>
                        <a:pt x="1449" y="104"/>
                      </a:lnTo>
                      <a:lnTo>
                        <a:pt x="1450" y="104"/>
                      </a:lnTo>
                      <a:lnTo>
                        <a:pt x="1450" y="102"/>
                      </a:lnTo>
                      <a:lnTo>
                        <a:pt x="1449" y="102"/>
                      </a:lnTo>
                      <a:lnTo>
                        <a:pt x="1448" y="102"/>
                      </a:lnTo>
                      <a:lnTo>
                        <a:pt x="1448" y="102"/>
                      </a:lnTo>
                      <a:lnTo>
                        <a:pt x="1446" y="102"/>
                      </a:lnTo>
                      <a:lnTo>
                        <a:pt x="1445" y="103"/>
                      </a:lnTo>
                      <a:lnTo>
                        <a:pt x="1445" y="96"/>
                      </a:lnTo>
                      <a:lnTo>
                        <a:pt x="1448" y="96"/>
                      </a:lnTo>
                      <a:lnTo>
                        <a:pt x="1448" y="95"/>
                      </a:lnTo>
                      <a:lnTo>
                        <a:pt x="1446" y="94"/>
                      </a:lnTo>
                      <a:lnTo>
                        <a:pt x="1445" y="94"/>
                      </a:lnTo>
                      <a:lnTo>
                        <a:pt x="1445" y="93"/>
                      </a:lnTo>
                      <a:lnTo>
                        <a:pt x="1446" y="93"/>
                      </a:lnTo>
                      <a:lnTo>
                        <a:pt x="1446" y="91"/>
                      </a:lnTo>
                      <a:lnTo>
                        <a:pt x="1448" y="90"/>
                      </a:lnTo>
                      <a:lnTo>
                        <a:pt x="1446" y="90"/>
                      </a:lnTo>
                      <a:lnTo>
                        <a:pt x="1446" y="89"/>
                      </a:lnTo>
                      <a:lnTo>
                        <a:pt x="1445" y="89"/>
                      </a:lnTo>
                      <a:lnTo>
                        <a:pt x="1444" y="89"/>
                      </a:lnTo>
                      <a:lnTo>
                        <a:pt x="1444" y="87"/>
                      </a:lnTo>
                      <a:lnTo>
                        <a:pt x="1448" y="86"/>
                      </a:lnTo>
                      <a:lnTo>
                        <a:pt x="1446" y="85"/>
                      </a:lnTo>
                      <a:lnTo>
                        <a:pt x="1445" y="85"/>
                      </a:lnTo>
                      <a:lnTo>
                        <a:pt x="1446" y="82"/>
                      </a:lnTo>
                      <a:lnTo>
                        <a:pt x="1450" y="83"/>
                      </a:lnTo>
                      <a:lnTo>
                        <a:pt x="1452" y="81"/>
                      </a:lnTo>
                      <a:lnTo>
                        <a:pt x="1450" y="81"/>
                      </a:lnTo>
                      <a:lnTo>
                        <a:pt x="1450" y="79"/>
                      </a:lnTo>
                      <a:lnTo>
                        <a:pt x="1450" y="78"/>
                      </a:lnTo>
                      <a:lnTo>
                        <a:pt x="1450" y="78"/>
                      </a:lnTo>
                      <a:lnTo>
                        <a:pt x="1450" y="78"/>
                      </a:lnTo>
                      <a:lnTo>
                        <a:pt x="1450" y="77"/>
                      </a:lnTo>
                      <a:lnTo>
                        <a:pt x="1452" y="77"/>
                      </a:lnTo>
                      <a:lnTo>
                        <a:pt x="1453" y="76"/>
                      </a:lnTo>
                      <a:lnTo>
                        <a:pt x="1453" y="73"/>
                      </a:lnTo>
                      <a:lnTo>
                        <a:pt x="1453" y="70"/>
                      </a:lnTo>
                      <a:lnTo>
                        <a:pt x="1456" y="70"/>
                      </a:lnTo>
                      <a:lnTo>
                        <a:pt x="1457" y="70"/>
                      </a:lnTo>
                      <a:lnTo>
                        <a:pt x="1457" y="72"/>
                      </a:lnTo>
                      <a:lnTo>
                        <a:pt x="1456" y="73"/>
                      </a:lnTo>
                      <a:lnTo>
                        <a:pt x="1457" y="73"/>
                      </a:lnTo>
                      <a:lnTo>
                        <a:pt x="1457" y="73"/>
                      </a:lnTo>
                      <a:lnTo>
                        <a:pt x="1457" y="73"/>
                      </a:lnTo>
                      <a:lnTo>
                        <a:pt x="1457" y="70"/>
                      </a:lnTo>
                      <a:lnTo>
                        <a:pt x="1460" y="72"/>
                      </a:lnTo>
                      <a:lnTo>
                        <a:pt x="1462" y="69"/>
                      </a:lnTo>
                      <a:lnTo>
                        <a:pt x="1462" y="69"/>
                      </a:lnTo>
                      <a:close/>
                      <a:moveTo>
                        <a:pt x="576" y="68"/>
                      </a:moveTo>
                      <a:lnTo>
                        <a:pt x="577" y="69"/>
                      </a:lnTo>
                      <a:lnTo>
                        <a:pt x="577" y="72"/>
                      </a:lnTo>
                      <a:lnTo>
                        <a:pt x="576" y="74"/>
                      </a:lnTo>
                      <a:lnTo>
                        <a:pt x="575" y="76"/>
                      </a:lnTo>
                      <a:lnTo>
                        <a:pt x="573" y="74"/>
                      </a:lnTo>
                      <a:lnTo>
                        <a:pt x="573" y="72"/>
                      </a:lnTo>
                      <a:lnTo>
                        <a:pt x="572" y="72"/>
                      </a:lnTo>
                      <a:lnTo>
                        <a:pt x="572" y="72"/>
                      </a:lnTo>
                      <a:lnTo>
                        <a:pt x="572" y="70"/>
                      </a:lnTo>
                      <a:lnTo>
                        <a:pt x="575" y="69"/>
                      </a:lnTo>
                      <a:lnTo>
                        <a:pt x="576" y="68"/>
                      </a:lnTo>
                      <a:close/>
                      <a:moveTo>
                        <a:pt x="130" y="68"/>
                      </a:moveTo>
                      <a:lnTo>
                        <a:pt x="133" y="68"/>
                      </a:lnTo>
                      <a:lnTo>
                        <a:pt x="133" y="69"/>
                      </a:lnTo>
                      <a:lnTo>
                        <a:pt x="135" y="69"/>
                      </a:lnTo>
                      <a:lnTo>
                        <a:pt x="135" y="72"/>
                      </a:lnTo>
                      <a:lnTo>
                        <a:pt x="136" y="72"/>
                      </a:lnTo>
                      <a:lnTo>
                        <a:pt x="136" y="72"/>
                      </a:lnTo>
                      <a:lnTo>
                        <a:pt x="135" y="72"/>
                      </a:lnTo>
                      <a:lnTo>
                        <a:pt x="135" y="73"/>
                      </a:lnTo>
                      <a:lnTo>
                        <a:pt x="133" y="72"/>
                      </a:lnTo>
                      <a:lnTo>
                        <a:pt x="133" y="72"/>
                      </a:lnTo>
                      <a:lnTo>
                        <a:pt x="131" y="72"/>
                      </a:lnTo>
                      <a:lnTo>
                        <a:pt x="131" y="73"/>
                      </a:lnTo>
                      <a:lnTo>
                        <a:pt x="130" y="73"/>
                      </a:lnTo>
                      <a:lnTo>
                        <a:pt x="130" y="73"/>
                      </a:lnTo>
                      <a:lnTo>
                        <a:pt x="127" y="73"/>
                      </a:lnTo>
                      <a:lnTo>
                        <a:pt x="128" y="70"/>
                      </a:lnTo>
                      <a:lnTo>
                        <a:pt x="130" y="69"/>
                      </a:lnTo>
                      <a:lnTo>
                        <a:pt x="130" y="68"/>
                      </a:lnTo>
                      <a:close/>
                      <a:moveTo>
                        <a:pt x="2961" y="64"/>
                      </a:moveTo>
                      <a:lnTo>
                        <a:pt x="2962" y="66"/>
                      </a:lnTo>
                      <a:lnTo>
                        <a:pt x="2962" y="68"/>
                      </a:lnTo>
                      <a:lnTo>
                        <a:pt x="2961" y="69"/>
                      </a:lnTo>
                      <a:lnTo>
                        <a:pt x="2957" y="73"/>
                      </a:lnTo>
                      <a:lnTo>
                        <a:pt x="2957" y="74"/>
                      </a:lnTo>
                      <a:lnTo>
                        <a:pt x="2956" y="74"/>
                      </a:lnTo>
                      <a:lnTo>
                        <a:pt x="2956" y="76"/>
                      </a:lnTo>
                      <a:lnTo>
                        <a:pt x="2956" y="77"/>
                      </a:lnTo>
                      <a:lnTo>
                        <a:pt x="2955" y="77"/>
                      </a:lnTo>
                      <a:lnTo>
                        <a:pt x="2955" y="77"/>
                      </a:lnTo>
                      <a:lnTo>
                        <a:pt x="2955" y="77"/>
                      </a:lnTo>
                      <a:lnTo>
                        <a:pt x="2953" y="77"/>
                      </a:lnTo>
                      <a:lnTo>
                        <a:pt x="2953" y="74"/>
                      </a:lnTo>
                      <a:lnTo>
                        <a:pt x="2955" y="73"/>
                      </a:lnTo>
                      <a:lnTo>
                        <a:pt x="2955" y="70"/>
                      </a:lnTo>
                      <a:lnTo>
                        <a:pt x="2955" y="69"/>
                      </a:lnTo>
                      <a:lnTo>
                        <a:pt x="2956" y="68"/>
                      </a:lnTo>
                      <a:lnTo>
                        <a:pt x="2957" y="66"/>
                      </a:lnTo>
                      <a:lnTo>
                        <a:pt x="2958" y="66"/>
                      </a:lnTo>
                      <a:lnTo>
                        <a:pt x="2958" y="66"/>
                      </a:lnTo>
                      <a:lnTo>
                        <a:pt x="2960" y="65"/>
                      </a:lnTo>
                      <a:lnTo>
                        <a:pt x="2961" y="64"/>
                      </a:lnTo>
                      <a:close/>
                      <a:moveTo>
                        <a:pt x="1699" y="62"/>
                      </a:moveTo>
                      <a:lnTo>
                        <a:pt x="1700" y="62"/>
                      </a:lnTo>
                      <a:lnTo>
                        <a:pt x="1700" y="64"/>
                      </a:lnTo>
                      <a:lnTo>
                        <a:pt x="1700" y="64"/>
                      </a:lnTo>
                      <a:lnTo>
                        <a:pt x="1702" y="64"/>
                      </a:lnTo>
                      <a:lnTo>
                        <a:pt x="1702" y="65"/>
                      </a:lnTo>
                      <a:lnTo>
                        <a:pt x="1702" y="66"/>
                      </a:lnTo>
                      <a:lnTo>
                        <a:pt x="1700" y="66"/>
                      </a:lnTo>
                      <a:lnTo>
                        <a:pt x="1700" y="68"/>
                      </a:lnTo>
                      <a:lnTo>
                        <a:pt x="1699" y="69"/>
                      </a:lnTo>
                      <a:lnTo>
                        <a:pt x="1698" y="69"/>
                      </a:lnTo>
                      <a:lnTo>
                        <a:pt x="1698" y="68"/>
                      </a:lnTo>
                      <a:lnTo>
                        <a:pt x="1696" y="66"/>
                      </a:lnTo>
                      <a:lnTo>
                        <a:pt x="1695" y="66"/>
                      </a:lnTo>
                      <a:lnTo>
                        <a:pt x="1696" y="65"/>
                      </a:lnTo>
                      <a:lnTo>
                        <a:pt x="1696" y="65"/>
                      </a:lnTo>
                      <a:lnTo>
                        <a:pt x="1696" y="65"/>
                      </a:lnTo>
                      <a:lnTo>
                        <a:pt x="1698" y="65"/>
                      </a:lnTo>
                      <a:lnTo>
                        <a:pt x="1698" y="65"/>
                      </a:lnTo>
                      <a:lnTo>
                        <a:pt x="1698" y="65"/>
                      </a:lnTo>
                      <a:lnTo>
                        <a:pt x="1699" y="62"/>
                      </a:lnTo>
                      <a:close/>
                      <a:moveTo>
                        <a:pt x="276" y="62"/>
                      </a:moveTo>
                      <a:lnTo>
                        <a:pt x="277" y="62"/>
                      </a:lnTo>
                      <a:lnTo>
                        <a:pt x="279" y="64"/>
                      </a:lnTo>
                      <a:lnTo>
                        <a:pt x="281" y="64"/>
                      </a:lnTo>
                      <a:lnTo>
                        <a:pt x="281" y="66"/>
                      </a:lnTo>
                      <a:lnTo>
                        <a:pt x="283" y="68"/>
                      </a:lnTo>
                      <a:lnTo>
                        <a:pt x="283" y="70"/>
                      </a:lnTo>
                      <a:lnTo>
                        <a:pt x="283" y="70"/>
                      </a:lnTo>
                      <a:lnTo>
                        <a:pt x="283" y="68"/>
                      </a:lnTo>
                      <a:lnTo>
                        <a:pt x="281" y="68"/>
                      </a:lnTo>
                      <a:lnTo>
                        <a:pt x="281" y="68"/>
                      </a:lnTo>
                      <a:lnTo>
                        <a:pt x="279" y="66"/>
                      </a:lnTo>
                      <a:lnTo>
                        <a:pt x="276" y="66"/>
                      </a:lnTo>
                      <a:lnTo>
                        <a:pt x="276" y="66"/>
                      </a:lnTo>
                      <a:lnTo>
                        <a:pt x="275" y="62"/>
                      </a:lnTo>
                      <a:lnTo>
                        <a:pt x="276" y="62"/>
                      </a:lnTo>
                      <a:lnTo>
                        <a:pt x="276" y="62"/>
                      </a:lnTo>
                      <a:close/>
                      <a:moveTo>
                        <a:pt x="1545" y="57"/>
                      </a:moveTo>
                      <a:lnTo>
                        <a:pt x="1545" y="59"/>
                      </a:lnTo>
                      <a:lnTo>
                        <a:pt x="1545" y="59"/>
                      </a:lnTo>
                      <a:lnTo>
                        <a:pt x="1545" y="59"/>
                      </a:lnTo>
                      <a:lnTo>
                        <a:pt x="1545" y="59"/>
                      </a:lnTo>
                      <a:lnTo>
                        <a:pt x="1545" y="57"/>
                      </a:lnTo>
                      <a:close/>
                      <a:moveTo>
                        <a:pt x="288" y="57"/>
                      </a:moveTo>
                      <a:lnTo>
                        <a:pt x="288" y="57"/>
                      </a:lnTo>
                      <a:lnTo>
                        <a:pt x="288" y="60"/>
                      </a:lnTo>
                      <a:lnTo>
                        <a:pt x="287" y="60"/>
                      </a:lnTo>
                      <a:lnTo>
                        <a:pt x="287" y="59"/>
                      </a:lnTo>
                      <a:lnTo>
                        <a:pt x="288" y="59"/>
                      </a:lnTo>
                      <a:lnTo>
                        <a:pt x="288" y="57"/>
                      </a:lnTo>
                      <a:close/>
                      <a:moveTo>
                        <a:pt x="82" y="57"/>
                      </a:moveTo>
                      <a:lnTo>
                        <a:pt x="84" y="59"/>
                      </a:lnTo>
                      <a:lnTo>
                        <a:pt x="84" y="59"/>
                      </a:lnTo>
                      <a:lnTo>
                        <a:pt x="84" y="59"/>
                      </a:lnTo>
                      <a:lnTo>
                        <a:pt x="84" y="60"/>
                      </a:lnTo>
                      <a:lnTo>
                        <a:pt x="82" y="60"/>
                      </a:lnTo>
                      <a:lnTo>
                        <a:pt x="82" y="57"/>
                      </a:lnTo>
                      <a:close/>
                      <a:moveTo>
                        <a:pt x="880" y="57"/>
                      </a:moveTo>
                      <a:lnTo>
                        <a:pt x="880" y="57"/>
                      </a:lnTo>
                      <a:lnTo>
                        <a:pt x="880" y="57"/>
                      </a:lnTo>
                      <a:lnTo>
                        <a:pt x="880" y="59"/>
                      </a:lnTo>
                      <a:lnTo>
                        <a:pt x="880" y="59"/>
                      </a:lnTo>
                      <a:lnTo>
                        <a:pt x="880" y="57"/>
                      </a:lnTo>
                      <a:close/>
                      <a:moveTo>
                        <a:pt x="1545" y="55"/>
                      </a:moveTo>
                      <a:lnTo>
                        <a:pt x="1546" y="55"/>
                      </a:lnTo>
                      <a:lnTo>
                        <a:pt x="1546" y="56"/>
                      </a:lnTo>
                      <a:lnTo>
                        <a:pt x="1545" y="56"/>
                      </a:lnTo>
                      <a:lnTo>
                        <a:pt x="1545" y="55"/>
                      </a:lnTo>
                      <a:close/>
                      <a:moveTo>
                        <a:pt x="1547" y="53"/>
                      </a:moveTo>
                      <a:lnTo>
                        <a:pt x="1550" y="53"/>
                      </a:lnTo>
                      <a:lnTo>
                        <a:pt x="1550" y="55"/>
                      </a:lnTo>
                      <a:lnTo>
                        <a:pt x="1549" y="55"/>
                      </a:lnTo>
                      <a:lnTo>
                        <a:pt x="1549" y="55"/>
                      </a:lnTo>
                      <a:lnTo>
                        <a:pt x="1549" y="55"/>
                      </a:lnTo>
                      <a:lnTo>
                        <a:pt x="1549" y="55"/>
                      </a:lnTo>
                      <a:lnTo>
                        <a:pt x="1547" y="53"/>
                      </a:lnTo>
                      <a:lnTo>
                        <a:pt x="1547" y="53"/>
                      </a:lnTo>
                      <a:lnTo>
                        <a:pt x="1547" y="53"/>
                      </a:lnTo>
                      <a:close/>
                      <a:moveTo>
                        <a:pt x="1543" y="52"/>
                      </a:moveTo>
                      <a:lnTo>
                        <a:pt x="1545" y="52"/>
                      </a:lnTo>
                      <a:lnTo>
                        <a:pt x="1545" y="53"/>
                      </a:lnTo>
                      <a:lnTo>
                        <a:pt x="1545" y="53"/>
                      </a:lnTo>
                      <a:lnTo>
                        <a:pt x="1543" y="53"/>
                      </a:lnTo>
                      <a:lnTo>
                        <a:pt x="1543" y="52"/>
                      </a:lnTo>
                      <a:close/>
                      <a:moveTo>
                        <a:pt x="1106" y="51"/>
                      </a:moveTo>
                      <a:lnTo>
                        <a:pt x="1107" y="52"/>
                      </a:lnTo>
                      <a:lnTo>
                        <a:pt x="1109" y="53"/>
                      </a:lnTo>
                      <a:lnTo>
                        <a:pt x="1110" y="53"/>
                      </a:lnTo>
                      <a:lnTo>
                        <a:pt x="1110" y="53"/>
                      </a:lnTo>
                      <a:lnTo>
                        <a:pt x="1109" y="53"/>
                      </a:lnTo>
                      <a:lnTo>
                        <a:pt x="1109" y="55"/>
                      </a:lnTo>
                      <a:lnTo>
                        <a:pt x="1106" y="55"/>
                      </a:lnTo>
                      <a:lnTo>
                        <a:pt x="1106" y="53"/>
                      </a:lnTo>
                      <a:lnTo>
                        <a:pt x="1106" y="52"/>
                      </a:lnTo>
                      <a:lnTo>
                        <a:pt x="1106" y="51"/>
                      </a:lnTo>
                      <a:close/>
                      <a:moveTo>
                        <a:pt x="518" y="51"/>
                      </a:moveTo>
                      <a:lnTo>
                        <a:pt x="521" y="51"/>
                      </a:lnTo>
                      <a:lnTo>
                        <a:pt x="522" y="52"/>
                      </a:lnTo>
                      <a:lnTo>
                        <a:pt x="524" y="52"/>
                      </a:lnTo>
                      <a:lnTo>
                        <a:pt x="525" y="53"/>
                      </a:lnTo>
                      <a:lnTo>
                        <a:pt x="525" y="53"/>
                      </a:lnTo>
                      <a:lnTo>
                        <a:pt x="525" y="53"/>
                      </a:lnTo>
                      <a:lnTo>
                        <a:pt x="525" y="53"/>
                      </a:lnTo>
                      <a:lnTo>
                        <a:pt x="526" y="53"/>
                      </a:lnTo>
                      <a:lnTo>
                        <a:pt x="529" y="53"/>
                      </a:lnTo>
                      <a:lnTo>
                        <a:pt x="530" y="52"/>
                      </a:lnTo>
                      <a:lnTo>
                        <a:pt x="534" y="52"/>
                      </a:lnTo>
                      <a:lnTo>
                        <a:pt x="534" y="52"/>
                      </a:lnTo>
                      <a:lnTo>
                        <a:pt x="537" y="52"/>
                      </a:lnTo>
                      <a:lnTo>
                        <a:pt x="541" y="53"/>
                      </a:lnTo>
                      <a:lnTo>
                        <a:pt x="543" y="53"/>
                      </a:lnTo>
                      <a:lnTo>
                        <a:pt x="542" y="55"/>
                      </a:lnTo>
                      <a:lnTo>
                        <a:pt x="541" y="55"/>
                      </a:lnTo>
                      <a:lnTo>
                        <a:pt x="537" y="53"/>
                      </a:lnTo>
                      <a:lnTo>
                        <a:pt x="537" y="53"/>
                      </a:lnTo>
                      <a:lnTo>
                        <a:pt x="537" y="53"/>
                      </a:lnTo>
                      <a:lnTo>
                        <a:pt x="534" y="53"/>
                      </a:lnTo>
                      <a:lnTo>
                        <a:pt x="533" y="53"/>
                      </a:lnTo>
                      <a:lnTo>
                        <a:pt x="531" y="56"/>
                      </a:lnTo>
                      <a:lnTo>
                        <a:pt x="527" y="57"/>
                      </a:lnTo>
                      <a:lnTo>
                        <a:pt x="524" y="59"/>
                      </a:lnTo>
                      <a:lnTo>
                        <a:pt x="522" y="60"/>
                      </a:lnTo>
                      <a:lnTo>
                        <a:pt x="521" y="60"/>
                      </a:lnTo>
                      <a:lnTo>
                        <a:pt x="521" y="60"/>
                      </a:lnTo>
                      <a:lnTo>
                        <a:pt x="520" y="60"/>
                      </a:lnTo>
                      <a:lnTo>
                        <a:pt x="518" y="61"/>
                      </a:lnTo>
                      <a:lnTo>
                        <a:pt x="517" y="61"/>
                      </a:lnTo>
                      <a:lnTo>
                        <a:pt x="517" y="62"/>
                      </a:lnTo>
                      <a:lnTo>
                        <a:pt x="509" y="69"/>
                      </a:lnTo>
                      <a:lnTo>
                        <a:pt x="509" y="72"/>
                      </a:lnTo>
                      <a:lnTo>
                        <a:pt x="504" y="72"/>
                      </a:lnTo>
                      <a:lnTo>
                        <a:pt x="504" y="70"/>
                      </a:lnTo>
                      <a:lnTo>
                        <a:pt x="503" y="70"/>
                      </a:lnTo>
                      <a:lnTo>
                        <a:pt x="503" y="68"/>
                      </a:lnTo>
                      <a:lnTo>
                        <a:pt x="504" y="68"/>
                      </a:lnTo>
                      <a:lnTo>
                        <a:pt x="505" y="66"/>
                      </a:lnTo>
                      <a:lnTo>
                        <a:pt x="507" y="65"/>
                      </a:lnTo>
                      <a:lnTo>
                        <a:pt x="508" y="62"/>
                      </a:lnTo>
                      <a:lnTo>
                        <a:pt x="510" y="61"/>
                      </a:lnTo>
                      <a:lnTo>
                        <a:pt x="513" y="60"/>
                      </a:lnTo>
                      <a:lnTo>
                        <a:pt x="513" y="60"/>
                      </a:lnTo>
                      <a:lnTo>
                        <a:pt x="516" y="57"/>
                      </a:lnTo>
                      <a:lnTo>
                        <a:pt x="516" y="55"/>
                      </a:lnTo>
                      <a:lnTo>
                        <a:pt x="518" y="53"/>
                      </a:lnTo>
                      <a:lnTo>
                        <a:pt x="518" y="51"/>
                      </a:lnTo>
                      <a:close/>
                      <a:moveTo>
                        <a:pt x="3224" y="51"/>
                      </a:moveTo>
                      <a:lnTo>
                        <a:pt x="3228" y="51"/>
                      </a:lnTo>
                      <a:lnTo>
                        <a:pt x="3228" y="53"/>
                      </a:lnTo>
                      <a:lnTo>
                        <a:pt x="3228" y="56"/>
                      </a:lnTo>
                      <a:lnTo>
                        <a:pt x="3226" y="56"/>
                      </a:lnTo>
                      <a:lnTo>
                        <a:pt x="3224" y="57"/>
                      </a:lnTo>
                      <a:lnTo>
                        <a:pt x="3220" y="59"/>
                      </a:lnTo>
                      <a:lnTo>
                        <a:pt x="3219" y="57"/>
                      </a:lnTo>
                      <a:lnTo>
                        <a:pt x="3218" y="56"/>
                      </a:lnTo>
                      <a:lnTo>
                        <a:pt x="3215" y="56"/>
                      </a:lnTo>
                      <a:lnTo>
                        <a:pt x="3215" y="55"/>
                      </a:lnTo>
                      <a:lnTo>
                        <a:pt x="3214" y="55"/>
                      </a:lnTo>
                      <a:lnTo>
                        <a:pt x="3214" y="53"/>
                      </a:lnTo>
                      <a:lnTo>
                        <a:pt x="3216" y="53"/>
                      </a:lnTo>
                      <a:lnTo>
                        <a:pt x="3218" y="53"/>
                      </a:lnTo>
                      <a:lnTo>
                        <a:pt x="3219" y="53"/>
                      </a:lnTo>
                      <a:lnTo>
                        <a:pt x="3219" y="53"/>
                      </a:lnTo>
                      <a:lnTo>
                        <a:pt x="3219" y="52"/>
                      </a:lnTo>
                      <a:lnTo>
                        <a:pt x="3220" y="52"/>
                      </a:lnTo>
                      <a:lnTo>
                        <a:pt x="3220" y="52"/>
                      </a:lnTo>
                      <a:lnTo>
                        <a:pt x="3223" y="52"/>
                      </a:lnTo>
                      <a:lnTo>
                        <a:pt x="3224" y="51"/>
                      </a:lnTo>
                      <a:close/>
                      <a:moveTo>
                        <a:pt x="3165" y="47"/>
                      </a:moveTo>
                      <a:lnTo>
                        <a:pt x="3169" y="48"/>
                      </a:lnTo>
                      <a:lnTo>
                        <a:pt x="3171" y="48"/>
                      </a:lnTo>
                      <a:lnTo>
                        <a:pt x="3174" y="48"/>
                      </a:lnTo>
                      <a:lnTo>
                        <a:pt x="3174" y="49"/>
                      </a:lnTo>
                      <a:lnTo>
                        <a:pt x="3174" y="51"/>
                      </a:lnTo>
                      <a:lnTo>
                        <a:pt x="3176" y="51"/>
                      </a:lnTo>
                      <a:lnTo>
                        <a:pt x="3176" y="52"/>
                      </a:lnTo>
                      <a:lnTo>
                        <a:pt x="3174" y="53"/>
                      </a:lnTo>
                      <a:lnTo>
                        <a:pt x="3172" y="55"/>
                      </a:lnTo>
                      <a:lnTo>
                        <a:pt x="3169" y="56"/>
                      </a:lnTo>
                      <a:lnTo>
                        <a:pt x="3167" y="56"/>
                      </a:lnTo>
                      <a:lnTo>
                        <a:pt x="3165" y="55"/>
                      </a:lnTo>
                      <a:lnTo>
                        <a:pt x="3165" y="53"/>
                      </a:lnTo>
                      <a:lnTo>
                        <a:pt x="3164" y="53"/>
                      </a:lnTo>
                      <a:lnTo>
                        <a:pt x="3164" y="51"/>
                      </a:lnTo>
                      <a:lnTo>
                        <a:pt x="3165" y="51"/>
                      </a:lnTo>
                      <a:lnTo>
                        <a:pt x="3165" y="49"/>
                      </a:lnTo>
                      <a:lnTo>
                        <a:pt x="3165" y="47"/>
                      </a:lnTo>
                      <a:close/>
                      <a:moveTo>
                        <a:pt x="1672" y="45"/>
                      </a:moveTo>
                      <a:lnTo>
                        <a:pt x="1674" y="47"/>
                      </a:lnTo>
                      <a:lnTo>
                        <a:pt x="1674" y="47"/>
                      </a:lnTo>
                      <a:lnTo>
                        <a:pt x="1676" y="47"/>
                      </a:lnTo>
                      <a:lnTo>
                        <a:pt x="1676" y="48"/>
                      </a:lnTo>
                      <a:lnTo>
                        <a:pt x="1677" y="49"/>
                      </a:lnTo>
                      <a:lnTo>
                        <a:pt x="1678" y="49"/>
                      </a:lnTo>
                      <a:lnTo>
                        <a:pt x="1678" y="52"/>
                      </a:lnTo>
                      <a:lnTo>
                        <a:pt x="1676" y="53"/>
                      </a:lnTo>
                      <a:lnTo>
                        <a:pt x="1676" y="52"/>
                      </a:lnTo>
                      <a:lnTo>
                        <a:pt x="1674" y="52"/>
                      </a:lnTo>
                      <a:lnTo>
                        <a:pt x="1673" y="51"/>
                      </a:lnTo>
                      <a:lnTo>
                        <a:pt x="1670" y="51"/>
                      </a:lnTo>
                      <a:lnTo>
                        <a:pt x="1672" y="49"/>
                      </a:lnTo>
                      <a:lnTo>
                        <a:pt x="1672" y="49"/>
                      </a:lnTo>
                      <a:lnTo>
                        <a:pt x="1672" y="49"/>
                      </a:lnTo>
                      <a:lnTo>
                        <a:pt x="1673" y="49"/>
                      </a:lnTo>
                      <a:lnTo>
                        <a:pt x="1673" y="48"/>
                      </a:lnTo>
                      <a:lnTo>
                        <a:pt x="1673" y="48"/>
                      </a:lnTo>
                      <a:lnTo>
                        <a:pt x="1673" y="47"/>
                      </a:lnTo>
                      <a:lnTo>
                        <a:pt x="1673" y="47"/>
                      </a:lnTo>
                      <a:lnTo>
                        <a:pt x="1672" y="45"/>
                      </a:lnTo>
                      <a:close/>
                      <a:moveTo>
                        <a:pt x="1664" y="44"/>
                      </a:moveTo>
                      <a:lnTo>
                        <a:pt x="1665" y="44"/>
                      </a:lnTo>
                      <a:lnTo>
                        <a:pt x="1665" y="45"/>
                      </a:lnTo>
                      <a:lnTo>
                        <a:pt x="1664" y="45"/>
                      </a:lnTo>
                      <a:lnTo>
                        <a:pt x="1664" y="45"/>
                      </a:lnTo>
                      <a:lnTo>
                        <a:pt x="1664" y="44"/>
                      </a:lnTo>
                      <a:close/>
                      <a:moveTo>
                        <a:pt x="1487" y="44"/>
                      </a:moveTo>
                      <a:lnTo>
                        <a:pt x="1488" y="44"/>
                      </a:lnTo>
                      <a:lnTo>
                        <a:pt x="1488" y="47"/>
                      </a:lnTo>
                      <a:lnTo>
                        <a:pt x="1488" y="47"/>
                      </a:lnTo>
                      <a:lnTo>
                        <a:pt x="1488" y="48"/>
                      </a:lnTo>
                      <a:lnTo>
                        <a:pt x="1488" y="48"/>
                      </a:lnTo>
                      <a:lnTo>
                        <a:pt x="1488" y="48"/>
                      </a:lnTo>
                      <a:lnTo>
                        <a:pt x="1488" y="51"/>
                      </a:lnTo>
                      <a:lnTo>
                        <a:pt x="1486" y="52"/>
                      </a:lnTo>
                      <a:lnTo>
                        <a:pt x="1486" y="49"/>
                      </a:lnTo>
                      <a:lnTo>
                        <a:pt x="1486" y="49"/>
                      </a:lnTo>
                      <a:lnTo>
                        <a:pt x="1486" y="51"/>
                      </a:lnTo>
                      <a:lnTo>
                        <a:pt x="1484" y="51"/>
                      </a:lnTo>
                      <a:lnTo>
                        <a:pt x="1484" y="49"/>
                      </a:lnTo>
                      <a:lnTo>
                        <a:pt x="1483" y="48"/>
                      </a:lnTo>
                      <a:lnTo>
                        <a:pt x="1484" y="48"/>
                      </a:lnTo>
                      <a:lnTo>
                        <a:pt x="1484" y="48"/>
                      </a:lnTo>
                      <a:lnTo>
                        <a:pt x="1484" y="48"/>
                      </a:lnTo>
                      <a:lnTo>
                        <a:pt x="1486" y="48"/>
                      </a:lnTo>
                      <a:lnTo>
                        <a:pt x="1486" y="47"/>
                      </a:lnTo>
                      <a:lnTo>
                        <a:pt x="1487" y="45"/>
                      </a:lnTo>
                      <a:lnTo>
                        <a:pt x="1487" y="44"/>
                      </a:lnTo>
                      <a:close/>
                      <a:moveTo>
                        <a:pt x="181" y="41"/>
                      </a:moveTo>
                      <a:lnTo>
                        <a:pt x="182" y="41"/>
                      </a:lnTo>
                      <a:lnTo>
                        <a:pt x="183" y="44"/>
                      </a:lnTo>
                      <a:lnTo>
                        <a:pt x="182" y="44"/>
                      </a:lnTo>
                      <a:lnTo>
                        <a:pt x="181" y="47"/>
                      </a:lnTo>
                      <a:lnTo>
                        <a:pt x="178" y="48"/>
                      </a:lnTo>
                      <a:lnTo>
                        <a:pt x="178" y="47"/>
                      </a:lnTo>
                      <a:lnTo>
                        <a:pt x="179" y="45"/>
                      </a:lnTo>
                      <a:lnTo>
                        <a:pt x="181" y="44"/>
                      </a:lnTo>
                      <a:lnTo>
                        <a:pt x="181" y="41"/>
                      </a:lnTo>
                      <a:close/>
                      <a:moveTo>
                        <a:pt x="10" y="41"/>
                      </a:moveTo>
                      <a:lnTo>
                        <a:pt x="16" y="41"/>
                      </a:lnTo>
                      <a:lnTo>
                        <a:pt x="16" y="43"/>
                      </a:lnTo>
                      <a:lnTo>
                        <a:pt x="16" y="44"/>
                      </a:lnTo>
                      <a:lnTo>
                        <a:pt x="16" y="45"/>
                      </a:lnTo>
                      <a:lnTo>
                        <a:pt x="16" y="47"/>
                      </a:lnTo>
                      <a:lnTo>
                        <a:pt x="16" y="47"/>
                      </a:lnTo>
                      <a:lnTo>
                        <a:pt x="16" y="47"/>
                      </a:lnTo>
                      <a:lnTo>
                        <a:pt x="14" y="47"/>
                      </a:lnTo>
                      <a:lnTo>
                        <a:pt x="13" y="48"/>
                      </a:lnTo>
                      <a:lnTo>
                        <a:pt x="13" y="49"/>
                      </a:lnTo>
                      <a:lnTo>
                        <a:pt x="12" y="49"/>
                      </a:lnTo>
                      <a:lnTo>
                        <a:pt x="12" y="49"/>
                      </a:lnTo>
                      <a:lnTo>
                        <a:pt x="12" y="49"/>
                      </a:lnTo>
                      <a:lnTo>
                        <a:pt x="10" y="49"/>
                      </a:lnTo>
                      <a:lnTo>
                        <a:pt x="10" y="49"/>
                      </a:lnTo>
                      <a:lnTo>
                        <a:pt x="1" y="47"/>
                      </a:lnTo>
                      <a:lnTo>
                        <a:pt x="1" y="47"/>
                      </a:lnTo>
                      <a:lnTo>
                        <a:pt x="0" y="45"/>
                      </a:lnTo>
                      <a:lnTo>
                        <a:pt x="0" y="44"/>
                      </a:lnTo>
                      <a:lnTo>
                        <a:pt x="3" y="44"/>
                      </a:lnTo>
                      <a:lnTo>
                        <a:pt x="4" y="44"/>
                      </a:lnTo>
                      <a:lnTo>
                        <a:pt x="5" y="44"/>
                      </a:lnTo>
                      <a:lnTo>
                        <a:pt x="5" y="44"/>
                      </a:lnTo>
                      <a:lnTo>
                        <a:pt x="6" y="44"/>
                      </a:lnTo>
                      <a:lnTo>
                        <a:pt x="6" y="44"/>
                      </a:lnTo>
                      <a:lnTo>
                        <a:pt x="6" y="44"/>
                      </a:lnTo>
                      <a:lnTo>
                        <a:pt x="8" y="44"/>
                      </a:lnTo>
                      <a:lnTo>
                        <a:pt x="8" y="43"/>
                      </a:lnTo>
                      <a:lnTo>
                        <a:pt x="10" y="43"/>
                      </a:lnTo>
                      <a:lnTo>
                        <a:pt x="10" y="41"/>
                      </a:lnTo>
                      <a:close/>
                      <a:moveTo>
                        <a:pt x="187" y="40"/>
                      </a:moveTo>
                      <a:lnTo>
                        <a:pt x="188" y="41"/>
                      </a:lnTo>
                      <a:lnTo>
                        <a:pt x="188" y="41"/>
                      </a:lnTo>
                      <a:lnTo>
                        <a:pt x="187" y="41"/>
                      </a:lnTo>
                      <a:lnTo>
                        <a:pt x="187" y="40"/>
                      </a:lnTo>
                      <a:close/>
                      <a:moveTo>
                        <a:pt x="887" y="40"/>
                      </a:moveTo>
                      <a:lnTo>
                        <a:pt x="891" y="40"/>
                      </a:lnTo>
                      <a:lnTo>
                        <a:pt x="891" y="41"/>
                      </a:lnTo>
                      <a:lnTo>
                        <a:pt x="887" y="41"/>
                      </a:lnTo>
                      <a:lnTo>
                        <a:pt x="887" y="40"/>
                      </a:lnTo>
                      <a:close/>
                      <a:moveTo>
                        <a:pt x="1492" y="39"/>
                      </a:moveTo>
                      <a:lnTo>
                        <a:pt x="1494" y="40"/>
                      </a:lnTo>
                      <a:lnTo>
                        <a:pt x="1494" y="40"/>
                      </a:lnTo>
                      <a:lnTo>
                        <a:pt x="1494" y="40"/>
                      </a:lnTo>
                      <a:lnTo>
                        <a:pt x="1492" y="40"/>
                      </a:lnTo>
                      <a:lnTo>
                        <a:pt x="1492" y="39"/>
                      </a:lnTo>
                      <a:close/>
                      <a:moveTo>
                        <a:pt x="178" y="39"/>
                      </a:moveTo>
                      <a:lnTo>
                        <a:pt x="178" y="39"/>
                      </a:lnTo>
                      <a:lnTo>
                        <a:pt x="178" y="40"/>
                      </a:lnTo>
                      <a:lnTo>
                        <a:pt x="179" y="40"/>
                      </a:lnTo>
                      <a:lnTo>
                        <a:pt x="178" y="40"/>
                      </a:lnTo>
                      <a:lnTo>
                        <a:pt x="178" y="40"/>
                      </a:lnTo>
                      <a:lnTo>
                        <a:pt x="178" y="40"/>
                      </a:lnTo>
                      <a:lnTo>
                        <a:pt x="178" y="39"/>
                      </a:lnTo>
                      <a:close/>
                      <a:moveTo>
                        <a:pt x="21" y="34"/>
                      </a:moveTo>
                      <a:lnTo>
                        <a:pt x="23" y="34"/>
                      </a:lnTo>
                      <a:lnTo>
                        <a:pt x="25" y="34"/>
                      </a:lnTo>
                      <a:lnTo>
                        <a:pt x="27" y="35"/>
                      </a:lnTo>
                      <a:lnTo>
                        <a:pt x="27" y="36"/>
                      </a:lnTo>
                      <a:lnTo>
                        <a:pt x="27" y="38"/>
                      </a:lnTo>
                      <a:lnTo>
                        <a:pt x="26" y="39"/>
                      </a:lnTo>
                      <a:lnTo>
                        <a:pt x="25" y="39"/>
                      </a:lnTo>
                      <a:lnTo>
                        <a:pt x="22" y="39"/>
                      </a:lnTo>
                      <a:lnTo>
                        <a:pt x="21" y="36"/>
                      </a:lnTo>
                      <a:lnTo>
                        <a:pt x="20" y="36"/>
                      </a:lnTo>
                      <a:lnTo>
                        <a:pt x="21" y="34"/>
                      </a:lnTo>
                      <a:close/>
                      <a:moveTo>
                        <a:pt x="919" y="26"/>
                      </a:moveTo>
                      <a:lnTo>
                        <a:pt x="918" y="27"/>
                      </a:lnTo>
                      <a:lnTo>
                        <a:pt x="916" y="28"/>
                      </a:lnTo>
                      <a:lnTo>
                        <a:pt x="914" y="28"/>
                      </a:lnTo>
                      <a:lnTo>
                        <a:pt x="914" y="26"/>
                      </a:lnTo>
                      <a:lnTo>
                        <a:pt x="915" y="26"/>
                      </a:lnTo>
                      <a:lnTo>
                        <a:pt x="919" y="26"/>
                      </a:lnTo>
                      <a:close/>
                      <a:moveTo>
                        <a:pt x="1810" y="24"/>
                      </a:moveTo>
                      <a:lnTo>
                        <a:pt x="1812" y="24"/>
                      </a:lnTo>
                      <a:lnTo>
                        <a:pt x="1812" y="27"/>
                      </a:lnTo>
                      <a:lnTo>
                        <a:pt x="1810" y="27"/>
                      </a:lnTo>
                      <a:lnTo>
                        <a:pt x="1810" y="26"/>
                      </a:lnTo>
                      <a:lnTo>
                        <a:pt x="1810" y="26"/>
                      </a:lnTo>
                      <a:lnTo>
                        <a:pt x="1810" y="26"/>
                      </a:lnTo>
                      <a:lnTo>
                        <a:pt x="1810" y="24"/>
                      </a:lnTo>
                      <a:close/>
                      <a:moveTo>
                        <a:pt x="864" y="19"/>
                      </a:moveTo>
                      <a:lnTo>
                        <a:pt x="868" y="21"/>
                      </a:lnTo>
                      <a:lnTo>
                        <a:pt x="868" y="22"/>
                      </a:lnTo>
                      <a:lnTo>
                        <a:pt x="865" y="22"/>
                      </a:lnTo>
                      <a:lnTo>
                        <a:pt x="865" y="22"/>
                      </a:lnTo>
                      <a:lnTo>
                        <a:pt x="864" y="21"/>
                      </a:lnTo>
                      <a:lnTo>
                        <a:pt x="864" y="19"/>
                      </a:lnTo>
                      <a:close/>
                      <a:moveTo>
                        <a:pt x="788" y="15"/>
                      </a:moveTo>
                      <a:lnTo>
                        <a:pt x="788" y="21"/>
                      </a:lnTo>
                      <a:lnTo>
                        <a:pt x="788" y="22"/>
                      </a:lnTo>
                      <a:lnTo>
                        <a:pt x="788" y="22"/>
                      </a:lnTo>
                      <a:lnTo>
                        <a:pt x="787" y="23"/>
                      </a:lnTo>
                      <a:lnTo>
                        <a:pt x="787" y="24"/>
                      </a:lnTo>
                      <a:lnTo>
                        <a:pt x="785" y="24"/>
                      </a:lnTo>
                      <a:lnTo>
                        <a:pt x="785" y="24"/>
                      </a:lnTo>
                      <a:lnTo>
                        <a:pt x="785" y="24"/>
                      </a:lnTo>
                      <a:lnTo>
                        <a:pt x="783" y="24"/>
                      </a:lnTo>
                      <a:lnTo>
                        <a:pt x="783" y="23"/>
                      </a:lnTo>
                      <a:lnTo>
                        <a:pt x="783" y="22"/>
                      </a:lnTo>
                      <a:lnTo>
                        <a:pt x="784" y="21"/>
                      </a:lnTo>
                      <a:lnTo>
                        <a:pt x="785" y="18"/>
                      </a:lnTo>
                      <a:lnTo>
                        <a:pt x="787" y="17"/>
                      </a:lnTo>
                      <a:lnTo>
                        <a:pt x="788" y="15"/>
                      </a:lnTo>
                      <a:close/>
                      <a:moveTo>
                        <a:pt x="517" y="0"/>
                      </a:moveTo>
                      <a:lnTo>
                        <a:pt x="518" y="0"/>
                      </a:lnTo>
                      <a:lnTo>
                        <a:pt x="518" y="1"/>
                      </a:lnTo>
                      <a:lnTo>
                        <a:pt x="521" y="1"/>
                      </a:lnTo>
                      <a:lnTo>
                        <a:pt x="521" y="2"/>
                      </a:lnTo>
                      <a:lnTo>
                        <a:pt x="516" y="1"/>
                      </a:lnTo>
                      <a:lnTo>
                        <a:pt x="517" y="2"/>
                      </a:lnTo>
                      <a:lnTo>
                        <a:pt x="517" y="4"/>
                      </a:lnTo>
                      <a:lnTo>
                        <a:pt x="518" y="5"/>
                      </a:lnTo>
                      <a:lnTo>
                        <a:pt x="516" y="5"/>
                      </a:lnTo>
                      <a:lnTo>
                        <a:pt x="513" y="6"/>
                      </a:lnTo>
                      <a:lnTo>
                        <a:pt x="513" y="7"/>
                      </a:lnTo>
                      <a:lnTo>
                        <a:pt x="512" y="9"/>
                      </a:lnTo>
                      <a:lnTo>
                        <a:pt x="509" y="9"/>
                      </a:lnTo>
                      <a:lnTo>
                        <a:pt x="509" y="10"/>
                      </a:lnTo>
                      <a:lnTo>
                        <a:pt x="507" y="13"/>
                      </a:lnTo>
                      <a:lnTo>
                        <a:pt x="507" y="14"/>
                      </a:lnTo>
                      <a:lnTo>
                        <a:pt x="505" y="14"/>
                      </a:lnTo>
                      <a:lnTo>
                        <a:pt x="505" y="14"/>
                      </a:lnTo>
                      <a:lnTo>
                        <a:pt x="504" y="14"/>
                      </a:lnTo>
                      <a:lnTo>
                        <a:pt x="503" y="14"/>
                      </a:lnTo>
                      <a:lnTo>
                        <a:pt x="503" y="15"/>
                      </a:lnTo>
                      <a:lnTo>
                        <a:pt x="500" y="15"/>
                      </a:lnTo>
                      <a:lnTo>
                        <a:pt x="500" y="17"/>
                      </a:lnTo>
                      <a:lnTo>
                        <a:pt x="499" y="18"/>
                      </a:lnTo>
                      <a:lnTo>
                        <a:pt x="497" y="18"/>
                      </a:lnTo>
                      <a:lnTo>
                        <a:pt x="495" y="22"/>
                      </a:lnTo>
                      <a:lnTo>
                        <a:pt x="493" y="22"/>
                      </a:lnTo>
                      <a:lnTo>
                        <a:pt x="493" y="23"/>
                      </a:lnTo>
                      <a:lnTo>
                        <a:pt x="493" y="24"/>
                      </a:lnTo>
                      <a:lnTo>
                        <a:pt x="491" y="24"/>
                      </a:lnTo>
                      <a:lnTo>
                        <a:pt x="490" y="26"/>
                      </a:lnTo>
                      <a:lnTo>
                        <a:pt x="488" y="26"/>
                      </a:lnTo>
                      <a:lnTo>
                        <a:pt x="487" y="26"/>
                      </a:lnTo>
                      <a:lnTo>
                        <a:pt x="487" y="24"/>
                      </a:lnTo>
                      <a:lnTo>
                        <a:pt x="484" y="24"/>
                      </a:lnTo>
                      <a:lnTo>
                        <a:pt x="483" y="24"/>
                      </a:lnTo>
                      <a:lnTo>
                        <a:pt x="482" y="26"/>
                      </a:lnTo>
                      <a:lnTo>
                        <a:pt x="482" y="27"/>
                      </a:lnTo>
                      <a:lnTo>
                        <a:pt x="480" y="28"/>
                      </a:lnTo>
                      <a:lnTo>
                        <a:pt x="480" y="28"/>
                      </a:lnTo>
                      <a:lnTo>
                        <a:pt x="480" y="30"/>
                      </a:lnTo>
                      <a:lnTo>
                        <a:pt x="476" y="31"/>
                      </a:lnTo>
                      <a:lnTo>
                        <a:pt x="476" y="32"/>
                      </a:lnTo>
                      <a:lnTo>
                        <a:pt x="475" y="32"/>
                      </a:lnTo>
                      <a:lnTo>
                        <a:pt x="474" y="31"/>
                      </a:lnTo>
                      <a:lnTo>
                        <a:pt x="472" y="31"/>
                      </a:lnTo>
                      <a:lnTo>
                        <a:pt x="472" y="32"/>
                      </a:lnTo>
                      <a:lnTo>
                        <a:pt x="467" y="32"/>
                      </a:lnTo>
                      <a:lnTo>
                        <a:pt x="467" y="32"/>
                      </a:lnTo>
                      <a:lnTo>
                        <a:pt x="465" y="32"/>
                      </a:lnTo>
                      <a:lnTo>
                        <a:pt x="465" y="32"/>
                      </a:lnTo>
                      <a:lnTo>
                        <a:pt x="463" y="32"/>
                      </a:lnTo>
                      <a:lnTo>
                        <a:pt x="463" y="34"/>
                      </a:lnTo>
                      <a:lnTo>
                        <a:pt x="462" y="34"/>
                      </a:lnTo>
                      <a:lnTo>
                        <a:pt x="461" y="34"/>
                      </a:lnTo>
                      <a:lnTo>
                        <a:pt x="459" y="32"/>
                      </a:lnTo>
                      <a:lnTo>
                        <a:pt x="458" y="28"/>
                      </a:lnTo>
                      <a:lnTo>
                        <a:pt x="455" y="28"/>
                      </a:lnTo>
                      <a:lnTo>
                        <a:pt x="453" y="28"/>
                      </a:lnTo>
                      <a:lnTo>
                        <a:pt x="453" y="27"/>
                      </a:lnTo>
                      <a:lnTo>
                        <a:pt x="450" y="27"/>
                      </a:lnTo>
                      <a:lnTo>
                        <a:pt x="450" y="27"/>
                      </a:lnTo>
                      <a:lnTo>
                        <a:pt x="449" y="27"/>
                      </a:lnTo>
                      <a:lnTo>
                        <a:pt x="449" y="26"/>
                      </a:lnTo>
                      <a:lnTo>
                        <a:pt x="448" y="24"/>
                      </a:lnTo>
                      <a:lnTo>
                        <a:pt x="448" y="24"/>
                      </a:lnTo>
                      <a:lnTo>
                        <a:pt x="446" y="24"/>
                      </a:lnTo>
                      <a:lnTo>
                        <a:pt x="446" y="23"/>
                      </a:lnTo>
                      <a:lnTo>
                        <a:pt x="446" y="23"/>
                      </a:lnTo>
                      <a:lnTo>
                        <a:pt x="450" y="23"/>
                      </a:lnTo>
                      <a:lnTo>
                        <a:pt x="450" y="24"/>
                      </a:lnTo>
                      <a:lnTo>
                        <a:pt x="454" y="24"/>
                      </a:lnTo>
                      <a:lnTo>
                        <a:pt x="454" y="24"/>
                      </a:lnTo>
                      <a:lnTo>
                        <a:pt x="457" y="24"/>
                      </a:lnTo>
                      <a:lnTo>
                        <a:pt x="461" y="23"/>
                      </a:lnTo>
                      <a:lnTo>
                        <a:pt x="463" y="21"/>
                      </a:lnTo>
                      <a:lnTo>
                        <a:pt x="466" y="18"/>
                      </a:lnTo>
                      <a:lnTo>
                        <a:pt x="467" y="17"/>
                      </a:lnTo>
                      <a:lnTo>
                        <a:pt x="474" y="17"/>
                      </a:lnTo>
                      <a:lnTo>
                        <a:pt x="474" y="14"/>
                      </a:lnTo>
                      <a:lnTo>
                        <a:pt x="472" y="14"/>
                      </a:lnTo>
                      <a:lnTo>
                        <a:pt x="471" y="14"/>
                      </a:lnTo>
                      <a:lnTo>
                        <a:pt x="471" y="11"/>
                      </a:lnTo>
                      <a:lnTo>
                        <a:pt x="469" y="11"/>
                      </a:lnTo>
                      <a:lnTo>
                        <a:pt x="469" y="10"/>
                      </a:lnTo>
                      <a:lnTo>
                        <a:pt x="469" y="7"/>
                      </a:lnTo>
                      <a:lnTo>
                        <a:pt x="467" y="7"/>
                      </a:lnTo>
                      <a:lnTo>
                        <a:pt x="467" y="6"/>
                      </a:lnTo>
                      <a:lnTo>
                        <a:pt x="467" y="6"/>
                      </a:lnTo>
                      <a:lnTo>
                        <a:pt x="467" y="5"/>
                      </a:lnTo>
                      <a:lnTo>
                        <a:pt x="466" y="5"/>
                      </a:lnTo>
                      <a:lnTo>
                        <a:pt x="466" y="4"/>
                      </a:lnTo>
                      <a:lnTo>
                        <a:pt x="465" y="2"/>
                      </a:lnTo>
                      <a:lnTo>
                        <a:pt x="463" y="1"/>
                      </a:lnTo>
                      <a:lnTo>
                        <a:pt x="467" y="1"/>
                      </a:lnTo>
                      <a:lnTo>
                        <a:pt x="467" y="2"/>
                      </a:lnTo>
                      <a:lnTo>
                        <a:pt x="471" y="2"/>
                      </a:lnTo>
                      <a:lnTo>
                        <a:pt x="471" y="2"/>
                      </a:lnTo>
                      <a:lnTo>
                        <a:pt x="471" y="2"/>
                      </a:lnTo>
                      <a:lnTo>
                        <a:pt x="471" y="4"/>
                      </a:lnTo>
                      <a:lnTo>
                        <a:pt x="472" y="5"/>
                      </a:lnTo>
                      <a:lnTo>
                        <a:pt x="475" y="4"/>
                      </a:lnTo>
                      <a:lnTo>
                        <a:pt x="476" y="6"/>
                      </a:lnTo>
                      <a:lnTo>
                        <a:pt x="475" y="6"/>
                      </a:lnTo>
                      <a:lnTo>
                        <a:pt x="475" y="9"/>
                      </a:lnTo>
                      <a:lnTo>
                        <a:pt x="476" y="9"/>
                      </a:lnTo>
                      <a:lnTo>
                        <a:pt x="476" y="11"/>
                      </a:lnTo>
                      <a:lnTo>
                        <a:pt x="476" y="13"/>
                      </a:lnTo>
                      <a:lnTo>
                        <a:pt x="478" y="13"/>
                      </a:lnTo>
                      <a:lnTo>
                        <a:pt x="478" y="13"/>
                      </a:lnTo>
                      <a:lnTo>
                        <a:pt x="478" y="13"/>
                      </a:lnTo>
                      <a:lnTo>
                        <a:pt x="480" y="13"/>
                      </a:lnTo>
                      <a:lnTo>
                        <a:pt x="486" y="13"/>
                      </a:lnTo>
                      <a:lnTo>
                        <a:pt x="490" y="13"/>
                      </a:lnTo>
                      <a:lnTo>
                        <a:pt x="493" y="13"/>
                      </a:lnTo>
                      <a:lnTo>
                        <a:pt x="499" y="10"/>
                      </a:lnTo>
                      <a:lnTo>
                        <a:pt x="499" y="9"/>
                      </a:lnTo>
                      <a:lnTo>
                        <a:pt x="499" y="9"/>
                      </a:lnTo>
                      <a:lnTo>
                        <a:pt x="500" y="6"/>
                      </a:lnTo>
                      <a:lnTo>
                        <a:pt x="504" y="6"/>
                      </a:lnTo>
                      <a:lnTo>
                        <a:pt x="508" y="2"/>
                      </a:lnTo>
                      <a:lnTo>
                        <a:pt x="509" y="2"/>
                      </a:lnTo>
                      <a:lnTo>
                        <a:pt x="509" y="1"/>
                      </a:lnTo>
                      <a:lnTo>
                        <a:pt x="513" y="1"/>
                      </a:lnTo>
                      <a:lnTo>
                        <a:pt x="513" y="1"/>
                      </a:lnTo>
                      <a:lnTo>
                        <a:pt x="517"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25">
                  <a:extLst>
                    <a:ext uri="{FF2B5EF4-FFF2-40B4-BE49-F238E27FC236}">
                      <a16:creationId xmlns:a16="http://schemas.microsoft.com/office/drawing/2014/main" xmlns="" id="{77CB7DB3-54B9-4C81-B08A-51CA91C14135}"/>
                    </a:ext>
                  </a:extLst>
                </p:cNvPr>
                <p:cNvSpPr>
                  <a:spLocks noEditPoints="1"/>
                </p:cNvSpPr>
                <p:nvPr/>
              </p:nvSpPr>
              <p:spPr bwMode="auto">
                <a:xfrm>
                  <a:off x="3384550" y="1460954"/>
                  <a:ext cx="5172075" cy="252413"/>
                </a:xfrm>
                <a:custGeom>
                  <a:avLst/>
                  <a:gdLst>
                    <a:gd name="T0" fmla="*/ 1606 w 3258"/>
                    <a:gd name="T1" fmla="*/ 147 h 159"/>
                    <a:gd name="T2" fmla="*/ 786 w 3258"/>
                    <a:gd name="T3" fmla="*/ 154 h 159"/>
                    <a:gd name="T4" fmla="*/ 961 w 3258"/>
                    <a:gd name="T5" fmla="*/ 147 h 159"/>
                    <a:gd name="T6" fmla="*/ 3240 w 3258"/>
                    <a:gd name="T7" fmla="*/ 154 h 159"/>
                    <a:gd name="T8" fmla="*/ 3216 w 3258"/>
                    <a:gd name="T9" fmla="*/ 145 h 159"/>
                    <a:gd name="T10" fmla="*/ 483 w 3258"/>
                    <a:gd name="T11" fmla="*/ 140 h 159"/>
                    <a:gd name="T12" fmla="*/ 13 w 3258"/>
                    <a:gd name="T13" fmla="*/ 133 h 159"/>
                    <a:gd name="T14" fmla="*/ 5 w 3258"/>
                    <a:gd name="T15" fmla="*/ 138 h 159"/>
                    <a:gd name="T16" fmla="*/ 954 w 3258"/>
                    <a:gd name="T17" fmla="*/ 120 h 159"/>
                    <a:gd name="T18" fmla="*/ 906 w 3258"/>
                    <a:gd name="T19" fmla="*/ 127 h 159"/>
                    <a:gd name="T20" fmla="*/ 786 w 3258"/>
                    <a:gd name="T21" fmla="*/ 119 h 159"/>
                    <a:gd name="T22" fmla="*/ 792 w 3258"/>
                    <a:gd name="T23" fmla="*/ 140 h 159"/>
                    <a:gd name="T24" fmla="*/ 769 w 3258"/>
                    <a:gd name="T25" fmla="*/ 140 h 159"/>
                    <a:gd name="T26" fmla="*/ 772 w 3258"/>
                    <a:gd name="T27" fmla="*/ 107 h 159"/>
                    <a:gd name="T28" fmla="*/ 1410 w 3258"/>
                    <a:gd name="T29" fmla="*/ 111 h 159"/>
                    <a:gd name="T30" fmla="*/ 1403 w 3258"/>
                    <a:gd name="T31" fmla="*/ 129 h 159"/>
                    <a:gd name="T32" fmla="*/ 1370 w 3258"/>
                    <a:gd name="T33" fmla="*/ 142 h 159"/>
                    <a:gd name="T34" fmla="*/ 1336 w 3258"/>
                    <a:gd name="T35" fmla="*/ 133 h 159"/>
                    <a:gd name="T36" fmla="*/ 1330 w 3258"/>
                    <a:gd name="T37" fmla="*/ 125 h 159"/>
                    <a:gd name="T38" fmla="*/ 1330 w 3258"/>
                    <a:gd name="T39" fmla="*/ 113 h 159"/>
                    <a:gd name="T40" fmla="*/ 1335 w 3258"/>
                    <a:gd name="T41" fmla="*/ 107 h 159"/>
                    <a:gd name="T42" fmla="*/ 1349 w 3258"/>
                    <a:gd name="T43" fmla="*/ 116 h 159"/>
                    <a:gd name="T44" fmla="*/ 1373 w 3258"/>
                    <a:gd name="T45" fmla="*/ 108 h 159"/>
                    <a:gd name="T46" fmla="*/ 781 w 3258"/>
                    <a:gd name="T47" fmla="*/ 98 h 159"/>
                    <a:gd name="T48" fmla="*/ 471 w 3258"/>
                    <a:gd name="T49" fmla="*/ 90 h 159"/>
                    <a:gd name="T50" fmla="*/ 481 w 3258"/>
                    <a:gd name="T51" fmla="*/ 111 h 159"/>
                    <a:gd name="T52" fmla="*/ 454 w 3258"/>
                    <a:gd name="T53" fmla="*/ 123 h 159"/>
                    <a:gd name="T54" fmla="*/ 438 w 3258"/>
                    <a:gd name="T55" fmla="*/ 116 h 159"/>
                    <a:gd name="T56" fmla="*/ 429 w 3258"/>
                    <a:gd name="T57" fmla="*/ 96 h 159"/>
                    <a:gd name="T58" fmla="*/ 903 w 3258"/>
                    <a:gd name="T59" fmla="*/ 94 h 159"/>
                    <a:gd name="T60" fmla="*/ 915 w 3258"/>
                    <a:gd name="T61" fmla="*/ 90 h 159"/>
                    <a:gd name="T62" fmla="*/ 1658 w 3258"/>
                    <a:gd name="T63" fmla="*/ 75 h 159"/>
                    <a:gd name="T64" fmla="*/ 1666 w 3258"/>
                    <a:gd name="T65" fmla="*/ 74 h 159"/>
                    <a:gd name="T66" fmla="*/ 856 w 3258"/>
                    <a:gd name="T67" fmla="*/ 79 h 159"/>
                    <a:gd name="T68" fmla="*/ 877 w 3258"/>
                    <a:gd name="T69" fmla="*/ 62 h 159"/>
                    <a:gd name="T70" fmla="*/ 1683 w 3258"/>
                    <a:gd name="T71" fmla="*/ 64 h 159"/>
                    <a:gd name="T72" fmla="*/ 832 w 3258"/>
                    <a:gd name="T73" fmla="*/ 62 h 159"/>
                    <a:gd name="T74" fmla="*/ 640 w 3258"/>
                    <a:gd name="T75" fmla="*/ 55 h 159"/>
                    <a:gd name="T76" fmla="*/ 1979 w 3258"/>
                    <a:gd name="T77" fmla="*/ 61 h 159"/>
                    <a:gd name="T78" fmla="*/ 367 w 3258"/>
                    <a:gd name="T79" fmla="*/ 49 h 159"/>
                    <a:gd name="T80" fmla="*/ 1698 w 3258"/>
                    <a:gd name="T81" fmla="*/ 48 h 159"/>
                    <a:gd name="T82" fmla="*/ 834 w 3258"/>
                    <a:gd name="T83" fmla="*/ 44 h 159"/>
                    <a:gd name="T84" fmla="*/ 678 w 3258"/>
                    <a:gd name="T85" fmla="*/ 49 h 159"/>
                    <a:gd name="T86" fmla="*/ 659 w 3258"/>
                    <a:gd name="T87" fmla="*/ 57 h 159"/>
                    <a:gd name="T88" fmla="*/ 663 w 3258"/>
                    <a:gd name="T89" fmla="*/ 41 h 159"/>
                    <a:gd name="T90" fmla="*/ 3043 w 3258"/>
                    <a:gd name="T91" fmla="*/ 41 h 159"/>
                    <a:gd name="T92" fmla="*/ 768 w 3258"/>
                    <a:gd name="T93" fmla="*/ 47 h 159"/>
                    <a:gd name="T94" fmla="*/ 2064 w 3258"/>
                    <a:gd name="T95" fmla="*/ 45 h 159"/>
                    <a:gd name="T96" fmla="*/ 913 w 3258"/>
                    <a:gd name="T97" fmla="*/ 36 h 159"/>
                    <a:gd name="T98" fmla="*/ 1735 w 3258"/>
                    <a:gd name="T99" fmla="*/ 32 h 159"/>
                    <a:gd name="T100" fmla="*/ 1746 w 3258"/>
                    <a:gd name="T101" fmla="*/ 34 h 159"/>
                    <a:gd name="T102" fmla="*/ 2882 w 3258"/>
                    <a:gd name="T103" fmla="*/ 31 h 159"/>
                    <a:gd name="T104" fmla="*/ 1288 w 3258"/>
                    <a:gd name="T105" fmla="*/ 32 h 159"/>
                    <a:gd name="T106" fmla="*/ 3148 w 3258"/>
                    <a:gd name="T107" fmla="*/ 34 h 159"/>
                    <a:gd name="T108" fmla="*/ 2884 w 3258"/>
                    <a:gd name="T109" fmla="*/ 30 h 159"/>
                    <a:gd name="T110" fmla="*/ 1739 w 3258"/>
                    <a:gd name="T111" fmla="*/ 23 h 159"/>
                    <a:gd name="T112" fmla="*/ 2876 w 3258"/>
                    <a:gd name="T113" fmla="*/ 20 h 159"/>
                    <a:gd name="T114" fmla="*/ 1061 w 3258"/>
                    <a:gd name="T115" fmla="*/ 22 h 159"/>
                    <a:gd name="T116" fmla="*/ 2675 w 3258"/>
                    <a:gd name="T117" fmla="*/ 11 h 159"/>
                    <a:gd name="T118" fmla="*/ 2658 w 3258"/>
                    <a:gd name="T119" fmla="*/ 6 h 159"/>
                    <a:gd name="T120" fmla="*/ 2661 w 3258"/>
                    <a:gd name="T121" fmla="*/ 6 h 159"/>
                    <a:gd name="T122" fmla="*/ 2238 w 3258"/>
                    <a:gd name="T123"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58" h="159">
                      <a:moveTo>
                        <a:pt x="875" y="150"/>
                      </a:moveTo>
                      <a:lnTo>
                        <a:pt x="875" y="150"/>
                      </a:lnTo>
                      <a:lnTo>
                        <a:pt x="875" y="150"/>
                      </a:lnTo>
                      <a:lnTo>
                        <a:pt x="877" y="151"/>
                      </a:lnTo>
                      <a:lnTo>
                        <a:pt x="874" y="151"/>
                      </a:lnTo>
                      <a:lnTo>
                        <a:pt x="875" y="151"/>
                      </a:lnTo>
                      <a:lnTo>
                        <a:pt x="875" y="151"/>
                      </a:lnTo>
                      <a:lnTo>
                        <a:pt x="875" y="151"/>
                      </a:lnTo>
                      <a:lnTo>
                        <a:pt x="875" y="150"/>
                      </a:lnTo>
                      <a:lnTo>
                        <a:pt x="875" y="150"/>
                      </a:lnTo>
                      <a:close/>
                      <a:moveTo>
                        <a:pt x="841" y="149"/>
                      </a:moveTo>
                      <a:lnTo>
                        <a:pt x="843" y="149"/>
                      </a:lnTo>
                      <a:lnTo>
                        <a:pt x="843" y="150"/>
                      </a:lnTo>
                      <a:lnTo>
                        <a:pt x="844" y="150"/>
                      </a:lnTo>
                      <a:lnTo>
                        <a:pt x="844" y="151"/>
                      </a:lnTo>
                      <a:lnTo>
                        <a:pt x="841" y="151"/>
                      </a:lnTo>
                      <a:lnTo>
                        <a:pt x="840" y="149"/>
                      </a:lnTo>
                      <a:lnTo>
                        <a:pt x="840" y="149"/>
                      </a:lnTo>
                      <a:lnTo>
                        <a:pt x="841" y="149"/>
                      </a:lnTo>
                      <a:lnTo>
                        <a:pt x="841" y="149"/>
                      </a:lnTo>
                      <a:lnTo>
                        <a:pt x="841" y="149"/>
                      </a:lnTo>
                      <a:close/>
                      <a:moveTo>
                        <a:pt x="849" y="147"/>
                      </a:moveTo>
                      <a:lnTo>
                        <a:pt x="852" y="147"/>
                      </a:lnTo>
                      <a:lnTo>
                        <a:pt x="852" y="149"/>
                      </a:lnTo>
                      <a:lnTo>
                        <a:pt x="852" y="149"/>
                      </a:lnTo>
                      <a:lnTo>
                        <a:pt x="852" y="151"/>
                      </a:lnTo>
                      <a:lnTo>
                        <a:pt x="852" y="151"/>
                      </a:lnTo>
                      <a:lnTo>
                        <a:pt x="851" y="151"/>
                      </a:lnTo>
                      <a:lnTo>
                        <a:pt x="851" y="151"/>
                      </a:lnTo>
                      <a:lnTo>
                        <a:pt x="851" y="150"/>
                      </a:lnTo>
                      <a:lnTo>
                        <a:pt x="849" y="147"/>
                      </a:lnTo>
                      <a:close/>
                      <a:moveTo>
                        <a:pt x="1606" y="147"/>
                      </a:moveTo>
                      <a:lnTo>
                        <a:pt x="1607" y="147"/>
                      </a:lnTo>
                      <a:lnTo>
                        <a:pt x="1607" y="149"/>
                      </a:lnTo>
                      <a:lnTo>
                        <a:pt x="1606" y="149"/>
                      </a:lnTo>
                      <a:lnTo>
                        <a:pt x="1606" y="147"/>
                      </a:lnTo>
                      <a:lnTo>
                        <a:pt x="1606" y="147"/>
                      </a:lnTo>
                      <a:lnTo>
                        <a:pt x="1606" y="147"/>
                      </a:lnTo>
                      <a:close/>
                      <a:moveTo>
                        <a:pt x="798" y="146"/>
                      </a:moveTo>
                      <a:lnTo>
                        <a:pt x="798" y="147"/>
                      </a:lnTo>
                      <a:lnTo>
                        <a:pt x="798" y="147"/>
                      </a:lnTo>
                      <a:lnTo>
                        <a:pt x="798" y="149"/>
                      </a:lnTo>
                      <a:lnTo>
                        <a:pt x="797" y="150"/>
                      </a:lnTo>
                      <a:lnTo>
                        <a:pt x="797" y="150"/>
                      </a:lnTo>
                      <a:lnTo>
                        <a:pt x="796" y="150"/>
                      </a:lnTo>
                      <a:lnTo>
                        <a:pt x="794" y="153"/>
                      </a:lnTo>
                      <a:lnTo>
                        <a:pt x="793" y="154"/>
                      </a:lnTo>
                      <a:lnTo>
                        <a:pt x="792" y="155"/>
                      </a:lnTo>
                      <a:lnTo>
                        <a:pt x="790" y="155"/>
                      </a:lnTo>
                      <a:lnTo>
                        <a:pt x="788" y="157"/>
                      </a:lnTo>
                      <a:lnTo>
                        <a:pt x="786" y="157"/>
                      </a:lnTo>
                      <a:lnTo>
                        <a:pt x="785" y="158"/>
                      </a:lnTo>
                      <a:lnTo>
                        <a:pt x="785" y="159"/>
                      </a:lnTo>
                      <a:lnTo>
                        <a:pt x="782" y="159"/>
                      </a:lnTo>
                      <a:lnTo>
                        <a:pt x="782" y="158"/>
                      </a:lnTo>
                      <a:lnTo>
                        <a:pt x="780" y="158"/>
                      </a:lnTo>
                      <a:lnTo>
                        <a:pt x="780" y="158"/>
                      </a:lnTo>
                      <a:lnTo>
                        <a:pt x="780" y="158"/>
                      </a:lnTo>
                      <a:lnTo>
                        <a:pt x="780" y="158"/>
                      </a:lnTo>
                      <a:lnTo>
                        <a:pt x="781" y="157"/>
                      </a:lnTo>
                      <a:lnTo>
                        <a:pt x="784" y="154"/>
                      </a:lnTo>
                      <a:lnTo>
                        <a:pt x="784" y="154"/>
                      </a:lnTo>
                      <a:lnTo>
                        <a:pt x="785" y="154"/>
                      </a:lnTo>
                      <a:lnTo>
                        <a:pt x="786" y="154"/>
                      </a:lnTo>
                      <a:lnTo>
                        <a:pt x="788" y="154"/>
                      </a:lnTo>
                      <a:lnTo>
                        <a:pt x="789" y="153"/>
                      </a:lnTo>
                      <a:lnTo>
                        <a:pt x="789" y="151"/>
                      </a:lnTo>
                      <a:lnTo>
                        <a:pt x="792" y="150"/>
                      </a:lnTo>
                      <a:lnTo>
                        <a:pt x="796" y="149"/>
                      </a:lnTo>
                      <a:lnTo>
                        <a:pt x="796" y="147"/>
                      </a:lnTo>
                      <a:lnTo>
                        <a:pt x="797" y="147"/>
                      </a:lnTo>
                      <a:lnTo>
                        <a:pt x="798" y="146"/>
                      </a:lnTo>
                      <a:close/>
                      <a:moveTo>
                        <a:pt x="62" y="146"/>
                      </a:moveTo>
                      <a:lnTo>
                        <a:pt x="65" y="146"/>
                      </a:lnTo>
                      <a:lnTo>
                        <a:pt x="65" y="147"/>
                      </a:lnTo>
                      <a:lnTo>
                        <a:pt x="65" y="147"/>
                      </a:lnTo>
                      <a:lnTo>
                        <a:pt x="65" y="147"/>
                      </a:lnTo>
                      <a:lnTo>
                        <a:pt x="65" y="147"/>
                      </a:lnTo>
                      <a:lnTo>
                        <a:pt x="65" y="147"/>
                      </a:lnTo>
                      <a:lnTo>
                        <a:pt x="65" y="147"/>
                      </a:lnTo>
                      <a:lnTo>
                        <a:pt x="61" y="147"/>
                      </a:lnTo>
                      <a:lnTo>
                        <a:pt x="61" y="146"/>
                      </a:lnTo>
                      <a:lnTo>
                        <a:pt x="62" y="146"/>
                      </a:lnTo>
                      <a:lnTo>
                        <a:pt x="62" y="146"/>
                      </a:lnTo>
                      <a:close/>
                      <a:moveTo>
                        <a:pt x="962" y="145"/>
                      </a:moveTo>
                      <a:lnTo>
                        <a:pt x="962" y="145"/>
                      </a:lnTo>
                      <a:lnTo>
                        <a:pt x="964" y="145"/>
                      </a:lnTo>
                      <a:lnTo>
                        <a:pt x="966" y="145"/>
                      </a:lnTo>
                      <a:lnTo>
                        <a:pt x="967" y="145"/>
                      </a:lnTo>
                      <a:lnTo>
                        <a:pt x="967" y="145"/>
                      </a:lnTo>
                      <a:lnTo>
                        <a:pt x="967" y="147"/>
                      </a:lnTo>
                      <a:lnTo>
                        <a:pt x="966" y="149"/>
                      </a:lnTo>
                      <a:lnTo>
                        <a:pt x="964" y="150"/>
                      </a:lnTo>
                      <a:lnTo>
                        <a:pt x="962" y="150"/>
                      </a:lnTo>
                      <a:lnTo>
                        <a:pt x="962" y="147"/>
                      </a:lnTo>
                      <a:lnTo>
                        <a:pt x="961" y="147"/>
                      </a:lnTo>
                      <a:lnTo>
                        <a:pt x="959" y="146"/>
                      </a:lnTo>
                      <a:lnTo>
                        <a:pt x="959" y="146"/>
                      </a:lnTo>
                      <a:lnTo>
                        <a:pt x="962" y="146"/>
                      </a:lnTo>
                      <a:lnTo>
                        <a:pt x="962" y="145"/>
                      </a:lnTo>
                      <a:close/>
                      <a:moveTo>
                        <a:pt x="841" y="145"/>
                      </a:moveTo>
                      <a:lnTo>
                        <a:pt x="843" y="145"/>
                      </a:lnTo>
                      <a:lnTo>
                        <a:pt x="843" y="146"/>
                      </a:lnTo>
                      <a:lnTo>
                        <a:pt x="844" y="146"/>
                      </a:lnTo>
                      <a:lnTo>
                        <a:pt x="844" y="146"/>
                      </a:lnTo>
                      <a:lnTo>
                        <a:pt x="843" y="146"/>
                      </a:lnTo>
                      <a:lnTo>
                        <a:pt x="843" y="146"/>
                      </a:lnTo>
                      <a:lnTo>
                        <a:pt x="841" y="146"/>
                      </a:lnTo>
                      <a:lnTo>
                        <a:pt x="840" y="146"/>
                      </a:lnTo>
                      <a:lnTo>
                        <a:pt x="841" y="145"/>
                      </a:lnTo>
                      <a:close/>
                      <a:moveTo>
                        <a:pt x="3225" y="144"/>
                      </a:moveTo>
                      <a:lnTo>
                        <a:pt x="3228" y="144"/>
                      </a:lnTo>
                      <a:lnTo>
                        <a:pt x="3228" y="145"/>
                      </a:lnTo>
                      <a:lnTo>
                        <a:pt x="3229" y="145"/>
                      </a:lnTo>
                      <a:lnTo>
                        <a:pt x="3229" y="146"/>
                      </a:lnTo>
                      <a:lnTo>
                        <a:pt x="3230" y="146"/>
                      </a:lnTo>
                      <a:lnTo>
                        <a:pt x="3232" y="147"/>
                      </a:lnTo>
                      <a:lnTo>
                        <a:pt x="3233" y="147"/>
                      </a:lnTo>
                      <a:lnTo>
                        <a:pt x="3233" y="149"/>
                      </a:lnTo>
                      <a:lnTo>
                        <a:pt x="3236" y="150"/>
                      </a:lnTo>
                      <a:lnTo>
                        <a:pt x="3236" y="150"/>
                      </a:lnTo>
                      <a:lnTo>
                        <a:pt x="3237" y="150"/>
                      </a:lnTo>
                      <a:lnTo>
                        <a:pt x="3240" y="151"/>
                      </a:lnTo>
                      <a:lnTo>
                        <a:pt x="3242" y="153"/>
                      </a:lnTo>
                      <a:lnTo>
                        <a:pt x="3242" y="153"/>
                      </a:lnTo>
                      <a:lnTo>
                        <a:pt x="3241" y="153"/>
                      </a:lnTo>
                      <a:lnTo>
                        <a:pt x="3241" y="154"/>
                      </a:lnTo>
                      <a:lnTo>
                        <a:pt x="3240" y="154"/>
                      </a:lnTo>
                      <a:lnTo>
                        <a:pt x="3238" y="154"/>
                      </a:lnTo>
                      <a:lnTo>
                        <a:pt x="3238" y="155"/>
                      </a:lnTo>
                      <a:lnTo>
                        <a:pt x="3238" y="158"/>
                      </a:lnTo>
                      <a:lnTo>
                        <a:pt x="3236" y="158"/>
                      </a:lnTo>
                      <a:lnTo>
                        <a:pt x="3236" y="158"/>
                      </a:lnTo>
                      <a:lnTo>
                        <a:pt x="3236" y="158"/>
                      </a:lnTo>
                      <a:lnTo>
                        <a:pt x="3236" y="158"/>
                      </a:lnTo>
                      <a:lnTo>
                        <a:pt x="3236" y="157"/>
                      </a:lnTo>
                      <a:lnTo>
                        <a:pt x="3236" y="155"/>
                      </a:lnTo>
                      <a:lnTo>
                        <a:pt x="3233" y="154"/>
                      </a:lnTo>
                      <a:lnTo>
                        <a:pt x="3232" y="153"/>
                      </a:lnTo>
                      <a:lnTo>
                        <a:pt x="3232" y="151"/>
                      </a:lnTo>
                      <a:lnTo>
                        <a:pt x="3230" y="151"/>
                      </a:lnTo>
                      <a:lnTo>
                        <a:pt x="3229" y="150"/>
                      </a:lnTo>
                      <a:lnTo>
                        <a:pt x="3229" y="149"/>
                      </a:lnTo>
                      <a:lnTo>
                        <a:pt x="3229" y="149"/>
                      </a:lnTo>
                      <a:lnTo>
                        <a:pt x="3224" y="149"/>
                      </a:lnTo>
                      <a:lnTo>
                        <a:pt x="3221" y="150"/>
                      </a:lnTo>
                      <a:lnTo>
                        <a:pt x="3219" y="151"/>
                      </a:lnTo>
                      <a:lnTo>
                        <a:pt x="3216" y="151"/>
                      </a:lnTo>
                      <a:lnTo>
                        <a:pt x="3215" y="151"/>
                      </a:lnTo>
                      <a:lnTo>
                        <a:pt x="3215" y="150"/>
                      </a:lnTo>
                      <a:lnTo>
                        <a:pt x="3215" y="149"/>
                      </a:lnTo>
                      <a:lnTo>
                        <a:pt x="3215" y="149"/>
                      </a:lnTo>
                      <a:lnTo>
                        <a:pt x="3215" y="149"/>
                      </a:lnTo>
                      <a:lnTo>
                        <a:pt x="3215" y="147"/>
                      </a:lnTo>
                      <a:lnTo>
                        <a:pt x="3215" y="147"/>
                      </a:lnTo>
                      <a:lnTo>
                        <a:pt x="3216" y="147"/>
                      </a:lnTo>
                      <a:lnTo>
                        <a:pt x="3216" y="146"/>
                      </a:lnTo>
                      <a:lnTo>
                        <a:pt x="3215" y="146"/>
                      </a:lnTo>
                      <a:lnTo>
                        <a:pt x="3215" y="145"/>
                      </a:lnTo>
                      <a:lnTo>
                        <a:pt x="3216" y="145"/>
                      </a:lnTo>
                      <a:lnTo>
                        <a:pt x="3216" y="145"/>
                      </a:lnTo>
                      <a:lnTo>
                        <a:pt x="3216" y="145"/>
                      </a:lnTo>
                      <a:lnTo>
                        <a:pt x="3217" y="145"/>
                      </a:lnTo>
                      <a:lnTo>
                        <a:pt x="3217" y="146"/>
                      </a:lnTo>
                      <a:lnTo>
                        <a:pt x="3219" y="147"/>
                      </a:lnTo>
                      <a:lnTo>
                        <a:pt x="3220" y="147"/>
                      </a:lnTo>
                      <a:lnTo>
                        <a:pt x="3221" y="146"/>
                      </a:lnTo>
                      <a:lnTo>
                        <a:pt x="3224" y="146"/>
                      </a:lnTo>
                      <a:lnTo>
                        <a:pt x="3225" y="146"/>
                      </a:lnTo>
                      <a:lnTo>
                        <a:pt x="3225" y="144"/>
                      </a:lnTo>
                      <a:close/>
                      <a:moveTo>
                        <a:pt x="1618" y="138"/>
                      </a:moveTo>
                      <a:lnTo>
                        <a:pt x="1618" y="138"/>
                      </a:lnTo>
                      <a:lnTo>
                        <a:pt x="1618" y="138"/>
                      </a:lnTo>
                      <a:lnTo>
                        <a:pt x="1619" y="138"/>
                      </a:lnTo>
                      <a:lnTo>
                        <a:pt x="1619" y="140"/>
                      </a:lnTo>
                      <a:lnTo>
                        <a:pt x="1618" y="140"/>
                      </a:lnTo>
                      <a:lnTo>
                        <a:pt x="1616" y="141"/>
                      </a:lnTo>
                      <a:lnTo>
                        <a:pt x="1614" y="141"/>
                      </a:lnTo>
                      <a:lnTo>
                        <a:pt x="1614" y="140"/>
                      </a:lnTo>
                      <a:lnTo>
                        <a:pt x="1615" y="138"/>
                      </a:lnTo>
                      <a:lnTo>
                        <a:pt x="1618" y="138"/>
                      </a:lnTo>
                      <a:lnTo>
                        <a:pt x="1618" y="138"/>
                      </a:lnTo>
                      <a:close/>
                      <a:moveTo>
                        <a:pt x="466" y="136"/>
                      </a:moveTo>
                      <a:lnTo>
                        <a:pt x="468" y="136"/>
                      </a:lnTo>
                      <a:lnTo>
                        <a:pt x="471" y="137"/>
                      </a:lnTo>
                      <a:lnTo>
                        <a:pt x="474" y="137"/>
                      </a:lnTo>
                      <a:lnTo>
                        <a:pt x="474" y="137"/>
                      </a:lnTo>
                      <a:lnTo>
                        <a:pt x="474" y="140"/>
                      </a:lnTo>
                      <a:lnTo>
                        <a:pt x="475" y="140"/>
                      </a:lnTo>
                      <a:lnTo>
                        <a:pt x="475" y="140"/>
                      </a:lnTo>
                      <a:lnTo>
                        <a:pt x="484" y="140"/>
                      </a:lnTo>
                      <a:lnTo>
                        <a:pt x="483" y="140"/>
                      </a:lnTo>
                      <a:lnTo>
                        <a:pt x="483" y="140"/>
                      </a:lnTo>
                      <a:lnTo>
                        <a:pt x="483" y="141"/>
                      </a:lnTo>
                      <a:lnTo>
                        <a:pt x="483" y="141"/>
                      </a:lnTo>
                      <a:lnTo>
                        <a:pt x="479" y="141"/>
                      </a:lnTo>
                      <a:lnTo>
                        <a:pt x="476" y="142"/>
                      </a:lnTo>
                      <a:lnTo>
                        <a:pt x="475" y="142"/>
                      </a:lnTo>
                      <a:lnTo>
                        <a:pt x="471" y="144"/>
                      </a:lnTo>
                      <a:lnTo>
                        <a:pt x="470" y="144"/>
                      </a:lnTo>
                      <a:lnTo>
                        <a:pt x="470" y="142"/>
                      </a:lnTo>
                      <a:lnTo>
                        <a:pt x="464" y="142"/>
                      </a:lnTo>
                      <a:lnTo>
                        <a:pt x="464" y="141"/>
                      </a:lnTo>
                      <a:lnTo>
                        <a:pt x="464" y="141"/>
                      </a:lnTo>
                      <a:lnTo>
                        <a:pt x="463" y="141"/>
                      </a:lnTo>
                      <a:lnTo>
                        <a:pt x="462" y="141"/>
                      </a:lnTo>
                      <a:lnTo>
                        <a:pt x="460" y="141"/>
                      </a:lnTo>
                      <a:lnTo>
                        <a:pt x="459" y="141"/>
                      </a:lnTo>
                      <a:lnTo>
                        <a:pt x="458" y="141"/>
                      </a:lnTo>
                      <a:lnTo>
                        <a:pt x="458" y="140"/>
                      </a:lnTo>
                      <a:lnTo>
                        <a:pt x="460" y="140"/>
                      </a:lnTo>
                      <a:lnTo>
                        <a:pt x="462" y="138"/>
                      </a:lnTo>
                      <a:lnTo>
                        <a:pt x="462" y="138"/>
                      </a:lnTo>
                      <a:lnTo>
                        <a:pt x="463" y="138"/>
                      </a:lnTo>
                      <a:lnTo>
                        <a:pt x="464" y="138"/>
                      </a:lnTo>
                      <a:lnTo>
                        <a:pt x="466" y="136"/>
                      </a:lnTo>
                      <a:close/>
                      <a:moveTo>
                        <a:pt x="877" y="136"/>
                      </a:moveTo>
                      <a:lnTo>
                        <a:pt x="878" y="136"/>
                      </a:lnTo>
                      <a:lnTo>
                        <a:pt x="878" y="137"/>
                      </a:lnTo>
                      <a:lnTo>
                        <a:pt x="877" y="137"/>
                      </a:lnTo>
                      <a:lnTo>
                        <a:pt x="877" y="136"/>
                      </a:lnTo>
                      <a:close/>
                      <a:moveTo>
                        <a:pt x="13" y="133"/>
                      </a:moveTo>
                      <a:lnTo>
                        <a:pt x="13" y="133"/>
                      </a:lnTo>
                      <a:lnTo>
                        <a:pt x="13" y="133"/>
                      </a:lnTo>
                      <a:lnTo>
                        <a:pt x="14" y="133"/>
                      </a:lnTo>
                      <a:lnTo>
                        <a:pt x="14" y="133"/>
                      </a:lnTo>
                      <a:lnTo>
                        <a:pt x="15" y="134"/>
                      </a:lnTo>
                      <a:lnTo>
                        <a:pt x="15" y="136"/>
                      </a:lnTo>
                      <a:lnTo>
                        <a:pt x="17" y="136"/>
                      </a:lnTo>
                      <a:lnTo>
                        <a:pt x="17" y="137"/>
                      </a:lnTo>
                      <a:lnTo>
                        <a:pt x="18" y="138"/>
                      </a:lnTo>
                      <a:lnTo>
                        <a:pt x="19" y="138"/>
                      </a:lnTo>
                      <a:lnTo>
                        <a:pt x="19" y="140"/>
                      </a:lnTo>
                      <a:lnTo>
                        <a:pt x="22" y="140"/>
                      </a:lnTo>
                      <a:lnTo>
                        <a:pt x="23" y="140"/>
                      </a:lnTo>
                      <a:lnTo>
                        <a:pt x="23" y="140"/>
                      </a:lnTo>
                      <a:lnTo>
                        <a:pt x="25" y="140"/>
                      </a:lnTo>
                      <a:lnTo>
                        <a:pt x="26" y="141"/>
                      </a:lnTo>
                      <a:lnTo>
                        <a:pt x="26" y="141"/>
                      </a:lnTo>
                      <a:lnTo>
                        <a:pt x="26" y="142"/>
                      </a:lnTo>
                      <a:lnTo>
                        <a:pt x="25" y="142"/>
                      </a:lnTo>
                      <a:lnTo>
                        <a:pt x="23" y="142"/>
                      </a:lnTo>
                      <a:lnTo>
                        <a:pt x="23" y="146"/>
                      </a:lnTo>
                      <a:lnTo>
                        <a:pt x="19" y="146"/>
                      </a:lnTo>
                      <a:lnTo>
                        <a:pt x="19" y="144"/>
                      </a:lnTo>
                      <a:lnTo>
                        <a:pt x="19" y="142"/>
                      </a:lnTo>
                      <a:lnTo>
                        <a:pt x="18" y="142"/>
                      </a:lnTo>
                      <a:lnTo>
                        <a:pt x="17" y="142"/>
                      </a:lnTo>
                      <a:lnTo>
                        <a:pt x="17" y="141"/>
                      </a:lnTo>
                      <a:lnTo>
                        <a:pt x="15" y="140"/>
                      </a:lnTo>
                      <a:lnTo>
                        <a:pt x="15" y="140"/>
                      </a:lnTo>
                      <a:lnTo>
                        <a:pt x="14" y="140"/>
                      </a:lnTo>
                      <a:lnTo>
                        <a:pt x="11" y="138"/>
                      </a:lnTo>
                      <a:lnTo>
                        <a:pt x="9" y="138"/>
                      </a:lnTo>
                      <a:lnTo>
                        <a:pt x="6" y="137"/>
                      </a:lnTo>
                      <a:lnTo>
                        <a:pt x="5" y="138"/>
                      </a:lnTo>
                      <a:lnTo>
                        <a:pt x="4" y="138"/>
                      </a:lnTo>
                      <a:lnTo>
                        <a:pt x="2" y="140"/>
                      </a:lnTo>
                      <a:lnTo>
                        <a:pt x="0" y="140"/>
                      </a:lnTo>
                      <a:lnTo>
                        <a:pt x="0" y="138"/>
                      </a:lnTo>
                      <a:lnTo>
                        <a:pt x="0" y="136"/>
                      </a:lnTo>
                      <a:lnTo>
                        <a:pt x="0" y="134"/>
                      </a:lnTo>
                      <a:lnTo>
                        <a:pt x="1" y="134"/>
                      </a:lnTo>
                      <a:lnTo>
                        <a:pt x="2" y="134"/>
                      </a:lnTo>
                      <a:lnTo>
                        <a:pt x="2" y="136"/>
                      </a:lnTo>
                      <a:lnTo>
                        <a:pt x="2" y="136"/>
                      </a:lnTo>
                      <a:lnTo>
                        <a:pt x="4" y="134"/>
                      </a:lnTo>
                      <a:lnTo>
                        <a:pt x="4" y="134"/>
                      </a:lnTo>
                      <a:lnTo>
                        <a:pt x="4" y="134"/>
                      </a:lnTo>
                      <a:lnTo>
                        <a:pt x="4" y="134"/>
                      </a:lnTo>
                      <a:lnTo>
                        <a:pt x="6" y="134"/>
                      </a:lnTo>
                      <a:lnTo>
                        <a:pt x="7" y="134"/>
                      </a:lnTo>
                      <a:lnTo>
                        <a:pt x="7" y="136"/>
                      </a:lnTo>
                      <a:lnTo>
                        <a:pt x="9" y="136"/>
                      </a:lnTo>
                      <a:lnTo>
                        <a:pt x="9" y="134"/>
                      </a:lnTo>
                      <a:lnTo>
                        <a:pt x="9" y="133"/>
                      </a:lnTo>
                      <a:lnTo>
                        <a:pt x="10" y="133"/>
                      </a:lnTo>
                      <a:lnTo>
                        <a:pt x="13" y="133"/>
                      </a:lnTo>
                      <a:close/>
                      <a:moveTo>
                        <a:pt x="949" y="128"/>
                      </a:moveTo>
                      <a:lnTo>
                        <a:pt x="950" y="129"/>
                      </a:lnTo>
                      <a:lnTo>
                        <a:pt x="950" y="129"/>
                      </a:lnTo>
                      <a:lnTo>
                        <a:pt x="951" y="130"/>
                      </a:lnTo>
                      <a:lnTo>
                        <a:pt x="951" y="129"/>
                      </a:lnTo>
                      <a:lnTo>
                        <a:pt x="951" y="129"/>
                      </a:lnTo>
                      <a:lnTo>
                        <a:pt x="950" y="128"/>
                      </a:lnTo>
                      <a:lnTo>
                        <a:pt x="949" y="128"/>
                      </a:lnTo>
                      <a:close/>
                      <a:moveTo>
                        <a:pt x="951" y="120"/>
                      </a:moveTo>
                      <a:lnTo>
                        <a:pt x="954" y="120"/>
                      </a:lnTo>
                      <a:lnTo>
                        <a:pt x="954" y="120"/>
                      </a:lnTo>
                      <a:lnTo>
                        <a:pt x="951" y="120"/>
                      </a:lnTo>
                      <a:lnTo>
                        <a:pt x="951" y="120"/>
                      </a:lnTo>
                      <a:close/>
                      <a:moveTo>
                        <a:pt x="1755" y="116"/>
                      </a:moveTo>
                      <a:lnTo>
                        <a:pt x="1756" y="116"/>
                      </a:lnTo>
                      <a:lnTo>
                        <a:pt x="1756" y="117"/>
                      </a:lnTo>
                      <a:lnTo>
                        <a:pt x="1756" y="117"/>
                      </a:lnTo>
                      <a:lnTo>
                        <a:pt x="1755" y="117"/>
                      </a:lnTo>
                      <a:lnTo>
                        <a:pt x="1755" y="117"/>
                      </a:lnTo>
                      <a:lnTo>
                        <a:pt x="1755" y="117"/>
                      </a:lnTo>
                      <a:lnTo>
                        <a:pt x="1755" y="116"/>
                      </a:lnTo>
                      <a:close/>
                      <a:moveTo>
                        <a:pt x="898" y="116"/>
                      </a:moveTo>
                      <a:lnTo>
                        <a:pt x="898" y="116"/>
                      </a:lnTo>
                      <a:lnTo>
                        <a:pt x="898" y="116"/>
                      </a:lnTo>
                      <a:lnTo>
                        <a:pt x="898" y="119"/>
                      </a:lnTo>
                      <a:lnTo>
                        <a:pt x="898" y="119"/>
                      </a:lnTo>
                      <a:lnTo>
                        <a:pt x="899" y="119"/>
                      </a:lnTo>
                      <a:lnTo>
                        <a:pt x="899" y="119"/>
                      </a:lnTo>
                      <a:lnTo>
                        <a:pt x="899" y="120"/>
                      </a:lnTo>
                      <a:lnTo>
                        <a:pt x="900" y="124"/>
                      </a:lnTo>
                      <a:lnTo>
                        <a:pt x="899" y="125"/>
                      </a:lnTo>
                      <a:lnTo>
                        <a:pt x="899" y="125"/>
                      </a:lnTo>
                      <a:lnTo>
                        <a:pt x="898" y="125"/>
                      </a:lnTo>
                      <a:lnTo>
                        <a:pt x="898" y="128"/>
                      </a:lnTo>
                      <a:lnTo>
                        <a:pt x="898" y="128"/>
                      </a:lnTo>
                      <a:lnTo>
                        <a:pt x="898" y="128"/>
                      </a:lnTo>
                      <a:lnTo>
                        <a:pt x="903" y="128"/>
                      </a:lnTo>
                      <a:lnTo>
                        <a:pt x="903" y="129"/>
                      </a:lnTo>
                      <a:lnTo>
                        <a:pt x="903" y="129"/>
                      </a:lnTo>
                      <a:lnTo>
                        <a:pt x="904" y="128"/>
                      </a:lnTo>
                      <a:lnTo>
                        <a:pt x="904" y="128"/>
                      </a:lnTo>
                      <a:lnTo>
                        <a:pt x="906" y="127"/>
                      </a:lnTo>
                      <a:lnTo>
                        <a:pt x="907" y="127"/>
                      </a:lnTo>
                      <a:lnTo>
                        <a:pt x="907" y="129"/>
                      </a:lnTo>
                      <a:lnTo>
                        <a:pt x="909" y="129"/>
                      </a:lnTo>
                      <a:lnTo>
                        <a:pt x="909" y="125"/>
                      </a:lnTo>
                      <a:lnTo>
                        <a:pt x="908" y="123"/>
                      </a:lnTo>
                      <a:lnTo>
                        <a:pt x="907" y="120"/>
                      </a:lnTo>
                      <a:lnTo>
                        <a:pt x="907" y="117"/>
                      </a:lnTo>
                      <a:lnTo>
                        <a:pt x="906" y="116"/>
                      </a:lnTo>
                      <a:lnTo>
                        <a:pt x="906" y="117"/>
                      </a:lnTo>
                      <a:lnTo>
                        <a:pt x="902" y="117"/>
                      </a:lnTo>
                      <a:lnTo>
                        <a:pt x="902" y="116"/>
                      </a:lnTo>
                      <a:lnTo>
                        <a:pt x="898" y="116"/>
                      </a:lnTo>
                      <a:close/>
                      <a:moveTo>
                        <a:pt x="771" y="111"/>
                      </a:moveTo>
                      <a:lnTo>
                        <a:pt x="773" y="111"/>
                      </a:lnTo>
                      <a:lnTo>
                        <a:pt x="773" y="112"/>
                      </a:lnTo>
                      <a:lnTo>
                        <a:pt x="775" y="112"/>
                      </a:lnTo>
                      <a:lnTo>
                        <a:pt x="775" y="112"/>
                      </a:lnTo>
                      <a:lnTo>
                        <a:pt x="776" y="112"/>
                      </a:lnTo>
                      <a:lnTo>
                        <a:pt x="775" y="115"/>
                      </a:lnTo>
                      <a:lnTo>
                        <a:pt x="773" y="115"/>
                      </a:lnTo>
                      <a:lnTo>
                        <a:pt x="772" y="117"/>
                      </a:lnTo>
                      <a:lnTo>
                        <a:pt x="773" y="117"/>
                      </a:lnTo>
                      <a:lnTo>
                        <a:pt x="775" y="117"/>
                      </a:lnTo>
                      <a:lnTo>
                        <a:pt x="775" y="119"/>
                      </a:lnTo>
                      <a:lnTo>
                        <a:pt x="776" y="117"/>
                      </a:lnTo>
                      <a:lnTo>
                        <a:pt x="777" y="117"/>
                      </a:lnTo>
                      <a:lnTo>
                        <a:pt x="779" y="116"/>
                      </a:lnTo>
                      <a:lnTo>
                        <a:pt x="780" y="117"/>
                      </a:lnTo>
                      <a:lnTo>
                        <a:pt x="781" y="117"/>
                      </a:lnTo>
                      <a:lnTo>
                        <a:pt x="784" y="119"/>
                      </a:lnTo>
                      <a:lnTo>
                        <a:pt x="786" y="119"/>
                      </a:lnTo>
                      <a:lnTo>
                        <a:pt x="786" y="119"/>
                      </a:lnTo>
                      <a:lnTo>
                        <a:pt x="786" y="119"/>
                      </a:lnTo>
                      <a:lnTo>
                        <a:pt x="786" y="120"/>
                      </a:lnTo>
                      <a:lnTo>
                        <a:pt x="788" y="121"/>
                      </a:lnTo>
                      <a:lnTo>
                        <a:pt x="790" y="124"/>
                      </a:lnTo>
                      <a:lnTo>
                        <a:pt x="792" y="125"/>
                      </a:lnTo>
                      <a:lnTo>
                        <a:pt x="794" y="127"/>
                      </a:lnTo>
                      <a:lnTo>
                        <a:pt x="794" y="128"/>
                      </a:lnTo>
                      <a:lnTo>
                        <a:pt x="796" y="128"/>
                      </a:lnTo>
                      <a:lnTo>
                        <a:pt x="796" y="132"/>
                      </a:lnTo>
                      <a:lnTo>
                        <a:pt x="797" y="132"/>
                      </a:lnTo>
                      <a:lnTo>
                        <a:pt x="797" y="133"/>
                      </a:lnTo>
                      <a:lnTo>
                        <a:pt x="797" y="133"/>
                      </a:lnTo>
                      <a:lnTo>
                        <a:pt x="797" y="136"/>
                      </a:lnTo>
                      <a:lnTo>
                        <a:pt x="798" y="136"/>
                      </a:lnTo>
                      <a:lnTo>
                        <a:pt x="798" y="136"/>
                      </a:lnTo>
                      <a:lnTo>
                        <a:pt x="798" y="134"/>
                      </a:lnTo>
                      <a:lnTo>
                        <a:pt x="799" y="133"/>
                      </a:lnTo>
                      <a:lnTo>
                        <a:pt x="801" y="133"/>
                      </a:lnTo>
                      <a:lnTo>
                        <a:pt x="802" y="133"/>
                      </a:lnTo>
                      <a:lnTo>
                        <a:pt x="802" y="133"/>
                      </a:lnTo>
                      <a:lnTo>
                        <a:pt x="806" y="133"/>
                      </a:lnTo>
                      <a:lnTo>
                        <a:pt x="806" y="136"/>
                      </a:lnTo>
                      <a:lnTo>
                        <a:pt x="805" y="136"/>
                      </a:lnTo>
                      <a:lnTo>
                        <a:pt x="805" y="140"/>
                      </a:lnTo>
                      <a:lnTo>
                        <a:pt x="805" y="141"/>
                      </a:lnTo>
                      <a:lnTo>
                        <a:pt x="803" y="141"/>
                      </a:lnTo>
                      <a:lnTo>
                        <a:pt x="802" y="142"/>
                      </a:lnTo>
                      <a:lnTo>
                        <a:pt x="801" y="140"/>
                      </a:lnTo>
                      <a:lnTo>
                        <a:pt x="797" y="140"/>
                      </a:lnTo>
                      <a:lnTo>
                        <a:pt x="796" y="140"/>
                      </a:lnTo>
                      <a:lnTo>
                        <a:pt x="796" y="140"/>
                      </a:lnTo>
                      <a:lnTo>
                        <a:pt x="792" y="140"/>
                      </a:lnTo>
                      <a:lnTo>
                        <a:pt x="792" y="138"/>
                      </a:lnTo>
                      <a:lnTo>
                        <a:pt x="788" y="137"/>
                      </a:lnTo>
                      <a:lnTo>
                        <a:pt x="788" y="136"/>
                      </a:lnTo>
                      <a:lnTo>
                        <a:pt x="788" y="136"/>
                      </a:lnTo>
                      <a:lnTo>
                        <a:pt x="789" y="134"/>
                      </a:lnTo>
                      <a:lnTo>
                        <a:pt x="789" y="134"/>
                      </a:lnTo>
                      <a:lnTo>
                        <a:pt x="790" y="133"/>
                      </a:lnTo>
                      <a:lnTo>
                        <a:pt x="790" y="132"/>
                      </a:lnTo>
                      <a:lnTo>
                        <a:pt x="789" y="130"/>
                      </a:lnTo>
                      <a:lnTo>
                        <a:pt x="789" y="130"/>
                      </a:lnTo>
                      <a:lnTo>
                        <a:pt x="789" y="129"/>
                      </a:lnTo>
                      <a:lnTo>
                        <a:pt x="784" y="129"/>
                      </a:lnTo>
                      <a:lnTo>
                        <a:pt x="782" y="130"/>
                      </a:lnTo>
                      <a:lnTo>
                        <a:pt x="781" y="132"/>
                      </a:lnTo>
                      <a:lnTo>
                        <a:pt x="781" y="133"/>
                      </a:lnTo>
                      <a:lnTo>
                        <a:pt x="781" y="141"/>
                      </a:lnTo>
                      <a:lnTo>
                        <a:pt x="779" y="142"/>
                      </a:lnTo>
                      <a:lnTo>
                        <a:pt x="779" y="144"/>
                      </a:lnTo>
                      <a:lnTo>
                        <a:pt x="779" y="144"/>
                      </a:lnTo>
                      <a:lnTo>
                        <a:pt x="779" y="145"/>
                      </a:lnTo>
                      <a:lnTo>
                        <a:pt x="776" y="146"/>
                      </a:lnTo>
                      <a:lnTo>
                        <a:pt x="775" y="146"/>
                      </a:lnTo>
                      <a:lnTo>
                        <a:pt x="772" y="146"/>
                      </a:lnTo>
                      <a:lnTo>
                        <a:pt x="772" y="146"/>
                      </a:lnTo>
                      <a:lnTo>
                        <a:pt x="771" y="146"/>
                      </a:lnTo>
                      <a:lnTo>
                        <a:pt x="771" y="146"/>
                      </a:lnTo>
                      <a:lnTo>
                        <a:pt x="771" y="146"/>
                      </a:lnTo>
                      <a:lnTo>
                        <a:pt x="769" y="144"/>
                      </a:lnTo>
                      <a:lnTo>
                        <a:pt x="769" y="142"/>
                      </a:lnTo>
                      <a:lnTo>
                        <a:pt x="771" y="141"/>
                      </a:lnTo>
                      <a:lnTo>
                        <a:pt x="771" y="140"/>
                      </a:lnTo>
                      <a:lnTo>
                        <a:pt x="769" y="140"/>
                      </a:lnTo>
                      <a:lnTo>
                        <a:pt x="769" y="141"/>
                      </a:lnTo>
                      <a:lnTo>
                        <a:pt x="765" y="141"/>
                      </a:lnTo>
                      <a:lnTo>
                        <a:pt x="765" y="142"/>
                      </a:lnTo>
                      <a:lnTo>
                        <a:pt x="763" y="142"/>
                      </a:lnTo>
                      <a:lnTo>
                        <a:pt x="762" y="140"/>
                      </a:lnTo>
                      <a:lnTo>
                        <a:pt x="762" y="140"/>
                      </a:lnTo>
                      <a:lnTo>
                        <a:pt x="762" y="137"/>
                      </a:lnTo>
                      <a:lnTo>
                        <a:pt x="771" y="132"/>
                      </a:lnTo>
                      <a:lnTo>
                        <a:pt x="771" y="128"/>
                      </a:lnTo>
                      <a:lnTo>
                        <a:pt x="769" y="127"/>
                      </a:lnTo>
                      <a:lnTo>
                        <a:pt x="769" y="123"/>
                      </a:lnTo>
                      <a:lnTo>
                        <a:pt x="769" y="123"/>
                      </a:lnTo>
                      <a:lnTo>
                        <a:pt x="769" y="119"/>
                      </a:lnTo>
                      <a:lnTo>
                        <a:pt x="769" y="116"/>
                      </a:lnTo>
                      <a:lnTo>
                        <a:pt x="769" y="113"/>
                      </a:lnTo>
                      <a:lnTo>
                        <a:pt x="771" y="112"/>
                      </a:lnTo>
                      <a:lnTo>
                        <a:pt x="771" y="111"/>
                      </a:lnTo>
                      <a:close/>
                      <a:moveTo>
                        <a:pt x="1660" y="108"/>
                      </a:moveTo>
                      <a:lnTo>
                        <a:pt x="1661" y="108"/>
                      </a:lnTo>
                      <a:lnTo>
                        <a:pt x="1661" y="109"/>
                      </a:lnTo>
                      <a:lnTo>
                        <a:pt x="1660" y="109"/>
                      </a:lnTo>
                      <a:lnTo>
                        <a:pt x="1660" y="108"/>
                      </a:lnTo>
                      <a:close/>
                      <a:moveTo>
                        <a:pt x="772" y="107"/>
                      </a:moveTo>
                      <a:lnTo>
                        <a:pt x="776" y="108"/>
                      </a:lnTo>
                      <a:lnTo>
                        <a:pt x="777" y="111"/>
                      </a:lnTo>
                      <a:lnTo>
                        <a:pt x="775" y="111"/>
                      </a:lnTo>
                      <a:lnTo>
                        <a:pt x="775" y="109"/>
                      </a:lnTo>
                      <a:lnTo>
                        <a:pt x="773" y="109"/>
                      </a:lnTo>
                      <a:lnTo>
                        <a:pt x="773" y="109"/>
                      </a:lnTo>
                      <a:lnTo>
                        <a:pt x="773" y="108"/>
                      </a:lnTo>
                      <a:lnTo>
                        <a:pt x="772" y="108"/>
                      </a:lnTo>
                      <a:lnTo>
                        <a:pt x="772" y="107"/>
                      </a:lnTo>
                      <a:close/>
                      <a:moveTo>
                        <a:pt x="1396" y="98"/>
                      </a:moveTo>
                      <a:lnTo>
                        <a:pt x="1396" y="99"/>
                      </a:lnTo>
                      <a:lnTo>
                        <a:pt x="1398" y="100"/>
                      </a:lnTo>
                      <a:lnTo>
                        <a:pt x="1398" y="102"/>
                      </a:lnTo>
                      <a:lnTo>
                        <a:pt x="1399" y="102"/>
                      </a:lnTo>
                      <a:lnTo>
                        <a:pt x="1399" y="102"/>
                      </a:lnTo>
                      <a:lnTo>
                        <a:pt x="1400" y="103"/>
                      </a:lnTo>
                      <a:lnTo>
                        <a:pt x="1402" y="103"/>
                      </a:lnTo>
                      <a:lnTo>
                        <a:pt x="1403" y="102"/>
                      </a:lnTo>
                      <a:lnTo>
                        <a:pt x="1403" y="102"/>
                      </a:lnTo>
                      <a:lnTo>
                        <a:pt x="1404" y="102"/>
                      </a:lnTo>
                      <a:lnTo>
                        <a:pt x="1404" y="102"/>
                      </a:lnTo>
                      <a:lnTo>
                        <a:pt x="1404" y="102"/>
                      </a:lnTo>
                      <a:lnTo>
                        <a:pt x="1406" y="102"/>
                      </a:lnTo>
                      <a:lnTo>
                        <a:pt x="1406" y="100"/>
                      </a:lnTo>
                      <a:lnTo>
                        <a:pt x="1407" y="100"/>
                      </a:lnTo>
                      <a:lnTo>
                        <a:pt x="1408" y="100"/>
                      </a:lnTo>
                      <a:lnTo>
                        <a:pt x="1408" y="100"/>
                      </a:lnTo>
                      <a:lnTo>
                        <a:pt x="1408" y="102"/>
                      </a:lnTo>
                      <a:lnTo>
                        <a:pt x="1407" y="102"/>
                      </a:lnTo>
                      <a:lnTo>
                        <a:pt x="1406" y="102"/>
                      </a:lnTo>
                      <a:lnTo>
                        <a:pt x="1406" y="103"/>
                      </a:lnTo>
                      <a:lnTo>
                        <a:pt x="1404" y="103"/>
                      </a:lnTo>
                      <a:lnTo>
                        <a:pt x="1404" y="104"/>
                      </a:lnTo>
                      <a:lnTo>
                        <a:pt x="1404" y="106"/>
                      </a:lnTo>
                      <a:lnTo>
                        <a:pt x="1406" y="107"/>
                      </a:lnTo>
                      <a:lnTo>
                        <a:pt x="1406" y="108"/>
                      </a:lnTo>
                      <a:lnTo>
                        <a:pt x="1404" y="109"/>
                      </a:lnTo>
                      <a:lnTo>
                        <a:pt x="1404" y="112"/>
                      </a:lnTo>
                      <a:lnTo>
                        <a:pt x="1407" y="111"/>
                      </a:lnTo>
                      <a:lnTo>
                        <a:pt x="1408" y="111"/>
                      </a:lnTo>
                      <a:lnTo>
                        <a:pt x="1410" y="111"/>
                      </a:lnTo>
                      <a:lnTo>
                        <a:pt x="1411" y="112"/>
                      </a:lnTo>
                      <a:lnTo>
                        <a:pt x="1412" y="112"/>
                      </a:lnTo>
                      <a:lnTo>
                        <a:pt x="1413" y="112"/>
                      </a:lnTo>
                      <a:lnTo>
                        <a:pt x="1413" y="112"/>
                      </a:lnTo>
                      <a:lnTo>
                        <a:pt x="1413" y="112"/>
                      </a:lnTo>
                      <a:lnTo>
                        <a:pt x="1415" y="115"/>
                      </a:lnTo>
                      <a:lnTo>
                        <a:pt x="1415" y="116"/>
                      </a:lnTo>
                      <a:lnTo>
                        <a:pt x="1415" y="116"/>
                      </a:lnTo>
                      <a:lnTo>
                        <a:pt x="1413" y="116"/>
                      </a:lnTo>
                      <a:lnTo>
                        <a:pt x="1413" y="116"/>
                      </a:lnTo>
                      <a:lnTo>
                        <a:pt x="1413" y="117"/>
                      </a:lnTo>
                      <a:lnTo>
                        <a:pt x="1415" y="119"/>
                      </a:lnTo>
                      <a:lnTo>
                        <a:pt x="1415" y="119"/>
                      </a:lnTo>
                      <a:lnTo>
                        <a:pt x="1415" y="119"/>
                      </a:lnTo>
                      <a:lnTo>
                        <a:pt x="1415" y="121"/>
                      </a:lnTo>
                      <a:lnTo>
                        <a:pt x="1415" y="121"/>
                      </a:lnTo>
                      <a:lnTo>
                        <a:pt x="1415" y="123"/>
                      </a:lnTo>
                      <a:lnTo>
                        <a:pt x="1412" y="123"/>
                      </a:lnTo>
                      <a:lnTo>
                        <a:pt x="1411" y="121"/>
                      </a:lnTo>
                      <a:lnTo>
                        <a:pt x="1410" y="121"/>
                      </a:lnTo>
                      <a:lnTo>
                        <a:pt x="1410" y="123"/>
                      </a:lnTo>
                      <a:lnTo>
                        <a:pt x="1410" y="123"/>
                      </a:lnTo>
                      <a:lnTo>
                        <a:pt x="1410" y="124"/>
                      </a:lnTo>
                      <a:lnTo>
                        <a:pt x="1407" y="124"/>
                      </a:lnTo>
                      <a:lnTo>
                        <a:pt x="1407" y="125"/>
                      </a:lnTo>
                      <a:lnTo>
                        <a:pt x="1406" y="125"/>
                      </a:lnTo>
                      <a:lnTo>
                        <a:pt x="1406" y="127"/>
                      </a:lnTo>
                      <a:lnTo>
                        <a:pt x="1406" y="127"/>
                      </a:lnTo>
                      <a:lnTo>
                        <a:pt x="1406" y="128"/>
                      </a:lnTo>
                      <a:lnTo>
                        <a:pt x="1406" y="128"/>
                      </a:lnTo>
                      <a:lnTo>
                        <a:pt x="1406" y="129"/>
                      </a:lnTo>
                      <a:lnTo>
                        <a:pt x="1403" y="129"/>
                      </a:lnTo>
                      <a:lnTo>
                        <a:pt x="1402" y="130"/>
                      </a:lnTo>
                      <a:lnTo>
                        <a:pt x="1400" y="130"/>
                      </a:lnTo>
                      <a:lnTo>
                        <a:pt x="1400" y="130"/>
                      </a:lnTo>
                      <a:lnTo>
                        <a:pt x="1398" y="130"/>
                      </a:lnTo>
                      <a:lnTo>
                        <a:pt x="1398" y="132"/>
                      </a:lnTo>
                      <a:lnTo>
                        <a:pt x="1396" y="132"/>
                      </a:lnTo>
                      <a:lnTo>
                        <a:pt x="1396" y="132"/>
                      </a:lnTo>
                      <a:lnTo>
                        <a:pt x="1394" y="132"/>
                      </a:lnTo>
                      <a:lnTo>
                        <a:pt x="1394" y="133"/>
                      </a:lnTo>
                      <a:lnTo>
                        <a:pt x="1393" y="133"/>
                      </a:lnTo>
                      <a:lnTo>
                        <a:pt x="1393" y="134"/>
                      </a:lnTo>
                      <a:lnTo>
                        <a:pt x="1390" y="134"/>
                      </a:lnTo>
                      <a:lnTo>
                        <a:pt x="1389" y="136"/>
                      </a:lnTo>
                      <a:lnTo>
                        <a:pt x="1387" y="134"/>
                      </a:lnTo>
                      <a:lnTo>
                        <a:pt x="1386" y="134"/>
                      </a:lnTo>
                      <a:lnTo>
                        <a:pt x="1386" y="134"/>
                      </a:lnTo>
                      <a:lnTo>
                        <a:pt x="1386" y="134"/>
                      </a:lnTo>
                      <a:lnTo>
                        <a:pt x="1386" y="137"/>
                      </a:lnTo>
                      <a:lnTo>
                        <a:pt x="1382" y="137"/>
                      </a:lnTo>
                      <a:lnTo>
                        <a:pt x="1381" y="136"/>
                      </a:lnTo>
                      <a:lnTo>
                        <a:pt x="1375" y="134"/>
                      </a:lnTo>
                      <a:lnTo>
                        <a:pt x="1375" y="137"/>
                      </a:lnTo>
                      <a:lnTo>
                        <a:pt x="1375" y="137"/>
                      </a:lnTo>
                      <a:lnTo>
                        <a:pt x="1377" y="138"/>
                      </a:lnTo>
                      <a:lnTo>
                        <a:pt x="1378" y="140"/>
                      </a:lnTo>
                      <a:lnTo>
                        <a:pt x="1377" y="140"/>
                      </a:lnTo>
                      <a:lnTo>
                        <a:pt x="1374" y="142"/>
                      </a:lnTo>
                      <a:lnTo>
                        <a:pt x="1373" y="142"/>
                      </a:lnTo>
                      <a:lnTo>
                        <a:pt x="1373" y="141"/>
                      </a:lnTo>
                      <a:lnTo>
                        <a:pt x="1373" y="141"/>
                      </a:lnTo>
                      <a:lnTo>
                        <a:pt x="1373" y="141"/>
                      </a:lnTo>
                      <a:lnTo>
                        <a:pt x="1370" y="142"/>
                      </a:lnTo>
                      <a:lnTo>
                        <a:pt x="1360" y="142"/>
                      </a:lnTo>
                      <a:lnTo>
                        <a:pt x="1360" y="141"/>
                      </a:lnTo>
                      <a:lnTo>
                        <a:pt x="1356" y="142"/>
                      </a:lnTo>
                      <a:lnTo>
                        <a:pt x="1356" y="141"/>
                      </a:lnTo>
                      <a:lnTo>
                        <a:pt x="1360" y="138"/>
                      </a:lnTo>
                      <a:lnTo>
                        <a:pt x="1360" y="138"/>
                      </a:lnTo>
                      <a:lnTo>
                        <a:pt x="1358" y="138"/>
                      </a:lnTo>
                      <a:lnTo>
                        <a:pt x="1358" y="138"/>
                      </a:lnTo>
                      <a:lnTo>
                        <a:pt x="1358" y="137"/>
                      </a:lnTo>
                      <a:lnTo>
                        <a:pt x="1353" y="137"/>
                      </a:lnTo>
                      <a:lnTo>
                        <a:pt x="1353" y="136"/>
                      </a:lnTo>
                      <a:lnTo>
                        <a:pt x="1353" y="136"/>
                      </a:lnTo>
                      <a:lnTo>
                        <a:pt x="1352" y="136"/>
                      </a:lnTo>
                      <a:lnTo>
                        <a:pt x="1351" y="136"/>
                      </a:lnTo>
                      <a:lnTo>
                        <a:pt x="1349" y="136"/>
                      </a:lnTo>
                      <a:lnTo>
                        <a:pt x="1349" y="136"/>
                      </a:lnTo>
                      <a:lnTo>
                        <a:pt x="1349" y="134"/>
                      </a:lnTo>
                      <a:lnTo>
                        <a:pt x="1348" y="134"/>
                      </a:lnTo>
                      <a:lnTo>
                        <a:pt x="1347" y="134"/>
                      </a:lnTo>
                      <a:lnTo>
                        <a:pt x="1347" y="136"/>
                      </a:lnTo>
                      <a:lnTo>
                        <a:pt x="1343" y="136"/>
                      </a:lnTo>
                      <a:lnTo>
                        <a:pt x="1343" y="136"/>
                      </a:lnTo>
                      <a:lnTo>
                        <a:pt x="1341" y="136"/>
                      </a:lnTo>
                      <a:lnTo>
                        <a:pt x="1341" y="137"/>
                      </a:lnTo>
                      <a:lnTo>
                        <a:pt x="1340" y="137"/>
                      </a:lnTo>
                      <a:lnTo>
                        <a:pt x="1339" y="136"/>
                      </a:lnTo>
                      <a:lnTo>
                        <a:pt x="1336" y="136"/>
                      </a:lnTo>
                      <a:lnTo>
                        <a:pt x="1335" y="136"/>
                      </a:lnTo>
                      <a:lnTo>
                        <a:pt x="1335" y="134"/>
                      </a:lnTo>
                      <a:lnTo>
                        <a:pt x="1335" y="134"/>
                      </a:lnTo>
                      <a:lnTo>
                        <a:pt x="1335" y="134"/>
                      </a:lnTo>
                      <a:lnTo>
                        <a:pt x="1336" y="133"/>
                      </a:lnTo>
                      <a:lnTo>
                        <a:pt x="1338" y="133"/>
                      </a:lnTo>
                      <a:lnTo>
                        <a:pt x="1339" y="133"/>
                      </a:lnTo>
                      <a:lnTo>
                        <a:pt x="1339" y="132"/>
                      </a:lnTo>
                      <a:lnTo>
                        <a:pt x="1339" y="132"/>
                      </a:lnTo>
                      <a:lnTo>
                        <a:pt x="1340" y="132"/>
                      </a:lnTo>
                      <a:lnTo>
                        <a:pt x="1341" y="133"/>
                      </a:lnTo>
                      <a:lnTo>
                        <a:pt x="1343" y="132"/>
                      </a:lnTo>
                      <a:lnTo>
                        <a:pt x="1343" y="130"/>
                      </a:lnTo>
                      <a:lnTo>
                        <a:pt x="1344" y="130"/>
                      </a:lnTo>
                      <a:lnTo>
                        <a:pt x="1345" y="129"/>
                      </a:lnTo>
                      <a:lnTo>
                        <a:pt x="1343" y="129"/>
                      </a:lnTo>
                      <a:lnTo>
                        <a:pt x="1343" y="129"/>
                      </a:lnTo>
                      <a:lnTo>
                        <a:pt x="1341" y="128"/>
                      </a:lnTo>
                      <a:lnTo>
                        <a:pt x="1341" y="128"/>
                      </a:lnTo>
                      <a:lnTo>
                        <a:pt x="1341" y="128"/>
                      </a:lnTo>
                      <a:lnTo>
                        <a:pt x="1343" y="128"/>
                      </a:lnTo>
                      <a:lnTo>
                        <a:pt x="1343" y="127"/>
                      </a:lnTo>
                      <a:lnTo>
                        <a:pt x="1341" y="127"/>
                      </a:lnTo>
                      <a:lnTo>
                        <a:pt x="1341" y="127"/>
                      </a:lnTo>
                      <a:lnTo>
                        <a:pt x="1340" y="127"/>
                      </a:lnTo>
                      <a:lnTo>
                        <a:pt x="1340" y="128"/>
                      </a:lnTo>
                      <a:lnTo>
                        <a:pt x="1340" y="128"/>
                      </a:lnTo>
                      <a:lnTo>
                        <a:pt x="1340" y="127"/>
                      </a:lnTo>
                      <a:lnTo>
                        <a:pt x="1339" y="125"/>
                      </a:lnTo>
                      <a:lnTo>
                        <a:pt x="1339" y="124"/>
                      </a:lnTo>
                      <a:lnTo>
                        <a:pt x="1332" y="124"/>
                      </a:lnTo>
                      <a:lnTo>
                        <a:pt x="1332" y="124"/>
                      </a:lnTo>
                      <a:lnTo>
                        <a:pt x="1331" y="124"/>
                      </a:lnTo>
                      <a:lnTo>
                        <a:pt x="1331" y="124"/>
                      </a:lnTo>
                      <a:lnTo>
                        <a:pt x="1331" y="124"/>
                      </a:lnTo>
                      <a:lnTo>
                        <a:pt x="1330" y="124"/>
                      </a:lnTo>
                      <a:lnTo>
                        <a:pt x="1330" y="125"/>
                      </a:lnTo>
                      <a:lnTo>
                        <a:pt x="1326" y="125"/>
                      </a:lnTo>
                      <a:lnTo>
                        <a:pt x="1326" y="124"/>
                      </a:lnTo>
                      <a:lnTo>
                        <a:pt x="1326" y="123"/>
                      </a:lnTo>
                      <a:lnTo>
                        <a:pt x="1326" y="123"/>
                      </a:lnTo>
                      <a:lnTo>
                        <a:pt x="1326" y="121"/>
                      </a:lnTo>
                      <a:lnTo>
                        <a:pt x="1326" y="121"/>
                      </a:lnTo>
                      <a:lnTo>
                        <a:pt x="1330" y="121"/>
                      </a:lnTo>
                      <a:lnTo>
                        <a:pt x="1331" y="121"/>
                      </a:lnTo>
                      <a:lnTo>
                        <a:pt x="1332" y="120"/>
                      </a:lnTo>
                      <a:lnTo>
                        <a:pt x="1334" y="119"/>
                      </a:lnTo>
                      <a:lnTo>
                        <a:pt x="1334" y="119"/>
                      </a:lnTo>
                      <a:lnTo>
                        <a:pt x="1335" y="119"/>
                      </a:lnTo>
                      <a:lnTo>
                        <a:pt x="1336" y="119"/>
                      </a:lnTo>
                      <a:lnTo>
                        <a:pt x="1339" y="119"/>
                      </a:lnTo>
                      <a:lnTo>
                        <a:pt x="1340" y="119"/>
                      </a:lnTo>
                      <a:lnTo>
                        <a:pt x="1340" y="119"/>
                      </a:lnTo>
                      <a:lnTo>
                        <a:pt x="1340" y="117"/>
                      </a:lnTo>
                      <a:lnTo>
                        <a:pt x="1341" y="117"/>
                      </a:lnTo>
                      <a:lnTo>
                        <a:pt x="1341" y="117"/>
                      </a:lnTo>
                      <a:lnTo>
                        <a:pt x="1338" y="117"/>
                      </a:lnTo>
                      <a:lnTo>
                        <a:pt x="1338" y="116"/>
                      </a:lnTo>
                      <a:lnTo>
                        <a:pt x="1338" y="115"/>
                      </a:lnTo>
                      <a:lnTo>
                        <a:pt x="1338" y="115"/>
                      </a:lnTo>
                      <a:lnTo>
                        <a:pt x="1338" y="113"/>
                      </a:lnTo>
                      <a:lnTo>
                        <a:pt x="1340" y="115"/>
                      </a:lnTo>
                      <a:lnTo>
                        <a:pt x="1340" y="113"/>
                      </a:lnTo>
                      <a:lnTo>
                        <a:pt x="1340" y="113"/>
                      </a:lnTo>
                      <a:lnTo>
                        <a:pt x="1340" y="113"/>
                      </a:lnTo>
                      <a:lnTo>
                        <a:pt x="1339" y="112"/>
                      </a:lnTo>
                      <a:lnTo>
                        <a:pt x="1338" y="111"/>
                      </a:lnTo>
                      <a:lnTo>
                        <a:pt x="1332" y="113"/>
                      </a:lnTo>
                      <a:lnTo>
                        <a:pt x="1330" y="113"/>
                      </a:lnTo>
                      <a:lnTo>
                        <a:pt x="1328" y="116"/>
                      </a:lnTo>
                      <a:lnTo>
                        <a:pt x="1323" y="115"/>
                      </a:lnTo>
                      <a:lnTo>
                        <a:pt x="1322" y="113"/>
                      </a:lnTo>
                      <a:lnTo>
                        <a:pt x="1323" y="113"/>
                      </a:lnTo>
                      <a:lnTo>
                        <a:pt x="1323" y="113"/>
                      </a:lnTo>
                      <a:lnTo>
                        <a:pt x="1326" y="113"/>
                      </a:lnTo>
                      <a:lnTo>
                        <a:pt x="1326" y="113"/>
                      </a:lnTo>
                      <a:lnTo>
                        <a:pt x="1326" y="112"/>
                      </a:lnTo>
                      <a:lnTo>
                        <a:pt x="1327" y="112"/>
                      </a:lnTo>
                      <a:lnTo>
                        <a:pt x="1327" y="112"/>
                      </a:lnTo>
                      <a:lnTo>
                        <a:pt x="1328" y="111"/>
                      </a:lnTo>
                      <a:lnTo>
                        <a:pt x="1330" y="111"/>
                      </a:lnTo>
                      <a:lnTo>
                        <a:pt x="1331" y="109"/>
                      </a:lnTo>
                      <a:lnTo>
                        <a:pt x="1331" y="106"/>
                      </a:lnTo>
                      <a:lnTo>
                        <a:pt x="1328" y="106"/>
                      </a:lnTo>
                      <a:lnTo>
                        <a:pt x="1328" y="106"/>
                      </a:lnTo>
                      <a:lnTo>
                        <a:pt x="1328" y="106"/>
                      </a:lnTo>
                      <a:lnTo>
                        <a:pt x="1328" y="104"/>
                      </a:lnTo>
                      <a:lnTo>
                        <a:pt x="1331" y="106"/>
                      </a:lnTo>
                      <a:lnTo>
                        <a:pt x="1331" y="104"/>
                      </a:lnTo>
                      <a:lnTo>
                        <a:pt x="1331" y="104"/>
                      </a:lnTo>
                      <a:lnTo>
                        <a:pt x="1331" y="104"/>
                      </a:lnTo>
                      <a:lnTo>
                        <a:pt x="1331" y="104"/>
                      </a:lnTo>
                      <a:lnTo>
                        <a:pt x="1331" y="103"/>
                      </a:lnTo>
                      <a:lnTo>
                        <a:pt x="1331" y="103"/>
                      </a:lnTo>
                      <a:lnTo>
                        <a:pt x="1331" y="103"/>
                      </a:lnTo>
                      <a:lnTo>
                        <a:pt x="1332" y="102"/>
                      </a:lnTo>
                      <a:lnTo>
                        <a:pt x="1332" y="102"/>
                      </a:lnTo>
                      <a:lnTo>
                        <a:pt x="1332" y="102"/>
                      </a:lnTo>
                      <a:lnTo>
                        <a:pt x="1334" y="106"/>
                      </a:lnTo>
                      <a:lnTo>
                        <a:pt x="1335" y="106"/>
                      </a:lnTo>
                      <a:lnTo>
                        <a:pt x="1335" y="107"/>
                      </a:lnTo>
                      <a:lnTo>
                        <a:pt x="1335" y="107"/>
                      </a:lnTo>
                      <a:lnTo>
                        <a:pt x="1339" y="107"/>
                      </a:lnTo>
                      <a:lnTo>
                        <a:pt x="1339" y="107"/>
                      </a:lnTo>
                      <a:lnTo>
                        <a:pt x="1339" y="108"/>
                      </a:lnTo>
                      <a:lnTo>
                        <a:pt x="1340" y="108"/>
                      </a:lnTo>
                      <a:lnTo>
                        <a:pt x="1341" y="108"/>
                      </a:lnTo>
                      <a:lnTo>
                        <a:pt x="1340" y="104"/>
                      </a:lnTo>
                      <a:lnTo>
                        <a:pt x="1336" y="103"/>
                      </a:lnTo>
                      <a:lnTo>
                        <a:pt x="1338" y="102"/>
                      </a:lnTo>
                      <a:lnTo>
                        <a:pt x="1338" y="102"/>
                      </a:lnTo>
                      <a:lnTo>
                        <a:pt x="1339" y="102"/>
                      </a:lnTo>
                      <a:lnTo>
                        <a:pt x="1340" y="102"/>
                      </a:lnTo>
                      <a:lnTo>
                        <a:pt x="1340" y="102"/>
                      </a:lnTo>
                      <a:lnTo>
                        <a:pt x="1343" y="100"/>
                      </a:lnTo>
                      <a:lnTo>
                        <a:pt x="1343" y="102"/>
                      </a:lnTo>
                      <a:lnTo>
                        <a:pt x="1344" y="102"/>
                      </a:lnTo>
                      <a:lnTo>
                        <a:pt x="1344" y="103"/>
                      </a:lnTo>
                      <a:lnTo>
                        <a:pt x="1345" y="104"/>
                      </a:lnTo>
                      <a:lnTo>
                        <a:pt x="1345" y="104"/>
                      </a:lnTo>
                      <a:lnTo>
                        <a:pt x="1345" y="106"/>
                      </a:lnTo>
                      <a:lnTo>
                        <a:pt x="1347" y="106"/>
                      </a:lnTo>
                      <a:lnTo>
                        <a:pt x="1347" y="107"/>
                      </a:lnTo>
                      <a:lnTo>
                        <a:pt x="1347" y="108"/>
                      </a:lnTo>
                      <a:lnTo>
                        <a:pt x="1347" y="108"/>
                      </a:lnTo>
                      <a:lnTo>
                        <a:pt x="1347" y="108"/>
                      </a:lnTo>
                      <a:lnTo>
                        <a:pt x="1348" y="111"/>
                      </a:lnTo>
                      <a:lnTo>
                        <a:pt x="1347" y="111"/>
                      </a:lnTo>
                      <a:lnTo>
                        <a:pt x="1347" y="116"/>
                      </a:lnTo>
                      <a:lnTo>
                        <a:pt x="1348" y="116"/>
                      </a:lnTo>
                      <a:lnTo>
                        <a:pt x="1348" y="116"/>
                      </a:lnTo>
                      <a:lnTo>
                        <a:pt x="1348" y="116"/>
                      </a:lnTo>
                      <a:lnTo>
                        <a:pt x="1349" y="116"/>
                      </a:lnTo>
                      <a:lnTo>
                        <a:pt x="1349" y="115"/>
                      </a:lnTo>
                      <a:lnTo>
                        <a:pt x="1351" y="115"/>
                      </a:lnTo>
                      <a:lnTo>
                        <a:pt x="1352" y="111"/>
                      </a:lnTo>
                      <a:lnTo>
                        <a:pt x="1353" y="111"/>
                      </a:lnTo>
                      <a:lnTo>
                        <a:pt x="1353" y="111"/>
                      </a:lnTo>
                      <a:lnTo>
                        <a:pt x="1353" y="111"/>
                      </a:lnTo>
                      <a:lnTo>
                        <a:pt x="1355" y="112"/>
                      </a:lnTo>
                      <a:lnTo>
                        <a:pt x="1356" y="112"/>
                      </a:lnTo>
                      <a:lnTo>
                        <a:pt x="1356" y="109"/>
                      </a:lnTo>
                      <a:lnTo>
                        <a:pt x="1356" y="107"/>
                      </a:lnTo>
                      <a:lnTo>
                        <a:pt x="1356" y="104"/>
                      </a:lnTo>
                      <a:lnTo>
                        <a:pt x="1358" y="103"/>
                      </a:lnTo>
                      <a:lnTo>
                        <a:pt x="1360" y="106"/>
                      </a:lnTo>
                      <a:lnTo>
                        <a:pt x="1360" y="107"/>
                      </a:lnTo>
                      <a:lnTo>
                        <a:pt x="1361" y="109"/>
                      </a:lnTo>
                      <a:lnTo>
                        <a:pt x="1364" y="108"/>
                      </a:lnTo>
                      <a:lnTo>
                        <a:pt x="1362" y="107"/>
                      </a:lnTo>
                      <a:lnTo>
                        <a:pt x="1362" y="106"/>
                      </a:lnTo>
                      <a:lnTo>
                        <a:pt x="1364" y="106"/>
                      </a:lnTo>
                      <a:lnTo>
                        <a:pt x="1364" y="104"/>
                      </a:lnTo>
                      <a:lnTo>
                        <a:pt x="1365" y="104"/>
                      </a:lnTo>
                      <a:lnTo>
                        <a:pt x="1366" y="104"/>
                      </a:lnTo>
                      <a:lnTo>
                        <a:pt x="1366" y="103"/>
                      </a:lnTo>
                      <a:lnTo>
                        <a:pt x="1368" y="103"/>
                      </a:lnTo>
                      <a:lnTo>
                        <a:pt x="1368" y="103"/>
                      </a:lnTo>
                      <a:lnTo>
                        <a:pt x="1369" y="102"/>
                      </a:lnTo>
                      <a:lnTo>
                        <a:pt x="1369" y="102"/>
                      </a:lnTo>
                      <a:lnTo>
                        <a:pt x="1372" y="102"/>
                      </a:lnTo>
                      <a:lnTo>
                        <a:pt x="1370" y="104"/>
                      </a:lnTo>
                      <a:lnTo>
                        <a:pt x="1372" y="104"/>
                      </a:lnTo>
                      <a:lnTo>
                        <a:pt x="1372" y="107"/>
                      </a:lnTo>
                      <a:lnTo>
                        <a:pt x="1373" y="108"/>
                      </a:lnTo>
                      <a:lnTo>
                        <a:pt x="1373" y="108"/>
                      </a:lnTo>
                      <a:lnTo>
                        <a:pt x="1374" y="108"/>
                      </a:lnTo>
                      <a:lnTo>
                        <a:pt x="1374" y="107"/>
                      </a:lnTo>
                      <a:lnTo>
                        <a:pt x="1374" y="106"/>
                      </a:lnTo>
                      <a:lnTo>
                        <a:pt x="1374" y="104"/>
                      </a:lnTo>
                      <a:lnTo>
                        <a:pt x="1373" y="103"/>
                      </a:lnTo>
                      <a:lnTo>
                        <a:pt x="1374" y="103"/>
                      </a:lnTo>
                      <a:lnTo>
                        <a:pt x="1374" y="103"/>
                      </a:lnTo>
                      <a:lnTo>
                        <a:pt x="1375" y="103"/>
                      </a:lnTo>
                      <a:lnTo>
                        <a:pt x="1375" y="103"/>
                      </a:lnTo>
                      <a:lnTo>
                        <a:pt x="1375" y="103"/>
                      </a:lnTo>
                      <a:lnTo>
                        <a:pt x="1375" y="103"/>
                      </a:lnTo>
                      <a:lnTo>
                        <a:pt x="1375" y="104"/>
                      </a:lnTo>
                      <a:lnTo>
                        <a:pt x="1375" y="104"/>
                      </a:lnTo>
                      <a:lnTo>
                        <a:pt x="1379" y="106"/>
                      </a:lnTo>
                      <a:lnTo>
                        <a:pt x="1379" y="104"/>
                      </a:lnTo>
                      <a:lnTo>
                        <a:pt x="1383" y="104"/>
                      </a:lnTo>
                      <a:lnTo>
                        <a:pt x="1385" y="103"/>
                      </a:lnTo>
                      <a:lnTo>
                        <a:pt x="1385" y="102"/>
                      </a:lnTo>
                      <a:lnTo>
                        <a:pt x="1386" y="102"/>
                      </a:lnTo>
                      <a:lnTo>
                        <a:pt x="1387" y="103"/>
                      </a:lnTo>
                      <a:lnTo>
                        <a:pt x="1387" y="103"/>
                      </a:lnTo>
                      <a:lnTo>
                        <a:pt x="1389" y="103"/>
                      </a:lnTo>
                      <a:lnTo>
                        <a:pt x="1391" y="103"/>
                      </a:lnTo>
                      <a:lnTo>
                        <a:pt x="1391" y="100"/>
                      </a:lnTo>
                      <a:lnTo>
                        <a:pt x="1391" y="98"/>
                      </a:lnTo>
                      <a:lnTo>
                        <a:pt x="1396" y="98"/>
                      </a:lnTo>
                      <a:close/>
                      <a:moveTo>
                        <a:pt x="781" y="98"/>
                      </a:moveTo>
                      <a:lnTo>
                        <a:pt x="784" y="98"/>
                      </a:lnTo>
                      <a:lnTo>
                        <a:pt x="784" y="99"/>
                      </a:lnTo>
                      <a:lnTo>
                        <a:pt x="781" y="99"/>
                      </a:lnTo>
                      <a:lnTo>
                        <a:pt x="781" y="98"/>
                      </a:lnTo>
                      <a:close/>
                      <a:moveTo>
                        <a:pt x="1336" y="96"/>
                      </a:moveTo>
                      <a:lnTo>
                        <a:pt x="1338" y="98"/>
                      </a:lnTo>
                      <a:lnTo>
                        <a:pt x="1338" y="98"/>
                      </a:lnTo>
                      <a:lnTo>
                        <a:pt x="1339" y="98"/>
                      </a:lnTo>
                      <a:lnTo>
                        <a:pt x="1340" y="98"/>
                      </a:lnTo>
                      <a:lnTo>
                        <a:pt x="1341" y="99"/>
                      </a:lnTo>
                      <a:lnTo>
                        <a:pt x="1341" y="99"/>
                      </a:lnTo>
                      <a:lnTo>
                        <a:pt x="1341" y="99"/>
                      </a:lnTo>
                      <a:lnTo>
                        <a:pt x="1338" y="99"/>
                      </a:lnTo>
                      <a:lnTo>
                        <a:pt x="1336" y="99"/>
                      </a:lnTo>
                      <a:lnTo>
                        <a:pt x="1334" y="99"/>
                      </a:lnTo>
                      <a:lnTo>
                        <a:pt x="1332" y="99"/>
                      </a:lnTo>
                      <a:lnTo>
                        <a:pt x="1332" y="98"/>
                      </a:lnTo>
                      <a:lnTo>
                        <a:pt x="1334" y="96"/>
                      </a:lnTo>
                      <a:lnTo>
                        <a:pt x="1336" y="96"/>
                      </a:lnTo>
                      <a:close/>
                      <a:moveTo>
                        <a:pt x="82" y="91"/>
                      </a:moveTo>
                      <a:lnTo>
                        <a:pt x="83" y="91"/>
                      </a:lnTo>
                      <a:lnTo>
                        <a:pt x="83" y="92"/>
                      </a:lnTo>
                      <a:lnTo>
                        <a:pt x="82" y="92"/>
                      </a:lnTo>
                      <a:lnTo>
                        <a:pt x="82" y="92"/>
                      </a:lnTo>
                      <a:lnTo>
                        <a:pt x="82" y="91"/>
                      </a:lnTo>
                      <a:lnTo>
                        <a:pt x="82" y="91"/>
                      </a:lnTo>
                      <a:lnTo>
                        <a:pt x="82" y="91"/>
                      </a:lnTo>
                      <a:close/>
                      <a:moveTo>
                        <a:pt x="462" y="87"/>
                      </a:moveTo>
                      <a:lnTo>
                        <a:pt x="463" y="87"/>
                      </a:lnTo>
                      <a:lnTo>
                        <a:pt x="463" y="87"/>
                      </a:lnTo>
                      <a:lnTo>
                        <a:pt x="467" y="87"/>
                      </a:lnTo>
                      <a:lnTo>
                        <a:pt x="467" y="89"/>
                      </a:lnTo>
                      <a:lnTo>
                        <a:pt x="470" y="89"/>
                      </a:lnTo>
                      <a:lnTo>
                        <a:pt x="470" y="89"/>
                      </a:lnTo>
                      <a:lnTo>
                        <a:pt x="471" y="89"/>
                      </a:lnTo>
                      <a:lnTo>
                        <a:pt x="471" y="90"/>
                      </a:lnTo>
                      <a:lnTo>
                        <a:pt x="476" y="90"/>
                      </a:lnTo>
                      <a:lnTo>
                        <a:pt x="476" y="91"/>
                      </a:lnTo>
                      <a:lnTo>
                        <a:pt x="472" y="91"/>
                      </a:lnTo>
                      <a:lnTo>
                        <a:pt x="470" y="91"/>
                      </a:lnTo>
                      <a:lnTo>
                        <a:pt x="467" y="92"/>
                      </a:lnTo>
                      <a:lnTo>
                        <a:pt x="464" y="94"/>
                      </a:lnTo>
                      <a:lnTo>
                        <a:pt x="463" y="94"/>
                      </a:lnTo>
                      <a:lnTo>
                        <a:pt x="464" y="95"/>
                      </a:lnTo>
                      <a:lnTo>
                        <a:pt x="466" y="95"/>
                      </a:lnTo>
                      <a:lnTo>
                        <a:pt x="467" y="95"/>
                      </a:lnTo>
                      <a:lnTo>
                        <a:pt x="470" y="95"/>
                      </a:lnTo>
                      <a:lnTo>
                        <a:pt x="470" y="96"/>
                      </a:lnTo>
                      <a:lnTo>
                        <a:pt x="474" y="96"/>
                      </a:lnTo>
                      <a:lnTo>
                        <a:pt x="474" y="98"/>
                      </a:lnTo>
                      <a:lnTo>
                        <a:pt x="475" y="98"/>
                      </a:lnTo>
                      <a:lnTo>
                        <a:pt x="475" y="98"/>
                      </a:lnTo>
                      <a:lnTo>
                        <a:pt x="477" y="99"/>
                      </a:lnTo>
                      <a:lnTo>
                        <a:pt x="480" y="98"/>
                      </a:lnTo>
                      <a:lnTo>
                        <a:pt x="483" y="98"/>
                      </a:lnTo>
                      <a:lnTo>
                        <a:pt x="484" y="96"/>
                      </a:lnTo>
                      <a:lnTo>
                        <a:pt x="485" y="98"/>
                      </a:lnTo>
                      <a:lnTo>
                        <a:pt x="487" y="98"/>
                      </a:lnTo>
                      <a:lnTo>
                        <a:pt x="487" y="98"/>
                      </a:lnTo>
                      <a:lnTo>
                        <a:pt x="487" y="102"/>
                      </a:lnTo>
                      <a:lnTo>
                        <a:pt x="485" y="103"/>
                      </a:lnTo>
                      <a:lnTo>
                        <a:pt x="483" y="106"/>
                      </a:lnTo>
                      <a:lnTo>
                        <a:pt x="484" y="107"/>
                      </a:lnTo>
                      <a:lnTo>
                        <a:pt x="484" y="108"/>
                      </a:lnTo>
                      <a:lnTo>
                        <a:pt x="485" y="109"/>
                      </a:lnTo>
                      <a:lnTo>
                        <a:pt x="484" y="109"/>
                      </a:lnTo>
                      <a:lnTo>
                        <a:pt x="483" y="111"/>
                      </a:lnTo>
                      <a:lnTo>
                        <a:pt x="481" y="111"/>
                      </a:lnTo>
                      <a:lnTo>
                        <a:pt x="480" y="111"/>
                      </a:lnTo>
                      <a:lnTo>
                        <a:pt x="477" y="111"/>
                      </a:lnTo>
                      <a:lnTo>
                        <a:pt x="475" y="111"/>
                      </a:lnTo>
                      <a:lnTo>
                        <a:pt x="474" y="109"/>
                      </a:lnTo>
                      <a:lnTo>
                        <a:pt x="474" y="108"/>
                      </a:lnTo>
                      <a:lnTo>
                        <a:pt x="470" y="109"/>
                      </a:lnTo>
                      <a:lnTo>
                        <a:pt x="470" y="109"/>
                      </a:lnTo>
                      <a:lnTo>
                        <a:pt x="468" y="109"/>
                      </a:lnTo>
                      <a:lnTo>
                        <a:pt x="468" y="112"/>
                      </a:lnTo>
                      <a:lnTo>
                        <a:pt x="470" y="113"/>
                      </a:lnTo>
                      <a:lnTo>
                        <a:pt x="471" y="113"/>
                      </a:lnTo>
                      <a:lnTo>
                        <a:pt x="474" y="115"/>
                      </a:lnTo>
                      <a:lnTo>
                        <a:pt x="475" y="115"/>
                      </a:lnTo>
                      <a:lnTo>
                        <a:pt x="476" y="116"/>
                      </a:lnTo>
                      <a:lnTo>
                        <a:pt x="476" y="117"/>
                      </a:lnTo>
                      <a:lnTo>
                        <a:pt x="476" y="117"/>
                      </a:lnTo>
                      <a:lnTo>
                        <a:pt x="475" y="116"/>
                      </a:lnTo>
                      <a:lnTo>
                        <a:pt x="475" y="116"/>
                      </a:lnTo>
                      <a:lnTo>
                        <a:pt x="472" y="116"/>
                      </a:lnTo>
                      <a:lnTo>
                        <a:pt x="472" y="116"/>
                      </a:lnTo>
                      <a:lnTo>
                        <a:pt x="471" y="116"/>
                      </a:lnTo>
                      <a:lnTo>
                        <a:pt x="468" y="116"/>
                      </a:lnTo>
                      <a:lnTo>
                        <a:pt x="466" y="116"/>
                      </a:lnTo>
                      <a:lnTo>
                        <a:pt x="463" y="117"/>
                      </a:lnTo>
                      <a:lnTo>
                        <a:pt x="460" y="119"/>
                      </a:lnTo>
                      <a:lnTo>
                        <a:pt x="459" y="119"/>
                      </a:lnTo>
                      <a:lnTo>
                        <a:pt x="459" y="120"/>
                      </a:lnTo>
                      <a:lnTo>
                        <a:pt x="458" y="120"/>
                      </a:lnTo>
                      <a:lnTo>
                        <a:pt x="457" y="121"/>
                      </a:lnTo>
                      <a:lnTo>
                        <a:pt x="455" y="123"/>
                      </a:lnTo>
                      <a:lnTo>
                        <a:pt x="454" y="123"/>
                      </a:lnTo>
                      <a:lnTo>
                        <a:pt x="454" y="123"/>
                      </a:lnTo>
                      <a:lnTo>
                        <a:pt x="454" y="124"/>
                      </a:lnTo>
                      <a:lnTo>
                        <a:pt x="453" y="124"/>
                      </a:lnTo>
                      <a:lnTo>
                        <a:pt x="453" y="120"/>
                      </a:lnTo>
                      <a:lnTo>
                        <a:pt x="455" y="120"/>
                      </a:lnTo>
                      <a:lnTo>
                        <a:pt x="455" y="120"/>
                      </a:lnTo>
                      <a:lnTo>
                        <a:pt x="458" y="119"/>
                      </a:lnTo>
                      <a:lnTo>
                        <a:pt x="458" y="117"/>
                      </a:lnTo>
                      <a:lnTo>
                        <a:pt x="459" y="117"/>
                      </a:lnTo>
                      <a:lnTo>
                        <a:pt x="460" y="116"/>
                      </a:lnTo>
                      <a:lnTo>
                        <a:pt x="462" y="115"/>
                      </a:lnTo>
                      <a:lnTo>
                        <a:pt x="463" y="115"/>
                      </a:lnTo>
                      <a:lnTo>
                        <a:pt x="466" y="115"/>
                      </a:lnTo>
                      <a:lnTo>
                        <a:pt x="466" y="113"/>
                      </a:lnTo>
                      <a:lnTo>
                        <a:pt x="464" y="112"/>
                      </a:lnTo>
                      <a:lnTo>
                        <a:pt x="463" y="112"/>
                      </a:lnTo>
                      <a:lnTo>
                        <a:pt x="458" y="112"/>
                      </a:lnTo>
                      <a:lnTo>
                        <a:pt x="458" y="112"/>
                      </a:lnTo>
                      <a:lnTo>
                        <a:pt x="457" y="113"/>
                      </a:lnTo>
                      <a:lnTo>
                        <a:pt x="454" y="115"/>
                      </a:lnTo>
                      <a:lnTo>
                        <a:pt x="453" y="115"/>
                      </a:lnTo>
                      <a:lnTo>
                        <a:pt x="453" y="116"/>
                      </a:lnTo>
                      <a:lnTo>
                        <a:pt x="451" y="117"/>
                      </a:lnTo>
                      <a:lnTo>
                        <a:pt x="451" y="120"/>
                      </a:lnTo>
                      <a:lnTo>
                        <a:pt x="451" y="120"/>
                      </a:lnTo>
                      <a:lnTo>
                        <a:pt x="450" y="121"/>
                      </a:lnTo>
                      <a:lnTo>
                        <a:pt x="450" y="123"/>
                      </a:lnTo>
                      <a:lnTo>
                        <a:pt x="441" y="120"/>
                      </a:lnTo>
                      <a:lnTo>
                        <a:pt x="441" y="120"/>
                      </a:lnTo>
                      <a:lnTo>
                        <a:pt x="439" y="119"/>
                      </a:lnTo>
                      <a:lnTo>
                        <a:pt x="437" y="117"/>
                      </a:lnTo>
                      <a:lnTo>
                        <a:pt x="437" y="116"/>
                      </a:lnTo>
                      <a:lnTo>
                        <a:pt x="438" y="116"/>
                      </a:lnTo>
                      <a:lnTo>
                        <a:pt x="439" y="116"/>
                      </a:lnTo>
                      <a:lnTo>
                        <a:pt x="439" y="115"/>
                      </a:lnTo>
                      <a:lnTo>
                        <a:pt x="439" y="115"/>
                      </a:lnTo>
                      <a:lnTo>
                        <a:pt x="439" y="113"/>
                      </a:lnTo>
                      <a:lnTo>
                        <a:pt x="438" y="112"/>
                      </a:lnTo>
                      <a:lnTo>
                        <a:pt x="441" y="111"/>
                      </a:lnTo>
                      <a:lnTo>
                        <a:pt x="442" y="109"/>
                      </a:lnTo>
                      <a:lnTo>
                        <a:pt x="443" y="109"/>
                      </a:lnTo>
                      <a:lnTo>
                        <a:pt x="443" y="108"/>
                      </a:lnTo>
                      <a:lnTo>
                        <a:pt x="443" y="108"/>
                      </a:lnTo>
                      <a:lnTo>
                        <a:pt x="445" y="108"/>
                      </a:lnTo>
                      <a:lnTo>
                        <a:pt x="443" y="106"/>
                      </a:lnTo>
                      <a:lnTo>
                        <a:pt x="442" y="103"/>
                      </a:lnTo>
                      <a:lnTo>
                        <a:pt x="439" y="102"/>
                      </a:lnTo>
                      <a:lnTo>
                        <a:pt x="439" y="102"/>
                      </a:lnTo>
                      <a:lnTo>
                        <a:pt x="442" y="102"/>
                      </a:lnTo>
                      <a:lnTo>
                        <a:pt x="445" y="103"/>
                      </a:lnTo>
                      <a:lnTo>
                        <a:pt x="449" y="103"/>
                      </a:lnTo>
                      <a:lnTo>
                        <a:pt x="451" y="103"/>
                      </a:lnTo>
                      <a:lnTo>
                        <a:pt x="451" y="103"/>
                      </a:lnTo>
                      <a:lnTo>
                        <a:pt x="451" y="100"/>
                      </a:lnTo>
                      <a:lnTo>
                        <a:pt x="450" y="100"/>
                      </a:lnTo>
                      <a:lnTo>
                        <a:pt x="449" y="99"/>
                      </a:lnTo>
                      <a:lnTo>
                        <a:pt x="447" y="98"/>
                      </a:lnTo>
                      <a:lnTo>
                        <a:pt x="447" y="96"/>
                      </a:lnTo>
                      <a:lnTo>
                        <a:pt x="439" y="96"/>
                      </a:lnTo>
                      <a:lnTo>
                        <a:pt x="439" y="96"/>
                      </a:lnTo>
                      <a:lnTo>
                        <a:pt x="436" y="96"/>
                      </a:lnTo>
                      <a:lnTo>
                        <a:pt x="436" y="95"/>
                      </a:lnTo>
                      <a:lnTo>
                        <a:pt x="433" y="95"/>
                      </a:lnTo>
                      <a:lnTo>
                        <a:pt x="433" y="96"/>
                      </a:lnTo>
                      <a:lnTo>
                        <a:pt x="429" y="96"/>
                      </a:lnTo>
                      <a:lnTo>
                        <a:pt x="429" y="92"/>
                      </a:lnTo>
                      <a:lnTo>
                        <a:pt x="430" y="92"/>
                      </a:lnTo>
                      <a:lnTo>
                        <a:pt x="432" y="92"/>
                      </a:lnTo>
                      <a:lnTo>
                        <a:pt x="433" y="92"/>
                      </a:lnTo>
                      <a:lnTo>
                        <a:pt x="436" y="92"/>
                      </a:lnTo>
                      <a:lnTo>
                        <a:pt x="436" y="91"/>
                      </a:lnTo>
                      <a:lnTo>
                        <a:pt x="438" y="91"/>
                      </a:lnTo>
                      <a:lnTo>
                        <a:pt x="439" y="92"/>
                      </a:lnTo>
                      <a:lnTo>
                        <a:pt x="442" y="92"/>
                      </a:lnTo>
                      <a:lnTo>
                        <a:pt x="443" y="92"/>
                      </a:lnTo>
                      <a:lnTo>
                        <a:pt x="443" y="91"/>
                      </a:lnTo>
                      <a:lnTo>
                        <a:pt x="445" y="91"/>
                      </a:lnTo>
                      <a:lnTo>
                        <a:pt x="445" y="91"/>
                      </a:lnTo>
                      <a:lnTo>
                        <a:pt x="450" y="91"/>
                      </a:lnTo>
                      <a:lnTo>
                        <a:pt x="450" y="90"/>
                      </a:lnTo>
                      <a:lnTo>
                        <a:pt x="451" y="90"/>
                      </a:lnTo>
                      <a:lnTo>
                        <a:pt x="451" y="90"/>
                      </a:lnTo>
                      <a:lnTo>
                        <a:pt x="454" y="90"/>
                      </a:lnTo>
                      <a:lnTo>
                        <a:pt x="454" y="89"/>
                      </a:lnTo>
                      <a:lnTo>
                        <a:pt x="458" y="89"/>
                      </a:lnTo>
                      <a:lnTo>
                        <a:pt x="458" y="89"/>
                      </a:lnTo>
                      <a:lnTo>
                        <a:pt x="462" y="87"/>
                      </a:lnTo>
                      <a:lnTo>
                        <a:pt x="462" y="87"/>
                      </a:lnTo>
                      <a:lnTo>
                        <a:pt x="462" y="87"/>
                      </a:lnTo>
                      <a:close/>
                      <a:moveTo>
                        <a:pt x="904" y="83"/>
                      </a:moveTo>
                      <a:lnTo>
                        <a:pt x="904" y="85"/>
                      </a:lnTo>
                      <a:lnTo>
                        <a:pt x="903" y="85"/>
                      </a:lnTo>
                      <a:lnTo>
                        <a:pt x="903" y="89"/>
                      </a:lnTo>
                      <a:lnTo>
                        <a:pt x="903" y="89"/>
                      </a:lnTo>
                      <a:lnTo>
                        <a:pt x="902" y="91"/>
                      </a:lnTo>
                      <a:lnTo>
                        <a:pt x="902" y="92"/>
                      </a:lnTo>
                      <a:lnTo>
                        <a:pt x="903" y="94"/>
                      </a:lnTo>
                      <a:lnTo>
                        <a:pt x="904" y="96"/>
                      </a:lnTo>
                      <a:lnTo>
                        <a:pt x="904" y="96"/>
                      </a:lnTo>
                      <a:lnTo>
                        <a:pt x="904" y="98"/>
                      </a:lnTo>
                      <a:lnTo>
                        <a:pt x="906" y="98"/>
                      </a:lnTo>
                      <a:lnTo>
                        <a:pt x="904" y="102"/>
                      </a:lnTo>
                      <a:lnTo>
                        <a:pt x="906" y="102"/>
                      </a:lnTo>
                      <a:lnTo>
                        <a:pt x="907" y="103"/>
                      </a:lnTo>
                      <a:lnTo>
                        <a:pt x="908" y="104"/>
                      </a:lnTo>
                      <a:lnTo>
                        <a:pt x="909" y="102"/>
                      </a:lnTo>
                      <a:lnTo>
                        <a:pt x="911" y="100"/>
                      </a:lnTo>
                      <a:lnTo>
                        <a:pt x="912" y="99"/>
                      </a:lnTo>
                      <a:lnTo>
                        <a:pt x="913" y="99"/>
                      </a:lnTo>
                      <a:lnTo>
                        <a:pt x="913" y="100"/>
                      </a:lnTo>
                      <a:lnTo>
                        <a:pt x="915" y="100"/>
                      </a:lnTo>
                      <a:lnTo>
                        <a:pt x="915" y="100"/>
                      </a:lnTo>
                      <a:lnTo>
                        <a:pt x="915" y="99"/>
                      </a:lnTo>
                      <a:lnTo>
                        <a:pt x="917" y="99"/>
                      </a:lnTo>
                      <a:lnTo>
                        <a:pt x="917" y="98"/>
                      </a:lnTo>
                      <a:lnTo>
                        <a:pt x="919" y="98"/>
                      </a:lnTo>
                      <a:lnTo>
                        <a:pt x="920" y="98"/>
                      </a:lnTo>
                      <a:lnTo>
                        <a:pt x="921" y="99"/>
                      </a:lnTo>
                      <a:lnTo>
                        <a:pt x="924" y="99"/>
                      </a:lnTo>
                      <a:lnTo>
                        <a:pt x="924" y="96"/>
                      </a:lnTo>
                      <a:lnTo>
                        <a:pt x="923" y="95"/>
                      </a:lnTo>
                      <a:lnTo>
                        <a:pt x="923" y="94"/>
                      </a:lnTo>
                      <a:lnTo>
                        <a:pt x="921" y="94"/>
                      </a:lnTo>
                      <a:lnTo>
                        <a:pt x="921" y="92"/>
                      </a:lnTo>
                      <a:lnTo>
                        <a:pt x="920" y="92"/>
                      </a:lnTo>
                      <a:lnTo>
                        <a:pt x="920" y="91"/>
                      </a:lnTo>
                      <a:lnTo>
                        <a:pt x="919" y="91"/>
                      </a:lnTo>
                      <a:lnTo>
                        <a:pt x="916" y="91"/>
                      </a:lnTo>
                      <a:lnTo>
                        <a:pt x="915" y="90"/>
                      </a:lnTo>
                      <a:lnTo>
                        <a:pt x="913" y="89"/>
                      </a:lnTo>
                      <a:lnTo>
                        <a:pt x="913" y="89"/>
                      </a:lnTo>
                      <a:lnTo>
                        <a:pt x="911" y="89"/>
                      </a:lnTo>
                      <a:lnTo>
                        <a:pt x="909" y="90"/>
                      </a:lnTo>
                      <a:lnTo>
                        <a:pt x="909" y="90"/>
                      </a:lnTo>
                      <a:lnTo>
                        <a:pt x="909" y="89"/>
                      </a:lnTo>
                      <a:lnTo>
                        <a:pt x="907" y="87"/>
                      </a:lnTo>
                      <a:lnTo>
                        <a:pt x="907" y="85"/>
                      </a:lnTo>
                      <a:lnTo>
                        <a:pt x="906" y="85"/>
                      </a:lnTo>
                      <a:lnTo>
                        <a:pt x="904" y="85"/>
                      </a:lnTo>
                      <a:lnTo>
                        <a:pt x="904" y="83"/>
                      </a:lnTo>
                      <a:close/>
                      <a:moveTo>
                        <a:pt x="763" y="78"/>
                      </a:moveTo>
                      <a:lnTo>
                        <a:pt x="763" y="81"/>
                      </a:lnTo>
                      <a:lnTo>
                        <a:pt x="762" y="81"/>
                      </a:lnTo>
                      <a:lnTo>
                        <a:pt x="762" y="81"/>
                      </a:lnTo>
                      <a:lnTo>
                        <a:pt x="760" y="79"/>
                      </a:lnTo>
                      <a:lnTo>
                        <a:pt x="763" y="78"/>
                      </a:lnTo>
                      <a:close/>
                      <a:moveTo>
                        <a:pt x="3257" y="77"/>
                      </a:moveTo>
                      <a:lnTo>
                        <a:pt x="3258" y="77"/>
                      </a:lnTo>
                      <a:lnTo>
                        <a:pt x="3258" y="77"/>
                      </a:lnTo>
                      <a:lnTo>
                        <a:pt x="3258" y="77"/>
                      </a:lnTo>
                      <a:lnTo>
                        <a:pt x="3258" y="77"/>
                      </a:lnTo>
                      <a:lnTo>
                        <a:pt x="3257" y="77"/>
                      </a:lnTo>
                      <a:close/>
                      <a:moveTo>
                        <a:pt x="1660" y="73"/>
                      </a:moveTo>
                      <a:lnTo>
                        <a:pt x="1662" y="73"/>
                      </a:lnTo>
                      <a:lnTo>
                        <a:pt x="1662" y="74"/>
                      </a:lnTo>
                      <a:lnTo>
                        <a:pt x="1662" y="75"/>
                      </a:lnTo>
                      <a:lnTo>
                        <a:pt x="1663" y="75"/>
                      </a:lnTo>
                      <a:lnTo>
                        <a:pt x="1662" y="75"/>
                      </a:lnTo>
                      <a:lnTo>
                        <a:pt x="1662" y="77"/>
                      </a:lnTo>
                      <a:lnTo>
                        <a:pt x="1660" y="77"/>
                      </a:lnTo>
                      <a:lnTo>
                        <a:pt x="1658" y="75"/>
                      </a:lnTo>
                      <a:lnTo>
                        <a:pt x="1660" y="74"/>
                      </a:lnTo>
                      <a:lnTo>
                        <a:pt x="1660" y="74"/>
                      </a:lnTo>
                      <a:lnTo>
                        <a:pt x="1660" y="73"/>
                      </a:lnTo>
                      <a:close/>
                      <a:moveTo>
                        <a:pt x="648" y="72"/>
                      </a:moveTo>
                      <a:lnTo>
                        <a:pt x="650" y="72"/>
                      </a:lnTo>
                      <a:lnTo>
                        <a:pt x="650" y="73"/>
                      </a:lnTo>
                      <a:lnTo>
                        <a:pt x="649" y="73"/>
                      </a:lnTo>
                      <a:lnTo>
                        <a:pt x="648" y="72"/>
                      </a:lnTo>
                      <a:close/>
                      <a:moveTo>
                        <a:pt x="877" y="70"/>
                      </a:moveTo>
                      <a:lnTo>
                        <a:pt x="877" y="72"/>
                      </a:lnTo>
                      <a:lnTo>
                        <a:pt x="877" y="72"/>
                      </a:lnTo>
                      <a:lnTo>
                        <a:pt x="878" y="72"/>
                      </a:lnTo>
                      <a:lnTo>
                        <a:pt x="878" y="73"/>
                      </a:lnTo>
                      <a:lnTo>
                        <a:pt x="878" y="74"/>
                      </a:lnTo>
                      <a:lnTo>
                        <a:pt x="878" y="74"/>
                      </a:lnTo>
                      <a:lnTo>
                        <a:pt x="878" y="74"/>
                      </a:lnTo>
                      <a:lnTo>
                        <a:pt x="878" y="75"/>
                      </a:lnTo>
                      <a:lnTo>
                        <a:pt x="873" y="75"/>
                      </a:lnTo>
                      <a:lnTo>
                        <a:pt x="873" y="74"/>
                      </a:lnTo>
                      <a:lnTo>
                        <a:pt x="871" y="72"/>
                      </a:lnTo>
                      <a:lnTo>
                        <a:pt x="873" y="72"/>
                      </a:lnTo>
                      <a:lnTo>
                        <a:pt x="874" y="72"/>
                      </a:lnTo>
                      <a:lnTo>
                        <a:pt x="877" y="70"/>
                      </a:lnTo>
                      <a:close/>
                      <a:moveTo>
                        <a:pt x="1670" y="69"/>
                      </a:moveTo>
                      <a:lnTo>
                        <a:pt x="1671" y="69"/>
                      </a:lnTo>
                      <a:lnTo>
                        <a:pt x="1671" y="70"/>
                      </a:lnTo>
                      <a:lnTo>
                        <a:pt x="1671" y="70"/>
                      </a:lnTo>
                      <a:lnTo>
                        <a:pt x="1671" y="72"/>
                      </a:lnTo>
                      <a:lnTo>
                        <a:pt x="1669" y="73"/>
                      </a:lnTo>
                      <a:lnTo>
                        <a:pt x="1667" y="74"/>
                      </a:lnTo>
                      <a:lnTo>
                        <a:pt x="1666" y="74"/>
                      </a:lnTo>
                      <a:lnTo>
                        <a:pt x="1666" y="74"/>
                      </a:lnTo>
                      <a:lnTo>
                        <a:pt x="1665" y="74"/>
                      </a:lnTo>
                      <a:lnTo>
                        <a:pt x="1665" y="73"/>
                      </a:lnTo>
                      <a:lnTo>
                        <a:pt x="1667" y="73"/>
                      </a:lnTo>
                      <a:lnTo>
                        <a:pt x="1669" y="70"/>
                      </a:lnTo>
                      <a:lnTo>
                        <a:pt x="1670" y="69"/>
                      </a:lnTo>
                      <a:close/>
                      <a:moveTo>
                        <a:pt x="45" y="69"/>
                      </a:moveTo>
                      <a:lnTo>
                        <a:pt x="47" y="69"/>
                      </a:lnTo>
                      <a:lnTo>
                        <a:pt x="47" y="69"/>
                      </a:lnTo>
                      <a:lnTo>
                        <a:pt x="47" y="69"/>
                      </a:lnTo>
                      <a:lnTo>
                        <a:pt x="47" y="69"/>
                      </a:lnTo>
                      <a:lnTo>
                        <a:pt x="45" y="69"/>
                      </a:lnTo>
                      <a:close/>
                      <a:moveTo>
                        <a:pt x="862" y="68"/>
                      </a:moveTo>
                      <a:lnTo>
                        <a:pt x="862" y="68"/>
                      </a:lnTo>
                      <a:lnTo>
                        <a:pt x="864" y="69"/>
                      </a:lnTo>
                      <a:lnTo>
                        <a:pt x="864" y="70"/>
                      </a:lnTo>
                      <a:lnTo>
                        <a:pt x="864" y="70"/>
                      </a:lnTo>
                      <a:lnTo>
                        <a:pt x="864" y="70"/>
                      </a:lnTo>
                      <a:lnTo>
                        <a:pt x="865" y="70"/>
                      </a:lnTo>
                      <a:lnTo>
                        <a:pt x="866" y="72"/>
                      </a:lnTo>
                      <a:lnTo>
                        <a:pt x="866" y="73"/>
                      </a:lnTo>
                      <a:lnTo>
                        <a:pt x="865" y="75"/>
                      </a:lnTo>
                      <a:lnTo>
                        <a:pt x="864" y="77"/>
                      </a:lnTo>
                      <a:lnTo>
                        <a:pt x="864" y="78"/>
                      </a:lnTo>
                      <a:lnTo>
                        <a:pt x="864" y="79"/>
                      </a:lnTo>
                      <a:lnTo>
                        <a:pt x="862" y="81"/>
                      </a:lnTo>
                      <a:lnTo>
                        <a:pt x="858" y="81"/>
                      </a:lnTo>
                      <a:lnTo>
                        <a:pt x="858" y="81"/>
                      </a:lnTo>
                      <a:lnTo>
                        <a:pt x="858" y="81"/>
                      </a:lnTo>
                      <a:lnTo>
                        <a:pt x="858" y="81"/>
                      </a:lnTo>
                      <a:lnTo>
                        <a:pt x="857" y="79"/>
                      </a:lnTo>
                      <a:lnTo>
                        <a:pt x="856" y="79"/>
                      </a:lnTo>
                      <a:lnTo>
                        <a:pt x="856" y="79"/>
                      </a:lnTo>
                      <a:lnTo>
                        <a:pt x="856" y="77"/>
                      </a:lnTo>
                      <a:lnTo>
                        <a:pt x="854" y="77"/>
                      </a:lnTo>
                      <a:lnTo>
                        <a:pt x="854" y="75"/>
                      </a:lnTo>
                      <a:lnTo>
                        <a:pt x="854" y="73"/>
                      </a:lnTo>
                      <a:lnTo>
                        <a:pt x="856" y="72"/>
                      </a:lnTo>
                      <a:lnTo>
                        <a:pt x="856" y="69"/>
                      </a:lnTo>
                      <a:lnTo>
                        <a:pt x="858" y="69"/>
                      </a:lnTo>
                      <a:lnTo>
                        <a:pt x="860" y="68"/>
                      </a:lnTo>
                      <a:lnTo>
                        <a:pt x="862" y="68"/>
                      </a:lnTo>
                      <a:close/>
                      <a:moveTo>
                        <a:pt x="644" y="68"/>
                      </a:moveTo>
                      <a:lnTo>
                        <a:pt x="645" y="68"/>
                      </a:lnTo>
                      <a:lnTo>
                        <a:pt x="646" y="72"/>
                      </a:lnTo>
                      <a:lnTo>
                        <a:pt x="645" y="72"/>
                      </a:lnTo>
                      <a:lnTo>
                        <a:pt x="645" y="70"/>
                      </a:lnTo>
                      <a:lnTo>
                        <a:pt x="644" y="69"/>
                      </a:lnTo>
                      <a:lnTo>
                        <a:pt x="644" y="68"/>
                      </a:lnTo>
                      <a:close/>
                      <a:moveTo>
                        <a:pt x="2051" y="66"/>
                      </a:moveTo>
                      <a:lnTo>
                        <a:pt x="2052" y="66"/>
                      </a:lnTo>
                      <a:lnTo>
                        <a:pt x="2052" y="66"/>
                      </a:lnTo>
                      <a:lnTo>
                        <a:pt x="2052" y="66"/>
                      </a:lnTo>
                      <a:lnTo>
                        <a:pt x="2052" y="68"/>
                      </a:lnTo>
                      <a:lnTo>
                        <a:pt x="2051" y="68"/>
                      </a:lnTo>
                      <a:lnTo>
                        <a:pt x="2051" y="68"/>
                      </a:lnTo>
                      <a:lnTo>
                        <a:pt x="2051" y="66"/>
                      </a:lnTo>
                      <a:close/>
                      <a:moveTo>
                        <a:pt x="1070" y="66"/>
                      </a:moveTo>
                      <a:lnTo>
                        <a:pt x="1072" y="66"/>
                      </a:lnTo>
                      <a:lnTo>
                        <a:pt x="1072" y="66"/>
                      </a:lnTo>
                      <a:lnTo>
                        <a:pt x="1072" y="66"/>
                      </a:lnTo>
                      <a:lnTo>
                        <a:pt x="1072" y="66"/>
                      </a:lnTo>
                      <a:lnTo>
                        <a:pt x="1070" y="66"/>
                      </a:lnTo>
                      <a:close/>
                      <a:moveTo>
                        <a:pt x="877" y="62"/>
                      </a:moveTo>
                      <a:lnTo>
                        <a:pt x="877" y="62"/>
                      </a:lnTo>
                      <a:lnTo>
                        <a:pt x="877" y="64"/>
                      </a:lnTo>
                      <a:lnTo>
                        <a:pt x="878" y="65"/>
                      </a:lnTo>
                      <a:lnTo>
                        <a:pt x="878" y="68"/>
                      </a:lnTo>
                      <a:lnTo>
                        <a:pt x="877" y="68"/>
                      </a:lnTo>
                      <a:lnTo>
                        <a:pt x="875" y="66"/>
                      </a:lnTo>
                      <a:lnTo>
                        <a:pt x="875" y="65"/>
                      </a:lnTo>
                      <a:lnTo>
                        <a:pt x="877" y="62"/>
                      </a:lnTo>
                      <a:close/>
                      <a:moveTo>
                        <a:pt x="1674" y="61"/>
                      </a:moveTo>
                      <a:lnTo>
                        <a:pt x="1674" y="65"/>
                      </a:lnTo>
                      <a:lnTo>
                        <a:pt x="1670" y="64"/>
                      </a:lnTo>
                      <a:lnTo>
                        <a:pt x="1670" y="64"/>
                      </a:lnTo>
                      <a:lnTo>
                        <a:pt x="1671" y="64"/>
                      </a:lnTo>
                      <a:lnTo>
                        <a:pt x="1673" y="62"/>
                      </a:lnTo>
                      <a:lnTo>
                        <a:pt x="1674" y="61"/>
                      </a:lnTo>
                      <a:close/>
                      <a:moveTo>
                        <a:pt x="602" y="61"/>
                      </a:moveTo>
                      <a:lnTo>
                        <a:pt x="602" y="62"/>
                      </a:lnTo>
                      <a:lnTo>
                        <a:pt x="602" y="62"/>
                      </a:lnTo>
                      <a:lnTo>
                        <a:pt x="602" y="65"/>
                      </a:lnTo>
                      <a:lnTo>
                        <a:pt x="601" y="65"/>
                      </a:lnTo>
                      <a:lnTo>
                        <a:pt x="599" y="65"/>
                      </a:lnTo>
                      <a:lnTo>
                        <a:pt x="597" y="64"/>
                      </a:lnTo>
                      <a:lnTo>
                        <a:pt x="595" y="62"/>
                      </a:lnTo>
                      <a:lnTo>
                        <a:pt x="598" y="62"/>
                      </a:lnTo>
                      <a:lnTo>
                        <a:pt x="599" y="62"/>
                      </a:lnTo>
                      <a:lnTo>
                        <a:pt x="601" y="62"/>
                      </a:lnTo>
                      <a:lnTo>
                        <a:pt x="602" y="61"/>
                      </a:lnTo>
                      <a:close/>
                      <a:moveTo>
                        <a:pt x="1679" y="60"/>
                      </a:moveTo>
                      <a:lnTo>
                        <a:pt x="1681" y="60"/>
                      </a:lnTo>
                      <a:lnTo>
                        <a:pt x="1681" y="64"/>
                      </a:lnTo>
                      <a:lnTo>
                        <a:pt x="1681" y="64"/>
                      </a:lnTo>
                      <a:lnTo>
                        <a:pt x="1681" y="64"/>
                      </a:lnTo>
                      <a:lnTo>
                        <a:pt x="1683" y="64"/>
                      </a:lnTo>
                      <a:lnTo>
                        <a:pt x="1683" y="62"/>
                      </a:lnTo>
                      <a:lnTo>
                        <a:pt x="1686" y="61"/>
                      </a:lnTo>
                      <a:lnTo>
                        <a:pt x="1686" y="62"/>
                      </a:lnTo>
                      <a:lnTo>
                        <a:pt x="1687" y="62"/>
                      </a:lnTo>
                      <a:lnTo>
                        <a:pt x="1687" y="64"/>
                      </a:lnTo>
                      <a:lnTo>
                        <a:pt x="1687" y="65"/>
                      </a:lnTo>
                      <a:lnTo>
                        <a:pt x="1686" y="66"/>
                      </a:lnTo>
                      <a:lnTo>
                        <a:pt x="1686" y="66"/>
                      </a:lnTo>
                      <a:lnTo>
                        <a:pt x="1686" y="68"/>
                      </a:lnTo>
                      <a:lnTo>
                        <a:pt x="1684" y="69"/>
                      </a:lnTo>
                      <a:lnTo>
                        <a:pt x="1683" y="69"/>
                      </a:lnTo>
                      <a:lnTo>
                        <a:pt x="1681" y="72"/>
                      </a:lnTo>
                      <a:lnTo>
                        <a:pt x="1681" y="72"/>
                      </a:lnTo>
                      <a:lnTo>
                        <a:pt x="1679" y="72"/>
                      </a:lnTo>
                      <a:lnTo>
                        <a:pt x="1679" y="70"/>
                      </a:lnTo>
                      <a:lnTo>
                        <a:pt x="1678" y="70"/>
                      </a:lnTo>
                      <a:lnTo>
                        <a:pt x="1678" y="73"/>
                      </a:lnTo>
                      <a:lnTo>
                        <a:pt x="1677" y="73"/>
                      </a:lnTo>
                      <a:lnTo>
                        <a:pt x="1677" y="70"/>
                      </a:lnTo>
                      <a:lnTo>
                        <a:pt x="1675" y="70"/>
                      </a:lnTo>
                      <a:lnTo>
                        <a:pt x="1674" y="70"/>
                      </a:lnTo>
                      <a:lnTo>
                        <a:pt x="1673" y="72"/>
                      </a:lnTo>
                      <a:lnTo>
                        <a:pt x="1673" y="69"/>
                      </a:lnTo>
                      <a:lnTo>
                        <a:pt x="1674" y="69"/>
                      </a:lnTo>
                      <a:lnTo>
                        <a:pt x="1674" y="66"/>
                      </a:lnTo>
                      <a:lnTo>
                        <a:pt x="1677" y="66"/>
                      </a:lnTo>
                      <a:lnTo>
                        <a:pt x="1679" y="60"/>
                      </a:lnTo>
                      <a:close/>
                      <a:moveTo>
                        <a:pt x="827" y="60"/>
                      </a:moveTo>
                      <a:lnTo>
                        <a:pt x="828" y="60"/>
                      </a:lnTo>
                      <a:lnTo>
                        <a:pt x="831" y="60"/>
                      </a:lnTo>
                      <a:lnTo>
                        <a:pt x="832" y="61"/>
                      </a:lnTo>
                      <a:lnTo>
                        <a:pt x="832" y="62"/>
                      </a:lnTo>
                      <a:lnTo>
                        <a:pt x="831" y="62"/>
                      </a:lnTo>
                      <a:lnTo>
                        <a:pt x="830" y="62"/>
                      </a:lnTo>
                      <a:lnTo>
                        <a:pt x="828" y="62"/>
                      </a:lnTo>
                      <a:lnTo>
                        <a:pt x="827" y="62"/>
                      </a:lnTo>
                      <a:lnTo>
                        <a:pt x="827" y="60"/>
                      </a:lnTo>
                      <a:close/>
                      <a:moveTo>
                        <a:pt x="628" y="57"/>
                      </a:moveTo>
                      <a:lnTo>
                        <a:pt x="628" y="58"/>
                      </a:lnTo>
                      <a:lnTo>
                        <a:pt x="629" y="58"/>
                      </a:lnTo>
                      <a:lnTo>
                        <a:pt x="629" y="58"/>
                      </a:lnTo>
                      <a:lnTo>
                        <a:pt x="629" y="60"/>
                      </a:lnTo>
                      <a:lnTo>
                        <a:pt x="628" y="60"/>
                      </a:lnTo>
                      <a:lnTo>
                        <a:pt x="627" y="61"/>
                      </a:lnTo>
                      <a:lnTo>
                        <a:pt x="625" y="61"/>
                      </a:lnTo>
                      <a:lnTo>
                        <a:pt x="625" y="61"/>
                      </a:lnTo>
                      <a:lnTo>
                        <a:pt x="624" y="61"/>
                      </a:lnTo>
                      <a:lnTo>
                        <a:pt x="624" y="58"/>
                      </a:lnTo>
                      <a:lnTo>
                        <a:pt x="627" y="58"/>
                      </a:lnTo>
                      <a:lnTo>
                        <a:pt x="627" y="58"/>
                      </a:lnTo>
                      <a:lnTo>
                        <a:pt x="628" y="57"/>
                      </a:lnTo>
                      <a:close/>
                      <a:moveTo>
                        <a:pt x="1686" y="56"/>
                      </a:moveTo>
                      <a:lnTo>
                        <a:pt x="1686" y="56"/>
                      </a:lnTo>
                      <a:lnTo>
                        <a:pt x="1686" y="57"/>
                      </a:lnTo>
                      <a:lnTo>
                        <a:pt x="1686" y="58"/>
                      </a:lnTo>
                      <a:lnTo>
                        <a:pt x="1684" y="58"/>
                      </a:lnTo>
                      <a:lnTo>
                        <a:pt x="1686" y="56"/>
                      </a:lnTo>
                      <a:close/>
                      <a:moveTo>
                        <a:pt x="1687" y="55"/>
                      </a:moveTo>
                      <a:lnTo>
                        <a:pt x="1687" y="55"/>
                      </a:lnTo>
                      <a:lnTo>
                        <a:pt x="1687" y="55"/>
                      </a:lnTo>
                      <a:lnTo>
                        <a:pt x="1687" y="56"/>
                      </a:lnTo>
                      <a:lnTo>
                        <a:pt x="1686" y="56"/>
                      </a:lnTo>
                      <a:lnTo>
                        <a:pt x="1687" y="55"/>
                      </a:lnTo>
                      <a:close/>
                      <a:moveTo>
                        <a:pt x="640" y="55"/>
                      </a:moveTo>
                      <a:lnTo>
                        <a:pt x="641" y="55"/>
                      </a:lnTo>
                      <a:lnTo>
                        <a:pt x="641" y="57"/>
                      </a:lnTo>
                      <a:lnTo>
                        <a:pt x="638" y="57"/>
                      </a:lnTo>
                      <a:lnTo>
                        <a:pt x="638" y="57"/>
                      </a:lnTo>
                      <a:lnTo>
                        <a:pt x="637" y="57"/>
                      </a:lnTo>
                      <a:lnTo>
                        <a:pt x="637" y="57"/>
                      </a:lnTo>
                      <a:lnTo>
                        <a:pt x="636" y="57"/>
                      </a:lnTo>
                      <a:lnTo>
                        <a:pt x="636" y="55"/>
                      </a:lnTo>
                      <a:lnTo>
                        <a:pt x="640" y="56"/>
                      </a:lnTo>
                      <a:lnTo>
                        <a:pt x="640" y="55"/>
                      </a:lnTo>
                      <a:close/>
                      <a:moveTo>
                        <a:pt x="2971" y="53"/>
                      </a:moveTo>
                      <a:lnTo>
                        <a:pt x="2973" y="53"/>
                      </a:lnTo>
                      <a:lnTo>
                        <a:pt x="2973" y="53"/>
                      </a:lnTo>
                      <a:lnTo>
                        <a:pt x="2973" y="55"/>
                      </a:lnTo>
                      <a:lnTo>
                        <a:pt x="2973" y="55"/>
                      </a:lnTo>
                      <a:lnTo>
                        <a:pt x="2973" y="55"/>
                      </a:lnTo>
                      <a:lnTo>
                        <a:pt x="2971" y="55"/>
                      </a:lnTo>
                      <a:lnTo>
                        <a:pt x="2971" y="53"/>
                      </a:lnTo>
                      <a:close/>
                      <a:moveTo>
                        <a:pt x="1976" y="51"/>
                      </a:moveTo>
                      <a:lnTo>
                        <a:pt x="1978" y="51"/>
                      </a:lnTo>
                      <a:lnTo>
                        <a:pt x="1979" y="51"/>
                      </a:lnTo>
                      <a:lnTo>
                        <a:pt x="1980" y="51"/>
                      </a:lnTo>
                      <a:lnTo>
                        <a:pt x="1980" y="52"/>
                      </a:lnTo>
                      <a:lnTo>
                        <a:pt x="1982" y="52"/>
                      </a:lnTo>
                      <a:lnTo>
                        <a:pt x="1983" y="53"/>
                      </a:lnTo>
                      <a:lnTo>
                        <a:pt x="1983" y="55"/>
                      </a:lnTo>
                      <a:lnTo>
                        <a:pt x="1983" y="56"/>
                      </a:lnTo>
                      <a:lnTo>
                        <a:pt x="1982" y="56"/>
                      </a:lnTo>
                      <a:lnTo>
                        <a:pt x="1982" y="58"/>
                      </a:lnTo>
                      <a:lnTo>
                        <a:pt x="1980" y="60"/>
                      </a:lnTo>
                      <a:lnTo>
                        <a:pt x="1979" y="60"/>
                      </a:lnTo>
                      <a:lnTo>
                        <a:pt x="1979" y="61"/>
                      </a:lnTo>
                      <a:lnTo>
                        <a:pt x="1979" y="61"/>
                      </a:lnTo>
                      <a:lnTo>
                        <a:pt x="1979" y="62"/>
                      </a:lnTo>
                      <a:lnTo>
                        <a:pt x="1976" y="62"/>
                      </a:lnTo>
                      <a:lnTo>
                        <a:pt x="1975" y="61"/>
                      </a:lnTo>
                      <a:lnTo>
                        <a:pt x="1974" y="61"/>
                      </a:lnTo>
                      <a:lnTo>
                        <a:pt x="1974" y="60"/>
                      </a:lnTo>
                      <a:lnTo>
                        <a:pt x="1972" y="58"/>
                      </a:lnTo>
                      <a:lnTo>
                        <a:pt x="1972" y="57"/>
                      </a:lnTo>
                      <a:lnTo>
                        <a:pt x="1971" y="57"/>
                      </a:lnTo>
                      <a:lnTo>
                        <a:pt x="1972" y="52"/>
                      </a:lnTo>
                      <a:lnTo>
                        <a:pt x="1974" y="52"/>
                      </a:lnTo>
                      <a:lnTo>
                        <a:pt x="1974" y="52"/>
                      </a:lnTo>
                      <a:lnTo>
                        <a:pt x="1975" y="51"/>
                      </a:lnTo>
                      <a:lnTo>
                        <a:pt x="1975" y="51"/>
                      </a:lnTo>
                      <a:lnTo>
                        <a:pt x="1976" y="51"/>
                      </a:lnTo>
                      <a:close/>
                      <a:moveTo>
                        <a:pt x="834" y="49"/>
                      </a:moveTo>
                      <a:lnTo>
                        <a:pt x="835" y="52"/>
                      </a:lnTo>
                      <a:lnTo>
                        <a:pt x="834" y="52"/>
                      </a:lnTo>
                      <a:lnTo>
                        <a:pt x="834" y="52"/>
                      </a:lnTo>
                      <a:lnTo>
                        <a:pt x="834" y="51"/>
                      </a:lnTo>
                      <a:lnTo>
                        <a:pt x="832" y="51"/>
                      </a:lnTo>
                      <a:lnTo>
                        <a:pt x="834" y="51"/>
                      </a:lnTo>
                      <a:lnTo>
                        <a:pt x="834" y="51"/>
                      </a:lnTo>
                      <a:lnTo>
                        <a:pt x="834" y="49"/>
                      </a:lnTo>
                      <a:close/>
                      <a:moveTo>
                        <a:pt x="635" y="49"/>
                      </a:moveTo>
                      <a:lnTo>
                        <a:pt x="636" y="51"/>
                      </a:lnTo>
                      <a:lnTo>
                        <a:pt x="636" y="51"/>
                      </a:lnTo>
                      <a:lnTo>
                        <a:pt x="637" y="52"/>
                      </a:lnTo>
                      <a:lnTo>
                        <a:pt x="636" y="52"/>
                      </a:lnTo>
                      <a:lnTo>
                        <a:pt x="635" y="51"/>
                      </a:lnTo>
                      <a:lnTo>
                        <a:pt x="635" y="49"/>
                      </a:lnTo>
                      <a:close/>
                      <a:moveTo>
                        <a:pt x="367" y="49"/>
                      </a:moveTo>
                      <a:lnTo>
                        <a:pt x="367" y="49"/>
                      </a:lnTo>
                      <a:lnTo>
                        <a:pt x="367" y="51"/>
                      </a:lnTo>
                      <a:lnTo>
                        <a:pt x="367" y="51"/>
                      </a:lnTo>
                      <a:lnTo>
                        <a:pt x="367" y="49"/>
                      </a:lnTo>
                      <a:close/>
                      <a:moveTo>
                        <a:pt x="1698" y="48"/>
                      </a:moveTo>
                      <a:lnTo>
                        <a:pt x="1698" y="49"/>
                      </a:lnTo>
                      <a:lnTo>
                        <a:pt x="1698" y="51"/>
                      </a:lnTo>
                      <a:lnTo>
                        <a:pt x="1698" y="53"/>
                      </a:lnTo>
                      <a:lnTo>
                        <a:pt x="1698" y="55"/>
                      </a:lnTo>
                      <a:lnTo>
                        <a:pt x="1698" y="56"/>
                      </a:lnTo>
                      <a:lnTo>
                        <a:pt x="1696" y="57"/>
                      </a:lnTo>
                      <a:lnTo>
                        <a:pt x="1695" y="57"/>
                      </a:lnTo>
                      <a:lnTo>
                        <a:pt x="1695" y="58"/>
                      </a:lnTo>
                      <a:lnTo>
                        <a:pt x="1695" y="58"/>
                      </a:lnTo>
                      <a:lnTo>
                        <a:pt x="1694" y="58"/>
                      </a:lnTo>
                      <a:lnTo>
                        <a:pt x="1692" y="57"/>
                      </a:lnTo>
                      <a:lnTo>
                        <a:pt x="1692" y="58"/>
                      </a:lnTo>
                      <a:lnTo>
                        <a:pt x="1691" y="60"/>
                      </a:lnTo>
                      <a:lnTo>
                        <a:pt x="1690" y="60"/>
                      </a:lnTo>
                      <a:lnTo>
                        <a:pt x="1690" y="57"/>
                      </a:lnTo>
                      <a:lnTo>
                        <a:pt x="1691" y="57"/>
                      </a:lnTo>
                      <a:lnTo>
                        <a:pt x="1691" y="57"/>
                      </a:lnTo>
                      <a:lnTo>
                        <a:pt x="1690" y="57"/>
                      </a:lnTo>
                      <a:lnTo>
                        <a:pt x="1690" y="56"/>
                      </a:lnTo>
                      <a:lnTo>
                        <a:pt x="1691" y="53"/>
                      </a:lnTo>
                      <a:lnTo>
                        <a:pt x="1692" y="52"/>
                      </a:lnTo>
                      <a:lnTo>
                        <a:pt x="1694" y="51"/>
                      </a:lnTo>
                      <a:lnTo>
                        <a:pt x="1694" y="51"/>
                      </a:lnTo>
                      <a:lnTo>
                        <a:pt x="1695" y="51"/>
                      </a:lnTo>
                      <a:lnTo>
                        <a:pt x="1696" y="49"/>
                      </a:lnTo>
                      <a:lnTo>
                        <a:pt x="1696" y="49"/>
                      </a:lnTo>
                      <a:lnTo>
                        <a:pt x="1698" y="48"/>
                      </a:lnTo>
                      <a:close/>
                      <a:moveTo>
                        <a:pt x="860" y="48"/>
                      </a:moveTo>
                      <a:lnTo>
                        <a:pt x="860" y="51"/>
                      </a:lnTo>
                      <a:lnTo>
                        <a:pt x="858" y="51"/>
                      </a:lnTo>
                      <a:lnTo>
                        <a:pt x="858" y="51"/>
                      </a:lnTo>
                      <a:lnTo>
                        <a:pt x="856" y="51"/>
                      </a:lnTo>
                      <a:lnTo>
                        <a:pt x="856" y="49"/>
                      </a:lnTo>
                      <a:lnTo>
                        <a:pt x="857" y="49"/>
                      </a:lnTo>
                      <a:lnTo>
                        <a:pt x="857" y="49"/>
                      </a:lnTo>
                      <a:lnTo>
                        <a:pt x="860" y="48"/>
                      </a:lnTo>
                      <a:close/>
                      <a:moveTo>
                        <a:pt x="2970" y="48"/>
                      </a:moveTo>
                      <a:lnTo>
                        <a:pt x="2971" y="48"/>
                      </a:lnTo>
                      <a:lnTo>
                        <a:pt x="2971" y="48"/>
                      </a:lnTo>
                      <a:lnTo>
                        <a:pt x="2971" y="49"/>
                      </a:lnTo>
                      <a:lnTo>
                        <a:pt x="2970" y="49"/>
                      </a:lnTo>
                      <a:lnTo>
                        <a:pt x="2970" y="48"/>
                      </a:lnTo>
                      <a:close/>
                      <a:moveTo>
                        <a:pt x="837" y="45"/>
                      </a:moveTo>
                      <a:lnTo>
                        <a:pt x="840" y="45"/>
                      </a:lnTo>
                      <a:lnTo>
                        <a:pt x="839" y="48"/>
                      </a:lnTo>
                      <a:lnTo>
                        <a:pt x="839" y="49"/>
                      </a:lnTo>
                      <a:lnTo>
                        <a:pt x="837" y="49"/>
                      </a:lnTo>
                      <a:lnTo>
                        <a:pt x="837" y="48"/>
                      </a:lnTo>
                      <a:lnTo>
                        <a:pt x="836" y="48"/>
                      </a:lnTo>
                      <a:lnTo>
                        <a:pt x="837" y="45"/>
                      </a:lnTo>
                      <a:close/>
                      <a:moveTo>
                        <a:pt x="819" y="45"/>
                      </a:moveTo>
                      <a:lnTo>
                        <a:pt x="819" y="45"/>
                      </a:lnTo>
                      <a:lnTo>
                        <a:pt x="819" y="45"/>
                      </a:lnTo>
                      <a:lnTo>
                        <a:pt x="819" y="47"/>
                      </a:lnTo>
                      <a:lnTo>
                        <a:pt x="819" y="47"/>
                      </a:lnTo>
                      <a:lnTo>
                        <a:pt x="819" y="45"/>
                      </a:lnTo>
                      <a:close/>
                      <a:moveTo>
                        <a:pt x="834" y="41"/>
                      </a:moveTo>
                      <a:lnTo>
                        <a:pt x="834" y="44"/>
                      </a:lnTo>
                      <a:lnTo>
                        <a:pt x="834" y="44"/>
                      </a:lnTo>
                      <a:lnTo>
                        <a:pt x="832" y="45"/>
                      </a:lnTo>
                      <a:lnTo>
                        <a:pt x="832" y="47"/>
                      </a:lnTo>
                      <a:lnTo>
                        <a:pt x="830" y="48"/>
                      </a:lnTo>
                      <a:lnTo>
                        <a:pt x="828" y="48"/>
                      </a:lnTo>
                      <a:lnTo>
                        <a:pt x="826" y="49"/>
                      </a:lnTo>
                      <a:lnTo>
                        <a:pt x="826" y="48"/>
                      </a:lnTo>
                      <a:lnTo>
                        <a:pt x="824" y="47"/>
                      </a:lnTo>
                      <a:lnTo>
                        <a:pt x="823" y="47"/>
                      </a:lnTo>
                      <a:lnTo>
                        <a:pt x="823" y="48"/>
                      </a:lnTo>
                      <a:lnTo>
                        <a:pt x="823" y="48"/>
                      </a:lnTo>
                      <a:lnTo>
                        <a:pt x="822" y="48"/>
                      </a:lnTo>
                      <a:lnTo>
                        <a:pt x="822" y="47"/>
                      </a:lnTo>
                      <a:lnTo>
                        <a:pt x="820" y="47"/>
                      </a:lnTo>
                      <a:lnTo>
                        <a:pt x="820" y="44"/>
                      </a:lnTo>
                      <a:lnTo>
                        <a:pt x="827" y="44"/>
                      </a:lnTo>
                      <a:lnTo>
                        <a:pt x="827" y="44"/>
                      </a:lnTo>
                      <a:lnTo>
                        <a:pt x="828" y="44"/>
                      </a:lnTo>
                      <a:lnTo>
                        <a:pt x="830" y="43"/>
                      </a:lnTo>
                      <a:lnTo>
                        <a:pt x="834" y="41"/>
                      </a:lnTo>
                      <a:close/>
                      <a:moveTo>
                        <a:pt x="663" y="41"/>
                      </a:moveTo>
                      <a:lnTo>
                        <a:pt x="663" y="44"/>
                      </a:lnTo>
                      <a:lnTo>
                        <a:pt x="665" y="44"/>
                      </a:lnTo>
                      <a:lnTo>
                        <a:pt x="665" y="44"/>
                      </a:lnTo>
                      <a:lnTo>
                        <a:pt x="666" y="43"/>
                      </a:lnTo>
                      <a:lnTo>
                        <a:pt x="667" y="43"/>
                      </a:lnTo>
                      <a:lnTo>
                        <a:pt x="667" y="44"/>
                      </a:lnTo>
                      <a:lnTo>
                        <a:pt x="673" y="44"/>
                      </a:lnTo>
                      <a:lnTo>
                        <a:pt x="673" y="45"/>
                      </a:lnTo>
                      <a:lnTo>
                        <a:pt x="674" y="45"/>
                      </a:lnTo>
                      <a:lnTo>
                        <a:pt x="674" y="47"/>
                      </a:lnTo>
                      <a:lnTo>
                        <a:pt x="675" y="48"/>
                      </a:lnTo>
                      <a:lnTo>
                        <a:pt x="678" y="49"/>
                      </a:lnTo>
                      <a:lnTo>
                        <a:pt x="678" y="49"/>
                      </a:lnTo>
                      <a:lnTo>
                        <a:pt x="679" y="51"/>
                      </a:lnTo>
                      <a:lnTo>
                        <a:pt x="679" y="58"/>
                      </a:lnTo>
                      <a:lnTo>
                        <a:pt x="680" y="58"/>
                      </a:lnTo>
                      <a:lnTo>
                        <a:pt x="680" y="58"/>
                      </a:lnTo>
                      <a:lnTo>
                        <a:pt x="683" y="58"/>
                      </a:lnTo>
                      <a:lnTo>
                        <a:pt x="683" y="60"/>
                      </a:lnTo>
                      <a:lnTo>
                        <a:pt x="676" y="61"/>
                      </a:lnTo>
                      <a:lnTo>
                        <a:pt x="676" y="62"/>
                      </a:lnTo>
                      <a:lnTo>
                        <a:pt x="673" y="62"/>
                      </a:lnTo>
                      <a:lnTo>
                        <a:pt x="671" y="62"/>
                      </a:lnTo>
                      <a:lnTo>
                        <a:pt x="669" y="61"/>
                      </a:lnTo>
                      <a:lnTo>
                        <a:pt x="670" y="64"/>
                      </a:lnTo>
                      <a:lnTo>
                        <a:pt x="670" y="64"/>
                      </a:lnTo>
                      <a:lnTo>
                        <a:pt x="669" y="64"/>
                      </a:lnTo>
                      <a:lnTo>
                        <a:pt x="669" y="65"/>
                      </a:lnTo>
                      <a:lnTo>
                        <a:pt x="666" y="65"/>
                      </a:lnTo>
                      <a:lnTo>
                        <a:pt x="666" y="65"/>
                      </a:lnTo>
                      <a:lnTo>
                        <a:pt x="666" y="65"/>
                      </a:lnTo>
                      <a:lnTo>
                        <a:pt x="665" y="65"/>
                      </a:lnTo>
                      <a:lnTo>
                        <a:pt x="665" y="65"/>
                      </a:lnTo>
                      <a:lnTo>
                        <a:pt x="663" y="65"/>
                      </a:lnTo>
                      <a:lnTo>
                        <a:pt x="663" y="64"/>
                      </a:lnTo>
                      <a:lnTo>
                        <a:pt x="662" y="62"/>
                      </a:lnTo>
                      <a:lnTo>
                        <a:pt x="661" y="61"/>
                      </a:lnTo>
                      <a:lnTo>
                        <a:pt x="659" y="61"/>
                      </a:lnTo>
                      <a:lnTo>
                        <a:pt x="659" y="61"/>
                      </a:lnTo>
                      <a:lnTo>
                        <a:pt x="659" y="61"/>
                      </a:lnTo>
                      <a:lnTo>
                        <a:pt x="658" y="61"/>
                      </a:lnTo>
                      <a:lnTo>
                        <a:pt x="658" y="60"/>
                      </a:lnTo>
                      <a:lnTo>
                        <a:pt x="659" y="60"/>
                      </a:lnTo>
                      <a:lnTo>
                        <a:pt x="659" y="57"/>
                      </a:lnTo>
                      <a:lnTo>
                        <a:pt x="657" y="57"/>
                      </a:lnTo>
                      <a:lnTo>
                        <a:pt x="657" y="57"/>
                      </a:lnTo>
                      <a:lnTo>
                        <a:pt x="655" y="57"/>
                      </a:lnTo>
                      <a:lnTo>
                        <a:pt x="655" y="60"/>
                      </a:lnTo>
                      <a:lnTo>
                        <a:pt x="655" y="60"/>
                      </a:lnTo>
                      <a:lnTo>
                        <a:pt x="655" y="60"/>
                      </a:lnTo>
                      <a:lnTo>
                        <a:pt x="655" y="60"/>
                      </a:lnTo>
                      <a:lnTo>
                        <a:pt x="655" y="60"/>
                      </a:lnTo>
                      <a:lnTo>
                        <a:pt x="653" y="60"/>
                      </a:lnTo>
                      <a:lnTo>
                        <a:pt x="653" y="58"/>
                      </a:lnTo>
                      <a:lnTo>
                        <a:pt x="653" y="58"/>
                      </a:lnTo>
                      <a:lnTo>
                        <a:pt x="653" y="57"/>
                      </a:lnTo>
                      <a:lnTo>
                        <a:pt x="652" y="57"/>
                      </a:lnTo>
                      <a:lnTo>
                        <a:pt x="652" y="57"/>
                      </a:lnTo>
                      <a:lnTo>
                        <a:pt x="652" y="58"/>
                      </a:lnTo>
                      <a:lnTo>
                        <a:pt x="650" y="58"/>
                      </a:lnTo>
                      <a:lnTo>
                        <a:pt x="649" y="57"/>
                      </a:lnTo>
                      <a:lnTo>
                        <a:pt x="649" y="56"/>
                      </a:lnTo>
                      <a:lnTo>
                        <a:pt x="649" y="55"/>
                      </a:lnTo>
                      <a:lnTo>
                        <a:pt x="652" y="55"/>
                      </a:lnTo>
                      <a:lnTo>
                        <a:pt x="653" y="53"/>
                      </a:lnTo>
                      <a:lnTo>
                        <a:pt x="654" y="52"/>
                      </a:lnTo>
                      <a:lnTo>
                        <a:pt x="654" y="51"/>
                      </a:lnTo>
                      <a:lnTo>
                        <a:pt x="655" y="48"/>
                      </a:lnTo>
                      <a:lnTo>
                        <a:pt x="655" y="45"/>
                      </a:lnTo>
                      <a:lnTo>
                        <a:pt x="658" y="45"/>
                      </a:lnTo>
                      <a:lnTo>
                        <a:pt x="658" y="47"/>
                      </a:lnTo>
                      <a:lnTo>
                        <a:pt x="659" y="47"/>
                      </a:lnTo>
                      <a:lnTo>
                        <a:pt x="659" y="43"/>
                      </a:lnTo>
                      <a:lnTo>
                        <a:pt x="661" y="43"/>
                      </a:lnTo>
                      <a:lnTo>
                        <a:pt x="662" y="43"/>
                      </a:lnTo>
                      <a:lnTo>
                        <a:pt x="663" y="41"/>
                      </a:lnTo>
                      <a:close/>
                      <a:moveTo>
                        <a:pt x="1705" y="41"/>
                      </a:moveTo>
                      <a:lnTo>
                        <a:pt x="1705" y="41"/>
                      </a:lnTo>
                      <a:lnTo>
                        <a:pt x="1707" y="41"/>
                      </a:lnTo>
                      <a:lnTo>
                        <a:pt x="1705" y="45"/>
                      </a:lnTo>
                      <a:lnTo>
                        <a:pt x="1705" y="45"/>
                      </a:lnTo>
                      <a:lnTo>
                        <a:pt x="1705" y="45"/>
                      </a:lnTo>
                      <a:lnTo>
                        <a:pt x="1704" y="45"/>
                      </a:lnTo>
                      <a:lnTo>
                        <a:pt x="1704" y="47"/>
                      </a:lnTo>
                      <a:lnTo>
                        <a:pt x="1703" y="47"/>
                      </a:lnTo>
                      <a:lnTo>
                        <a:pt x="1700" y="47"/>
                      </a:lnTo>
                      <a:lnTo>
                        <a:pt x="1700" y="45"/>
                      </a:lnTo>
                      <a:lnTo>
                        <a:pt x="1700" y="44"/>
                      </a:lnTo>
                      <a:lnTo>
                        <a:pt x="1700" y="44"/>
                      </a:lnTo>
                      <a:lnTo>
                        <a:pt x="1700" y="41"/>
                      </a:lnTo>
                      <a:lnTo>
                        <a:pt x="1705" y="41"/>
                      </a:lnTo>
                      <a:close/>
                      <a:moveTo>
                        <a:pt x="915" y="41"/>
                      </a:moveTo>
                      <a:lnTo>
                        <a:pt x="913" y="43"/>
                      </a:lnTo>
                      <a:lnTo>
                        <a:pt x="919" y="43"/>
                      </a:lnTo>
                      <a:lnTo>
                        <a:pt x="919" y="43"/>
                      </a:lnTo>
                      <a:lnTo>
                        <a:pt x="921" y="43"/>
                      </a:lnTo>
                      <a:lnTo>
                        <a:pt x="921" y="43"/>
                      </a:lnTo>
                      <a:lnTo>
                        <a:pt x="921" y="43"/>
                      </a:lnTo>
                      <a:lnTo>
                        <a:pt x="920" y="41"/>
                      </a:lnTo>
                      <a:lnTo>
                        <a:pt x="915" y="41"/>
                      </a:lnTo>
                      <a:close/>
                      <a:moveTo>
                        <a:pt x="720" y="40"/>
                      </a:moveTo>
                      <a:lnTo>
                        <a:pt x="720" y="41"/>
                      </a:lnTo>
                      <a:lnTo>
                        <a:pt x="720" y="41"/>
                      </a:lnTo>
                      <a:lnTo>
                        <a:pt x="720" y="41"/>
                      </a:lnTo>
                      <a:lnTo>
                        <a:pt x="720" y="41"/>
                      </a:lnTo>
                      <a:lnTo>
                        <a:pt x="720" y="40"/>
                      </a:lnTo>
                      <a:close/>
                      <a:moveTo>
                        <a:pt x="3041" y="40"/>
                      </a:moveTo>
                      <a:lnTo>
                        <a:pt x="3043" y="41"/>
                      </a:lnTo>
                      <a:lnTo>
                        <a:pt x="3045" y="43"/>
                      </a:lnTo>
                      <a:lnTo>
                        <a:pt x="3047" y="44"/>
                      </a:lnTo>
                      <a:lnTo>
                        <a:pt x="3047" y="45"/>
                      </a:lnTo>
                      <a:lnTo>
                        <a:pt x="3047" y="45"/>
                      </a:lnTo>
                      <a:lnTo>
                        <a:pt x="3047" y="45"/>
                      </a:lnTo>
                      <a:lnTo>
                        <a:pt x="3047" y="45"/>
                      </a:lnTo>
                      <a:lnTo>
                        <a:pt x="3047" y="45"/>
                      </a:lnTo>
                      <a:lnTo>
                        <a:pt x="3046" y="47"/>
                      </a:lnTo>
                      <a:lnTo>
                        <a:pt x="3045" y="47"/>
                      </a:lnTo>
                      <a:lnTo>
                        <a:pt x="3043" y="47"/>
                      </a:lnTo>
                      <a:lnTo>
                        <a:pt x="3043" y="47"/>
                      </a:lnTo>
                      <a:lnTo>
                        <a:pt x="3043" y="47"/>
                      </a:lnTo>
                      <a:lnTo>
                        <a:pt x="3042" y="47"/>
                      </a:lnTo>
                      <a:lnTo>
                        <a:pt x="3041" y="47"/>
                      </a:lnTo>
                      <a:lnTo>
                        <a:pt x="3039" y="45"/>
                      </a:lnTo>
                      <a:lnTo>
                        <a:pt x="3038" y="44"/>
                      </a:lnTo>
                      <a:lnTo>
                        <a:pt x="3038" y="43"/>
                      </a:lnTo>
                      <a:lnTo>
                        <a:pt x="3038" y="43"/>
                      </a:lnTo>
                      <a:lnTo>
                        <a:pt x="3038" y="43"/>
                      </a:lnTo>
                      <a:lnTo>
                        <a:pt x="3038" y="41"/>
                      </a:lnTo>
                      <a:lnTo>
                        <a:pt x="3041" y="40"/>
                      </a:lnTo>
                      <a:close/>
                      <a:moveTo>
                        <a:pt x="760" y="39"/>
                      </a:moveTo>
                      <a:lnTo>
                        <a:pt x="762" y="39"/>
                      </a:lnTo>
                      <a:lnTo>
                        <a:pt x="762" y="40"/>
                      </a:lnTo>
                      <a:lnTo>
                        <a:pt x="762" y="40"/>
                      </a:lnTo>
                      <a:lnTo>
                        <a:pt x="762" y="40"/>
                      </a:lnTo>
                      <a:lnTo>
                        <a:pt x="763" y="40"/>
                      </a:lnTo>
                      <a:lnTo>
                        <a:pt x="763" y="41"/>
                      </a:lnTo>
                      <a:lnTo>
                        <a:pt x="763" y="41"/>
                      </a:lnTo>
                      <a:lnTo>
                        <a:pt x="765" y="44"/>
                      </a:lnTo>
                      <a:lnTo>
                        <a:pt x="768" y="45"/>
                      </a:lnTo>
                      <a:lnTo>
                        <a:pt x="768" y="47"/>
                      </a:lnTo>
                      <a:lnTo>
                        <a:pt x="763" y="47"/>
                      </a:lnTo>
                      <a:lnTo>
                        <a:pt x="763" y="45"/>
                      </a:lnTo>
                      <a:lnTo>
                        <a:pt x="762" y="44"/>
                      </a:lnTo>
                      <a:lnTo>
                        <a:pt x="762" y="43"/>
                      </a:lnTo>
                      <a:lnTo>
                        <a:pt x="762" y="40"/>
                      </a:lnTo>
                      <a:lnTo>
                        <a:pt x="760" y="40"/>
                      </a:lnTo>
                      <a:lnTo>
                        <a:pt x="760" y="39"/>
                      </a:lnTo>
                      <a:close/>
                      <a:moveTo>
                        <a:pt x="2060" y="37"/>
                      </a:moveTo>
                      <a:lnTo>
                        <a:pt x="2064" y="37"/>
                      </a:lnTo>
                      <a:lnTo>
                        <a:pt x="2067" y="40"/>
                      </a:lnTo>
                      <a:lnTo>
                        <a:pt x="2071" y="43"/>
                      </a:lnTo>
                      <a:lnTo>
                        <a:pt x="2072" y="43"/>
                      </a:lnTo>
                      <a:lnTo>
                        <a:pt x="2072" y="44"/>
                      </a:lnTo>
                      <a:lnTo>
                        <a:pt x="2073" y="44"/>
                      </a:lnTo>
                      <a:lnTo>
                        <a:pt x="2075" y="45"/>
                      </a:lnTo>
                      <a:lnTo>
                        <a:pt x="2076" y="45"/>
                      </a:lnTo>
                      <a:lnTo>
                        <a:pt x="2077" y="47"/>
                      </a:lnTo>
                      <a:lnTo>
                        <a:pt x="2077" y="47"/>
                      </a:lnTo>
                      <a:lnTo>
                        <a:pt x="2078" y="48"/>
                      </a:lnTo>
                      <a:lnTo>
                        <a:pt x="2078" y="49"/>
                      </a:lnTo>
                      <a:lnTo>
                        <a:pt x="2077" y="49"/>
                      </a:lnTo>
                      <a:lnTo>
                        <a:pt x="2077" y="51"/>
                      </a:lnTo>
                      <a:lnTo>
                        <a:pt x="2076" y="51"/>
                      </a:lnTo>
                      <a:lnTo>
                        <a:pt x="2075" y="51"/>
                      </a:lnTo>
                      <a:lnTo>
                        <a:pt x="2075" y="49"/>
                      </a:lnTo>
                      <a:lnTo>
                        <a:pt x="2069" y="49"/>
                      </a:lnTo>
                      <a:lnTo>
                        <a:pt x="2069" y="48"/>
                      </a:lnTo>
                      <a:lnTo>
                        <a:pt x="2068" y="48"/>
                      </a:lnTo>
                      <a:lnTo>
                        <a:pt x="2067" y="47"/>
                      </a:lnTo>
                      <a:lnTo>
                        <a:pt x="2064" y="47"/>
                      </a:lnTo>
                      <a:lnTo>
                        <a:pt x="2064" y="45"/>
                      </a:lnTo>
                      <a:lnTo>
                        <a:pt x="2064" y="45"/>
                      </a:lnTo>
                      <a:lnTo>
                        <a:pt x="2063" y="47"/>
                      </a:lnTo>
                      <a:lnTo>
                        <a:pt x="2061" y="47"/>
                      </a:lnTo>
                      <a:lnTo>
                        <a:pt x="2061" y="47"/>
                      </a:lnTo>
                      <a:lnTo>
                        <a:pt x="2061" y="45"/>
                      </a:lnTo>
                      <a:lnTo>
                        <a:pt x="2060" y="44"/>
                      </a:lnTo>
                      <a:lnTo>
                        <a:pt x="2060" y="43"/>
                      </a:lnTo>
                      <a:lnTo>
                        <a:pt x="2059" y="40"/>
                      </a:lnTo>
                      <a:lnTo>
                        <a:pt x="2060" y="40"/>
                      </a:lnTo>
                      <a:lnTo>
                        <a:pt x="2060" y="40"/>
                      </a:lnTo>
                      <a:lnTo>
                        <a:pt x="2060" y="40"/>
                      </a:lnTo>
                      <a:lnTo>
                        <a:pt x="2060" y="39"/>
                      </a:lnTo>
                      <a:lnTo>
                        <a:pt x="2060" y="39"/>
                      </a:lnTo>
                      <a:lnTo>
                        <a:pt x="2060" y="37"/>
                      </a:lnTo>
                      <a:close/>
                      <a:moveTo>
                        <a:pt x="1707" y="36"/>
                      </a:moveTo>
                      <a:lnTo>
                        <a:pt x="1707" y="36"/>
                      </a:lnTo>
                      <a:lnTo>
                        <a:pt x="1709" y="37"/>
                      </a:lnTo>
                      <a:lnTo>
                        <a:pt x="1711" y="37"/>
                      </a:lnTo>
                      <a:lnTo>
                        <a:pt x="1709" y="41"/>
                      </a:lnTo>
                      <a:lnTo>
                        <a:pt x="1707" y="41"/>
                      </a:lnTo>
                      <a:lnTo>
                        <a:pt x="1705" y="40"/>
                      </a:lnTo>
                      <a:lnTo>
                        <a:pt x="1705" y="39"/>
                      </a:lnTo>
                      <a:lnTo>
                        <a:pt x="1707" y="37"/>
                      </a:lnTo>
                      <a:lnTo>
                        <a:pt x="1707" y="36"/>
                      </a:lnTo>
                      <a:close/>
                      <a:moveTo>
                        <a:pt x="913" y="36"/>
                      </a:moveTo>
                      <a:lnTo>
                        <a:pt x="913" y="36"/>
                      </a:lnTo>
                      <a:lnTo>
                        <a:pt x="913" y="36"/>
                      </a:lnTo>
                      <a:lnTo>
                        <a:pt x="913" y="36"/>
                      </a:lnTo>
                      <a:lnTo>
                        <a:pt x="912" y="37"/>
                      </a:lnTo>
                      <a:lnTo>
                        <a:pt x="912" y="39"/>
                      </a:lnTo>
                      <a:lnTo>
                        <a:pt x="913" y="39"/>
                      </a:lnTo>
                      <a:lnTo>
                        <a:pt x="913" y="36"/>
                      </a:lnTo>
                      <a:lnTo>
                        <a:pt x="913" y="36"/>
                      </a:lnTo>
                      <a:close/>
                      <a:moveTo>
                        <a:pt x="763" y="36"/>
                      </a:moveTo>
                      <a:lnTo>
                        <a:pt x="765" y="36"/>
                      </a:lnTo>
                      <a:lnTo>
                        <a:pt x="765" y="36"/>
                      </a:lnTo>
                      <a:lnTo>
                        <a:pt x="765" y="36"/>
                      </a:lnTo>
                      <a:lnTo>
                        <a:pt x="767" y="36"/>
                      </a:lnTo>
                      <a:lnTo>
                        <a:pt x="767" y="37"/>
                      </a:lnTo>
                      <a:lnTo>
                        <a:pt x="764" y="37"/>
                      </a:lnTo>
                      <a:lnTo>
                        <a:pt x="763" y="36"/>
                      </a:lnTo>
                      <a:close/>
                      <a:moveTo>
                        <a:pt x="2044" y="34"/>
                      </a:moveTo>
                      <a:lnTo>
                        <a:pt x="2046" y="35"/>
                      </a:lnTo>
                      <a:lnTo>
                        <a:pt x="2046" y="36"/>
                      </a:lnTo>
                      <a:lnTo>
                        <a:pt x="2044" y="35"/>
                      </a:lnTo>
                      <a:lnTo>
                        <a:pt x="2044" y="34"/>
                      </a:lnTo>
                      <a:close/>
                      <a:moveTo>
                        <a:pt x="1720" y="34"/>
                      </a:moveTo>
                      <a:lnTo>
                        <a:pt x="1721" y="34"/>
                      </a:lnTo>
                      <a:lnTo>
                        <a:pt x="1721" y="35"/>
                      </a:lnTo>
                      <a:lnTo>
                        <a:pt x="1721" y="37"/>
                      </a:lnTo>
                      <a:lnTo>
                        <a:pt x="1720" y="37"/>
                      </a:lnTo>
                      <a:lnTo>
                        <a:pt x="1720" y="36"/>
                      </a:lnTo>
                      <a:lnTo>
                        <a:pt x="1720" y="36"/>
                      </a:lnTo>
                      <a:lnTo>
                        <a:pt x="1720" y="36"/>
                      </a:lnTo>
                      <a:lnTo>
                        <a:pt x="1720" y="35"/>
                      </a:lnTo>
                      <a:lnTo>
                        <a:pt x="1720" y="35"/>
                      </a:lnTo>
                      <a:lnTo>
                        <a:pt x="1720" y="35"/>
                      </a:lnTo>
                      <a:lnTo>
                        <a:pt x="1720" y="34"/>
                      </a:lnTo>
                      <a:close/>
                      <a:moveTo>
                        <a:pt x="1777" y="32"/>
                      </a:moveTo>
                      <a:lnTo>
                        <a:pt x="1777" y="32"/>
                      </a:lnTo>
                      <a:lnTo>
                        <a:pt x="1777" y="32"/>
                      </a:lnTo>
                      <a:lnTo>
                        <a:pt x="1777" y="34"/>
                      </a:lnTo>
                      <a:lnTo>
                        <a:pt x="1777" y="34"/>
                      </a:lnTo>
                      <a:lnTo>
                        <a:pt x="1777" y="32"/>
                      </a:lnTo>
                      <a:close/>
                      <a:moveTo>
                        <a:pt x="1735" y="32"/>
                      </a:moveTo>
                      <a:lnTo>
                        <a:pt x="1738" y="32"/>
                      </a:lnTo>
                      <a:lnTo>
                        <a:pt x="1738" y="34"/>
                      </a:lnTo>
                      <a:lnTo>
                        <a:pt x="1735" y="34"/>
                      </a:lnTo>
                      <a:lnTo>
                        <a:pt x="1735" y="32"/>
                      </a:lnTo>
                      <a:close/>
                      <a:moveTo>
                        <a:pt x="1712" y="32"/>
                      </a:moveTo>
                      <a:lnTo>
                        <a:pt x="1713" y="32"/>
                      </a:lnTo>
                      <a:lnTo>
                        <a:pt x="1715" y="34"/>
                      </a:lnTo>
                      <a:lnTo>
                        <a:pt x="1715" y="34"/>
                      </a:lnTo>
                      <a:lnTo>
                        <a:pt x="1716" y="35"/>
                      </a:lnTo>
                      <a:lnTo>
                        <a:pt x="1716" y="36"/>
                      </a:lnTo>
                      <a:lnTo>
                        <a:pt x="1713" y="36"/>
                      </a:lnTo>
                      <a:lnTo>
                        <a:pt x="1713" y="35"/>
                      </a:lnTo>
                      <a:lnTo>
                        <a:pt x="1713" y="34"/>
                      </a:lnTo>
                      <a:lnTo>
                        <a:pt x="1712" y="32"/>
                      </a:lnTo>
                      <a:close/>
                      <a:moveTo>
                        <a:pt x="2876" y="31"/>
                      </a:moveTo>
                      <a:lnTo>
                        <a:pt x="2876" y="32"/>
                      </a:lnTo>
                      <a:lnTo>
                        <a:pt x="2876" y="32"/>
                      </a:lnTo>
                      <a:lnTo>
                        <a:pt x="2874" y="32"/>
                      </a:lnTo>
                      <a:lnTo>
                        <a:pt x="2874" y="32"/>
                      </a:lnTo>
                      <a:lnTo>
                        <a:pt x="2874" y="34"/>
                      </a:lnTo>
                      <a:lnTo>
                        <a:pt x="2874" y="32"/>
                      </a:lnTo>
                      <a:lnTo>
                        <a:pt x="2876" y="31"/>
                      </a:lnTo>
                      <a:close/>
                      <a:moveTo>
                        <a:pt x="906" y="30"/>
                      </a:moveTo>
                      <a:lnTo>
                        <a:pt x="906" y="34"/>
                      </a:lnTo>
                      <a:lnTo>
                        <a:pt x="908" y="34"/>
                      </a:lnTo>
                      <a:lnTo>
                        <a:pt x="908" y="32"/>
                      </a:lnTo>
                      <a:lnTo>
                        <a:pt x="908" y="31"/>
                      </a:lnTo>
                      <a:lnTo>
                        <a:pt x="909" y="31"/>
                      </a:lnTo>
                      <a:lnTo>
                        <a:pt x="906" y="30"/>
                      </a:lnTo>
                      <a:close/>
                      <a:moveTo>
                        <a:pt x="1747" y="30"/>
                      </a:moveTo>
                      <a:lnTo>
                        <a:pt x="1747" y="32"/>
                      </a:lnTo>
                      <a:lnTo>
                        <a:pt x="1746" y="34"/>
                      </a:lnTo>
                      <a:lnTo>
                        <a:pt x="1745" y="36"/>
                      </a:lnTo>
                      <a:lnTo>
                        <a:pt x="1745" y="35"/>
                      </a:lnTo>
                      <a:lnTo>
                        <a:pt x="1745" y="35"/>
                      </a:lnTo>
                      <a:lnTo>
                        <a:pt x="1745" y="35"/>
                      </a:lnTo>
                      <a:lnTo>
                        <a:pt x="1742" y="34"/>
                      </a:lnTo>
                      <a:lnTo>
                        <a:pt x="1742" y="32"/>
                      </a:lnTo>
                      <a:lnTo>
                        <a:pt x="1741" y="31"/>
                      </a:lnTo>
                      <a:lnTo>
                        <a:pt x="1742" y="31"/>
                      </a:lnTo>
                      <a:lnTo>
                        <a:pt x="1742" y="30"/>
                      </a:lnTo>
                      <a:lnTo>
                        <a:pt x="1743" y="30"/>
                      </a:lnTo>
                      <a:lnTo>
                        <a:pt x="1745" y="30"/>
                      </a:lnTo>
                      <a:lnTo>
                        <a:pt x="1745" y="30"/>
                      </a:lnTo>
                      <a:lnTo>
                        <a:pt x="1746" y="30"/>
                      </a:lnTo>
                      <a:lnTo>
                        <a:pt x="1747" y="30"/>
                      </a:lnTo>
                      <a:close/>
                      <a:moveTo>
                        <a:pt x="637" y="28"/>
                      </a:moveTo>
                      <a:lnTo>
                        <a:pt x="638" y="28"/>
                      </a:lnTo>
                      <a:lnTo>
                        <a:pt x="638" y="30"/>
                      </a:lnTo>
                      <a:lnTo>
                        <a:pt x="637" y="31"/>
                      </a:lnTo>
                      <a:lnTo>
                        <a:pt x="637" y="34"/>
                      </a:lnTo>
                      <a:lnTo>
                        <a:pt x="636" y="34"/>
                      </a:lnTo>
                      <a:lnTo>
                        <a:pt x="636" y="34"/>
                      </a:lnTo>
                      <a:lnTo>
                        <a:pt x="635" y="34"/>
                      </a:lnTo>
                      <a:lnTo>
                        <a:pt x="635" y="31"/>
                      </a:lnTo>
                      <a:lnTo>
                        <a:pt x="635" y="31"/>
                      </a:lnTo>
                      <a:lnTo>
                        <a:pt x="636" y="31"/>
                      </a:lnTo>
                      <a:lnTo>
                        <a:pt x="636" y="30"/>
                      </a:lnTo>
                      <a:lnTo>
                        <a:pt x="637" y="30"/>
                      </a:lnTo>
                      <a:lnTo>
                        <a:pt x="637" y="28"/>
                      </a:lnTo>
                      <a:close/>
                      <a:moveTo>
                        <a:pt x="2882" y="27"/>
                      </a:moveTo>
                      <a:lnTo>
                        <a:pt x="2882" y="27"/>
                      </a:lnTo>
                      <a:lnTo>
                        <a:pt x="2882" y="27"/>
                      </a:lnTo>
                      <a:lnTo>
                        <a:pt x="2882" y="31"/>
                      </a:lnTo>
                      <a:lnTo>
                        <a:pt x="2880" y="31"/>
                      </a:lnTo>
                      <a:lnTo>
                        <a:pt x="2877" y="31"/>
                      </a:lnTo>
                      <a:lnTo>
                        <a:pt x="2878" y="28"/>
                      </a:lnTo>
                      <a:lnTo>
                        <a:pt x="2880" y="27"/>
                      </a:lnTo>
                      <a:lnTo>
                        <a:pt x="2882" y="27"/>
                      </a:lnTo>
                      <a:close/>
                      <a:moveTo>
                        <a:pt x="895" y="26"/>
                      </a:moveTo>
                      <a:lnTo>
                        <a:pt x="895" y="27"/>
                      </a:lnTo>
                      <a:lnTo>
                        <a:pt x="894" y="27"/>
                      </a:lnTo>
                      <a:lnTo>
                        <a:pt x="894" y="27"/>
                      </a:lnTo>
                      <a:lnTo>
                        <a:pt x="894" y="28"/>
                      </a:lnTo>
                      <a:lnTo>
                        <a:pt x="895" y="28"/>
                      </a:lnTo>
                      <a:lnTo>
                        <a:pt x="895" y="26"/>
                      </a:lnTo>
                      <a:lnTo>
                        <a:pt x="895" y="26"/>
                      </a:lnTo>
                      <a:close/>
                      <a:moveTo>
                        <a:pt x="1310" y="26"/>
                      </a:moveTo>
                      <a:lnTo>
                        <a:pt x="1311" y="26"/>
                      </a:lnTo>
                      <a:lnTo>
                        <a:pt x="1313" y="26"/>
                      </a:lnTo>
                      <a:lnTo>
                        <a:pt x="1313" y="31"/>
                      </a:lnTo>
                      <a:lnTo>
                        <a:pt x="1311" y="31"/>
                      </a:lnTo>
                      <a:lnTo>
                        <a:pt x="1310" y="31"/>
                      </a:lnTo>
                      <a:lnTo>
                        <a:pt x="1307" y="32"/>
                      </a:lnTo>
                      <a:lnTo>
                        <a:pt x="1306" y="32"/>
                      </a:lnTo>
                      <a:lnTo>
                        <a:pt x="1306" y="31"/>
                      </a:lnTo>
                      <a:lnTo>
                        <a:pt x="1302" y="31"/>
                      </a:lnTo>
                      <a:lnTo>
                        <a:pt x="1302" y="31"/>
                      </a:lnTo>
                      <a:lnTo>
                        <a:pt x="1300" y="31"/>
                      </a:lnTo>
                      <a:lnTo>
                        <a:pt x="1300" y="31"/>
                      </a:lnTo>
                      <a:lnTo>
                        <a:pt x="1293" y="31"/>
                      </a:lnTo>
                      <a:lnTo>
                        <a:pt x="1292" y="31"/>
                      </a:lnTo>
                      <a:lnTo>
                        <a:pt x="1289" y="31"/>
                      </a:lnTo>
                      <a:lnTo>
                        <a:pt x="1288" y="32"/>
                      </a:lnTo>
                      <a:lnTo>
                        <a:pt x="1288" y="32"/>
                      </a:lnTo>
                      <a:lnTo>
                        <a:pt x="1288" y="32"/>
                      </a:lnTo>
                      <a:lnTo>
                        <a:pt x="1288" y="27"/>
                      </a:lnTo>
                      <a:lnTo>
                        <a:pt x="1292" y="28"/>
                      </a:lnTo>
                      <a:lnTo>
                        <a:pt x="1292" y="27"/>
                      </a:lnTo>
                      <a:lnTo>
                        <a:pt x="1294" y="27"/>
                      </a:lnTo>
                      <a:lnTo>
                        <a:pt x="1294" y="27"/>
                      </a:lnTo>
                      <a:lnTo>
                        <a:pt x="1302" y="27"/>
                      </a:lnTo>
                      <a:lnTo>
                        <a:pt x="1302" y="26"/>
                      </a:lnTo>
                      <a:lnTo>
                        <a:pt x="1303" y="26"/>
                      </a:lnTo>
                      <a:lnTo>
                        <a:pt x="1303" y="26"/>
                      </a:lnTo>
                      <a:lnTo>
                        <a:pt x="1303" y="27"/>
                      </a:lnTo>
                      <a:lnTo>
                        <a:pt x="1305" y="27"/>
                      </a:lnTo>
                      <a:lnTo>
                        <a:pt x="1307" y="26"/>
                      </a:lnTo>
                      <a:lnTo>
                        <a:pt x="1310" y="26"/>
                      </a:lnTo>
                      <a:close/>
                      <a:moveTo>
                        <a:pt x="3145" y="24"/>
                      </a:moveTo>
                      <a:lnTo>
                        <a:pt x="3148" y="24"/>
                      </a:lnTo>
                      <a:lnTo>
                        <a:pt x="3148" y="26"/>
                      </a:lnTo>
                      <a:lnTo>
                        <a:pt x="3151" y="26"/>
                      </a:lnTo>
                      <a:lnTo>
                        <a:pt x="3151" y="27"/>
                      </a:lnTo>
                      <a:lnTo>
                        <a:pt x="3152" y="27"/>
                      </a:lnTo>
                      <a:lnTo>
                        <a:pt x="3152" y="27"/>
                      </a:lnTo>
                      <a:lnTo>
                        <a:pt x="3157" y="27"/>
                      </a:lnTo>
                      <a:lnTo>
                        <a:pt x="3157" y="28"/>
                      </a:lnTo>
                      <a:lnTo>
                        <a:pt x="3158" y="28"/>
                      </a:lnTo>
                      <a:lnTo>
                        <a:pt x="3158" y="28"/>
                      </a:lnTo>
                      <a:lnTo>
                        <a:pt x="3162" y="28"/>
                      </a:lnTo>
                      <a:lnTo>
                        <a:pt x="3165" y="32"/>
                      </a:lnTo>
                      <a:lnTo>
                        <a:pt x="3164" y="36"/>
                      </a:lnTo>
                      <a:lnTo>
                        <a:pt x="3151" y="35"/>
                      </a:lnTo>
                      <a:lnTo>
                        <a:pt x="3151" y="35"/>
                      </a:lnTo>
                      <a:lnTo>
                        <a:pt x="3151" y="34"/>
                      </a:lnTo>
                      <a:lnTo>
                        <a:pt x="3149" y="34"/>
                      </a:lnTo>
                      <a:lnTo>
                        <a:pt x="3148" y="34"/>
                      </a:lnTo>
                      <a:lnTo>
                        <a:pt x="3148" y="35"/>
                      </a:lnTo>
                      <a:lnTo>
                        <a:pt x="3147" y="35"/>
                      </a:lnTo>
                      <a:lnTo>
                        <a:pt x="3145" y="36"/>
                      </a:lnTo>
                      <a:lnTo>
                        <a:pt x="3144" y="36"/>
                      </a:lnTo>
                      <a:lnTo>
                        <a:pt x="3143" y="36"/>
                      </a:lnTo>
                      <a:lnTo>
                        <a:pt x="3140" y="35"/>
                      </a:lnTo>
                      <a:lnTo>
                        <a:pt x="3140" y="35"/>
                      </a:lnTo>
                      <a:lnTo>
                        <a:pt x="3139" y="35"/>
                      </a:lnTo>
                      <a:lnTo>
                        <a:pt x="3139" y="36"/>
                      </a:lnTo>
                      <a:lnTo>
                        <a:pt x="3138" y="36"/>
                      </a:lnTo>
                      <a:lnTo>
                        <a:pt x="3138" y="35"/>
                      </a:lnTo>
                      <a:lnTo>
                        <a:pt x="3134" y="35"/>
                      </a:lnTo>
                      <a:lnTo>
                        <a:pt x="3134" y="34"/>
                      </a:lnTo>
                      <a:lnTo>
                        <a:pt x="3138" y="30"/>
                      </a:lnTo>
                      <a:lnTo>
                        <a:pt x="3139" y="28"/>
                      </a:lnTo>
                      <a:lnTo>
                        <a:pt x="3141" y="28"/>
                      </a:lnTo>
                      <a:lnTo>
                        <a:pt x="3141" y="27"/>
                      </a:lnTo>
                      <a:lnTo>
                        <a:pt x="3144" y="27"/>
                      </a:lnTo>
                      <a:lnTo>
                        <a:pt x="3145" y="24"/>
                      </a:lnTo>
                      <a:close/>
                      <a:moveTo>
                        <a:pt x="2886" y="24"/>
                      </a:moveTo>
                      <a:lnTo>
                        <a:pt x="2889" y="24"/>
                      </a:lnTo>
                      <a:lnTo>
                        <a:pt x="2890" y="26"/>
                      </a:lnTo>
                      <a:lnTo>
                        <a:pt x="2891" y="26"/>
                      </a:lnTo>
                      <a:lnTo>
                        <a:pt x="2895" y="31"/>
                      </a:lnTo>
                      <a:lnTo>
                        <a:pt x="2897" y="31"/>
                      </a:lnTo>
                      <a:lnTo>
                        <a:pt x="2895" y="32"/>
                      </a:lnTo>
                      <a:lnTo>
                        <a:pt x="2894" y="32"/>
                      </a:lnTo>
                      <a:lnTo>
                        <a:pt x="2891" y="34"/>
                      </a:lnTo>
                      <a:lnTo>
                        <a:pt x="2889" y="34"/>
                      </a:lnTo>
                      <a:lnTo>
                        <a:pt x="2884" y="34"/>
                      </a:lnTo>
                      <a:lnTo>
                        <a:pt x="2884" y="31"/>
                      </a:lnTo>
                      <a:lnTo>
                        <a:pt x="2884" y="30"/>
                      </a:lnTo>
                      <a:lnTo>
                        <a:pt x="2884" y="30"/>
                      </a:lnTo>
                      <a:lnTo>
                        <a:pt x="2885" y="28"/>
                      </a:lnTo>
                      <a:lnTo>
                        <a:pt x="2886" y="28"/>
                      </a:lnTo>
                      <a:lnTo>
                        <a:pt x="2886" y="24"/>
                      </a:lnTo>
                      <a:lnTo>
                        <a:pt x="2886" y="24"/>
                      </a:lnTo>
                      <a:lnTo>
                        <a:pt x="2886" y="24"/>
                      </a:lnTo>
                      <a:close/>
                      <a:moveTo>
                        <a:pt x="1751" y="23"/>
                      </a:moveTo>
                      <a:lnTo>
                        <a:pt x="1753" y="23"/>
                      </a:lnTo>
                      <a:lnTo>
                        <a:pt x="1753" y="26"/>
                      </a:lnTo>
                      <a:lnTo>
                        <a:pt x="1753" y="26"/>
                      </a:lnTo>
                      <a:lnTo>
                        <a:pt x="1754" y="26"/>
                      </a:lnTo>
                      <a:lnTo>
                        <a:pt x="1753" y="26"/>
                      </a:lnTo>
                      <a:lnTo>
                        <a:pt x="1753" y="26"/>
                      </a:lnTo>
                      <a:lnTo>
                        <a:pt x="1751" y="26"/>
                      </a:lnTo>
                      <a:lnTo>
                        <a:pt x="1751" y="23"/>
                      </a:lnTo>
                      <a:close/>
                      <a:moveTo>
                        <a:pt x="1741" y="23"/>
                      </a:moveTo>
                      <a:lnTo>
                        <a:pt x="1741" y="26"/>
                      </a:lnTo>
                      <a:lnTo>
                        <a:pt x="1738" y="28"/>
                      </a:lnTo>
                      <a:lnTo>
                        <a:pt x="1738" y="28"/>
                      </a:lnTo>
                      <a:lnTo>
                        <a:pt x="1735" y="28"/>
                      </a:lnTo>
                      <a:lnTo>
                        <a:pt x="1735" y="30"/>
                      </a:lnTo>
                      <a:lnTo>
                        <a:pt x="1733" y="30"/>
                      </a:lnTo>
                      <a:lnTo>
                        <a:pt x="1732" y="31"/>
                      </a:lnTo>
                      <a:lnTo>
                        <a:pt x="1732" y="30"/>
                      </a:lnTo>
                      <a:lnTo>
                        <a:pt x="1730" y="30"/>
                      </a:lnTo>
                      <a:lnTo>
                        <a:pt x="1730" y="28"/>
                      </a:lnTo>
                      <a:lnTo>
                        <a:pt x="1732" y="28"/>
                      </a:lnTo>
                      <a:lnTo>
                        <a:pt x="1732" y="27"/>
                      </a:lnTo>
                      <a:lnTo>
                        <a:pt x="1737" y="27"/>
                      </a:lnTo>
                      <a:lnTo>
                        <a:pt x="1738" y="24"/>
                      </a:lnTo>
                      <a:lnTo>
                        <a:pt x="1738" y="24"/>
                      </a:lnTo>
                      <a:lnTo>
                        <a:pt x="1739" y="23"/>
                      </a:lnTo>
                      <a:lnTo>
                        <a:pt x="1741" y="23"/>
                      </a:lnTo>
                      <a:close/>
                      <a:moveTo>
                        <a:pt x="2878" y="20"/>
                      </a:moveTo>
                      <a:lnTo>
                        <a:pt x="2880" y="22"/>
                      </a:lnTo>
                      <a:lnTo>
                        <a:pt x="2880" y="22"/>
                      </a:lnTo>
                      <a:lnTo>
                        <a:pt x="2880" y="23"/>
                      </a:lnTo>
                      <a:lnTo>
                        <a:pt x="2880" y="23"/>
                      </a:lnTo>
                      <a:lnTo>
                        <a:pt x="2880" y="24"/>
                      </a:lnTo>
                      <a:lnTo>
                        <a:pt x="2878" y="24"/>
                      </a:lnTo>
                      <a:lnTo>
                        <a:pt x="2878" y="26"/>
                      </a:lnTo>
                      <a:lnTo>
                        <a:pt x="2877" y="26"/>
                      </a:lnTo>
                      <a:lnTo>
                        <a:pt x="2877" y="27"/>
                      </a:lnTo>
                      <a:lnTo>
                        <a:pt x="2874" y="28"/>
                      </a:lnTo>
                      <a:lnTo>
                        <a:pt x="2874" y="30"/>
                      </a:lnTo>
                      <a:lnTo>
                        <a:pt x="2873" y="31"/>
                      </a:lnTo>
                      <a:lnTo>
                        <a:pt x="2872" y="32"/>
                      </a:lnTo>
                      <a:lnTo>
                        <a:pt x="2870" y="32"/>
                      </a:lnTo>
                      <a:lnTo>
                        <a:pt x="2870" y="34"/>
                      </a:lnTo>
                      <a:lnTo>
                        <a:pt x="2868" y="34"/>
                      </a:lnTo>
                      <a:lnTo>
                        <a:pt x="2868" y="34"/>
                      </a:lnTo>
                      <a:lnTo>
                        <a:pt x="2868" y="34"/>
                      </a:lnTo>
                      <a:lnTo>
                        <a:pt x="2868" y="34"/>
                      </a:lnTo>
                      <a:lnTo>
                        <a:pt x="2867" y="34"/>
                      </a:lnTo>
                      <a:lnTo>
                        <a:pt x="2868" y="32"/>
                      </a:lnTo>
                      <a:lnTo>
                        <a:pt x="2868" y="31"/>
                      </a:lnTo>
                      <a:lnTo>
                        <a:pt x="2872" y="28"/>
                      </a:lnTo>
                      <a:lnTo>
                        <a:pt x="2872" y="27"/>
                      </a:lnTo>
                      <a:lnTo>
                        <a:pt x="2874" y="27"/>
                      </a:lnTo>
                      <a:lnTo>
                        <a:pt x="2876" y="26"/>
                      </a:lnTo>
                      <a:lnTo>
                        <a:pt x="2877" y="24"/>
                      </a:lnTo>
                      <a:lnTo>
                        <a:pt x="2878" y="23"/>
                      </a:lnTo>
                      <a:lnTo>
                        <a:pt x="2878" y="20"/>
                      </a:lnTo>
                      <a:close/>
                      <a:moveTo>
                        <a:pt x="2876" y="20"/>
                      </a:moveTo>
                      <a:lnTo>
                        <a:pt x="2877" y="20"/>
                      </a:lnTo>
                      <a:lnTo>
                        <a:pt x="2876" y="23"/>
                      </a:lnTo>
                      <a:lnTo>
                        <a:pt x="2876" y="23"/>
                      </a:lnTo>
                      <a:lnTo>
                        <a:pt x="2876" y="22"/>
                      </a:lnTo>
                      <a:lnTo>
                        <a:pt x="2876" y="20"/>
                      </a:lnTo>
                      <a:close/>
                      <a:moveTo>
                        <a:pt x="1767" y="20"/>
                      </a:moveTo>
                      <a:lnTo>
                        <a:pt x="1771" y="23"/>
                      </a:lnTo>
                      <a:lnTo>
                        <a:pt x="1770" y="24"/>
                      </a:lnTo>
                      <a:lnTo>
                        <a:pt x="1772" y="24"/>
                      </a:lnTo>
                      <a:lnTo>
                        <a:pt x="1772" y="26"/>
                      </a:lnTo>
                      <a:lnTo>
                        <a:pt x="1771" y="26"/>
                      </a:lnTo>
                      <a:lnTo>
                        <a:pt x="1771" y="26"/>
                      </a:lnTo>
                      <a:lnTo>
                        <a:pt x="1767" y="26"/>
                      </a:lnTo>
                      <a:lnTo>
                        <a:pt x="1767" y="26"/>
                      </a:lnTo>
                      <a:lnTo>
                        <a:pt x="1766" y="27"/>
                      </a:lnTo>
                      <a:lnTo>
                        <a:pt x="1766" y="26"/>
                      </a:lnTo>
                      <a:lnTo>
                        <a:pt x="1766" y="26"/>
                      </a:lnTo>
                      <a:lnTo>
                        <a:pt x="1766" y="23"/>
                      </a:lnTo>
                      <a:lnTo>
                        <a:pt x="1767" y="23"/>
                      </a:lnTo>
                      <a:lnTo>
                        <a:pt x="1767" y="20"/>
                      </a:lnTo>
                      <a:close/>
                      <a:moveTo>
                        <a:pt x="1069" y="20"/>
                      </a:moveTo>
                      <a:lnTo>
                        <a:pt x="1072" y="20"/>
                      </a:lnTo>
                      <a:lnTo>
                        <a:pt x="1072" y="20"/>
                      </a:lnTo>
                      <a:lnTo>
                        <a:pt x="1072" y="20"/>
                      </a:lnTo>
                      <a:lnTo>
                        <a:pt x="1072" y="22"/>
                      </a:lnTo>
                      <a:lnTo>
                        <a:pt x="1069" y="22"/>
                      </a:lnTo>
                      <a:lnTo>
                        <a:pt x="1069" y="20"/>
                      </a:lnTo>
                      <a:close/>
                      <a:moveTo>
                        <a:pt x="1060" y="18"/>
                      </a:moveTo>
                      <a:lnTo>
                        <a:pt x="1061" y="18"/>
                      </a:lnTo>
                      <a:lnTo>
                        <a:pt x="1061" y="19"/>
                      </a:lnTo>
                      <a:lnTo>
                        <a:pt x="1061" y="19"/>
                      </a:lnTo>
                      <a:lnTo>
                        <a:pt x="1061" y="22"/>
                      </a:lnTo>
                      <a:lnTo>
                        <a:pt x="1060" y="22"/>
                      </a:lnTo>
                      <a:lnTo>
                        <a:pt x="1059" y="20"/>
                      </a:lnTo>
                      <a:lnTo>
                        <a:pt x="1059" y="20"/>
                      </a:lnTo>
                      <a:lnTo>
                        <a:pt x="1059" y="19"/>
                      </a:lnTo>
                      <a:lnTo>
                        <a:pt x="1060" y="19"/>
                      </a:lnTo>
                      <a:lnTo>
                        <a:pt x="1060" y="18"/>
                      </a:lnTo>
                      <a:close/>
                      <a:moveTo>
                        <a:pt x="887" y="15"/>
                      </a:moveTo>
                      <a:lnTo>
                        <a:pt x="889" y="15"/>
                      </a:lnTo>
                      <a:lnTo>
                        <a:pt x="889" y="15"/>
                      </a:lnTo>
                      <a:lnTo>
                        <a:pt x="890" y="17"/>
                      </a:lnTo>
                      <a:lnTo>
                        <a:pt x="889" y="17"/>
                      </a:lnTo>
                      <a:lnTo>
                        <a:pt x="889" y="18"/>
                      </a:lnTo>
                      <a:lnTo>
                        <a:pt x="887" y="18"/>
                      </a:lnTo>
                      <a:lnTo>
                        <a:pt x="887" y="17"/>
                      </a:lnTo>
                      <a:lnTo>
                        <a:pt x="887" y="17"/>
                      </a:lnTo>
                      <a:lnTo>
                        <a:pt x="887" y="17"/>
                      </a:lnTo>
                      <a:lnTo>
                        <a:pt x="887" y="15"/>
                      </a:lnTo>
                      <a:close/>
                      <a:moveTo>
                        <a:pt x="2681" y="14"/>
                      </a:moveTo>
                      <a:lnTo>
                        <a:pt x="2682" y="14"/>
                      </a:lnTo>
                      <a:lnTo>
                        <a:pt x="2681" y="14"/>
                      </a:lnTo>
                      <a:lnTo>
                        <a:pt x="2681" y="14"/>
                      </a:lnTo>
                      <a:lnTo>
                        <a:pt x="2681" y="14"/>
                      </a:lnTo>
                      <a:lnTo>
                        <a:pt x="2681" y="14"/>
                      </a:lnTo>
                      <a:lnTo>
                        <a:pt x="2679" y="15"/>
                      </a:lnTo>
                      <a:lnTo>
                        <a:pt x="2679" y="15"/>
                      </a:lnTo>
                      <a:lnTo>
                        <a:pt x="2681" y="14"/>
                      </a:lnTo>
                      <a:close/>
                      <a:moveTo>
                        <a:pt x="2675" y="11"/>
                      </a:moveTo>
                      <a:lnTo>
                        <a:pt x="2679" y="11"/>
                      </a:lnTo>
                      <a:lnTo>
                        <a:pt x="2679" y="13"/>
                      </a:lnTo>
                      <a:lnTo>
                        <a:pt x="2678" y="14"/>
                      </a:lnTo>
                      <a:lnTo>
                        <a:pt x="2675" y="14"/>
                      </a:lnTo>
                      <a:lnTo>
                        <a:pt x="2675" y="11"/>
                      </a:lnTo>
                      <a:close/>
                      <a:moveTo>
                        <a:pt x="2665" y="9"/>
                      </a:moveTo>
                      <a:lnTo>
                        <a:pt x="2665" y="9"/>
                      </a:lnTo>
                      <a:lnTo>
                        <a:pt x="2666" y="9"/>
                      </a:lnTo>
                      <a:lnTo>
                        <a:pt x="2666" y="13"/>
                      </a:lnTo>
                      <a:lnTo>
                        <a:pt x="2666" y="13"/>
                      </a:lnTo>
                      <a:lnTo>
                        <a:pt x="2666" y="13"/>
                      </a:lnTo>
                      <a:lnTo>
                        <a:pt x="2665" y="13"/>
                      </a:lnTo>
                      <a:lnTo>
                        <a:pt x="2664" y="11"/>
                      </a:lnTo>
                      <a:lnTo>
                        <a:pt x="2662" y="11"/>
                      </a:lnTo>
                      <a:lnTo>
                        <a:pt x="2662" y="10"/>
                      </a:lnTo>
                      <a:lnTo>
                        <a:pt x="2664" y="9"/>
                      </a:lnTo>
                      <a:lnTo>
                        <a:pt x="2664" y="9"/>
                      </a:lnTo>
                      <a:lnTo>
                        <a:pt x="2665" y="9"/>
                      </a:lnTo>
                      <a:close/>
                      <a:moveTo>
                        <a:pt x="834" y="9"/>
                      </a:moveTo>
                      <a:lnTo>
                        <a:pt x="835" y="9"/>
                      </a:lnTo>
                      <a:lnTo>
                        <a:pt x="835" y="10"/>
                      </a:lnTo>
                      <a:lnTo>
                        <a:pt x="836" y="10"/>
                      </a:lnTo>
                      <a:lnTo>
                        <a:pt x="835" y="9"/>
                      </a:lnTo>
                      <a:lnTo>
                        <a:pt x="834" y="9"/>
                      </a:lnTo>
                      <a:close/>
                      <a:moveTo>
                        <a:pt x="2674" y="6"/>
                      </a:moveTo>
                      <a:lnTo>
                        <a:pt x="2679" y="9"/>
                      </a:lnTo>
                      <a:lnTo>
                        <a:pt x="2679" y="9"/>
                      </a:lnTo>
                      <a:lnTo>
                        <a:pt x="2679" y="9"/>
                      </a:lnTo>
                      <a:lnTo>
                        <a:pt x="2679" y="10"/>
                      </a:lnTo>
                      <a:lnTo>
                        <a:pt x="2679" y="10"/>
                      </a:lnTo>
                      <a:lnTo>
                        <a:pt x="2675" y="10"/>
                      </a:lnTo>
                      <a:lnTo>
                        <a:pt x="2675" y="10"/>
                      </a:lnTo>
                      <a:lnTo>
                        <a:pt x="2671" y="9"/>
                      </a:lnTo>
                      <a:lnTo>
                        <a:pt x="2674" y="6"/>
                      </a:lnTo>
                      <a:close/>
                      <a:moveTo>
                        <a:pt x="2658" y="6"/>
                      </a:moveTo>
                      <a:lnTo>
                        <a:pt x="2658" y="6"/>
                      </a:lnTo>
                      <a:lnTo>
                        <a:pt x="2658" y="6"/>
                      </a:lnTo>
                      <a:lnTo>
                        <a:pt x="2660" y="7"/>
                      </a:lnTo>
                      <a:lnTo>
                        <a:pt x="2660" y="10"/>
                      </a:lnTo>
                      <a:lnTo>
                        <a:pt x="2653" y="10"/>
                      </a:lnTo>
                      <a:lnTo>
                        <a:pt x="2653" y="7"/>
                      </a:lnTo>
                      <a:lnTo>
                        <a:pt x="2654" y="6"/>
                      </a:lnTo>
                      <a:lnTo>
                        <a:pt x="2657" y="6"/>
                      </a:lnTo>
                      <a:lnTo>
                        <a:pt x="2657" y="6"/>
                      </a:lnTo>
                      <a:lnTo>
                        <a:pt x="2658" y="6"/>
                      </a:lnTo>
                      <a:close/>
                      <a:moveTo>
                        <a:pt x="2682" y="5"/>
                      </a:moveTo>
                      <a:lnTo>
                        <a:pt x="2683" y="5"/>
                      </a:lnTo>
                      <a:lnTo>
                        <a:pt x="2685" y="5"/>
                      </a:lnTo>
                      <a:lnTo>
                        <a:pt x="2686" y="6"/>
                      </a:lnTo>
                      <a:lnTo>
                        <a:pt x="2686" y="7"/>
                      </a:lnTo>
                      <a:lnTo>
                        <a:pt x="2686" y="10"/>
                      </a:lnTo>
                      <a:lnTo>
                        <a:pt x="2686" y="10"/>
                      </a:lnTo>
                      <a:lnTo>
                        <a:pt x="2686" y="10"/>
                      </a:lnTo>
                      <a:lnTo>
                        <a:pt x="2685" y="10"/>
                      </a:lnTo>
                      <a:lnTo>
                        <a:pt x="2683" y="9"/>
                      </a:lnTo>
                      <a:lnTo>
                        <a:pt x="2683" y="9"/>
                      </a:lnTo>
                      <a:lnTo>
                        <a:pt x="2682" y="7"/>
                      </a:lnTo>
                      <a:lnTo>
                        <a:pt x="2683" y="7"/>
                      </a:lnTo>
                      <a:lnTo>
                        <a:pt x="2682" y="6"/>
                      </a:lnTo>
                      <a:lnTo>
                        <a:pt x="2682" y="5"/>
                      </a:lnTo>
                      <a:close/>
                      <a:moveTo>
                        <a:pt x="2661" y="3"/>
                      </a:moveTo>
                      <a:lnTo>
                        <a:pt x="2662" y="5"/>
                      </a:lnTo>
                      <a:lnTo>
                        <a:pt x="2664" y="6"/>
                      </a:lnTo>
                      <a:lnTo>
                        <a:pt x="2664" y="7"/>
                      </a:lnTo>
                      <a:lnTo>
                        <a:pt x="2662" y="7"/>
                      </a:lnTo>
                      <a:lnTo>
                        <a:pt x="2662" y="7"/>
                      </a:lnTo>
                      <a:lnTo>
                        <a:pt x="2662" y="7"/>
                      </a:lnTo>
                      <a:lnTo>
                        <a:pt x="2662" y="7"/>
                      </a:lnTo>
                      <a:lnTo>
                        <a:pt x="2661" y="6"/>
                      </a:lnTo>
                      <a:lnTo>
                        <a:pt x="2661" y="5"/>
                      </a:lnTo>
                      <a:lnTo>
                        <a:pt x="2661" y="3"/>
                      </a:lnTo>
                      <a:close/>
                      <a:moveTo>
                        <a:pt x="2677" y="3"/>
                      </a:moveTo>
                      <a:lnTo>
                        <a:pt x="2678" y="3"/>
                      </a:lnTo>
                      <a:lnTo>
                        <a:pt x="2678" y="5"/>
                      </a:lnTo>
                      <a:lnTo>
                        <a:pt x="2677" y="5"/>
                      </a:lnTo>
                      <a:lnTo>
                        <a:pt x="2677" y="5"/>
                      </a:lnTo>
                      <a:lnTo>
                        <a:pt x="2677" y="5"/>
                      </a:lnTo>
                      <a:lnTo>
                        <a:pt x="2675" y="3"/>
                      </a:lnTo>
                      <a:lnTo>
                        <a:pt x="2677" y="3"/>
                      </a:lnTo>
                      <a:lnTo>
                        <a:pt x="2677" y="3"/>
                      </a:lnTo>
                      <a:lnTo>
                        <a:pt x="2677" y="3"/>
                      </a:lnTo>
                      <a:close/>
                      <a:moveTo>
                        <a:pt x="2631" y="1"/>
                      </a:moveTo>
                      <a:lnTo>
                        <a:pt x="2635" y="1"/>
                      </a:lnTo>
                      <a:lnTo>
                        <a:pt x="2635" y="2"/>
                      </a:lnTo>
                      <a:lnTo>
                        <a:pt x="2631" y="2"/>
                      </a:lnTo>
                      <a:lnTo>
                        <a:pt x="2631" y="1"/>
                      </a:lnTo>
                      <a:close/>
                      <a:moveTo>
                        <a:pt x="2671" y="1"/>
                      </a:moveTo>
                      <a:lnTo>
                        <a:pt x="2671" y="1"/>
                      </a:lnTo>
                      <a:lnTo>
                        <a:pt x="2670" y="1"/>
                      </a:lnTo>
                      <a:lnTo>
                        <a:pt x="2670" y="2"/>
                      </a:lnTo>
                      <a:lnTo>
                        <a:pt x="2669" y="3"/>
                      </a:lnTo>
                      <a:lnTo>
                        <a:pt x="2668" y="3"/>
                      </a:lnTo>
                      <a:lnTo>
                        <a:pt x="2668" y="5"/>
                      </a:lnTo>
                      <a:lnTo>
                        <a:pt x="2666" y="5"/>
                      </a:lnTo>
                      <a:lnTo>
                        <a:pt x="2666" y="3"/>
                      </a:lnTo>
                      <a:lnTo>
                        <a:pt x="2669" y="1"/>
                      </a:lnTo>
                      <a:lnTo>
                        <a:pt x="2671" y="1"/>
                      </a:lnTo>
                      <a:close/>
                      <a:moveTo>
                        <a:pt x="2234" y="0"/>
                      </a:moveTo>
                      <a:lnTo>
                        <a:pt x="2237" y="0"/>
                      </a:lnTo>
                      <a:lnTo>
                        <a:pt x="2237" y="1"/>
                      </a:lnTo>
                      <a:lnTo>
                        <a:pt x="2238" y="1"/>
                      </a:lnTo>
                      <a:lnTo>
                        <a:pt x="2239" y="1"/>
                      </a:lnTo>
                      <a:lnTo>
                        <a:pt x="2241" y="2"/>
                      </a:lnTo>
                      <a:lnTo>
                        <a:pt x="2241" y="2"/>
                      </a:lnTo>
                      <a:lnTo>
                        <a:pt x="2239" y="3"/>
                      </a:lnTo>
                      <a:lnTo>
                        <a:pt x="2239" y="5"/>
                      </a:lnTo>
                      <a:lnTo>
                        <a:pt x="2237" y="5"/>
                      </a:lnTo>
                      <a:lnTo>
                        <a:pt x="2237" y="5"/>
                      </a:lnTo>
                      <a:lnTo>
                        <a:pt x="2237" y="5"/>
                      </a:lnTo>
                      <a:lnTo>
                        <a:pt x="2236" y="5"/>
                      </a:lnTo>
                      <a:lnTo>
                        <a:pt x="2236" y="5"/>
                      </a:lnTo>
                      <a:lnTo>
                        <a:pt x="2236" y="5"/>
                      </a:lnTo>
                      <a:lnTo>
                        <a:pt x="2236" y="5"/>
                      </a:lnTo>
                      <a:lnTo>
                        <a:pt x="2233" y="5"/>
                      </a:lnTo>
                      <a:lnTo>
                        <a:pt x="2233" y="6"/>
                      </a:lnTo>
                      <a:lnTo>
                        <a:pt x="2232" y="6"/>
                      </a:lnTo>
                      <a:lnTo>
                        <a:pt x="2230" y="7"/>
                      </a:lnTo>
                      <a:lnTo>
                        <a:pt x="2229" y="7"/>
                      </a:lnTo>
                      <a:lnTo>
                        <a:pt x="2229" y="7"/>
                      </a:lnTo>
                      <a:lnTo>
                        <a:pt x="2229" y="7"/>
                      </a:lnTo>
                      <a:lnTo>
                        <a:pt x="2228" y="7"/>
                      </a:lnTo>
                      <a:lnTo>
                        <a:pt x="2228" y="5"/>
                      </a:lnTo>
                      <a:lnTo>
                        <a:pt x="2232" y="2"/>
                      </a:lnTo>
                      <a:lnTo>
                        <a:pt x="2234"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26">
                  <a:extLst>
                    <a:ext uri="{FF2B5EF4-FFF2-40B4-BE49-F238E27FC236}">
                      <a16:creationId xmlns:a16="http://schemas.microsoft.com/office/drawing/2014/main" xmlns="" id="{189FEDBA-0836-42FE-90DF-90DF9B6D6307}"/>
                    </a:ext>
                  </a:extLst>
                </p:cNvPr>
                <p:cNvSpPr>
                  <a:spLocks noEditPoints="1"/>
                </p:cNvSpPr>
                <p:nvPr/>
              </p:nvSpPr>
              <p:spPr bwMode="auto">
                <a:xfrm>
                  <a:off x="4132263" y="1422854"/>
                  <a:ext cx="3724275" cy="293688"/>
                </a:xfrm>
                <a:custGeom>
                  <a:avLst/>
                  <a:gdLst>
                    <a:gd name="T0" fmla="*/ 2200 w 2346"/>
                    <a:gd name="T1" fmla="*/ 21 h 185"/>
                    <a:gd name="T2" fmla="*/ 219 w 2346"/>
                    <a:gd name="T3" fmla="*/ 22 h 185"/>
                    <a:gd name="T4" fmla="*/ 1776 w 2346"/>
                    <a:gd name="T5" fmla="*/ 14 h 185"/>
                    <a:gd name="T6" fmla="*/ 867 w 2346"/>
                    <a:gd name="T7" fmla="*/ 21 h 185"/>
                    <a:gd name="T8" fmla="*/ 870 w 2346"/>
                    <a:gd name="T9" fmla="*/ 35 h 185"/>
                    <a:gd name="T10" fmla="*/ 847 w 2346"/>
                    <a:gd name="T11" fmla="*/ 20 h 185"/>
                    <a:gd name="T12" fmla="*/ 202 w 2346"/>
                    <a:gd name="T13" fmla="*/ 9 h 185"/>
                    <a:gd name="T14" fmla="*/ 118 w 2346"/>
                    <a:gd name="T15" fmla="*/ 20 h 185"/>
                    <a:gd name="T16" fmla="*/ 55 w 2346"/>
                    <a:gd name="T17" fmla="*/ 25 h 185"/>
                    <a:gd name="T18" fmla="*/ 89 w 2346"/>
                    <a:gd name="T19" fmla="*/ 13 h 185"/>
                    <a:gd name="T20" fmla="*/ 109 w 2346"/>
                    <a:gd name="T21" fmla="*/ 29 h 185"/>
                    <a:gd name="T22" fmla="*/ 149 w 2346"/>
                    <a:gd name="T23" fmla="*/ 56 h 185"/>
                    <a:gd name="T24" fmla="*/ 153 w 2346"/>
                    <a:gd name="T25" fmla="*/ 67 h 185"/>
                    <a:gd name="T26" fmla="*/ 145 w 2346"/>
                    <a:gd name="T27" fmla="*/ 82 h 185"/>
                    <a:gd name="T28" fmla="*/ 103 w 2346"/>
                    <a:gd name="T29" fmla="*/ 77 h 185"/>
                    <a:gd name="T30" fmla="*/ 48 w 2346"/>
                    <a:gd name="T31" fmla="*/ 86 h 185"/>
                    <a:gd name="T32" fmla="*/ 48 w 2346"/>
                    <a:gd name="T33" fmla="*/ 59 h 185"/>
                    <a:gd name="T34" fmla="*/ 47 w 2346"/>
                    <a:gd name="T35" fmla="*/ 51 h 185"/>
                    <a:gd name="T36" fmla="*/ 25 w 2346"/>
                    <a:gd name="T37" fmla="*/ 44 h 185"/>
                    <a:gd name="T38" fmla="*/ 17 w 2346"/>
                    <a:gd name="T39" fmla="*/ 42 h 185"/>
                    <a:gd name="T40" fmla="*/ 6 w 2346"/>
                    <a:gd name="T41" fmla="*/ 29 h 185"/>
                    <a:gd name="T42" fmla="*/ 38 w 2346"/>
                    <a:gd name="T43" fmla="*/ 9 h 185"/>
                    <a:gd name="T44" fmla="*/ 2174 w 2346"/>
                    <a:gd name="T45" fmla="*/ 22 h 185"/>
                    <a:gd name="T46" fmla="*/ 2344 w 2346"/>
                    <a:gd name="T47" fmla="*/ 10 h 185"/>
                    <a:gd name="T48" fmla="*/ 2322 w 2346"/>
                    <a:gd name="T49" fmla="*/ 5 h 185"/>
                    <a:gd name="T50" fmla="*/ 296 w 2346"/>
                    <a:gd name="T51" fmla="*/ 33 h 185"/>
                    <a:gd name="T52" fmla="*/ 310 w 2346"/>
                    <a:gd name="T53" fmla="*/ 27 h 185"/>
                    <a:gd name="T54" fmla="*/ 321 w 2346"/>
                    <a:gd name="T55" fmla="*/ 4 h 185"/>
                    <a:gd name="T56" fmla="*/ 339 w 2346"/>
                    <a:gd name="T57" fmla="*/ 30 h 185"/>
                    <a:gd name="T58" fmla="*/ 359 w 2346"/>
                    <a:gd name="T59" fmla="*/ 35 h 185"/>
                    <a:gd name="T60" fmla="*/ 363 w 2346"/>
                    <a:gd name="T61" fmla="*/ 21 h 185"/>
                    <a:gd name="T62" fmla="*/ 407 w 2346"/>
                    <a:gd name="T63" fmla="*/ 29 h 185"/>
                    <a:gd name="T64" fmla="*/ 420 w 2346"/>
                    <a:gd name="T65" fmla="*/ 41 h 185"/>
                    <a:gd name="T66" fmla="*/ 437 w 2346"/>
                    <a:gd name="T67" fmla="*/ 46 h 185"/>
                    <a:gd name="T68" fmla="*/ 452 w 2346"/>
                    <a:gd name="T69" fmla="*/ 55 h 185"/>
                    <a:gd name="T70" fmla="*/ 459 w 2346"/>
                    <a:gd name="T71" fmla="*/ 71 h 185"/>
                    <a:gd name="T72" fmla="*/ 455 w 2346"/>
                    <a:gd name="T73" fmla="*/ 88 h 185"/>
                    <a:gd name="T74" fmla="*/ 478 w 2346"/>
                    <a:gd name="T75" fmla="*/ 101 h 185"/>
                    <a:gd name="T76" fmla="*/ 491 w 2346"/>
                    <a:gd name="T77" fmla="*/ 101 h 185"/>
                    <a:gd name="T78" fmla="*/ 504 w 2346"/>
                    <a:gd name="T79" fmla="*/ 114 h 185"/>
                    <a:gd name="T80" fmla="*/ 520 w 2346"/>
                    <a:gd name="T81" fmla="*/ 120 h 185"/>
                    <a:gd name="T82" fmla="*/ 501 w 2346"/>
                    <a:gd name="T83" fmla="*/ 131 h 185"/>
                    <a:gd name="T84" fmla="*/ 488 w 2346"/>
                    <a:gd name="T85" fmla="*/ 135 h 185"/>
                    <a:gd name="T86" fmla="*/ 469 w 2346"/>
                    <a:gd name="T87" fmla="*/ 119 h 185"/>
                    <a:gd name="T88" fmla="*/ 457 w 2346"/>
                    <a:gd name="T89" fmla="*/ 128 h 185"/>
                    <a:gd name="T90" fmla="*/ 484 w 2346"/>
                    <a:gd name="T91" fmla="*/ 148 h 185"/>
                    <a:gd name="T92" fmla="*/ 474 w 2346"/>
                    <a:gd name="T93" fmla="*/ 161 h 185"/>
                    <a:gd name="T94" fmla="*/ 455 w 2346"/>
                    <a:gd name="T95" fmla="*/ 168 h 185"/>
                    <a:gd name="T96" fmla="*/ 466 w 2346"/>
                    <a:gd name="T97" fmla="*/ 182 h 185"/>
                    <a:gd name="T98" fmla="*/ 428 w 2346"/>
                    <a:gd name="T99" fmla="*/ 173 h 185"/>
                    <a:gd name="T100" fmla="*/ 402 w 2346"/>
                    <a:gd name="T101" fmla="*/ 157 h 185"/>
                    <a:gd name="T102" fmla="*/ 369 w 2346"/>
                    <a:gd name="T103" fmla="*/ 161 h 185"/>
                    <a:gd name="T104" fmla="*/ 404 w 2346"/>
                    <a:gd name="T105" fmla="*/ 143 h 185"/>
                    <a:gd name="T106" fmla="*/ 418 w 2346"/>
                    <a:gd name="T107" fmla="*/ 116 h 185"/>
                    <a:gd name="T108" fmla="*/ 414 w 2346"/>
                    <a:gd name="T109" fmla="*/ 89 h 185"/>
                    <a:gd name="T110" fmla="*/ 394 w 2346"/>
                    <a:gd name="T111" fmla="*/ 73 h 185"/>
                    <a:gd name="T112" fmla="*/ 378 w 2346"/>
                    <a:gd name="T113" fmla="*/ 63 h 185"/>
                    <a:gd name="T114" fmla="*/ 352 w 2346"/>
                    <a:gd name="T115" fmla="*/ 56 h 185"/>
                    <a:gd name="T116" fmla="*/ 334 w 2346"/>
                    <a:gd name="T117" fmla="*/ 58 h 185"/>
                    <a:gd name="T118" fmla="*/ 304 w 2346"/>
                    <a:gd name="T119" fmla="*/ 63 h 185"/>
                    <a:gd name="T120" fmla="*/ 279 w 2346"/>
                    <a:gd name="T121" fmla="*/ 46 h 185"/>
                    <a:gd name="T122" fmla="*/ 271 w 2346"/>
                    <a:gd name="T123" fmla="*/ 1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6" h="185">
                      <a:moveTo>
                        <a:pt x="2215" y="22"/>
                      </a:moveTo>
                      <a:lnTo>
                        <a:pt x="2215" y="26"/>
                      </a:lnTo>
                      <a:lnTo>
                        <a:pt x="2212" y="26"/>
                      </a:lnTo>
                      <a:lnTo>
                        <a:pt x="2211" y="25"/>
                      </a:lnTo>
                      <a:lnTo>
                        <a:pt x="2210" y="25"/>
                      </a:lnTo>
                      <a:lnTo>
                        <a:pt x="2208" y="25"/>
                      </a:lnTo>
                      <a:lnTo>
                        <a:pt x="2208" y="24"/>
                      </a:lnTo>
                      <a:lnTo>
                        <a:pt x="2215" y="22"/>
                      </a:lnTo>
                      <a:close/>
                      <a:moveTo>
                        <a:pt x="2183" y="22"/>
                      </a:moveTo>
                      <a:lnTo>
                        <a:pt x="2186" y="22"/>
                      </a:lnTo>
                      <a:lnTo>
                        <a:pt x="2187" y="24"/>
                      </a:lnTo>
                      <a:lnTo>
                        <a:pt x="2187" y="26"/>
                      </a:lnTo>
                      <a:lnTo>
                        <a:pt x="2185" y="25"/>
                      </a:lnTo>
                      <a:lnTo>
                        <a:pt x="2183" y="27"/>
                      </a:lnTo>
                      <a:lnTo>
                        <a:pt x="2183" y="27"/>
                      </a:lnTo>
                      <a:lnTo>
                        <a:pt x="2183" y="26"/>
                      </a:lnTo>
                      <a:lnTo>
                        <a:pt x="2182" y="26"/>
                      </a:lnTo>
                      <a:lnTo>
                        <a:pt x="2182" y="26"/>
                      </a:lnTo>
                      <a:lnTo>
                        <a:pt x="2182" y="25"/>
                      </a:lnTo>
                      <a:lnTo>
                        <a:pt x="2183" y="25"/>
                      </a:lnTo>
                      <a:lnTo>
                        <a:pt x="2183" y="25"/>
                      </a:lnTo>
                      <a:lnTo>
                        <a:pt x="2183" y="24"/>
                      </a:lnTo>
                      <a:lnTo>
                        <a:pt x="2183" y="22"/>
                      </a:lnTo>
                      <a:lnTo>
                        <a:pt x="2183" y="22"/>
                      </a:lnTo>
                      <a:lnTo>
                        <a:pt x="2183" y="22"/>
                      </a:lnTo>
                      <a:close/>
                      <a:moveTo>
                        <a:pt x="2203" y="21"/>
                      </a:moveTo>
                      <a:lnTo>
                        <a:pt x="2207" y="21"/>
                      </a:lnTo>
                      <a:lnTo>
                        <a:pt x="2207" y="22"/>
                      </a:lnTo>
                      <a:lnTo>
                        <a:pt x="2203" y="22"/>
                      </a:lnTo>
                      <a:lnTo>
                        <a:pt x="2203" y="21"/>
                      </a:lnTo>
                      <a:close/>
                      <a:moveTo>
                        <a:pt x="2199" y="21"/>
                      </a:moveTo>
                      <a:lnTo>
                        <a:pt x="2200" y="21"/>
                      </a:lnTo>
                      <a:lnTo>
                        <a:pt x="2200" y="21"/>
                      </a:lnTo>
                      <a:lnTo>
                        <a:pt x="2200" y="21"/>
                      </a:lnTo>
                      <a:lnTo>
                        <a:pt x="2200" y="21"/>
                      </a:lnTo>
                      <a:lnTo>
                        <a:pt x="2199" y="21"/>
                      </a:lnTo>
                      <a:close/>
                      <a:moveTo>
                        <a:pt x="2165" y="21"/>
                      </a:moveTo>
                      <a:lnTo>
                        <a:pt x="2166" y="21"/>
                      </a:lnTo>
                      <a:lnTo>
                        <a:pt x="2166" y="21"/>
                      </a:lnTo>
                      <a:lnTo>
                        <a:pt x="2168" y="21"/>
                      </a:lnTo>
                      <a:lnTo>
                        <a:pt x="2168" y="21"/>
                      </a:lnTo>
                      <a:lnTo>
                        <a:pt x="2168" y="22"/>
                      </a:lnTo>
                      <a:lnTo>
                        <a:pt x="2168" y="22"/>
                      </a:lnTo>
                      <a:lnTo>
                        <a:pt x="2165" y="22"/>
                      </a:lnTo>
                      <a:lnTo>
                        <a:pt x="2165" y="21"/>
                      </a:lnTo>
                      <a:close/>
                      <a:moveTo>
                        <a:pt x="2193" y="20"/>
                      </a:moveTo>
                      <a:lnTo>
                        <a:pt x="2194" y="20"/>
                      </a:lnTo>
                      <a:lnTo>
                        <a:pt x="2194" y="20"/>
                      </a:lnTo>
                      <a:lnTo>
                        <a:pt x="2194" y="20"/>
                      </a:lnTo>
                      <a:lnTo>
                        <a:pt x="2194" y="20"/>
                      </a:lnTo>
                      <a:lnTo>
                        <a:pt x="2194" y="20"/>
                      </a:lnTo>
                      <a:lnTo>
                        <a:pt x="2194" y="20"/>
                      </a:lnTo>
                      <a:lnTo>
                        <a:pt x="2194" y="21"/>
                      </a:lnTo>
                      <a:lnTo>
                        <a:pt x="2193" y="20"/>
                      </a:lnTo>
                      <a:lnTo>
                        <a:pt x="2193" y="20"/>
                      </a:lnTo>
                      <a:lnTo>
                        <a:pt x="2193" y="20"/>
                      </a:lnTo>
                      <a:close/>
                      <a:moveTo>
                        <a:pt x="2191" y="20"/>
                      </a:moveTo>
                      <a:lnTo>
                        <a:pt x="2191" y="21"/>
                      </a:lnTo>
                      <a:lnTo>
                        <a:pt x="2189" y="21"/>
                      </a:lnTo>
                      <a:lnTo>
                        <a:pt x="2189" y="21"/>
                      </a:lnTo>
                      <a:lnTo>
                        <a:pt x="2189" y="21"/>
                      </a:lnTo>
                      <a:lnTo>
                        <a:pt x="2190" y="20"/>
                      </a:lnTo>
                      <a:lnTo>
                        <a:pt x="2190" y="20"/>
                      </a:lnTo>
                      <a:lnTo>
                        <a:pt x="2191" y="20"/>
                      </a:lnTo>
                      <a:close/>
                      <a:moveTo>
                        <a:pt x="220" y="20"/>
                      </a:moveTo>
                      <a:lnTo>
                        <a:pt x="221" y="21"/>
                      </a:lnTo>
                      <a:lnTo>
                        <a:pt x="220" y="21"/>
                      </a:lnTo>
                      <a:lnTo>
                        <a:pt x="219" y="22"/>
                      </a:lnTo>
                      <a:lnTo>
                        <a:pt x="219" y="22"/>
                      </a:lnTo>
                      <a:lnTo>
                        <a:pt x="219" y="22"/>
                      </a:lnTo>
                      <a:lnTo>
                        <a:pt x="217" y="22"/>
                      </a:lnTo>
                      <a:lnTo>
                        <a:pt x="217" y="21"/>
                      </a:lnTo>
                      <a:lnTo>
                        <a:pt x="217" y="20"/>
                      </a:lnTo>
                      <a:lnTo>
                        <a:pt x="220" y="20"/>
                      </a:lnTo>
                      <a:close/>
                      <a:moveTo>
                        <a:pt x="1725" y="18"/>
                      </a:moveTo>
                      <a:lnTo>
                        <a:pt x="1727" y="18"/>
                      </a:lnTo>
                      <a:lnTo>
                        <a:pt x="1728" y="18"/>
                      </a:lnTo>
                      <a:lnTo>
                        <a:pt x="1728" y="21"/>
                      </a:lnTo>
                      <a:lnTo>
                        <a:pt x="1727" y="21"/>
                      </a:lnTo>
                      <a:lnTo>
                        <a:pt x="1727" y="20"/>
                      </a:lnTo>
                      <a:lnTo>
                        <a:pt x="1727" y="20"/>
                      </a:lnTo>
                      <a:lnTo>
                        <a:pt x="1725" y="20"/>
                      </a:lnTo>
                      <a:lnTo>
                        <a:pt x="1725" y="18"/>
                      </a:lnTo>
                      <a:close/>
                      <a:moveTo>
                        <a:pt x="2199" y="16"/>
                      </a:moveTo>
                      <a:lnTo>
                        <a:pt x="2199" y="16"/>
                      </a:lnTo>
                      <a:lnTo>
                        <a:pt x="2199" y="17"/>
                      </a:lnTo>
                      <a:lnTo>
                        <a:pt x="2199" y="17"/>
                      </a:lnTo>
                      <a:lnTo>
                        <a:pt x="2199" y="17"/>
                      </a:lnTo>
                      <a:lnTo>
                        <a:pt x="2199" y="18"/>
                      </a:lnTo>
                      <a:lnTo>
                        <a:pt x="2197" y="18"/>
                      </a:lnTo>
                      <a:lnTo>
                        <a:pt x="2197" y="17"/>
                      </a:lnTo>
                      <a:lnTo>
                        <a:pt x="2197" y="16"/>
                      </a:lnTo>
                      <a:lnTo>
                        <a:pt x="2199" y="16"/>
                      </a:lnTo>
                      <a:close/>
                      <a:moveTo>
                        <a:pt x="199" y="14"/>
                      </a:moveTo>
                      <a:lnTo>
                        <a:pt x="200" y="14"/>
                      </a:lnTo>
                      <a:lnTo>
                        <a:pt x="200" y="14"/>
                      </a:lnTo>
                      <a:lnTo>
                        <a:pt x="199" y="14"/>
                      </a:lnTo>
                      <a:lnTo>
                        <a:pt x="199" y="14"/>
                      </a:lnTo>
                      <a:lnTo>
                        <a:pt x="199" y="14"/>
                      </a:lnTo>
                      <a:close/>
                      <a:moveTo>
                        <a:pt x="1775" y="13"/>
                      </a:moveTo>
                      <a:lnTo>
                        <a:pt x="1776" y="14"/>
                      </a:lnTo>
                      <a:lnTo>
                        <a:pt x="1776" y="14"/>
                      </a:lnTo>
                      <a:lnTo>
                        <a:pt x="1778" y="18"/>
                      </a:lnTo>
                      <a:lnTo>
                        <a:pt x="1776" y="20"/>
                      </a:lnTo>
                      <a:lnTo>
                        <a:pt x="1776" y="20"/>
                      </a:lnTo>
                      <a:lnTo>
                        <a:pt x="1776" y="21"/>
                      </a:lnTo>
                      <a:lnTo>
                        <a:pt x="1772" y="21"/>
                      </a:lnTo>
                      <a:lnTo>
                        <a:pt x="1771" y="20"/>
                      </a:lnTo>
                      <a:lnTo>
                        <a:pt x="1770" y="18"/>
                      </a:lnTo>
                      <a:lnTo>
                        <a:pt x="1770" y="18"/>
                      </a:lnTo>
                      <a:lnTo>
                        <a:pt x="1768" y="16"/>
                      </a:lnTo>
                      <a:lnTo>
                        <a:pt x="1771" y="14"/>
                      </a:lnTo>
                      <a:lnTo>
                        <a:pt x="1772" y="13"/>
                      </a:lnTo>
                      <a:lnTo>
                        <a:pt x="1775" y="13"/>
                      </a:lnTo>
                      <a:close/>
                      <a:moveTo>
                        <a:pt x="853" y="10"/>
                      </a:moveTo>
                      <a:lnTo>
                        <a:pt x="856" y="12"/>
                      </a:lnTo>
                      <a:lnTo>
                        <a:pt x="857" y="13"/>
                      </a:lnTo>
                      <a:lnTo>
                        <a:pt x="860" y="14"/>
                      </a:lnTo>
                      <a:lnTo>
                        <a:pt x="863" y="14"/>
                      </a:lnTo>
                      <a:lnTo>
                        <a:pt x="863" y="16"/>
                      </a:lnTo>
                      <a:lnTo>
                        <a:pt x="863" y="17"/>
                      </a:lnTo>
                      <a:lnTo>
                        <a:pt x="861" y="17"/>
                      </a:lnTo>
                      <a:lnTo>
                        <a:pt x="869" y="17"/>
                      </a:lnTo>
                      <a:lnTo>
                        <a:pt x="868" y="20"/>
                      </a:lnTo>
                      <a:lnTo>
                        <a:pt x="865" y="20"/>
                      </a:lnTo>
                      <a:lnTo>
                        <a:pt x="864" y="20"/>
                      </a:lnTo>
                      <a:lnTo>
                        <a:pt x="863" y="21"/>
                      </a:lnTo>
                      <a:lnTo>
                        <a:pt x="863" y="21"/>
                      </a:lnTo>
                      <a:lnTo>
                        <a:pt x="863" y="22"/>
                      </a:lnTo>
                      <a:lnTo>
                        <a:pt x="864" y="22"/>
                      </a:lnTo>
                      <a:lnTo>
                        <a:pt x="864" y="21"/>
                      </a:lnTo>
                      <a:lnTo>
                        <a:pt x="865" y="21"/>
                      </a:lnTo>
                      <a:lnTo>
                        <a:pt x="865" y="21"/>
                      </a:lnTo>
                      <a:lnTo>
                        <a:pt x="865" y="21"/>
                      </a:lnTo>
                      <a:lnTo>
                        <a:pt x="867" y="21"/>
                      </a:lnTo>
                      <a:lnTo>
                        <a:pt x="867" y="21"/>
                      </a:lnTo>
                      <a:lnTo>
                        <a:pt x="869" y="20"/>
                      </a:lnTo>
                      <a:lnTo>
                        <a:pt x="872" y="21"/>
                      </a:lnTo>
                      <a:lnTo>
                        <a:pt x="876" y="22"/>
                      </a:lnTo>
                      <a:lnTo>
                        <a:pt x="876" y="24"/>
                      </a:lnTo>
                      <a:lnTo>
                        <a:pt x="874" y="24"/>
                      </a:lnTo>
                      <a:lnTo>
                        <a:pt x="874" y="24"/>
                      </a:lnTo>
                      <a:lnTo>
                        <a:pt x="874" y="26"/>
                      </a:lnTo>
                      <a:lnTo>
                        <a:pt x="874" y="26"/>
                      </a:lnTo>
                      <a:lnTo>
                        <a:pt x="873" y="26"/>
                      </a:lnTo>
                      <a:lnTo>
                        <a:pt x="870" y="27"/>
                      </a:lnTo>
                      <a:lnTo>
                        <a:pt x="869" y="26"/>
                      </a:lnTo>
                      <a:lnTo>
                        <a:pt x="868" y="25"/>
                      </a:lnTo>
                      <a:lnTo>
                        <a:pt x="865" y="25"/>
                      </a:lnTo>
                      <a:lnTo>
                        <a:pt x="865" y="25"/>
                      </a:lnTo>
                      <a:lnTo>
                        <a:pt x="865" y="26"/>
                      </a:lnTo>
                      <a:lnTo>
                        <a:pt x="867" y="26"/>
                      </a:lnTo>
                      <a:lnTo>
                        <a:pt x="867" y="26"/>
                      </a:lnTo>
                      <a:lnTo>
                        <a:pt x="869" y="27"/>
                      </a:lnTo>
                      <a:lnTo>
                        <a:pt x="872" y="29"/>
                      </a:lnTo>
                      <a:lnTo>
                        <a:pt x="874" y="29"/>
                      </a:lnTo>
                      <a:lnTo>
                        <a:pt x="874" y="30"/>
                      </a:lnTo>
                      <a:lnTo>
                        <a:pt x="873" y="31"/>
                      </a:lnTo>
                      <a:lnTo>
                        <a:pt x="872" y="33"/>
                      </a:lnTo>
                      <a:lnTo>
                        <a:pt x="874" y="33"/>
                      </a:lnTo>
                      <a:lnTo>
                        <a:pt x="876" y="34"/>
                      </a:lnTo>
                      <a:lnTo>
                        <a:pt x="877" y="35"/>
                      </a:lnTo>
                      <a:lnTo>
                        <a:pt x="877" y="35"/>
                      </a:lnTo>
                      <a:lnTo>
                        <a:pt x="877" y="35"/>
                      </a:lnTo>
                      <a:lnTo>
                        <a:pt x="876" y="37"/>
                      </a:lnTo>
                      <a:lnTo>
                        <a:pt x="876" y="37"/>
                      </a:lnTo>
                      <a:lnTo>
                        <a:pt x="872" y="37"/>
                      </a:lnTo>
                      <a:lnTo>
                        <a:pt x="870" y="37"/>
                      </a:lnTo>
                      <a:lnTo>
                        <a:pt x="870" y="35"/>
                      </a:lnTo>
                      <a:lnTo>
                        <a:pt x="870" y="35"/>
                      </a:lnTo>
                      <a:lnTo>
                        <a:pt x="869" y="35"/>
                      </a:lnTo>
                      <a:lnTo>
                        <a:pt x="869" y="35"/>
                      </a:lnTo>
                      <a:lnTo>
                        <a:pt x="868" y="35"/>
                      </a:lnTo>
                      <a:lnTo>
                        <a:pt x="868" y="34"/>
                      </a:lnTo>
                      <a:lnTo>
                        <a:pt x="865" y="34"/>
                      </a:lnTo>
                      <a:lnTo>
                        <a:pt x="865" y="33"/>
                      </a:lnTo>
                      <a:lnTo>
                        <a:pt x="863" y="33"/>
                      </a:lnTo>
                      <a:lnTo>
                        <a:pt x="861" y="31"/>
                      </a:lnTo>
                      <a:lnTo>
                        <a:pt x="860" y="31"/>
                      </a:lnTo>
                      <a:lnTo>
                        <a:pt x="860" y="30"/>
                      </a:lnTo>
                      <a:lnTo>
                        <a:pt x="857" y="30"/>
                      </a:lnTo>
                      <a:lnTo>
                        <a:pt x="857" y="27"/>
                      </a:lnTo>
                      <a:lnTo>
                        <a:pt x="857" y="27"/>
                      </a:lnTo>
                      <a:lnTo>
                        <a:pt x="857" y="26"/>
                      </a:lnTo>
                      <a:lnTo>
                        <a:pt x="859" y="25"/>
                      </a:lnTo>
                      <a:lnTo>
                        <a:pt x="857" y="25"/>
                      </a:lnTo>
                      <a:lnTo>
                        <a:pt x="857" y="25"/>
                      </a:lnTo>
                      <a:lnTo>
                        <a:pt x="857" y="25"/>
                      </a:lnTo>
                      <a:lnTo>
                        <a:pt x="857" y="25"/>
                      </a:lnTo>
                      <a:lnTo>
                        <a:pt x="856" y="25"/>
                      </a:lnTo>
                      <a:lnTo>
                        <a:pt x="856" y="24"/>
                      </a:lnTo>
                      <a:lnTo>
                        <a:pt x="859" y="22"/>
                      </a:lnTo>
                      <a:lnTo>
                        <a:pt x="859" y="22"/>
                      </a:lnTo>
                      <a:lnTo>
                        <a:pt x="856" y="21"/>
                      </a:lnTo>
                      <a:lnTo>
                        <a:pt x="853" y="21"/>
                      </a:lnTo>
                      <a:lnTo>
                        <a:pt x="853" y="21"/>
                      </a:lnTo>
                      <a:lnTo>
                        <a:pt x="852" y="21"/>
                      </a:lnTo>
                      <a:lnTo>
                        <a:pt x="852" y="21"/>
                      </a:lnTo>
                      <a:lnTo>
                        <a:pt x="851" y="21"/>
                      </a:lnTo>
                      <a:lnTo>
                        <a:pt x="850" y="20"/>
                      </a:lnTo>
                      <a:lnTo>
                        <a:pt x="850" y="20"/>
                      </a:lnTo>
                      <a:lnTo>
                        <a:pt x="848" y="18"/>
                      </a:lnTo>
                      <a:lnTo>
                        <a:pt x="847" y="18"/>
                      </a:lnTo>
                      <a:lnTo>
                        <a:pt x="847" y="20"/>
                      </a:lnTo>
                      <a:lnTo>
                        <a:pt x="846" y="21"/>
                      </a:lnTo>
                      <a:lnTo>
                        <a:pt x="846" y="21"/>
                      </a:lnTo>
                      <a:lnTo>
                        <a:pt x="842" y="22"/>
                      </a:lnTo>
                      <a:lnTo>
                        <a:pt x="840" y="24"/>
                      </a:lnTo>
                      <a:lnTo>
                        <a:pt x="839" y="24"/>
                      </a:lnTo>
                      <a:lnTo>
                        <a:pt x="836" y="25"/>
                      </a:lnTo>
                      <a:lnTo>
                        <a:pt x="836" y="24"/>
                      </a:lnTo>
                      <a:lnTo>
                        <a:pt x="835" y="24"/>
                      </a:lnTo>
                      <a:lnTo>
                        <a:pt x="835" y="22"/>
                      </a:lnTo>
                      <a:lnTo>
                        <a:pt x="831" y="22"/>
                      </a:lnTo>
                      <a:lnTo>
                        <a:pt x="831" y="20"/>
                      </a:lnTo>
                      <a:lnTo>
                        <a:pt x="832" y="17"/>
                      </a:lnTo>
                      <a:lnTo>
                        <a:pt x="834" y="17"/>
                      </a:lnTo>
                      <a:lnTo>
                        <a:pt x="834" y="16"/>
                      </a:lnTo>
                      <a:lnTo>
                        <a:pt x="835" y="16"/>
                      </a:lnTo>
                      <a:lnTo>
                        <a:pt x="836" y="16"/>
                      </a:lnTo>
                      <a:lnTo>
                        <a:pt x="836" y="16"/>
                      </a:lnTo>
                      <a:lnTo>
                        <a:pt x="843" y="16"/>
                      </a:lnTo>
                      <a:lnTo>
                        <a:pt x="843" y="17"/>
                      </a:lnTo>
                      <a:lnTo>
                        <a:pt x="846" y="17"/>
                      </a:lnTo>
                      <a:lnTo>
                        <a:pt x="846" y="17"/>
                      </a:lnTo>
                      <a:lnTo>
                        <a:pt x="844" y="16"/>
                      </a:lnTo>
                      <a:lnTo>
                        <a:pt x="844" y="14"/>
                      </a:lnTo>
                      <a:lnTo>
                        <a:pt x="846" y="13"/>
                      </a:lnTo>
                      <a:lnTo>
                        <a:pt x="846" y="13"/>
                      </a:lnTo>
                      <a:lnTo>
                        <a:pt x="848" y="13"/>
                      </a:lnTo>
                      <a:lnTo>
                        <a:pt x="848" y="12"/>
                      </a:lnTo>
                      <a:lnTo>
                        <a:pt x="850" y="12"/>
                      </a:lnTo>
                      <a:lnTo>
                        <a:pt x="851" y="10"/>
                      </a:lnTo>
                      <a:lnTo>
                        <a:pt x="853" y="10"/>
                      </a:lnTo>
                      <a:close/>
                      <a:moveTo>
                        <a:pt x="202" y="8"/>
                      </a:moveTo>
                      <a:lnTo>
                        <a:pt x="202" y="9"/>
                      </a:lnTo>
                      <a:lnTo>
                        <a:pt x="202" y="9"/>
                      </a:lnTo>
                      <a:lnTo>
                        <a:pt x="202" y="9"/>
                      </a:lnTo>
                      <a:lnTo>
                        <a:pt x="203" y="9"/>
                      </a:lnTo>
                      <a:lnTo>
                        <a:pt x="203" y="10"/>
                      </a:lnTo>
                      <a:lnTo>
                        <a:pt x="199" y="10"/>
                      </a:lnTo>
                      <a:lnTo>
                        <a:pt x="199" y="9"/>
                      </a:lnTo>
                      <a:lnTo>
                        <a:pt x="200" y="8"/>
                      </a:lnTo>
                      <a:lnTo>
                        <a:pt x="202" y="8"/>
                      </a:lnTo>
                      <a:close/>
                      <a:moveTo>
                        <a:pt x="1699" y="7"/>
                      </a:moveTo>
                      <a:lnTo>
                        <a:pt x="1700" y="8"/>
                      </a:lnTo>
                      <a:lnTo>
                        <a:pt x="1700" y="8"/>
                      </a:lnTo>
                      <a:lnTo>
                        <a:pt x="1702" y="8"/>
                      </a:lnTo>
                      <a:lnTo>
                        <a:pt x="1700" y="14"/>
                      </a:lnTo>
                      <a:lnTo>
                        <a:pt x="1696" y="14"/>
                      </a:lnTo>
                      <a:lnTo>
                        <a:pt x="1696" y="16"/>
                      </a:lnTo>
                      <a:lnTo>
                        <a:pt x="1694" y="16"/>
                      </a:lnTo>
                      <a:lnTo>
                        <a:pt x="1694" y="14"/>
                      </a:lnTo>
                      <a:lnTo>
                        <a:pt x="1694" y="13"/>
                      </a:lnTo>
                      <a:lnTo>
                        <a:pt x="1695" y="12"/>
                      </a:lnTo>
                      <a:lnTo>
                        <a:pt x="1695" y="12"/>
                      </a:lnTo>
                      <a:lnTo>
                        <a:pt x="1695" y="10"/>
                      </a:lnTo>
                      <a:lnTo>
                        <a:pt x="1695" y="9"/>
                      </a:lnTo>
                      <a:lnTo>
                        <a:pt x="1695" y="8"/>
                      </a:lnTo>
                      <a:lnTo>
                        <a:pt x="1696" y="8"/>
                      </a:lnTo>
                      <a:lnTo>
                        <a:pt x="1696" y="7"/>
                      </a:lnTo>
                      <a:lnTo>
                        <a:pt x="1699" y="7"/>
                      </a:lnTo>
                      <a:close/>
                      <a:moveTo>
                        <a:pt x="105" y="7"/>
                      </a:moveTo>
                      <a:lnTo>
                        <a:pt x="107" y="7"/>
                      </a:lnTo>
                      <a:lnTo>
                        <a:pt x="111" y="10"/>
                      </a:lnTo>
                      <a:lnTo>
                        <a:pt x="112" y="10"/>
                      </a:lnTo>
                      <a:lnTo>
                        <a:pt x="112" y="12"/>
                      </a:lnTo>
                      <a:lnTo>
                        <a:pt x="114" y="12"/>
                      </a:lnTo>
                      <a:lnTo>
                        <a:pt x="115" y="16"/>
                      </a:lnTo>
                      <a:lnTo>
                        <a:pt x="116" y="17"/>
                      </a:lnTo>
                      <a:lnTo>
                        <a:pt x="118" y="18"/>
                      </a:lnTo>
                      <a:lnTo>
                        <a:pt x="118" y="20"/>
                      </a:lnTo>
                      <a:lnTo>
                        <a:pt x="120" y="20"/>
                      </a:lnTo>
                      <a:lnTo>
                        <a:pt x="120" y="22"/>
                      </a:lnTo>
                      <a:lnTo>
                        <a:pt x="120" y="25"/>
                      </a:lnTo>
                      <a:lnTo>
                        <a:pt x="119" y="26"/>
                      </a:lnTo>
                      <a:lnTo>
                        <a:pt x="116" y="26"/>
                      </a:lnTo>
                      <a:lnTo>
                        <a:pt x="116" y="25"/>
                      </a:lnTo>
                      <a:lnTo>
                        <a:pt x="115" y="25"/>
                      </a:lnTo>
                      <a:lnTo>
                        <a:pt x="114" y="24"/>
                      </a:lnTo>
                      <a:lnTo>
                        <a:pt x="112" y="24"/>
                      </a:lnTo>
                      <a:lnTo>
                        <a:pt x="112" y="24"/>
                      </a:lnTo>
                      <a:lnTo>
                        <a:pt x="111" y="22"/>
                      </a:lnTo>
                      <a:lnTo>
                        <a:pt x="109" y="22"/>
                      </a:lnTo>
                      <a:lnTo>
                        <a:pt x="106" y="22"/>
                      </a:lnTo>
                      <a:lnTo>
                        <a:pt x="106" y="21"/>
                      </a:lnTo>
                      <a:lnTo>
                        <a:pt x="105" y="18"/>
                      </a:lnTo>
                      <a:lnTo>
                        <a:pt x="103" y="17"/>
                      </a:lnTo>
                      <a:lnTo>
                        <a:pt x="103" y="13"/>
                      </a:lnTo>
                      <a:lnTo>
                        <a:pt x="103" y="13"/>
                      </a:lnTo>
                      <a:lnTo>
                        <a:pt x="103" y="9"/>
                      </a:lnTo>
                      <a:lnTo>
                        <a:pt x="105" y="9"/>
                      </a:lnTo>
                      <a:lnTo>
                        <a:pt x="105" y="7"/>
                      </a:lnTo>
                      <a:close/>
                      <a:moveTo>
                        <a:pt x="44" y="5"/>
                      </a:moveTo>
                      <a:lnTo>
                        <a:pt x="47" y="7"/>
                      </a:lnTo>
                      <a:lnTo>
                        <a:pt x="48" y="7"/>
                      </a:lnTo>
                      <a:lnTo>
                        <a:pt x="48" y="7"/>
                      </a:lnTo>
                      <a:lnTo>
                        <a:pt x="50" y="16"/>
                      </a:lnTo>
                      <a:lnTo>
                        <a:pt x="48" y="16"/>
                      </a:lnTo>
                      <a:lnTo>
                        <a:pt x="48" y="20"/>
                      </a:lnTo>
                      <a:lnTo>
                        <a:pt x="48" y="20"/>
                      </a:lnTo>
                      <a:lnTo>
                        <a:pt x="50" y="22"/>
                      </a:lnTo>
                      <a:lnTo>
                        <a:pt x="52" y="24"/>
                      </a:lnTo>
                      <a:lnTo>
                        <a:pt x="54" y="25"/>
                      </a:lnTo>
                      <a:lnTo>
                        <a:pt x="54" y="25"/>
                      </a:lnTo>
                      <a:lnTo>
                        <a:pt x="55" y="25"/>
                      </a:lnTo>
                      <a:lnTo>
                        <a:pt x="56" y="26"/>
                      </a:lnTo>
                      <a:lnTo>
                        <a:pt x="59" y="27"/>
                      </a:lnTo>
                      <a:lnTo>
                        <a:pt x="59" y="27"/>
                      </a:lnTo>
                      <a:lnTo>
                        <a:pt x="60" y="29"/>
                      </a:lnTo>
                      <a:lnTo>
                        <a:pt x="61" y="29"/>
                      </a:lnTo>
                      <a:lnTo>
                        <a:pt x="63" y="27"/>
                      </a:lnTo>
                      <a:lnTo>
                        <a:pt x="63" y="27"/>
                      </a:lnTo>
                      <a:lnTo>
                        <a:pt x="63" y="25"/>
                      </a:lnTo>
                      <a:lnTo>
                        <a:pt x="63" y="25"/>
                      </a:lnTo>
                      <a:lnTo>
                        <a:pt x="63" y="22"/>
                      </a:lnTo>
                      <a:lnTo>
                        <a:pt x="63" y="22"/>
                      </a:lnTo>
                      <a:lnTo>
                        <a:pt x="63" y="21"/>
                      </a:lnTo>
                      <a:lnTo>
                        <a:pt x="61" y="21"/>
                      </a:lnTo>
                      <a:lnTo>
                        <a:pt x="63" y="17"/>
                      </a:lnTo>
                      <a:lnTo>
                        <a:pt x="63" y="17"/>
                      </a:lnTo>
                      <a:lnTo>
                        <a:pt x="64" y="14"/>
                      </a:lnTo>
                      <a:lnTo>
                        <a:pt x="63" y="13"/>
                      </a:lnTo>
                      <a:lnTo>
                        <a:pt x="63" y="12"/>
                      </a:lnTo>
                      <a:lnTo>
                        <a:pt x="64" y="12"/>
                      </a:lnTo>
                      <a:lnTo>
                        <a:pt x="67" y="12"/>
                      </a:lnTo>
                      <a:lnTo>
                        <a:pt x="69" y="13"/>
                      </a:lnTo>
                      <a:lnTo>
                        <a:pt x="71" y="14"/>
                      </a:lnTo>
                      <a:lnTo>
                        <a:pt x="73" y="16"/>
                      </a:lnTo>
                      <a:lnTo>
                        <a:pt x="75" y="17"/>
                      </a:lnTo>
                      <a:lnTo>
                        <a:pt x="76" y="18"/>
                      </a:lnTo>
                      <a:lnTo>
                        <a:pt x="76" y="21"/>
                      </a:lnTo>
                      <a:lnTo>
                        <a:pt x="81" y="22"/>
                      </a:lnTo>
                      <a:lnTo>
                        <a:pt x="81" y="18"/>
                      </a:lnTo>
                      <a:lnTo>
                        <a:pt x="82" y="18"/>
                      </a:lnTo>
                      <a:lnTo>
                        <a:pt x="84" y="17"/>
                      </a:lnTo>
                      <a:lnTo>
                        <a:pt x="85" y="16"/>
                      </a:lnTo>
                      <a:lnTo>
                        <a:pt x="85" y="13"/>
                      </a:lnTo>
                      <a:lnTo>
                        <a:pt x="88" y="13"/>
                      </a:lnTo>
                      <a:lnTo>
                        <a:pt x="89" y="13"/>
                      </a:lnTo>
                      <a:lnTo>
                        <a:pt x="89" y="14"/>
                      </a:lnTo>
                      <a:lnTo>
                        <a:pt x="90" y="16"/>
                      </a:lnTo>
                      <a:lnTo>
                        <a:pt x="93" y="14"/>
                      </a:lnTo>
                      <a:lnTo>
                        <a:pt x="93" y="16"/>
                      </a:lnTo>
                      <a:lnTo>
                        <a:pt x="94" y="16"/>
                      </a:lnTo>
                      <a:lnTo>
                        <a:pt x="94" y="17"/>
                      </a:lnTo>
                      <a:lnTo>
                        <a:pt x="95" y="18"/>
                      </a:lnTo>
                      <a:lnTo>
                        <a:pt x="95" y="20"/>
                      </a:lnTo>
                      <a:lnTo>
                        <a:pt x="97" y="21"/>
                      </a:lnTo>
                      <a:lnTo>
                        <a:pt x="97" y="22"/>
                      </a:lnTo>
                      <a:lnTo>
                        <a:pt x="98" y="22"/>
                      </a:lnTo>
                      <a:lnTo>
                        <a:pt x="98" y="22"/>
                      </a:lnTo>
                      <a:lnTo>
                        <a:pt x="98" y="22"/>
                      </a:lnTo>
                      <a:lnTo>
                        <a:pt x="99" y="22"/>
                      </a:lnTo>
                      <a:lnTo>
                        <a:pt x="99" y="24"/>
                      </a:lnTo>
                      <a:lnTo>
                        <a:pt x="99" y="24"/>
                      </a:lnTo>
                      <a:lnTo>
                        <a:pt x="98" y="25"/>
                      </a:lnTo>
                      <a:lnTo>
                        <a:pt x="98" y="26"/>
                      </a:lnTo>
                      <a:lnTo>
                        <a:pt x="98" y="27"/>
                      </a:lnTo>
                      <a:lnTo>
                        <a:pt x="98" y="29"/>
                      </a:lnTo>
                      <a:lnTo>
                        <a:pt x="97" y="30"/>
                      </a:lnTo>
                      <a:lnTo>
                        <a:pt x="95" y="31"/>
                      </a:lnTo>
                      <a:lnTo>
                        <a:pt x="95" y="34"/>
                      </a:lnTo>
                      <a:lnTo>
                        <a:pt x="95" y="34"/>
                      </a:lnTo>
                      <a:lnTo>
                        <a:pt x="97" y="37"/>
                      </a:lnTo>
                      <a:lnTo>
                        <a:pt x="102" y="34"/>
                      </a:lnTo>
                      <a:lnTo>
                        <a:pt x="102" y="31"/>
                      </a:lnTo>
                      <a:lnTo>
                        <a:pt x="103" y="30"/>
                      </a:lnTo>
                      <a:lnTo>
                        <a:pt x="105" y="27"/>
                      </a:lnTo>
                      <a:lnTo>
                        <a:pt x="105" y="26"/>
                      </a:lnTo>
                      <a:lnTo>
                        <a:pt x="107" y="26"/>
                      </a:lnTo>
                      <a:lnTo>
                        <a:pt x="107" y="26"/>
                      </a:lnTo>
                      <a:lnTo>
                        <a:pt x="107" y="27"/>
                      </a:lnTo>
                      <a:lnTo>
                        <a:pt x="109" y="29"/>
                      </a:lnTo>
                      <a:lnTo>
                        <a:pt x="111" y="27"/>
                      </a:lnTo>
                      <a:lnTo>
                        <a:pt x="112" y="26"/>
                      </a:lnTo>
                      <a:lnTo>
                        <a:pt x="112" y="26"/>
                      </a:lnTo>
                      <a:lnTo>
                        <a:pt x="114" y="26"/>
                      </a:lnTo>
                      <a:lnTo>
                        <a:pt x="115" y="27"/>
                      </a:lnTo>
                      <a:lnTo>
                        <a:pt x="118" y="27"/>
                      </a:lnTo>
                      <a:lnTo>
                        <a:pt x="118" y="27"/>
                      </a:lnTo>
                      <a:lnTo>
                        <a:pt x="123" y="27"/>
                      </a:lnTo>
                      <a:lnTo>
                        <a:pt x="123" y="29"/>
                      </a:lnTo>
                      <a:lnTo>
                        <a:pt x="124" y="30"/>
                      </a:lnTo>
                      <a:lnTo>
                        <a:pt x="126" y="33"/>
                      </a:lnTo>
                      <a:lnTo>
                        <a:pt x="127" y="33"/>
                      </a:lnTo>
                      <a:lnTo>
                        <a:pt x="126" y="34"/>
                      </a:lnTo>
                      <a:lnTo>
                        <a:pt x="126" y="35"/>
                      </a:lnTo>
                      <a:lnTo>
                        <a:pt x="127" y="38"/>
                      </a:lnTo>
                      <a:lnTo>
                        <a:pt x="127" y="39"/>
                      </a:lnTo>
                      <a:lnTo>
                        <a:pt x="130" y="39"/>
                      </a:lnTo>
                      <a:lnTo>
                        <a:pt x="131" y="41"/>
                      </a:lnTo>
                      <a:lnTo>
                        <a:pt x="131" y="44"/>
                      </a:lnTo>
                      <a:lnTo>
                        <a:pt x="132" y="47"/>
                      </a:lnTo>
                      <a:lnTo>
                        <a:pt x="135" y="50"/>
                      </a:lnTo>
                      <a:lnTo>
                        <a:pt x="136" y="52"/>
                      </a:lnTo>
                      <a:lnTo>
                        <a:pt x="139" y="55"/>
                      </a:lnTo>
                      <a:lnTo>
                        <a:pt x="139" y="55"/>
                      </a:lnTo>
                      <a:lnTo>
                        <a:pt x="141" y="55"/>
                      </a:lnTo>
                      <a:lnTo>
                        <a:pt x="143" y="55"/>
                      </a:lnTo>
                      <a:lnTo>
                        <a:pt x="144" y="56"/>
                      </a:lnTo>
                      <a:lnTo>
                        <a:pt x="144" y="51"/>
                      </a:lnTo>
                      <a:lnTo>
                        <a:pt x="147" y="51"/>
                      </a:lnTo>
                      <a:lnTo>
                        <a:pt x="147" y="52"/>
                      </a:lnTo>
                      <a:lnTo>
                        <a:pt x="147" y="52"/>
                      </a:lnTo>
                      <a:lnTo>
                        <a:pt x="147" y="54"/>
                      </a:lnTo>
                      <a:lnTo>
                        <a:pt x="147" y="55"/>
                      </a:lnTo>
                      <a:lnTo>
                        <a:pt x="149" y="56"/>
                      </a:lnTo>
                      <a:lnTo>
                        <a:pt x="149" y="58"/>
                      </a:lnTo>
                      <a:lnTo>
                        <a:pt x="150" y="59"/>
                      </a:lnTo>
                      <a:lnTo>
                        <a:pt x="152" y="59"/>
                      </a:lnTo>
                      <a:lnTo>
                        <a:pt x="153" y="59"/>
                      </a:lnTo>
                      <a:lnTo>
                        <a:pt x="153" y="60"/>
                      </a:lnTo>
                      <a:lnTo>
                        <a:pt x="161" y="61"/>
                      </a:lnTo>
                      <a:lnTo>
                        <a:pt x="161" y="60"/>
                      </a:lnTo>
                      <a:lnTo>
                        <a:pt x="162" y="60"/>
                      </a:lnTo>
                      <a:lnTo>
                        <a:pt x="162" y="60"/>
                      </a:lnTo>
                      <a:lnTo>
                        <a:pt x="164" y="60"/>
                      </a:lnTo>
                      <a:lnTo>
                        <a:pt x="166" y="60"/>
                      </a:lnTo>
                      <a:lnTo>
                        <a:pt x="166" y="60"/>
                      </a:lnTo>
                      <a:lnTo>
                        <a:pt x="166" y="60"/>
                      </a:lnTo>
                      <a:lnTo>
                        <a:pt x="166" y="60"/>
                      </a:lnTo>
                      <a:lnTo>
                        <a:pt x="166" y="61"/>
                      </a:lnTo>
                      <a:lnTo>
                        <a:pt x="167" y="65"/>
                      </a:lnTo>
                      <a:lnTo>
                        <a:pt x="166" y="65"/>
                      </a:lnTo>
                      <a:lnTo>
                        <a:pt x="166" y="65"/>
                      </a:lnTo>
                      <a:lnTo>
                        <a:pt x="166" y="67"/>
                      </a:lnTo>
                      <a:lnTo>
                        <a:pt x="166" y="67"/>
                      </a:lnTo>
                      <a:lnTo>
                        <a:pt x="166" y="67"/>
                      </a:lnTo>
                      <a:lnTo>
                        <a:pt x="167" y="68"/>
                      </a:lnTo>
                      <a:lnTo>
                        <a:pt x="167" y="69"/>
                      </a:lnTo>
                      <a:lnTo>
                        <a:pt x="167" y="71"/>
                      </a:lnTo>
                      <a:lnTo>
                        <a:pt x="167" y="71"/>
                      </a:lnTo>
                      <a:lnTo>
                        <a:pt x="166" y="72"/>
                      </a:lnTo>
                      <a:lnTo>
                        <a:pt x="164" y="71"/>
                      </a:lnTo>
                      <a:lnTo>
                        <a:pt x="164" y="68"/>
                      </a:lnTo>
                      <a:lnTo>
                        <a:pt x="161" y="68"/>
                      </a:lnTo>
                      <a:lnTo>
                        <a:pt x="160" y="67"/>
                      </a:lnTo>
                      <a:lnTo>
                        <a:pt x="157" y="65"/>
                      </a:lnTo>
                      <a:lnTo>
                        <a:pt x="156" y="67"/>
                      </a:lnTo>
                      <a:lnTo>
                        <a:pt x="156" y="67"/>
                      </a:lnTo>
                      <a:lnTo>
                        <a:pt x="153" y="67"/>
                      </a:lnTo>
                      <a:lnTo>
                        <a:pt x="153" y="68"/>
                      </a:lnTo>
                      <a:lnTo>
                        <a:pt x="154" y="68"/>
                      </a:lnTo>
                      <a:lnTo>
                        <a:pt x="154" y="69"/>
                      </a:lnTo>
                      <a:lnTo>
                        <a:pt x="157" y="69"/>
                      </a:lnTo>
                      <a:lnTo>
                        <a:pt x="157" y="71"/>
                      </a:lnTo>
                      <a:lnTo>
                        <a:pt x="149" y="71"/>
                      </a:lnTo>
                      <a:lnTo>
                        <a:pt x="148" y="69"/>
                      </a:lnTo>
                      <a:lnTo>
                        <a:pt x="147" y="68"/>
                      </a:lnTo>
                      <a:lnTo>
                        <a:pt x="145" y="68"/>
                      </a:lnTo>
                      <a:lnTo>
                        <a:pt x="143" y="67"/>
                      </a:lnTo>
                      <a:lnTo>
                        <a:pt x="143" y="68"/>
                      </a:lnTo>
                      <a:lnTo>
                        <a:pt x="141" y="69"/>
                      </a:lnTo>
                      <a:lnTo>
                        <a:pt x="143" y="71"/>
                      </a:lnTo>
                      <a:lnTo>
                        <a:pt x="144" y="71"/>
                      </a:lnTo>
                      <a:lnTo>
                        <a:pt x="144" y="71"/>
                      </a:lnTo>
                      <a:lnTo>
                        <a:pt x="145" y="73"/>
                      </a:lnTo>
                      <a:lnTo>
                        <a:pt x="148" y="73"/>
                      </a:lnTo>
                      <a:lnTo>
                        <a:pt x="148" y="75"/>
                      </a:lnTo>
                      <a:lnTo>
                        <a:pt x="150" y="75"/>
                      </a:lnTo>
                      <a:lnTo>
                        <a:pt x="152" y="72"/>
                      </a:lnTo>
                      <a:lnTo>
                        <a:pt x="156" y="72"/>
                      </a:lnTo>
                      <a:lnTo>
                        <a:pt x="156" y="75"/>
                      </a:lnTo>
                      <a:lnTo>
                        <a:pt x="158" y="75"/>
                      </a:lnTo>
                      <a:lnTo>
                        <a:pt x="158" y="77"/>
                      </a:lnTo>
                      <a:lnTo>
                        <a:pt x="157" y="79"/>
                      </a:lnTo>
                      <a:lnTo>
                        <a:pt x="156" y="79"/>
                      </a:lnTo>
                      <a:lnTo>
                        <a:pt x="154" y="79"/>
                      </a:lnTo>
                      <a:lnTo>
                        <a:pt x="153" y="79"/>
                      </a:lnTo>
                      <a:lnTo>
                        <a:pt x="152" y="80"/>
                      </a:lnTo>
                      <a:lnTo>
                        <a:pt x="152" y="81"/>
                      </a:lnTo>
                      <a:lnTo>
                        <a:pt x="150" y="81"/>
                      </a:lnTo>
                      <a:lnTo>
                        <a:pt x="150" y="80"/>
                      </a:lnTo>
                      <a:lnTo>
                        <a:pt x="145" y="80"/>
                      </a:lnTo>
                      <a:lnTo>
                        <a:pt x="145" y="82"/>
                      </a:lnTo>
                      <a:lnTo>
                        <a:pt x="145" y="82"/>
                      </a:lnTo>
                      <a:lnTo>
                        <a:pt x="145" y="82"/>
                      </a:lnTo>
                      <a:lnTo>
                        <a:pt x="143" y="82"/>
                      </a:lnTo>
                      <a:lnTo>
                        <a:pt x="141" y="81"/>
                      </a:lnTo>
                      <a:lnTo>
                        <a:pt x="140" y="81"/>
                      </a:lnTo>
                      <a:lnTo>
                        <a:pt x="139" y="81"/>
                      </a:lnTo>
                      <a:lnTo>
                        <a:pt x="137" y="81"/>
                      </a:lnTo>
                      <a:lnTo>
                        <a:pt x="136" y="81"/>
                      </a:lnTo>
                      <a:lnTo>
                        <a:pt x="135" y="80"/>
                      </a:lnTo>
                      <a:lnTo>
                        <a:pt x="132" y="79"/>
                      </a:lnTo>
                      <a:lnTo>
                        <a:pt x="132" y="79"/>
                      </a:lnTo>
                      <a:lnTo>
                        <a:pt x="132" y="79"/>
                      </a:lnTo>
                      <a:lnTo>
                        <a:pt x="132" y="79"/>
                      </a:lnTo>
                      <a:lnTo>
                        <a:pt x="131" y="80"/>
                      </a:lnTo>
                      <a:lnTo>
                        <a:pt x="130" y="80"/>
                      </a:lnTo>
                      <a:lnTo>
                        <a:pt x="128" y="80"/>
                      </a:lnTo>
                      <a:lnTo>
                        <a:pt x="128" y="77"/>
                      </a:lnTo>
                      <a:lnTo>
                        <a:pt x="126" y="77"/>
                      </a:lnTo>
                      <a:lnTo>
                        <a:pt x="123" y="76"/>
                      </a:lnTo>
                      <a:lnTo>
                        <a:pt x="120" y="76"/>
                      </a:lnTo>
                      <a:lnTo>
                        <a:pt x="119" y="73"/>
                      </a:lnTo>
                      <a:lnTo>
                        <a:pt x="120" y="72"/>
                      </a:lnTo>
                      <a:lnTo>
                        <a:pt x="122" y="71"/>
                      </a:lnTo>
                      <a:lnTo>
                        <a:pt x="123" y="68"/>
                      </a:lnTo>
                      <a:lnTo>
                        <a:pt x="122" y="68"/>
                      </a:lnTo>
                      <a:lnTo>
                        <a:pt x="122" y="68"/>
                      </a:lnTo>
                      <a:lnTo>
                        <a:pt x="118" y="68"/>
                      </a:lnTo>
                      <a:lnTo>
                        <a:pt x="116" y="69"/>
                      </a:lnTo>
                      <a:lnTo>
                        <a:pt x="114" y="72"/>
                      </a:lnTo>
                      <a:lnTo>
                        <a:pt x="110" y="72"/>
                      </a:lnTo>
                      <a:lnTo>
                        <a:pt x="109" y="75"/>
                      </a:lnTo>
                      <a:lnTo>
                        <a:pt x="107" y="76"/>
                      </a:lnTo>
                      <a:lnTo>
                        <a:pt x="106" y="77"/>
                      </a:lnTo>
                      <a:lnTo>
                        <a:pt x="103" y="77"/>
                      </a:lnTo>
                      <a:lnTo>
                        <a:pt x="101" y="79"/>
                      </a:lnTo>
                      <a:lnTo>
                        <a:pt x="98" y="79"/>
                      </a:lnTo>
                      <a:lnTo>
                        <a:pt x="98" y="80"/>
                      </a:lnTo>
                      <a:lnTo>
                        <a:pt x="94" y="80"/>
                      </a:lnTo>
                      <a:lnTo>
                        <a:pt x="94" y="81"/>
                      </a:lnTo>
                      <a:lnTo>
                        <a:pt x="93" y="81"/>
                      </a:lnTo>
                      <a:lnTo>
                        <a:pt x="93" y="81"/>
                      </a:lnTo>
                      <a:lnTo>
                        <a:pt x="92" y="82"/>
                      </a:lnTo>
                      <a:lnTo>
                        <a:pt x="90" y="81"/>
                      </a:lnTo>
                      <a:lnTo>
                        <a:pt x="89" y="81"/>
                      </a:lnTo>
                      <a:lnTo>
                        <a:pt x="89" y="81"/>
                      </a:lnTo>
                      <a:lnTo>
                        <a:pt x="89" y="81"/>
                      </a:lnTo>
                      <a:lnTo>
                        <a:pt x="89" y="84"/>
                      </a:lnTo>
                      <a:lnTo>
                        <a:pt x="80" y="85"/>
                      </a:lnTo>
                      <a:lnTo>
                        <a:pt x="80" y="86"/>
                      </a:lnTo>
                      <a:lnTo>
                        <a:pt x="73" y="85"/>
                      </a:lnTo>
                      <a:lnTo>
                        <a:pt x="71" y="85"/>
                      </a:lnTo>
                      <a:lnTo>
                        <a:pt x="71" y="86"/>
                      </a:lnTo>
                      <a:lnTo>
                        <a:pt x="69" y="86"/>
                      </a:lnTo>
                      <a:lnTo>
                        <a:pt x="69" y="86"/>
                      </a:lnTo>
                      <a:lnTo>
                        <a:pt x="69" y="85"/>
                      </a:lnTo>
                      <a:lnTo>
                        <a:pt x="64" y="86"/>
                      </a:lnTo>
                      <a:lnTo>
                        <a:pt x="64" y="88"/>
                      </a:lnTo>
                      <a:lnTo>
                        <a:pt x="60" y="89"/>
                      </a:lnTo>
                      <a:lnTo>
                        <a:pt x="58" y="89"/>
                      </a:lnTo>
                      <a:lnTo>
                        <a:pt x="55" y="89"/>
                      </a:lnTo>
                      <a:lnTo>
                        <a:pt x="54" y="88"/>
                      </a:lnTo>
                      <a:lnTo>
                        <a:pt x="54" y="88"/>
                      </a:lnTo>
                      <a:lnTo>
                        <a:pt x="54" y="86"/>
                      </a:lnTo>
                      <a:lnTo>
                        <a:pt x="54" y="86"/>
                      </a:lnTo>
                      <a:lnTo>
                        <a:pt x="52" y="86"/>
                      </a:lnTo>
                      <a:lnTo>
                        <a:pt x="50" y="86"/>
                      </a:lnTo>
                      <a:lnTo>
                        <a:pt x="48" y="86"/>
                      </a:lnTo>
                      <a:lnTo>
                        <a:pt x="48" y="86"/>
                      </a:lnTo>
                      <a:lnTo>
                        <a:pt x="48" y="86"/>
                      </a:lnTo>
                      <a:lnTo>
                        <a:pt x="47" y="86"/>
                      </a:lnTo>
                      <a:lnTo>
                        <a:pt x="47" y="85"/>
                      </a:lnTo>
                      <a:lnTo>
                        <a:pt x="47" y="82"/>
                      </a:lnTo>
                      <a:lnTo>
                        <a:pt x="47" y="81"/>
                      </a:lnTo>
                      <a:lnTo>
                        <a:pt x="46" y="80"/>
                      </a:lnTo>
                      <a:lnTo>
                        <a:pt x="46" y="79"/>
                      </a:lnTo>
                      <a:lnTo>
                        <a:pt x="42" y="79"/>
                      </a:lnTo>
                      <a:lnTo>
                        <a:pt x="42" y="77"/>
                      </a:lnTo>
                      <a:lnTo>
                        <a:pt x="40" y="77"/>
                      </a:lnTo>
                      <a:lnTo>
                        <a:pt x="39" y="77"/>
                      </a:lnTo>
                      <a:lnTo>
                        <a:pt x="39" y="77"/>
                      </a:lnTo>
                      <a:lnTo>
                        <a:pt x="39" y="77"/>
                      </a:lnTo>
                      <a:lnTo>
                        <a:pt x="35" y="77"/>
                      </a:lnTo>
                      <a:lnTo>
                        <a:pt x="27" y="75"/>
                      </a:lnTo>
                      <a:lnTo>
                        <a:pt x="26" y="75"/>
                      </a:lnTo>
                      <a:lnTo>
                        <a:pt x="26" y="72"/>
                      </a:lnTo>
                      <a:lnTo>
                        <a:pt x="23" y="72"/>
                      </a:lnTo>
                      <a:lnTo>
                        <a:pt x="21" y="71"/>
                      </a:lnTo>
                      <a:lnTo>
                        <a:pt x="21" y="68"/>
                      </a:lnTo>
                      <a:lnTo>
                        <a:pt x="20" y="68"/>
                      </a:lnTo>
                      <a:lnTo>
                        <a:pt x="21" y="65"/>
                      </a:lnTo>
                      <a:lnTo>
                        <a:pt x="21" y="65"/>
                      </a:lnTo>
                      <a:lnTo>
                        <a:pt x="21" y="61"/>
                      </a:lnTo>
                      <a:lnTo>
                        <a:pt x="23" y="61"/>
                      </a:lnTo>
                      <a:lnTo>
                        <a:pt x="23" y="63"/>
                      </a:lnTo>
                      <a:lnTo>
                        <a:pt x="26" y="61"/>
                      </a:lnTo>
                      <a:lnTo>
                        <a:pt x="30" y="61"/>
                      </a:lnTo>
                      <a:lnTo>
                        <a:pt x="30" y="63"/>
                      </a:lnTo>
                      <a:lnTo>
                        <a:pt x="37" y="61"/>
                      </a:lnTo>
                      <a:lnTo>
                        <a:pt x="38" y="60"/>
                      </a:lnTo>
                      <a:lnTo>
                        <a:pt x="43" y="59"/>
                      </a:lnTo>
                      <a:lnTo>
                        <a:pt x="43" y="59"/>
                      </a:lnTo>
                      <a:lnTo>
                        <a:pt x="48" y="59"/>
                      </a:lnTo>
                      <a:lnTo>
                        <a:pt x="48" y="58"/>
                      </a:lnTo>
                      <a:lnTo>
                        <a:pt x="48" y="58"/>
                      </a:lnTo>
                      <a:lnTo>
                        <a:pt x="48" y="58"/>
                      </a:lnTo>
                      <a:lnTo>
                        <a:pt x="48" y="58"/>
                      </a:lnTo>
                      <a:lnTo>
                        <a:pt x="48" y="59"/>
                      </a:lnTo>
                      <a:lnTo>
                        <a:pt x="52" y="59"/>
                      </a:lnTo>
                      <a:lnTo>
                        <a:pt x="52" y="60"/>
                      </a:lnTo>
                      <a:lnTo>
                        <a:pt x="63" y="60"/>
                      </a:lnTo>
                      <a:lnTo>
                        <a:pt x="64" y="58"/>
                      </a:lnTo>
                      <a:lnTo>
                        <a:pt x="65" y="58"/>
                      </a:lnTo>
                      <a:lnTo>
                        <a:pt x="68" y="58"/>
                      </a:lnTo>
                      <a:lnTo>
                        <a:pt x="67" y="55"/>
                      </a:lnTo>
                      <a:lnTo>
                        <a:pt x="68" y="55"/>
                      </a:lnTo>
                      <a:lnTo>
                        <a:pt x="68" y="54"/>
                      </a:lnTo>
                      <a:lnTo>
                        <a:pt x="71" y="54"/>
                      </a:lnTo>
                      <a:lnTo>
                        <a:pt x="71" y="52"/>
                      </a:lnTo>
                      <a:lnTo>
                        <a:pt x="69" y="51"/>
                      </a:lnTo>
                      <a:lnTo>
                        <a:pt x="67" y="52"/>
                      </a:lnTo>
                      <a:lnTo>
                        <a:pt x="64" y="54"/>
                      </a:lnTo>
                      <a:lnTo>
                        <a:pt x="61" y="54"/>
                      </a:lnTo>
                      <a:lnTo>
                        <a:pt x="61" y="52"/>
                      </a:lnTo>
                      <a:lnTo>
                        <a:pt x="59" y="51"/>
                      </a:lnTo>
                      <a:lnTo>
                        <a:pt x="59" y="50"/>
                      </a:lnTo>
                      <a:lnTo>
                        <a:pt x="56" y="50"/>
                      </a:lnTo>
                      <a:lnTo>
                        <a:pt x="56" y="51"/>
                      </a:lnTo>
                      <a:lnTo>
                        <a:pt x="56" y="51"/>
                      </a:lnTo>
                      <a:lnTo>
                        <a:pt x="55" y="52"/>
                      </a:lnTo>
                      <a:lnTo>
                        <a:pt x="55" y="52"/>
                      </a:lnTo>
                      <a:lnTo>
                        <a:pt x="52" y="52"/>
                      </a:lnTo>
                      <a:lnTo>
                        <a:pt x="51" y="52"/>
                      </a:lnTo>
                      <a:lnTo>
                        <a:pt x="50" y="52"/>
                      </a:lnTo>
                      <a:lnTo>
                        <a:pt x="50" y="52"/>
                      </a:lnTo>
                      <a:lnTo>
                        <a:pt x="48" y="52"/>
                      </a:lnTo>
                      <a:lnTo>
                        <a:pt x="47" y="51"/>
                      </a:lnTo>
                      <a:lnTo>
                        <a:pt x="46" y="51"/>
                      </a:lnTo>
                      <a:lnTo>
                        <a:pt x="44" y="52"/>
                      </a:lnTo>
                      <a:lnTo>
                        <a:pt x="42" y="52"/>
                      </a:lnTo>
                      <a:lnTo>
                        <a:pt x="39" y="54"/>
                      </a:lnTo>
                      <a:lnTo>
                        <a:pt x="39" y="54"/>
                      </a:lnTo>
                      <a:lnTo>
                        <a:pt x="38" y="52"/>
                      </a:lnTo>
                      <a:lnTo>
                        <a:pt x="37" y="51"/>
                      </a:lnTo>
                      <a:lnTo>
                        <a:pt x="35" y="52"/>
                      </a:lnTo>
                      <a:lnTo>
                        <a:pt x="34" y="52"/>
                      </a:lnTo>
                      <a:lnTo>
                        <a:pt x="34" y="52"/>
                      </a:lnTo>
                      <a:lnTo>
                        <a:pt x="33" y="52"/>
                      </a:lnTo>
                      <a:lnTo>
                        <a:pt x="33" y="52"/>
                      </a:lnTo>
                      <a:lnTo>
                        <a:pt x="33" y="52"/>
                      </a:lnTo>
                      <a:lnTo>
                        <a:pt x="26" y="52"/>
                      </a:lnTo>
                      <a:lnTo>
                        <a:pt x="26" y="54"/>
                      </a:lnTo>
                      <a:lnTo>
                        <a:pt x="23" y="54"/>
                      </a:lnTo>
                      <a:lnTo>
                        <a:pt x="22" y="52"/>
                      </a:lnTo>
                      <a:lnTo>
                        <a:pt x="20" y="51"/>
                      </a:lnTo>
                      <a:lnTo>
                        <a:pt x="20" y="52"/>
                      </a:lnTo>
                      <a:lnTo>
                        <a:pt x="18" y="52"/>
                      </a:lnTo>
                      <a:lnTo>
                        <a:pt x="17" y="54"/>
                      </a:lnTo>
                      <a:lnTo>
                        <a:pt x="17" y="52"/>
                      </a:lnTo>
                      <a:lnTo>
                        <a:pt x="14" y="52"/>
                      </a:lnTo>
                      <a:lnTo>
                        <a:pt x="14" y="52"/>
                      </a:lnTo>
                      <a:lnTo>
                        <a:pt x="13" y="51"/>
                      </a:lnTo>
                      <a:lnTo>
                        <a:pt x="12" y="50"/>
                      </a:lnTo>
                      <a:lnTo>
                        <a:pt x="12" y="48"/>
                      </a:lnTo>
                      <a:lnTo>
                        <a:pt x="21" y="46"/>
                      </a:lnTo>
                      <a:lnTo>
                        <a:pt x="21" y="44"/>
                      </a:lnTo>
                      <a:lnTo>
                        <a:pt x="23" y="44"/>
                      </a:lnTo>
                      <a:lnTo>
                        <a:pt x="23" y="44"/>
                      </a:lnTo>
                      <a:lnTo>
                        <a:pt x="23" y="44"/>
                      </a:lnTo>
                      <a:lnTo>
                        <a:pt x="23" y="44"/>
                      </a:lnTo>
                      <a:lnTo>
                        <a:pt x="25" y="44"/>
                      </a:lnTo>
                      <a:lnTo>
                        <a:pt x="25" y="44"/>
                      </a:lnTo>
                      <a:lnTo>
                        <a:pt x="25" y="44"/>
                      </a:lnTo>
                      <a:lnTo>
                        <a:pt x="29" y="44"/>
                      </a:lnTo>
                      <a:lnTo>
                        <a:pt x="29" y="43"/>
                      </a:lnTo>
                      <a:lnTo>
                        <a:pt x="31" y="42"/>
                      </a:lnTo>
                      <a:lnTo>
                        <a:pt x="31" y="42"/>
                      </a:lnTo>
                      <a:lnTo>
                        <a:pt x="33" y="42"/>
                      </a:lnTo>
                      <a:lnTo>
                        <a:pt x="33" y="41"/>
                      </a:lnTo>
                      <a:lnTo>
                        <a:pt x="33" y="41"/>
                      </a:lnTo>
                      <a:lnTo>
                        <a:pt x="34" y="41"/>
                      </a:lnTo>
                      <a:lnTo>
                        <a:pt x="34" y="42"/>
                      </a:lnTo>
                      <a:lnTo>
                        <a:pt x="34" y="42"/>
                      </a:lnTo>
                      <a:lnTo>
                        <a:pt x="35" y="42"/>
                      </a:lnTo>
                      <a:lnTo>
                        <a:pt x="35" y="41"/>
                      </a:lnTo>
                      <a:lnTo>
                        <a:pt x="35" y="41"/>
                      </a:lnTo>
                      <a:lnTo>
                        <a:pt x="37" y="41"/>
                      </a:lnTo>
                      <a:lnTo>
                        <a:pt x="37" y="42"/>
                      </a:lnTo>
                      <a:lnTo>
                        <a:pt x="40" y="42"/>
                      </a:lnTo>
                      <a:lnTo>
                        <a:pt x="40" y="39"/>
                      </a:lnTo>
                      <a:lnTo>
                        <a:pt x="39" y="39"/>
                      </a:lnTo>
                      <a:lnTo>
                        <a:pt x="38" y="39"/>
                      </a:lnTo>
                      <a:lnTo>
                        <a:pt x="35" y="39"/>
                      </a:lnTo>
                      <a:lnTo>
                        <a:pt x="33" y="39"/>
                      </a:lnTo>
                      <a:lnTo>
                        <a:pt x="33" y="39"/>
                      </a:lnTo>
                      <a:lnTo>
                        <a:pt x="29" y="39"/>
                      </a:lnTo>
                      <a:lnTo>
                        <a:pt x="29" y="41"/>
                      </a:lnTo>
                      <a:lnTo>
                        <a:pt x="27" y="41"/>
                      </a:lnTo>
                      <a:lnTo>
                        <a:pt x="26" y="42"/>
                      </a:lnTo>
                      <a:lnTo>
                        <a:pt x="18" y="41"/>
                      </a:lnTo>
                      <a:lnTo>
                        <a:pt x="18" y="41"/>
                      </a:lnTo>
                      <a:lnTo>
                        <a:pt x="18" y="41"/>
                      </a:lnTo>
                      <a:lnTo>
                        <a:pt x="18" y="41"/>
                      </a:lnTo>
                      <a:lnTo>
                        <a:pt x="17" y="41"/>
                      </a:lnTo>
                      <a:lnTo>
                        <a:pt x="17" y="42"/>
                      </a:lnTo>
                      <a:lnTo>
                        <a:pt x="17" y="43"/>
                      </a:lnTo>
                      <a:lnTo>
                        <a:pt x="17" y="44"/>
                      </a:lnTo>
                      <a:lnTo>
                        <a:pt x="9" y="44"/>
                      </a:lnTo>
                      <a:lnTo>
                        <a:pt x="8" y="42"/>
                      </a:lnTo>
                      <a:lnTo>
                        <a:pt x="9" y="42"/>
                      </a:lnTo>
                      <a:lnTo>
                        <a:pt x="9" y="42"/>
                      </a:lnTo>
                      <a:lnTo>
                        <a:pt x="9" y="42"/>
                      </a:lnTo>
                      <a:lnTo>
                        <a:pt x="10" y="42"/>
                      </a:lnTo>
                      <a:lnTo>
                        <a:pt x="13" y="41"/>
                      </a:lnTo>
                      <a:lnTo>
                        <a:pt x="14" y="41"/>
                      </a:lnTo>
                      <a:lnTo>
                        <a:pt x="14" y="41"/>
                      </a:lnTo>
                      <a:lnTo>
                        <a:pt x="13" y="39"/>
                      </a:lnTo>
                      <a:lnTo>
                        <a:pt x="12" y="39"/>
                      </a:lnTo>
                      <a:lnTo>
                        <a:pt x="12" y="39"/>
                      </a:lnTo>
                      <a:lnTo>
                        <a:pt x="12" y="38"/>
                      </a:lnTo>
                      <a:lnTo>
                        <a:pt x="13" y="38"/>
                      </a:lnTo>
                      <a:lnTo>
                        <a:pt x="9" y="38"/>
                      </a:lnTo>
                      <a:lnTo>
                        <a:pt x="9" y="39"/>
                      </a:lnTo>
                      <a:lnTo>
                        <a:pt x="8" y="39"/>
                      </a:lnTo>
                      <a:lnTo>
                        <a:pt x="5" y="41"/>
                      </a:lnTo>
                      <a:lnTo>
                        <a:pt x="5" y="41"/>
                      </a:lnTo>
                      <a:lnTo>
                        <a:pt x="5" y="39"/>
                      </a:lnTo>
                      <a:lnTo>
                        <a:pt x="0" y="39"/>
                      </a:lnTo>
                      <a:lnTo>
                        <a:pt x="0" y="38"/>
                      </a:lnTo>
                      <a:lnTo>
                        <a:pt x="0" y="37"/>
                      </a:lnTo>
                      <a:lnTo>
                        <a:pt x="0" y="35"/>
                      </a:lnTo>
                      <a:lnTo>
                        <a:pt x="1" y="34"/>
                      </a:lnTo>
                      <a:lnTo>
                        <a:pt x="1" y="34"/>
                      </a:lnTo>
                      <a:lnTo>
                        <a:pt x="3" y="34"/>
                      </a:lnTo>
                      <a:lnTo>
                        <a:pt x="3" y="33"/>
                      </a:lnTo>
                      <a:lnTo>
                        <a:pt x="5" y="31"/>
                      </a:lnTo>
                      <a:lnTo>
                        <a:pt x="5" y="30"/>
                      </a:lnTo>
                      <a:lnTo>
                        <a:pt x="5" y="29"/>
                      </a:lnTo>
                      <a:lnTo>
                        <a:pt x="6" y="29"/>
                      </a:lnTo>
                      <a:lnTo>
                        <a:pt x="8" y="27"/>
                      </a:lnTo>
                      <a:lnTo>
                        <a:pt x="9" y="29"/>
                      </a:lnTo>
                      <a:lnTo>
                        <a:pt x="9" y="29"/>
                      </a:lnTo>
                      <a:lnTo>
                        <a:pt x="9" y="27"/>
                      </a:lnTo>
                      <a:lnTo>
                        <a:pt x="10" y="26"/>
                      </a:lnTo>
                      <a:lnTo>
                        <a:pt x="10" y="25"/>
                      </a:lnTo>
                      <a:lnTo>
                        <a:pt x="10" y="25"/>
                      </a:lnTo>
                      <a:lnTo>
                        <a:pt x="10" y="24"/>
                      </a:lnTo>
                      <a:lnTo>
                        <a:pt x="9" y="22"/>
                      </a:lnTo>
                      <a:lnTo>
                        <a:pt x="9" y="22"/>
                      </a:lnTo>
                      <a:lnTo>
                        <a:pt x="10" y="22"/>
                      </a:lnTo>
                      <a:lnTo>
                        <a:pt x="12" y="20"/>
                      </a:lnTo>
                      <a:lnTo>
                        <a:pt x="13" y="18"/>
                      </a:lnTo>
                      <a:lnTo>
                        <a:pt x="14" y="18"/>
                      </a:lnTo>
                      <a:lnTo>
                        <a:pt x="14" y="17"/>
                      </a:lnTo>
                      <a:lnTo>
                        <a:pt x="17" y="17"/>
                      </a:lnTo>
                      <a:lnTo>
                        <a:pt x="18" y="16"/>
                      </a:lnTo>
                      <a:lnTo>
                        <a:pt x="20" y="16"/>
                      </a:lnTo>
                      <a:lnTo>
                        <a:pt x="20" y="16"/>
                      </a:lnTo>
                      <a:lnTo>
                        <a:pt x="21" y="16"/>
                      </a:lnTo>
                      <a:lnTo>
                        <a:pt x="21" y="14"/>
                      </a:lnTo>
                      <a:lnTo>
                        <a:pt x="22" y="14"/>
                      </a:lnTo>
                      <a:lnTo>
                        <a:pt x="22" y="14"/>
                      </a:lnTo>
                      <a:lnTo>
                        <a:pt x="23" y="14"/>
                      </a:lnTo>
                      <a:lnTo>
                        <a:pt x="23" y="14"/>
                      </a:lnTo>
                      <a:lnTo>
                        <a:pt x="23" y="14"/>
                      </a:lnTo>
                      <a:lnTo>
                        <a:pt x="25" y="14"/>
                      </a:lnTo>
                      <a:lnTo>
                        <a:pt x="25" y="14"/>
                      </a:lnTo>
                      <a:lnTo>
                        <a:pt x="31" y="14"/>
                      </a:lnTo>
                      <a:lnTo>
                        <a:pt x="33" y="13"/>
                      </a:lnTo>
                      <a:lnTo>
                        <a:pt x="34" y="13"/>
                      </a:lnTo>
                      <a:lnTo>
                        <a:pt x="34" y="12"/>
                      </a:lnTo>
                      <a:lnTo>
                        <a:pt x="37" y="10"/>
                      </a:lnTo>
                      <a:lnTo>
                        <a:pt x="38" y="9"/>
                      </a:lnTo>
                      <a:lnTo>
                        <a:pt x="39" y="8"/>
                      </a:lnTo>
                      <a:lnTo>
                        <a:pt x="40" y="7"/>
                      </a:lnTo>
                      <a:lnTo>
                        <a:pt x="44" y="5"/>
                      </a:lnTo>
                      <a:close/>
                      <a:moveTo>
                        <a:pt x="2173" y="5"/>
                      </a:moveTo>
                      <a:lnTo>
                        <a:pt x="2176" y="5"/>
                      </a:lnTo>
                      <a:lnTo>
                        <a:pt x="2176" y="5"/>
                      </a:lnTo>
                      <a:lnTo>
                        <a:pt x="2178" y="7"/>
                      </a:lnTo>
                      <a:lnTo>
                        <a:pt x="2178" y="8"/>
                      </a:lnTo>
                      <a:lnTo>
                        <a:pt x="2181" y="8"/>
                      </a:lnTo>
                      <a:lnTo>
                        <a:pt x="2182" y="9"/>
                      </a:lnTo>
                      <a:lnTo>
                        <a:pt x="2183" y="9"/>
                      </a:lnTo>
                      <a:lnTo>
                        <a:pt x="2185" y="10"/>
                      </a:lnTo>
                      <a:lnTo>
                        <a:pt x="2186" y="12"/>
                      </a:lnTo>
                      <a:lnTo>
                        <a:pt x="2191" y="12"/>
                      </a:lnTo>
                      <a:lnTo>
                        <a:pt x="2191" y="16"/>
                      </a:lnTo>
                      <a:lnTo>
                        <a:pt x="2187" y="17"/>
                      </a:lnTo>
                      <a:lnTo>
                        <a:pt x="2187" y="18"/>
                      </a:lnTo>
                      <a:lnTo>
                        <a:pt x="2186" y="20"/>
                      </a:lnTo>
                      <a:lnTo>
                        <a:pt x="2186" y="20"/>
                      </a:lnTo>
                      <a:lnTo>
                        <a:pt x="2182" y="21"/>
                      </a:lnTo>
                      <a:lnTo>
                        <a:pt x="2182" y="21"/>
                      </a:lnTo>
                      <a:lnTo>
                        <a:pt x="2181" y="22"/>
                      </a:lnTo>
                      <a:lnTo>
                        <a:pt x="2178" y="22"/>
                      </a:lnTo>
                      <a:lnTo>
                        <a:pt x="2176" y="22"/>
                      </a:lnTo>
                      <a:lnTo>
                        <a:pt x="2177" y="25"/>
                      </a:lnTo>
                      <a:lnTo>
                        <a:pt x="2176" y="25"/>
                      </a:lnTo>
                      <a:lnTo>
                        <a:pt x="2174" y="26"/>
                      </a:lnTo>
                      <a:lnTo>
                        <a:pt x="2172" y="26"/>
                      </a:lnTo>
                      <a:lnTo>
                        <a:pt x="2172" y="25"/>
                      </a:lnTo>
                      <a:lnTo>
                        <a:pt x="2170" y="25"/>
                      </a:lnTo>
                      <a:lnTo>
                        <a:pt x="2170" y="24"/>
                      </a:lnTo>
                      <a:lnTo>
                        <a:pt x="2172" y="24"/>
                      </a:lnTo>
                      <a:lnTo>
                        <a:pt x="2172" y="22"/>
                      </a:lnTo>
                      <a:lnTo>
                        <a:pt x="2174" y="22"/>
                      </a:lnTo>
                      <a:lnTo>
                        <a:pt x="2174" y="22"/>
                      </a:lnTo>
                      <a:lnTo>
                        <a:pt x="2172" y="21"/>
                      </a:lnTo>
                      <a:lnTo>
                        <a:pt x="2170" y="20"/>
                      </a:lnTo>
                      <a:lnTo>
                        <a:pt x="2163" y="20"/>
                      </a:lnTo>
                      <a:lnTo>
                        <a:pt x="2163" y="17"/>
                      </a:lnTo>
                      <a:lnTo>
                        <a:pt x="2161" y="16"/>
                      </a:lnTo>
                      <a:lnTo>
                        <a:pt x="2160" y="16"/>
                      </a:lnTo>
                      <a:lnTo>
                        <a:pt x="2159" y="14"/>
                      </a:lnTo>
                      <a:lnTo>
                        <a:pt x="2160" y="14"/>
                      </a:lnTo>
                      <a:lnTo>
                        <a:pt x="2159" y="10"/>
                      </a:lnTo>
                      <a:lnTo>
                        <a:pt x="2160" y="10"/>
                      </a:lnTo>
                      <a:lnTo>
                        <a:pt x="2160" y="9"/>
                      </a:lnTo>
                      <a:lnTo>
                        <a:pt x="2160" y="8"/>
                      </a:lnTo>
                      <a:lnTo>
                        <a:pt x="2163" y="8"/>
                      </a:lnTo>
                      <a:lnTo>
                        <a:pt x="2165" y="7"/>
                      </a:lnTo>
                      <a:lnTo>
                        <a:pt x="2169" y="5"/>
                      </a:lnTo>
                      <a:lnTo>
                        <a:pt x="2173" y="5"/>
                      </a:lnTo>
                      <a:close/>
                      <a:moveTo>
                        <a:pt x="2329" y="1"/>
                      </a:moveTo>
                      <a:lnTo>
                        <a:pt x="2330" y="3"/>
                      </a:lnTo>
                      <a:lnTo>
                        <a:pt x="2331" y="3"/>
                      </a:lnTo>
                      <a:lnTo>
                        <a:pt x="2331" y="3"/>
                      </a:lnTo>
                      <a:lnTo>
                        <a:pt x="2333" y="3"/>
                      </a:lnTo>
                      <a:lnTo>
                        <a:pt x="2334" y="3"/>
                      </a:lnTo>
                      <a:lnTo>
                        <a:pt x="2334" y="3"/>
                      </a:lnTo>
                      <a:lnTo>
                        <a:pt x="2337" y="4"/>
                      </a:lnTo>
                      <a:lnTo>
                        <a:pt x="2337" y="5"/>
                      </a:lnTo>
                      <a:lnTo>
                        <a:pt x="2338" y="5"/>
                      </a:lnTo>
                      <a:lnTo>
                        <a:pt x="2341" y="8"/>
                      </a:lnTo>
                      <a:lnTo>
                        <a:pt x="2342" y="8"/>
                      </a:lnTo>
                      <a:lnTo>
                        <a:pt x="2342" y="9"/>
                      </a:lnTo>
                      <a:lnTo>
                        <a:pt x="2343" y="9"/>
                      </a:lnTo>
                      <a:lnTo>
                        <a:pt x="2343" y="9"/>
                      </a:lnTo>
                      <a:lnTo>
                        <a:pt x="2343" y="9"/>
                      </a:lnTo>
                      <a:lnTo>
                        <a:pt x="2344" y="10"/>
                      </a:lnTo>
                      <a:lnTo>
                        <a:pt x="2344" y="10"/>
                      </a:lnTo>
                      <a:lnTo>
                        <a:pt x="2346" y="14"/>
                      </a:lnTo>
                      <a:lnTo>
                        <a:pt x="2344" y="14"/>
                      </a:lnTo>
                      <a:lnTo>
                        <a:pt x="2346" y="17"/>
                      </a:lnTo>
                      <a:lnTo>
                        <a:pt x="2344" y="17"/>
                      </a:lnTo>
                      <a:lnTo>
                        <a:pt x="2344" y="18"/>
                      </a:lnTo>
                      <a:lnTo>
                        <a:pt x="2341" y="18"/>
                      </a:lnTo>
                      <a:lnTo>
                        <a:pt x="2341" y="17"/>
                      </a:lnTo>
                      <a:lnTo>
                        <a:pt x="2339" y="17"/>
                      </a:lnTo>
                      <a:lnTo>
                        <a:pt x="2338" y="17"/>
                      </a:lnTo>
                      <a:lnTo>
                        <a:pt x="2337" y="17"/>
                      </a:lnTo>
                      <a:lnTo>
                        <a:pt x="2334" y="17"/>
                      </a:lnTo>
                      <a:lnTo>
                        <a:pt x="2334" y="17"/>
                      </a:lnTo>
                      <a:lnTo>
                        <a:pt x="2331" y="17"/>
                      </a:lnTo>
                      <a:lnTo>
                        <a:pt x="2331" y="16"/>
                      </a:lnTo>
                      <a:lnTo>
                        <a:pt x="2327" y="16"/>
                      </a:lnTo>
                      <a:lnTo>
                        <a:pt x="2327" y="14"/>
                      </a:lnTo>
                      <a:lnTo>
                        <a:pt x="2324" y="16"/>
                      </a:lnTo>
                      <a:lnTo>
                        <a:pt x="2324" y="16"/>
                      </a:lnTo>
                      <a:lnTo>
                        <a:pt x="2324" y="16"/>
                      </a:lnTo>
                      <a:lnTo>
                        <a:pt x="2322" y="16"/>
                      </a:lnTo>
                      <a:lnTo>
                        <a:pt x="2320" y="16"/>
                      </a:lnTo>
                      <a:lnTo>
                        <a:pt x="2318" y="14"/>
                      </a:lnTo>
                      <a:lnTo>
                        <a:pt x="2318" y="14"/>
                      </a:lnTo>
                      <a:lnTo>
                        <a:pt x="2313" y="14"/>
                      </a:lnTo>
                      <a:lnTo>
                        <a:pt x="2313" y="13"/>
                      </a:lnTo>
                      <a:lnTo>
                        <a:pt x="2313" y="13"/>
                      </a:lnTo>
                      <a:lnTo>
                        <a:pt x="2313" y="13"/>
                      </a:lnTo>
                      <a:lnTo>
                        <a:pt x="2313" y="12"/>
                      </a:lnTo>
                      <a:lnTo>
                        <a:pt x="2317" y="12"/>
                      </a:lnTo>
                      <a:lnTo>
                        <a:pt x="2318" y="9"/>
                      </a:lnTo>
                      <a:lnTo>
                        <a:pt x="2320" y="8"/>
                      </a:lnTo>
                      <a:lnTo>
                        <a:pt x="2321" y="7"/>
                      </a:lnTo>
                      <a:lnTo>
                        <a:pt x="2322" y="5"/>
                      </a:lnTo>
                      <a:lnTo>
                        <a:pt x="2322" y="5"/>
                      </a:lnTo>
                      <a:lnTo>
                        <a:pt x="2324" y="5"/>
                      </a:lnTo>
                      <a:lnTo>
                        <a:pt x="2324" y="4"/>
                      </a:lnTo>
                      <a:lnTo>
                        <a:pt x="2326" y="4"/>
                      </a:lnTo>
                      <a:lnTo>
                        <a:pt x="2326" y="4"/>
                      </a:lnTo>
                      <a:lnTo>
                        <a:pt x="2327" y="3"/>
                      </a:lnTo>
                      <a:lnTo>
                        <a:pt x="2329" y="1"/>
                      </a:lnTo>
                      <a:close/>
                      <a:moveTo>
                        <a:pt x="313" y="0"/>
                      </a:moveTo>
                      <a:lnTo>
                        <a:pt x="314" y="0"/>
                      </a:lnTo>
                      <a:lnTo>
                        <a:pt x="314" y="1"/>
                      </a:lnTo>
                      <a:lnTo>
                        <a:pt x="317" y="1"/>
                      </a:lnTo>
                      <a:lnTo>
                        <a:pt x="318" y="3"/>
                      </a:lnTo>
                      <a:lnTo>
                        <a:pt x="318" y="4"/>
                      </a:lnTo>
                      <a:lnTo>
                        <a:pt x="317" y="4"/>
                      </a:lnTo>
                      <a:lnTo>
                        <a:pt x="317" y="4"/>
                      </a:lnTo>
                      <a:lnTo>
                        <a:pt x="317" y="4"/>
                      </a:lnTo>
                      <a:lnTo>
                        <a:pt x="313" y="4"/>
                      </a:lnTo>
                      <a:lnTo>
                        <a:pt x="309" y="5"/>
                      </a:lnTo>
                      <a:lnTo>
                        <a:pt x="305" y="5"/>
                      </a:lnTo>
                      <a:lnTo>
                        <a:pt x="302" y="7"/>
                      </a:lnTo>
                      <a:lnTo>
                        <a:pt x="302" y="8"/>
                      </a:lnTo>
                      <a:lnTo>
                        <a:pt x="301" y="8"/>
                      </a:lnTo>
                      <a:lnTo>
                        <a:pt x="301" y="9"/>
                      </a:lnTo>
                      <a:lnTo>
                        <a:pt x="298" y="9"/>
                      </a:lnTo>
                      <a:lnTo>
                        <a:pt x="298" y="10"/>
                      </a:lnTo>
                      <a:lnTo>
                        <a:pt x="297" y="12"/>
                      </a:lnTo>
                      <a:lnTo>
                        <a:pt x="297" y="12"/>
                      </a:lnTo>
                      <a:lnTo>
                        <a:pt x="297" y="14"/>
                      </a:lnTo>
                      <a:lnTo>
                        <a:pt x="296" y="14"/>
                      </a:lnTo>
                      <a:lnTo>
                        <a:pt x="296" y="18"/>
                      </a:lnTo>
                      <a:lnTo>
                        <a:pt x="294" y="18"/>
                      </a:lnTo>
                      <a:lnTo>
                        <a:pt x="296" y="22"/>
                      </a:lnTo>
                      <a:lnTo>
                        <a:pt x="294" y="22"/>
                      </a:lnTo>
                      <a:lnTo>
                        <a:pt x="296" y="33"/>
                      </a:lnTo>
                      <a:lnTo>
                        <a:pt x="297" y="34"/>
                      </a:lnTo>
                      <a:lnTo>
                        <a:pt x="298" y="34"/>
                      </a:lnTo>
                      <a:lnTo>
                        <a:pt x="300" y="35"/>
                      </a:lnTo>
                      <a:lnTo>
                        <a:pt x="301" y="37"/>
                      </a:lnTo>
                      <a:lnTo>
                        <a:pt x="302" y="39"/>
                      </a:lnTo>
                      <a:lnTo>
                        <a:pt x="300" y="41"/>
                      </a:lnTo>
                      <a:lnTo>
                        <a:pt x="297" y="41"/>
                      </a:lnTo>
                      <a:lnTo>
                        <a:pt x="296" y="42"/>
                      </a:lnTo>
                      <a:lnTo>
                        <a:pt x="293" y="43"/>
                      </a:lnTo>
                      <a:lnTo>
                        <a:pt x="293" y="44"/>
                      </a:lnTo>
                      <a:lnTo>
                        <a:pt x="294" y="44"/>
                      </a:lnTo>
                      <a:lnTo>
                        <a:pt x="294" y="43"/>
                      </a:lnTo>
                      <a:lnTo>
                        <a:pt x="298" y="43"/>
                      </a:lnTo>
                      <a:lnTo>
                        <a:pt x="298" y="43"/>
                      </a:lnTo>
                      <a:lnTo>
                        <a:pt x="300" y="42"/>
                      </a:lnTo>
                      <a:lnTo>
                        <a:pt x="301" y="42"/>
                      </a:lnTo>
                      <a:lnTo>
                        <a:pt x="304" y="42"/>
                      </a:lnTo>
                      <a:lnTo>
                        <a:pt x="305" y="43"/>
                      </a:lnTo>
                      <a:lnTo>
                        <a:pt x="308" y="44"/>
                      </a:lnTo>
                      <a:lnTo>
                        <a:pt x="308" y="42"/>
                      </a:lnTo>
                      <a:lnTo>
                        <a:pt x="306" y="39"/>
                      </a:lnTo>
                      <a:lnTo>
                        <a:pt x="306" y="38"/>
                      </a:lnTo>
                      <a:lnTo>
                        <a:pt x="309" y="35"/>
                      </a:lnTo>
                      <a:lnTo>
                        <a:pt x="310" y="33"/>
                      </a:lnTo>
                      <a:lnTo>
                        <a:pt x="308" y="33"/>
                      </a:lnTo>
                      <a:lnTo>
                        <a:pt x="306" y="33"/>
                      </a:lnTo>
                      <a:lnTo>
                        <a:pt x="305" y="31"/>
                      </a:lnTo>
                      <a:lnTo>
                        <a:pt x="304" y="31"/>
                      </a:lnTo>
                      <a:lnTo>
                        <a:pt x="302" y="30"/>
                      </a:lnTo>
                      <a:lnTo>
                        <a:pt x="302" y="26"/>
                      </a:lnTo>
                      <a:lnTo>
                        <a:pt x="306" y="26"/>
                      </a:lnTo>
                      <a:lnTo>
                        <a:pt x="309" y="26"/>
                      </a:lnTo>
                      <a:lnTo>
                        <a:pt x="310" y="27"/>
                      </a:lnTo>
                      <a:lnTo>
                        <a:pt x="310" y="27"/>
                      </a:lnTo>
                      <a:lnTo>
                        <a:pt x="313" y="30"/>
                      </a:lnTo>
                      <a:lnTo>
                        <a:pt x="313" y="29"/>
                      </a:lnTo>
                      <a:lnTo>
                        <a:pt x="311" y="27"/>
                      </a:lnTo>
                      <a:lnTo>
                        <a:pt x="311" y="26"/>
                      </a:lnTo>
                      <a:lnTo>
                        <a:pt x="311" y="25"/>
                      </a:lnTo>
                      <a:lnTo>
                        <a:pt x="313" y="24"/>
                      </a:lnTo>
                      <a:lnTo>
                        <a:pt x="308" y="24"/>
                      </a:lnTo>
                      <a:lnTo>
                        <a:pt x="308" y="24"/>
                      </a:lnTo>
                      <a:lnTo>
                        <a:pt x="305" y="24"/>
                      </a:lnTo>
                      <a:lnTo>
                        <a:pt x="305" y="24"/>
                      </a:lnTo>
                      <a:lnTo>
                        <a:pt x="304" y="22"/>
                      </a:lnTo>
                      <a:lnTo>
                        <a:pt x="304" y="20"/>
                      </a:lnTo>
                      <a:lnTo>
                        <a:pt x="302" y="18"/>
                      </a:lnTo>
                      <a:lnTo>
                        <a:pt x="304" y="16"/>
                      </a:lnTo>
                      <a:lnTo>
                        <a:pt x="304" y="14"/>
                      </a:lnTo>
                      <a:lnTo>
                        <a:pt x="306" y="14"/>
                      </a:lnTo>
                      <a:lnTo>
                        <a:pt x="306" y="13"/>
                      </a:lnTo>
                      <a:lnTo>
                        <a:pt x="310" y="14"/>
                      </a:lnTo>
                      <a:lnTo>
                        <a:pt x="310" y="13"/>
                      </a:lnTo>
                      <a:lnTo>
                        <a:pt x="309" y="13"/>
                      </a:lnTo>
                      <a:lnTo>
                        <a:pt x="309" y="12"/>
                      </a:lnTo>
                      <a:lnTo>
                        <a:pt x="310" y="12"/>
                      </a:lnTo>
                      <a:lnTo>
                        <a:pt x="311" y="10"/>
                      </a:lnTo>
                      <a:lnTo>
                        <a:pt x="310" y="9"/>
                      </a:lnTo>
                      <a:lnTo>
                        <a:pt x="310" y="9"/>
                      </a:lnTo>
                      <a:lnTo>
                        <a:pt x="311" y="8"/>
                      </a:lnTo>
                      <a:lnTo>
                        <a:pt x="311" y="8"/>
                      </a:lnTo>
                      <a:lnTo>
                        <a:pt x="313" y="8"/>
                      </a:lnTo>
                      <a:lnTo>
                        <a:pt x="314" y="8"/>
                      </a:lnTo>
                      <a:lnTo>
                        <a:pt x="314" y="8"/>
                      </a:lnTo>
                      <a:lnTo>
                        <a:pt x="314" y="7"/>
                      </a:lnTo>
                      <a:lnTo>
                        <a:pt x="317" y="5"/>
                      </a:lnTo>
                      <a:lnTo>
                        <a:pt x="321" y="5"/>
                      </a:lnTo>
                      <a:lnTo>
                        <a:pt x="321" y="4"/>
                      </a:lnTo>
                      <a:lnTo>
                        <a:pt x="321" y="4"/>
                      </a:lnTo>
                      <a:lnTo>
                        <a:pt x="321" y="3"/>
                      </a:lnTo>
                      <a:lnTo>
                        <a:pt x="323" y="3"/>
                      </a:lnTo>
                      <a:lnTo>
                        <a:pt x="326" y="3"/>
                      </a:lnTo>
                      <a:lnTo>
                        <a:pt x="327" y="1"/>
                      </a:lnTo>
                      <a:lnTo>
                        <a:pt x="327" y="0"/>
                      </a:lnTo>
                      <a:lnTo>
                        <a:pt x="328" y="0"/>
                      </a:lnTo>
                      <a:lnTo>
                        <a:pt x="331" y="1"/>
                      </a:lnTo>
                      <a:lnTo>
                        <a:pt x="335" y="1"/>
                      </a:lnTo>
                      <a:lnTo>
                        <a:pt x="338" y="3"/>
                      </a:lnTo>
                      <a:lnTo>
                        <a:pt x="340" y="4"/>
                      </a:lnTo>
                      <a:lnTo>
                        <a:pt x="339" y="5"/>
                      </a:lnTo>
                      <a:lnTo>
                        <a:pt x="339" y="7"/>
                      </a:lnTo>
                      <a:lnTo>
                        <a:pt x="338" y="9"/>
                      </a:lnTo>
                      <a:lnTo>
                        <a:pt x="338" y="9"/>
                      </a:lnTo>
                      <a:lnTo>
                        <a:pt x="338" y="9"/>
                      </a:lnTo>
                      <a:lnTo>
                        <a:pt x="338" y="10"/>
                      </a:lnTo>
                      <a:lnTo>
                        <a:pt x="339" y="10"/>
                      </a:lnTo>
                      <a:lnTo>
                        <a:pt x="339" y="12"/>
                      </a:lnTo>
                      <a:lnTo>
                        <a:pt x="338" y="12"/>
                      </a:lnTo>
                      <a:lnTo>
                        <a:pt x="336" y="13"/>
                      </a:lnTo>
                      <a:lnTo>
                        <a:pt x="336" y="16"/>
                      </a:lnTo>
                      <a:lnTo>
                        <a:pt x="335" y="18"/>
                      </a:lnTo>
                      <a:lnTo>
                        <a:pt x="338" y="20"/>
                      </a:lnTo>
                      <a:lnTo>
                        <a:pt x="339" y="21"/>
                      </a:lnTo>
                      <a:lnTo>
                        <a:pt x="340" y="25"/>
                      </a:lnTo>
                      <a:lnTo>
                        <a:pt x="339" y="25"/>
                      </a:lnTo>
                      <a:lnTo>
                        <a:pt x="339" y="26"/>
                      </a:lnTo>
                      <a:lnTo>
                        <a:pt x="339" y="26"/>
                      </a:lnTo>
                      <a:lnTo>
                        <a:pt x="340" y="26"/>
                      </a:lnTo>
                      <a:lnTo>
                        <a:pt x="342" y="26"/>
                      </a:lnTo>
                      <a:lnTo>
                        <a:pt x="342" y="26"/>
                      </a:lnTo>
                      <a:lnTo>
                        <a:pt x="340" y="27"/>
                      </a:lnTo>
                      <a:lnTo>
                        <a:pt x="339" y="30"/>
                      </a:lnTo>
                      <a:lnTo>
                        <a:pt x="340" y="33"/>
                      </a:lnTo>
                      <a:lnTo>
                        <a:pt x="336" y="33"/>
                      </a:lnTo>
                      <a:lnTo>
                        <a:pt x="336" y="34"/>
                      </a:lnTo>
                      <a:lnTo>
                        <a:pt x="339" y="34"/>
                      </a:lnTo>
                      <a:lnTo>
                        <a:pt x="339" y="35"/>
                      </a:lnTo>
                      <a:lnTo>
                        <a:pt x="339" y="35"/>
                      </a:lnTo>
                      <a:lnTo>
                        <a:pt x="340" y="35"/>
                      </a:lnTo>
                      <a:lnTo>
                        <a:pt x="342" y="34"/>
                      </a:lnTo>
                      <a:lnTo>
                        <a:pt x="344" y="34"/>
                      </a:lnTo>
                      <a:lnTo>
                        <a:pt x="344" y="31"/>
                      </a:lnTo>
                      <a:lnTo>
                        <a:pt x="343" y="30"/>
                      </a:lnTo>
                      <a:lnTo>
                        <a:pt x="342" y="29"/>
                      </a:lnTo>
                      <a:lnTo>
                        <a:pt x="344" y="27"/>
                      </a:lnTo>
                      <a:lnTo>
                        <a:pt x="344" y="26"/>
                      </a:lnTo>
                      <a:lnTo>
                        <a:pt x="346" y="26"/>
                      </a:lnTo>
                      <a:lnTo>
                        <a:pt x="346" y="25"/>
                      </a:lnTo>
                      <a:lnTo>
                        <a:pt x="348" y="25"/>
                      </a:lnTo>
                      <a:lnTo>
                        <a:pt x="348" y="25"/>
                      </a:lnTo>
                      <a:lnTo>
                        <a:pt x="349" y="24"/>
                      </a:lnTo>
                      <a:lnTo>
                        <a:pt x="351" y="24"/>
                      </a:lnTo>
                      <a:lnTo>
                        <a:pt x="351" y="24"/>
                      </a:lnTo>
                      <a:lnTo>
                        <a:pt x="351" y="25"/>
                      </a:lnTo>
                      <a:lnTo>
                        <a:pt x="352" y="25"/>
                      </a:lnTo>
                      <a:lnTo>
                        <a:pt x="352" y="26"/>
                      </a:lnTo>
                      <a:lnTo>
                        <a:pt x="351" y="26"/>
                      </a:lnTo>
                      <a:lnTo>
                        <a:pt x="352" y="27"/>
                      </a:lnTo>
                      <a:lnTo>
                        <a:pt x="357" y="25"/>
                      </a:lnTo>
                      <a:lnTo>
                        <a:pt x="357" y="26"/>
                      </a:lnTo>
                      <a:lnTo>
                        <a:pt x="359" y="26"/>
                      </a:lnTo>
                      <a:lnTo>
                        <a:pt x="357" y="31"/>
                      </a:lnTo>
                      <a:lnTo>
                        <a:pt x="357" y="31"/>
                      </a:lnTo>
                      <a:lnTo>
                        <a:pt x="357" y="34"/>
                      </a:lnTo>
                      <a:lnTo>
                        <a:pt x="357" y="35"/>
                      </a:lnTo>
                      <a:lnTo>
                        <a:pt x="359" y="35"/>
                      </a:lnTo>
                      <a:lnTo>
                        <a:pt x="360" y="35"/>
                      </a:lnTo>
                      <a:lnTo>
                        <a:pt x="360" y="35"/>
                      </a:lnTo>
                      <a:lnTo>
                        <a:pt x="360" y="34"/>
                      </a:lnTo>
                      <a:lnTo>
                        <a:pt x="360" y="34"/>
                      </a:lnTo>
                      <a:lnTo>
                        <a:pt x="360" y="34"/>
                      </a:lnTo>
                      <a:lnTo>
                        <a:pt x="359" y="33"/>
                      </a:lnTo>
                      <a:lnTo>
                        <a:pt x="359" y="33"/>
                      </a:lnTo>
                      <a:lnTo>
                        <a:pt x="359" y="31"/>
                      </a:lnTo>
                      <a:lnTo>
                        <a:pt x="359" y="31"/>
                      </a:lnTo>
                      <a:lnTo>
                        <a:pt x="360" y="30"/>
                      </a:lnTo>
                      <a:lnTo>
                        <a:pt x="360" y="30"/>
                      </a:lnTo>
                      <a:lnTo>
                        <a:pt x="361" y="29"/>
                      </a:lnTo>
                      <a:lnTo>
                        <a:pt x="363" y="31"/>
                      </a:lnTo>
                      <a:lnTo>
                        <a:pt x="361" y="25"/>
                      </a:lnTo>
                      <a:lnTo>
                        <a:pt x="363" y="25"/>
                      </a:lnTo>
                      <a:lnTo>
                        <a:pt x="365" y="25"/>
                      </a:lnTo>
                      <a:lnTo>
                        <a:pt x="366" y="26"/>
                      </a:lnTo>
                      <a:lnTo>
                        <a:pt x="369" y="27"/>
                      </a:lnTo>
                      <a:lnTo>
                        <a:pt x="372" y="27"/>
                      </a:lnTo>
                      <a:lnTo>
                        <a:pt x="372" y="27"/>
                      </a:lnTo>
                      <a:lnTo>
                        <a:pt x="372" y="27"/>
                      </a:lnTo>
                      <a:lnTo>
                        <a:pt x="373" y="27"/>
                      </a:lnTo>
                      <a:lnTo>
                        <a:pt x="373" y="27"/>
                      </a:lnTo>
                      <a:lnTo>
                        <a:pt x="374" y="27"/>
                      </a:lnTo>
                      <a:lnTo>
                        <a:pt x="374" y="26"/>
                      </a:lnTo>
                      <a:lnTo>
                        <a:pt x="372" y="26"/>
                      </a:lnTo>
                      <a:lnTo>
                        <a:pt x="370" y="25"/>
                      </a:lnTo>
                      <a:lnTo>
                        <a:pt x="370" y="25"/>
                      </a:lnTo>
                      <a:lnTo>
                        <a:pt x="369" y="24"/>
                      </a:lnTo>
                      <a:lnTo>
                        <a:pt x="366" y="24"/>
                      </a:lnTo>
                      <a:lnTo>
                        <a:pt x="366" y="22"/>
                      </a:lnTo>
                      <a:lnTo>
                        <a:pt x="365" y="22"/>
                      </a:lnTo>
                      <a:lnTo>
                        <a:pt x="364" y="22"/>
                      </a:lnTo>
                      <a:lnTo>
                        <a:pt x="363" y="21"/>
                      </a:lnTo>
                      <a:lnTo>
                        <a:pt x="363" y="20"/>
                      </a:lnTo>
                      <a:lnTo>
                        <a:pt x="364" y="18"/>
                      </a:lnTo>
                      <a:lnTo>
                        <a:pt x="365" y="17"/>
                      </a:lnTo>
                      <a:lnTo>
                        <a:pt x="368" y="17"/>
                      </a:lnTo>
                      <a:lnTo>
                        <a:pt x="368" y="17"/>
                      </a:lnTo>
                      <a:lnTo>
                        <a:pt x="376" y="17"/>
                      </a:lnTo>
                      <a:lnTo>
                        <a:pt x="378" y="20"/>
                      </a:lnTo>
                      <a:lnTo>
                        <a:pt x="382" y="20"/>
                      </a:lnTo>
                      <a:lnTo>
                        <a:pt x="382" y="21"/>
                      </a:lnTo>
                      <a:lnTo>
                        <a:pt x="385" y="21"/>
                      </a:lnTo>
                      <a:lnTo>
                        <a:pt x="385" y="21"/>
                      </a:lnTo>
                      <a:lnTo>
                        <a:pt x="387" y="22"/>
                      </a:lnTo>
                      <a:lnTo>
                        <a:pt x="387" y="22"/>
                      </a:lnTo>
                      <a:lnTo>
                        <a:pt x="389" y="22"/>
                      </a:lnTo>
                      <a:lnTo>
                        <a:pt x="389" y="24"/>
                      </a:lnTo>
                      <a:lnTo>
                        <a:pt x="394" y="22"/>
                      </a:lnTo>
                      <a:lnTo>
                        <a:pt x="394" y="21"/>
                      </a:lnTo>
                      <a:lnTo>
                        <a:pt x="397" y="22"/>
                      </a:lnTo>
                      <a:lnTo>
                        <a:pt x="397" y="21"/>
                      </a:lnTo>
                      <a:lnTo>
                        <a:pt x="402" y="21"/>
                      </a:lnTo>
                      <a:lnTo>
                        <a:pt x="402" y="21"/>
                      </a:lnTo>
                      <a:lnTo>
                        <a:pt x="402" y="21"/>
                      </a:lnTo>
                      <a:lnTo>
                        <a:pt x="402" y="21"/>
                      </a:lnTo>
                      <a:lnTo>
                        <a:pt x="403" y="22"/>
                      </a:lnTo>
                      <a:lnTo>
                        <a:pt x="403" y="24"/>
                      </a:lnTo>
                      <a:lnTo>
                        <a:pt x="406" y="24"/>
                      </a:lnTo>
                      <a:lnTo>
                        <a:pt x="406" y="27"/>
                      </a:lnTo>
                      <a:lnTo>
                        <a:pt x="403" y="27"/>
                      </a:lnTo>
                      <a:lnTo>
                        <a:pt x="403" y="29"/>
                      </a:lnTo>
                      <a:lnTo>
                        <a:pt x="403" y="29"/>
                      </a:lnTo>
                      <a:lnTo>
                        <a:pt x="403" y="29"/>
                      </a:lnTo>
                      <a:lnTo>
                        <a:pt x="404" y="29"/>
                      </a:lnTo>
                      <a:lnTo>
                        <a:pt x="406" y="29"/>
                      </a:lnTo>
                      <a:lnTo>
                        <a:pt x="407" y="29"/>
                      </a:lnTo>
                      <a:lnTo>
                        <a:pt x="407" y="29"/>
                      </a:lnTo>
                      <a:lnTo>
                        <a:pt x="408" y="31"/>
                      </a:lnTo>
                      <a:lnTo>
                        <a:pt x="410" y="33"/>
                      </a:lnTo>
                      <a:lnTo>
                        <a:pt x="410" y="37"/>
                      </a:lnTo>
                      <a:lnTo>
                        <a:pt x="407" y="37"/>
                      </a:lnTo>
                      <a:lnTo>
                        <a:pt x="406" y="37"/>
                      </a:lnTo>
                      <a:lnTo>
                        <a:pt x="403" y="38"/>
                      </a:lnTo>
                      <a:lnTo>
                        <a:pt x="404" y="38"/>
                      </a:lnTo>
                      <a:lnTo>
                        <a:pt x="404" y="39"/>
                      </a:lnTo>
                      <a:lnTo>
                        <a:pt x="404" y="39"/>
                      </a:lnTo>
                      <a:lnTo>
                        <a:pt x="406" y="39"/>
                      </a:lnTo>
                      <a:lnTo>
                        <a:pt x="407" y="41"/>
                      </a:lnTo>
                      <a:lnTo>
                        <a:pt x="406" y="43"/>
                      </a:lnTo>
                      <a:lnTo>
                        <a:pt x="407" y="43"/>
                      </a:lnTo>
                      <a:lnTo>
                        <a:pt x="407" y="43"/>
                      </a:lnTo>
                      <a:lnTo>
                        <a:pt x="407" y="43"/>
                      </a:lnTo>
                      <a:lnTo>
                        <a:pt x="408" y="44"/>
                      </a:lnTo>
                      <a:lnTo>
                        <a:pt x="408" y="43"/>
                      </a:lnTo>
                      <a:lnTo>
                        <a:pt x="411" y="38"/>
                      </a:lnTo>
                      <a:lnTo>
                        <a:pt x="414" y="38"/>
                      </a:lnTo>
                      <a:lnTo>
                        <a:pt x="412" y="41"/>
                      </a:lnTo>
                      <a:lnTo>
                        <a:pt x="414" y="41"/>
                      </a:lnTo>
                      <a:lnTo>
                        <a:pt x="414" y="44"/>
                      </a:lnTo>
                      <a:lnTo>
                        <a:pt x="415" y="44"/>
                      </a:lnTo>
                      <a:lnTo>
                        <a:pt x="415" y="43"/>
                      </a:lnTo>
                      <a:lnTo>
                        <a:pt x="416" y="43"/>
                      </a:lnTo>
                      <a:lnTo>
                        <a:pt x="416" y="43"/>
                      </a:lnTo>
                      <a:lnTo>
                        <a:pt x="419" y="43"/>
                      </a:lnTo>
                      <a:lnTo>
                        <a:pt x="419" y="46"/>
                      </a:lnTo>
                      <a:lnTo>
                        <a:pt x="419" y="46"/>
                      </a:lnTo>
                      <a:lnTo>
                        <a:pt x="419" y="44"/>
                      </a:lnTo>
                      <a:lnTo>
                        <a:pt x="420" y="44"/>
                      </a:lnTo>
                      <a:lnTo>
                        <a:pt x="419" y="41"/>
                      </a:lnTo>
                      <a:lnTo>
                        <a:pt x="420" y="41"/>
                      </a:lnTo>
                      <a:lnTo>
                        <a:pt x="420" y="39"/>
                      </a:lnTo>
                      <a:lnTo>
                        <a:pt x="424" y="38"/>
                      </a:lnTo>
                      <a:lnTo>
                        <a:pt x="427" y="43"/>
                      </a:lnTo>
                      <a:lnTo>
                        <a:pt x="428" y="43"/>
                      </a:lnTo>
                      <a:lnTo>
                        <a:pt x="428" y="43"/>
                      </a:lnTo>
                      <a:lnTo>
                        <a:pt x="428" y="43"/>
                      </a:lnTo>
                      <a:lnTo>
                        <a:pt x="431" y="43"/>
                      </a:lnTo>
                      <a:lnTo>
                        <a:pt x="432" y="43"/>
                      </a:lnTo>
                      <a:lnTo>
                        <a:pt x="432" y="44"/>
                      </a:lnTo>
                      <a:lnTo>
                        <a:pt x="431" y="46"/>
                      </a:lnTo>
                      <a:lnTo>
                        <a:pt x="429" y="46"/>
                      </a:lnTo>
                      <a:lnTo>
                        <a:pt x="428" y="46"/>
                      </a:lnTo>
                      <a:lnTo>
                        <a:pt x="428" y="47"/>
                      </a:lnTo>
                      <a:lnTo>
                        <a:pt x="428" y="47"/>
                      </a:lnTo>
                      <a:lnTo>
                        <a:pt x="427" y="47"/>
                      </a:lnTo>
                      <a:lnTo>
                        <a:pt x="427" y="47"/>
                      </a:lnTo>
                      <a:lnTo>
                        <a:pt x="427" y="47"/>
                      </a:lnTo>
                      <a:lnTo>
                        <a:pt x="427" y="48"/>
                      </a:lnTo>
                      <a:lnTo>
                        <a:pt x="428" y="48"/>
                      </a:lnTo>
                      <a:lnTo>
                        <a:pt x="429" y="48"/>
                      </a:lnTo>
                      <a:lnTo>
                        <a:pt x="429" y="48"/>
                      </a:lnTo>
                      <a:lnTo>
                        <a:pt x="431" y="48"/>
                      </a:lnTo>
                      <a:lnTo>
                        <a:pt x="431" y="48"/>
                      </a:lnTo>
                      <a:lnTo>
                        <a:pt x="433" y="47"/>
                      </a:lnTo>
                      <a:lnTo>
                        <a:pt x="432" y="46"/>
                      </a:lnTo>
                      <a:lnTo>
                        <a:pt x="433" y="46"/>
                      </a:lnTo>
                      <a:lnTo>
                        <a:pt x="433" y="44"/>
                      </a:lnTo>
                      <a:lnTo>
                        <a:pt x="433" y="44"/>
                      </a:lnTo>
                      <a:lnTo>
                        <a:pt x="435" y="44"/>
                      </a:lnTo>
                      <a:lnTo>
                        <a:pt x="433" y="47"/>
                      </a:lnTo>
                      <a:lnTo>
                        <a:pt x="436" y="47"/>
                      </a:lnTo>
                      <a:lnTo>
                        <a:pt x="436" y="46"/>
                      </a:lnTo>
                      <a:lnTo>
                        <a:pt x="437" y="46"/>
                      </a:lnTo>
                      <a:lnTo>
                        <a:pt x="437" y="46"/>
                      </a:lnTo>
                      <a:lnTo>
                        <a:pt x="438" y="46"/>
                      </a:lnTo>
                      <a:lnTo>
                        <a:pt x="438" y="48"/>
                      </a:lnTo>
                      <a:lnTo>
                        <a:pt x="437" y="48"/>
                      </a:lnTo>
                      <a:lnTo>
                        <a:pt x="436" y="50"/>
                      </a:lnTo>
                      <a:lnTo>
                        <a:pt x="435" y="50"/>
                      </a:lnTo>
                      <a:lnTo>
                        <a:pt x="435" y="54"/>
                      </a:lnTo>
                      <a:lnTo>
                        <a:pt x="436" y="54"/>
                      </a:lnTo>
                      <a:lnTo>
                        <a:pt x="436" y="51"/>
                      </a:lnTo>
                      <a:lnTo>
                        <a:pt x="438" y="50"/>
                      </a:lnTo>
                      <a:lnTo>
                        <a:pt x="441" y="50"/>
                      </a:lnTo>
                      <a:lnTo>
                        <a:pt x="441" y="50"/>
                      </a:lnTo>
                      <a:lnTo>
                        <a:pt x="442" y="50"/>
                      </a:lnTo>
                      <a:lnTo>
                        <a:pt x="442" y="50"/>
                      </a:lnTo>
                      <a:lnTo>
                        <a:pt x="442" y="50"/>
                      </a:lnTo>
                      <a:lnTo>
                        <a:pt x="441" y="51"/>
                      </a:lnTo>
                      <a:lnTo>
                        <a:pt x="440" y="52"/>
                      </a:lnTo>
                      <a:lnTo>
                        <a:pt x="438" y="54"/>
                      </a:lnTo>
                      <a:lnTo>
                        <a:pt x="438" y="54"/>
                      </a:lnTo>
                      <a:lnTo>
                        <a:pt x="440" y="52"/>
                      </a:lnTo>
                      <a:lnTo>
                        <a:pt x="441" y="52"/>
                      </a:lnTo>
                      <a:lnTo>
                        <a:pt x="441" y="52"/>
                      </a:lnTo>
                      <a:lnTo>
                        <a:pt x="442" y="51"/>
                      </a:lnTo>
                      <a:lnTo>
                        <a:pt x="444" y="50"/>
                      </a:lnTo>
                      <a:lnTo>
                        <a:pt x="445" y="50"/>
                      </a:lnTo>
                      <a:lnTo>
                        <a:pt x="448" y="50"/>
                      </a:lnTo>
                      <a:lnTo>
                        <a:pt x="450" y="54"/>
                      </a:lnTo>
                      <a:lnTo>
                        <a:pt x="452" y="54"/>
                      </a:lnTo>
                      <a:lnTo>
                        <a:pt x="452" y="54"/>
                      </a:lnTo>
                      <a:lnTo>
                        <a:pt x="453" y="54"/>
                      </a:lnTo>
                      <a:lnTo>
                        <a:pt x="454" y="54"/>
                      </a:lnTo>
                      <a:lnTo>
                        <a:pt x="454" y="54"/>
                      </a:lnTo>
                      <a:lnTo>
                        <a:pt x="454" y="54"/>
                      </a:lnTo>
                      <a:lnTo>
                        <a:pt x="454" y="56"/>
                      </a:lnTo>
                      <a:lnTo>
                        <a:pt x="452" y="55"/>
                      </a:lnTo>
                      <a:lnTo>
                        <a:pt x="450" y="56"/>
                      </a:lnTo>
                      <a:lnTo>
                        <a:pt x="449" y="58"/>
                      </a:lnTo>
                      <a:lnTo>
                        <a:pt x="448" y="59"/>
                      </a:lnTo>
                      <a:lnTo>
                        <a:pt x="448" y="59"/>
                      </a:lnTo>
                      <a:lnTo>
                        <a:pt x="452" y="59"/>
                      </a:lnTo>
                      <a:lnTo>
                        <a:pt x="452" y="60"/>
                      </a:lnTo>
                      <a:lnTo>
                        <a:pt x="452" y="60"/>
                      </a:lnTo>
                      <a:lnTo>
                        <a:pt x="452" y="63"/>
                      </a:lnTo>
                      <a:lnTo>
                        <a:pt x="454" y="61"/>
                      </a:lnTo>
                      <a:lnTo>
                        <a:pt x="455" y="59"/>
                      </a:lnTo>
                      <a:lnTo>
                        <a:pt x="457" y="58"/>
                      </a:lnTo>
                      <a:lnTo>
                        <a:pt x="457" y="56"/>
                      </a:lnTo>
                      <a:lnTo>
                        <a:pt x="458" y="56"/>
                      </a:lnTo>
                      <a:lnTo>
                        <a:pt x="458" y="56"/>
                      </a:lnTo>
                      <a:lnTo>
                        <a:pt x="459" y="58"/>
                      </a:lnTo>
                      <a:lnTo>
                        <a:pt x="461" y="59"/>
                      </a:lnTo>
                      <a:lnTo>
                        <a:pt x="462" y="60"/>
                      </a:lnTo>
                      <a:lnTo>
                        <a:pt x="463" y="63"/>
                      </a:lnTo>
                      <a:lnTo>
                        <a:pt x="462" y="63"/>
                      </a:lnTo>
                      <a:lnTo>
                        <a:pt x="462" y="65"/>
                      </a:lnTo>
                      <a:lnTo>
                        <a:pt x="459" y="65"/>
                      </a:lnTo>
                      <a:lnTo>
                        <a:pt x="458" y="65"/>
                      </a:lnTo>
                      <a:lnTo>
                        <a:pt x="457" y="67"/>
                      </a:lnTo>
                      <a:lnTo>
                        <a:pt x="457" y="67"/>
                      </a:lnTo>
                      <a:lnTo>
                        <a:pt x="452" y="67"/>
                      </a:lnTo>
                      <a:lnTo>
                        <a:pt x="452" y="68"/>
                      </a:lnTo>
                      <a:lnTo>
                        <a:pt x="453" y="68"/>
                      </a:lnTo>
                      <a:lnTo>
                        <a:pt x="454" y="69"/>
                      </a:lnTo>
                      <a:lnTo>
                        <a:pt x="455" y="69"/>
                      </a:lnTo>
                      <a:lnTo>
                        <a:pt x="455" y="71"/>
                      </a:lnTo>
                      <a:lnTo>
                        <a:pt x="455" y="71"/>
                      </a:lnTo>
                      <a:lnTo>
                        <a:pt x="455" y="71"/>
                      </a:lnTo>
                      <a:lnTo>
                        <a:pt x="459" y="71"/>
                      </a:lnTo>
                      <a:lnTo>
                        <a:pt x="459" y="71"/>
                      </a:lnTo>
                      <a:lnTo>
                        <a:pt x="462" y="71"/>
                      </a:lnTo>
                      <a:lnTo>
                        <a:pt x="462" y="72"/>
                      </a:lnTo>
                      <a:lnTo>
                        <a:pt x="463" y="72"/>
                      </a:lnTo>
                      <a:lnTo>
                        <a:pt x="465" y="73"/>
                      </a:lnTo>
                      <a:lnTo>
                        <a:pt x="466" y="75"/>
                      </a:lnTo>
                      <a:lnTo>
                        <a:pt x="467" y="76"/>
                      </a:lnTo>
                      <a:lnTo>
                        <a:pt x="466" y="76"/>
                      </a:lnTo>
                      <a:lnTo>
                        <a:pt x="466" y="76"/>
                      </a:lnTo>
                      <a:lnTo>
                        <a:pt x="465" y="76"/>
                      </a:lnTo>
                      <a:lnTo>
                        <a:pt x="463" y="76"/>
                      </a:lnTo>
                      <a:lnTo>
                        <a:pt x="463" y="76"/>
                      </a:lnTo>
                      <a:lnTo>
                        <a:pt x="462" y="76"/>
                      </a:lnTo>
                      <a:lnTo>
                        <a:pt x="461" y="76"/>
                      </a:lnTo>
                      <a:lnTo>
                        <a:pt x="459" y="76"/>
                      </a:lnTo>
                      <a:lnTo>
                        <a:pt x="459" y="75"/>
                      </a:lnTo>
                      <a:lnTo>
                        <a:pt x="455" y="75"/>
                      </a:lnTo>
                      <a:lnTo>
                        <a:pt x="455" y="75"/>
                      </a:lnTo>
                      <a:lnTo>
                        <a:pt x="457" y="75"/>
                      </a:lnTo>
                      <a:lnTo>
                        <a:pt x="457" y="79"/>
                      </a:lnTo>
                      <a:lnTo>
                        <a:pt x="459" y="79"/>
                      </a:lnTo>
                      <a:lnTo>
                        <a:pt x="461" y="80"/>
                      </a:lnTo>
                      <a:lnTo>
                        <a:pt x="461" y="81"/>
                      </a:lnTo>
                      <a:lnTo>
                        <a:pt x="459" y="81"/>
                      </a:lnTo>
                      <a:lnTo>
                        <a:pt x="458" y="84"/>
                      </a:lnTo>
                      <a:lnTo>
                        <a:pt x="457" y="84"/>
                      </a:lnTo>
                      <a:lnTo>
                        <a:pt x="455" y="85"/>
                      </a:lnTo>
                      <a:lnTo>
                        <a:pt x="454" y="84"/>
                      </a:lnTo>
                      <a:lnTo>
                        <a:pt x="452" y="84"/>
                      </a:lnTo>
                      <a:lnTo>
                        <a:pt x="452" y="85"/>
                      </a:lnTo>
                      <a:lnTo>
                        <a:pt x="454" y="86"/>
                      </a:lnTo>
                      <a:lnTo>
                        <a:pt x="455" y="86"/>
                      </a:lnTo>
                      <a:lnTo>
                        <a:pt x="454" y="88"/>
                      </a:lnTo>
                      <a:lnTo>
                        <a:pt x="455" y="88"/>
                      </a:lnTo>
                      <a:lnTo>
                        <a:pt x="455" y="88"/>
                      </a:lnTo>
                      <a:lnTo>
                        <a:pt x="461" y="89"/>
                      </a:lnTo>
                      <a:lnTo>
                        <a:pt x="461" y="89"/>
                      </a:lnTo>
                      <a:lnTo>
                        <a:pt x="462" y="88"/>
                      </a:lnTo>
                      <a:lnTo>
                        <a:pt x="462" y="88"/>
                      </a:lnTo>
                      <a:lnTo>
                        <a:pt x="463" y="89"/>
                      </a:lnTo>
                      <a:lnTo>
                        <a:pt x="463" y="92"/>
                      </a:lnTo>
                      <a:lnTo>
                        <a:pt x="463" y="92"/>
                      </a:lnTo>
                      <a:lnTo>
                        <a:pt x="463" y="90"/>
                      </a:lnTo>
                      <a:lnTo>
                        <a:pt x="465" y="90"/>
                      </a:lnTo>
                      <a:lnTo>
                        <a:pt x="466" y="90"/>
                      </a:lnTo>
                      <a:lnTo>
                        <a:pt x="466" y="90"/>
                      </a:lnTo>
                      <a:lnTo>
                        <a:pt x="467" y="92"/>
                      </a:lnTo>
                      <a:lnTo>
                        <a:pt x="467" y="92"/>
                      </a:lnTo>
                      <a:lnTo>
                        <a:pt x="467" y="93"/>
                      </a:lnTo>
                      <a:lnTo>
                        <a:pt x="466" y="93"/>
                      </a:lnTo>
                      <a:lnTo>
                        <a:pt x="466" y="94"/>
                      </a:lnTo>
                      <a:lnTo>
                        <a:pt x="465" y="94"/>
                      </a:lnTo>
                      <a:lnTo>
                        <a:pt x="466" y="94"/>
                      </a:lnTo>
                      <a:lnTo>
                        <a:pt x="466" y="94"/>
                      </a:lnTo>
                      <a:lnTo>
                        <a:pt x="469" y="94"/>
                      </a:lnTo>
                      <a:lnTo>
                        <a:pt x="469" y="96"/>
                      </a:lnTo>
                      <a:lnTo>
                        <a:pt x="471" y="96"/>
                      </a:lnTo>
                      <a:lnTo>
                        <a:pt x="471" y="98"/>
                      </a:lnTo>
                      <a:lnTo>
                        <a:pt x="472" y="98"/>
                      </a:lnTo>
                      <a:lnTo>
                        <a:pt x="472" y="96"/>
                      </a:lnTo>
                      <a:lnTo>
                        <a:pt x="474" y="97"/>
                      </a:lnTo>
                      <a:lnTo>
                        <a:pt x="472" y="98"/>
                      </a:lnTo>
                      <a:lnTo>
                        <a:pt x="472" y="101"/>
                      </a:lnTo>
                      <a:lnTo>
                        <a:pt x="472" y="102"/>
                      </a:lnTo>
                      <a:lnTo>
                        <a:pt x="474" y="102"/>
                      </a:lnTo>
                      <a:lnTo>
                        <a:pt x="474" y="101"/>
                      </a:lnTo>
                      <a:lnTo>
                        <a:pt x="475" y="99"/>
                      </a:lnTo>
                      <a:lnTo>
                        <a:pt x="476" y="99"/>
                      </a:lnTo>
                      <a:lnTo>
                        <a:pt x="478" y="101"/>
                      </a:lnTo>
                      <a:lnTo>
                        <a:pt x="478" y="101"/>
                      </a:lnTo>
                      <a:lnTo>
                        <a:pt x="478" y="99"/>
                      </a:lnTo>
                      <a:lnTo>
                        <a:pt x="479" y="98"/>
                      </a:lnTo>
                      <a:lnTo>
                        <a:pt x="479" y="97"/>
                      </a:lnTo>
                      <a:lnTo>
                        <a:pt x="480" y="97"/>
                      </a:lnTo>
                      <a:lnTo>
                        <a:pt x="480" y="98"/>
                      </a:lnTo>
                      <a:lnTo>
                        <a:pt x="480" y="98"/>
                      </a:lnTo>
                      <a:lnTo>
                        <a:pt x="480" y="101"/>
                      </a:lnTo>
                      <a:lnTo>
                        <a:pt x="482" y="101"/>
                      </a:lnTo>
                      <a:lnTo>
                        <a:pt x="482" y="101"/>
                      </a:lnTo>
                      <a:lnTo>
                        <a:pt x="483" y="99"/>
                      </a:lnTo>
                      <a:lnTo>
                        <a:pt x="483" y="98"/>
                      </a:lnTo>
                      <a:lnTo>
                        <a:pt x="482" y="97"/>
                      </a:lnTo>
                      <a:lnTo>
                        <a:pt x="483" y="97"/>
                      </a:lnTo>
                      <a:lnTo>
                        <a:pt x="484" y="96"/>
                      </a:lnTo>
                      <a:lnTo>
                        <a:pt x="487" y="96"/>
                      </a:lnTo>
                      <a:lnTo>
                        <a:pt x="487" y="96"/>
                      </a:lnTo>
                      <a:lnTo>
                        <a:pt x="487" y="96"/>
                      </a:lnTo>
                      <a:lnTo>
                        <a:pt x="487" y="98"/>
                      </a:lnTo>
                      <a:lnTo>
                        <a:pt x="486" y="98"/>
                      </a:lnTo>
                      <a:lnTo>
                        <a:pt x="486" y="99"/>
                      </a:lnTo>
                      <a:lnTo>
                        <a:pt x="486" y="101"/>
                      </a:lnTo>
                      <a:lnTo>
                        <a:pt x="487" y="101"/>
                      </a:lnTo>
                      <a:lnTo>
                        <a:pt x="487" y="102"/>
                      </a:lnTo>
                      <a:lnTo>
                        <a:pt x="486" y="102"/>
                      </a:lnTo>
                      <a:lnTo>
                        <a:pt x="486" y="103"/>
                      </a:lnTo>
                      <a:lnTo>
                        <a:pt x="488" y="103"/>
                      </a:lnTo>
                      <a:lnTo>
                        <a:pt x="488" y="103"/>
                      </a:lnTo>
                      <a:lnTo>
                        <a:pt x="488" y="103"/>
                      </a:lnTo>
                      <a:lnTo>
                        <a:pt x="488" y="102"/>
                      </a:lnTo>
                      <a:lnTo>
                        <a:pt x="488" y="102"/>
                      </a:lnTo>
                      <a:lnTo>
                        <a:pt x="488" y="99"/>
                      </a:lnTo>
                      <a:lnTo>
                        <a:pt x="490" y="99"/>
                      </a:lnTo>
                      <a:lnTo>
                        <a:pt x="491" y="101"/>
                      </a:lnTo>
                      <a:lnTo>
                        <a:pt x="492" y="101"/>
                      </a:lnTo>
                      <a:lnTo>
                        <a:pt x="492" y="101"/>
                      </a:lnTo>
                      <a:lnTo>
                        <a:pt x="493" y="102"/>
                      </a:lnTo>
                      <a:lnTo>
                        <a:pt x="493" y="102"/>
                      </a:lnTo>
                      <a:lnTo>
                        <a:pt x="493" y="103"/>
                      </a:lnTo>
                      <a:lnTo>
                        <a:pt x="493" y="105"/>
                      </a:lnTo>
                      <a:lnTo>
                        <a:pt x="493" y="105"/>
                      </a:lnTo>
                      <a:lnTo>
                        <a:pt x="495" y="105"/>
                      </a:lnTo>
                      <a:lnTo>
                        <a:pt x="495" y="105"/>
                      </a:lnTo>
                      <a:lnTo>
                        <a:pt x="493" y="106"/>
                      </a:lnTo>
                      <a:lnTo>
                        <a:pt x="493" y="106"/>
                      </a:lnTo>
                      <a:lnTo>
                        <a:pt x="492" y="106"/>
                      </a:lnTo>
                      <a:lnTo>
                        <a:pt x="492" y="107"/>
                      </a:lnTo>
                      <a:lnTo>
                        <a:pt x="491" y="107"/>
                      </a:lnTo>
                      <a:lnTo>
                        <a:pt x="491" y="107"/>
                      </a:lnTo>
                      <a:lnTo>
                        <a:pt x="491" y="107"/>
                      </a:lnTo>
                      <a:lnTo>
                        <a:pt x="492" y="107"/>
                      </a:lnTo>
                      <a:lnTo>
                        <a:pt x="492" y="109"/>
                      </a:lnTo>
                      <a:lnTo>
                        <a:pt x="495" y="107"/>
                      </a:lnTo>
                      <a:lnTo>
                        <a:pt x="495" y="109"/>
                      </a:lnTo>
                      <a:lnTo>
                        <a:pt x="500" y="109"/>
                      </a:lnTo>
                      <a:lnTo>
                        <a:pt x="500" y="110"/>
                      </a:lnTo>
                      <a:lnTo>
                        <a:pt x="501" y="110"/>
                      </a:lnTo>
                      <a:lnTo>
                        <a:pt x="501" y="111"/>
                      </a:lnTo>
                      <a:lnTo>
                        <a:pt x="503" y="111"/>
                      </a:lnTo>
                      <a:lnTo>
                        <a:pt x="503" y="109"/>
                      </a:lnTo>
                      <a:lnTo>
                        <a:pt x="503" y="106"/>
                      </a:lnTo>
                      <a:lnTo>
                        <a:pt x="504" y="106"/>
                      </a:lnTo>
                      <a:lnTo>
                        <a:pt x="505" y="107"/>
                      </a:lnTo>
                      <a:lnTo>
                        <a:pt x="507" y="106"/>
                      </a:lnTo>
                      <a:lnTo>
                        <a:pt x="507" y="107"/>
                      </a:lnTo>
                      <a:lnTo>
                        <a:pt x="505" y="109"/>
                      </a:lnTo>
                      <a:lnTo>
                        <a:pt x="504" y="111"/>
                      </a:lnTo>
                      <a:lnTo>
                        <a:pt x="504" y="114"/>
                      </a:lnTo>
                      <a:lnTo>
                        <a:pt x="507" y="114"/>
                      </a:lnTo>
                      <a:lnTo>
                        <a:pt x="507" y="110"/>
                      </a:lnTo>
                      <a:lnTo>
                        <a:pt x="508" y="110"/>
                      </a:lnTo>
                      <a:lnTo>
                        <a:pt x="508" y="109"/>
                      </a:lnTo>
                      <a:lnTo>
                        <a:pt x="508" y="109"/>
                      </a:lnTo>
                      <a:lnTo>
                        <a:pt x="508" y="110"/>
                      </a:lnTo>
                      <a:lnTo>
                        <a:pt x="509" y="110"/>
                      </a:lnTo>
                      <a:lnTo>
                        <a:pt x="509" y="110"/>
                      </a:lnTo>
                      <a:lnTo>
                        <a:pt x="509" y="111"/>
                      </a:lnTo>
                      <a:lnTo>
                        <a:pt x="510" y="111"/>
                      </a:lnTo>
                      <a:lnTo>
                        <a:pt x="510" y="109"/>
                      </a:lnTo>
                      <a:lnTo>
                        <a:pt x="512" y="110"/>
                      </a:lnTo>
                      <a:lnTo>
                        <a:pt x="513" y="110"/>
                      </a:lnTo>
                      <a:lnTo>
                        <a:pt x="514" y="110"/>
                      </a:lnTo>
                      <a:lnTo>
                        <a:pt x="513" y="109"/>
                      </a:lnTo>
                      <a:lnTo>
                        <a:pt x="513" y="106"/>
                      </a:lnTo>
                      <a:lnTo>
                        <a:pt x="514" y="105"/>
                      </a:lnTo>
                      <a:lnTo>
                        <a:pt x="514" y="106"/>
                      </a:lnTo>
                      <a:lnTo>
                        <a:pt x="514" y="106"/>
                      </a:lnTo>
                      <a:lnTo>
                        <a:pt x="514" y="106"/>
                      </a:lnTo>
                      <a:lnTo>
                        <a:pt x="514" y="107"/>
                      </a:lnTo>
                      <a:lnTo>
                        <a:pt x="518" y="109"/>
                      </a:lnTo>
                      <a:lnTo>
                        <a:pt x="520" y="113"/>
                      </a:lnTo>
                      <a:lnTo>
                        <a:pt x="522" y="113"/>
                      </a:lnTo>
                      <a:lnTo>
                        <a:pt x="521" y="116"/>
                      </a:lnTo>
                      <a:lnTo>
                        <a:pt x="517" y="115"/>
                      </a:lnTo>
                      <a:lnTo>
                        <a:pt x="517" y="115"/>
                      </a:lnTo>
                      <a:lnTo>
                        <a:pt x="518" y="116"/>
                      </a:lnTo>
                      <a:lnTo>
                        <a:pt x="518" y="118"/>
                      </a:lnTo>
                      <a:lnTo>
                        <a:pt x="518" y="119"/>
                      </a:lnTo>
                      <a:lnTo>
                        <a:pt x="518" y="119"/>
                      </a:lnTo>
                      <a:lnTo>
                        <a:pt x="518" y="119"/>
                      </a:lnTo>
                      <a:lnTo>
                        <a:pt x="520" y="120"/>
                      </a:lnTo>
                      <a:lnTo>
                        <a:pt x="520" y="120"/>
                      </a:lnTo>
                      <a:lnTo>
                        <a:pt x="518" y="120"/>
                      </a:lnTo>
                      <a:lnTo>
                        <a:pt x="518" y="122"/>
                      </a:lnTo>
                      <a:lnTo>
                        <a:pt x="517" y="122"/>
                      </a:lnTo>
                      <a:lnTo>
                        <a:pt x="516" y="120"/>
                      </a:lnTo>
                      <a:lnTo>
                        <a:pt x="516" y="120"/>
                      </a:lnTo>
                      <a:lnTo>
                        <a:pt x="516" y="120"/>
                      </a:lnTo>
                      <a:lnTo>
                        <a:pt x="516" y="119"/>
                      </a:lnTo>
                      <a:lnTo>
                        <a:pt x="514" y="119"/>
                      </a:lnTo>
                      <a:lnTo>
                        <a:pt x="514" y="118"/>
                      </a:lnTo>
                      <a:lnTo>
                        <a:pt x="512" y="118"/>
                      </a:lnTo>
                      <a:lnTo>
                        <a:pt x="510" y="120"/>
                      </a:lnTo>
                      <a:lnTo>
                        <a:pt x="512" y="120"/>
                      </a:lnTo>
                      <a:lnTo>
                        <a:pt x="512" y="122"/>
                      </a:lnTo>
                      <a:lnTo>
                        <a:pt x="512" y="122"/>
                      </a:lnTo>
                      <a:lnTo>
                        <a:pt x="510" y="123"/>
                      </a:lnTo>
                      <a:lnTo>
                        <a:pt x="509" y="123"/>
                      </a:lnTo>
                      <a:lnTo>
                        <a:pt x="508" y="123"/>
                      </a:lnTo>
                      <a:lnTo>
                        <a:pt x="508" y="124"/>
                      </a:lnTo>
                      <a:lnTo>
                        <a:pt x="508" y="126"/>
                      </a:lnTo>
                      <a:lnTo>
                        <a:pt x="508" y="127"/>
                      </a:lnTo>
                      <a:lnTo>
                        <a:pt x="509" y="127"/>
                      </a:lnTo>
                      <a:lnTo>
                        <a:pt x="509" y="128"/>
                      </a:lnTo>
                      <a:lnTo>
                        <a:pt x="508" y="128"/>
                      </a:lnTo>
                      <a:lnTo>
                        <a:pt x="507" y="127"/>
                      </a:lnTo>
                      <a:lnTo>
                        <a:pt x="507" y="128"/>
                      </a:lnTo>
                      <a:lnTo>
                        <a:pt x="507" y="128"/>
                      </a:lnTo>
                      <a:lnTo>
                        <a:pt x="507" y="130"/>
                      </a:lnTo>
                      <a:lnTo>
                        <a:pt x="507" y="130"/>
                      </a:lnTo>
                      <a:lnTo>
                        <a:pt x="509" y="131"/>
                      </a:lnTo>
                      <a:lnTo>
                        <a:pt x="509" y="132"/>
                      </a:lnTo>
                      <a:lnTo>
                        <a:pt x="505" y="132"/>
                      </a:lnTo>
                      <a:lnTo>
                        <a:pt x="505" y="133"/>
                      </a:lnTo>
                      <a:lnTo>
                        <a:pt x="503" y="133"/>
                      </a:lnTo>
                      <a:lnTo>
                        <a:pt x="501" y="131"/>
                      </a:lnTo>
                      <a:lnTo>
                        <a:pt x="501" y="131"/>
                      </a:lnTo>
                      <a:lnTo>
                        <a:pt x="500" y="133"/>
                      </a:lnTo>
                      <a:lnTo>
                        <a:pt x="501" y="133"/>
                      </a:lnTo>
                      <a:lnTo>
                        <a:pt x="501" y="133"/>
                      </a:lnTo>
                      <a:lnTo>
                        <a:pt x="501" y="135"/>
                      </a:lnTo>
                      <a:lnTo>
                        <a:pt x="503" y="135"/>
                      </a:lnTo>
                      <a:lnTo>
                        <a:pt x="503" y="136"/>
                      </a:lnTo>
                      <a:lnTo>
                        <a:pt x="503" y="137"/>
                      </a:lnTo>
                      <a:lnTo>
                        <a:pt x="504" y="140"/>
                      </a:lnTo>
                      <a:lnTo>
                        <a:pt x="504" y="140"/>
                      </a:lnTo>
                      <a:lnTo>
                        <a:pt x="504" y="141"/>
                      </a:lnTo>
                      <a:lnTo>
                        <a:pt x="503" y="141"/>
                      </a:lnTo>
                      <a:lnTo>
                        <a:pt x="503" y="143"/>
                      </a:lnTo>
                      <a:lnTo>
                        <a:pt x="500" y="143"/>
                      </a:lnTo>
                      <a:lnTo>
                        <a:pt x="500" y="141"/>
                      </a:lnTo>
                      <a:lnTo>
                        <a:pt x="496" y="143"/>
                      </a:lnTo>
                      <a:lnTo>
                        <a:pt x="496" y="141"/>
                      </a:lnTo>
                      <a:lnTo>
                        <a:pt x="496" y="141"/>
                      </a:lnTo>
                      <a:lnTo>
                        <a:pt x="496" y="141"/>
                      </a:lnTo>
                      <a:lnTo>
                        <a:pt x="496" y="140"/>
                      </a:lnTo>
                      <a:lnTo>
                        <a:pt x="495" y="140"/>
                      </a:lnTo>
                      <a:lnTo>
                        <a:pt x="495" y="139"/>
                      </a:lnTo>
                      <a:lnTo>
                        <a:pt x="493" y="139"/>
                      </a:lnTo>
                      <a:lnTo>
                        <a:pt x="493" y="139"/>
                      </a:lnTo>
                      <a:lnTo>
                        <a:pt x="492" y="140"/>
                      </a:lnTo>
                      <a:lnTo>
                        <a:pt x="492" y="140"/>
                      </a:lnTo>
                      <a:lnTo>
                        <a:pt x="491" y="140"/>
                      </a:lnTo>
                      <a:lnTo>
                        <a:pt x="491" y="140"/>
                      </a:lnTo>
                      <a:lnTo>
                        <a:pt x="491" y="140"/>
                      </a:lnTo>
                      <a:lnTo>
                        <a:pt x="491" y="137"/>
                      </a:lnTo>
                      <a:lnTo>
                        <a:pt x="493" y="137"/>
                      </a:lnTo>
                      <a:lnTo>
                        <a:pt x="493" y="136"/>
                      </a:lnTo>
                      <a:lnTo>
                        <a:pt x="487" y="136"/>
                      </a:lnTo>
                      <a:lnTo>
                        <a:pt x="488" y="135"/>
                      </a:lnTo>
                      <a:lnTo>
                        <a:pt x="488" y="133"/>
                      </a:lnTo>
                      <a:lnTo>
                        <a:pt x="490" y="132"/>
                      </a:lnTo>
                      <a:lnTo>
                        <a:pt x="488" y="132"/>
                      </a:lnTo>
                      <a:lnTo>
                        <a:pt x="487" y="132"/>
                      </a:lnTo>
                      <a:lnTo>
                        <a:pt x="484" y="133"/>
                      </a:lnTo>
                      <a:lnTo>
                        <a:pt x="486" y="132"/>
                      </a:lnTo>
                      <a:lnTo>
                        <a:pt x="486" y="131"/>
                      </a:lnTo>
                      <a:lnTo>
                        <a:pt x="486" y="131"/>
                      </a:lnTo>
                      <a:lnTo>
                        <a:pt x="484" y="131"/>
                      </a:lnTo>
                      <a:lnTo>
                        <a:pt x="484" y="131"/>
                      </a:lnTo>
                      <a:lnTo>
                        <a:pt x="480" y="131"/>
                      </a:lnTo>
                      <a:lnTo>
                        <a:pt x="480" y="130"/>
                      </a:lnTo>
                      <a:lnTo>
                        <a:pt x="483" y="130"/>
                      </a:lnTo>
                      <a:lnTo>
                        <a:pt x="484" y="128"/>
                      </a:lnTo>
                      <a:lnTo>
                        <a:pt x="484" y="127"/>
                      </a:lnTo>
                      <a:lnTo>
                        <a:pt x="483" y="127"/>
                      </a:lnTo>
                      <a:lnTo>
                        <a:pt x="483" y="128"/>
                      </a:lnTo>
                      <a:lnTo>
                        <a:pt x="480" y="128"/>
                      </a:lnTo>
                      <a:lnTo>
                        <a:pt x="480" y="128"/>
                      </a:lnTo>
                      <a:lnTo>
                        <a:pt x="479" y="128"/>
                      </a:lnTo>
                      <a:lnTo>
                        <a:pt x="478" y="128"/>
                      </a:lnTo>
                      <a:lnTo>
                        <a:pt x="476" y="128"/>
                      </a:lnTo>
                      <a:lnTo>
                        <a:pt x="476" y="127"/>
                      </a:lnTo>
                      <a:lnTo>
                        <a:pt x="475" y="127"/>
                      </a:lnTo>
                      <a:lnTo>
                        <a:pt x="475" y="127"/>
                      </a:lnTo>
                      <a:lnTo>
                        <a:pt x="474" y="126"/>
                      </a:lnTo>
                      <a:lnTo>
                        <a:pt x="472" y="126"/>
                      </a:lnTo>
                      <a:lnTo>
                        <a:pt x="471" y="124"/>
                      </a:lnTo>
                      <a:lnTo>
                        <a:pt x="471" y="123"/>
                      </a:lnTo>
                      <a:lnTo>
                        <a:pt x="471" y="123"/>
                      </a:lnTo>
                      <a:lnTo>
                        <a:pt x="470" y="122"/>
                      </a:lnTo>
                      <a:lnTo>
                        <a:pt x="469" y="120"/>
                      </a:lnTo>
                      <a:lnTo>
                        <a:pt x="469" y="120"/>
                      </a:lnTo>
                      <a:lnTo>
                        <a:pt x="469" y="119"/>
                      </a:lnTo>
                      <a:lnTo>
                        <a:pt x="469" y="118"/>
                      </a:lnTo>
                      <a:lnTo>
                        <a:pt x="469" y="118"/>
                      </a:lnTo>
                      <a:lnTo>
                        <a:pt x="469" y="118"/>
                      </a:lnTo>
                      <a:lnTo>
                        <a:pt x="467" y="118"/>
                      </a:lnTo>
                      <a:lnTo>
                        <a:pt x="466" y="118"/>
                      </a:lnTo>
                      <a:lnTo>
                        <a:pt x="466" y="118"/>
                      </a:lnTo>
                      <a:lnTo>
                        <a:pt x="463" y="116"/>
                      </a:lnTo>
                      <a:lnTo>
                        <a:pt x="463" y="118"/>
                      </a:lnTo>
                      <a:lnTo>
                        <a:pt x="465" y="118"/>
                      </a:lnTo>
                      <a:lnTo>
                        <a:pt x="465" y="118"/>
                      </a:lnTo>
                      <a:lnTo>
                        <a:pt x="465" y="118"/>
                      </a:lnTo>
                      <a:lnTo>
                        <a:pt x="466" y="118"/>
                      </a:lnTo>
                      <a:lnTo>
                        <a:pt x="466" y="120"/>
                      </a:lnTo>
                      <a:lnTo>
                        <a:pt x="465" y="120"/>
                      </a:lnTo>
                      <a:lnTo>
                        <a:pt x="465" y="122"/>
                      </a:lnTo>
                      <a:lnTo>
                        <a:pt x="466" y="123"/>
                      </a:lnTo>
                      <a:lnTo>
                        <a:pt x="463" y="123"/>
                      </a:lnTo>
                      <a:lnTo>
                        <a:pt x="463" y="120"/>
                      </a:lnTo>
                      <a:lnTo>
                        <a:pt x="462" y="119"/>
                      </a:lnTo>
                      <a:lnTo>
                        <a:pt x="461" y="119"/>
                      </a:lnTo>
                      <a:lnTo>
                        <a:pt x="461" y="119"/>
                      </a:lnTo>
                      <a:lnTo>
                        <a:pt x="461" y="119"/>
                      </a:lnTo>
                      <a:lnTo>
                        <a:pt x="461" y="123"/>
                      </a:lnTo>
                      <a:lnTo>
                        <a:pt x="462" y="123"/>
                      </a:lnTo>
                      <a:lnTo>
                        <a:pt x="462" y="124"/>
                      </a:lnTo>
                      <a:lnTo>
                        <a:pt x="463" y="126"/>
                      </a:lnTo>
                      <a:lnTo>
                        <a:pt x="463" y="127"/>
                      </a:lnTo>
                      <a:lnTo>
                        <a:pt x="465" y="128"/>
                      </a:lnTo>
                      <a:lnTo>
                        <a:pt x="461" y="128"/>
                      </a:lnTo>
                      <a:lnTo>
                        <a:pt x="461" y="127"/>
                      </a:lnTo>
                      <a:lnTo>
                        <a:pt x="459" y="127"/>
                      </a:lnTo>
                      <a:lnTo>
                        <a:pt x="459" y="127"/>
                      </a:lnTo>
                      <a:lnTo>
                        <a:pt x="457" y="127"/>
                      </a:lnTo>
                      <a:lnTo>
                        <a:pt x="457" y="128"/>
                      </a:lnTo>
                      <a:lnTo>
                        <a:pt x="458" y="128"/>
                      </a:lnTo>
                      <a:lnTo>
                        <a:pt x="458" y="131"/>
                      </a:lnTo>
                      <a:lnTo>
                        <a:pt x="461" y="132"/>
                      </a:lnTo>
                      <a:lnTo>
                        <a:pt x="461" y="133"/>
                      </a:lnTo>
                      <a:lnTo>
                        <a:pt x="462" y="133"/>
                      </a:lnTo>
                      <a:lnTo>
                        <a:pt x="463" y="132"/>
                      </a:lnTo>
                      <a:lnTo>
                        <a:pt x="465" y="132"/>
                      </a:lnTo>
                      <a:lnTo>
                        <a:pt x="465" y="132"/>
                      </a:lnTo>
                      <a:lnTo>
                        <a:pt x="465" y="133"/>
                      </a:lnTo>
                      <a:lnTo>
                        <a:pt x="465" y="133"/>
                      </a:lnTo>
                      <a:lnTo>
                        <a:pt x="465" y="136"/>
                      </a:lnTo>
                      <a:lnTo>
                        <a:pt x="466" y="136"/>
                      </a:lnTo>
                      <a:lnTo>
                        <a:pt x="467" y="140"/>
                      </a:lnTo>
                      <a:lnTo>
                        <a:pt x="469" y="140"/>
                      </a:lnTo>
                      <a:lnTo>
                        <a:pt x="470" y="141"/>
                      </a:lnTo>
                      <a:lnTo>
                        <a:pt x="470" y="141"/>
                      </a:lnTo>
                      <a:lnTo>
                        <a:pt x="470" y="143"/>
                      </a:lnTo>
                      <a:lnTo>
                        <a:pt x="470" y="144"/>
                      </a:lnTo>
                      <a:lnTo>
                        <a:pt x="474" y="144"/>
                      </a:lnTo>
                      <a:lnTo>
                        <a:pt x="475" y="145"/>
                      </a:lnTo>
                      <a:lnTo>
                        <a:pt x="476" y="145"/>
                      </a:lnTo>
                      <a:lnTo>
                        <a:pt x="476" y="147"/>
                      </a:lnTo>
                      <a:lnTo>
                        <a:pt x="476" y="148"/>
                      </a:lnTo>
                      <a:lnTo>
                        <a:pt x="478" y="148"/>
                      </a:lnTo>
                      <a:lnTo>
                        <a:pt x="478" y="147"/>
                      </a:lnTo>
                      <a:lnTo>
                        <a:pt x="479" y="147"/>
                      </a:lnTo>
                      <a:lnTo>
                        <a:pt x="479" y="149"/>
                      </a:lnTo>
                      <a:lnTo>
                        <a:pt x="480" y="149"/>
                      </a:lnTo>
                      <a:lnTo>
                        <a:pt x="480" y="149"/>
                      </a:lnTo>
                      <a:lnTo>
                        <a:pt x="482" y="151"/>
                      </a:lnTo>
                      <a:lnTo>
                        <a:pt x="480" y="147"/>
                      </a:lnTo>
                      <a:lnTo>
                        <a:pt x="482" y="147"/>
                      </a:lnTo>
                      <a:lnTo>
                        <a:pt x="483" y="147"/>
                      </a:lnTo>
                      <a:lnTo>
                        <a:pt x="484" y="148"/>
                      </a:lnTo>
                      <a:lnTo>
                        <a:pt x="484" y="149"/>
                      </a:lnTo>
                      <a:lnTo>
                        <a:pt x="486" y="151"/>
                      </a:lnTo>
                      <a:lnTo>
                        <a:pt x="486" y="153"/>
                      </a:lnTo>
                      <a:lnTo>
                        <a:pt x="487" y="153"/>
                      </a:lnTo>
                      <a:lnTo>
                        <a:pt x="487" y="154"/>
                      </a:lnTo>
                      <a:lnTo>
                        <a:pt x="486" y="156"/>
                      </a:lnTo>
                      <a:lnTo>
                        <a:pt x="484" y="156"/>
                      </a:lnTo>
                      <a:lnTo>
                        <a:pt x="482" y="154"/>
                      </a:lnTo>
                      <a:lnTo>
                        <a:pt x="482" y="156"/>
                      </a:lnTo>
                      <a:lnTo>
                        <a:pt x="483" y="157"/>
                      </a:lnTo>
                      <a:lnTo>
                        <a:pt x="484" y="160"/>
                      </a:lnTo>
                      <a:lnTo>
                        <a:pt x="479" y="160"/>
                      </a:lnTo>
                      <a:lnTo>
                        <a:pt x="479" y="162"/>
                      </a:lnTo>
                      <a:lnTo>
                        <a:pt x="482" y="162"/>
                      </a:lnTo>
                      <a:lnTo>
                        <a:pt x="483" y="164"/>
                      </a:lnTo>
                      <a:lnTo>
                        <a:pt x="484" y="168"/>
                      </a:lnTo>
                      <a:lnTo>
                        <a:pt x="487" y="166"/>
                      </a:lnTo>
                      <a:lnTo>
                        <a:pt x="487" y="168"/>
                      </a:lnTo>
                      <a:lnTo>
                        <a:pt x="487" y="168"/>
                      </a:lnTo>
                      <a:lnTo>
                        <a:pt x="487" y="168"/>
                      </a:lnTo>
                      <a:lnTo>
                        <a:pt x="487" y="168"/>
                      </a:lnTo>
                      <a:lnTo>
                        <a:pt x="487" y="169"/>
                      </a:lnTo>
                      <a:lnTo>
                        <a:pt x="483" y="169"/>
                      </a:lnTo>
                      <a:lnTo>
                        <a:pt x="483" y="168"/>
                      </a:lnTo>
                      <a:lnTo>
                        <a:pt x="482" y="168"/>
                      </a:lnTo>
                      <a:lnTo>
                        <a:pt x="482" y="165"/>
                      </a:lnTo>
                      <a:lnTo>
                        <a:pt x="482" y="165"/>
                      </a:lnTo>
                      <a:lnTo>
                        <a:pt x="480" y="164"/>
                      </a:lnTo>
                      <a:lnTo>
                        <a:pt x="479" y="164"/>
                      </a:lnTo>
                      <a:lnTo>
                        <a:pt x="479" y="164"/>
                      </a:lnTo>
                      <a:lnTo>
                        <a:pt x="478" y="165"/>
                      </a:lnTo>
                      <a:lnTo>
                        <a:pt x="478" y="162"/>
                      </a:lnTo>
                      <a:lnTo>
                        <a:pt x="474" y="162"/>
                      </a:lnTo>
                      <a:lnTo>
                        <a:pt x="474" y="161"/>
                      </a:lnTo>
                      <a:lnTo>
                        <a:pt x="474" y="161"/>
                      </a:lnTo>
                      <a:lnTo>
                        <a:pt x="471" y="161"/>
                      </a:lnTo>
                      <a:lnTo>
                        <a:pt x="470" y="162"/>
                      </a:lnTo>
                      <a:lnTo>
                        <a:pt x="469" y="162"/>
                      </a:lnTo>
                      <a:lnTo>
                        <a:pt x="469" y="164"/>
                      </a:lnTo>
                      <a:lnTo>
                        <a:pt x="469" y="164"/>
                      </a:lnTo>
                      <a:lnTo>
                        <a:pt x="467" y="162"/>
                      </a:lnTo>
                      <a:lnTo>
                        <a:pt x="466" y="162"/>
                      </a:lnTo>
                      <a:lnTo>
                        <a:pt x="465" y="161"/>
                      </a:lnTo>
                      <a:lnTo>
                        <a:pt x="463" y="160"/>
                      </a:lnTo>
                      <a:lnTo>
                        <a:pt x="461" y="160"/>
                      </a:lnTo>
                      <a:lnTo>
                        <a:pt x="461" y="160"/>
                      </a:lnTo>
                      <a:lnTo>
                        <a:pt x="461" y="161"/>
                      </a:lnTo>
                      <a:lnTo>
                        <a:pt x="461" y="162"/>
                      </a:lnTo>
                      <a:lnTo>
                        <a:pt x="461" y="162"/>
                      </a:lnTo>
                      <a:lnTo>
                        <a:pt x="458" y="161"/>
                      </a:lnTo>
                      <a:lnTo>
                        <a:pt x="455" y="160"/>
                      </a:lnTo>
                      <a:lnTo>
                        <a:pt x="452" y="160"/>
                      </a:lnTo>
                      <a:lnTo>
                        <a:pt x="452" y="158"/>
                      </a:lnTo>
                      <a:lnTo>
                        <a:pt x="449" y="160"/>
                      </a:lnTo>
                      <a:lnTo>
                        <a:pt x="449" y="160"/>
                      </a:lnTo>
                      <a:lnTo>
                        <a:pt x="448" y="160"/>
                      </a:lnTo>
                      <a:lnTo>
                        <a:pt x="448" y="161"/>
                      </a:lnTo>
                      <a:lnTo>
                        <a:pt x="448" y="161"/>
                      </a:lnTo>
                      <a:lnTo>
                        <a:pt x="448" y="161"/>
                      </a:lnTo>
                      <a:lnTo>
                        <a:pt x="449" y="162"/>
                      </a:lnTo>
                      <a:lnTo>
                        <a:pt x="449" y="164"/>
                      </a:lnTo>
                      <a:lnTo>
                        <a:pt x="450" y="164"/>
                      </a:lnTo>
                      <a:lnTo>
                        <a:pt x="450" y="164"/>
                      </a:lnTo>
                      <a:lnTo>
                        <a:pt x="450" y="164"/>
                      </a:lnTo>
                      <a:lnTo>
                        <a:pt x="452" y="164"/>
                      </a:lnTo>
                      <a:lnTo>
                        <a:pt x="452" y="164"/>
                      </a:lnTo>
                      <a:lnTo>
                        <a:pt x="453" y="166"/>
                      </a:lnTo>
                      <a:lnTo>
                        <a:pt x="455" y="168"/>
                      </a:lnTo>
                      <a:lnTo>
                        <a:pt x="458" y="169"/>
                      </a:lnTo>
                      <a:lnTo>
                        <a:pt x="461" y="170"/>
                      </a:lnTo>
                      <a:lnTo>
                        <a:pt x="461" y="171"/>
                      </a:lnTo>
                      <a:lnTo>
                        <a:pt x="462" y="171"/>
                      </a:lnTo>
                      <a:lnTo>
                        <a:pt x="463" y="171"/>
                      </a:lnTo>
                      <a:lnTo>
                        <a:pt x="465" y="171"/>
                      </a:lnTo>
                      <a:lnTo>
                        <a:pt x="467" y="173"/>
                      </a:lnTo>
                      <a:lnTo>
                        <a:pt x="469" y="173"/>
                      </a:lnTo>
                      <a:lnTo>
                        <a:pt x="469" y="174"/>
                      </a:lnTo>
                      <a:lnTo>
                        <a:pt x="470" y="174"/>
                      </a:lnTo>
                      <a:lnTo>
                        <a:pt x="470" y="177"/>
                      </a:lnTo>
                      <a:lnTo>
                        <a:pt x="471" y="177"/>
                      </a:lnTo>
                      <a:lnTo>
                        <a:pt x="475" y="178"/>
                      </a:lnTo>
                      <a:lnTo>
                        <a:pt x="479" y="178"/>
                      </a:lnTo>
                      <a:lnTo>
                        <a:pt x="479" y="181"/>
                      </a:lnTo>
                      <a:lnTo>
                        <a:pt x="479" y="182"/>
                      </a:lnTo>
                      <a:lnTo>
                        <a:pt x="479" y="183"/>
                      </a:lnTo>
                      <a:lnTo>
                        <a:pt x="479" y="185"/>
                      </a:lnTo>
                      <a:lnTo>
                        <a:pt x="478" y="185"/>
                      </a:lnTo>
                      <a:lnTo>
                        <a:pt x="476" y="185"/>
                      </a:lnTo>
                      <a:lnTo>
                        <a:pt x="475" y="185"/>
                      </a:lnTo>
                      <a:lnTo>
                        <a:pt x="472" y="183"/>
                      </a:lnTo>
                      <a:lnTo>
                        <a:pt x="472" y="183"/>
                      </a:lnTo>
                      <a:lnTo>
                        <a:pt x="472" y="183"/>
                      </a:lnTo>
                      <a:lnTo>
                        <a:pt x="471" y="183"/>
                      </a:lnTo>
                      <a:lnTo>
                        <a:pt x="471" y="183"/>
                      </a:lnTo>
                      <a:lnTo>
                        <a:pt x="471" y="183"/>
                      </a:lnTo>
                      <a:lnTo>
                        <a:pt x="471" y="183"/>
                      </a:lnTo>
                      <a:lnTo>
                        <a:pt x="470" y="183"/>
                      </a:lnTo>
                      <a:lnTo>
                        <a:pt x="469" y="183"/>
                      </a:lnTo>
                      <a:lnTo>
                        <a:pt x="469" y="182"/>
                      </a:lnTo>
                      <a:lnTo>
                        <a:pt x="467" y="182"/>
                      </a:lnTo>
                      <a:lnTo>
                        <a:pt x="467" y="182"/>
                      </a:lnTo>
                      <a:lnTo>
                        <a:pt x="466" y="182"/>
                      </a:lnTo>
                      <a:lnTo>
                        <a:pt x="466" y="181"/>
                      </a:lnTo>
                      <a:lnTo>
                        <a:pt x="459" y="182"/>
                      </a:lnTo>
                      <a:lnTo>
                        <a:pt x="459" y="181"/>
                      </a:lnTo>
                      <a:lnTo>
                        <a:pt x="457" y="181"/>
                      </a:lnTo>
                      <a:lnTo>
                        <a:pt x="457" y="181"/>
                      </a:lnTo>
                      <a:lnTo>
                        <a:pt x="455" y="179"/>
                      </a:lnTo>
                      <a:lnTo>
                        <a:pt x="454" y="182"/>
                      </a:lnTo>
                      <a:lnTo>
                        <a:pt x="454" y="182"/>
                      </a:lnTo>
                      <a:lnTo>
                        <a:pt x="452" y="182"/>
                      </a:lnTo>
                      <a:lnTo>
                        <a:pt x="452" y="181"/>
                      </a:lnTo>
                      <a:lnTo>
                        <a:pt x="446" y="179"/>
                      </a:lnTo>
                      <a:lnTo>
                        <a:pt x="445" y="181"/>
                      </a:lnTo>
                      <a:lnTo>
                        <a:pt x="445" y="179"/>
                      </a:lnTo>
                      <a:lnTo>
                        <a:pt x="442" y="178"/>
                      </a:lnTo>
                      <a:lnTo>
                        <a:pt x="442" y="181"/>
                      </a:lnTo>
                      <a:lnTo>
                        <a:pt x="441" y="182"/>
                      </a:lnTo>
                      <a:lnTo>
                        <a:pt x="438" y="182"/>
                      </a:lnTo>
                      <a:lnTo>
                        <a:pt x="436" y="182"/>
                      </a:lnTo>
                      <a:lnTo>
                        <a:pt x="435" y="179"/>
                      </a:lnTo>
                      <a:lnTo>
                        <a:pt x="433" y="181"/>
                      </a:lnTo>
                      <a:lnTo>
                        <a:pt x="432" y="182"/>
                      </a:lnTo>
                      <a:lnTo>
                        <a:pt x="431" y="182"/>
                      </a:lnTo>
                      <a:lnTo>
                        <a:pt x="431" y="182"/>
                      </a:lnTo>
                      <a:lnTo>
                        <a:pt x="429" y="181"/>
                      </a:lnTo>
                      <a:lnTo>
                        <a:pt x="428" y="179"/>
                      </a:lnTo>
                      <a:lnTo>
                        <a:pt x="424" y="179"/>
                      </a:lnTo>
                      <a:lnTo>
                        <a:pt x="425" y="177"/>
                      </a:lnTo>
                      <a:lnTo>
                        <a:pt x="428" y="177"/>
                      </a:lnTo>
                      <a:lnTo>
                        <a:pt x="431" y="177"/>
                      </a:lnTo>
                      <a:lnTo>
                        <a:pt x="431" y="175"/>
                      </a:lnTo>
                      <a:lnTo>
                        <a:pt x="432" y="174"/>
                      </a:lnTo>
                      <a:lnTo>
                        <a:pt x="431" y="174"/>
                      </a:lnTo>
                      <a:lnTo>
                        <a:pt x="431" y="173"/>
                      </a:lnTo>
                      <a:lnTo>
                        <a:pt x="428" y="173"/>
                      </a:lnTo>
                      <a:lnTo>
                        <a:pt x="428" y="173"/>
                      </a:lnTo>
                      <a:lnTo>
                        <a:pt x="427" y="171"/>
                      </a:lnTo>
                      <a:lnTo>
                        <a:pt x="427" y="174"/>
                      </a:lnTo>
                      <a:lnTo>
                        <a:pt x="424" y="175"/>
                      </a:lnTo>
                      <a:lnTo>
                        <a:pt x="423" y="171"/>
                      </a:lnTo>
                      <a:lnTo>
                        <a:pt x="423" y="171"/>
                      </a:lnTo>
                      <a:lnTo>
                        <a:pt x="421" y="173"/>
                      </a:lnTo>
                      <a:lnTo>
                        <a:pt x="421" y="173"/>
                      </a:lnTo>
                      <a:lnTo>
                        <a:pt x="420" y="173"/>
                      </a:lnTo>
                      <a:lnTo>
                        <a:pt x="420" y="168"/>
                      </a:lnTo>
                      <a:lnTo>
                        <a:pt x="418" y="166"/>
                      </a:lnTo>
                      <a:lnTo>
                        <a:pt x="416" y="166"/>
                      </a:lnTo>
                      <a:lnTo>
                        <a:pt x="415" y="162"/>
                      </a:lnTo>
                      <a:lnTo>
                        <a:pt x="414" y="162"/>
                      </a:lnTo>
                      <a:lnTo>
                        <a:pt x="414" y="160"/>
                      </a:lnTo>
                      <a:lnTo>
                        <a:pt x="414" y="160"/>
                      </a:lnTo>
                      <a:lnTo>
                        <a:pt x="414" y="158"/>
                      </a:lnTo>
                      <a:lnTo>
                        <a:pt x="411" y="158"/>
                      </a:lnTo>
                      <a:lnTo>
                        <a:pt x="410" y="161"/>
                      </a:lnTo>
                      <a:lnTo>
                        <a:pt x="408" y="161"/>
                      </a:lnTo>
                      <a:lnTo>
                        <a:pt x="408" y="158"/>
                      </a:lnTo>
                      <a:lnTo>
                        <a:pt x="407" y="158"/>
                      </a:lnTo>
                      <a:lnTo>
                        <a:pt x="406" y="157"/>
                      </a:lnTo>
                      <a:lnTo>
                        <a:pt x="406" y="156"/>
                      </a:lnTo>
                      <a:lnTo>
                        <a:pt x="406" y="156"/>
                      </a:lnTo>
                      <a:lnTo>
                        <a:pt x="404" y="154"/>
                      </a:lnTo>
                      <a:lnTo>
                        <a:pt x="404" y="154"/>
                      </a:lnTo>
                      <a:lnTo>
                        <a:pt x="403" y="154"/>
                      </a:lnTo>
                      <a:lnTo>
                        <a:pt x="404" y="157"/>
                      </a:lnTo>
                      <a:lnTo>
                        <a:pt x="403" y="157"/>
                      </a:lnTo>
                      <a:lnTo>
                        <a:pt x="403" y="157"/>
                      </a:lnTo>
                      <a:lnTo>
                        <a:pt x="402" y="158"/>
                      </a:lnTo>
                      <a:lnTo>
                        <a:pt x="402" y="157"/>
                      </a:lnTo>
                      <a:lnTo>
                        <a:pt x="402" y="157"/>
                      </a:lnTo>
                      <a:lnTo>
                        <a:pt x="400" y="157"/>
                      </a:lnTo>
                      <a:lnTo>
                        <a:pt x="400" y="156"/>
                      </a:lnTo>
                      <a:lnTo>
                        <a:pt x="399" y="154"/>
                      </a:lnTo>
                      <a:lnTo>
                        <a:pt x="399" y="153"/>
                      </a:lnTo>
                      <a:lnTo>
                        <a:pt x="398" y="153"/>
                      </a:lnTo>
                      <a:lnTo>
                        <a:pt x="398" y="153"/>
                      </a:lnTo>
                      <a:lnTo>
                        <a:pt x="397" y="154"/>
                      </a:lnTo>
                      <a:lnTo>
                        <a:pt x="395" y="154"/>
                      </a:lnTo>
                      <a:lnTo>
                        <a:pt x="395" y="156"/>
                      </a:lnTo>
                      <a:lnTo>
                        <a:pt x="399" y="158"/>
                      </a:lnTo>
                      <a:lnTo>
                        <a:pt x="399" y="161"/>
                      </a:lnTo>
                      <a:lnTo>
                        <a:pt x="399" y="161"/>
                      </a:lnTo>
                      <a:lnTo>
                        <a:pt x="398" y="161"/>
                      </a:lnTo>
                      <a:lnTo>
                        <a:pt x="397" y="162"/>
                      </a:lnTo>
                      <a:lnTo>
                        <a:pt x="395" y="161"/>
                      </a:lnTo>
                      <a:lnTo>
                        <a:pt x="395" y="161"/>
                      </a:lnTo>
                      <a:lnTo>
                        <a:pt x="394" y="161"/>
                      </a:lnTo>
                      <a:lnTo>
                        <a:pt x="393" y="158"/>
                      </a:lnTo>
                      <a:lnTo>
                        <a:pt x="393" y="158"/>
                      </a:lnTo>
                      <a:lnTo>
                        <a:pt x="393" y="158"/>
                      </a:lnTo>
                      <a:lnTo>
                        <a:pt x="391" y="160"/>
                      </a:lnTo>
                      <a:lnTo>
                        <a:pt x="390" y="160"/>
                      </a:lnTo>
                      <a:lnTo>
                        <a:pt x="390" y="161"/>
                      </a:lnTo>
                      <a:lnTo>
                        <a:pt x="389" y="161"/>
                      </a:lnTo>
                      <a:lnTo>
                        <a:pt x="389" y="164"/>
                      </a:lnTo>
                      <a:lnTo>
                        <a:pt x="385" y="164"/>
                      </a:lnTo>
                      <a:lnTo>
                        <a:pt x="385" y="166"/>
                      </a:lnTo>
                      <a:lnTo>
                        <a:pt x="378" y="166"/>
                      </a:lnTo>
                      <a:lnTo>
                        <a:pt x="378" y="165"/>
                      </a:lnTo>
                      <a:lnTo>
                        <a:pt x="374" y="166"/>
                      </a:lnTo>
                      <a:lnTo>
                        <a:pt x="374" y="165"/>
                      </a:lnTo>
                      <a:lnTo>
                        <a:pt x="372" y="165"/>
                      </a:lnTo>
                      <a:lnTo>
                        <a:pt x="370" y="162"/>
                      </a:lnTo>
                      <a:lnTo>
                        <a:pt x="369" y="161"/>
                      </a:lnTo>
                      <a:lnTo>
                        <a:pt x="370" y="158"/>
                      </a:lnTo>
                      <a:lnTo>
                        <a:pt x="372" y="157"/>
                      </a:lnTo>
                      <a:lnTo>
                        <a:pt x="372" y="154"/>
                      </a:lnTo>
                      <a:lnTo>
                        <a:pt x="370" y="154"/>
                      </a:lnTo>
                      <a:lnTo>
                        <a:pt x="372" y="152"/>
                      </a:lnTo>
                      <a:lnTo>
                        <a:pt x="372" y="152"/>
                      </a:lnTo>
                      <a:lnTo>
                        <a:pt x="373" y="151"/>
                      </a:lnTo>
                      <a:lnTo>
                        <a:pt x="373" y="147"/>
                      </a:lnTo>
                      <a:lnTo>
                        <a:pt x="373" y="147"/>
                      </a:lnTo>
                      <a:lnTo>
                        <a:pt x="376" y="147"/>
                      </a:lnTo>
                      <a:lnTo>
                        <a:pt x="377" y="147"/>
                      </a:lnTo>
                      <a:lnTo>
                        <a:pt x="378" y="147"/>
                      </a:lnTo>
                      <a:lnTo>
                        <a:pt x="380" y="147"/>
                      </a:lnTo>
                      <a:lnTo>
                        <a:pt x="380" y="147"/>
                      </a:lnTo>
                      <a:lnTo>
                        <a:pt x="380" y="147"/>
                      </a:lnTo>
                      <a:lnTo>
                        <a:pt x="381" y="147"/>
                      </a:lnTo>
                      <a:lnTo>
                        <a:pt x="381" y="147"/>
                      </a:lnTo>
                      <a:lnTo>
                        <a:pt x="381" y="147"/>
                      </a:lnTo>
                      <a:lnTo>
                        <a:pt x="382" y="147"/>
                      </a:lnTo>
                      <a:lnTo>
                        <a:pt x="382" y="147"/>
                      </a:lnTo>
                      <a:lnTo>
                        <a:pt x="386" y="148"/>
                      </a:lnTo>
                      <a:lnTo>
                        <a:pt x="386" y="147"/>
                      </a:lnTo>
                      <a:lnTo>
                        <a:pt x="390" y="147"/>
                      </a:lnTo>
                      <a:lnTo>
                        <a:pt x="390" y="145"/>
                      </a:lnTo>
                      <a:lnTo>
                        <a:pt x="393" y="144"/>
                      </a:lnTo>
                      <a:lnTo>
                        <a:pt x="393" y="145"/>
                      </a:lnTo>
                      <a:lnTo>
                        <a:pt x="395" y="145"/>
                      </a:lnTo>
                      <a:lnTo>
                        <a:pt x="395" y="144"/>
                      </a:lnTo>
                      <a:lnTo>
                        <a:pt x="398" y="144"/>
                      </a:lnTo>
                      <a:lnTo>
                        <a:pt x="398" y="144"/>
                      </a:lnTo>
                      <a:lnTo>
                        <a:pt x="402" y="145"/>
                      </a:lnTo>
                      <a:lnTo>
                        <a:pt x="402" y="144"/>
                      </a:lnTo>
                      <a:lnTo>
                        <a:pt x="404" y="144"/>
                      </a:lnTo>
                      <a:lnTo>
                        <a:pt x="404" y="143"/>
                      </a:lnTo>
                      <a:lnTo>
                        <a:pt x="410" y="143"/>
                      </a:lnTo>
                      <a:lnTo>
                        <a:pt x="410" y="143"/>
                      </a:lnTo>
                      <a:lnTo>
                        <a:pt x="414" y="143"/>
                      </a:lnTo>
                      <a:lnTo>
                        <a:pt x="414" y="143"/>
                      </a:lnTo>
                      <a:lnTo>
                        <a:pt x="415" y="143"/>
                      </a:lnTo>
                      <a:lnTo>
                        <a:pt x="415" y="140"/>
                      </a:lnTo>
                      <a:lnTo>
                        <a:pt x="414" y="137"/>
                      </a:lnTo>
                      <a:lnTo>
                        <a:pt x="411" y="136"/>
                      </a:lnTo>
                      <a:lnTo>
                        <a:pt x="410" y="135"/>
                      </a:lnTo>
                      <a:lnTo>
                        <a:pt x="410" y="132"/>
                      </a:lnTo>
                      <a:lnTo>
                        <a:pt x="407" y="132"/>
                      </a:lnTo>
                      <a:lnTo>
                        <a:pt x="406" y="131"/>
                      </a:lnTo>
                      <a:lnTo>
                        <a:pt x="404" y="130"/>
                      </a:lnTo>
                      <a:lnTo>
                        <a:pt x="404" y="128"/>
                      </a:lnTo>
                      <a:lnTo>
                        <a:pt x="403" y="126"/>
                      </a:lnTo>
                      <a:lnTo>
                        <a:pt x="406" y="126"/>
                      </a:lnTo>
                      <a:lnTo>
                        <a:pt x="406" y="126"/>
                      </a:lnTo>
                      <a:lnTo>
                        <a:pt x="407" y="124"/>
                      </a:lnTo>
                      <a:lnTo>
                        <a:pt x="407" y="124"/>
                      </a:lnTo>
                      <a:lnTo>
                        <a:pt x="408" y="124"/>
                      </a:lnTo>
                      <a:lnTo>
                        <a:pt x="410" y="123"/>
                      </a:lnTo>
                      <a:lnTo>
                        <a:pt x="410" y="123"/>
                      </a:lnTo>
                      <a:lnTo>
                        <a:pt x="410" y="122"/>
                      </a:lnTo>
                      <a:lnTo>
                        <a:pt x="411" y="122"/>
                      </a:lnTo>
                      <a:lnTo>
                        <a:pt x="411" y="120"/>
                      </a:lnTo>
                      <a:lnTo>
                        <a:pt x="412" y="119"/>
                      </a:lnTo>
                      <a:lnTo>
                        <a:pt x="412" y="118"/>
                      </a:lnTo>
                      <a:lnTo>
                        <a:pt x="414" y="118"/>
                      </a:lnTo>
                      <a:lnTo>
                        <a:pt x="414" y="116"/>
                      </a:lnTo>
                      <a:lnTo>
                        <a:pt x="415" y="116"/>
                      </a:lnTo>
                      <a:lnTo>
                        <a:pt x="415" y="115"/>
                      </a:lnTo>
                      <a:lnTo>
                        <a:pt x="416" y="115"/>
                      </a:lnTo>
                      <a:lnTo>
                        <a:pt x="416" y="116"/>
                      </a:lnTo>
                      <a:lnTo>
                        <a:pt x="418" y="116"/>
                      </a:lnTo>
                      <a:lnTo>
                        <a:pt x="419" y="116"/>
                      </a:lnTo>
                      <a:lnTo>
                        <a:pt x="420" y="115"/>
                      </a:lnTo>
                      <a:lnTo>
                        <a:pt x="419" y="115"/>
                      </a:lnTo>
                      <a:lnTo>
                        <a:pt x="418" y="114"/>
                      </a:lnTo>
                      <a:lnTo>
                        <a:pt x="416" y="114"/>
                      </a:lnTo>
                      <a:lnTo>
                        <a:pt x="415" y="113"/>
                      </a:lnTo>
                      <a:lnTo>
                        <a:pt x="415" y="111"/>
                      </a:lnTo>
                      <a:lnTo>
                        <a:pt x="415" y="110"/>
                      </a:lnTo>
                      <a:lnTo>
                        <a:pt x="415" y="109"/>
                      </a:lnTo>
                      <a:lnTo>
                        <a:pt x="415" y="109"/>
                      </a:lnTo>
                      <a:lnTo>
                        <a:pt x="416" y="107"/>
                      </a:lnTo>
                      <a:lnTo>
                        <a:pt x="418" y="107"/>
                      </a:lnTo>
                      <a:lnTo>
                        <a:pt x="418" y="106"/>
                      </a:lnTo>
                      <a:lnTo>
                        <a:pt x="418" y="106"/>
                      </a:lnTo>
                      <a:lnTo>
                        <a:pt x="419" y="107"/>
                      </a:lnTo>
                      <a:lnTo>
                        <a:pt x="420" y="107"/>
                      </a:lnTo>
                      <a:lnTo>
                        <a:pt x="421" y="103"/>
                      </a:lnTo>
                      <a:lnTo>
                        <a:pt x="419" y="103"/>
                      </a:lnTo>
                      <a:lnTo>
                        <a:pt x="419" y="103"/>
                      </a:lnTo>
                      <a:lnTo>
                        <a:pt x="419" y="103"/>
                      </a:lnTo>
                      <a:lnTo>
                        <a:pt x="419" y="101"/>
                      </a:lnTo>
                      <a:lnTo>
                        <a:pt x="419" y="101"/>
                      </a:lnTo>
                      <a:lnTo>
                        <a:pt x="419" y="101"/>
                      </a:lnTo>
                      <a:lnTo>
                        <a:pt x="419" y="99"/>
                      </a:lnTo>
                      <a:lnTo>
                        <a:pt x="418" y="99"/>
                      </a:lnTo>
                      <a:lnTo>
                        <a:pt x="418" y="97"/>
                      </a:lnTo>
                      <a:lnTo>
                        <a:pt x="416" y="97"/>
                      </a:lnTo>
                      <a:lnTo>
                        <a:pt x="416" y="96"/>
                      </a:lnTo>
                      <a:lnTo>
                        <a:pt x="416" y="94"/>
                      </a:lnTo>
                      <a:lnTo>
                        <a:pt x="418" y="93"/>
                      </a:lnTo>
                      <a:lnTo>
                        <a:pt x="415" y="93"/>
                      </a:lnTo>
                      <a:lnTo>
                        <a:pt x="414" y="92"/>
                      </a:lnTo>
                      <a:lnTo>
                        <a:pt x="414" y="90"/>
                      </a:lnTo>
                      <a:lnTo>
                        <a:pt x="414" y="89"/>
                      </a:lnTo>
                      <a:lnTo>
                        <a:pt x="412" y="89"/>
                      </a:lnTo>
                      <a:lnTo>
                        <a:pt x="411" y="89"/>
                      </a:lnTo>
                      <a:lnTo>
                        <a:pt x="411" y="89"/>
                      </a:lnTo>
                      <a:lnTo>
                        <a:pt x="410" y="89"/>
                      </a:lnTo>
                      <a:lnTo>
                        <a:pt x="408" y="84"/>
                      </a:lnTo>
                      <a:lnTo>
                        <a:pt x="410" y="84"/>
                      </a:lnTo>
                      <a:lnTo>
                        <a:pt x="411" y="81"/>
                      </a:lnTo>
                      <a:lnTo>
                        <a:pt x="411" y="79"/>
                      </a:lnTo>
                      <a:lnTo>
                        <a:pt x="410" y="79"/>
                      </a:lnTo>
                      <a:lnTo>
                        <a:pt x="410" y="79"/>
                      </a:lnTo>
                      <a:lnTo>
                        <a:pt x="408" y="79"/>
                      </a:lnTo>
                      <a:lnTo>
                        <a:pt x="408" y="81"/>
                      </a:lnTo>
                      <a:lnTo>
                        <a:pt x="406" y="80"/>
                      </a:lnTo>
                      <a:lnTo>
                        <a:pt x="404" y="81"/>
                      </a:lnTo>
                      <a:lnTo>
                        <a:pt x="403" y="81"/>
                      </a:lnTo>
                      <a:lnTo>
                        <a:pt x="403" y="82"/>
                      </a:lnTo>
                      <a:lnTo>
                        <a:pt x="402" y="84"/>
                      </a:lnTo>
                      <a:lnTo>
                        <a:pt x="400" y="85"/>
                      </a:lnTo>
                      <a:lnTo>
                        <a:pt x="399" y="86"/>
                      </a:lnTo>
                      <a:lnTo>
                        <a:pt x="395" y="88"/>
                      </a:lnTo>
                      <a:lnTo>
                        <a:pt x="395" y="84"/>
                      </a:lnTo>
                      <a:lnTo>
                        <a:pt x="393" y="84"/>
                      </a:lnTo>
                      <a:lnTo>
                        <a:pt x="393" y="80"/>
                      </a:lnTo>
                      <a:lnTo>
                        <a:pt x="394" y="80"/>
                      </a:lnTo>
                      <a:lnTo>
                        <a:pt x="394" y="76"/>
                      </a:lnTo>
                      <a:lnTo>
                        <a:pt x="397" y="76"/>
                      </a:lnTo>
                      <a:lnTo>
                        <a:pt x="397" y="76"/>
                      </a:lnTo>
                      <a:lnTo>
                        <a:pt x="398" y="77"/>
                      </a:lnTo>
                      <a:lnTo>
                        <a:pt x="398" y="75"/>
                      </a:lnTo>
                      <a:lnTo>
                        <a:pt x="398" y="75"/>
                      </a:lnTo>
                      <a:lnTo>
                        <a:pt x="397" y="75"/>
                      </a:lnTo>
                      <a:lnTo>
                        <a:pt x="397" y="73"/>
                      </a:lnTo>
                      <a:lnTo>
                        <a:pt x="395" y="73"/>
                      </a:lnTo>
                      <a:lnTo>
                        <a:pt x="394" y="73"/>
                      </a:lnTo>
                      <a:lnTo>
                        <a:pt x="394" y="75"/>
                      </a:lnTo>
                      <a:lnTo>
                        <a:pt x="393" y="73"/>
                      </a:lnTo>
                      <a:lnTo>
                        <a:pt x="393" y="72"/>
                      </a:lnTo>
                      <a:lnTo>
                        <a:pt x="391" y="72"/>
                      </a:lnTo>
                      <a:lnTo>
                        <a:pt x="391" y="68"/>
                      </a:lnTo>
                      <a:lnTo>
                        <a:pt x="391" y="68"/>
                      </a:lnTo>
                      <a:lnTo>
                        <a:pt x="391" y="68"/>
                      </a:lnTo>
                      <a:lnTo>
                        <a:pt x="393" y="67"/>
                      </a:lnTo>
                      <a:lnTo>
                        <a:pt x="395" y="68"/>
                      </a:lnTo>
                      <a:lnTo>
                        <a:pt x="395" y="65"/>
                      </a:lnTo>
                      <a:lnTo>
                        <a:pt x="395" y="65"/>
                      </a:lnTo>
                      <a:lnTo>
                        <a:pt x="395" y="65"/>
                      </a:lnTo>
                      <a:lnTo>
                        <a:pt x="391" y="65"/>
                      </a:lnTo>
                      <a:lnTo>
                        <a:pt x="391" y="64"/>
                      </a:lnTo>
                      <a:lnTo>
                        <a:pt x="390" y="67"/>
                      </a:lnTo>
                      <a:lnTo>
                        <a:pt x="389" y="68"/>
                      </a:lnTo>
                      <a:lnTo>
                        <a:pt x="386" y="68"/>
                      </a:lnTo>
                      <a:lnTo>
                        <a:pt x="386" y="68"/>
                      </a:lnTo>
                      <a:lnTo>
                        <a:pt x="386" y="65"/>
                      </a:lnTo>
                      <a:lnTo>
                        <a:pt x="387" y="65"/>
                      </a:lnTo>
                      <a:lnTo>
                        <a:pt x="387" y="64"/>
                      </a:lnTo>
                      <a:lnTo>
                        <a:pt x="385" y="64"/>
                      </a:lnTo>
                      <a:lnTo>
                        <a:pt x="385" y="64"/>
                      </a:lnTo>
                      <a:lnTo>
                        <a:pt x="385" y="64"/>
                      </a:lnTo>
                      <a:lnTo>
                        <a:pt x="385" y="63"/>
                      </a:lnTo>
                      <a:lnTo>
                        <a:pt x="383" y="61"/>
                      </a:lnTo>
                      <a:lnTo>
                        <a:pt x="383" y="61"/>
                      </a:lnTo>
                      <a:lnTo>
                        <a:pt x="383" y="61"/>
                      </a:lnTo>
                      <a:lnTo>
                        <a:pt x="382" y="61"/>
                      </a:lnTo>
                      <a:lnTo>
                        <a:pt x="381" y="63"/>
                      </a:lnTo>
                      <a:lnTo>
                        <a:pt x="381" y="63"/>
                      </a:lnTo>
                      <a:lnTo>
                        <a:pt x="380" y="63"/>
                      </a:lnTo>
                      <a:lnTo>
                        <a:pt x="380" y="63"/>
                      </a:lnTo>
                      <a:lnTo>
                        <a:pt x="378" y="63"/>
                      </a:lnTo>
                      <a:lnTo>
                        <a:pt x="378" y="65"/>
                      </a:lnTo>
                      <a:lnTo>
                        <a:pt x="378" y="67"/>
                      </a:lnTo>
                      <a:lnTo>
                        <a:pt x="377" y="67"/>
                      </a:lnTo>
                      <a:lnTo>
                        <a:pt x="376" y="61"/>
                      </a:lnTo>
                      <a:lnTo>
                        <a:pt x="374" y="56"/>
                      </a:lnTo>
                      <a:lnTo>
                        <a:pt x="372" y="56"/>
                      </a:lnTo>
                      <a:lnTo>
                        <a:pt x="372" y="59"/>
                      </a:lnTo>
                      <a:lnTo>
                        <a:pt x="369" y="58"/>
                      </a:lnTo>
                      <a:lnTo>
                        <a:pt x="368" y="55"/>
                      </a:lnTo>
                      <a:lnTo>
                        <a:pt x="366" y="52"/>
                      </a:lnTo>
                      <a:lnTo>
                        <a:pt x="365" y="54"/>
                      </a:lnTo>
                      <a:lnTo>
                        <a:pt x="364" y="54"/>
                      </a:lnTo>
                      <a:lnTo>
                        <a:pt x="361" y="55"/>
                      </a:lnTo>
                      <a:lnTo>
                        <a:pt x="361" y="58"/>
                      </a:lnTo>
                      <a:lnTo>
                        <a:pt x="363" y="56"/>
                      </a:lnTo>
                      <a:lnTo>
                        <a:pt x="364" y="56"/>
                      </a:lnTo>
                      <a:lnTo>
                        <a:pt x="364" y="55"/>
                      </a:lnTo>
                      <a:lnTo>
                        <a:pt x="366" y="55"/>
                      </a:lnTo>
                      <a:lnTo>
                        <a:pt x="366" y="56"/>
                      </a:lnTo>
                      <a:lnTo>
                        <a:pt x="366" y="58"/>
                      </a:lnTo>
                      <a:lnTo>
                        <a:pt x="368" y="60"/>
                      </a:lnTo>
                      <a:lnTo>
                        <a:pt x="366" y="60"/>
                      </a:lnTo>
                      <a:lnTo>
                        <a:pt x="365" y="61"/>
                      </a:lnTo>
                      <a:lnTo>
                        <a:pt x="364" y="61"/>
                      </a:lnTo>
                      <a:lnTo>
                        <a:pt x="363" y="61"/>
                      </a:lnTo>
                      <a:lnTo>
                        <a:pt x="361" y="61"/>
                      </a:lnTo>
                      <a:lnTo>
                        <a:pt x="359" y="63"/>
                      </a:lnTo>
                      <a:lnTo>
                        <a:pt x="359" y="61"/>
                      </a:lnTo>
                      <a:lnTo>
                        <a:pt x="359" y="61"/>
                      </a:lnTo>
                      <a:lnTo>
                        <a:pt x="357" y="61"/>
                      </a:lnTo>
                      <a:lnTo>
                        <a:pt x="357" y="61"/>
                      </a:lnTo>
                      <a:lnTo>
                        <a:pt x="356" y="60"/>
                      </a:lnTo>
                      <a:lnTo>
                        <a:pt x="355" y="58"/>
                      </a:lnTo>
                      <a:lnTo>
                        <a:pt x="352" y="56"/>
                      </a:lnTo>
                      <a:lnTo>
                        <a:pt x="348" y="56"/>
                      </a:lnTo>
                      <a:lnTo>
                        <a:pt x="348" y="58"/>
                      </a:lnTo>
                      <a:lnTo>
                        <a:pt x="344" y="58"/>
                      </a:lnTo>
                      <a:lnTo>
                        <a:pt x="343" y="58"/>
                      </a:lnTo>
                      <a:lnTo>
                        <a:pt x="343" y="59"/>
                      </a:lnTo>
                      <a:lnTo>
                        <a:pt x="343" y="60"/>
                      </a:lnTo>
                      <a:lnTo>
                        <a:pt x="344" y="61"/>
                      </a:lnTo>
                      <a:lnTo>
                        <a:pt x="346" y="61"/>
                      </a:lnTo>
                      <a:lnTo>
                        <a:pt x="346" y="63"/>
                      </a:lnTo>
                      <a:lnTo>
                        <a:pt x="346" y="63"/>
                      </a:lnTo>
                      <a:lnTo>
                        <a:pt x="346" y="64"/>
                      </a:lnTo>
                      <a:lnTo>
                        <a:pt x="347" y="64"/>
                      </a:lnTo>
                      <a:lnTo>
                        <a:pt x="347" y="67"/>
                      </a:lnTo>
                      <a:lnTo>
                        <a:pt x="348" y="67"/>
                      </a:lnTo>
                      <a:lnTo>
                        <a:pt x="348" y="67"/>
                      </a:lnTo>
                      <a:lnTo>
                        <a:pt x="347" y="67"/>
                      </a:lnTo>
                      <a:lnTo>
                        <a:pt x="347" y="68"/>
                      </a:lnTo>
                      <a:lnTo>
                        <a:pt x="346" y="68"/>
                      </a:lnTo>
                      <a:lnTo>
                        <a:pt x="346" y="68"/>
                      </a:lnTo>
                      <a:lnTo>
                        <a:pt x="344" y="67"/>
                      </a:lnTo>
                      <a:lnTo>
                        <a:pt x="344" y="67"/>
                      </a:lnTo>
                      <a:lnTo>
                        <a:pt x="344" y="65"/>
                      </a:lnTo>
                      <a:lnTo>
                        <a:pt x="343" y="64"/>
                      </a:lnTo>
                      <a:lnTo>
                        <a:pt x="343" y="64"/>
                      </a:lnTo>
                      <a:lnTo>
                        <a:pt x="342" y="64"/>
                      </a:lnTo>
                      <a:lnTo>
                        <a:pt x="340" y="63"/>
                      </a:lnTo>
                      <a:lnTo>
                        <a:pt x="339" y="63"/>
                      </a:lnTo>
                      <a:lnTo>
                        <a:pt x="338" y="61"/>
                      </a:lnTo>
                      <a:lnTo>
                        <a:pt x="338" y="61"/>
                      </a:lnTo>
                      <a:lnTo>
                        <a:pt x="336" y="60"/>
                      </a:lnTo>
                      <a:lnTo>
                        <a:pt x="335" y="59"/>
                      </a:lnTo>
                      <a:lnTo>
                        <a:pt x="334" y="59"/>
                      </a:lnTo>
                      <a:lnTo>
                        <a:pt x="334" y="58"/>
                      </a:lnTo>
                      <a:lnTo>
                        <a:pt x="334" y="58"/>
                      </a:lnTo>
                      <a:lnTo>
                        <a:pt x="332" y="56"/>
                      </a:lnTo>
                      <a:lnTo>
                        <a:pt x="331" y="56"/>
                      </a:lnTo>
                      <a:lnTo>
                        <a:pt x="330" y="56"/>
                      </a:lnTo>
                      <a:lnTo>
                        <a:pt x="330" y="58"/>
                      </a:lnTo>
                      <a:lnTo>
                        <a:pt x="334" y="60"/>
                      </a:lnTo>
                      <a:lnTo>
                        <a:pt x="335" y="63"/>
                      </a:lnTo>
                      <a:lnTo>
                        <a:pt x="335" y="63"/>
                      </a:lnTo>
                      <a:lnTo>
                        <a:pt x="336" y="64"/>
                      </a:lnTo>
                      <a:lnTo>
                        <a:pt x="338" y="64"/>
                      </a:lnTo>
                      <a:lnTo>
                        <a:pt x="339" y="64"/>
                      </a:lnTo>
                      <a:lnTo>
                        <a:pt x="339" y="65"/>
                      </a:lnTo>
                      <a:lnTo>
                        <a:pt x="339" y="65"/>
                      </a:lnTo>
                      <a:lnTo>
                        <a:pt x="339" y="65"/>
                      </a:lnTo>
                      <a:lnTo>
                        <a:pt x="339" y="65"/>
                      </a:lnTo>
                      <a:lnTo>
                        <a:pt x="339" y="65"/>
                      </a:lnTo>
                      <a:lnTo>
                        <a:pt x="335" y="65"/>
                      </a:lnTo>
                      <a:lnTo>
                        <a:pt x="332" y="65"/>
                      </a:lnTo>
                      <a:lnTo>
                        <a:pt x="331" y="65"/>
                      </a:lnTo>
                      <a:lnTo>
                        <a:pt x="328" y="64"/>
                      </a:lnTo>
                      <a:lnTo>
                        <a:pt x="328" y="64"/>
                      </a:lnTo>
                      <a:lnTo>
                        <a:pt x="327" y="63"/>
                      </a:lnTo>
                      <a:lnTo>
                        <a:pt x="326" y="63"/>
                      </a:lnTo>
                      <a:lnTo>
                        <a:pt x="326" y="63"/>
                      </a:lnTo>
                      <a:lnTo>
                        <a:pt x="326" y="63"/>
                      </a:lnTo>
                      <a:lnTo>
                        <a:pt x="317" y="64"/>
                      </a:lnTo>
                      <a:lnTo>
                        <a:pt x="315" y="63"/>
                      </a:lnTo>
                      <a:lnTo>
                        <a:pt x="310" y="63"/>
                      </a:lnTo>
                      <a:lnTo>
                        <a:pt x="309" y="61"/>
                      </a:lnTo>
                      <a:lnTo>
                        <a:pt x="308" y="60"/>
                      </a:lnTo>
                      <a:lnTo>
                        <a:pt x="305" y="60"/>
                      </a:lnTo>
                      <a:lnTo>
                        <a:pt x="306" y="61"/>
                      </a:lnTo>
                      <a:lnTo>
                        <a:pt x="306" y="63"/>
                      </a:lnTo>
                      <a:lnTo>
                        <a:pt x="304" y="63"/>
                      </a:lnTo>
                      <a:lnTo>
                        <a:pt x="304" y="63"/>
                      </a:lnTo>
                      <a:lnTo>
                        <a:pt x="304" y="63"/>
                      </a:lnTo>
                      <a:lnTo>
                        <a:pt x="304" y="63"/>
                      </a:lnTo>
                      <a:lnTo>
                        <a:pt x="300" y="63"/>
                      </a:lnTo>
                      <a:lnTo>
                        <a:pt x="300" y="63"/>
                      </a:lnTo>
                      <a:lnTo>
                        <a:pt x="300" y="63"/>
                      </a:lnTo>
                      <a:lnTo>
                        <a:pt x="300" y="60"/>
                      </a:lnTo>
                      <a:lnTo>
                        <a:pt x="298" y="60"/>
                      </a:lnTo>
                      <a:lnTo>
                        <a:pt x="296" y="56"/>
                      </a:lnTo>
                      <a:lnTo>
                        <a:pt x="294" y="56"/>
                      </a:lnTo>
                      <a:lnTo>
                        <a:pt x="294" y="55"/>
                      </a:lnTo>
                      <a:lnTo>
                        <a:pt x="289" y="54"/>
                      </a:lnTo>
                      <a:lnTo>
                        <a:pt x="289" y="56"/>
                      </a:lnTo>
                      <a:lnTo>
                        <a:pt x="288" y="56"/>
                      </a:lnTo>
                      <a:lnTo>
                        <a:pt x="288" y="56"/>
                      </a:lnTo>
                      <a:lnTo>
                        <a:pt x="287" y="56"/>
                      </a:lnTo>
                      <a:lnTo>
                        <a:pt x="285" y="58"/>
                      </a:lnTo>
                      <a:lnTo>
                        <a:pt x="284" y="56"/>
                      </a:lnTo>
                      <a:lnTo>
                        <a:pt x="284" y="56"/>
                      </a:lnTo>
                      <a:lnTo>
                        <a:pt x="284" y="56"/>
                      </a:lnTo>
                      <a:lnTo>
                        <a:pt x="284" y="55"/>
                      </a:lnTo>
                      <a:lnTo>
                        <a:pt x="284" y="55"/>
                      </a:lnTo>
                      <a:lnTo>
                        <a:pt x="285" y="54"/>
                      </a:lnTo>
                      <a:lnTo>
                        <a:pt x="281" y="54"/>
                      </a:lnTo>
                      <a:lnTo>
                        <a:pt x="281" y="52"/>
                      </a:lnTo>
                      <a:lnTo>
                        <a:pt x="279" y="52"/>
                      </a:lnTo>
                      <a:lnTo>
                        <a:pt x="279" y="52"/>
                      </a:lnTo>
                      <a:lnTo>
                        <a:pt x="279" y="52"/>
                      </a:lnTo>
                      <a:lnTo>
                        <a:pt x="279" y="50"/>
                      </a:lnTo>
                      <a:lnTo>
                        <a:pt x="277" y="50"/>
                      </a:lnTo>
                      <a:lnTo>
                        <a:pt x="277" y="48"/>
                      </a:lnTo>
                      <a:lnTo>
                        <a:pt x="277" y="48"/>
                      </a:lnTo>
                      <a:lnTo>
                        <a:pt x="276" y="47"/>
                      </a:lnTo>
                      <a:lnTo>
                        <a:pt x="277" y="46"/>
                      </a:lnTo>
                      <a:lnTo>
                        <a:pt x="279" y="46"/>
                      </a:lnTo>
                      <a:lnTo>
                        <a:pt x="279" y="47"/>
                      </a:lnTo>
                      <a:lnTo>
                        <a:pt x="283" y="47"/>
                      </a:lnTo>
                      <a:lnTo>
                        <a:pt x="283" y="44"/>
                      </a:lnTo>
                      <a:lnTo>
                        <a:pt x="281" y="44"/>
                      </a:lnTo>
                      <a:lnTo>
                        <a:pt x="280" y="43"/>
                      </a:lnTo>
                      <a:lnTo>
                        <a:pt x="277" y="43"/>
                      </a:lnTo>
                      <a:lnTo>
                        <a:pt x="274" y="43"/>
                      </a:lnTo>
                      <a:lnTo>
                        <a:pt x="270" y="44"/>
                      </a:lnTo>
                      <a:lnTo>
                        <a:pt x="268" y="42"/>
                      </a:lnTo>
                      <a:lnTo>
                        <a:pt x="267" y="41"/>
                      </a:lnTo>
                      <a:lnTo>
                        <a:pt x="266" y="39"/>
                      </a:lnTo>
                      <a:lnTo>
                        <a:pt x="267" y="39"/>
                      </a:lnTo>
                      <a:lnTo>
                        <a:pt x="267" y="38"/>
                      </a:lnTo>
                      <a:lnTo>
                        <a:pt x="266" y="38"/>
                      </a:lnTo>
                      <a:lnTo>
                        <a:pt x="264" y="37"/>
                      </a:lnTo>
                      <a:lnTo>
                        <a:pt x="262" y="35"/>
                      </a:lnTo>
                      <a:lnTo>
                        <a:pt x="260" y="35"/>
                      </a:lnTo>
                      <a:lnTo>
                        <a:pt x="260" y="33"/>
                      </a:lnTo>
                      <a:lnTo>
                        <a:pt x="262" y="33"/>
                      </a:lnTo>
                      <a:lnTo>
                        <a:pt x="262" y="31"/>
                      </a:lnTo>
                      <a:lnTo>
                        <a:pt x="263" y="31"/>
                      </a:lnTo>
                      <a:lnTo>
                        <a:pt x="263" y="30"/>
                      </a:lnTo>
                      <a:lnTo>
                        <a:pt x="264" y="29"/>
                      </a:lnTo>
                      <a:lnTo>
                        <a:pt x="264" y="26"/>
                      </a:lnTo>
                      <a:lnTo>
                        <a:pt x="264" y="26"/>
                      </a:lnTo>
                      <a:lnTo>
                        <a:pt x="263" y="25"/>
                      </a:lnTo>
                      <a:lnTo>
                        <a:pt x="266" y="22"/>
                      </a:lnTo>
                      <a:lnTo>
                        <a:pt x="266" y="21"/>
                      </a:lnTo>
                      <a:lnTo>
                        <a:pt x="268" y="20"/>
                      </a:lnTo>
                      <a:lnTo>
                        <a:pt x="270" y="18"/>
                      </a:lnTo>
                      <a:lnTo>
                        <a:pt x="270" y="17"/>
                      </a:lnTo>
                      <a:lnTo>
                        <a:pt x="272" y="16"/>
                      </a:lnTo>
                      <a:lnTo>
                        <a:pt x="271" y="16"/>
                      </a:lnTo>
                      <a:lnTo>
                        <a:pt x="271" y="14"/>
                      </a:lnTo>
                      <a:lnTo>
                        <a:pt x="271" y="13"/>
                      </a:lnTo>
                      <a:lnTo>
                        <a:pt x="276" y="10"/>
                      </a:lnTo>
                      <a:lnTo>
                        <a:pt x="276" y="9"/>
                      </a:lnTo>
                      <a:lnTo>
                        <a:pt x="275" y="9"/>
                      </a:lnTo>
                      <a:lnTo>
                        <a:pt x="275" y="7"/>
                      </a:lnTo>
                      <a:lnTo>
                        <a:pt x="275" y="7"/>
                      </a:lnTo>
                      <a:lnTo>
                        <a:pt x="276" y="5"/>
                      </a:lnTo>
                      <a:lnTo>
                        <a:pt x="279" y="5"/>
                      </a:lnTo>
                      <a:lnTo>
                        <a:pt x="279" y="3"/>
                      </a:lnTo>
                      <a:lnTo>
                        <a:pt x="280" y="3"/>
                      </a:lnTo>
                      <a:lnTo>
                        <a:pt x="283" y="3"/>
                      </a:lnTo>
                      <a:lnTo>
                        <a:pt x="284" y="3"/>
                      </a:lnTo>
                      <a:lnTo>
                        <a:pt x="287" y="3"/>
                      </a:lnTo>
                      <a:lnTo>
                        <a:pt x="288" y="1"/>
                      </a:lnTo>
                      <a:lnTo>
                        <a:pt x="291" y="1"/>
                      </a:lnTo>
                      <a:lnTo>
                        <a:pt x="292" y="1"/>
                      </a:lnTo>
                      <a:lnTo>
                        <a:pt x="293" y="1"/>
                      </a:lnTo>
                      <a:lnTo>
                        <a:pt x="294" y="3"/>
                      </a:lnTo>
                      <a:lnTo>
                        <a:pt x="298" y="1"/>
                      </a:lnTo>
                      <a:lnTo>
                        <a:pt x="313" y="1"/>
                      </a:lnTo>
                      <a:lnTo>
                        <a:pt x="313" y="1"/>
                      </a:lnTo>
                      <a:lnTo>
                        <a:pt x="313"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27">
                  <a:extLst>
                    <a:ext uri="{FF2B5EF4-FFF2-40B4-BE49-F238E27FC236}">
                      <a16:creationId xmlns:a16="http://schemas.microsoft.com/office/drawing/2014/main" xmlns="" id="{E380FC0C-C65B-4014-AF20-015F7BDDE834}"/>
                    </a:ext>
                  </a:extLst>
                </p:cNvPr>
                <p:cNvSpPr>
                  <a:spLocks noEditPoints="1"/>
                </p:cNvSpPr>
                <p:nvPr/>
              </p:nvSpPr>
              <p:spPr bwMode="auto">
                <a:xfrm>
                  <a:off x="4670425" y="1418092"/>
                  <a:ext cx="3144838" cy="38100"/>
                </a:xfrm>
                <a:custGeom>
                  <a:avLst/>
                  <a:gdLst>
                    <a:gd name="T0" fmla="*/ 1979 w 1981"/>
                    <a:gd name="T1" fmla="*/ 2 h 24"/>
                    <a:gd name="T2" fmla="*/ 1979 w 1981"/>
                    <a:gd name="T3" fmla="*/ 2 h 24"/>
                    <a:gd name="T4" fmla="*/ 1979 w 1981"/>
                    <a:gd name="T5" fmla="*/ 7 h 24"/>
                    <a:gd name="T6" fmla="*/ 1978 w 1981"/>
                    <a:gd name="T7" fmla="*/ 7 h 24"/>
                    <a:gd name="T8" fmla="*/ 1977 w 1981"/>
                    <a:gd name="T9" fmla="*/ 6 h 24"/>
                    <a:gd name="T10" fmla="*/ 1975 w 1981"/>
                    <a:gd name="T11" fmla="*/ 3 h 24"/>
                    <a:gd name="T12" fmla="*/ 1977 w 1981"/>
                    <a:gd name="T13" fmla="*/ 2 h 24"/>
                    <a:gd name="T14" fmla="*/ 1733 w 1981"/>
                    <a:gd name="T15" fmla="*/ 0 h 24"/>
                    <a:gd name="T16" fmla="*/ 1732 w 1981"/>
                    <a:gd name="T17" fmla="*/ 4 h 24"/>
                    <a:gd name="T18" fmla="*/ 1729 w 1981"/>
                    <a:gd name="T19" fmla="*/ 7 h 24"/>
                    <a:gd name="T20" fmla="*/ 1727 w 1981"/>
                    <a:gd name="T21" fmla="*/ 4 h 24"/>
                    <a:gd name="T22" fmla="*/ 1728 w 1981"/>
                    <a:gd name="T23" fmla="*/ 2 h 24"/>
                    <a:gd name="T24" fmla="*/ 1732 w 1981"/>
                    <a:gd name="T25" fmla="*/ 0 h 24"/>
                    <a:gd name="T26" fmla="*/ 30 w 1981"/>
                    <a:gd name="T27" fmla="*/ 2 h 24"/>
                    <a:gd name="T28" fmla="*/ 31 w 1981"/>
                    <a:gd name="T29" fmla="*/ 3 h 24"/>
                    <a:gd name="T30" fmla="*/ 31 w 1981"/>
                    <a:gd name="T31" fmla="*/ 2 h 24"/>
                    <a:gd name="T32" fmla="*/ 34 w 1981"/>
                    <a:gd name="T33" fmla="*/ 4 h 24"/>
                    <a:gd name="T34" fmla="*/ 35 w 1981"/>
                    <a:gd name="T35" fmla="*/ 6 h 24"/>
                    <a:gd name="T36" fmla="*/ 37 w 1981"/>
                    <a:gd name="T37" fmla="*/ 10 h 24"/>
                    <a:gd name="T38" fmla="*/ 38 w 1981"/>
                    <a:gd name="T39" fmla="*/ 11 h 24"/>
                    <a:gd name="T40" fmla="*/ 39 w 1981"/>
                    <a:gd name="T41" fmla="*/ 12 h 24"/>
                    <a:gd name="T42" fmla="*/ 39 w 1981"/>
                    <a:gd name="T43" fmla="*/ 15 h 24"/>
                    <a:gd name="T44" fmla="*/ 38 w 1981"/>
                    <a:gd name="T45" fmla="*/ 16 h 24"/>
                    <a:gd name="T46" fmla="*/ 37 w 1981"/>
                    <a:gd name="T47" fmla="*/ 16 h 24"/>
                    <a:gd name="T48" fmla="*/ 33 w 1981"/>
                    <a:gd name="T49" fmla="*/ 16 h 24"/>
                    <a:gd name="T50" fmla="*/ 31 w 1981"/>
                    <a:gd name="T51" fmla="*/ 17 h 24"/>
                    <a:gd name="T52" fmla="*/ 24 w 1981"/>
                    <a:gd name="T53" fmla="*/ 21 h 24"/>
                    <a:gd name="T54" fmla="*/ 22 w 1981"/>
                    <a:gd name="T55" fmla="*/ 21 h 24"/>
                    <a:gd name="T56" fmla="*/ 21 w 1981"/>
                    <a:gd name="T57" fmla="*/ 23 h 24"/>
                    <a:gd name="T58" fmla="*/ 17 w 1981"/>
                    <a:gd name="T59" fmla="*/ 23 h 24"/>
                    <a:gd name="T60" fmla="*/ 13 w 1981"/>
                    <a:gd name="T61" fmla="*/ 23 h 24"/>
                    <a:gd name="T62" fmla="*/ 12 w 1981"/>
                    <a:gd name="T63" fmla="*/ 21 h 24"/>
                    <a:gd name="T64" fmla="*/ 9 w 1981"/>
                    <a:gd name="T65" fmla="*/ 23 h 24"/>
                    <a:gd name="T66" fmla="*/ 5 w 1981"/>
                    <a:gd name="T67" fmla="*/ 24 h 24"/>
                    <a:gd name="T68" fmla="*/ 1 w 1981"/>
                    <a:gd name="T69" fmla="*/ 21 h 24"/>
                    <a:gd name="T70" fmla="*/ 0 w 1981"/>
                    <a:gd name="T71" fmla="*/ 17 h 24"/>
                    <a:gd name="T72" fmla="*/ 1 w 1981"/>
                    <a:gd name="T73" fmla="*/ 12 h 24"/>
                    <a:gd name="T74" fmla="*/ 1 w 1981"/>
                    <a:gd name="T75" fmla="*/ 11 h 24"/>
                    <a:gd name="T76" fmla="*/ 1 w 1981"/>
                    <a:gd name="T77" fmla="*/ 10 h 24"/>
                    <a:gd name="T78" fmla="*/ 3 w 1981"/>
                    <a:gd name="T79" fmla="*/ 7 h 24"/>
                    <a:gd name="T80" fmla="*/ 5 w 1981"/>
                    <a:gd name="T81" fmla="*/ 4 h 24"/>
                    <a:gd name="T82" fmla="*/ 7 w 1981"/>
                    <a:gd name="T83" fmla="*/ 3 h 24"/>
                    <a:gd name="T84" fmla="*/ 9 w 1981"/>
                    <a:gd name="T85" fmla="*/ 2 h 24"/>
                    <a:gd name="T86" fmla="*/ 14 w 1981"/>
                    <a:gd name="T87" fmla="*/ 2 h 24"/>
                    <a:gd name="T88" fmla="*/ 16 w 1981"/>
                    <a:gd name="T89" fmla="*/ 3 h 24"/>
                    <a:gd name="T90" fmla="*/ 17 w 1981"/>
                    <a:gd name="T91" fmla="*/ 3 h 24"/>
                    <a:gd name="T92" fmla="*/ 18 w 1981"/>
                    <a:gd name="T93" fmla="*/ 4 h 24"/>
                    <a:gd name="T94" fmla="*/ 21 w 1981"/>
                    <a:gd name="T95" fmla="*/ 4 h 24"/>
                    <a:gd name="T96" fmla="*/ 21 w 1981"/>
                    <a:gd name="T97" fmla="*/ 3 h 24"/>
                    <a:gd name="T98" fmla="*/ 24 w 1981"/>
                    <a:gd name="T99" fmla="*/ 2 h 24"/>
                    <a:gd name="T100" fmla="*/ 26 w 1981"/>
                    <a:gd name="T101" fmla="*/ 2 h 24"/>
                    <a:gd name="T102" fmla="*/ 29 w 1981"/>
                    <a:gd name="T10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1" h="24">
                      <a:moveTo>
                        <a:pt x="1977" y="2"/>
                      </a:moveTo>
                      <a:lnTo>
                        <a:pt x="1979" y="2"/>
                      </a:lnTo>
                      <a:lnTo>
                        <a:pt x="1979" y="2"/>
                      </a:lnTo>
                      <a:lnTo>
                        <a:pt x="1979" y="2"/>
                      </a:lnTo>
                      <a:lnTo>
                        <a:pt x="1981" y="6"/>
                      </a:lnTo>
                      <a:lnTo>
                        <a:pt x="1979" y="7"/>
                      </a:lnTo>
                      <a:lnTo>
                        <a:pt x="1978" y="7"/>
                      </a:lnTo>
                      <a:lnTo>
                        <a:pt x="1978" y="7"/>
                      </a:lnTo>
                      <a:lnTo>
                        <a:pt x="1978" y="7"/>
                      </a:lnTo>
                      <a:lnTo>
                        <a:pt x="1977" y="6"/>
                      </a:lnTo>
                      <a:lnTo>
                        <a:pt x="1975" y="6"/>
                      </a:lnTo>
                      <a:lnTo>
                        <a:pt x="1975" y="3"/>
                      </a:lnTo>
                      <a:lnTo>
                        <a:pt x="1977" y="3"/>
                      </a:lnTo>
                      <a:lnTo>
                        <a:pt x="1977" y="2"/>
                      </a:lnTo>
                      <a:close/>
                      <a:moveTo>
                        <a:pt x="1732" y="0"/>
                      </a:moveTo>
                      <a:lnTo>
                        <a:pt x="1733" y="0"/>
                      </a:lnTo>
                      <a:lnTo>
                        <a:pt x="1733" y="3"/>
                      </a:lnTo>
                      <a:lnTo>
                        <a:pt x="1732" y="4"/>
                      </a:lnTo>
                      <a:lnTo>
                        <a:pt x="1732" y="6"/>
                      </a:lnTo>
                      <a:lnTo>
                        <a:pt x="1729" y="7"/>
                      </a:lnTo>
                      <a:lnTo>
                        <a:pt x="1727" y="7"/>
                      </a:lnTo>
                      <a:lnTo>
                        <a:pt x="1727" y="4"/>
                      </a:lnTo>
                      <a:lnTo>
                        <a:pt x="1727" y="3"/>
                      </a:lnTo>
                      <a:lnTo>
                        <a:pt x="1728" y="2"/>
                      </a:lnTo>
                      <a:lnTo>
                        <a:pt x="1731" y="2"/>
                      </a:lnTo>
                      <a:lnTo>
                        <a:pt x="1732" y="0"/>
                      </a:lnTo>
                      <a:close/>
                      <a:moveTo>
                        <a:pt x="29" y="0"/>
                      </a:moveTo>
                      <a:lnTo>
                        <a:pt x="30" y="2"/>
                      </a:lnTo>
                      <a:lnTo>
                        <a:pt x="30" y="2"/>
                      </a:lnTo>
                      <a:lnTo>
                        <a:pt x="31" y="3"/>
                      </a:lnTo>
                      <a:lnTo>
                        <a:pt x="31" y="3"/>
                      </a:lnTo>
                      <a:lnTo>
                        <a:pt x="31" y="2"/>
                      </a:lnTo>
                      <a:lnTo>
                        <a:pt x="34" y="2"/>
                      </a:lnTo>
                      <a:lnTo>
                        <a:pt x="34" y="4"/>
                      </a:lnTo>
                      <a:lnTo>
                        <a:pt x="35" y="6"/>
                      </a:lnTo>
                      <a:lnTo>
                        <a:pt x="35" y="6"/>
                      </a:lnTo>
                      <a:lnTo>
                        <a:pt x="37" y="10"/>
                      </a:lnTo>
                      <a:lnTo>
                        <a:pt x="37" y="10"/>
                      </a:lnTo>
                      <a:lnTo>
                        <a:pt x="37" y="11"/>
                      </a:lnTo>
                      <a:lnTo>
                        <a:pt x="38" y="11"/>
                      </a:lnTo>
                      <a:lnTo>
                        <a:pt x="38" y="12"/>
                      </a:lnTo>
                      <a:lnTo>
                        <a:pt x="39" y="12"/>
                      </a:lnTo>
                      <a:lnTo>
                        <a:pt x="39" y="13"/>
                      </a:lnTo>
                      <a:lnTo>
                        <a:pt x="39" y="15"/>
                      </a:lnTo>
                      <a:lnTo>
                        <a:pt x="38" y="15"/>
                      </a:lnTo>
                      <a:lnTo>
                        <a:pt x="38" y="16"/>
                      </a:lnTo>
                      <a:lnTo>
                        <a:pt x="37" y="16"/>
                      </a:lnTo>
                      <a:lnTo>
                        <a:pt x="37" y="16"/>
                      </a:lnTo>
                      <a:lnTo>
                        <a:pt x="34" y="16"/>
                      </a:lnTo>
                      <a:lnTo>
                        <a:pt x="33" y="16"/>
                      </a:lnTo>
                      <a:lnTo>
                        <a:pt x="33" y="16"/>
                      </a:lnTo>
                      <a:lnTo>
                        <a:pt x="31" y="17"/>
                      </a:lnTo>
                      <a:lnTo>
                        <a:pt x="27" y="17"/>
                      </a:lnTo>
                      <a:lnTo>
                        <a:pt x="24" y="21"/>
                      </a:lnTo>
                      <a:lnTo>
                        <a:pt x="22" y="21"/>
                      </a:lnTo>
                      <a:lnTo>
                        <a:pt x="22" y="21"/>
                      </a:lnTo>
                      <a:lnTo>
                        <a:pt x="21" y="21"/>
                      </a:lnTo>
                      <a:lnTo>
                        <a:pt x="21" y="23"/>
                      </a:lnTo>
                      <a:lnTo>
                        <a:pt x="20" y="23"/>
                      </a:lnTo>
                      <a:lnTo>
                        <a:pt x="17" y="23"/>
                      </a:lnTo>
                      <a:lnTo>
                        <a:pt x="14" y="23"/>
                      </a:lnTo>
                      <a:lnTo>
                        <a:pt x="13" y="23"/>
                      </a:lnTo>
                      <a:lnTo>
                        <a:pt x="13" y="21"/>
                      </a:lnTo>
                      <a:lnTo>
                        <a:pt x="12" y="21"/>
                      </a:lnTo>
                      <a:lnTo>
                        <a:pt x="10" y="21"/>
                      </a:lnTo>
                      <a:lnTo>
                        <a:pt x="9" y="23"/>
                      </a:lnTo>
                      <a:lnTo>
                        <a:pt x="8" y="24"/>
                      </a:lnTo>
                      <a:lnTo>
                        <a:pt x="5" y="24"/>
                      </a:lnTo>
                      <a:lnTo>
                        <a:pt x="3" y="23"/>
                      </a:lnTo>
                      <a:lnTo>
                        <a:pt x="1" y="21"/>
                      </a:lnTo>
                      <a:lnTo>
                        <a:pt x="0" y="19"/>
                      </a:lnTo>
                      <a:lnTo>
                        <a:pt x="0" y="17"/>
                      </a:lnTo>
                      <a:lnTo>
                        <a:pt x="1" y="16"/>
                      </a:lnTo>
                      <a:lnTo>
                        <a:pt x="1" y="12"/>
                      </a:lnTo>
                      <a:lnTo>
                        <a:pt x="1" y="12"/>
                      </a:lnTo>
                      <a:lnTo>
                        <a:pt x="1" y="11"/>
                      </a:lnTo>
                      <a:lnTo>
                        <a:pt x="1" y="10"/>
                      </a:lnTo>
                      <a:lnTo>
                        <a:pt x="1" y="10"/>
                      </a:lnTo>
                      <a:lnTo>
                        <a:pt x="1" y="8"/>
                      </a:lnTo>
                      <a:lnTo>
                        <a:pt x="3" y="7"/>
                      </a:lnTo>
                      <a:lnTo>
                        <a:pt x="5" y="6"/>
                      </a:lnTo>
                      <a:lnTo>
                        <a:pt x="5" y="4"/>
                      </a:lnTo>
                      <a:lnTo>
                        <a:pt x="7" y="4"/>
                      </a:lnTo>
                      <a:lnTo>
                        <a:pt x="7" y="3"/>
                      </a:lnTo>
                      <a:lnTo>
                        <a:pt x="9" y="3"/>
                      </a:lnTo>
                      <a:lnTo>
                        <a:pt x="9" y="2"/>
                      </a:lnTo>
                      <a:lnTo>
                        <a:pt x="14" y="2"/>
                      </a:lnTo>
                      <a:lnTo>
                        <a:pt x="14" y="2"/>
                      </a:lnTo>
                      <a:lnTo>
                        <a:pt x="16" y="2"/>
                      </a:lnTo>
                      <a:lnTo>
                        <a:pt x="16" y="3"/>
                      </a:lnTo>
                      <a:lnTo>
                        <a:pt x="17" y="3"/>
                      </a:lnTo>
                      <a:lnTo>
                        <a:pt x="17" y="3"/>
                      </a:lnTo>
                      <a:lnTo>
                        <a:pt x="18" y="3"/>
                      </a:lnTo>
                      <a:lnTo>
                        <a:pt x="18" y="4"/>
                      </a:lnTo>
                      <a:lnTo>
                        <a:pt x="20" y="4"/>
                      </a:lnTo>
                      <a:lnTo>
                        <a:pt x="21" y="4"/>
                      </a:lnTo>
                      <a:lnTo>
                        <a:pt x="21" y="3"/>
                      </a:lnTo>
                      <a:lnTo>
                        <a:pt x="21" y="3"/>
                      </a:lnTo>
                      <a:lnTo>
                        <a:pt x="24" y="3"/>
                      </a:lnTo>
                      <a:lnTo>
                        <a:pt x="24" y="2"/>
                      </a:lnTo>
                      <a:lnTo>
                        <a:pt x="26" y="2"/>
                      </a:lnTo>
                      <a:lnTo>
                        <a:pt x="26" y="2"/>
                      </a:lnTo>
                      <a:lnTo>
                        <a:pt x="29" y="2"/>
                      </a:lnTo>
                      <a:lnTo>
                        <a:pt x="29" y="0"/>
                      </a:lnTo>
                      <a:close/>
                    </a:path>
                  </a:pathLst>
                </a:custGeom>
                <a:grp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5554" name="Freeform 140"/>
            <p:cNvSpPr>
              <a:spLocks/>
            </p:cNvSpPr>
            <p:nvPr/>
          </p:nvSpPr>
          <p:spPr bwMode="auto">
            <a:xfrm>
              <a:off x="4057114" y="3287938"/>
              <a:ext cx="4075113" cy="927100"/>
            </a:xfrm>
            <a:custGeom>
              <a:avLst/>
              <a:gdLst>
                <a:gd name="T0" fmla="*/ 2147483646 w 2567"/>
                <a:gd name="T1" fmla="*/ 2147483646 h 584"/>
                <a:gd name="T2" fmla="*/ 2147483646 w 2567"/>
                <a:gd name="T3" fmla="*/ 2147483646 h 584"/>
                <a:gd name="T4" fmla="*/ 2147483646 w 2567"/>
                <a:gd name="T5" fmla="*/ 2147483646 h 584"/>
                <a:gd name="T6" fmla="*/ 2147483646 w 2567"/>
                <a:gd name="T7" fmla="*/ 2147483646 h 584"/>
                <a:gd name="T8" fmla="*/ 2147483646 w 2567"/>
                <a:gd name="T9" fmla="*/ 2147483646 h 584"/>
                <a:gd name="T10" fmla="*/ 2147483646 w 2567"/>
                <a:gd name="T11" fmla="*/ 2147483646 h 584"/>
                <a:gd name="T12" fmla="*/ 2147483646 w 2567"/>
                <a:gd name="T13" fmla="*/ 2147483646 h 584"/>
                <a:gd name="T14" fmla="*/ 2147483646 w 2567"/>
                <a:gd name="T15" fmla="*/ 2147483646 h 584"/>
                <a:gd name="T16" fmla="*/ 2147483646 w 2567"/>
                <a:gd name="T17" fmla="*/ 2147483646 h 584"/>
                <a:gd name="T18" fmla="*/ 2147483646 w 2567"/>
                <a:gd name="T19" fmla="*/ 2147483646 h 584"/>
                <a:gd name="T20" fmla="*/ 2147483646 w 2567"/>
                <a:gd name="T21" fmla="*/ 2147483646 h 584"/>
                <a:gd name="T22" fmla="*/ 2147483646 w 2567"/>
                <a:gd name="T23" fmla="*/ 2147483646 h 584"/>
                <a:gd name="T24" fmla="*/ 2147483646 w 2567"/>
                <a:gd name="T25" fmla="*/ 2147483646 h 584"/>
                <a:gd name="T26" fmla="*/ 2147483646 w 2567"/>
                <a:gd name="T27" fmla="*/ 2147483646 h 584"/>
                <a:gd name="T28" fmla="*/ 2147483646 w 2567"/>
                <a:gd name="T29" fmla="*/ 2147483646 h 584"/>
                <a:gd name="T30" fmla="*/ 2147483646 w 2567"/>
                <a:gd name="T31" fmla="*/ 2147483646 h 584"/>
                <a:gd name="T32" fmla="*/ 2147483646 w 2567"/>
                <a:gd name="T33" fmla="*/ 2147483646 h 584"/>
                <a:gd name="T34" fmla="*/ 2147483646 w 2567"/>
                <a:gd name="T35" fmla="*/ 2147483646 h 584"/>
                <a:gd name="T36" fmla="*/ 2147483646 w 2567"/>
                <a:gd name="T37" fmla="*/ 2147483646 h 584"/>
                <a:gd name="T38" fmla="*/ 2147483646 w 2567"/>
                <a:gd name="T39" fmla="*/ 2147483646 h 584"/>
                <a:gd name="T40" fmla="*/ 2147483646 w 2567"/>
                <a:gd name="T41" fmla="*/ 2147483646 h 584"/>
                <a:gd name="T42" fmla="*/ 2147483646 w 2567"/>
                <a:gd name="T43" fmla="*/ 2147483646 h 584"/>
                <a:gd name="T44" fmla="*/ 2147483646 w 2567"/>
                <a:gd name="T45" fmla="*/ 2147483646 h 584"/>
                <a:gd name="T46" fmla="*/ 2147483646 w 2567"/>
                <a:gd name="T47" fmla="*/ 2147483646 h 584"/>
                <a:gd name="T48" fmla="*/ 2147483646 w 2567"/>
                <a:gd name="T49" fmla="*/ 2147483646 h 584"/>
                <a:gd name="T50" fmla="*/ 2147483646 w 2567"/>
                <a:gd name="T51" fmla="*/ 2147483646 h 584"/>
                <a:gd name="T52" fmla="*/ 2147483646 w 2567"/>
                <a:gd name="T53" fmla="*/ 2147483646 h 584"/>
                <a:gd name="T54" fmla="*/ 0 w 2567"/>
                <a:gd name="T55" fmla="*/ 2147483646 h 584"/>
                <a:gd name="T56" fmla="*/ 2147483646 w 2567"/>
                <a:gd name="T57" fmla="*/ 2147483646 h 584"/>
                <a:gd name="T58" fmla="*/ 2147483646 w 2567"/>
                <a:gd name="T59" fmla="*/ 2147483646 h 584"/>
                <a:gd name="T60" fmla="*/ 2147483646 w 2567"/>
                <a:gd name="T61" fmla="*/ 2147483646 h 584"/>
                <a:gd name="T62" fmla="*/ 2147483646 w 2567"/>
                <a:gd name="T63" fmla="*/ 2147483646 h 584"/>
                <a:gd name="T64" fmla="*/ 2147483646 w 2567"/>
                <a:gd name="T65" fmla="*/ 2147483646 h 584"/>
                <a:gd name="T66" fmla="*/ 2147483646 w 2567"/>
                <a:gd name="T67" fmla="*/ 2147483646 h 584"/>
                <a:gd name="T68" fmla="*/ 2147483646 w 2567"/>
                <a:gd name="T69" fmla="*/ 2147483646 h 5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67" h="584">
                  <a:moveTo>
                    <a:pt x="1283" y="0"/>
                  </a:moveTo>
                  <a:lnTo>
                    <a:pt x="1403" y="1"/>
                  </a:lnTo>
                  <a:lnTo>
                    <a:pt x="1518" y="5"/>
                  </a:lnTo>
                  <a:lnTo>
                    <a:pt x="1631" y="11"/>
                  </a:lnTo>
                  <a:lnTo>
                    <a:pt x="1740" y="20"/>
                  </a:lnTo>
                  <a:lnTo>
                    <a:pt x="1844" y="29"/>
                  </a:lnTo>
                  <a:lnTo>
                    <a:pt x="1943" y="42"/>
                  </a:lnTo>
                  <a:lnTo>
                    <a:pt x="2037" y="56"/>
                  </a:lnTo>
                  <a:lnTo>
                    <a:pt x="2125" y="72"/>
                  </a:lnTo>
                  <a:lnTo>
                    <a:pt x="2206" y="89"/>
                  </a:lnTo>
                  <a:lnTo>
                    <a:pt x="2279" y="107"/>
                  </a:lnTo>
                  <a:lnTo>
                    <a:pt x="2346" y="128"/>
                  </a:lnTo>
                  <a:lnTo>
                    <a:pt x="2405" y="151"/>
                  </a:lnTo>
                  <a:lnTo>
                    <a:pt x="2456" y="173"/>
                  </a:lnTo>
                  <a:lnTo>
                    <a:pt x="2498" y="197"/>
                  </a:lnTo>
                  <a:lnTo>
                    <a:pt x="2567" y="168"/>
                  </a:lnTo>
                  <a:lnTo>
                    <a:pt x="2567" y="292"/>
                  </a:lnTo>
                  <a:lnTo>
                    <a:pt x="2562" y="317"/>
                  </a:lnTo>
                  <a:lnTo>
                    <a:pt x="2549" y="342"/>
                  </a:lnTo>
                  <a:lnTo>
                    <a:pt x="2525" y="365"/>
                  </a:lnTo>
                  <a:lnTo>
                    <a:pt x="2495" y="389"/>
                  </a:lnTo>
                  <a:lnTo>
                    <a:pt x="2456" y="411"/>
                  </a:lnTo>
                  <a:lnTo>
                    <a:pt x="2409" y="432"/>
                  </a:lnTo>
                  <a:lnTo>
                    <a:pt x="2355" y="453"/>
                  </a:lnTo>
                  <a:lnTo>
                    <a:pt x="2295" y="471"/>
                  </a:lnTo>
                  <a:lnTo>
                    <a:pt x="2227" y="490"/>
                  </a:lnTo>
                  <a:lnTo>
                    <a:pt x="2153" y="507"/>
                  </a:lnTo>
                  <a:lnTo>
                    <a:pt x="2075" y="521"/>
                  </a:lnTo>
                  <a:lnTo>
                    <a:pt x="1990" y="536"/>
                  </a:lnTo>
                  <a:lnTo>
                    <a:pt x="1901" y="547"/>
                  </a:lnTo>
                  <a:lnTo>
                    <a:pt x="1808" y="558"/>
                  </a:lnTo>
                  <a:lnTo>
                    <a:pt x="1710" y="567"/>
                  </a:lnTo>
                  <a:lnTo>
                    <a:pt x="1607" y="575"/>
                  </a:lnTo>
                  <a:lnTo>
                    <a:pt x="1503" y="579"/>
                  </a:lnTo>
                  <a:lnTo>
                    <a:pt x="1394" y="583"/>
                  </a:lnTo>
                  <a:lnTo>
                    <a:pt x="1283" y="584"/>
                  </a:lnTo>
                  <a:lnTo>
                    <a:pt x="1173" y="583"/>
                  </a:lnTo>
                  <a:lnTo>
                    <a:pt x="1064" y="579"/>
                  </a:lnTo>
                  <a:lnTo>
                    <a:pt x="959" y="575"/>
                  </a:lnTo>
                  <a:lnTo>
                    <a:pt x="857" y="567"/>
                  </a:lnTo>
                  <a:lnTo>
                    <a:pt x="759" y="558"/>
                  </a:lnTo>
                  <a:lnTo>
                    <a:pt x="666" y="547"/>
                  </a:lnTo>
                  <a:lnTo>
                    <a:pt x="577" y="536"/>
                  </a:lnTo>
                  <a:lnTo>
                    <a:pt x="492" y="521"/>
                  </a:lnTo>
                  <a:lnTo>
                    <a:pt x="414" y="507"/>
                  </a:lnTo>
                  <a:lnTo>
                    <a:pt x="340" y="490"/>
                  </a:lnTo>
                  <a:lnTo>
                    <a:pt x="272" y="471"/>
                  </a:lnTo>
                  <a:lnTo>
                    <a:pt x="212" y="453"/>
                  </a:lnTo>
                  <a:lnTo>
                    <a:pt x="158" y="432"/>
                  </a:lnTo>
                  <a:lnTo>
                    <a:pt x="111" y="411"/>
                  </a:lnTo>
                  <a:lnTo>
                    <a:pt x="72" y="389"/>
                  </a:lnTo>
                  <a:lnTo>
                    <a:pt x="42" y="365"/>
                  </a:lnTo>
                  <a:lnTo>
                    <a:pt x="18" y="342"/>
                  </a:lnTo>
                  <a:lnTo>
                    <a:pt x="5" y="317"/>
                  </a:lnTo>
                  <a:lnTo>
                    <a:pt x="0" y="292"/>
                  </a:lnTo>
                  <a:lnTo>
                    <a:pt x="0" y="160"/>
                  </a:lnTo>
                  <a:lnTo>
                    <a:pt x="126" y="92"/>
                  </a:lnTo>
                  <a:lnTo>
                    <a:pt x="123" y="168"/>
                  </a:lnTo>
                  <a:lnTo>
                    <a:pt x="174" y="145"/>
                  </a:lnTo>
                  <a:lnTo>
                    <a:pt x="233" y="125"/>
                  </a:lnTo>
                  <a:lnTo>
                    <a:pt x="301" y="105"/>
                  </a:lnTo>
                  <a:lnTo>
                    <a:pt x="374" y="87"/>
                  </a:lnTo>
                  <a:lnTo>
                    <a:pt x="455" y="70"/>
                  </a:lnTo>
                  <a:lnTo>
                    <a:pt x="542" y="54"/>
                  </a:lnTo>
                  <a:lnTo>
                    <a:pt x="635" y="41"/>
                  </a:lnTo>
                  <a:lnTo>
                    <a:pt x="732" y="29"/>
                  </a:lnTo>
                  <a:lnTo>
                    <a:pt x="835" y="18"/>
                  </a:lnTo>
                  <a:lnTo>
                    <a:pt x="941" y="11"/>
                  </a:lnTo>
                  <a:lnTo>
                    <a:pt x="1052" y="5"/>
                  </a:lnTo>
                  <a:lnTo>
                    <a:pt x="1166" y="1"/>
                  </a:lnTo>
                  <a:lnTo>
                    <a:pt x="1283" y="0"/>
                  </a:lnTo>
                  <a:close/>
                </a:path>
              </a:pathLst>
            </a:custGeom>
            <a:solidFill>
              <a:srgbClr val="A1B6B9"/>
            </a:solidFill>
            <a:ln w="0">
              <a:solidFill>
                <a:srgbClr val="A1B6B9"/>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65555" name="Freeform 141"/>
            <p:cNvSpPr>
              <a:spLocks noEditPoints="1"/>
            </p:cNvSpPr>
            <p:nvPr/>
          </p:nvSpPr>
          <p:spPr bwMode="auto">
            <a:xfrm>
              <a:off x="4057114" y="3078388"/>
              <a:ext cx="4075113" cy="923925"/>
            </a:xfrm>
            <a:custGeom>
              <a:avLst/>
              <a:gdLst>
                <a:gd name="T0" fmla="*/ 2147483646 w 2567"/>
                <a:gd name="T1" fmla="*/ 2147483646 h 582"/>
                <a:gd name="T2" fmla="*/ 2147483646 w 2567"/>
                <a:gd name="T3" fmla="*/ 2147483646 h 582"/>
                <a:gd name="T4" fmla="*/ 2147483646 w 2567"/>
                <a:gd name="T5" fmla="*/ 2147483646 h 582"/>
                <a:gd name="T6" fmla="*/ 2147483646 w 2567"/>
                <a:gd name="T7" fmla="*/ 2147483646 h 582"/>
                <a:gd name="T8" fmla="*/ 2147483646 w 2567"/>
                <a:gd name="T9" fmla="*/ 2147483646 h 582"/>
                <a:gd name="T10" fmla="*/ 2147483646 w 2567"/>
                <a:gd name="T11" fmla="*/ 2147483646 h 582"/>
                <a:gd name="T12" fmla="*/ 2147483646 w 2567"/>
                <a:gd name="T13" fmla="*/ 2147483646 h 582"/>
                <a:gd name="T14" fmla="*/ 2147483646 w 2567"/>
                <a:gd name="T15" fmla="*/ 2147483646 h 582"/>
                <a:gd name="T16" fmla="*/ 2147483646 w 2567"/>
                <a:gd name="T17" fmla="*/ 2147483646 h 582"/>
                <a:gd name="T18" fmla="*/ 2147483646 w 2567"/>
                <a:gd name="T19" fmla="*/ 2147483646 h 582"/>
                <a:gd name="T20" fmla="*/ 2147483646 w 2567"/>
                <a:gd name="T21" fmla="*/ 2147483646 h 582"/>
                <a:gd name="T22" fmla="*/ 2147483646 w 2567"/>
                <a:gd name="T23" fmla="*/ 2147483646 h 582"/>
                <a:gd name="T24" fmla="*/ 2147483646 w 2567"/>
                <a:gd name="T25" fmla="*/ 2147483646 h 582"/>
                <a:gd name="T26" fmla="*/ 2147483646 w 2567"/>
                <a:gd name="T27" fmla="*/ 2147483646 h 582"/>
                <a:gd name="T28" fmla="*/ 2147483646 w 2567"/>
                <a:gd name="T29" fmla="*/ 2147483646 h 582"/>
                <a:gd name="T30" fmla="*/ 2147483646 w 2567"/>
                <a:gd name="T31" fmla="*/ 2147483646 h 582"/>
                <a:gd name="T32" fmla="*/ 2147483646 w 2567"/>
                <a:gd name="T33" fmla="*/ 2147483646 h 582"/>
                <a:gd name="T34" fmla="*/ 2147483646 w 2567"/>
                <a:gd name="T35" fmla="*/ 2147483646 h 582"/>
                <a:gd name="T36" fmla="*/ 2147483646 w 2567"/>
                <a:gd name="T37" fmla="*/ 2147483646 h 582"/>
                <a:gd name="T38" fmla="*/ 2147483646 w 2567"/>
                <a:gd name="T39" fmla="*/ 2147483646 h 582"/>
                <a:gd name="T40" fmla="*/ 2147483646 w 2567"/>
                <a:gd name="T41" fmla="*/ 2147483646 h 582"/>
                <a:gd name="T42" fmla="*/ 2147483646 w 2567"/>
                <a:gd name="T43" fmla="*/ 2147483646 h 582"/>
                <a:gd name="T44" fmla="*/ 2147483646 w 2567"/>
                <a:gd name="T45" fmla="*/ 2147483646 h 582"/>
                <a:gd name="T46" fmla="*/ 2147483646 w 2567"/>
                <a:gd name="T47" fmla="*/ 2147483646 h 582"/>
                <a:gd name="T48" fmla="*/ 2147483646 w 2567"/>
                <a:gd name="T49" fmla="*/ 2147483646 h 582"/>
                <a:gd name="T50" fmla="*/ 2147483646 w 2567"/>
                <a:gd name="T51" fmla="*/ 2147483646 h 582"/>
                <a:gd name="T52" fmla="*/ 2147483646 w 2567"/>
                <a:gd name="T53" fmla="*/ 2147483646 h 582"/>
                <a:gd name="T54" fmla="*/ 2147483646 w 2567"/>
                <a:gd name="T55" fmla="*/ 2147483646 h 582"/>
                <a:gd name="T56" fmla="*/ 2147483646 w 2567"/>
                <a:gd name="T57" fmla="*/ 2147483646 h 582"/>
                <a:gd name="T58" fmla="*/ 2147483646 w 2567"/>
                <a:gd name="T59" fmla="*/ 2147483646 h 582"/>
                <a:gd name="T60" fmla="*/ 2147483646 w 2567"/>
                <a:gd name="T61" fmla="*/ 2147483646 h 582"/>
                <a:gd name="T62" fmla="*/ 2147483646 w 2567"/>
                <a:gd name="T63" fmla="*/ 2147483646 h 582"/>
                <a:gd name="T64" fmla="*/ 2147483646 w 2567"/>
                <a:gd name="T65" fmla="*/ 2147483646 h 582"/>
                <a:gd name="T66" fmla="*/ 2147483646 w 2567"/>
                <a:gd name="T67" fmla="*/ 2147483646 h 582"/>
                <a:gd name="T68" fmla="*/ 2147483646 w 2567"/>
                <a:gd name="T69" fmla="*/ 2147483646 h 582"/>
                <a:gd name="T70" fmla="*/ 2147483646 w 2567"/>
                <a:gd name="T71" fmla="*/ 2147483646 h 582"/>
                <a:gd name="T72" fmla="*/ 2147483646 w 2567"/>
                <a:gd name="T73" fmla="*/ 2147483646 h 582"/>
                <a:gd name="T74" fmla="*/ 2147483646 w 2567"/>
                <a:gd name="T75" fmla="*/ 2147483646 h 582"/>
                <a:gd name="T76" fmla="*/ 2147483646 w 2567"/>
                <a:gd name="T77" fmla="*/ 2147483646 h 582"/>
                <a:gd name="T78" fmla="*/ 2147483646 w 2567"/>
                <a:gd name="T79" fmla="*/ 2147483646 h 582"/>
                <a:gd name="T80" fmla="*/ 2147483646 w 2567"/>
                <a:gd name="T81" fmla="*/ 2147483646 h 582"/>
                <a:gd name="T82" fmla="*/ 2147483646 w 2567"/>
                <a:gd name="T83" fmla="*/ 2147483646 h 582"/>
                <a:gd name="T84" fmla="*/ 2147483646 w 2567"/>
                <a:gd name="T85" fmla="*/ 2147483646 h 582"/>
                <a:gd name="T86" fmla="*/ 2147483646 w 2567"/>
                <a:gd name="T87" fmla="*/ 2147483646 h 582"/>
                <a:gd name="T88" fmla="*/ 2147483646 w 2567"/>
                <a:gd name="T89" fmla="*/ 2147483646 h 582"/>
                <a:gd name="T90" fmla="*/ 2147483646 w 2567"/>
                <a:gd name="T91" fmla="*/ 2147483646 h 582"/>
                <a:gd name="T92" fmla="*/ 2147483646 w 2567"/>
                <a:gd name="T93" fmla="*/ 2147483646 h 582"/>
                <a:gd name="T94" fmla="*/ 2147483646 w 2567"/>
                <a:gd name="T95" fmla="*/ 2147483646 h 582"/>
                <a:gd name="T96" fmla="*/ 2147483646 w 2567"/>
                <a:gd name="T97" fmla="*/ 2147483646 h 582"/>
                <a:gd name="T98" fmla="*/ 2147483646 w 2567"/>
                <a:gd name="T99" fmla="*/ 0 h 5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67" h="582">
                  <a:moveTo>
                    <a:pt x="1283" y="20"/>
                  </a:moveTo>
                  <a:lnTo>
                    <a:pt x="1182" y="21"/>
                  </a:lnTo>
                  <a:lnTo>
                    <a:pt x="1084" y="23"/>
                  </a:lnTo>
                  <a:lnTo>
                    <a:pt x="990" y="29"/>
                  </a:lnTo>
                  <a:lnTo>
                    <a:pt x="897" y="35"/>
                  </a:lnTo>
                  <a:lnTo>
                    <a:pt x="809" y="44"/>
                  </a:lnTo>
                  <a:lnTo>
                    <a:pt x="724" y="54"/>
                  </a:lnTo>
                  <a:lnTo>
                    <a:pt x="644" y="65"/>
                  </a:lnTo>
                  <a:lnTo>
                    <a:pt x="569" y="78"/>
                  </a:lnTo>
                  <a:lnTo>
                    <a:pt x="500" y="93"/>
                  </a:lnTo>
                  <a:lnTo>
                    <a:pt x="436" y="109"/>
                  </a:lnTo>
                  <a:lnTo>
                    <a:pt x="378" y="126"/>
                  </a:lnTo>
                  <a:lnTo>
                    <a:pt x="327" y="144"/>
                  </a:lnTo>
                  <a:lnTo>
                    <a:pt x="283" y="162"/>
                  </a:lnTo>
                  <a:lnTo>
                    <a:pt x="245" y="183"/>
                  </a:lnTo>
                  <a:lnTo>
                    <a:pt x="215" y="204"/>
                  </a:lnTo>
                  <a:lnTo>
                    <a:pt x="194" y="225"/>
                  </a:lnTo>
                  <a:lnTo>
                    <a:pt x="181" y="247"/>
                  </a:lnTo>
                  <a:lnTo>
                    <a:pt x="175" y="270"/>
                  </a:lnTo>
                  <a:lnTo>
                    <a:pt x="181" y="293"/>
                  </a:lnTo>
                  <a:lnTo>
                    <a:pt x="194" y="315"/>
                  </a:lnTo>
                  <a:lnTo>
                    <a:pt x="215" y="336"/>
                  </a:lnTo>
                  <a:lnTo>
                    <a:pt x="245" y="357"/>
                  </a:lnTo>
                  <a:lnTo>
                    <a:pt x="283" y="377"/>
                  </a:lnTo>
                  <a:lnTo>
                    <a:pt x="327" y="397"/>
                  </a:lnTo>
                  <a:lnTo>
                    <a:pt x="378" y="415"/>
                  </a:lnTo>
                  <a:lnTo>
                    <a:pt x="436" y="432"/>
                  </a:lnTo>
                  <a:lnTo>
                    <a:pt x="500" y="448"/>
                  </a:lnTo>
                  <a:lnTo>
                    <a:pt x="569" y="462"/>
                  </a:lnTo>
                  <a:lnTo>
                    <a:pt x="644" y="475"/>
                  </a:lnTo>
                  <a:lnTo>
                    <a:pt x="724" y="487"/>
                  </a:lnTo>
                  <a:lnTo>
                    <a:pt x="809" y="496"/>
                  </a:lnTo>
                  <a:lnTo>
                    <a:pt x="897" y="505"/>
                  </a:lnTo>
                  <a:lnTo>
                    <a:pt x="990" y="512"/>
                  </a:lnTo>
                  <a:lnTo>
                    <a:pt x="1084" y="517"/>
                  </a:lnTo>
                  <a:lnTo>
                    <a:pt x="1182" y="520"/>
                  </a:lnTo>
                  <a:lnTo>
                    <a:pt x="1283" y="521"/>
                  </a:lnTo>
                  <a:lnTo>
                    <a:pt x="1385" y="520"/>
                  </a:lnTo>
                  <a:lnTo>
                    <a:pt x="1483" y="517"/>
                  </a:lnTo>
                  <a:lnTo>
                    <a:pt x="1577" y="512"/>
                  </a:lnTo>
                  <a:lnTo>
                    <a:pt x="1670" y="505"/>
                  </a:lnTo>
                  <a:lnTo>
                    <a:pt x="1758" y="496"/>
                  </a:lnTo>
                  <a:lnTo>
                    <a:pt x="1843" y="487"/>
                  </a:lnTo>
                  <a:lnTo>
                    <a:pt x="1923" y="475"/>
                  </a:lnTo>
                  <a:lnTo>
                    <a:pt x="1998" y="462"/>
                  </a:lnTo>
                  <a:lnTo>
                    <a:pt x="2067" y="448"/>
                  </a:lnTo>
                  <a:lnTo>
                    <a:pt x="2131" y="432"/>
                  </a:lnTo>
                  <a:lnTo>
                    <a:pt x="2189" y="415"/>
                  </a:lnTo>
                  <a:lnTo>
                    <a:pt x="2240" y="397"/>
                  </a:lnTo>
                  <a:lnTo>
                    <a:pt x="2284" y="377"/>
                  </a:lnTo>
                  <a:lnTo>
                    <a:pt x="2322" y="357"/>
                  </a:lnTo>
                  <a:lnTo>
                    <a:pt x="2352" y="336"/>
                  </a:lnTo>
                  <a:lnTo>
                    <a:pt x="2373" y="315"/>
                  </a:lnTo>
                  <a:lnTo>
                    <a:pt x="2386" y="293"/>
                  </a:lnTo>
                  <a:lnTo>
                    <a:pt x="2392" y="270"/>
                  </a:lnTo>
                  <a:lnTo>
                    <a:pt x="2386" y="247"/>
                  </a:lnTo>
                  <a:lnTo>
                    <a:pt x="2373" y="225"/>
                  </a:lnTo>
                  <a:lnTo>
                    <a:pt x="2352" y="204"/>
                  </a:lnTo>
                  <a:lnTo>
                    <a:pt x="2322" y="183"/>
                  </a:lnTo>
                  <a:lnTo>
                    <a:pt x="2284" y="162"/>
                  </a:lnTo>
                  <a:lnTo>
                    <a:pt x="2240" y="144"/>
                  </a:lnTo>
                  <a:lnTo>
                    <a:pt x="2189" y="126"/>
                  </a:lnTo>
                  <a:lnTo>
                    <a:pt x="2131" y="109"/>
                  </a:lnTo>
                  <a:lnTo>
                    <a:pt x="2067" y="93"/>
                  </a:lnTo>
                  <a:lnTo>
                    <a:pt x="1998" y="78"/>
                  </a:lnTo>
                  <a:lnTo>
                    <a:pt x="1923" y="65"/>
                  </a:lnTo>
                  <a:lnTo>
                    <a:pt x="1843" y="54"/>
                  </a:lnTo>
                  <a:lnTo>
                    <a:pt x="1758" y="44"/>
                  </a:lnTo>
                  <a:lnTo>
                    <a:pt x="1670" y="35"/>
                  </a:lnTo>
                  <a:lnTo>
                    <a:pt x="1577" y="29"/>
                  </a:lnTo>
                  <a:lnTo>
                    <a:pt x="1483" y="23"/>
                  </a:lnTo>
                  <a:lnTo>
                    <a:pt x="1385" y="21"/>
                  </a:lnTo>
                  <a:lnTo>
                    <a:pt x="1283" y="20"/>
                  </a:lnTo>
                  <a:close/>
                  <a:moveTo>
                    <a:pt x="1283" y="0"/>
                  </a:moveTo>
                  <a:lnTo>
                    <a:pt x="1394" y="1"/>
                  </a:lnTo>
                  <a:lnTo>
                    <a:pt x="1503" y="4"/>
                  </a:lnTo>
                  <a:lnTo>
                    <a:pt x="1607" y="9"/>
                  </a:lnTo>
                  <a:lnTo>
                    <a:pt x="1710" y="16"/>
                  </a:lnTo>
                  <a:lnTo>
                    <a:pt x="1808" y="25"/>
                  </a:lnTo>
                  <a:lnTo>
                    <a:pt x="1901" y="35"/>
                  </a:lnTo>
                  <a:lnTo>
                    <a:pt x="1990" y="48"/>
                  </a:lnTo>
                  <a:lnTo>
                    <a:pt x="2075" y="61"/>
                  </a:lnTo>
                  <a:lnTo>
                    <a:pt x="2153" y="77"/>
                  </a:lnTo>
                  <a:lnTo>
                    <a:pt x="2227" y="94"/>
                  </a:lnTo>
                  <a:lnTo>
                    <a:pt x="2295" y="111"/>
                  </a:lnTo>
                  <a:lnTo>
                    <a:pt x="2355" y="131"/>
                  </a:lnTo>
                  <a:lnTo>
                    <a:pt x="2409" y="150"/>
                  </a:lnTo>
                  <a:lnTo>
                    <a:pt x="2456" y="173"/>
                  </a:lnTo>
                  <a:lnTo>
                    <a:pt x="2495" y="195"/>
                  </a:lnTo>
                  <a:lnTo>
                    <a:pt x="2525" y="217"/>
                  </a:lnTo>
                  <a:lnTo>
                    <a:pt x="2549" y="242"/>
                  </a:lnTo>
                  <a:lnTo>
                    <a:pt x="2562" y="266"/>
                  </a:lnTo>
                  <a:lnTo>
                    <a:pt x="2567" y="292"/>
                  </a:lnTo>
                  <a:lnTo>
                    <a:pt x="2562" y="317"/>
                  </a:lnTo>
                  <a:lnTo>
                    <a:pt x="2549" y="342"/>
                  </a:lnTo>
                  <a:lnTo>
                    <a:pt x="2525" y="365"/>
                  </a:lnTo>
                  <a:lnTo>
                    <a:pt x="2495" y="387"/>
                  </a:lnTo>
                  <a:lnTo>
                    <a:pt x="2456" y="411"/>
                  </a:lnTo>
                  <a:lnTo>
                    <a:pt x="2409" y="432"/>
                  </a:lnTo>
                  <a:lnTo>
                    <a:pt x="2355" y="452"/>
                  </a:lnTo>
                  <a:lnTo>
                    <a:pt x="2295" y="471"/>
                  </a:lnTo>
                  <a:lnTo>
                    <a:pt x="2227" y="490"/>
                  </a:lnTo>
                  <a:lnTo>
                    <a:pt x="2153" y="505"/>
                  </a:lnTo>
                  <a:lnTo>
                    <a:pt x="2075" y="521"/>
                  </a:lnTo>
                  <a:lnTo>
                    <a:pt x="1990" y="535"/>
                  </a:lnTo>
                  <a:lnTo>
                    <a:pt x="1901" y="547"/>
                  </a:lnTo>
                  <a:lnTo>
                    <a:pt x="1808" y="558"/>
                  </a:lnTo>
                  <a:lnTo>
                    <a:pt x="1710" y="567"/>
                  </a:lnTo>
                  <a:lnTo>
                    <a:pt x="1607" y="573"/>
                  </a:lnTo>
                  <a:lnTo>
                    <a:pt x="1503" y="579"/>
                  </a:lnTo>
                  <a:lnTo>
                    <a:pt x="1394" y="582"/>
                  </a:lnTo>
                  <a:lnTo>
                    <a:pt x="1283" y="582"/>
                  </a:lnTo>
                  <a:lnTo>
                    <a:pt x="1173" y="582"/>
                  </a:lnTo>
                  <a:lnTo>
                    <a:pt x="1064" y="579"/>
                  </a:lnTo>
                  <a:lnTo>
                    <a:pt x="959" y="573"/>
                  </a:lnTo>
                  <a:lnTo>
                    <a:pt x="857" y="567"/>
                  </a:lnTo>
                  <a:lnTo>
                    <a:pt x="759" y="558"/>
                  </a:lnTo>
                  <a:lnTo>
                    <a:pt x="666" y="547"/>
                  </a:lnTo>
                  <a:lnTo>
                    <a:pt x="577" y="535"/>
                  </a:lnTo>
                  <a:lnTo>
                    <a:pt x="492" y="521"/>
                  </a:lnTo>
                  <a:lnTo>
                    <a:pt x="414" y="505"/>
                  </a:lnTo>
                  <a:lnTo>
                    <a:pt x="340" y="490"/>
                  </a:lnTo>
                  <a:lnTo>
                    <a:pt x="272" y="471"/>
                  </a:lnTo>
                  <a:lnTo>
                    <a:pt x="212" y="452"/>
                  </a:lnTo>
                  <a:lnTo>
                    <a:pt x="158" y="432"/>
                  </a:lnTo>
                  <a:lnTo>
                    <a:pt x="111" y="411"/>
                  </a:lnTo>
                  <a:lnTo>
                    <a:pt x="72" y="387"/>
                  </a:lnTo>
                  <a:lnTo>
                    <a:pt x="42" y="365"/>
                  </a:lnTo>
                  <a:lnTo>
                    <a:pt x="18" y="342"/>
                  </a:lnTo>
                  <a:lnTo>
                    <a:pt x="5" y="317"/>
                  </a:lnTo>
                  <a:lnTo>
                    <a:pt x="0" y="292"/>
                  </a:lnTo>
                  <a:lnTo>
                    <a:pt x="5" y="266"/>
                  </a:lnTo>
                  <a:lnTo>
                    <a:pt x="18" y="242"/>
                  </a:lnTo>
                  <a:lnTo>
                    <a:pt x="42" y="217"/>
                  </a:lnTo>
                  <a:lnTo>
                    <a:pt x="72" y="195"/>
                  </a:lnTo>
                  <a:lnTo>
                    <a:pt x="111" y="173"/>
                  </a:lnTo>
                  <a:lnTo>
                    <a:pt x="158" y="150"/>
                  </a:lnTo>
                  <a:lnTo>
                    <a:pt x="212" y="131"/>
                  </a:lnTo>
                  <a:lnTo>
                    <a:pt x="272" y="111"/>
                  </a:lnTo>
                  <a:lnTo>
                    <a:pt x="340" y="94"/>
                  </a:lnTo>
                  <a:lnTo>
                    <a:pt x="414" y="77"/>
                  </a:lnTo>
                  <a:lnTo>
                    <a:pt x="492" y="61"/>
                  </a:lnTo>
                  <a:lnTo>
                    <a:pt x="577" y="48"/>
                  </a:lnTo>
                  <a:lnTo>
                    <a:pt x="666" y="35"/>
                  </a:lnTo>
                  <a:lnTo>
                    <a:pt x="759" y="25"/>
                  </a:lnTo>
                  <a:lnTo>
                    <a:pt x="857" y="16"/>
                  </a:lnTo>
                  <a:lnTo>
                    <a:pt x="959" y="9"/>
                  </a:lnTo>
                  <a:lnTo>
                    <a:pt x="1064" y="4"/>
                  </a:lnTo>
                  <a:lnTo>
                    <a:pt x="1173" y="1"/>
                  </a:lnTo>
                  <a:lnTo>
                    <a:pt x="1283" y="0"/>
                  </a:lnTo>
                  <a:close/>
                </a:path>
              </a:pathLst>
            </a:custGeom>
            <a:solidFill>
              <a:srgbClr val="EAF0F0"/>
            </a:solidFill>
            <a:ln w="0">
              <a:solidFill>
                <a:srgbClr val="EAF0F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65556" name="Freeform 142"/>
            <p:cNvSpPr>
              <a:spLocks/>
            </p:cNvSpPr>
            <p:nvPr/>
          </p:nvSpPr>
          <p:spPr bwMode="auto">
            <a:xfrm>
              <a:off x="4334927" y="3110138"/>
              <a:ext cx="3519488" cy="795338"/>
            </a:xfrm>
            <a:custGeom>
              <a:avLst/>
              <a:gdLst>
                <a:gd name="T0" fmla="*/ 2147483646 w 2217"/>
                <a:gd name="T1" fmla="*/ 2147483646 h 501"/>
                <a:gd name="T2" fmla="*/ 2147483646 w 2217"/>
                <a:gd name="T3" fmla="*/ 2147483646 h 501"/>
                <a:gd name="T4" fmla="*/ 2147483646 w 2217"/>
                <a:gd name="T5" fmla="*/ 2147483646 h 501"/>
                <a:gd name="T6" fmla="*/ 2147483646 w 2217"/>
                <a:gd name="T7" fmla="*/ 2147483646 h 501"/>
                <a:gd name="T8" fmla="*/ 2147483646 w 2217"/>
                <a:gd name="T9" fmla="*/ 2147483646 h 501"/>
                <a:gd name="T10" fmla="*/ 2147483646 w 2217"/>
                <a:gd name="T11" fmla="*/ 2147483646 h 501"/>
                <a:gd name="T12" fmla="*/ 2147483646 w 2217"/>
                <a:gd name="T13" fmla="*/ 2147483646 h 501"/>
                <a:gd name="T14" fmla="*/ 2147483646 w 2217"/>
                <a:gd name="T15" fmla="*/ 2147483646 h 501"/>
                <a:gd name="T16" fmla="*/ 2147483646 w 2217"/>
                <a:gd name="T17" fmla="*/ 2147483646 h 501"/>
                <a:gd name="T18" fmla="*/ 2147483646 w 2217"/>
                <a:gd name="T19" fmla="*/ 2147483646 h 501"/>
                <a:gd name="T20" fmla="*/ 2147483646 w 2217"/>
                <a:gd name="T21" fmla="*/ 2147483646 h 501"/>
                <a:gd name="T22" fmla="*/ 2147483646 w 2217"/>
                <a:gd name="T23" fmla="*/ 2147483646 h 501"/>
                <a:gd name="T24" fmla="*/ 2147483646 w 2217"/>
                <a:gd name="T25" fmla="*/ 2147483646 h 501"/>
                <a:gd name="T26" fmla="*/ 2147483646 w 2217"/>
                <a:gd name="T27" fmla="*/ 2147483646 h 501"/>
                <a:gd name="T28" fmla="*/ 2147483646 w 2217"/>
                <a:gd name="T29" fmla="*/ 2147483646 h 501"/>
                <a:gd name="T30" fmla="*/ 2147483646 w 2217"/>
                <a:gd name="T31" fmla="*/ 2147483646 h 501"/>
                <a:gd name="T32" fmla="*/ 2147483646 w 2217"/>
                <a:gd name="T33" fmla="*/ 2147483646 h 501"/>
                <a:gd name="T34" fmla="*/ 2147483646 w 2217"/>
                <a:gd name="T35" fmla="*/ 2147483646 h 501"/>
                <a:gd name="T36" fmla="*/ 2147483646 w 2217"/>
                <a:gd name="T37" fmla="*/ 2147483646 h 501"/>
                <a:gd name="T38" fmla="*/ 2147483646 w 2217"/>
                <a:gd name="T39" fmla="*/ 2147483646 h 501"/>
                <a:gd name="T40" fmla="*/ 2147483646 w 2217"/>
                <a:gd name="T41" fmla="*/ 2147483646 h 501"/>
                <a:gd name="T42" fmla="*/ 2147483646 w 2217"/>
                <a:gd name="T43" fmla="*/ 2147483646 h 501"/>
                <a:gd name="T44" fmla="*/ 2147483646 w 2217"/>
                <a:gd name="T45" fmla="*/ 2147483646 h 501"/>
                <a:gd name="T46" fmla="*/ 2147483646 w 2217"/>
                <a:gd name="T47" fmla="*/ 2147483646 h 501"/>
                <a:gd name="T48" fmla="*/ 2147483646 w 2217"/>
                <a:gd name="T49" fmla="*/ 2147483646 h 501"/>
                <a:gd name="T50" fmla="*/ 2147483646 w 2217"/>
                <a:gd name="T51" fmla="*/ 2147483646 h 501"/>
                <a:gd name="T52" fmla="*/ 2147483646 w 2217"/>
                <a:gd name="T53" fmla="*/ 2147483646 h 501"/>
                <a:gd name="T54" fmla="*/ 2147483646 w 2217"/>
                <a:gd name="T55" fmla="*/ 2147483646 h 501"/>
                <a:gd name="T56" fmla="*/ 2147483646 w 2217"/>
                <a:gd name="T57" fmla="*/ 2147483646 h 501"/>
                <a:gd name="T58" fmla="*/ 2147483646 w 2217"/>
                <a:gd name="T59" fmla="*/ 2147483646 h 501"/>
                <a:gd name="T60" fmla="*/ 2147483646 w 2217"/>
                <a:gd name="T61" fmla="*/ 2147483646 h 501"/>
                <a:gd name="T62" fmla="*/ 2147483646 w 2217"/>
                <a:gd name="T63" fmla="*/ 2147483646 h 501"/>
                <a:gd name="T64" fmla="*/ 2147483646 w 2217"/>
                <a:gd name="T65" fmla="*/ 2147483646 h 501"/>
                <a:gd name="T66" fmla="*/ 2147483646 w 2217"/>
                <a:gd name="T67" fmla="*/ 2147483646 h 501"/>
                <a:gd name="T68" fmla="*/ 2147483646 w 2217"/>
                <a:gd name="T69" fmla="*/ 2147483646 h 501"/>
                <a:gd name="T70" fmla="*/ 2147483646 w 2217"/>
                <a:gd name="T71" fmla="*/ 2147483646 h 5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7" h="501">
                  <a:moveTo>
                    <a:pt x="1108" y="0"/>
                  </a:moveTo>
                  <a:lnTo>
                    <a:pt x="1210" y="1"/>
                  </a:lnTo>
                  <a:lnTo>
                    <a:pt x="1308" y="3"/>
                  </a:lnTo>
                  <a:lnTo>
                    <a:pt x="1402" y="9"/>
                  </a:lnTo>
                  <a:lnTo>
                    <a:pt x="1495" y="15"/>
                  </a:lnTo>
                  <a:lnTo>
                    <a:pt x="1583" y="24"/>
                  </a:lnTo>
                  <a:lnTo>
                    <a:pt x="1668" y="34"/>
                  </a:lnTo>
                  <a:lnTo>
                    <a:pt x="1748" y="45"/>
                  </a:lnTo>
                  <a:lnTo>
                    <a:pt x="1823" y="58"/>
                  </a:lnTo>
                  <a:lnTo>
                    <a:pt x="1892" y="73"/>
                  </a:lnTo>
                  <a:lnTo>
                    <a:pt x="1956" y="89"/>
                  </a:lnTo>
                  <a:lnTo>
                    <a:pt x="2014" y="106"/>
                  </a:lnTo>
                  <a:lnTo>
                    <a:pt x="2065" y="124"/>
                  </a:lnTo>
                  <a:lnTo>
                    <a:pt x="2109" y="142"/>
                  </a:lnTo>
                  <a:lnTo>
                    <a:pt x="2147" y="163"/>
                  </a:lnTo>
                  <a:lnTo>
                    <a:pt x="2177" y="184"/>
                  </a:lnTo>
                  <a:lnTo>
                    <a:pt x="2198" y="205"/>
                  </a:lnTo>
                  <a:lnTo>
                    <a:pt x="2211" y="227"/>
                  </a:lnTo>
                  <a:lnTo>
                    <a:pt x="2217" y="250"/>
                  </a:lnTo>
                  <a:lnTo>
                    <a:pt x="2211" y="273"/>
                  </a:lnTo>
                  <a:lnTo>
                    <a:pt x="2198" y="295"/>
                  </a:lnTo>
                  <a:lnTo>
                    <a:pt x="2177" y="316"/>
                  </a:lnTo>
                  <a:lnTo>
                    <a:pt x="2147" y="337"/>
                  </a:lnTo>
                  <a:lnTo>
                    <a:pt x="2109" y="357"/>
                  </a:lnTo>
                  <a:lnTo>
                    <a:pt x="2065" y="377"/>
                  </a:lnTo>
                  <a:lnTo>
                    <a:pt x="2014" y="395"/>
                  </a:lnTo>
                  <a:lnTo>
                    <a:pt x="1956" y="412"/>
                  </a:lnTo>
                  <a:lnTo>
                    <a:pt x="1892" y="428"/>
                  </a:lnTo>
                  <a:lnTo>
                    <a:pt x="1823" y="442"/>
                  </a:lnTo>
                  <a:lnTo>
                    <a:pt x="1748" y="455"/>
                  </a:lnTo>
                  <a:lnTo>
                    <a:pt x="1668" y="467"/>
                  </a:lnTo>
                  <a:lnTo>
                    <a:pt x="1583" y="476"/>
                  </a:lnTo>
                  <a:lnTo>
                    <a:pt x="1495" y="485"/>
                  </a:lnTo>
                  <a:lnTo>
                    <a:pt x="1402" y="492"/>
                  </a:lnTo>
                  <a:lnTo>
                    <a:pt x="1308" y="497"/>
                  </a:lnTo>
                  <a:lnTo>
                    <a:pt x="1210" y="500"/>
                  </a:lnTo>
                  <a:lnTo>
                    <a:pt x="1108" y="501"/>
                  </a:lnTo>
                  <a:lnTo>
                    <a:pt x="1007" y="500"/>
                  </a:lnTo>
                  <a:lnTo>
                    <a:pt x="909" y="497"/>
                  </a:lnTo>
                  <a:lnTo>
                    <a:pt x="815" y="492"/>
                  </a:lnTo>
                  <a:lnTo>
                    <a:pt x="722" y="485"/>
                  </a:lnTo>
                  <a:lnTo>
                    <a:pt x="634" y="476"/>
                  </a:lnTo>
                  <a:lnTo>
                    <a:pt x="549" y="467"/>
                  </a:lnTo>
                  <a:lnTo>
                    <a:pt x="469" y="455"/>
                  </a:lnTo>
                  <a:lnTo>
                    <a:pt x="394" y="442"/>
                  </a:lnTo>
                  <a:lnTo>
                    <a:pt x="325" y="428"/>
                  </a:lnTo>
                  <a:lnTo>
                    <a:pt x="261" y="412"/>
                  </a:lnTo>
                  <a:lnTo>
                    <a:pt x="203" y="395"/>
                  </a:lnTo>
                  <a:lnTo>
                    <a:pt x="152" y="377"/>
                  </a:lnTo>
                  <a:lnTo>
                    <a:pt x="108" y="357"/>
                  </a:lnTo>
                  <a:lnTo>
                    <a:pt x="70" y="337"/>
                  </a:lnTo>
                  <a:lnTo>
                    <a:pt x="40" y="316"/>
                  </a:lnTo>
                  <a:lnTo>
                    <a:pt x="19" y="295"/>
                  </a:lnTo>
                  <a:lnTo>
                    <a:pt x="6" y="273"/>
                  </a:lnTo>
                  <a:lnTo>
                    <a:pt x="0" y="250"/>
                  </a:lnTo>
                  <a:lnTo>
                    <a:pt x="6" y="227"/>
                  </a:lnTo>
                  <a:lnTo>
                    <a:pt x="19" y="205"/>
                  </a:lnTo>
                  <a:lnTo>
                    <a:pt x="40" y="184"/>
                  </a:lnTo>
                  <a:lnTo>
                    <a:pt x="70" y="163"/>
                  </a:lnTo>
                  <a:lnTo>
                    <a:pt x="108" y="142"/>
                  </a:lnTo>
                  <a:lnTo>
                    <a:pt x="152" y="124"/>
                  </a:lnTo>
                  <a:lnTo>
                    <a:pt x="203" y="106"/>
                  </a:lnTo>
                  <a:lnTo>
                    <a:pt x="261" y="89"/>
                  </a:lnTo>
                  <a:lnTo>
                    <a:pt x="325" y="73"/>
                  </a:lnTo>
                  <a:lnTo>
                    <a:pt x="394" y="58"/>
                  </a:lnTo>
                  <a:lnTo>
                    <a:pt x="469" y="45"/>
                  </a:lnTo>
                  <a:lnTo>
                    <a:pt x="549" y="34"/>
                  </a:lnTo>
                  <a:lnTo>
                    <a:pt x="634" y="24"/>
                  </a:lnTo>
                  <a:lnTo>
                    <a:pt x="722" y="15"/>
                  </a:lnTo>
                  <a:lnTo>
                    <a:pt x="815" y="9"/>
                  </a:lnTo>
                  <a:lnTo>
                    <a:pt x="909" y="3"/>
                  </a:lnTo>
                  <a:lnTo>
                    <a:pt x="1007" y="1"/>
                  </a:lnTo>
                  <a:lnTo>
                    <a:pt x="110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1" name="Freeform 143">
              <a:extLst>
                <a:ext uri="{FF2B5EF4-FFF2-40B4-BE49-F238E27FC236}">
                  <a16:creationId xmlns:a16="http://schemas.microsoft.com/office/drawing/2014/main" xmlns="" id="{436875F3-D92D-49B8-BB4F-DBCC2CCA8EF0}"/>
                </a:ext>
              </a:extLst>
            </p:cNvPr>
            <p:cNvSpPr>
              <a:spLocks noEditPoints="1"/>
            </p:cNvSpPr>
            <p:nvPr/>
          </p:nvSpPr>
          <p:spPr bwMode="auto">
            <a:xfrm>
              <a:off x="6750438" y="1953021"/>
              <a:ext cx="578748" cy="1566396"/>
            </a:xfrm>
            <a:custGeom>
              <a:avLst/>
              <a:gdLst>
                <a:gd name="T0" fmla="*/ 167 w 295"/>
                <a:gd name="T1" fmla="*/ 177 h 797"/>
                <a:gd name="T2" fmla="*/ 180 w 295"/>
                <a:gd name="T3" fmla="*/ 196 h 797"/>
                <a:gd name="T4" fmla="*/ 166 w 295"/>
                <a:gd name="T5" fmla="*/ 156 h 797"/>
                <a:gd name="T6" fmla="*/ 68 w 295"/>
                <a:gd name="T7" fmla="*/ 9 h 797"/>
                <a:gd name="T8" fmla="*/ 117 w 295"/>
                <a:gd name="T9" fmla="*/ 61 h 797"/>
                <a:gd name="T10" fmla="*/ 125 w 295"/>
                <a:gd name="T11" fmla="*/ 54 h 797"/>
                <a:gd name="T12" fmla="*/ 108 w 295"/>
                <a:gd name="T13" fmla="*/ 44 h 797"/>
                <a:gd name="T14" fmla="*/ 116 w 295"/>
                <a:gd name="T15" fmla="*/ 30 h 797"/>
                <a:gd name="T16" fmla="*/ 128 w 295"/>
                <a:gd name="T17" fmla="*/ 37 h 797"/>
                <a:gd name="T18" fmla="*/ 133 w 295"/>
                <a:gd name="T19" fmla="*/ 24 h 797"/>
                <a:gd name="T20" fmla="*/ 140 w 295"/>
                <a:gd name="T21" fmla="*/ 39 h 797"/>
                <a:gd name="T22" fmla="*/ 145 w 295"/>
                <a:gd name="T23" fmla="*/ 67 h 797"/>
                <a:gd name="T24" fmla="*/ 151 w 295"/>
                <a:gd name="T25" fmla="*/ 61 h 797"/>
                <a:gd name="T26" fmla="*/ 167 w 295"/>
                <a:gd name="T27" fmla="*/ 27 h 797"/>
                <a:gd name="T28" fmla="*/ 199 w 295"/>
                <a:gd name="T29" fmla="*/ 59 h 797"/>
                <a:gd name="T30" fmla="*/ 219 w 295"/>
                <a:gd name="T31" fmla="*/ 102 h 797"/>
                <a:gd name="T32" fmla="*/ 231 w 295"/>
                <a:gd name="T33" fmla="*/ 118 h 797"/>
                <a:gd name="T34" fmla="*/ 252 w 295"/>
                <a:gd name="T35" fmla="*/ 153 h 797"/>
                <a:gd name="T36" fmla="*/ 246 w 295"/>
                <a:gd name="T37" fmla="*/ 199 h 797"/>
                <a:gd name="T38" fmla="*/ 184 w 295"/>
                <a:gd name="T39" fmla="*/ 257 h 797"/>
                <a:gd name="T40" fmla="*/ 205 w 295"/>
                <a:gd name="T41" fmla="*/ 331 h 797"/>
                <a:gd name="T42" fmla="*/ 195 w 295"/>
                <a:gd name="T43" fmla="*/ 365 h 797"/>
                <a:gd name="T44" fmla="*/ 210 w 295"/>
                <a:gd name="T45" fmla="*/ 584 h 797"/>
                <a:gd name="T46" fmla="*/ 213 w 295"/>
                <a:gd name="T47" fmla="*/ 696 h 797"/>
                <a:gd name="T48" fmla="*/ 214 w 295"/>
                <a:gd name="T49" fmla="*/ 717 h 797"/>
                <a:gd name="T50" fmla="*/ 246 w 295"/>
                <a:gd name="T51" fmla="*/ 747 h 797"/>
                <a:gd name="T52" fmla="*/ 285 w 295"/>
                <a:gd name="T53" fmla="*/ 758 h 797"/>
                <a:gd name="T54" fmla="*/ 294 w 295"/>
                <a:gd name="T55" fmla="*/ 767 h 797"/>
                <a:gd name="T56" fmla="*/ 247 w 295"/>
                <a:gd name="T57" fmla="*/ 778 h 797"/>
                <a:gd name="T58" fmla="*/ 196 w 295"/>
                <a:gd name="T59" fmla="*/ 770 h 797"/>
                <a:gd name="T60" fmla="*/ 147 w 295"/>
                <a:gd name="T61" fmla="*/ 766 h 797"/>
                <a:gd name="T62" fmla="*/ 151 w 295"/>
                <a:gd name="T63" fmla="*/ 750 h 797"/>
                <a:gd name="T64" fmla="*/ 154 w 295"/>
                <a:gd name="T65" fmla="*/ 729 h 797"/>
                <a:gd name="T66" fmla="*/ 157 w 295"/>
                <a:gd name="T67" fmla="*/ 715 h 797"/>
                <a:gd name="T68" fmla="*/ 147 w 295"/>
                <a:gd name="T69" fmla="*/ 695 h 797"/>
                <a:gd name="T70" fmla="*/ 154 w 295"/>
                <a:gd name="T71" fmla="*/ 572 h 797"/>
                <a:gd name="T72" fmla="*/ 106 w 295"/>
                <a:gd name="T73" fmla="*/ 450 h 797"/>
                <a:gd name="T74" fmla="*/ 70 w 295"/>
                <a:gd name="T75" fmla="*/ 590 h 797"/>
                <a:gd name="T76" fmla="*/ 61 w 295"/>
                <a:gd name="T77" fmla="*/ 686 h 797"/>
                <a:gd name="T78" fmla="*/ 61 w 295"/>
                <a:gd name="T79" fmla="*/ 715 h 797"/>
                <a:gd name="T80" fmla="*/ 64 w 295"/>
                <a:gd name="T81" fmla="*/ 774 h 797"/>
                <a:gd name="T82" fmla="*/ 62 w 295"/>
                <a:gd name="T83" fmla="*/ 793 h 797"/>
                <a:gd name="T84" fmla="*/ 10 w 295"/>
                <a:gd name="T85" fmla="*/ 785 h 797"/>
                <a:gd name="T86" fmla="*/ 10 w 295"/>
                <a:gd name="T87" fmla="*/ 738 h 797"/>
                <a:gd name="T88" fmla="*/ 5 w 295"/>
                <a:gd name="T89" fmla="*/ 723 h 797"/>
                <a:gd name="T90" fmla="*/ 3 w 295"/>
                <a:gd name="T91" fmla="*/ 694 h 797"/>
                <a:gd name="T92" fmla="*/ 13 w 295"/>
                <a:gd name="T93" fmla="*/ 550 h 797"/>
                <a:gd name="T94" fmla="*/ 23 w 295"/>
                <a:gd name="T95" fmla="*/ 414 h 797"/>
                <a:gd name="T96" fmla="*/ 15 w 295"/>
                <a:gd name="T97" fmla="*/ 382 h 797"/>
                <a:gd name="T98" fmla="*/ 24 w 295"/>
                <a:gd name="T99" fmla="*/ 298 h 797"/>
                <a:gd name="T100" fmla="*/ 35 w 295"/>
                <a:gd name="T101" fmla="*/ 219 h 797"/>
                <a:gd name="T102" fmla="*/ 31 w 295"/>
                <a:gd name="T103" fmla="*/ 203 h 797"/>
                <a:gd name="T104" fmla="*/ 32 w 295"/>
                <a:gd name="T105" fmla="*/ 188 h 797"/>
                <a:gd name="T106" fmla="*/ 19 w 295"/>
                <a:gd name="T107" fmla="*/ 162 h 797"/>
                <a:gd name="T108" fmla="*/ 10 w 295"/>
                <a:gd name="T109" fmla="*/ 135 h 797"/>
                <a:gd name="T110" fmla="*/ 31 w 295"/>
                <a:gd name="T111" fmla="*/ 42 h 797"/>
                <a:gd name="T112" fmla="*/ 58 w 295"/>
                <a:gd name="T113" fmla="*/ 1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5" h="797">
                  <a:moveTo>
                    <a:pt x="166" y="156"/>
                  </a:moveTo>
                  <a:lnTo>
                    <a:pt x="163" y="156"/>
                  </a:lnTo>
                  <a:lnTo>
                    <a:pt x="162" y="156"/>
                  </a:lnTo>
                  <a:lnTo>
                    <a:pt x="159" y="157"/>
                  </a:lnTo>
                  <a:lnTo>
                    <a:pt x="159" y="157"/>
                  </a:lnTo>
                  <a:lnTo>
                    <a:pt x="161" y="160"/>
                  </a:lnTo>
                  <a:lnTo>
                    <a:pt x="163" y="164"/>
                  </a:lnTo>
                  <a:lnTo>
                    <a:pt x="164" y="169"/>
                  </a:lnTo>
                  <a:lnTo>
                    <a:pt x="167" y="177"/>
                  </a:lnTo>
                  <a:lnTo>
                    <a:pt x="168" y="187"/>
                  </a:lnTo>
                  <a:lnTo>
                    <a:pt x="168" y="196"/>
                  </a:lnTo>
                  <a:lnTo>
                    <a:pt x="168" y="203"/>
                  </a:lnTo>
                  <a:lnTo>
                    <a:pt x="167" y="205"/>
                  </a:lnTo>
                  <a:lnTo>
                    <a:pt x="178" y="207"/>
                  </a:lnTo>
                  <a:lnTo>
                    <a:pt x="178" y="205"/>
                  </a:lnTo>
                  <a:lnTo>
                    <a:pt x="179" y="204"/>
                  </a:lnTo>
                  <a:lnTo>
                    <a:pt x="179" y="200"/>
                  </a:lnTo>
                  <a:lnTo>
                    <a:pt x="180" y="196"/>
                  </a:lnTo>
                  <a:lnTo>
                    <a:pt x="180" y="192"/>
                  </a:lnTo>
                  <a:lnTo>
                    <a:pt x="180" y="187"/>
                  </a:lnTo>
                  <a:lnTo>
                    <a:pt x="179" y="178"/>
                  </a:lnTo>
                  <a:lnTo>
                    <a:pt x="176" y="169"/>
                  </a:lnTo>
                  <a:lnTo>
                    <a:pt x="174" y="160"/>
                  </a:lnTo>
                  <a:lnTo>
                    <a:pt x="172" y="157"/>
                  </a:lnTo>
                  <a:lnTo>
                    <a:pt x="171" y="156"/>
                  </a:lnTo>
                  <a:lnTo>
                    <a:pt x="168" y="156"/>
                  </a:lnTo>
                  <a:lnTo>
                    <a:pt x="166" y="156"/>
                  </a:lnTo>
                  <a:close/>
                  <a:moveTo>
                    <a:pt x="65" y="0"/>
                  </a:moveTo>
                  <a:lnTo>
                    <a:pt x="66" y="1"/>
                  </a:lnTo>
                  <a:lnTo>
                    <a:pt x="66" y="1"/>
                  </a:lnTo>
                  <a:lnTo>
                    <a:pt x="68" y="3"/>
                  </a:lnTo>
                  <a:lnTo>
                    <a:pt x="66" y="3"/>
                  </a:lnTo>
                  <a:lnTo>
                    <a:pt x="66" y="4"/>
                  </a:lnTo>
                  <a:lnTo>
                    <a:pt x="66" y="5"/>
                  </a:lnTo>
                  <a:lnTo>
                    <a:pt x="66" y="6"/>
                  </a:lnTo>
                  <a:lnTo>
                    <a:pt x="68" y="9"/>
                  </a:lnTo>
                  <a:lnTo>
                    <a:pt x="70" y="12"/>
                  </a:lnTo>
                  <a:lnTo>
                    <a:pt x="75" y="17"/>
                  </a:lnTo>
                  <a:lnTo>
                    <a:pt x="83" y="22"/>
                  </a:lnTo>
                  <a:lnTo>
                    <a:pt x="90" y="27"/>
                  </a:lnTo>
                  <a:lnTo>
                    <a:pt x="94" y="31"/>
                  </a:lnTo>
                  <a:lnTo>
                    <a:pt x="98" y="35"/>
                  </a:lnTo>
                  <a:lnTo>
                    <a:pt x="103" y="42"/>
                  </a:lnTo>
                  <a:lnTo>
                    <a:pt x="109" y="51"/>
                  </a:lnTo>
                  <a:lnTo>
                    <a:pt x="117" y="61"/>
                  </a:lnTo>
                  <a:lnTo>
                    <a:pt x="125" y="71"/>
                  </a:lnTo>
                  <a:lnTo>
                    <a:pt x="132" y="80"/>
                  </a:lnTo>
                  <a:lnTo>
                    <a:pt x="137" y="85"/>
                  </a:lnTo>
                  <a:lnTo>
                    <a:pt x="138" y="89"/>
                  </a:lnTo>
                  <a:lnTo>
                    <a:pt x="138" y="86"/>
                  </a:lnTo>
                  <a:lnTo>
                    <a:pt x="136" y="81"/>
                  </a:lnTo>
                  <a:lnTo>
                    <a:pt x="132" y="72"/>
                  </a:lnTo>
                  <a:lnTo>
                    <a:pt x="128" y="63"/>
                  </a:lnTo>
                  <a:lnTo>
                    <a:pt x="125" y="54"/>
                  </a:lnTo>
                  <a:lnTo>
                    <a:pt x="123" y="47"/>
                  </a:lnTo>
                  <a:lnTo>
                    <a:pt x="121" y="44"/>
                  </a:lnTo>
                  <a:lnTo>
                    <a:pt x="120" y="44"/>
                  </a:lnTo>
                  <a:lnTo>
                    <a:pt x="119" y="43"/>
                  </a:lnTo>
                  <a:lnTo>
                    <a:pt x="116" y="42"/>
                  </a:lnTo>
                  <a:lnTo>
                    <a:pt x="115" y="42"/>
                  </a:lnTo>
                  <a:lnTo>
                    <a:pt x="112" y="42"/>
                  </a:lnTo>
                  <a:lnTo>
                    <a:pt x="111" y="43"/>
                  </a:lnTo>
                  <a:lnTo>
                    <a:pt x="108" y="44"/>
                  </a:lnTo>
                  <a:lnTo>
                    <a:pt x="108" y="46"/>
                  </a:lnTo>
                  <a:lnTo>
                    <a:pt x="109" y="44"/>
                  </a:lnTo>
                  <a:lnTo>
                    <a:pt x="109" y="42"/>
                  </a:lnTo>
                  <a:lnTo>
                    <a:pt x="111" y="41"/>
                  </a:lnTo>
                  <a:lnTo>
                    <a:pt x="112" y="38"/>
                  </a:lnTo>
                  <a:lnTo>
                    <a:pt x="113" y="35"/>
                  </a:lnTo>
                  <a:lnTo>
                    <a:pt x="115" y="33"/>
                  </a:lnTo>
                  <a:lnTo>
                    <a:pt x="116" y="31"/>
                  </a:lnTo>
                  <a:lnTo>
                    <a:pt x="116" y="30"/>
                  </a:lnTo>
                  <a:lnTo>
                    <a:pt x="116" y="31"/>
                  </a:lnTo>
                  <a:lnTo>
                    <a:pt x="117" y="33"/>
                  </a:lnTo>
                  <a:lnTo>
                    <a:pt x="119" y="34"/>
                  </a:lnTo>
                  <a:lnTo>
                    <a:pt x="121" y="35"/>
                  </a:lnTo>
                  <a:lnTo>
                    <a:pt x="123" y="38"/>
                  </a:lnTo>
                  <a:lnTo>
                    <a:pt x="123" y="38"/>
                  </a:lnTo>
                  <a:lnTo>
                    <a:pt x="124" y="38"/>
                  </a:lnTo>
                  <a:lnTo>
                    <a:pt x="127" y="38"/>
                  </a:lnTo>
                  <a:lnTo>
                    <a:pt x="128" y="37"/>
                  </a:lnTo>
                  <a:lnTo>
                    <a:pt x="130" y="37"/>
                  </a:lnTo>
                  <a:lnTo>
                    <a:pt x="130" y="37"/>
                  </a:lnTo>
                  <a:lnTo>
                    <a:pt x="130" y="35"/>
                  </a:lnTo>
                  <a:lnTo>
                    <a:pt x="130" y="33"/>
                  </a:lnTo>
                  <a:lnTo>
                    <a:pt x="130" y="31"/>
                  </a:lnTo>
                  <a:lnTo>
                    <a:pt x="130" y="29"/>
                  </a:lnTo>
                  <a:lnTo>
                    <a:pt x="132" y="27"/>
                  </a:lnTo>
                  <a:lnTo>
                    <a:pt x="132" y="26"/>
                  </a:lnTo>
                  <a:lnTo>
                    <a:pt x="133" y="24"/>
                  </a:lnTo>
                  <a:lnTo>
                    <a:pt x="134" y="22"/>
                  </a:lnTo>
                  <a:lnTo>
                    <a:pt x="136" y="24"/>
                  </a:lnTo>
                  <a:lnTo>
                    <a:pt x="136" y="25"/>
                  </a:lnTo>
                  <a:lnTo>
                    <a:pt x="137" y="27"/>
                  </a:lnTo>
                  <a:lnTo>
                    <a:pt x="137" y="29"/>
                  </a:lnTo>
                  <a:lnTo>
                    <a:pt x="137" y="31"/>
                  </a:lnTo>
                  <a:lnTo>
                    <a:pt x="137" y="34"/>
                  </a:lnTo>
                  <a:lnTo>
                    <a:pt x="138" y="35"/>
                  </a:lnTo>
                  <a:lnTo>
                    <a:pt x="140" y="39"/>
                  </a:lnTo>
                  <a:lnTo>
                    <a:pt x="142" y="42"/>
                  </a:lnTo>
                  <a:lnTo>
                    <a:pt x="144" y="43"/>
                  </a:lnTo>
                  <a:lnTo>
                    <a:pt x="144" y="44"/>
                  </a:lnTo>
                  <a:lnTo>
                    <a:pt x="136" y="35"/>
                  </a:lnTo>
                  <a:lnTo>
                    <a:pt x="137" y="38"/>
                  </a:lnTo>
                  <a:lnTo>
                    <a:pt x="138" y="43"/>
                  </a:lnTo>
                  <a:lnTo>
                    <a:pt x="141" y="52"/>
                  </a:lnTo>
                  <a:lnTo>
                    <a:pt x="144" y="60"/>
                  </a:lnTo>
                  <a:lnTo>
                    <a:pt x="145" y="67"/>
                  </a:lnTo>
                  <a:lnTo>
                    <a:pt x="147" y="72"/>
                  </a:lnTo>
                  <a:lnTo>
                    <a:pt x="150" y="80"/>
                  </a:lnTo>
                  <a:lnTo>
                    <a:pt x="153" y="86"/>
                  </a:lnTo>
                  <a:lnTo>
                    <a:pt x="155" y="92"/>
                  </a:lnTo>
                  <a:lnTo>
                    <a:pt x="157" y="94"/>
                  </a:lnTo>
                  <a:lnTo>
                    <a:pt x="157" y="92"/>
                  </a:lnTo>
                  <a:lnTo>
                    <a:pt x="155" y="85"/>
                  </a:lnTo>
                  <a:lnTo>
                    <a:pt x="154" y="72"/>
                  </a:lnTo>
                  <a:lnTo>
                    <a:pt x="151" y="61"/>
                  </a:lnTo>
                  <a:lnTo>
                    <a:pt x="149" y="48"/>
                  </a:lnTo>
                  <a:lnTo>
                    <a:pt x="145" y="38"/>
                  </a:lnTo>
                  <a:lnTo>
                    <a:pt x="141" y="29"/>
                  </a:lnTo>
                  <a:lnTo>
                    <a:pt x="140" y="25"/>
                  </a:lnTo>
                  <a:lnTo>
                    <a:pt x="140" y="24"/>
                  </a:lnTo>
                  <a:lnTo>
                    <a:pt x="140" y="22"/>
                  </a:lnTo>
                  <a:lnTo>
                    <a:pt x="147" y="24"/>
                  </a:lnTo>
                  <a:lnTo>
                    <a:pt x="158" y="26"/>
                  </a:lnTo>
                  <a:lnTo>
                    <a:pt x="167" y="27"/>
                  </a:lnTo>
                  <a:lnTo>
                    <a:pt x="174" y="29"/>
                  </a:lnTo>
                  <a:lnTo>
                    <a:pt x="176" y="29"/>
                  </a:lnTo>
                  <a:lnTo>
                    <a:pt x="176" y="30"/>
                  </a:lnTo>
                  <a:lnTo>
                    <a:pt x="178" y="30"/>
                  </a:lnTo>
                  <a:lnTo>
                    <a:pt x="179" y="30"/>
                  </a:lnTo>
                  <a:lnTo>
                    <a:pt x="181" y="34"/>
                  </a:lnTo>
                  <a:lnTo>
                    <a:pt x="187" y="41"/>
                  </a:lnTo>
                  <a:lnTo>
                    <a:pt x="192" y="50"/>
                  </a:lnTo>
                  <a:lnTo>
                    <a:pt x="199" y="59"/>
                  </a:lnTo>
                  <a:lnTo>
                    <a:pt x="202" y="65"/>
                  </a:lnTo>
                  <a:lnTo>
                    <a:pt x="208" y="77"/>
                  </a:lnTo>
                  <a:lnTo>
                    <a:pt x="212" y="86"/>
                  </a:lnTo>
                  <a:lnTo>
                    <a:pt x="213" y="92"/>
                  </a:lnTo>
                  <a:lnTo>
                    <a:pt x="214" y="94"/>
                  </a:lnTo>
                  <a:lnTo>
                    <a:pt x="216" y="97"/>
                  </a:lnTo>
                  <a:lnTo>
                    <a:pt x="216" y="99"/>
                  </a:lnTo>
                  <a:lnTo>
                    <a:pt x="217" y="101"/>
                  </a:lnTo>
                  <a:lnTo>
                    <a:pt x="219" y="102"/>
                  </a:lnTo>
                  <a:lnTo>
                    <a:pt x="221" y="105"/>
                  </a:lnTo>
                  <a:lnTo>
                    <a:pt x="223" y="106"/>
                  </a:lnTo>
                  <a:lnTo>
                    <a:pt x="226" y="110"/>
                  </a:lnTo>
                  <a:lnTo>
                    <a:pt x="229" y="111"/>
                  </a:lnTo>
                  <a:lnTo>
                    <a:pt x="230" y="114"/>
                  </a:lnTo>
                  <a:lnTo>
                    <a:pt x="230" y="115"/>
                  </a:lnTo>
                  <a:lnTo>
                    <a:pt x="231" y="116"/>
                  </a:lnTo>
                  <a:lnTo>
                    <a:pt x="231" y="116"/>
                  </a:lnTo>
                  <a:lnTo>
                    <a:pt x="231" y="118"/>
                  </a:lnTo>
                  <a:lnTo>
                    <a:pt x="233" y="119"/>
                  </a:lnTo>
                  <a:lnTo>
                    <a:pt x="234" y="120"/>
                  </a:lnTo>
                  <a:lnTo>
                    <a:pt x="236" y="123"/>
                  </a:lnTo>
                  <a:lnTo>
                    <a:pt x="240" y="127"/>
                  </a:lnTo>
                  <a:lnTo>
                    <a:pt x="242" y="130"/>
                  </a:lnTo>
                  <a:lnTo>
                    <a:pt x="244" y="132"/>
                  </a:lnTo>
                  <a:lnTo>
                    <a:pt x="246" y="135"/>
                  </a:lnTo>
                  <a:lnTo>
                    <a:pt x="248" y="139"/>
                  </a:lnTo>
                  <a:lnTo>
                    <a:pt x="252" y="153"/>
                  </a:lnTo>
                  <a:lnTo>
                    <a:pt x="256" y="168"/>
                  </a:lnTo>
                  <a:lnTo>
                    <a:pt x="257" y="171"/>
                  </a:lnTo>
                  <a:lnTo>
                    <a:pt x="259" y="174"/>
                  </a:lnTo>
                  <a:lnTo>
                    <a:pt x="260" y="177"/>
                  </a:lnTo>
                  <a:lnTo>
                    <a:pt x="261" y="179"/>
                  </a:lnTo>
                  <a:lnTo>
                    <a:pt x="261" y="182"/>
                  </a:lnTo>
                  <a:lnTo>
                    <a:pt x="260" y="185"/>
                  </a:lnTo>
                  <a:lnTo>
                    <a:pt x="255" y="191"/>
                  </a:lnTo>
                  <a:lnTo>
                    <a:pt x="246" y="199"/>
                  </a:lnTo>
                  <a:lnTo>
                    <a:pt x="234" y="204"/>
                  </a:lnTo>
                  <a:lnTo>
                    <a:pt x="221" y="208"/>
                  </a:lnTo>
                  <a:lnTo>
                    <a:pt x="206" y="209"/>
                  </a:lnTo>
                  <a:lnTo>
                    <a:pt x="199" y="211"/>
                  </a:lnTo>
                  <a:lnTo>
                    <a:pt x="195" y="211"/>
                  </a:lnTo>
                  <a:lnTo>
                    <a:pt x="201" y="237"/>
                  </a:lnTo>
                  <a:lnTo>
                    <a:pt x="180" y="243"/>
                  </a:lnTo>
                  <a:lnTo>
                    <a:pt x="181" y="247"/>
                  </a:lnTo>
                  <a:lnTo>
                    <a:pt x="184" y="257"/>
                  </a:lnTo>
                  <a:lnTo>
                    <a:pt x="187" y="270"/>
                  </a:lnTo>
                  <a:lnTo>
                    <a:pt x="191" y="284"/>
                  </a:lnTo>
                  <a:lnTo>
                    <a:pt x="195" y="297"/>
                  </a:lnTo>
                  <a:lnTo>
                    <a:pt x="197" y="306"/>
                  </a:lnTo>
                  <a:lnTo>
                    <a:pt x="201" y="314"/>
                  </a:lnTo>
                  <a:lnTo>
                    <a:pt x="205" y="322"/>
                  </a:lnTo>
                  <a:lnTo>
                    <a:pt x="206" y="329"/>
                  </a:lnTo>
                  <a:lnTo>
                    <a:pt x="206" y="331"/>
                  </a:lnTo>
                  <a:lnTo>
                    <a:pt x="205" y="331"/>
                  </a:lnTo>
                  <a:lnTo>
                    <a:pt x="202" y="332"/>
                  </a:lnTo>
                  <a:lnTo>
                    <a:pt x="200" y="334"/>
                  </a:lnTo>
                  <a:lnTo>
                    <a:pt x="197" y="336"/>
                  </a:lnTo>
                  <a:lnTo>
                    <a:pt x="195" y="338"/>
                  </a:lnTo>
                  <a:lnTo>
                    <a:pt x="193" y="339"/>
                  </a:lnTo>
                  <a:lnTo>
                    <a:pt x="193" y="339"/>
                  </a:lnTo>
                  <a:lnTo>
                    <a:pt x="193" y="343"/>
                  </a:lnTo>
                  <a:lnTo>
                    <a:pt x="193" y="352"/>
                  </a:lnTo>
                  <a:lnTo>
                    <a:pt x="195" y="365"/>
                  </a:lnTo>
                  <a:lnTo>
                    <a:pt x="196" y="380"/>
                  </a:lnTo>
                  <a:lnTo>
                    <a:pt x="197" y="393"/>
                  </a:lnTo>
                  <a:lnTo>
                    <a:pt x="199" y="402"/>
                  </a:lnTo>
                  <a:lnTo>
                    <a:pt x="200" y="424"/>
                  </a:lnTo>
                  <a:lnTo>
                    <a:pt x="201" y="452"/>
                  </a:lnTo>
                  <a:lnTo>
                    <a:pt x="204" y="483"/>
                  </a:lnTo>
                  <a:lnTo>
                    <a:pt x="206" y="517"/>
                  </a:lnTo>
                  <a:lnTo>
                    <a:pt x="209" y="551"/>
                  </a:lnTo>
                  <a:lnTo>
                    <a:pt x="210" y="584"/>
                  </a:lnTo>
                  <a:lnTo>
                    <a:pt x="213" y="614"/>
                  </a:lnTo>
                  <a:lnTo>
                    <a:pt x="214" y="641"/>
                  </a:lnTo>
                  <a:lnTo>
                    <a:pt x="214" y="664"/>
                  </a:lnTo>
                  <a:lnTo>
                    <a:pt x="213" y="679"/>
                  </a:lnTo>
                  <a:lnTo>
                    <a:pt x="213" y="683"/>
                  </a:lnTo>
                  <a:lnTo>
                    <a:pt x="213" y="687"/>
                  </a:lnTo>
                  <a:lnTo>
                    <a:pt x="214" y="690"/>
                  </a:lnTo>
                  <a:lnTo>
                    <a:pt x="213" y="694"/>
                  </a:lnTo>
                  <a:lnTo>
                    <a:pt x="213" y="696"/>
                  </a:lnTo>
                  <a:lnTo>
                    <a:pt x="214" y="698"/>
                  </a:lnTo>
                  <a:lnTo>
                    <a:pt x="214" y="699"/>
                  </a:lnTo>
                  <a:lnTo>
                    <a:pt x="213" y="700"/>
                  </a:lnTo>
                  <a:lnTo>
                    <a:pt x="213" y="703"/>
                  </a:lnTo>
                  <a:lnTo>
                    <a:pt x="212" y="704"/>
                  </a:lnTo>
                  <a:lnTo>
                    <a:pt x="212" y="708"/>
                  </a:lnTo>
                  <a:lnTo>
                    <a:pt x="213" y="711"/>
                  </a:lnTo>
                  <a:lnTo>
                    <a:pt x="213" y="715"/>
                  </a:lnTo>
                  <a:lnTo>
                    <a:pt x="214" y="717"/>
                  </a:lnTo>
                  <a:lnTo>
                    <a:pt x="214" y="720"/>
                  </a:lnTo>
                  <a:lnTo>
                    <a:pt x="216" y="720"/>
                  </a:lnTo>
                  <a:lnTo>
                    <a:pt x="217" y="723"/>
                  </a:lnTo>
                  <a:lnTo>
                    <a:pt x="221" y="726"/>
                  </a:lnTo>
                  <a:lnTo>
                    <a:pt x="226" y="733"/>
                  </a:lnTo>
                  <a:lnTo>
                    <a:pt x="231" y="738"/>
                  </a:lnTo>
                  <a:lnTo>
                    <a:pt x="235" y="742"/>
                  </a:lnTo>
                  <a:lnTo>
                    <a:pt x="240" y="745"/>
                  </a:lnTo>
                  <a:lnTo>
                    <a:pt x="246" y="747"/>
                  </a:lnTo>
                  <a:lnTo>
                    <a:pt x="250" y="750"/>
                  </a:lnTo>
                  <a:lnTo>
                    <a:pt x="256" y="751"/>
                  </a:lnTo>
                  <a:lnTo>
                    <a:pt x="265" y="754"/>
                  </a:lnTo>
                  <a:lnTo>
                    <a:pt x="273" y="755"/>
                  </a:lnTo>
                  <a:lnTo>
                    <a:pt x="280" y="757"/>
                  </a:lnTo>
                  <a:lnTo>
                    <a:pt x="281" y="757"/>
                  </a:lnTo>
                  <a:lnTo>
                    <a:pt x="282" y="757"/>
                  </a:lnTo>
                  <a:lnTo>
                    <a:pt x="284" y="758"/>
                  </a:lnTo>
                  <a:lnTo>
                    <a:pt x="285" y="758"/>
                  </a:lnTo>
                  <a:lnTo>
                    <a:pt x="288" y="759"/>
                  </a:lnTo>
                  <a:lnTo>
                    <a:pt x="290" y="762"/>
                  </a:lnTo>
                  <a:lnTo>
                    <a:pt x="290" y="764"/>
                  </a:lnTo>
                  <a:lnTo>
                    <a:pt x="291" y="766"/>
                  </a:lnTo>
                  <a:lnTo>
                    <a:pt x="291" y="767"/>
                  </a:lnTo>
                  <a:lnTo>
                    <a:pt x="291" y="767"/>
                  </a:lnTo>
                  <a:lnTo>
                    <a:pt x="291" y="767"/>
                  </a:lnTo>
                  <a:lnTo>
                    <a:pt x="293" y="767"/>
                  </a:lnTo>
                  <a:lnTo>
                    <a:pt x="294" y="767"/>
                  </a:lnTo>
                  <a:lnTo>
                    <a:pt x="294" y="768"/>
                  </a:lnTo>
                  <a:lnTo>
                    <a:pt x="295" y="770"/>
                  </a:lnTo>
                  <a:lnTo>
                    <a:pt x="295" y="772"/>
                  </a:lnTo>
                  <a:lnTo>
                    <a:pt x="295" y="772"/>
                  </a:lnTo>
                  <a:lnTo>
                    <a:pt x="293" y="772"/>
                  </a:lnTo>
                  <a:lnTo>
                    <a:pt x="284" y="774"/>
                  </a:lnTo>
                  <a:lnTo>
                    <a:pt x="272" y="775"/>
                  </a:lnTo>
                  <a:lnTo>
                    <a:pt x="260" y="776"/>
                  </a:lnTo>
                  <a:lnTo>
                    <a:pt x="247" y="778"/>
                  </a:lnTo>
                  <a:lnTo>
                    <a:pt x="238" y="778"/>
                  </a:lnTo>
                  <a:lnTo>
                    <a:pt x="231" y="778"/>
                  </a:lnTo>
                  <a:lnTo>
                    <a:pt x="225" y="776"/>
                  </a:lnTo>
                  <a:lnTo>
                    <a:pt x="214" y="774"/>
                  </a:lnTo>
                  <a:lnTo>
                    <a:pt x="205" y="772"/>
                  </a:lnTo>
                  <a:lnTo>
                    <a:pt x="200" y="770"/>
                  </a:lnTo>
                  <a:lnTo>
                    <a:pt x="197" y="770"/>
                  </a:lnTo>
                  <a:lnTo>
                    <a:pt x="196" y="770"/>
                  </a:lnTo>
                  <a:lnTo>
                    <a:pt x="196" y="770"/>
                  </a:lnTo>
                  <a:lnTo>
                    <a:pt x="195" y="772"/>
                  </a:lnTo>
                  <a:lnTo>
                    <a:pt x="187" y="776"/>
                  </a:lnTo>
                  <a:lnTo>
                    <a:pt x="183" y="775"/>
                  </a:lnTo>
                  <a:lnTo>
                    <a:pt x="176" y="774"/>
                  </a:lnTo>
                  <a:lnTo>
                    <a:pt x="167" y="772"/>
                  </a:lnTo>
                  <a:lnTo>
                    <a:pt x="158" y="770"/>
                  </a:lnTo>
                  <a:lnTo>
                    <a:pt x="153" y="768"/>
                  </a:lnTo>
                  <a:lnTo>
                    <a:pt x="150" y="767"/>
                  </a:lnTo>
                  <a:lnTo>
                    <a:pt x="147" y="766"/>
                  </a:lnTo>
                  <a:lnTo>
                    <a:pt x="147" y="763"/>
                  </a:lnTo>
                  <a:lnTo>
                    <a:pt x="146" y="762"/>
                  </a:lnTo>
                  <a:lnTo>
                    <a:pt x="147" y="761"/>
                  </a:lnTo>
                  <a:lnTo>
                    <a:pt x="147" y="758"/>
                  </a:lnTo>
                  <a:lnTo>
                    <a:pt x="147" y="755"/>
                  </a:lnTo>
                  <a:lnTo>
                    <a:pt x="149" y="753"/>
                  </a:lnTo>
                  <a:lnTo>
                    <a:pt x="149" y="751"/>
                  </a:lnTo>
                  <a:lnTo>
                    <a:pt x="150" y="750"/>
                  </a:lnTo>
                  <a:lnTo>
                    <a:pt x="151" y="750"/>
                  </a:lnTo>
                  <a:lnTo>
                    <a:pt x="151" y="750"/>
                  </a:lnTo>
                  <a:lnTo>
                    <a:pt x="150" y="747"/>
                  </a:lnTo>
                  <a:lnTo>
                    <a:pt x="150" y="746"/>
                  </a:lnTo>
                  <a:lnTo>
                    <a:pt x="150" y="745"/>
                  </a:lnTo>
                  <a:lnTo>
                    <a:pt x="150" y="742"/>
                  </a:lnTo>
                  <a:lnTo>
                    <a:pt x="150" y="738"/>
                  </a:lnTo>
                  <a:lnTo>
                    <a:pt x="151" y="734"/>
                  </a:lnTo>
                  <a:lnTo>
                    <a:pt x="153" y="732"/>
                  </a:lnTo>
                  <a:lnTo>
                    <a:pt x="154" y="729"/>
                  </a:lnTo>
                  <a:lnTo>
                    <a:pt x="155" y="728"/>
                  </a:lnTo>
                  <a:lnTo>
                    <a:pt x="155" y="726"/>
                  </a:lnTo>
                  <a:lnTo>
                    <a:pt x="155" y="726"/>
                  </a:lnTo>
                  <a:lnTo>
                    <a:pt x="155" y="725"/>
                  </a:lnTo>
                  <a:lnTo>
                    <a:pt x="155" y="724"/>
                  </a:lnTo>
                  <a:lnTo>
                    <a:pt x="155" y="721"/>
                  </a:lnTo>
                  <a:lnTo>
                    <a:pt x="155" y="719"/>
                  </a:lnTo>
                  <a:lnTo>
                    <a:pt x="155" y="717"/>
                  </a:lnTo>
                  <a:lnTo>
                    <a:pt x="157" y="715"/>
                  </a:lnTo>
                  <a:lnTo>
                    <a:pt x="158" y="713"/>
                  </a:lnTo>
                  <a:lnTo>
                    <a:pt x="159" y="711"/>
                  </a:lnTo>
                  <a:lnTo>
                    <a:pt x="159" y="709"/>
                  </a:lnTo>
                  <a:lnTo>
                    <a:pt x="159" y="708"/>
                  </a:lnTo>
                  <a:lnTo>
                    <a:pt x="158" y="707"/>
                  </a:lnTo>
                  <a:lnTo>
                    <a:pt x="155" y="704"/>
                  </a:lnTo>
                  <a:lnTo>
                    <a:pt x="153" y="700"/>
                  </a:lnTo>
                  <a:lnTo>
                    <a:pt x="150" y="698"/>
                  </a:lnTo>
                  <a:lnTo>
                    <a:pt x="147" y="695"/>
                  </a:lnTo>
                  <a:lnTo>
                    <a:pt x="146" y="692"/>
                  </a:lnTo>
                  <a:lnTo>
                    <a:pt x="147" y="690"/>
                  </a:lnTo>
                  <a:lnTo>
                    <a:pt x="149" y="683"/>
                  </a:lnTo>
                  <a:lnTo>
                    <a:pt x="150" y="673"/>
                  </a:lnTo>
                  <a:lnTo>
                    <a:pt x="151" y="661"/>
                  </a:lnTo>
                  <a:lnTo>
                    <a:pt x="153" y="649"/>
                  </a:lnTo>
                  <a:lnTo>
                    <a:pt x="154" y="643"/>
                  </a:lnTo>
                  <a:lnTo>
                    <a:pt x="155" y="603"/>
                  </a:lnTo>
                  <a:lnTo>
                    <a:pt x="154" y="572"/>
                  </a:lnTo>
                  <a:lnTo>
                    <a:pt x="151" y="545"/>
                  </a:lnTo>
                  <a:lnTo>
                    <a:pt x="147" y="522"/>
                  </a:lnTo>
                  <a:lnTo>
                    <a:pt x="142" y="501"/>
                  </a:lnTo>
                  <a:lnTo>
                    <a:pt x="137" y="480"/>
                  </a:lnTo>
                  <a:lnTo>
                    <a:pt x="132" y="461"/>
                  </a:lnTo>
                  <a:lnTo>
                    <a:pt x="127" y="438"/>
                  </a:lnTo>
                  <a:lnTo>
                    <a:pt x="121" y="412"/>
                  </a:lnTo>
                  <a:lnTo>
                    <a:pt x="112" y="433"/>
                  </a:lnTo>
                  <a:lnTo>
                    <a:pt x="106" y="450"/>
                  </a:lnTo>
                  <a:lnTo>
                    <a:pt x="102" y="465"/>
                  </a:lnTo>
                  <a:lnTo>
                    <a:pt x="99" y="476"/>
                  </a:lnTo>
                  <a:lnTo>
                    <a:pt x="96" y="487"/>
                  </a:lnTo>
                  <a:lnTo>
                    <a:pt x="94" y="499"/>
                  </a:lnTo>
                  <a:lnTo>
                    <a:pt x="91" y="510"/>
                  </a:lnTo>
                  <a:lnTo>
                    <a:pt x="86" y="525"/>
                  </a:lnTo>
                  <a:lnTo>
                    <a:pt x="78" y="542"/>
                  </a:lnTo>
                  <a:lnTo>
                    <a:pt x="73" y="568"/>
                  </a:lnTo>
                  <a:lnTo>
                    <a:pt x="70" y="590"/>
                  </a:lnTo>
                  <a:lnTo>
                    <a:pt x="68" y="607"/>
                  </a:lnTo>
                  <a:lnTo>
                    <a:pt x="66" y="622"/>
                  </a:lnTo>
                  <a:lnTo>
                    <a:pt x="66" y="635"/>
                  </a:lnTo>
                  <a:lnTo>
                    <a:pt x="66" y="651"/>
                  </a:lnTo>
                  <a:lnTo>
                    <a:pt x="65" y="668"/>
                  </a:lnTo>
                  <a:lnTo>
                    <a:pt x="65" y="673"/>
                  </a:lnTo>
                  <a:lnTo>
                    <a:pt x="64" y="678"/>
                  </a:lnTo>
                  <a:lnTo>
                    <a:pt x="62" y="682"/>
                  </a:lnTo>
                  <a:lnTo>
                    <a:pt x="61" y="686"/>
                  </a:lnTo>
                  <a:lnTo>
                    <a:pt x="61" y="687"/>
                  </a:lnTo>
                  <a:lnTo>
                    <a:pt x="61" y="690"/>
                  </a:lnTo>
                  <a:lnTo>
                    <a:pt x="62" y="691"/>
                  </a:lnTo>
                  <a:lnTo>
                    <a:pt x="64" y="694"/>
                  </a:lnTo>
                  <a:lnTo>
                    <a:pt x="64" y="698"/>
                  </a:lnTo>
                  <a:lnTo>
                    <a:pt x="64" y="700"/>
                  </a:lnTo>
                  <a:lnTo>
                    <a:pt x="62" y="706"/>
                  </a:lnTo>
                  <a:lnTo>
                    <a:pt x="62" y="709"/>
                  </a:lnTo>
                  <a:lnTo>
                    <a:pt x="61" y="715"/>
                  </a:lnTo>
                  <a:lnTo>
                    <a:pt x="60" y="717"/>
                  </a:lnTo>
                  <a:lnTo>
                    <a:pt x="57" y="721"/>
                  </a:lnTo>
                  <a:lnTo>
                    <a:pt x="56" y="724"/>
                  </a:lnTo>
                  <a:lnTo>
                    <a:pt x="55" y="724"/>
                  </a:lnTo>
                  <a:lnTo>
                    <a:pt x="55" y="728"/>
                  </a:lnTo>
                  <a:lnTo>
                    <a:pt x="56" y="737"/>
                  </a:lnTo>
                  <a:lnTo>
                    <a:pt x="57" y="747"/>
                  </a:lnTo>
                  <a:lnTo>
                    <a:pt x="61" y="762"/>
                  </a:lnTo>
                  <a:lnTo>
                    <a:pt x="64" y="774"/>
                  </a:lnTo>
                  <a:lnTo>
                    <a:pt x="64" y="778"/>
                  </a:lnTo>
                  <a:lnTo>
                    <a:pt x="64" y="780"/>
                  </a:lnTo>
                  <a:lnTo>
                    <a:pt x="64" y="781"/>
                  </a:lnTo>
                  <a:lnTo>
                    <a:pt x="64" y="781"/>
                  </a:lnTo>
                  <a:lnTo>
                    <a:pt x="65" y="783"/>
                  </a:lnTo>
                  <a:lnTo>
                    <a:pt x="65" y="785"/>
                  </a:lnTo>
                  <a:lnTo>
                    <a:pt x="65" y="788"/>
                  </a:lnTo>
                  <a:lnTo>
                    <a:pt x="64" y="791"/>
                  </a:lnTo>
                  <a:lnTo>
                    <a:pt x="62" y="793"/>
                  </a:lnTo>
                  <a:lnTo>
                    <a:pt x="61" y="796"/>
                  </a:lnTo>
                  <a:lnTo>
                    <a:pt x="58" y="797"/>
                  </a:lnTo>
                  <a:lnTo>
                    <a:pt x="55" y="797"/>
                  </a:lnTo>
                  <a:lnTo>
                    <a:pt x="45" y="797"/>
                  </a:lnTo>
                  <a:lnTo>
                    <a:pt x="35" y="797"/>
                  </a:lnTo>
                  <a:lnTo>
                    <a:pt x="24" y="795"/>
                  </a:lnTo>
                  <a:lnTo>
                    <a:pt x="19" y="792"/>
                  </a:lnTo>
                  <a:lnTo>
                    <a:pt x="14" y="789"/>
                  </a:lnTo>
                  <a:lnTo>
                    <a:pt x="10" y="785"/>
                  </a:lnTo>
                  <a:lnTo>
                    <a:pt x="6" y="781"/>
                  </a:lnTo>
                  <a:lnTo>
                    <a:pt x="5" y="779"/>
                  </a:lnTo>
                  <a:lnTo>
                    <a:pt x="3" y="776"/>
                  </a:lnTo>
                  <a:lnTo>
                    <a:pt x="3" y="774"/>
                  </a:lnTo>
                  <a:lnTo>
                    <a:pt x="3" y="768"/>
                  </a:lnTo>
                  <a:lnTo>
                    <a:pt x="5" y="761"/>
                  </a:lnTo>
                  <a:lnTo>
                    <a:pt x="7" y="749"/>
                  </a:lnTo>
                  <a:lnTo>
                    <a:pt x="9" y="742"/>
                  </a:lnTo>
                  <a:lnTo>
                    <a:pt x="10" y="738"/>
                  </a:lnTo>
                  <a:lnTo>
                    <a:pt x="10" y="736"/>
                  </a:lnTo>
                  <a:lnTo>
                    <a:pt x="11" y="733"/>
                  </a:lnTo>
                  <a:lnTo>
                    <a:pt x="11" y="733"/>
                  </a:lnTo>
                  <a:lnTo>
                    <a:pt x="11" y="732"/>
                  </a:lnTo>
                  <a:lnTo>
                    <a:pt x="10" y="732"/>
                  </a:lnTo>
                  <a:lnTo>
                    <a:pt x="10" y="730"/>
                  </a:lnTo>
                  <a:lnTo>
                    <a:pt x="9" y="729"/>
                  </a:lnTo>
                  <a:lnTo>
                    <a:pt x="6" y="726"/>
                  </a:lnTo>
                  <a:lnTo>
                    <a:pt x="5" y="723"/>
                  </a:lnTo>
                  <a:lnTo>
                    <a:pt x="2" y="720"/>
                  </a:lnTo>
                  <a:lnTo>
                    <a:pt x="1" y="717"/>
                  </a:lnTo>
                  <a:lnTo>
                    <a:pt x="1" y="715"/>
                  </a:lnTo>
                  <a:lnTo>
                    <a:pt x="2" y="709"/>
                  </a:lnTo>
                  <a:lnTo>
                    <a:pt x="3" y="703"/>
                  </a:lnTo>
                  <a:lnTo>
                    <a:pt x="3" y="700"/>
                  </a:lnTo>
                  <a:lnTo>
                    <a:pt x="3" y="699"/>
                  </a:lnTo>
                  <a:lnTo>
                    <a:pt x="3" y="696"/>
                  </a:lnTo>
                  <a:lnTo>
                    <a:pt x="3" y="694"/>
                  </a:lnTo>
                  <a:lnTo>
                    <a:pt x="2" y="691"/>
                  </a:lnTo>
                  <a:lnTo>
                    <a:pt x="0" y="683"/>
                  </a:lnTo>
                  <a:lnTo>
                    <a:pt x="0" y="669"/>
                  </a:lnTo>
                  <a:lnTo>
                    <a:pt x="0" y="651"/>
                  </a:lnTo>
                  <a:lnTo>
                    <a:pt x="1" y="628"/>
                  </a:lnTo>
                  <a:lnTo>
                    <a:pt x="3" y="605"/>
                  </a:lnTo>
                  <a:lnTo>
                    <a:pt x="6" y="582"/>
                  </a:lnTo>
                  <a:lnTo>
                    <a:pt x="9" y="564"/>
                  </a:lnTo>
                  <a:lnTo>
                    <a:pt x="13" y="550"/>
                  </a:lnTo>
                  <a:lnTo>
                    <a:pt x="14" y="539"/>
                  </a:lnTo>
                  <a:lnTo>
                    <a:pt x="15" y="524"/>
                  </a:lnTo>
                  <a:lnTo>
                    <a:pt x="18" y="504"/>
                  </a:lnTo>
                  <a:lnTo>
                    <a:pt x="19" y="482"/>
                  </a:lnTo>
                  <a:lnTo>
                    <a:pt x="20" y="461"/>
                  </a:lnTo>
                  <a:lnTo>
                    <a:pt x="22" y="441"/>
                  </a:lnTo>
                  <a:lnTo>
                    <a:pt x="23" y="425"/>
                  </a:lnTo>
                  <a:lnTo>
                    <a:pt x="23" y="419"/>
                  </a:lnTo>
                  <a:lnTo>
                    <a:pt x="23" y="414"/>
                  </a:lnTo>
                  <a:lnTo>
                    <a:pt x="23" y="408"/>
                  </a:lnTo>
                  <a:lnTo>
                    <a:pt x="23" y="403"/>
                  </a:lnTo>
                  <a:lnTo>
                    <a:pt x="23" y="397"/>
                  </a:lnTo>
                  <a:lnTo>
                    <a:pt x="24" y="391"/>
                  </a:lnTo>
                  <a:lnTo>
                    <a:pt x="24" y="387"/>
                  </a:lnTo>
                  <a:lnTo>
                    <a:pt x="23" y="386"/>
                  </a:lnTo>
                  <a:lnTo>
                    <a:pt x="20" y="385"/>
                  </a:lnTo>
                  <a:lnTo>
                    <a:pt x="18" y="384"/>
                  </a:lnTo>
                  <a:lnTo>
                    <a:pt x="15" y="382"/>
                  </a:lnTo>
                  <a:lnTo>
                    <a:pt x="14" y="381"/>
                  </a:lnTo>
                  <a:lnTo>
                    <a:pt x="11" y="380"/>
                  </a:lnTo>
                  <a:lnTo>
                    <a:pt x="11" y="380"/>
                  </a:lnTo>
                  <a:lnTo>
                    <a:pt x="11" y="376"/>
                  </a:lnTo>
                  <a:lnTo>
                    <a:pt x="13" y="365"/>
                  </a:lnTo>
                  <a:lnTo>
                    <a:pt x="14" y="351"/>
                  </a:lnTo>
                  <a:lnTo>
                    <a:pt x="17" y="334"/>
                  </a:lnTo>
                  <a:lnTo>
                    <a:pt x="20" y="315"/>
                  </a:lnTo>
                  <a:lnTo>
                    <a:pt x="24" y="298"/>
                  </a:lnTo>
                  <a:lnTo>
                    <a:pt x="28" y="284"/>
                  </a:lnTo>
                  <a:lnTo>
                    <a:pt x="32" y="264"/>
                  </a:lnTo>
                  <a:lnTo>
                    <a:pt x="35" y="249"/>
                  </a:lnTo>
                  <a:lnTo>
                    <a:pt x="34" y="237"/>
                  </a:lnTo>
                  <a:lnTo>
                    <a:pt x="34" y="228"/>
                  </a:lnTo>
                  <a:lnTo>
                    <a:pt x="34" y="224"/>
                  </a:lnTo>
                  <a:lnTo>
                    <a:pt x="35" y="221"/>
                  </a:lnTo>
                  <a:lnTo>
                    <a:pt x="35" y="219"/>
                  </a:lnTo>
                  <a:lnTo>
                    <a:pt x="35" y="219"/>
                  </a:lnTo>
                  <a:lnTo>
                    <a:pt x="35" y="217"/>
                  </a:lnTo>
                  <a:lnTo>
                    <a:pt x="35" y="217"/>
                  </a:lnTo>
                  <a:lnTo>
                    <a:pt x="34" y="216"/>
                  </a:lnTo>
                  <a:lnTo>
                    <a:pt x="34" y="213"/>
                  </a:lnTo>
                  <a:lnTo>
                    <a:pt x="32" y="212"/>
                  </a:lnTo>
                  <a:lnTo>
                    <a:pt x="31" y="211"/>
                  </a:lnTo>
                  <a:lnTo>
                    <a:pt x="31" y="208"/>
                  </a:lnTo>
                  <a:lnTo>
                    <a:pt x="31" y="205"/>
                  </a:lnTo>
                  <a:lnTo>
                    <a:pt x="31" y="203"/>
                  </a:lnTo>
                  <a:lnTo>
                    <a:pt x="31" y="202"/>
                  </a:lnTo>
                  <a:lnTo>
                    <a:pt x="31" y="200"/>
                  </a:lnTo>
                  <a:lnTo>
                    <a:pt x="31" y="198"/>
                  </a:lnTo>
                  <a:lnTo>
                    <a:pt x="32" y="195"/>
                  </a:lnTo>
                  <a:lnTo>
                    <a:pt x="34" y="194"/>
                  </a:lnTo>
                  <a:lnTo>
                    <a:pt x="34" y="192"/>
                  </a:lnTo>
                  <a:lnTo>
                    <a:pt x="34" y="191"/>
                  </a:lnTo>
                  <a:lnTo>
                    <a:pt x="34" y="191"/>
                  </a:lnTo>
                  <a:lnTo>
                    <a:pt x="32" y="188"/>
                  </a:lnTo>
                  <a:lnTo>
                    <a:pt x="30" y="186"/>
                  </a:lnTo>
                  <a:lnTo>
                    <a:pt x="27" y="183"/>
                  </a:lnTo>
                  <a:lnTo>
                    <a:pt x="24" y="181"/>
                  </a:lnTo>
                  <a:lnTo>
                    <a:pt x="23" y="177"/>
                  </a:lnTo>
                  <a:lnTo>
                    <a:pt x="20" y="174"/>
                  </a:lnTo>
                  <a:lnTo>
                    <a:pt x="19" y="173"/>
                  </a:lnTo>
                  <a:lnTo>
                    <a:pt x="19" y="169"/>
                  </a:lnTo>
                  <a:lnTo>
                    <a:pt x="19" y="165"/>
                  </a:lnTo>
                  <a:lnTo>
                    <a:pt x="19" y="162"/>
                  </a:lnTo>
                  <a:lnTo>
                    <a:pt x="19" y="160"/>
                  </a:lnTo>
                  <a:lnTo>
                    <a:pt x="19" y="158"/>
                  </a:lnTo>
                  <a:lnTo>
                    <a:pt x="18" y="157"/>
                  </a:lnTo>
                  <a:lnTo>
                    <a:pt x="15" y="154"/>
                  </a:lnTo>
                  <a:lnTo>
                    <a:pt x="14" y="152"/>
                  </a:lnTo>
                  <a:lnTo>
                    <a:pt x="13" y="149"/>
                  </a:lnTo>
                  <a:lnTo>
                    <a:pt x="13" y="148"/>
                  </a:lnTo>
                  <a:lnTo>
                    <a:pt x="11" y="144"/>
                  </a:lnTo>
                  <a:lnTo>
                    <a:pt x="10" y="135"/>
                  </a:lnTo>
                  <a:lnTo>
                    <a:pt x="7" y="124"/>
                  </a:lnTo>
                  <a:lnTo>
                    <a:pt x="5" y="111"/>
                  </a:lnTo>
                  <a:lnTo>
                    <a:pt x="2" y="99"/>
                  </a:lnTo>
                  <a:lnTo>
                    <a:pt x="2" y="90"/>
                  </a:lnTo>
                  <a:lnTo>
                    <a:pt x="6" y="73"/>
                  </a:lnTo>
                  <a:lnTo>
                    <a:pt x="10" y="61"/>
                  </a:lnTo>
                  <a:lnTo>
                    <a:pt x="17" y="54"/>
                  </a:lnTo>
                  <a:lnTo>
                    <a:pt x="23" y="48"/>
                  </a:lnTo>
                  <a:lnTo>
                    <a:pt x="31" y="42"/>
                  </a:lnTo>
                  <a:lnTo>
                    <a:pt x="40" y="35"/>
                  </a:lnTo>
                  <a:lnTo>
                    <a:pt x="47" y="29"/>
                  </a:lnTo>
                  <a:lnTo>
                    <a:pt x="51" y="25"/>
                  </a:lnTo>
                  <a:lnTo>
                    <a:pt x="53" y="22"/>
                  </a:lnTo>
                  <a:lnTo>
                    <a:pt x="53" y="22"/>
                  </a:lnTo>
                  <a:lnTo>
                    <a:pt x="55" y="21"/>
                  </a:lnTo>
                  <a:lnTo>
                    <a:pt x="55" y="18"/>
                  </a:lnTo>
                  <a:lnTo>
                    <a:pt x="56" y="14"/>
                  </a:lnTo>
                  <a:lnTo>
                    <a:pt x="58" y="10"/>
                  </a:lnTo>
                  <a:lnTo>
                    <a:pt x="61" y="6"/>
                  </a:lnTo>
                  <a:lnTo>
                    <a:pt x="62" y="3"/>
                  </a:lnTo>
                  <a:lnTo>
                    <a:pt x="64" y="1"/>
                  </a:lnTo>
                  <a:lnTo>
                    <a:pt x="65" y="0"/>
                  </a:lnTo>
                  <a:close/>
                </a:path>
              </a:pathLst>
            </a:custGeom>
            <a:solidFill>
              <a:schemeClr val="bg1">
                <a:lumMod val="50000"/>
              </a:schemeClr>
            </a:solidFill>
            <a:ln w="0">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44">
              <a:extLst>
                <a:ext uri="{FF2B5EF4-FFF2-40B4-BE49-F238E27FC236}">
                  <a16:creationId xmlns:a16="http://schemas.microsoft.com/office/drawing/2014/main" xmlns="" id="{906AA8B0-2472-435F-9485-5DF8975D6AD1}"/>
                </a:ext>
              </a:extLst>
            </p:cNvPr>
            <p:cNvSpPr>
              <a:spLocks/>
            </p:cNvSpPr>
            <p:nvPr/>
          </p:nvSpPr>
          <p:spPr bwMode="auto">
            <a:xfrm>
              <a:off x="6835499" y="1689453"/>
              <a:ext cx="196808" cy="323622"/>
            </a:xfrm>
            <a:custGeom>
              <a:avLst/>
              <a:gdLst>
                <a:gd name="T0" fmla="*/ 63 w 100"/>
                <a:gd name="T1" fmla="*/ 3 h 165"/>
                <a:gd name="T2" fmla="*/ 73 w 100"/>
                <a:gd name="T3" fmla="*/ 4 h 165"/>
                <a:gd name="T4" fmla="*/ 80 w 100"/>
                <a:gd name="T5" fmla="*/ 4 h 165"/>
                <a:gd name="T6" fmla="*/ 77 w 100"/>
                <a:gd name="T7" fmla="*/ 6 h 165"/>
                <a:gd name="T8" fmla="*/ 80 w 100"/>
                <a:gd name="T9" fmla="*/ 6 h 165"/>
                <a:gd name="T10" fmla="*/ 86 w 100"/>
                <a:gd name="T11" fmla="*/ 10 h 165"/>
                <a:gd name="T12" fmla="*/ 90 w 100"/>
                <a:gd name="T13" fmla="*/ 14 h 165"/>
                <a:gd name="T14" fmla="*/ 88 w 100"/>
                <a:gd name="T15" fmla="*/ 14 h 165"/>
                <a:gd name="T16" fmla="*/ 85 w 100"/>
                <a:gd name="T17" fmla="*/ 14 h 165"/>
                <a:gd name="T18" fmla="*/ 90 w 100"/>
                <a:gd name="T19" fmla="*/ 21 h 165"/>
                <a:gd name="T20" fmla="*/ 93 w 100"/>
                <a:gd name="T21" fmla="*/ 29 h 165"/>
                <a:gd name="T22" fmla="*/ 92 w 100"/>
                <a:gd name="T23" fmla="*/ 31 h 165"/>
                <a:gd name="T24" fmla="*/ 90 w 100"/>
                <a:gd name="T25" fmla="*/ 34 h 165"/>
                <a:gd name="T26" fmla="*/ 96 w 100"/>
                <a:gd name="T27" fmla="*/ 58 h 165"/>
                <a:gd name="T28" fmla="*/ 97 w 100"/>
                <a:gd name="T29" fmla="*/ 61 h 165"/>
                <a:gd name="T30" fmla="*/ 100 w 100"/>
                <a:gd name="T31" fmla="*/ 65 h 165"/>
                <a:gd name="T32" fmla="*/ 100 w 100"/>
                <a:gd name="T33" fmla="*/ 72 h 165"/>
                <a:gd name="T34" fmla="*/ 100 w 100"/>
                <a:gd name="T35" fmla="*/ 82 h 165"/>
                <a:gd name="T36" fmla="*/ 98 w 100"/>
                <a:gd name="T37" fmla="*/ 84 h 165"/>
                <a:gd name="T38" fmla="*/ 98 w 100"/>
                <a:gd name="T39" fmla="*/ 91 h 165"/>
                <a:gd name="T40" fmla="*/ 97 w 100"/>
                <a:gd name="T41" fmla="*/ 103 h 165"/>
                <a:gd name="T42" fmla="*/ 93 w 100"/>
                <a:gd name="T43" fmla="*/ 116 h 165"/>
                <a:gd name="T44" fmla="*/ 86 w 100"/>
                <a:gd name="T45" fmla="*/ 130 h 165"/>
                <a:gd name="T46" fmla="*/ 89 w 100"/>
                <a:gd name="T47" fmla="*/ 135 h 165"/>
                <a:gd name="T48" fmla="*/ 89 w 100"/>
                <a:gd name="T49" fmla="*/ 139 h 165"/>
                <a:gd name="T50" fmla="*/ 86 w 100"/>
                <a:gd name="T51" fmla="*/ 151 h 165"/>
                <a:gd name="T52" fmla="*/ 84 w 100"/>
                <a:gd name="T53" fmla="*/ 158 h 165"/>
                <a:gd name="T54" fmla="*/ 83 w 100"/>
                <a:gd name="T55" fmla="*/ 164 h 165"/>
                <a:gd name="T56" fmla="*/ 77 w 100"/>
                <a:gd name="T57" fmla="*/ 164 h 165"/>
                <a:gd name="T58" fmla="*/ 64 w 100"/>
                <a:gd name="T59" fmla="*/ 155 h 165"/>
                <a:gd name="T60" fmla="*/ 38 w 100"/>
                <a:gd name="T61" fmla="*/ 138 h 165"/>
                <a:gd name="T62" fmla="*/ 30 w 100"/>
                <a:gd name="T63" fmla="*/ 130 h 165"/>
                <a:gd name="T64" fmla="*/ 28 w 100"/>
                <a:gd name="T65" fmla="*/ 125 h 165"/>
                <a:gd name="T66" fmla="*/ 28 w 100"/>
                <a:gd name="T67" fmla="*/ 121 h 165"/>
                <a:gd name="T68" fmla="*/ 26 w 100"/>
                <a:gd name="T69" fmla="*/ 116 h 165"/>
                <a:gd name="T70" fmla="*/ 24 w 100"/>
                <a:gd name="T71" fmla="*/ 109 h 165"/>
                <a:gd name="T72" fmla="*/ 21 w 100"/>
                <a:gd name="T73" fmla="*/ 105 h 165"/>
                <a:gd name="T74" fmla="*/ 16 w 100"/>
                <a:gd name="T75" fmla="*/ 103 h 165"/>
                <a:gd name="T76" fmla="*/ 9 w 100"/>
                <a:gd name="T77" fmla="*/ 93 h 165"/>
                <a:gd name="T78" fmla="*/ 4 w 100"/>
                <a:gd name="T79" fmla="*/ 83 h 165"/>
                <a:gd name="T80" fmla="*/ 1 w 100"/>
                <a:gd name="T81" fmla="*/ 75 h 165"/>
                <a:gd name="T82" fmla="*/ 7 w 100"/>
                <a:gd name="T83" fmla="*/ 74 h 165"/>
                <a:gd name="T84" fmla="*/ 7 w 100"/>
                <a:gd name="T85" fmla="*/ 71 h 165"/>
                <a:gd name="T86" fmla="*/ 1 w 100"/>
                <a:gd name="T87" fmla="*/ 61 h 165"/>
                <a:gd name="T88" fmla="*/ 0 w 100"/>
                <a:gd name="T89" fmla="*/ 46 h 165"/>
                <a:gd name="T90" fmla="*/ 8 w 100"/>
                <a:gd name="T91" fmla="*/ 20 h 165"/>
                <a:gd name="T92" fmla="*/ 20 w 100"/>
                <a:gd name="T93" fmla="*/ 14 h 165"/>
                <a:gd name="T94" fmla="*/ 29 w 100"/>
                <a:gd name="T95" fmla="*/ 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65">
                  <a:moveTo>
                    <a:pt x="38" y="0"/>
                  </a:moveTo>
                  <a:lnTo>
                    <a:pt x="51" y="2"/>
                  </a:lnTo>
                  <a:lnTo>
                    <a:pt x="63" y="3"/>
                  </a:lnTo>
                  <a:lnTo>
                    <a:pt x="67" y="3"/>
                  </a:lnTo>
                  <a:lnTo>
                    <a:pt x="71" y="4"/>
                  </a:lnTo>
                  <a:lnTo>
                    <a:pt x="73" y="4"/>
                  </a:lnTo>
                  <a:lnTo>
                    <a:pt x="77" y="4"/>
                  </a:lnTo>
                  <a:lnTo>
                    <a:pt x="79" y="4"/>
                  </a:lnTo>
                  <a:lnTo>
                    <a:pt x="80" y="4"/>
                  </a:lnTo>
                  <a:lnTo>
                    <a:pt x="79" y="4"/>
                  </a:lnTo>
                  <a:lnTo>
                    <a:pt x="77" y="6"/>
                  </a:lnTo>
                  <a:lnTo>
                    <a:pt x="77" y="6"/>
                  </a:lnTo>
                  <a:lnTo>
                    <a:pt x="77" y="6"/>
                  </a:lnTo>
                  <a:lnTo>
                    <a:pt x="79" y="6"/>
                  </a:lnTo>
                  <a:lnTo>
                    <a:pt x="80" y="6"/>
                  </a:lnTo>
                  <a:lnTo>
                    <a:pt x="81" y="7"/>
                  </a:lnTo>
                  <a:lnTo>
                    <a:pt x="84" y="8"/>
                  </a:lnTo>
                  <a:lnTo>
                    <a:pt x="86" y="10"/>
                  </a:lnTo>
                  <a:lnTo>
                    <a:pt x="89" y="11"/>
                  </a:lnTo>
                  <a:lnTo>
                    <a:pt x="90" y="12"/>
                  </a:lnTo>
                  <a:lnTo>
                    <a:pt x="90" y="14"/>
                  </a:lnTo>
                  <a:lnTo>
                    <a:pt x="90" y="14"/>
                  </a:lnTo>
                  <a:lnTo>
                    <a:pt x="89" y="14"/>
                  </a:lnTo>
                  <a:lnTo>
                    <a:pt x="88" y="14"/>
                  </a:lnTo>
                  <a:lnTo>
                    <a:pt x="85" y="14"/>
                  </a:lnTo>
                  <a:lnTo>
                    <a:pt x="84" y="14"/>
                  </a:lnTo>
                  <a:lnTo>
                    <a:pt x="85" y="14"/>
                  </a:lnTo>
                  <a:lnTo>
                    <a:pt x="86" y="15"/>
                  </a:lnTo>
                  <a:lnTo>
                    <a:pt x="88" y="17"/>
                  </a:lnTo>
                  <a:lnTo>
                    <a:pt x="90" y="21"/>
                  </a:lnTo>
                  <a:lnTo>
                    <a:pt x="92" y="24"/>
                  </a:lnTo>
                  <a:lnTo>
                    <a:pt x="92" y="27"/>
                  </a:lnTo>
                  <a:lnTo>
                    <a:pt x="93" y="29"/>
                  </a:lnTo>
                  <a:lnTo>
                    <a:pt x="93" y="31"/>
                  </a:lnTo>
                  <a:lnTo>
                    <a:pt x="93" y="31"/>
                  </a:lnTo>
                  <a:lnTo>
                    <a:pt x="92" y="31"/>
                  </a:lnTo>
                  <a:lnTo>
                    <a:pt x="90" y="29"/>
                  </a:lnTo>
                  <a:lnTo>
                    <a:pt x="86" y="28"/>
                  </a:lnTo>
                  <a:lnTo>
                    <a:pt x="90" y="34"/>
                  </a:lnTo>
                  <a:lnTo>
                    <a:pt x="93" y="40"/>
                  </a:lnTo>
                  <a:lnTo>
                    <a:pt x="96" y="49"/>
                  </a:lnTo>
                  <a:lnTo>
                    <a:pt x="96" y="58"/>
                  </a:lnTo>
                  <a:lnTo>
                    <a:pt x="96" y="61"/>
                  </a:lnTo>
                  <a:lnTo>
                    <a:pt x="96" y="61"/>
                  </a:lnTo>
                  <a:lnTo>
                    <a:pt x="97" y="61"/>
                  </a:lnTo>
                  <a:lnTo>
                    <a:pt x="98" y="61"/>
                  </a:lnTo>
                  <a:lnTo>
                    <a:pt x="100" y="62"/>
                  </a:lnTo>
                  <a:lnTo>
                    <a:pt x="100" y="65"/>
                  </a:lnTo>
                  <a:lnTo>
                    <a:pt x="100" y="67"/>
                  </a:lnTo>
                  <a:lnTo>
                    <a:pt x="100" y="70"/>
                  </a:lnTo>
                  <a:lnTo>
                    <a:pt x="100" y="72"/>
                  </a:lnTo>
                  <a:lnTo>
                    <a:pt x="100" y="76"/>
                  </a:lnTo>
                  <a:lnTo>
                    <a:pt x="100" y="79"/>
                  </a:lnTo>
                  <a:lnTo>
                    <a:pt x="100" y="82"/>
                  </a:lnTo>
                  <a:lnTo>
                    <a:pt x="100" y="83"/>
                  </a:lnTo>
                  <a:lnTo>
                    <a:pt x="98" y="84"/>
                  </a:lnTo>
                  <a:lnTo>
                    <a:pt x="98" y="84"/>
                  </a:lnTo>
                  <a:lnTo>
                    <a:pt x="98" y="86"/>
                  </a:lnTo>
                  <a:lnTo>
                    <a:pt x="98" y="88"/>
                  </a:lnTo>
                  <a:lnTo>
                    <a:pt x="98" y="91"/>
                  </a:lnTo>
                  <a:lnTo>
                    <a:pt x="97" y="95"/>
                  </a:lnTo>
                  <a:lnTo>
                    <a:pt x="97" y="100"/>
                  </a:lnTo>
                  <a:lnTo>
                    <a:pt x="97" y="103"/>
                  </a:lnTo>
                  <a:lnTo>
                    <a:pt x="97" y="105"/>
                  </a:lnTo>
                  <a:lnTo>
                    <a:pt x="96" y="109"/>
                  </a:lnTo>
                  <a:lnTo>
                    <a:pt x="93" y="116"/>
                  </a:lnTo>
                  <a:lnTo>
                    <a:pt x="90" y="122"/>
                  </a:lnTo>
                  <a:lnTo>
                    <a:pt x="88" y="127"/>
                  </a:lnTo>
                  <a:lnTo>
                    <a:pt x="86" y="130"/>
                  </a:lnTo>
                  <a:lnTo>
                    <a:pt x="88" y="133"/>
                  </a:lnTo>
                  <a:lnTo>
                    <a:pt x="89" y="134"/>
                  </a:lnTo>
                  <a:lnTo>
                    <a:pt x="89" y="135"/>
                  </a:lnTo>
                  <a:lnTo>
                    <a:pt x="89" y="135"/>
                  </a:lnTo>
                  <a:lnTo>
                    <a:pt x="90" y="137"/>
                  </a:lnTo>
                  <a:lnTo>
                    <a:pt x="89" y="139"/>
                  </a:lnTo>
                  <a:lnTo>
                    <a:pt x="88" y="143"/>
                  </a:lnTo>
                  <a:lnTo>
                    <a:pt x="88" y="147"/>
                  </a:lnTo>
                  <a:lnTo>
                    <a:pt x="86" y="151"/>
                  </a:lnTo>
                  <a:lnTo>
                    <a:pt x="85" y="154"/>
                  </a:lnTo>
                  <a:lnTo>
                    <a:pt x="85" y="156"/>
                  </a:lnTo>
                  <a:lnTo>
                    <a:pt x="84" y="158"/>
                  </a:lnTo>
                  <a:lnTo>
                    <a:pt x="84" y="160"/>
                  </a:lnTo>
                  <a:lnTo>
                    <a:pt x="84" y="163"/>
                  </a:lnTo>
                  <a:lnTo>
                    <a:pt x="83" y="164"/>
                  </a:lnTo>
                  <a:lnTo>
                    <a:pt x="81" y="165"/>
                  </a:lnTo>
                  <a:lnTo>
                    <a:pt x="80" y="165"/>
                  </a:lnTo>
                  <a:lnTo>
                    <a:pt x="77" y="164"/>
                  </a:lnTo>
                  <a:lnTo>
                    <a:pt x="75" y="161"/>
                  </a:lnTo>
                  <a:lnTo>
                    <a:pt x="71" y="159"/>
                  </a:lnTo>
                  <a:lnTo>
                    <a:pt x="64" y="155"/>
                  </a:lnTo>
                  <a:lnTo>
                    <a:pt x="55" y="148"/>
                  </a:lnTo>
                  <a:lnTo>
                    <a:pt x="46" y="143"/>
                  </a:lnTo>
                  <a:lnTo>
                    <a:pt x="38" y="138"/>
                  </a:lnTo>
                  <a:lnTo>
                    <a:pt x="35" y="137"/>
                  </a:lnTo>
                  <a:lnTo>
                    <a:pt x="33" y="133"/>
                  </a:lnTo>
                  <a:lnTo>
                    <a:pt x="30" y="130"/>
                  </a:lnTo>
                  <a:lnTo>
                    <a:pt x="29" y="127"/>
                  </a:lnTo>
                  <a:lnTo>
                    <a:pt x="28" y="126"/>
                  </a:lnTo>
                  <a:lnTo>
                    <a:pt x="28" y="125"/>
                  </a:lnTo>
                  <a:lnTo>
                    <a:pt x="28" y="125"/>
                  </a:lnTo>
                  <a:lnTo>
                    <a:pt x="28" y="123"/>
                  </a:lnTo>
                  <a:lnTo>
                    <a:pt x="28" y="121"/>
                  </a:lnTo>
                  <a:lnTo>
                    <a:pt x="28" y="118"/>
                  </a:lnTo>
                  <a:lnTo>
                    <a:pt x="26" y="117"/>
                  </a:lnTo>
                  <a:lnTo>
                    <a:pt x="26" y="116"/>
                  </a:lnTo>
                  <a:lnTo>
                    <a:pt x="26" y="114"/>
                  </a:lnTo>
                  <a:lnTo>
                    <a:pt x="25" y="112"/>
                  </a:lnTo>
                  <a:lnTo>
                    <a:pt x="24" y="109"/>
                  </a:lnTo>
                  <a:lnTo>
                    <a:pt x="22" y="106"/>
                  </a:lnTo>
                  <a:lnTo>
                    <a:pt x="21" y="106"/>
                  </a:lnTo>
                  <a:lnTo>
                    <a:pt x="21" y="105"/>
                  </a:lnTo>
                  <a:lnTo>
                    <a:pt x="18" y="105"/>
                  </a:lnTo>
                  <a:lnTo>
                    <a:pt x="17" y="104"/>
                  </a:lnTo>
                  <a:lnTo>
                    <a:pt x="16" y="103"/>
                  </a:lnTo>
                  <a:lnTo>
                    <a:pt x="13" y="100"/>
                  </a:lnTo>
                  <a:lnTo>
                    <a:pt x="12" y="97"/>
                  </a:lnTo>
                  <a:lnTo>
                    <a:pt x="9" y="93"/>
                  </a:lnTo>
                  <a:lnTo>
                    <a:pt x="7" y="89"/>
                  </a:lnTo>
                  <a:lnTo>
                    <a:pt x="5" y="86"/>
                  </a:lnTo>
                  <a:lnTo>
                    <a:pt x="4" y="83"/>
                  </a:lnTo>
                  <a:lnTo>
                    <a:pt x="1" y="79"/>
                  </a:lnTo>
                  <a:lnTo>
                    <a:pt x="1" y="76"/>
                  </a:lnTo>
                  <a:lnTo>
                    <a:pt x="1" y="75"/>
                  </a:lnTo>
                  <a:lnTo>
                    <a:pt x="3" y="74"/>
                  </a:lnTo>
                  <a:lnTo>
                    <a:pt x="5" y="74"/>
                  </a:lnTo>
                  <a:lnTo>
                    <a:pt x="7" y="74"/>
                  </a:lnTo>
                  <a:lnTo>
                    <a:pt x="8" y="74"/>
                  </a:lnTo>
                  <a:lnTo>
                    <a:pt x="8" y="74"/>
                  </a:lnTo>
                  <a:lnTo>
                    <a:pt x="7" y="71"/>
                  </a:lnTo>
                  <a:lnTo>
                    <a:pt x="5" y="68"/>
                  </a:lnTo>
                  <a:lnTo>
                    <a:pt x="4" y="66"/>
                  </a:lnTo>
                  <a:lnTo>
                    <a:pt x="1" y="61"/>
                  </a:lnTo>
                  <a:lnTo>
                    <a:pt x="0" y="55"/>
                  </a:lnTo>
                  <a:lnTo>
                    <a:pt x="0" y="51"/>
                  </a:lnTo>
                  <a:lnTo>
                    <a:pt x="0" y="46"/>
                  </a:lnTo>
                  <a:lnTo>
                    <a:pt x="1" y="38"/>
                  </a:lnTo>
                  <a:lnTo>
                    <a:pt x="4" y="28"/>
                  </a:lnTo>
                  <a:lnTo>
                    <a:pt x="8" y="20"/>
                  </a:lnTo>
                  <a:lnTo>
                    <a:pt x="12" y="16"/>
                  </a:lnTo>
                  <a:lnTo>
                    <a:pt x="16" y="14"/>
                  </a:lnTo>
                  <a:lnTo>
                    <a:pt x="20" y="14"/>
                  </a:lnTo>
                  <a:lnTo>
                    <a:pt x="21" y="12"/>
                  </a:lnTo>
                  <a:lnTo>
                    <a:pt x="25" y="7"/>
                  </a:lnTo>
                  <a:lnTo>
                    <a:pt x="29" y="4"/>
                  </a:lnTo>
                  <a:lnTo>
                    <a:pt x="33" y="2"/>
                  </a:lnTo>
                  <a:lnTo>
                    <a:pt x="38" y="0"/>
                  </a:lnTo>
                  <a:close/>
                </a:path>
              </a:pathLst>
            </a:custGeom>
            <a:solidFill>
              <a:schemeClr val="bg1">
                <a:lumMod val="50000"/>
              </a:schemeClr>
            </a:solidFill>
            <a:ln w="0">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59" name="Freeform 145"/>
            <p:cNvSpPr>
              <a:spLocks/>
            </p:cNvSpPr>
            <p:nvPr/>
          </p:nvSpPr>
          <p:spPr bwMode="auto">
            <a:xfrm>
              <a:off x="6879568" y="1935190"/>
              <a:ext cx="178878" cy="202467"/>
            </a:xfrm>
            <a:custGeom>
              <a:avLst/>
              <a:gdLst>
                <a:gd name="T0" fmla="*/ 2147483646 w 91"/>
                <a:gd name="T1" fmla="*/ 0 h 103"/>
                <a:gd name="T2" fmla="*/ 2147483646 w 91"/>
                <a:gd name="T3" fmla="*/ 2147483646 h 103"/>
                <a:gd name="T4" fmla="*/ 2147483646 w 91"/>
                <a:gd name="T5" fmla="*/ 2147483646 h 103"/>
                <a:gd name="T6" fmla="*/ 2147483646 w 91"/>
                <a:gd name="T7" fmla="*/ 2147483646 h 103"/>
                <a:gd name="T8" fmla="*/ 2147483646 w 91"/>
                <a:gd name="T9" fmla="*/ 2147483646 h 103"/>
                <a:gd name="T10" fmla="*/ 2147483646 w 91"/>
                <a:gd name="T11" fmla="*/ 2147483646 h 103"/>
                <a:gd name="T12" fmla="*/ 2147483646 w 91"/>
                <a:gd name="T13" fmla="*/ 2147483646 h 103"/>
                <a:gd name="T14" fmla="*/ 2147483646 w 91"/>
                <a:gd name="T15" fmla="*/ 2147483646 h 103"/>
                <a:gd name="T16" fmla="*/ 2147483646 w 91"/>
                <a:gd name="T17" fmla="*/ 2147483646 h 103"/>
                <a:gd name="T18" fmla="*/ 2147483646 w 91"/>
                <a:gd name="T19" fmla="*/ 2147483646 h 103"/>
                <a:gd name="T20" fmla="*/ 2147483646 w 91"/>
                <a:gd name="T21" fmla="*/ 2147483646 h 103"/>
                <a:gd name="T22" fmla="*/ 2147483646 w 91"/>
                <a:gd name="T23" fmla="*/ 2147483646 h 103"/>
                <a:gd name="T24" fmla="*/ 2147483646 w 91"/>
                <a:gd name="T25" fmla="*/ 2147483646 h 103"/>
                <a:gd name="T26" fmla="*/ 2147483646 w 91"/>
                <a:gd name="T27" fmla="*/ 2147483646 h 103"/>
                <a:gd name="T28" fmla="*/ 2147483646 w 91"/>
                <a:gd name="T29" fmla="*/ 2147483646 h 103"/>
                <a:gd name="T30" fmla="*/ 2147483646 w 91"/>
                <a:gd name="T31" fmla="*/ 2147483646 h 103"/>
                <a:gd name="T32" fmla="*/ 2147483646 w 91"/>
                <a:gd name="T33" fmla="*/ 2147483646 h 103"/>
                <a:gd name="T34" fmla="*/ 2147483646 w 91"/>
                <a:gd name="T35" fmla="*/ 2147483646 h 103"/>
                <a:gd name="T36" fmla="*/ 2147483646 w 91"/>
                <a:gd name="T37" fmla="*/ 2147483646 h 103"/>
                <a:gd name="T38" fmla="*/ 2147483646 w 91"/>
                <a:gd name="T39" fmla="*/ 2147483646 h 103"/>
                <a:gd name="T40" fmla="*/ 2147483646 w 91"/>
                <a:gd name="T41" fmla="*/ 2147483646 h 103"/>
                <a:gd name="T42" fmla="*/ 2147483646 w 91"/>
                <a:gd name="T43" fmla="*/ 2147483646 h 103"/>
                <a:gd name="T44" fmla="*/ 2147483646 w 91"/>
                <a:gd name="T45" fmla="*/ 2147483646 h 103"/>
                <a:gd name="T46" fmla="*/ 2147483646 w 91"/>
                <a:gd name="T47" fmla="*/ 2147483646 h 103"/>
                <a:gd name="T48" fmla="*/ 2147483646 w 91"/>
                <a:gd name="T49" fmla="*/ 2147483646 h 103"/>
                <a:gd name="T50" fmla="*/ 2147483646 w 91"/>
                <a:gd name="T51" fmla="*/ 2147483646 h 103"/>
                <a:gd name="T52" fmla="*/ 2147483646 w 91"/>
                <a:gd name="T53" fmla="*/ 2147483646 h 103"/>
                <a:gd name="T54" fmla="*/ 2147483646 w 91"/>
                <a:gd name="T55" fmla="*/ 2147483646 h 103"/>
                <a:gd name="T56" fmla="*/ 2147483646 w 91"/>
                <a:gd name="T57" fmla="*/ 2147483646 h 103"/>
                <a:gd name="T58" fmla="*/ 2147483646 w 91"/>
                <a:gd name="T59" fmla="*/ 2147483646 h 103"/>
                <a:gd name="T60" fmla="*/ 2147483646 w 91"/>
                <a:gd name="T61" fmla="*/ 2147483646 h 103"/>
                <a:gd name="T62" fmla="*/ 2147483646 w 91"/>
                <a:gd name="T63" fmla="*/ 2147483646 h 103"/>
                <a:gd name="T64" fmla="*/ 2147483646 w 91"/>
                <a:gd name="T65" fmla="*/ 2147483646 h 103"/>
                <a:gd name="T66" fmla="*/ 2147483646 w 91"/>
                <a:gd name="T67" fmla="*/ 2147483646 h 103"/>
                <a:gd name="T68" fmla="*/ 2147483646 w 91"/>
                <a:gd name="T69" fmla="*/ 2147483646 h 103"/>
                <a:gd name="T70" fmla="*/ 2147483646 w 91"/>
                <a:gd name="T71" fmla="*/ 2147483646 h 103"/>
                <a:gd name="T72" fmla="*/ 2147483646 w 91"/>
                <a:gd name="T73" fmla="*/ 2147483646 h 103"/>
                <a:gd name="T74" fmla="*/ 2147483646 w 91"/>
                <a:gd name="T75" fmla="*/ 2147483646 h 103"/>
                <a:gd name="T76" fmla="*/ 2147483646 w 91"/>
                <a:gd name="T77" fmla="*/ 2147483646 h 103"/>
                <a:gd name="T78" fmla="*/ 2147483646 w 91"/>
                <a:gd name="T79" fmla="*/ 2147483646 h 103"/>
                <a:gd name="T80" fmla="*/ 2147483646 w 91"/>
                <a:gd name="T81" fmla="*/ 2147483646 h 103"/>
                <a:gd name="T82" fmla="*/ 2147483646 w 91"/>
                <a:gd name="T83" fmla="*/ 2147483646 h 103"/>
                <a:gd name="T84" fmla="*/ 2147483646 w 91"/>
                <a:gd name="T85" fmla="*/ 2147483646 h 103"/>
                <a:gd name="T86" fmla="*/ 2147483646 w 91"/>
                <a:gd name="T87" fmla="*/ 2147483646 h 103"/>
                <a:gd name="T88" fmla="*/ 2147483646 w 91"/>
                <a:gd name="T89" fmla="*/ 2147483646 h 103"/>
                <a:gd name="T90" fmla="*/ 2147483646 w 91"/>
                <a:gd name="T91" fmla="*/ 2147483646 h 103"/>
                <a:gd name="T92" fmla="*/ 2147483646 w 91"/>
                <a:gd name="T93" fmla="*/ 2147483646 h 103"/>
                <a:gd name="T94" fmla="*/ 2147483646 w 91"/>
                <a:gd name="T95" fmla="*/ 2147483646 h 103"/>
                <a:gd name="T96" fmla="*/ 2147483646 w 91"/>
                <a:gd name="T97" fmla="*/ 2147483646 h 103"/>
                <a:gd name="T98" fmla="*/ 2147483646 w 91"/>
                <a:gd name="T99" fmla="*/ 2147483646 h 103"/>
                <a:gd name="T100" fmla="*/ 2147483646 w 91"/>
                <a:gd name="T101" fmla="*/ 2147483646 h 103"/>
                <a:gd name="T102" fmla="*/ 2147483646 w 91"/>
                <a:gd name="T103" fmla="*/ 2147483646 h 103"/>
                <a:gd name="T104" fmla="*/ 2147483646 w 91"/>
                <a:gd name="T105" fmla="*/ 2147483646 h 103"/>
                <a:gd name="T106" fmla="*/ 2147483646 w 91"/>
                <a:gd name="T107" fmla="*/ 2147483646 h 103"/>
                <a:gd name="T108" fmla="*/ 2147483646 w 91"/>
                <a:gd name="T109" fmla="*/ 2147483646 h 103"/>
                <a:gd name="T110" fmla="*/ 2147483646 w 91"/>
                <a:gd name="T111" fmla="*/ 2147483646 h 103"/>
                <a:gd name="T112" fmla="*/ 2147483646 w 91"/>
                <a:gd name="T113" fmla="*/ 2147483646 h 103"/>
                <a:gd name="T114" fmla="*/ 2147483646 w 91"/>
                <a:gd name="T115" fmla="*/ 2147483646 h 103"/>
                <a:gd name="T116" fmla="*/ 2147483646 w 91"/>
                <a:gd name="T117" fmla="*/ 2147483646 h 103"/>
                <a:gd name="T118" fmla="*/ 0 w 91"/>
                <a:gd name="T119" fmla="*/ 2147483646 h 103"/>
                <a:gd name="T120" fmla="*/ 0 w 91"/>
                <a:gd name="T121" fmla="*/ 2147483646 h 103"/>
                <a:gd name="T122" fmla="*/ 2147483646 w 91"/>
                <a:gd name="T123" fmla="*/ 2147483646 h 103"/>
                <a:gd name="T124" fmla="*/ 2147483646 w 91"/>
                <a:gd name="T125" fmla="*/ 0 h 1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1" h="103">
                  <a:moveTo>
                    <a:pt x="6" y="0"/>
                  </a:moveTo>
                  <a:lnTo>
                    <a:pt x="6" y="0"/>
                  </a:lnTo>
                  <a:lnTo>
                    <a:pt x="6" y="1"/>
                  </a:lnTo>
                  <a:lnTo>
                    <a:pt x="7" y="2"/>
                  </a:lnTo>
                  <a:lnTo>
                    <a:pt x="8" y="5"/>
                  </a:lnTo>
                  <a:lnTo>
                    <a:pt x="11" y="8"/>
                  </a:lnTo>
                  <a:lnTo>
                    <a:pt x="13" y="12"/>
                  </a:lnTo>
                  <a:lnTo>
                    <a:pt x="16" y="13"/>
                  </a:lnTo>
                  <a:lnTo>
                    <a:pt x="24" y="18"/>
                  </a:lnTo>
                  <a:lnTo>
                    <a:pt x="33" y="23"/>
                  </a:lnTo>
                  <a:lnTo>
                    <a:pt x="42" y="30"/>
                  </a:lnTo>
                  <a:lnTo>
                    <a:pt x="49" y="34"/>
                  </a:lnTo>
                  <a:lnTo>
                    <a:pt x="53" y="36"/>
                  </a:lnTo>
                  <a:lnTo>
                    <a:pt x="55" y="39"/>
                  </a:lnTo>
                  <a:lnTo>
                    <a:pt x="58" y="40"/>
                  </a:lnTo>
                  <a:lnTo>
                    <a:pt x="59" y="40"/>
                  </a:lnTo>
                  <a:lnTo>
                    <a:pt x="61" y="39"/>
                  </a:lnTo>
                  <a:lnTo>
                    <a:pt x="62" y="38"/>
                  </a:lnTo>
                  <a:lnTo>
                    <a:pt x="62" y="35"/>
                  </a:lnTo>
                  <a:lnTo>
                    <a:pt x="62" y="33"/>
                  </a:lnTo>
                  <a:lnTo>
                    <a:pt x="63" y="31"/>
                  </a:lnTo>
                  <a:lnTo>
                    <a:pt x="63" y="29"/>
                  </a:lnTo>
                  <a:lnTo>
                    <a:pt x="64" y="26"/>
                  </a:lnTo>
                  <a:lnTo>
                    <a:pt x="66" y="22"/>
                  </a:lnTo>
                  <a:lnTo>
                    <a:pt x="66" y="18"/>
                  </a:lnTo>
                  <a:lnTo>
                    <a:pt x="67" y="14"/>
                  </a:lnTo>
                  <a:lnTo>
                    <a:pt x="68" y="12"/>
                  </a:lnTo>
                  <a:lnTo>
                    <a:pt x="68" y="13"/>
                  </a:lnTo>
                  <a:lnTo>
                    <a:pt x="72" y="30"/>
                  </a:lnTo>
                  <a:lnTo>
                    <a:pt x="74" y="31"/>
                  </a:lnTo>
                  <a:lnTo>
                    <a:pt x="74" y="33"/>
                  </a:lnTo>
                  <a:lnTo>
                    <a:pt x="74" y="34"/>
                  </a:lnTo>
                  <a:lnTo>
                    <a:pt x="75" y="38"/>
                  </a:lnTo>
                  <a:lnTo>
                    <a:pt x="79" y="47"/>
                  </a:lnTo>
                  <a:lnTo>
                    <a:pt x="83" y="57"/>
                  </a:lnTo>
                  <a:lnTo>
                    <a:pt x="85" y="70"/>
                  </a:lnTo>
                  <a:lnTo>
                    <a:pt x="88" y="81"/>
                  </a:lnTo>
                  <a:lnTo>
                    <a:pt x="89" y="94"/>
                  </a:lnTo>
                  <a:lnTo>
                    <a:pt x="91" y="101"/>
                  </a:lnTo>
                  <a:lnTo>
                    <a:pt x="91" y="103"/>
                  </a:lnTo>
                  <a:lnTo>
                    <a:pt x="89" y="101"/>
                  </a:lnTo>
                  <a:lnTo>
                    <a:pt x="87" y="95"/>
                  </a:lnTo>
                  <a:lnTo>
                    <a:pt x="84" y="89"/>
                  </a:lnTo>
                  <a:lnTo>
                    <a:pt x="81" y="81"/>
                  </a:lnTo>
                  <a:lnTo>
                    <a:pt x="79" y="76"/>
                  </a:lnTo>
                  <a:lnTo>
                    <a:pt x="78" y="69"/>
                  </a:lnTo>
                  <a:lnTo>
                    <a:pt x="75" y="61"/>
                  </a:lnTo>
                  <a:lnTo>
                    <a:pt x="72" y="52"/>
                  </a:lnTo>
                  <a:lnTo>
                    <a:pt x="71" y="47"/>
                  </a:lnTo>
                  <a:lnTo>
                    <a:pt x="70" y="44"/>
                  </a:lnTo>
                  <a:lnTo>
                    <a:pt x="78" y="53"/>
                  </a:lnTo>
                  <a:lnTo>
                    <a:pt x="78" y="52"/>
                  </a:lnTo>
                  <a:lnTo>
                    <a:pt x="76" y="51"/>
                  </a:lnTo>
                  <a:lnTo>
                    <a:pt x="74" y="48"/>
                  </a:lnTo>
                  <a:lnTo>
                    <a:pt x="72" y="44"/>
                  </a:lnTo>
                  <a:lnTo>
                    <a:pt x="71" y="43"/>
                  </a:lnTo>
                  <a:lnTo>
                    <a:pt x="71" y="40"/>
                  </a:lnTo>
                  <a:lnTo>
                    <a:pt x="71" y="38"/>
                  </a:lnTo>
                  <a:lnTo>
                    <a:pt x="71" y="36"/>
                  </a:lnTo>
                  <a:lnTo>
                    <a:pt x="70" y="34"/>
                  </a:lnTo>
                  <a:lnTo>
                    <a:pt x="70" y="33"/>
                  </a:lnTo>
                  <a:lnTo>
                    <a:pt x="68" y="31"/>
                  </a:lnTo>
                  <a:lnTo>
                    <a:pt x="67" y="33"/>
                  </a:lnTo>
                  <a:lnTo>
                    <a:pt x="66" y="35"/>
                  </a:lnTo>
                  <a:lnTo>
                    <a:pt x="66" y="36"/>
                  </a:lnTo>
                  <a:lnTo>
                    <a:pt x="64" y="38"/>
                  </a:lnTo>
                  <a:lnTo>
                    <a:pt x="64" y="40"/>
                  </a:lnTo>
                  <a:lnTo>
                    <a:pt x="64" y="42"/>
                  </a:lnTo>
                  <a:lnTo>
                    <a:pt x="64" y="44"/>
                  </a:lnTo>
                  <a:lnTo>
                    <a:pt x="64" y="46"/>
                  </a:lnTo>
                  <a:lnTo>
                    <a:pt x="62" y="46"/>
                  </a:lnTo>
                  <a:lnTo>
                    <a:pt x="61" y="47"/>
                  </a:lnTo>
                  <a:lnTo>
                    <a:pt x="58" y="47"/>
                  </a:lnTo>
                  <a:lnTo>
                    <a:pt x="57" y="47"/>
                  </a:lnTo>
                  <a:lnTo>
                    <a:pt x="55" y="44"/>
                  </a:lnTo>
                  <a:lnTo>
                    <a:pt x="53" y="43"/>
                  </a:lnTo>
                  <a:lnTo>
                    <a:pt x="51" y="42"/>
                  </a:lnTo>
                  <a:lnTo>
                    <a:pt x="50" y="40"/>
                  </a:lnTo>
                  <a:lnTo>
                    <a:pt x="50" y="39"/>
                  </a:lnTo>
                  <a:lnTo>
                    <a:pt x="50" y="40"/>
                  </a:lnTo>
                  <a:lnTo>
                    <a:pt x="49" y="42"/>
                  </a:lnTo>
                  <a:lnTo>
                    <a:pt x="47" y="44"/>
                  </a:lnTo>
                  <a:lnTo>
                    <a:pt x="46" y="47"/>
                  </a:lnTo>
                  <a:lnTo>
                    <a:pt x="45" y="50"/>
                  </a:lnTo>
                  <a:lnTo>
                    <a:pt x="43" y="51"/>
                  </a:lnTo>
                  <a:lnTo>
                    <a:pt x="43" y="53"/>
                  </a:lnTo>
                  <a:lnTo>
                    <a:pt x="42" y="55"/>
                  </a:lnTo>
                  <a:lnTo>
                    <a:pt x="42" y="53"/>
                  </a:lnTo>
                  <a:lnTo>
                    <a:pt x="45" y="52"/>
                  </a:lnTo>
                  <a:lnTo>
                    <a:pt x="46" y="51"/>
                  </a:lnTo>
                  <a:lnTo>
                    <a:pt x="49" y="51"/>
                  </a:lnTo>
                  <a:lnTo>
                    <a:pt x="50" y="51"/>
                  </a:lnTo>
                  <a:lnTo>
                    <a:pt x="53" y="52"/>
                  </a:lnTo>
                  <a:lnTo>
                    <a:pt x="54" y="53"/>
                  </a:lnTo>
                  <a:lnTo>
                    <a:pt x="55" y="53"/>
                  </a:lnTo>
                  <a:lnTo>
                    <a:pt x="57" y="56"/>
                  </a:lnTo>
                  <a:lnTo>
                    <a:pt x="59" y="63"/>
                  </a:lnTo>
                  <a:lnTo>
                    <a:pt x="62" y="72"/>
                  </a:lnTo>
                  <a:lnTo>
                    <a:pt x="66" y="81"/>
                  </a:lnTo>
                  <a:lnTo>
                    <a:pt x="70" y="90"/>
                  </a:lnTo>
                  <a:lnTo>
                    <a:pt x="72" y="95"/>
                  </a:lnTo>
                  <a:lnTo>
                    <a:pt x="72" y="98"/>
                  </a:lnTo>
                  <a:lnTo>
                    <a:pt x="71" y="94"/>
                  </a:lnTo>
                  <a:lnTo>
                    <a:pt x="66" y="89"/>
                  </a:lnTo>
                  <a:lnTo>
                    <a:pt x="59" y="80"/>
                  </a:lnTo>
                  <a:lnTo>
                    <a:pt x="51" y="70"/>
                  </a:lnTo>
                  <a:lnTo>
                    <a:pt x="43" y="60"/>
                  </a:lnTo>
                  <a:lnTo>
                    <a:pt x="37" y="51"/>
                  </a:lnTo>
                  <a:lnTo>
                    <a:pt x="32" y="44"/>
                  </a:lnTo>
                  <a:lnTo>
                    <a:pt x="28" y="40"/>
                  </a:lnTo>
                  <a:lnTo>
                    <a:pt x="24" y="36"/>
                  </a:lnTo>
                  <a:lnTo>
                    <a:pt x="17" y="31"/>
                  </a:lnTo>
                  <a:lnTo>
                    <a:pt x="9" y="26"/>
                  </a:lnTo>
                  <a:lnTo>
                    <a:pt x="4" y="21"/>
                  </a:lnTo>
                  <a:lnTo>
                    <a:pt x="2" y="18"/>
                  </a:lnTo>
                  <a:lnTo>
                    <a:pt x="0" y="15"/>
                  </a:lnTo>
                  <a:lnTo>
                    <a:pt x="0" y="14"/>
                  </a:lnTo>
                  <a:lnTo>
                    <a:pt x="0" y="13"/>
                  </a:lnTo>
                  <a:lnTo>
                    <a:pt x="0" y="12"/>
                  </a:lnTo>
                  <a:lnTo>
                    <a:pt x="2" y="12"/>
                  </a:lnTo>
                  <a:lnTo>
                    <a:pt x="4" y="1"/>
                  </a:lnTo>
                  <a:lnTo>
                    <a:pt x="6" y="0"/>
                  </a:lnTo>
                  <a:close/>
                </a:path>
              </a:pathLst>
            </a:custGeom>
            <a:solidFill>
              <a:srgbClr val="EAF0F0"/>
            </a:solidFill>
            <a:ln w="0">
              <a:solidFill>
                <a:srgbClr val="EAF0F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65560" name="Freeform 146"/>
            <p:cNvSpPr>
              <a:spLocks/>
            </p:cNvSpPr>
            <p:nvPr/>
          </p:nvSpPr>
          <p:spPr bwMode="auto">
            <a:xfrm>
              <a:off x="7062377" y="2259529"/>
              <a:ext cx="41280" cy="100251"/>
            </a:xfrm>
            <a:custGeom>
              <a:avLst/>
              <a:gdLst>
                <a:gd name="T0" fmla="*/ 2147483646 w 21"/>
                <a:gd name="T1" fmla="*/ 0 h 51"/>
                <a:gd name="T2" fmla="*/ 2147483646 w 21"/>
                <a:gd name="T3" fmla="*/ 0 h 51"/>
                <a:gd name="T4" fmla="*/ 2147483646 w 21"/>
                <a:gd name="T5" fmla="*/ 0 h 51"/>
                <a:gd name="T6" fmla="*/ 2147483646 w 21"/>
                <a:gd name="T7" fmla="*/ 2147483646 h 51"/>
                <a:gd name="T8" fmla="*/ 2147483646 w 21"/>
                <a:gd name="T9" fmla="*/ 2147483646 h 51"/>
                <a:gd name="T10" fmla="*/ 2147483646 w 21"/>
                <a:gd name="T11" fmla="*/ 2147483646 h 51"/>
                <a:gd name="T12" fmla="*/ 2147483646 w 21"/>
                <a:gd name="T13" fmla="*/ 2147483646 h 51"/>
                <a:gd name="T14" fmla="*/ 2147483646 w 21"/>
                <a:gd name="T15" fmla="*/ 2147483646 h 51"/>
                <a:gd name="T16" fmla="*/ 2147483646 w 21"/>
                <a:gd name="T17" fmla="*/ 2147483646 h 51"/>
                <a:gd name="T18" fmla="*/ 2147483646 w 21"/>
                <a:gd name="T19" fmla="*/ 2147483646 h 51"/>
                <a:gd name="T20" fmla="*/ 2147483646 w 21"/>
                <a:gd name="T21" fmla="*/ 2147483646 h 51"/>
                <a:gd name="T22" fmla="*/ 2147483646 w 21"/>
                <a:gd name="T23" fmla="*/ 2147483646 h 51"/>
                <a:gd name="T24" fmla="*/ 2147483646 w 21"/>
                <a:gd name="T25" fmla="*/ 2147483646 h 51"/>
                <a:gd name="T26" fmla="*/ 2147483646 w 21"/>
                <a:gd name="T27" fmla="*/ 2147483646 h 51"/>
                <a:gd name="T28" fmla="*/ 2147483646 w 21"/>
                <a:gd name="T29" fmla="*/ 2147483646 h 51"/>
                <a:gd name="T30" fmla="*/ 2147483646 w 21"/>
                <a:gd name="T31" fmla="*/ 2147483646 h 51"/>
                <a:gd name="T32" fmla="*/ 2147483646 w 21"/>
                <a:gd name="T33" fmla="*/ 2147483646 h 51"/>
                <a:gd name="T34" fmla="*/ 2147483646 w 21"/>
                <a:gd name="T35" fmla="*/ 2147483646 h 51"/>
                <a:gd name="T36" fmla="*/ 2147483646 w 21"/>
                <a:gd name="T37" fmla="*/ 2147483646 h 51"/>
                <a:gd name="T38" fmla="*/ 2147483646 w 21"/>
                <a:gd name="T39" fmla="*/ 2147483646 h 51"/>
                <a:gd name="T40" fmla="*/ 2147483646 w 21"/>
                <a:gd name="T41" fmla="*/ 2147483646 h 51"/>
                <a:gd name="T42" fmla="*/ 2147483646 w 21"/>
                <a:gd name="T43" fmla="*/ 2147483646 h 51"/>
                <a:gd name="T44" fmla="*/ 0 w 21"/>
                <a:gd name="T45" fmla="*/ 2147483646 h 51"/>
                <a:gd name="T46" fmla="*/ 0 w 21"/>
                <a:gd name="T47" fmla="*/ 2147483646 h 51"/>
                <a:gd name="T48" fmla="*/ 2147483646 w 21"/>
                <a:gd name="T49" fmla="*/ 0 h 51"/>
                <a:gd name="T50" fmla="*/ 2147483646 w 21"/>
                <a:gd name="T51" fmla="*/ 0 h 51"/>
                <a:gd name="T52" fmla="*/ 2147483646 w 21"/>
                <a:gd name="T53" fmla="*/ 0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 h="51">
                  <a:moveTo>
                    <a:pt x="7" y="0"/>
                  </a:moveTo>
                  <a:lnTo>
                    <a:pt x="9" y="0"/>
                  </a:lnTo>
                  <a:lnTo>
                    <a:pt x="12" y="0"/>
                  </a:lnTo>
                  <a:lnTo>
                    <a:pt x="13" y="1"/>
                  </a:lnTo>
                  <a:lnTo>
                    <a:pt x="15" y="4"/>
                  </a:lnTo>
                  <a:lnTo>
                    <a:pt x="17" y="13"/>
                  </a:lnTo>
                  <a:lnTo>
                    <a:pt x="20" y="22"/>
                  </a:lnTo>
                  <a:lnTo>
                    <a:pt x="21" y="31"/>
                  </a:lnTo>
                  <a:lnTo>
                    <a:pt x="21" y="36"/>
                  </a:lnTo>
                  <a:lnTo>
                    <a:pt x="21" y="40"/>
                  </a:lnTo>
                  <a:lnTo>
                    <a:pt x="20" y="44"/>
                  </a:lnTo>
                  <a:lnTo>
                    <a:pt x="20" y="48"/>
                  </a:lnTo>
                  <a:lnTo>
                    <a:pt x="19" y="49"/>
                  </a:lnTo>
                  <a:lnTo>
                    <a:pt x="19" y="51"/>
                  </a:lnTo>
                  <a:lnTo>
                    <a:pt x="8" y="49"/>
                  </a:lnTo>
                  <a:lnTo>
                    <a:pt x="9" y="47"/>
                  </a:lnTo>
                  <a:lnTo>
                    <a:pt x="9" y="40"/>
                  </a:lnTo>
                  <a:lnTo>
                    <a:pt x="9" y="31"/>
                  </a:lnTo>
                  <a:lnTo>
                    <a:pt x="8" y="21"/>
                  </a:lnTo>
                  <a:lnTo>
                    <a:pt x="5" y="13"/>
                  </a:lnTo>
                  <a:lnTo>
                    <a:pt x="4" y="8"/>
                  </a:lnTo>
                  <a:lnTo>
                    <a:pt x="2" y="4"/>
                  </a:lnTo>
                  <a:lnTo>
                    <a:pt x="0" y="1"/>
                  </a:lnTo>
                  <a:lnTo>
                    <a:pt x="3" y="0"/>
                  </a:lnTo>
                  <a:lnTo>
                    <a:pt x="4" y="0"/>
                  </a:lnTo>
                  <a:lnTo>
                    <a:pt x="7" y="0"/>
                  </a:lnTo>
                  <a:close/>
                </a:path>
              </a:pathLst>
            </a:custGeom>
            <a:solidFill>
              <a:srgbClr val="EAF0F0"/>
            </a:solidFill>
            <a:ln w="0">
              <a:solidFill>
                <a:srgbClr val="EAF0F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5" name="Freeform 147">
              <a:extLst>
                <a:ext uri="{FF2B5EF4-FFF2-40B4-BE49-F238E27FC236}">
                  <a16:creationId xmlns:a16="http://schemas.microsoft.com/office/drawing/2014/main" xmlns="" id="{B255C969-E7E0-4609-B8C0-A1B265234845}"/>
                </a:ext>
              </a:extLst>
            </p:cNvPr>
            <p:cNvSpPr>
              <a:spLocks noEditPoints="1"/>
            </p:cNvSpPr>
            <p:nvPr/>
          </p:nvSpPr>
          <p:spPr bwMode="auto">
            <a:xfrm>
              <a:off x="4774022" y="1726152"/>
              <a:ext cx="728855" cy="1728208"/>
            </a:xfrm>
            <a:custGeom>
              <a:avLst/>
              <a:gdLst>
                <a:gd name="T0" fmla="*/ 249 w 371"/>
                <a:gd name="T1" fmla="*/ 305 h 879"/>
                <a:gd name="T2" fmla="*/ 253 w 371"/>
                <a:gd name="T3" fmla="*/ 330 h 879"/>
                <a:gd name="T4" fmla="*/ 271 w 371"/>
                <a:gd name="T5" fmla="*/ 347 h 879"/>
                <a:gd name="T6" fmla="*/ 288 w 371"/>
                <a:gd name="T7" fmla="*/ 339 h 879"/>
                <a:gd name="T8" fmla="*/ 296 w 371"/>
                <a:gd name="T9" fmla="*/ 320 h 879"/>
                <a:gd name="T10" fmla="*/ 316 w 371"/>
                <a:gd name="T11" fmla="*/ 300 h 879"/>
                <a:gd name="T12" fmla="*/ 316 w 371"/>
                <a:gd name="T13" fmla="*/ 277 h 879"/>
                <a:gd name="T14" fmla="*/ 273 w 371"/>
                <a:gd name="T15" fmla="*/ 246 h 879"/>
                <a:gd name="T16" fmla="*/ 103 w 371"/>
                <a:gd name="T17" fmla="*/ 247 h 879"/>
                <a:gd name="T18" fmla="*/ 99 w 371"/>
                <a:gd name="T19" fmla="*/ 264 h 879"/>
                <a:gd name="T20" fmla="*/ 108 w 371"/>
                <a:gd name="T21" fmla="*/ 317 h 879"/>
                <a:gd name="T22" fmla="*/ 112 w 371"/>
                <a:gd name="T23" fmla="*/ 335 h 879"/>
                <a:gd name="T24" fmla="*/ 120 w 371"/>
                <a:gd name="T25" fmla="*/ 331 h 879"/>
                <a:gd name="T26" fmla="*/ 121 w 371"/>
                <a:gd name="T27" fmla="*/ 281 h 879"/>
                <a:gd name="T28" fmla="*/ 112 w 371"/>
                <a:gd name="T29" fmla="*/ 233 h 879"/>
                <a:gd name="T30" fmla="*/ 237 w 371"/>
                <a:gd name="T31" fmla="*/ 9 h 879"/>
                <a:gd name="T32" fmla="*/ 243 w 371"/>
                <a:gd name="T33" fmla="*/ 128 h 879"/>
                <a:gd name="T34" fmla="*/ 227 w 371"/>
                <a:gd name="T35" fmla="*/ 127 h 879"/>
                <a:gd name="T36" fmla="*/ 244 w 371"/>
                <a:gd name="T37" fmla="*/ 139 h 879"/>
                <a:gd name="T38" fmla="*/ 279 w 371"/>
                <a:gd name="T39" fmla="*/ 156 h 879"/>
                <a:gd name="T40" fmla="*/ 292 w 371"/>
                <a:gd name="T41" fmla="*/ 165 h 879"/>
                <a:gd name="T42" fmla="*/ 300 w 371"/>
                <a:gd name="T43" fmla="*/ 186 h 879"/>
                <a:gd name="T44" fmla="*/ 329 w 371"/>
                <a:gd name="T45" fmla="*/ 228 h 879"/>
                <a:gd name="T46" fmla="*/ 371 w 371"/>
                <a:gd name="T47" fmla="*/ 289 h 879"/>
                <a:gd name="T48" fmla="*/ 336 w 371"/>
                <a:gd name="T49" fmla="*/ 347 h 879"/>
                <a:gd name="T50" fmla="*/ 302 w 371"/>
                <a:gd name="T51" fmla="*/ 385 h 879"/>
                <a:gd name="T52" fmla="*/ 286 w 371"/>
                <a:gd name="T53" fmla="*/ 382 h 879"/>
                <a:gd name="T54" fmla="*/ 292 w 371"/>
                <a:gd name="T55" fmla="*/ 420 h 879"/>
                <a:gd name="T56" fmla="*/ 283 w 371"/>
                <a:gd name="T57" fmla="*/ 546 h 879"/>
                <a:gd name="T58" fmla="*/ 282 w 371"/>
                <a:gd name="T59" fmla="*/ 612 h 879"/>
                <a:gd name="T60" fmla="*/ 265 w 371"/>
                <a:gd name="T61" fmla="*/ 754 h 879"/>
                <a:gd name="T62" fmla="*/ 262 w 371"/>
                <a:gd name="T63" fmla="*/ 796 h 879"/>
                <a:gd name="T64" fmla="*/ 264 w 371"/>
                <a:gd name="T65" fmla="*/ 827 h 879"/>
                <a:gd name="T66" fmla="*/ 248 w 371"/>
                <a:gd name="T67" fmla="*/ 879 h 879"/>
                <a:gd name="T68" fmla="*/ 227 w 371"/>
                <a:gd name="T69" fmla="*/ 818 h 879"/>
                <a:gd name="T70" fmla="*/ 233 w 371"/>
                <a:gd name="T71" fmla="*/ 780 h 879"/>
                <a:gd name="T72" fmla="*/ 235 w 371"/>
                <a:gd name="T73" fmla="*/ 704 h 879"/>
                <a:gd name="T74" fmla="*/ 226 w 371"/>
                <a:gd name="T75" fmla="*/ 576 h 879"/>
                <a:gd name="T76" fmla="*/ 155 w 371"/>
                <a:gd name="T77" fmla="*/ 580 h 879"/>
                <a:gd name="T78" fmla="*/ 133 w 371"/>
                <a:gd name="T79" fmla="*/ 631 h 879"/>
                <a:gd name="T80" fmla="*/ 78 w 371"/>
                <a:gd name="T81" fmla="*/ 760 h 879"/>
                <a:gd name="T82" fmla="*/ 82 w 371"/>
                <a:gd name="T83" fmla="*/ 779 h 879"/>
                <a:gd name="T84" fmla="*/ 80 w 371"/>
                <a:gd name="T85" fmla="*/ 809 h 879"/>
                <a:gd name="T86" fmla="*/ 78 w 371"/>
                <a:gd name="T87" fmla="*/ 841 h 879"/>
                <a:gd name="T88" fmla="*/ 55 w 371"/>
                <a:gd name="T89" fmla="*/ 840 h 879"/>
                <a:gd name="T90" fmla="*/ 0 w 371"/>
                <a:gd name="T91" fmla="*/ 856 h 879"/>
                <a:gd name="T92" fmla="*/ 15 w 371"/>
                <a:gd name="T93" fmla="*/ 840 h 879"/>
                <a:gd name="T94" fmla="*/ 33 w 371"/>
                <a:gd name="T95" fmla="*/ 800 h 879"/>
                <a:gd name="T96" fmla="*/ 65 w 371"/>
                <a:gd name="T97" fmla="*/ 691 h 879"/>
                <a:gd name="T98" fmla="*/ 97 w 371"/>
                <a:gd name="T99" fmla="*/ 573 h 879"/>
                <a:gd name="T100" fmla="*/ 110 w 371"/>
                <a:gd name="T101" fmla="*/ 491 h 879"/>
                <a:gd name="T102" fmla="*/ 122 w 371"/>
                <a:gd name="T103" fmla="*/ 425 h 879"/>
                <a:gd name="T104" fmla="*/ 124 w 371"/>
                <a:gd name="T105" fmla="*/ 398 h 879"/>
                <a:gd name="T106" fmla="*/ 110 w 371"/>
                <a:gd name="T107" fmla="*/ 391 h 879"/>
                <a:gd name="T108" fmla="*/ 93 w 371"/>
                <a:gd name="T109" fmla="*/ 377 h 879"/>
                <a:gd name="T110" fmla="*/ 74 w 371"/>
                <a:gd name="T111" fmla="*/ 347 h 879"/>
                <a:gd name="T112" fmla="*/ 59 w 371"/>
                <a:gd name="T113" fmla="*/ 279 h 879"/>
                <a:gd name="T114" fmla="*/ 59 w 371"/>
                <a:gd name="T115" fmla="*/ 248 h 879"/>
                <a:gd name="T116" fmla="*/ 89 w 371"/>
                <a:gd name="T117" fmla="*/ 175 h 879"/>
                <a:gd name="T118" fmla="*/ 103 w 371"/>
                <a:gd name="T119" fmla="*/ 136 h 879"/>
                <a:gd name="T120" fmla="*/ 146 w 371"/>
                <a:gd name="T121" fmla="*/ 120 h 879"/>
                <a:gd name="T122" fmla="*/ 172 w 371"/>
                <a:gd name="T123" fmla="*/ 1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1" h="879">
                  <a:moveTo>
                    <a:pt x="268" y="243"/>
                  </a:moveTo>
                  <a:lnTo>
                    <a:pt x="265" y="248"/>
                  </a:lnTo>
                  <a:lnTo>
                    <a:pt x="261" y="259"/>
                  </a:lnTo>
                  <a:lnTo>
                    <a:pt x="256" y="271"/>
                  </a:lnTo>
                  <a:lnTo>
                    <a:pt x="252" y="284"/>
                  </a:lnTo>
                  <a:lnTo>
                    <a:pt x="250" y="293"/>
                  </a:lnTo>
                  <a:lnTo>
                    <a:pt x="250" y="298"/>
                  </a:lnTo>
                  <a:lnTo>
                    <a:pt x="250" y="302"/>
                  </a:lnTo>
                  <a:lnTo>
                    <a:pt x="249" y="305"/>
                  </a:lnTo>
                  <a:lnTo>
                    <a:pt x="249" y="307"/>
                  </a:lnTo>
                  <a:lnTo>
                    <a:pt x="249" y="309"/>
                  </a:lnTo>
                  <a:lnTo>
                    <a:pt x="249" y="313"/>
                  </a:lnTo>
                  <a:lnTo>
                    <a:pt x="250" y="317"/>
                  </a:lnTo>
                  <a:lnTo>
                    <a:pt x="252" y="322"/>
                  </a:lnTo>
                  <a:lnTo>
                    <a:pt x="252" y="326"/>
                  </a:lnTo>
                  <a:lnTo>
                    <a:pt x="252" y="328"/>
                  </a:lnTo>
                  <a:lnTo>
                    <a:pt x="253" y="328"/>
                  </a:lnTo>
                  <a:lnTo>
                    <a:pt x="253" y="330"/>
                  </a:lnTo>
                  <a:lnTo>
                    <a:pt x="254" y="331"/>
                  </a:lnTo>
                  <a:lnTo>
                    <a:pt x="256" y="332"/>
                  </a:lnTo>
                  <a:lnTo>
                    <a:pt x="258" y="335"/>
                  </a:lnTo>
                  <a:lnTo>
                    <a:pt x="261" y="339"/>
                  </a:lnTo>
                  <a:lnTo>
                    <a:pt x="264" y="341"/>
                  </a:lnTo>
                  <a:lnTo>
                    <a:pt x="266" y="344"/>
                  </a:lnTo>
                  <a:lnTo>
                    <a:pt x="268" y="345"/>
                  </a:lnTo>
                  <a:lnTo>
                    <a:pt x="269" y="347"/>
                  </a:lnTo>
                  <a:lnTo>
                    <a:pt x="271" y="347"/>
                  </a:lnTo>
                  <a:lnTo>
                    <a:pt x="274" y="347"/>
                  </a:lnTo>
                  <a:lnTo>
                    <a:pt x="278" y="347"/>
                  </a:lnTo>
                  <a:lnTo>
                    <a:pt x="281" y="347"/>
                  </a:lnTo>
                  <a:lnTo>
                    <a:pt x="283" y="345"/>
                  </a:lnTo>
                  <a:lnTo>
                    <a:pt x="285" y="345"/>
                  </a:lnTo>
                  <a:lnTo>
                    <a:pt x="285" y="345"/>
                  </a:lnTo>
                  <a:lnTo>
                    <a:pt x="285" y="343"/>
                  </a:lnTo>
                  <a:lnTo>
                    <a:pt x="286" y="340"/>
                  </a:lnTo>
                  <a:lnTo>
                    <a:pt x="288" y="339"/>
                  </a:lnTo>
                  <a:lnTo>
                    <a:pt x="290" y="336"/>
                  </a:lnTo>
                  <a:lnTo>
                    <a:pt x="291" y="334"/>
                  </a:lnTo>
                  <a:lnTo>
                    <a:pt x="292" y="331"/>
                  </a:lnTo>
                  <a:lnTo>
                    <a:pt x="292" y="328"/>
                  </a:lnTo>
                  <a:lnTo>
                    <a:pt x="294" y="326"/>
                  </a:lnTo>
                  <a:lnTo>
                    <a:pt x="294" y="324"/>
                  </a:lnTo>
                  <a:lnTo>
                    <a:pt x="295" y="323"/>
                  </a:lnTo>
                  <a:lnTo>
                    <a:pt x="295" y="322"/>
                  </a:lnTo>
                  <a:lnTo>
                    <a:pt x="296" y="320"/>
                  </a:lnTo>
                  <a:lnTo>
                    <a:pt x="299" y="319"/>
                  </a:lnTo>
                  <a:lnTo>
                    <a:pt x="302" y="318"/>
                  </a:lnTo>
                  <a:lnTo>
                    <a:pt x="305" y="317"/>
                  </a:lnTo>
                  <a:lnTo>
                    <a:pt x="308" y="315"/>
                  </a:lnTo>
                  <a:lnTo>
                    <a:pt x="311" y="314"/>
                  </a:lnTo>
                  <a:lnTo>
                    <a:pt x="313" y="310"/>
                  </a:lnTo>
                  <a:lnTo>
                    <a:pt x="315" y="307"/>
                  </a:lnTo>
                  <a:lnTo>
                    <a:pt x="316" y="302"/>
                  </a:lnTo>
                  <a:lnTo>
                    <a:pt x="316" y="300"/>
                  </a:lnTo>
                  <a:lnTo>
                    <a:pt x="317" y="296"/>
                  </a:lnTo>
                  <a:lnTo>
                    <a:pt x="319" y="293"/>
                  </a:lnTo>
                  <a:lnTo>
                    <a:pt x="320" y="289"/>
                  </a:lnTo>
                  <a:lnTo>
                    <a:pt x="322" y="286"/>
                  </a:lnTo>
                  <a:lnTo>
                    <a:pt x="324" y="284"/>
                  </a:lnTo>
                  <a:lnTo>
                    <a:pt x="324" y="281"/>
                  </a:lnTo>
                  <a:lnTo>
                    <a:pt x="324" y="280"/>
                  </a:lnTo>
                  <a:lnTo>
                    <a:pt x="321" y="280"/>
                  </a:lnTo>
                  <a:lnTo>
                    <a:pt x="316" y="277"/>
                  </a:lnTo>
                  <a:lnTo>
                    <a:pt x="308" y="273"/>
                  </a:lnTo>
                  <a:lnTo>
                    <a:pt x="300" y="268"/>
                  </a:lnTo>
                  <a:lnTo>
                    <a:pt x="294" y="263"/>
                  </a:lnTo>
                  <a:lnTo>
                    <a:pt x="288" y="256"/>
                  </a:lnTo>
                  <a:lnTo>
                    <a:pt x="285" y="252"/>
                  </a:lnTo>
                  <a:lnTo>
                    <a:pt x="282" y="251"/>
                  </a:lnTo>
                  <a:lnTo>
                    <a:pt x="279" y="250"/>
                  </a:lnTo>
                  <a:lnTo>
                    <a:pt x="277" y="247"/>
                  </a:lnTo>
                  <a:lnTo>
                    <a:pt x="273" y="246"/>
                  </a:lnTo>
                  <a:lnTo>
                    <a:pt x="270" y="245"/>
                  </a:lnTo>
                  <a:lnTo>
                    <a:pt x="269" y="243"/>
                  </a:lnTo>
                  <a:lnTo>
                    <a:pt x="268" y="243"/>
                  </a:lnTo>
                  <a:close/>
                  <a:moveTo>
                    <a:pt x="112" y="231"/>
                  </a:moveTo>
                  <a:lnTo>
                    <a:pt x="109" y="237"/>
                  </a:lnTo>
                  <a:lnTo>
                    <a:pt x="108" y="238"/>
                  </a:lnTo>
                  <a:lnTo>
                    <a:pt x="106" y="241"/>
                  </a:lnTo>
                  <a:lnTo>
                    <a:pt x="104" y="245"/>
                  </a:lnTo>
                  <a:lnTo>
                    <a:pt x="103" y="247"/>
                  </a:lnTo>
                  <a:lnTo>
                    <a:pt x="100" y="250"/>
                  </a:lnTo>
                  <a:lnTo>
                    <a:pt x="100" y="251"/>
                  </a:lnTo>
                  <a:lnTo>
                    <a:pt x="100" y="252"/>
                  </a:lnTo>
                  <a:lnTo>
                    <a:pt x="100" y="255"/>
                  </a:lnTo>
                  <a:lnTo>
                    <a:pt x="100" y="259"/>
                  </a:lnTo>
                  <a:lnTo>
                    <a:pt x="100" y="260"/>
                  </a:lnTo>
                  <a:lnTo>
                    <a:pt x="100" y="262"/>
                  </a:lnTo>
                  <a:lnTo>
                    <a:pt x="99" y="263"/>
                  </a:lnTo>
                  <a:lnTo>
                    <a:pt x="99" y="264"/>
                  </a:lnTo>
                  <a:lnTo>
                    <a:pt x="99" y="267"/>
                  </a:lnTo>
                  <a:lnTo>
                    <a:pt x="100" y="271"/>
                  </a:lnTo>
                  <a:lnTo>
                    <a:pt x="101" y="280"/>
                  </a:lnTo>
                  <a:lnTo>
                    <a:pt x="103" y="290"/>
                  </a:lnTo>
                  <a:lnTo>
                    <a:pt x="104" y="301"/>
                  </a:lnTo>
                  <a:lnTo>
                    <a:pt x="105" y="307"/>
                  </a:lnTo>
                  <a:lnTo>
                    <a:pt x="106" y="311"/>
                  </a:lnTo>
                  <a:lnTo>
                    <a:pt x="108" y="314"/>
                  </a:lnTo>
                  <a:lnTo>
                    <a:pt x="108" y="317"/>
                  </a:lnTo>
                  <a:lnTo>
                    <a:pt x="108" y="319"/>
                  </a:lnTo>
                  <a:lnTo>
                    <a:pt x="108" y="320"/>
                  </a:lnTo>
                  <a:lnTo>
                    <a:pt x="108" y="324"/>
                  </a:lnTo>
                  <a:lnTo>
                    <a:pt x="108" y="326"/>
                  </a:lnTo>
                  <a:lnTo>
                    <a:pt x="108" y="327"/>
                  </a:lnTo>
                  <a:lnTo>
                    <a:pt x="108" y="328"/>
                  </a:lnTo>
                  <a:lnTo>
                    <a:pt x="109" y="330"/>
                  </a:lnTo>
                  <a:lnTo>
                    <a:pt x="110" y="332"/>
                  </a:lnTo>
                  <a:lnTo>
                    <a:pt x="112" y="335"/>
                  </a:lnTo>
                  <a:lnTo>
                    <a:pt x="114" y="337"/>
                  </a:lnTo>
                  <a:lnTo>
                    <a:pt x="116" y="339"/>
                  </a:lnTo>
                  <a:lnTo>
                    <a:pt x="116" y="340"/>
                  </a:lnTo>
                  <a:lnTo>
                    <a:pt x="117" y="340"/>
                  </a:lnTo>
                  <a:lnTo>
                    <a:pt x="118" y="341"/>
                  </a:lnTo>
                  <a:lnTo>
                    <a:pt x="121" y="341"/>
                  </a:lnTo>
                  <a:lnTo>
                    <a:pt x="122" y="341"/>
                  </a:lnTo>
                  <a:lnTo>
                    <a:pt x="121" y="339"/>
                  </a:lnTo>
                  <a:lnTo>
                    <a:pt x="120" y="331"/>
                  </a:lnTo>
                  <a:lnTo>
                    <a:pt x="120" y="323"/>
                  </a:lnTo>
                  <a:lnTo>
                    <a:pt x="120" y="317"/>
                  </a:lnTo>
                  <a:lnTo>
                    <a:pt x="122" y="314"/>
                  </a:lnTo>
                  <a:lnTo>
                    <a:pt x="122" y="311"/>
                  </a:lnTo>
                  <a:lnTo>
                    <a:pt x="124" y="310"/>
                  </a:lnTo>
                  <a:lnTo>
                    <a:pt x="124" y="309"/>
                  </a:lnTo>
                  <a:lnTo>
                    <a:pt x="124" y="303"/>
                  </a:lnTo>
                  <a:lnTo>
                    <a:pt x="122" y="294"/>
                  </a:lnTo>
                  <a:lnTo>
                    <a:pt x="121" y="281"/>
                  </a:lnTo>
                  <a:lnTo>
                    <a:pt x="120" y="269"/>
                  </a:lnTo>
                  <a:lnTo>
                    <a:pt x="118" y="258"/>
                  </a:lnTo>
                  <a:lnTo>
                    <a:pt x="117" y="251"/>
                  </a:lnTo>
                  <a:lnTo>
                    <a:pt x="117" y="248"/>
                  </a:lnTo>
                  <a:lnTo>
                    <a:pt x="116" y="245"/>
                  </a:lnTo>
                  <a:lnTo>
                    <a:pt x="114" y="241"/>
                  </a:lnTo>
                  <a:lnTo>
                    <a:pt x="113" y="238"/>
                  </a:lnTo>
                  <a:lnTo>
                    <a:pt x="112" y="234"/>
                  </a:lnTo>
                  <a:lnTo>
                    <a:pt x="112" y="233"/>
                  </a:lnTo>
                  <a:lnTo>
                    <a:pt x="112" y="231"/>
                  </a:lnTo>
                  <a:close/>
                  <a:moveTo>
                    <a:pt x="158" y="114"/>
                  </a:moveTo>
                  <a:lnTo>
                    <a:pt x="155" y="114"/>
                  </a:lnTo>
                  <a:lnTo>
                    <a:pt x="152" y="115"/>
                  </a:lnTo>
                  <a:lnTo>
                    <a:pt x="152" y="116"/>
                  </a:lnTo>
                  <a:lnTo>
                    <a:pt x="158" y="114"/>
                  </a:lnTo>
                  <a:close/>
                  <a:moveTo>
                    <a:pt x="213" y="0"/>
                  </a:moveTo>
                  <a:lnTo>
                    <a:pt x="226" y="2"/>
                  </a:lnTo>
                  <a:lnTo>
                    <a:pt x="237" y="9"/>
                  </a:lnTo>
                  <a:lnTo>
                    <a:pt x="250" y="19"/>
                  </a:lnTo>
                  <a:lnTo>
                    <a:pt x="257" y="31"/>
                  </a:lnTo>
                  <a:lnTo>
                    <a:pt x="260" y="46"/>
                  </a:lnTo>
                  <a:lnTo>
                    <a:pt x="260" y="60"/>
                  </a:lnTo>
                  <a:lnTo>
                    <a:pt x="257" y="76"/>
                  </a:lnTo>
                  <a:lnTo>
                    <a:pt x="253" y="91"/>
                  </a:lnTo>
                  <a:lnTo>
                    <a:pt x="249" y="106"/>
                  </a:lnTo>
                  <a:lnTo>
                    <a:pt x="245" y="118"/>
                  </a:lnTo>
                  <a:lnTo>
                    <a:pt x="243" y="128"/>
                  </a:lnTo>
                  <a:lnTo>
                    <a:pt x="241" y="135"/>
                  </a:lnTo>
                  <a:lnTo>
                    <a:pt x="241" y="135"/>
                  </a:lnTo>
                  <a:lnTo>
                    <a:pt x="240" y="133"/>
                  </a:lnTo>
                  <a:lnTo>
                    <a:pt x="239" y="132"/>
                  </a:lnTo>
                  <a:lnTo>
                    <a:pt x="236" y="129"/>
                  </a:lnTo>
                  <a:lnTo>
                    <a:pt x="233" y="127"/>
                  </a:lnTo>
                  <a:lnTo>
                    <a:pt x="232" y="127"/>
                  </a:lnTo>
                  <a:lnTo>
                    <a:pt x="228" y="125"/>
                  </a:lnTo>
                  <a:lnTo>
                    <a:pt x="227" y="127"/>
                  </a:lnTo>
                  <a:lnTo>
                    <a:pt x="227" y="127"/>
                  </a:lnTo>
                  <a:lnTo>
                    <a:pt x="227" y="127"/>
                  </a:lnTo>
                  <a:lnTo>
                    <a:pt x="228" y="128"/>
                  </a:lnTo>
                  <a:lnTo>
                    <a:pt x="231" y="131"/>
                  </a:lnTo>
                  <a:lnTo>
                    <a:pt x="233" y="132"/>
                  </a:lnTo>
                  <a:lnTo>
                    <a:pt x="236" y="135"/>
                  </a:lnTo>
                  <a:lnTo>
                    <a:pt x="239" y="136"/>
                  </a:lnTo>
                  <a:lnTo>
                    <a:pt x="241" y="137"/>
                  </a:lnTo>
                  <a:lnTo>
                    <a:pt x="244" y="139"/>
                  </a:lnTo>
                  <a:lnTo>
                    <a:pt x="245" y="140"/>
                  </a:lnTo>
                  <a:lnTo>
                    <a:pt x="247" y="141"/>
                  </a:lnTo>
                  <a:lnTo>
                    <a:pt x="247" y="142"/>
                  </a:lnTo>
                  <a:lnTo>
                    <a:pt x="248" y="142"/>
                  </a:lnTo>
                  <a:lnTo>
                    <a:pt x="248" y="144"/>
                  </a:lnTo>
                  <a:lnTo>
                    <a:pt x="254" y="146"/>
                  </a:lnTo>
                  <a:lnTo>
                    <a:pt x="264" y="150"/>
                  </a:lnTo>
                  <a:lnTo>
                    <a:pt x="273" y="154"/>
                  </a:lnTo>
                  <a:lnTo>
                    <a:pt x="279" y="156"/>
                  </a:lnTo>
                  <a:lnTo>
                    <a:pt x="282" y="156"/>
                  </a:lnTo>
                  <a:lnTo>
                    <a:pt x="286" y="156"/>
                  </a:lnTo>
                  <a:lnTo>
                    <a:pt x="287" y="157"/>
                  </a:lnTo>
                  <a:lnTo>
                    <a:pt x="288" y="157"/>
                  </a:lnTo>
                  <a:lnTo>
                    <a:pt x="290" y="158"/>
                  </a:lnTo>
                  <a:lnTo>
                    <a:pt x="291" y="159"/>
                  </a:lnTo>
                  <a:lnTo>
                    <a:pt x="291" y="161"/>
                  </a:lnTo>
                  <a:lnTo>
                    <a:pt x="291" y="162"/>
                  </a:lnTo>
                  <a:lnTo>
                    <a:pt x="292" y="165"/>
                  </a:lnTo>
                  <a:lnTo>
                    <a:pt x="292" y="167"/>
                  </a:lnTo>
                  <a:lnTo>
                    <a:pt x="294" y="171"/>
                  </a:lnTo>
                  <a:lnTo>
                    <a:pt x="295" y="174"/>
                  </a:lnTo>
                  <a:lnTo>
                    <a:pt x="295" y="176"/>
                  </a:lnTo>
                  <a:lnTo>
                    <a:pt x="296" y="179"/>
                  </a:lnTo>
                  <a:lnTo>
                    <a:pt x="296" y="180"/>
                  </a:lnTo>
                  <a:lnTo>
                    <a:pt x="298" y="182"/>
                  </a:lnTo>
                  <a:lnTo>
                    <a:pt x="298" y="183"/>
                  </a:lnTo>
                  <a:lnTo>
                    <a:pt x="300" y="186"/>
                  </a:lnTo>
                  <a:lnTo>
                    <a:pt x="300" y="188"/>
                  </a:lnTo>
                  <a:lnTo>
                    <a:pt x="302" y="190"/>
                  </a:lnTo>
                  <a:lnTo>
                    <a:pt x="302" y="191"/>
                  </a:lnTo>
                  <a:lnTo>
                    <a:pt x="302" y="193"/>
                  </a:lnTo>
                  <a:lnTo>
                    <a:pt x="303" y="196"/>
                  </a:lnTo>
                  <a:lnTo>
                    <a:pt x="307" y="200"/>
                  </a:lnTo>
                  <a:lnTo>
                    <a:pt x="312" y="208"/>
                  </a:lnTo>
                  <a:lnTo>
                    <a:pt x="320" y="217"/>
                  </a:lnTo>
                  <a:lnTo>
                    <a:pt x="329" y="228"/>
                  </a:lnTo>
                  <a:lnTo>
                    <a:pt x="337" y="238"/>
                  </a:lnTo>
                  <a:lnTo>
                    <a:pt x="346" y="246"/>
                  </a:lnTo>
                  <a:lnTo>
                    <a:pt x="351" y="254"/>
                  </a:lnTo>
                  <a:lnTo>
                    <a:pt x="362" y="264"/>
                  </a:lnTo>
                  <a:lnTo>
                    <a:pt x="367" y="271"/>
                  </a:lnTo>
                  <a:lnTo>
                    <a:pt x="370" y="277"/>
                  </a:lnTo>
                  <a:lnTo>
                    <a:pt x="371" y="281"/>
                  </a:lnTo>
                  <a:lnTo>
                    <a:pt x="371" y="285"/>
                  </a:lnTo>
                  <a:lnTo>
                    <a:pt x="371" y="289"/>
                  </a:lnTo>
                  <a:lnTo>
                    <a:pt x="368" y="293"/>
                  </a:lnTo>
                  <a:lnTo>
                    <a:pt x="364" y="301"/>
                  </a:lnTo>
                  <a:lnTo>
                    <a:pt x="359" y="311"/>
                  </a:lnTo>
                  <a:lnTo>
                    <a:pt x="354" y="323"/>
                  </a:lnTo>
                  <a:lnTo>
                    <a:pt x="350" y="331"/>
                  </a:lnTo>
                  <a:lnTo>
                    <a:pt x="346" y="337"/>
                  </a:lnTo>
                  <a:lnTo>
                    <a:pt x="342" y="341"/>
                  </a:lnTo>
                  <a:lnTo>
                    <a:pt x="338" y="344"/>
                  </a:lnTo>
                  <a:lnTo>
                    <a:pt x="336" y="347"/>
                  </a:lnTo>
                  <a:lnTo>
                    <a:pt x="332" y="351"/>
                  </a:lnTo>
                  <a:lnTo>
                    <a:pt x="325" y="358"/>
                  </a:lnTo>
                  <a:lnTo>
                    <a:pt x="319" y="366"/>
                  </a:lnTo>
                  <a:lnTo>
                    <a:pt x="312" y="373"/>
                  </a:lnTo>
                  <a:lnTo>
                    <a:pt x="309" y="377"/>
                  </a:lnTo>
                  <a:lnTo>
                    <a:pt x="307" y="378"/>
                  </a:lnTo>
                  <a:lnTo>
                    <a:pt x="305" y="381"/>
                  </a:lnTo>
                  <a:lnTo>
                    <a:pt x="303" y="382"/>
                  </a:lnTo>
                  <a:lnTo>
                    <a:pt x="302" y="385"/>
                  </a:lnTo>
                  <a:lnTo>
                    <a:pt x="299" y="387"/>
                  </a:lnTo>
                  <a:lnTo>
                    <a:pt x="298" y="389"/>
                  </a:lnTo>
                  <a:lnTo>
                    <a:pt x="296" y="390"/>
                  </a:lnTo>
                  <a:lnTo>
                    <a:pt x="295" y="390"/>
                  </a:lnTo>
                  <a:lnTo>
                    <a:pt x="294" y="390"/>
                  </a:lnTo>
                  <a:lnTo>
                    <a:pt x="292" y="389"/>
                  </a:lnTo>
                  <a:lnTo>
                    <a:pt x="290" y="386"/>
                  </a:lnTo>
                  <a:lnTo>
                    <a:pt x="288" y="385"/>
                  </a:lnTo>
                  <a:lnTo>
                    <a:pt x="286" y="382"/>
                  </a:lnTo>
                  <a:lnTo>
                    <a:pt x="285" y="381"/>
                  </a:lnTo>
                  <a:lnTo>
                    <a:pt x="285" y="381"/>
                  </a:lnTo>
                  <a:lnTo>
                    <a:pt x="279" y="381"/>
                  </a:lnTo>
                  <a:lnTo>
                    <a:pt x="281" y="383"/>
                  </a:lnTo>
                  <a:lnTo>
                    <a:pt x="283" y="391"/>
                  </a:lnTo>
                  <a:lnTo>
                    <a:pt x="286" y="399"/>
                  </a:lnTo>
                  <a:lnTo>
                    <a:pt x="288" y="404"/>
                  </a:lnTo>
                  <a:lnTo>
                    <a:pt x="290" y="409"/>
                  </a:lnTo>
                  <a:lnTo>
                    <a:pt x="292" y="420"/>
                  </a:lnTo>
                  <a:lnTo>
                    <a:pt x="294" y="433"/>
                  </a:lnTo>
                  <a:lnTo>
                    <a:pt x="294" y="445"/>
                  </a:lnTo>
                  <a:lnTo>
                    <a:pt x="294" y="454"/>
                  </a:lnTo>
                  <a:lnTo>
                    <a:pt x="291" y="466"/>
                  </a:lnTo>
                  <a:lnTo>
                    <a:pt x="287" y="481"/>
                  </a:lnTo>
                  <a:lnTo>
                    <a:pt x="285" y="500"/>
                  </a:lnTo>
                  <a:lnTo>
                    <a:pt x="283" y="516"/>
                  </a:lnTo>
                  <a:lnTo>
                    <a:pt x="283" y="531"/>
                  </a:lnTo>
                  <a:lnTo>
                    <a:pt x="283" y="546"/>
                  </a:lnTo>
                  <a:lnTo>
                    <a:pt x="282" y="556"/>
                  </a:lnTo>
                  <a:lnTo>
                    <a:pt x="282" y="560"/>
                  </a:lnTo>
                  <a:lnTo>
                    <a:pt x="281" y="561"/>
                  </a:lnTo>
                  <a:lnTo>
                    <a:pt x="279" y="563"/>
                  </a:lnTo>
                  <a:lnTo>
                    <a:pt x="278" y="563"/>
                  </a:lnTo>
                  <a:lnTo>
                    <a:pt x="278" y="567"/>
                  </a:lnTo>
                  <a:lnTo>
                    <a:pt x="279" y="578"/>
                  </a:lnTo>
                  <a:lnTo>
                    <a:pt x="281" y="594"/>
                  </a:lnTo>
                  <a:lnTo>
                    <a:pt x="282" y="612"/>
                  </a:lnTo>
                  <a:lnTo>
                    <a:pt x="283" y="631"/>
                  </a:lnTo>
                  <a:lnTo>
                    <a:pt x="283" y="648"/>
                  </a:lnTo>
                  <a:lnTo>
                    <a:pt x="282" y="661"/>
                  </a:lnTo>
                  <a:lnTo>
                    <a:pt x="281" y="673"/>
                  </a:lnTo>
                  <a:lnTo>
                    <a:pt x="278" y="687"/>
                  </a:lnTo>
                  <a:lnTo>
                    <a:pt x="274" y="704"/>
                  </a:lnTo>
                  <a:lnTo>
                    <a:pt x="271" y="722"/>
                  </a:lnTo>
                  <a:lnTo>
                    <a:pt x="268" y="739"/>
                  </a:lnTo>
                  <a:lnTo>
                    <a:pt x="265" y="754"/>
                  </a:lnTo>
                  <a:lnTo>
                    <a:pt x="262" y="766"/>
                  </a:lnTo>
                  <a:lnTo>
                    <a:pt x="261" y="771"/>
                  </a:lnTo>
                  <a:lnTo>
                    <a:pt x="261" y="775"/>
                  </a:lnTo>
                  <a:lnTo>
                    <a:pt x="262" y="777"/>
                  </a:lnTo>
                  <a:lnTo>
                    <a:pt x="262" y="781"/>
                  </a:lnTo>
                  <a:lnTo>
                    <a:pt x="264" y="785"/>
                  </a:lnTo>
                  <a:lnTo>
                    <a:pt x="264" y="789"/>
                  </a:lnTo>
                  <a:lnTo>
                    <a:pt x="262" y="793"/>
                  </a:lnTo>
                  <a:lnTo>
                    <a:pt x="262" y="796"/>
                  </a:lnTo>
                  <a:lnTo>
                    <a:pt x="261" y="797"/>
                  </a:lnTo>
                  <a:lnTo>
                    <a:pt x="261" y="798"/>
                  </a:lnTo>
                  <a:lnTo>
                    <a:pt x="261" y="800"/>
                  </a:lnTo>
                  <a:lnTo>
                    <a:pt x="261" y="801"/>
                  </a:lnTo>
                  <a:lnTo>
                    <a:pt x="262" y="805"/>
                  </a:lnTo>
                  <a:lnTo>
                    <a:pt x="262" y="807"/>
                  </a:lnTo>
                  <a:lnTo>
                    <a:pt x="264" y="811"/>
                  </a:lnTo>
                  <a:lnTo>
                    <a:pt x="264" y="817"/>
                  </a:lnTo>
                  <a:lnTo>
                    <a:pt x="264" y="827"/>
                  </a:lnTo>
                  <a:lnTo>
                    <a:pt x="265" y="839"/>
                  </a:lnTo>
                  <a:lnTo>
                    <a:pt x="264" y="851"/>
                  </a:lnTo>
                  <a:lnTo>
                    <a:pt x="262" y="861"/>
                  </a:lnTo>
                  <a:lnTo>
                    <a:pt x="261" y="868"/>
                  </a:lnTo>
                  <a:lnTo>
                    <a:pt x="260" y="872"/>
                  </a:lnTo>
                  <a:lnTo>
                    <a:pt x="257" y="874"/>
                  </a:lnTo>
                  <a:lnTo>
                    <a:pt x="254" y="877"/>
                  </a:lnTo>
                  <a:lnTo>
                    <a:pt x="252" y="878"/>
                  </a:lnTo>
                  <a:lnTo>
                    <a:pt x="248" y="879"/>
                  </a:lnTo>
                  <a:lnTo>
                    <a:pt x="240" y="879"/>
                  </a:lnTo>
                  <a:lnTo>
                    <a:pt x="231" y="877"/>
                  </a:lnTo>
                  <a:lnTo>
                    <a:pt x="224" y="870"/>
                  </a:lnTo>
                  <a:lnTo>
                    <a:pt x="222" y="864"/>
                  </a:lnTo>
                  <a:lnTo>
                    <a:pt x="220" y="855"/>
                  </a:lnTo>
                  <a:lnTo>
                    <a:pt x="222" y="848"/>
                  </a:lnTo>
                  <a:lnTo>
                    <a:pt x="223" y="841"/>
                  </a:lnTo>
                  <a:lnTo>
                    <a:pt x="226" y="830"/>
                  </a:lnTo>
                  <a:lnTo>
                    <a:pt x="227" y="818"/>
                  </a:lnTo>
                  <a:lnTo>
                    <a:pt x="228" y="809"/>
                  </a:lnTo>
                  <a:lnTo>
                    <a:pt x="228" y="798"/>
                  </a:lnTo>
                  <a:lnTo>
                    <a:pt x="230" y="790"/>
                  </a:lnTo>
                  <a:lnTo>
                    <a:pt x="232" y="785"/>
                  </a:lnTo>
                  <a:lnTo>
                    <a:pt x="232" y="784"/>
                  </a:lnTo>
                  <a:lnTo>
                    <a:pt x="233" y="783"/>
                  </a:lnTo>
                  <a:lnTo>
                    <a:pt x="233" y="783"/>
                  </a:lnTo>
                  <a:lnTo>
                    <a:pt x="233" y="781"/>
                  </a:lnTo>
                  <a:lnTo>
                    <a:pt x="233" y="780"/>
                  </a:lnTo>
                  <a:lnTo>
                    <a:pt x="235" y="777"/>
                  </a:lnTo>
                  <a:lnTo>
                    <a:pt x="236" y="775"/>
                  </a:lnTo>
                  <a:lnTo>
                    <a:pt x="239" y="766"/>
                  </a:lnTo>
                  <a:lnTo>
                    <a:pt x="239" y="758"/>
                  </a:lnTo>
                  <a:lnTo>
                    <a:pt x="239" y="752"/>
                  </a:lnTo>
                  <a:lnTo>
                    <a:pt x="239" y="747"/>
                  </a:lnTo>
                  <a:lnTo>
                    <a:pt x="237" y="737"/>
                  </a:lnTo>
                  <a:lnTo>
                    <a:pt x="236" y="721"/>
                  </a:lnTo>
                  <a:lnTo>
                    <a:pt x="235" y="704"/>
                  </a:lnTo>
                  <a:lnTo>
                    <a:pt x="235" y="686"/>
                  </a:lnTo>
                  <a:lnTo>
                    <a:pt x="233" y="670"/>
                  </a:lnTo>
                  <a:lnTo>
                    <a:pt x="233" y="658"/>
                  </a:lnTo>
                  <a:lnTo>
                    <a:pt x="235" y="637"/>
                  </a:lnTo>
                  <a:lnTo>
                    <a:pt x="235" y="618"/>
                  </a:lnTo>
                  <a:lnTo>
                    <a:pt x="232" y="603"/>
                  </a:lnTo>
                  <a:lnTo>
                    <a:pt x="228" y="593"/>
                  </a:lnTo>
                  <a:lnTo>
                    <a:pt x="227" y="585"/>
                  </a:lnTo>
                  <a:lnTo>
                    <a:pt x="226" y="576"/>
                  </a:lnTo>
                  <a:lnTo>
                    <a:pt x="226" y="569"/>
                  </a:lnTo>
                  <a:lnTo>
                    <a:pt x="226" y="564"/>
                  </a:lnTo>
                  <a:lnTo>
                    <a:pt x="226" y="560"/>
                  </a:lnTo>
                  <a:lnTo>
                    <a:pt x="226" y="559"/>
                  </a:lnTo>
                  <a:lnTo>
                    <a:pt x="226" y="557"/>
                  </a:lnTo>
                  <a:lnTo>
                    <a:pt x="161" y="557"/>
                  </a:lnTo>
                  <a:lnTo>
                    <a:pt x="160" y="560"/>
                  </a:lnTo>
                  <a:lnTo>
                    <a:pt x="159" y="568"/>
                  </a:lnTo>
                  <a:lnTo>
                    <a:pt x="155" y="580"/>
                  </a:lnTo>
                  <a:lnTo>
                    <a:pt x="151" y="593"/>
                  </a:lnTo>
                  <a:lnTo>
                    <a:pt x="147" y="605"/>
                  </a:lnTo>
                  <a:lnTo>
                    <a:pt x="143" y="612"/>
                  </a:lnTo>
                  <a:lnTo>
                    <a:pt x="141" y="618"/>
                  </a:lnTo>
                  <a:lnTo>
                    <a:pt x="138" y="622"/>
                  </a:lnTo>
                  <a:lnTo>
                    <a:pt x="135" y="624"/>
                  </a:lnTo>
                  <a:lnTo>
                    <a:pt x="134" y="627"/>
                  </a:lnTo>
                  <a:lnTo>
                    <a:pt x="134" y="628"/>
                  </a:lnTo>
                  <a:lnTo>
                    <a:pt x="133" y="631"/>
                  </a:lnTo>
                  <a:lnTo>
                    <a:pt x="133" y="637"/>
                  </a:lnTo>
                  <a:lnTo>
                    <a:pt x="130" y="650"/>
                  </a:lnTo>
                  <a:lnTo>
                    <a:pt x="125" y="669"/>
                  </a:lnTo>
                  <a:lnTo>
                    <a:pt x="118" y="688"/>
                  </a:lnTo>
                  <a:lnTo>
                    <a:pt x="108" y="708"/>
                  </a:lnTo>
                  <a:lnTo>
                    <a:pt x="96" y="726"/>
                  </a:lnTo>
                  <a:lnTo>
                    <a:pt x="87" y="742"/>
                  </a:lnTo>
                  <a:lnTo>
                    <a:pt x="80" y="754"/>
                  </a:lnTo>
                  <a:lnTo>
                    <a:pt x="78" y="760"/>
                  </a:lnTo>
                  <a:lnTo>
                    <a:pt x="76" y="764"/>
                  </a:lnTo>
                  <a:lnTo>
                    <a:pt x="75" y="768"/>
                  </a:lnTo>
                  <a:lnTo>
                    <a:pt x="75" y="769"/>
                  </a:lnTo>
                  <a:lnTo>
                    <a:pt x="75" y="771"/>
                  </a:lnTo>
                  <a:lnTo>
                    <a:pt x="75" y="772"/>
                  </a:lnTo>
                  <a:lnTo>
                    <a:pt x="75" y="772"/>
                  </a:lnTo>
                  <a:lnTo>
                    <a:pt x="78" y="773"/>
                  </a:lnTo>
                  <a:lnTo>
                    <a:pt x="79" y="776"/>
                  </a:lnTo>
                  <a:lnTo>
                    <a:pt x="82" y="779"/>
                  </a:lnTo>
                  <a:lnTo>
                    <a:pt x="84" y="783"/>
                  </a:lnTo>
                  <a:lnTo>
                    <a:pt x="86" y="787"/>
                  </a:lnTo>
                  <a:lnTo>
                    <a:pt x="88" y="792"/>
                  </a:lnTo>
                  <a:lnTo>
                    <a:pt x="88" y="796"/>
                  </a:lnTo>
                  <a:lnTo>
                    <a:pt x="87" y="800"/>
                  </a:lnTo>
                  <a:lnTo>
                    <a:pt x="86" y="804"/>
                  </a:lnTo>
                  <a:lnTo>
                    <a:pt x="83" y="806"/>
                  </a:lnTo>
                  <a:lnTo>
                    <a:pt x="82" y="807"/>
                  </a:lnTo>
                  <a:lnTo>
                    <a:pt x="80" y="809"/>
                  </a:lnTo>
                  <a:lnTo>
                    <a:pt x="80" y="810"/>
                  </a:lnTo>
                  <a:lnTo>
                    <a:pt x="80" y="813"/>
                  </a:lnTo>
                  <a:lnTo>
                    <a:pt x="80" y="821"/>
                  </a:lnTo>
                  <a:lnTo>
                    <a:pt x="80" y="830"/>
                  </a:lnTo>
                  <a:lnTo>
                    <a:pt x="82" y="838"/>
                  </a:lnTo>
                  <a:lnTo>
                    <a:pt x="82" y="841"/>
                  </a:lnTo>
                  <a:lnTo>
                    <a:pt x="80" y="841"/>
                  </a:lnTo>
                  <a:lnTo>
                    <a:pt x="78" y="841"/>
                  </a:lnTo>
                  <a:lnTo>
                    <a:pt x="78" y="841"/>
                  </a:lnTo>
                  <a:lnTo>
                    <a:pt x="74" y="811"/>
                  </a:lnTo>
                  <a:lnTo>
                    <a:pt x="74" y="811"/>
                  </a:lnTo>
                  <a:lnTo>
                    <a:pt x="72" y="813"/>
                  </a:lnTo>
                  <a:lnTo>
                    <a:pt x="70" y="815"/>
                  </a:lnTo>
                  <a:lnTo>
                    <a:pt x="67" y="818"/>
                  </a:lnTo>
                  <a:lnTo>
                    <a:pt x="65" y="822"/>
                  </a:lnTo>
                  <a:lnTo>
                    <a:pt x="62" y="826"/>
                  </a:lnTo>
                  <a:lnTo>
                    <a:pt x="59" y="830"/>
                  </a:lnTo>
                  <a:lnTo>
                    <a:pt x="55" y="840"/>
                  </a:lnTo>
                  <a:lnTo>
                    <a:pt x="54" y="848"/>
                  </a:lnTo>
                  <a:lnTo>
                    <a:pt x="52" y="855"/>
                  </a:lnTo>
                  <a:lnTo>
                    <a:pt x="46" y="859"/>
                  </a:lnTo>
                  <a:lnTo>
                    <a:pt x="37" y="861"/>
                  </a:lnTo>
                  <a:lnTo>
                    <a:pt x="24" y="864"/>
                  </a:lnTo>
                  <a:lnTo>
                    <a:pt x="12" y="862"/>
                  </a:lnTo>
                  <a:lnTo>
                    <a:pt x="3" y="861"/>
                  </a:lnTo>
                  <a:lnTo>
                    <a:pt x="0" y="859"/>
                  </a:lnTo>
                  <a:lnTo>
                    <a:pt x="0" y="856"/>
                  </a:lnTo>
                  <a:lnTo>
                    <a:pt x="0" y="855"/>
                  </a:lnTo>
                  <a:lnTo>
                    <a:pt x="2" y="853"/>
                  </a:lnTo>
                  <a:lnTo>
                    <a:pt x="2" y="852"/>
                  </a:lnTo>
                  <a:lnTo>
                    <a:pt x="2" y="852"/>
                  </a:lnTo>
                  <a:lnTo>
                    <a:pt x="2" y="849"/>
                  </a:lnTo>
                  <a:lnTo>
                    <a:pt x="4" y="847"/>
                  </a:lnTo>
                  <a:lnTo>
                    <a:pt x="7" y="844"/>
                  </a:lnTo>
                  <a:lnTo>
                    <a:pt x="11" y="843"/>
                  </a:lnTo>
                  <a:lnTo>
                    <a:pt x="15" y="840"/>
                  </a:lnTo>
                  <a:lnTo>
                    <a:pt x="17" y="838"/>
                  </a:lnTo>
                  <a:lnTo>
                    <a:pt x="20" y="835"/>
                  </a:lnTo>
                  <a:lnTo>
                    <a:pt x="21" y="834"/>
                  </a:lnTo>
                  <a:lnTo>
                    <a:pt x="23" y="834"/>
                  </a:lnTo>
                  <a:lnTo>
                    <a:pt x="24" y="831"/>
                  </a:lnTo>
                  <a:lnTo>
                    <a:pt x="27" y="827"/>
                  </a:lnTo>
                  <a:lnTo>
                    <a:pt x="29" y="819"/>
                  </a:lnTo>
                  <a:lnTo>
                    <a:pt x="32" y="810"/>
                  </a:lnTo>
                  <a:lnTo>
                    <a:pt x="33" y="800"/>
                  </a:lnTo>
                  <a:lnTo>
                    <a:pt x="33" y="793"/>
                  </a:lnTo>
                  <a:lnTo>
                    <a:pt x="37" y="785"/>
                  </a:lnTo>
                  <a:lnTo>
                    <a:pt x="38" y="777"/>
                  </a:lnTo>
                  <a:lnTo>
                    <a:pt x="42" y="767"/>
                  </a:lnTo>
                  <a:lnTo>
                    <a:pt x="48" y="752"/>
                  </a:lnTo>
                  <a:lnTo>
                    <a:pt x="53" y="735"/>
                  </a:lnTo>
                  <a:lnTo>
                    <a:pt x="58" y="720"/>
                  </a:lnTo>
                  <a:lnTo>
                    <a:pt x="62" y="704"/>
                  </a:lnTo>
                  <a:lnTo>
                    <a:pt x="65" y="691"/>
                  </a:lnTo>
                  <a:lnTo>
                    <a:pt x="69" y="670"/>
                  </a:lnTo>
                  <a:lnTo>
                    <a:pt x="74" y="652"/>
                  </a:lnTo>
                  <a:lnTo>
                    <a:pt x="79" y="636"/>
                  </a:lnTo>
                  <a:lnTo>
                    <a:pt x="84" y="623"/>
                  </a:lnTo>
                  <a:lnTo>
                    <a:pt x="88" y="612"/>
                  </a:lnTo>
                  <a:lnTo>
                    <a:pt x="91" y="603"/>
                  </a:lnTo>
                  <a:lnTo>
                    <a:pt x="92" y="595"/>
                  </a:lnTo>
                  <a:lnTo>
                    <a:pt x="95" y="585"/>
                  </a:lnTo>
                  <a:lnTo>
                    <a:pt x="97" y="573"/>
                  </a:lnTo>
                  <a:lnTo>
                    <a:pt x="100" y="563"/>
                  </a:lnTo>
                  <a:lnTo>
                    <a:pt x="101" y="553"/>
                  </a:lnTo>
                  <a:lnTo>
                    <a:pt x="101" y="551"/>
                  </a:lnTo>
                  <a:lnTo>
                    <a:pt x="100" y="548"/>
                  </a:lnTo>
                  <a:lnTo>
                    <a:pt x="100" y="546"/>
                  </a:lnTo>
                  <a:lnTo>
                    <a:pt x="103" y="536"/>
                  </a:lnTo>
                  <a:lnTo>
                    <a:pt x="104" y="523"/>
                  </a:lnTo>
                  <a:lnTo>
                    <a:pt x="108" y="508"/>
                  </a:lnTo>
                  <a:lnTo>
                    <a:pt x="110" y="491"/>
                  </a:lnTo>
                  <a:lnTo>
                    <a:pt x="113" y="474"/>
                  </a:lnTo>
                  <a:lnTo>
                    <a:pt x="116" y="459"/>
                  </a:lnTo>
                  <a:lnTo>
                    <a:pt x="118" y="447"/>
                  </a:lnTo>
                  <a:lnTo>
                    <a:pt x="120" y="441"/>
                  </a:lnTo>
                  <a:lnTo>
                    <a:pt x="120" y="436"/>
                  </a:lnTo>
                  <a:lnTo>
                    <a:pt x="121" y="432"/>
                  </a:lnTo>
                  <a:lnTo>
                    <a:pt x="121" y="428"/>
                  </a:lnTo>
                  <a:lnTo>
                    <a:pt x="122" y="427"/>
                  </a:lnTo>
                  <a:lnTo>
                    <a:pt x="122" y="425"/>
                  </a:lnTo>
                  <a:lnTo>
                    <a:pt x="124" y="424"/>
                  </a:lnTo>
                  <a:lnTo>
                    <a:pt x="124" y="420"/>
                  </a:lnTo>
                  <a:lnTo>
                    <a:pt x="124" y="416"/>
                  </a:lnTo>
                  <a:lnTo>
                    <a:pt x="124" y="409"/>
                  </a:lnTo>
                  <a:lnTo>
                    <a:pt x="124" y="406"/>
                  </a:lnTo>
                  <a:lnTo>
                    <a:pt x="124" y="403"/>
                  </a:lnTo>
                  <a:lnTo>
                    <a:pt x="124" y="400"/>
                  </a:lnTo>
                  <a:lnTo>
                    <a:pt x="124" y="399"/>
                  </a:lnTo>
                  <a:lnTo>
                    <a:pt x="124" y="398"/>
                  </a:lnTo>
                  <a:lnTo>
                    <a:pt x="122" y="396"/>
                  </a:lnTo>
                  <a:lnTo>
                    <a:pt x="122" y="396"/>
                  </a:lnTo>
                  <a:lnTo>
                    <a:pt x="122" y="396"/>
                  </a:lnTo>
                  <a:lnTo>
                    <a:pt x="122" y="398"/>
                  </a:lnTo>
                  <a:lnTo>
                    <a:pt x="121" y="398"/>
                  </a:lnTo>
                  <a:lnTo>
                    <a:pt x="120" y="398"/>
                  </a:lnTo>
                  <a:lnTo>
                    <a:pt x="117" y="396"/>
                  </a:lnTo>
                  <a:lnTo>
                    <a:pt x="114" y="394"/>
                  </a:lnTo>
                  <a:lnTo>
                    <a:pt x="110" y="391"/>
                  </a:lnTo>
                  <a:lnTo>
                    <a:pt x="108" y="389"/>
                  </a:lnTo>
                  <a:lnTo>
                    <a:pt x="105" y="387"/>
                  </a:lnTo>
                  <a:lnTo>
                    <a:pt x="103" y="385"/>
                  </a:lnTo>
                  <a:lnTo>
                    <a:pt x="101" y="382"/>
                  </a:lnTo>
                  <a:lnTo>
                    <a:pt x="99" y="379"/>
                  </a:lnTo>
                  <a:lnTo>
                    <a:pt x="97" y="378"/>
                  </a:lnTo>
                  <a:lnTo>
                    <a:pt x="97" y="377"/>
                  </a:lnTo>
                  <a:lnTo>
                    <a:pt x="96" y="377"/>
                  </a:lnTo>
                  <a:lnTo>
                    <a:pt x="93" y="377"/>
                  </a:lnTo>
                  <a:lnTo>
                    <a:pt x="91" y="377"/>
                  </a:lnTo>
                  <a:lnTo>
                    <a:pt x="88" y="375"/>
                  </a:lnTo>
                  <a:lnTo>
                    <a:pt x="86" y="374"/>
                  </a:lnTo>
                  <a:lnTo>
                    <a:pt x="84" y="372"/>
                  </a:lnTo>
                  <a:lnTo>
                    <a:pt x="83" y="368"/>
                  </a:lnTo>
                  <a:lnTo>
                    <a:pt x="80" y="364"/>
                  </a:lnTo>
                  <a:lnTo>
                    <a:pt x="79" y="360"/>
                  </a:lnTo>
                  <a:lnTo>
                    <a:pt x="78" y="355"/>
                  </a:lnTo>
                  <a:lnTo>
                    <a:pt x="74" y="347"/>
                  </a:lnTo>
                  <a:lnTo>
                    <a:pt x="70" y="334"/>
                  </a:lnTo>
                  <a:lnTo>
                    <a:pt x="66" y="319"/>
                  </a:lnTo>
                  <a:lnTo>
                    <a:pt x="65" y="309"/>
                  </a:lnTo>
                  <a:lnTo>
                    <a:pt x="63" y="297"/>
                  </a:lnTo>
                  <a:lnTo>
                    <a:pt x="61" y="288"/>
                  </a:lnTo>
                  <a:lnTo>
                    <a:pt x="61" y="281"/>
                  </a:lnTo>
                  <a:lnTo>
                    <a:pt x="61" y="280"/>
                  </a:lnTo>
                  <a:lnTo>
                    <a:pt x="59" y="279"/>
                  </a:lnTo>
                  <a:lnTo>
                    <a:pt x="59" y="279"/>
                  </a:lnTo>
                  <a:lnTo>
                    <a:pt x="58" y="277"/>
                  </a:lnTo>
                  <a:lnTo>
                    <a:pt x="58" y="275"/>
                  </a:lnTo>
                  <a:lnTo>
                    <a:pt x="58" y="272"/>
                  </a:lnTo>
                  <a:lnTo>
                    <a:pt x="58" y="268"/>
                  </a:lnTo>
                  <a:lnTo>
                    <a:pt x="58" y="263"/>
                  </a:lnTo>
                  <a:lnTo>
                    <a:pt x="59" y="258"/>
                  </a:lnTo>
                  <a:lnTo>
                    <a:pt x="59" y="255"/>
                  </a:lnTo>
                  <a:lnTo>
                    <a:pt x="59" y="252"/>
                  </a:lnTo>
                  <a:lnTo>
                    <a:pt x="59" y="248"/>
                  </a:lnTo>
                  <a:lnTo>
                    <a:pt x="59" y="245"/>
                  </a:lnTo>
                  <a:lnTo>
                    <a:pt x="59" y="242"/>
                  </a:lnTo>
                  <a:lnTo>
                    <a:pt x="61" y="238"/>
                  </a:lnTo>
                  <a:lnTo>
                    <a:pt x="63" y="234"/>
                  </a:lnTo>
                  <a:lnTo>
                    <a:pt x="69" y="225"/>
                  </a:lnTo>
                  <a:lnTo>
                    <a:pt x="74" y="214"/>
                  </a:lnTo>
                  <a:lnTo>
                    <a:pt x="79" y="201"/>
                  </a:lnTo>
                  <a:lnTo>
                    <a:pt x="86" y="187"/>
                  </a:lnTo>
                  <a:lnTo>
                    <a:pt x="89" y="175"/>
                  </a:lnTo>
                  <a:lnTo>
                    <a:pt x="92" y="169"/>
                  </a:lnTo>
                  <a:lnTo>
                    <a:pt x="93" y="165"/>
                  </a:lnTo>
                  <a:lnTo>
                    <a:pt x="95" y="161"/>
                  </a:lnTo>
                  <a:lnTo>
                    <a:pt x="95" y="157"/>
                  </a:lnTo>
                  <a:lnTo>
                    <a:pt x="95" y="152"/>
                  </a:lnTo>
                  <a:lnTo>
                    <a:pt x="96" y="146"/>
                  </a:lnTo>
                  <a:lnTo>
                    <a:pt x="96" y="142"/>
                  </a:lnTo>
                  <a:lnTo>
                    <a:pt x="99" y="139"/>
                  </a:lnTo>
                  <a:lnTo>
                    <a:pt x="103" y="136"/>
                  </a:lnTo>
                  <a:lnTo>
                    <a:pt x="110" y="135"/>
                  </a:lnTo>
                  <a:lnTo>
                    <a:pt x="120" y="132"/>
                  </a:lnTo>
                  <a:lnTo>
                    <a:pt x="127" y="131"/>
                  </a:lnTo>
                  <a:lnTo>
                    <a:pt x="131" y="129"/>
                  </a:lnTo>
                  <a:lnTo>
                    <a:pt x="133" y="128"/>
                  </a:lnTo>
                  <a:lnTo>
                    <a:pt x="135" y="127"/>
                  </a:lnTo>
                  <a:lnTo>
                    <a:pt x="138" y="125"/>
                  </a:lnTo>
                  <a:lnTo>
                    <a:pt x="142" y="123"/>
                  </a:lnTo>
                  <a:lnTo>
                    <a:pt x="146" y="120"/>
                  </a:lnTo>
                  <a:lnTo>
                    <a:pt x="150" y="118"/>
                  </a:lnTo>
                  <a:lnTo>
                    <a:pt x="148" y="114"/>
                  </a:lnTo>
                  <a:lnTo>
                    <a:pt x="147" y="108"/>
                  </a:lnTo>
                  <a:lnTo>
                    <a:pt x="144" y="101"/>
                  </a:lnTo>
                  <a:lnTo>
                    <a:pt x="144" y="87"/>
                  </a:lnTo>
                  <a:lnTo>
                    <a:pt x="148" y="72"/>
                  </a:lnTo>
                  <a:lnTo>
                    <a:pt x="154" y="53"/>
                  </a:lnTo>
                  <a:lnTo>
                    <a:pt x="161" y="35"/>
                  </a:lnTo>
                  <a:lnTo>
                    <a:pt x="172" y="19"/>
                  </a:lnTo>
                  <a:lnTo>
                    <a:pt x="184" y="8"/>
                  </a:lnTo>
                  <a:lnTo>
                    <a:pt x="197" y="1"/>
                  </a:lnTo>
                  <a:lnTo>
                    <a:pt x="213" y="0"/>
                  </a:lnTo>
                  <a:close/>
                </a:path>
              </a:pathLst>
            </a:custGeom>
            <a:solidFill>
              <a:schemeClr val="bg1">
                <a:lumMod val="50000"/>
              </a:schemeClr>
            </a:solidFill>
            <a:ln w="0">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62" name="Freeform 148"/>
            <p:cNvSpPr>
              <a:spLocks/>
            </p:cNvSpPr>
            <p:nvPr/>
          </p:nvSpPr>
          <p:spPr bwMode="auto">
            <a:xfrm>
              <a:off x="4988575" y="1943053"/>
              <a:ext cx="273231" cy="241780"/>
            </a:xfrm>
            <a:custGeom>
              <a:avLst/>
              <a:gdLst>
                <a:gd name="T0" fmla="*/ 2147483646 w 139"/>
                <a:gd name="T1" fmla="*/ 0 h 123"/>
                <a:gd name="T2" fmla="*/ 2147483646 w 139"/>
                <a:gd name="T3" fmla="*/ 2147483646 h 123"/>
                <a:gd name="T4" fmla="*/ 2147483646 w 139"/>
                <a:gd name="T5" fmla="*/ 2147483646 h 123"/>
                <a:gd name="T6" fmla="*/ 2147483646 w 139"/>
                <a:gd name="T7" fmla="*/ 2147483646 h 123"/>
                <a:gd name="T8" fmla="*/ 2147483646 w 139"/>
                <a:gd name="T9" fmla="*/ 2147483646 h 123"/>
                <a:gd name="T10" fmla="*/ 2147483646 w 139"/>
                <a:gd name="T11" fmla="*/ 2147483646 h 123"/>
                <a:gd name="T12" fmla="*/ 2147483646 w 139"/>
                <a:gd name="T13" fmla="*/ 2147483646 h 123"/>
                <a:gd name="T14" fmla="*/ 2147483646 w 139"/>
                <a:gd name="T15" fmla="*/ 2147483646 h 123"/>
                <a:gd name="T16" fmla="*/ 2147483646 w 139"/>
                <a:gd name="T17" fmla="*/ 2147483646 h 123"/>
                <a:gd name="T18" fmla="*/ 2147483646 w 139"/>
                <a:gd name="T19" fmla="*/ 2147483646 h 123"/>
                <a:gd name="T20" fmla="*/ 2147483646 w 139"/>
                <a:gd name="T21" fmla="*/ 2147483646 h 123"/>
                <a:gd name="T22" fmla="*/ 2147483646 w 139"/>
                <a:gd name="T23" fmla="*/ 2147483646 h 123"/>
                <a:gd name="T24" fmla="*/ 2147483646 w 139"/>
                <a:gd name="T25" fmla="*/ 2147483646 h 123"/>
                <a:gd name="T26" fmla="*/ 2147483646 w 139"/>
                <a:gd name="T27" fmla="*/ 2147483646 h 123"/>
                <a:gd name="T28" fmla="*/ 2147483646 w 139"/>
                <a:gd name="T29" fmla="*/ 2147483646 h 123"/>
                <a:gd name="T30" fmla="*/ 2147483646 w 139"/>
                <a:gd name="T31" fmla="*/ 2147483646 h 123"/>
                <a:gd name="T32" fmla="*/ 2147483646 w 139"/>
                <a:gd name="T33" fmla="*/ 2147483646 h 123"/>
                <a:gd name="T34" fmla="*/ 2147483646 w 139"/>
                <a:gd name="T35" fmla="*/ 2147483646 h 123"/>
                <a:gd name="T36" fmla="*/ 2147483646 w 139"/>
                <a:gd name="T37" fmla="*/ 2147483646 h 123"/>
                <a:gd name="T38" fmla="*/ 2147483646 w 139"/>
                <a:gd name="T39" fmla="*/ 2147483646 h 123"/>
                <a:gd name="T40" fmla="*/ 2147483646 w 139"/>
                <a:gd name="T41" fmla="*/ 2147483646 h 123"/>
                <a:gd name="T42" fmla="*/ 2147483646 w 139"/>
                <a:gd name="T43" fmla="*/ 2147483646 h 123"/>
                <a:gd name="T44" fmla="*/ 2147483646 w 139"/>
                <a:gd name="T45" fmla="*/ 2147483646 h 123"/>
                <a:gd name="T46" fmla="*/ 2147483646 w 139"/>
                <a:gd name="T47" fmla="*/ 2147483646 h 123"/>
                <a:gd name="T48" fmla="*/ 2147483646 w 139"/>
                <a:gd name="T49" fmla="*/ 2147483646 h 123"/>
                <a:gd name="T50" fmla="*/ 2147483646 w 139"/>
                <a:gd name="T51" fmla="*/ 2147483646 h 123"/>
                <a:gd name="T52" fmla="*/ 2147483646 w 139"/>
                <a:gd name="T53" fmla="*/ 2147483646 h 123"/>
                <a:gd name="T54" fmla="*/ 2147483646 w 139"/>
                <a:gd name="T55" fmla="*/ 2147483646 h 123"/>
                <a:gd name="T56" fmla="*/ 2147483646 w 139"/>
                <a:gd name="T57" fmla="*/ 2147483646 h 123"/>
                <a:gd name="T58" fmla="*/ 2147483646 w 139"/>
                <a:gd name="T59" fmla="*/ 2147483646 h 123"/>
                <a:gd name="T60" fmla="*/ 2147483646 w 139"/>
                <a:gd name="T61" fmla="*/ 2147483646 h 123"/>
                <a:gd name="T62" fmla="*/ 2147483646 w 139"/>
                <a:gd name="T63" fmla="*/ 2147483646 h 123"/>
                <a:gd name="T64" fmla="*/ 2147483646 w 139"/>
                <a:gd name="T65" fmla="*/ 2147483646 h 123"/>
                <a:gd name="T66" fmla="*/ 2147483646 w 139"/>
                <a:gd name="T67" fmla="*/ 2147483646 h 123"/>
                <a:gd name="T68" fmla="*/ 2147483646 w 139"/>
                <a:gd name="T69" fmla="*/ 2147483646 h 123"/>
                <a:gd name="T70" fmla="*/ 2147483646 w 139"/>
                <a:gd name="T71" fmla="*/ 2147483646 h 123"/>
                <a:gd name="T72" fmla="*/ 2147483646 w 139"/>
                <a:gd name="T73" fmla="*/ 2147483646 h 123"/>
                <a:gd name="T74" fmla="*/ 2147483646 w 139"/>
                <a:gd name="T75" fmla="*/ 2147483646 h 123"/>
                <a:gd name="T76" fmla="*/ 2147483646 w 139"/>
                <a:gd name="T77" fmla="*/ 2147483646 h 123"/>
                <a:gd name="T78" fmla="*/ 2147483646 w 139"/>
                <a:gd name="T79" fmla="*/ 2147483646 h 123"/>
                <a:gd name="T80" fmla="*/ 2147483646 w 139"/>
                <a:gd name="T81" fmla="*/ 2147483646 h 123"/>
                <a:gd name="T82" fmla="*/ 2147483646 w 139"/>
                <a:gd name="T83" fmla="*/ 2147483646 h 123"/>
                <a:gd name="T84" fmla="*/ 2147483646 w 139"/>
                <a:gd name="T85" fmla="*/ 0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9" h="123">
                  <a:moveTo>
                    <a:pt x="54" y="0"/>
                  </a:moveTo>
                  <a:lnTo>
                    <a:pt x="56" y="0"/>
                  </a:lnTo>
                  <a:lnTo>
                    <a:pt x="56" y="2"/>
                  </a:lnTo>
                  <a:lnTo>
                    <a:pt x="55" y="9"/>
                  </a:lnTo>
                  <a:lnTo>
                    <a:pt x="52" y="15"/>
                  </a:lnTo>
                  <a:lnTo>
                    <a:pt x="50" y="22"/>
                  </a:lnTo>
                  <a:lnTo>
                    <a:pt x="49" y="25"/>
                  </a:lnTo>
                  <a:lnTo>
                    <a:pt x="47" y="27"/>
                  </a:lnTo>
                  <a:lnTo>
                    <a:pt x="46" y="29"/>
                  </a:lnTo>
                  <a:lnTo>
                    <a:pt x="45" y="30"/>
                  </a:lnTo>
                  <a:lnTo>
                    <a:pt x="45" y="31"/>
                  </a:lnTo>
                  <a:lnTo>
                    <a:pt x="45" y="34"/>
                  </a:lnTo>
                  <a:lnTo>
                    <a:pt x="45" y="35"/>
                  </a:lnTo>
                  <a:lnTo>
                    <a:pt x="45" y="38"/>
                  </a:lnTo>
                  <a:lnTo>
                    <a:pt x="46" y="39"/>
                  </a:lnTo>
                  <a:lnTo>
                    <a:pt x="46" y="40"/>
                  </a:lnTo>
                  <a:lnTo>
                    <a:pt x="49" y="43"/>
                  </a:lnTo>
                  <a:lnTo>
                    <a:pt x="50" y="47"/>
                  </a:lnTo>
                  <a:lnTo>
                    <a:pt x="51" y="49"/>
                  </a:lnTo>
                  <a:lnTo>
                    <a:pt x="54" y="53"/>
                  </a:lnTo>
                  <a:lnTo>
                    <a:pt x="55" y="56"/>
                  </a:lnTo>
                  <a:lnTo>
                    <a:pt x="55" y="59"/>
                  </a:lnTo>
                  <a:lnTo>
                    <a:pt x="56" y="61"/>
                  </a:lnTo>
                  <a:lnTo>
                    <a:pt x="56" y="65"/>
                  </a:lnTo>
                  <a:lnTo>
                    <a:pt x="58" y="68"/>
                  </a:lnTo>
                  <a:lnTo>
                    <a:pt x="59" y="72"/>
                  </a:lnTo>
                  <a:lnTo>
                    <a:pt x="59" y="73"/>
                  </a:lnTo>
                  <a:lnTo>
                    <a:pt x="60" y="74"/>
                  </a:lnTo>
                  <a:lnTo>
                    <a:pt x="63" y="72"/>
                  </a:lnTo>
                  <a:lnTo>
                    <a:pt x="67" y="66"/>
                  </a:lnTo>
                  <a:lnTo>
                    <a:pt x="73" y="60"/>
                  </a:lnTo>
                  <a:lnTo>
                    <a:pt x="80" y="53"/>
                  </a:lnTo>
                  <a:lnTo>
                    <a:pt x="87" y="46"/>
                  </a:lnTo>
                  <a:lnTo>
                    <a:pt x="90" y="40"/>
                  </a:lnTo>
                  <a:lnTo>
                    <a:pt x="94" y="36"/>
                  </a:lnTo>
                  <a:lnTo>
                    <a:pt x="97" y="32"/>
                  </a:lnTo>
                  <a:lnTo>
                    <a:pt x="100" y="29"/>
                  </a:lnTo>
                  <a:lnTo>
                    <a:pt x="102" y="26"/>
                  </a:lnTo>
                  <a:lnTo>
                    <a:pt x="104" y="23"/>
                  </a:lnTo>
                  <a:lnTo>
                    <a:pt x="106" y="22"/>
                  </a:lnTo>
                  <a:lnTo>
                    <a:pt x="109" y="22"/>
                  </a:lnTo>
                  <a:lnTo>
                    <a:pt x="113" y="19"/>
                  </a:lnTo>
                  <a:lnTo>
                    <a:pt x="115" y="18"/>
                  </a:lnTo>
                  <a:lnTo>
                    <a:pt x="117" y="17"/>
                  </a:lnTo>
                  <a:lnTo>
                    <a:pt x="118" y="15"/>
                  </a:lnTo>
                  <a:lnTo>
                    <a:pt x="119" y="15"/>
                  </a:lnTo>
                  <a:lnTo>
                    <a:pt x="119" y="17"/>
                  </a:lnTo>
                  <a:lnTo>
                    <a:pt x="121" y="17"/>
                  </a:lnTo>
                  <a:lnTo>
                    <a:pt x="123" y="19"/>
                  </a:lnTo>
                  <a:lnTo>
                    <a:pt x="124" y="21"/>
                  </a:lnTo>
                  <a:lnTo>
                    <a:pt x="127" y="23"/>
                  </a:lnTo>
                  <a:lnTo>
                    <a:pt x="130" y="25"/>
                  </a:lnTo>
                  <a:lnTo>
                    <a:pt x="134" y="27"/>
                  </a:lnTo>
                  <a:lnTo>
                    <a:pt x="136" y="29"/>
                  </a:lnTo>
                  <a:lnTo>
                    <a:pt x="138" y="30"/>
                  </a:lnTo>
                  <a:lnTo>
                    <a:pt x="138" y="31"/>
                  </a:lnTo>
                  <a:lnTo>
                    <a:pt x="139" y="32"/>
                  </a:lnTo>
                  <a:lnTo>
                    <a:pt x="139" y="34"/>
                  </a:lnTo>
                  <a:lnTo>
                    <a:pt x="138" y="36"/>
                  </a:lnTo>
                  <a:lnTo>
                    <a:pt x="136" y="44"/>
                  </a:lnTo>
                  <a:lnTo>
                    <a:pt x="134" y="53"/>
                  </a:lnTo>
                  <a:lnTo>
                    <a:pt x="131" y="64"/>
                  </a:lnTo>
                  <a:lnTo>
                    <a:pt x="128" y="70"/>
                  </a:lnTo>
                  <a:lnTo>
                    <a:pt x="126" y="73"/>
                  </a:lnTo>
                  <a:lnTo>
                    <a:pt x="124" y="70"/>
                  </a:lnTo>
                  <a:lnTo>
                    <a:pt x="121" y="65"/>
                  </a:lnTo>
                  <a:lnTo>
                    <a:pt x="117" y="57"/>
                  </a:lnTo>
                  <a:lnTo>
                    <a:pt x="113" y="52"/>
                  </a:lnTo>
                  <a:lnTo>
                    <a:pt x="110" y="51"/>
                  </a:lnTo>
                  <a:lnTo>
                    <a:pt x="110" y="52"/>
                  </a:lnTo>
                  <a:lnTo>
                    <a:pt x="110" y="53"/>
                  </a:lnTo>
                  <a:lnTo>
                    <a:pt x="110" y="55"/>
                  </a:lnTo>
                  <a:lnTo>
                    <a:pt x="109" y="57"/>
                  </a:lnTo>
                  <a:lnTo>
                    <a:pt x="106" y="59"/>
                  </a:lnTo>
                  <a:lnTo>
                    <a:pt x="102" y="60"/>
                  </a:lnTo>
                  <a:lnTo>
                    <a:pt x="101" y="61"/>
                  </a:lnTo>
                  <a:lnTo>
                    <a:pt x="98" y="61"/>
                  </a:lnTo>
                  <a:lnTo>
                    <a:pt x="97" y="61"/>
                  </a:lnTo>
                  <a:lnTo>
                    <a:pt x="94" y="63"/>
                  </a:lnTo>
                  <a:lnTo>
                    <a:pt x="92" y="64"/>
                  </a:lnTo>
                  <a:lnTo>
                    <a:pt x="89" y="65"/>
                  </a:lnTo>
                  <a:lnTo>
                    <a:pt x="88" y="65"/>
                  </a:lnTo>
                  <a:lnTo>
                    <a:pt x="85" y="66"/>
                  </a:lnTo>
                  <a:lnTo>
                    <a:pt x="88" y="66"/>
                  </a:lnTo>
                  <a:lnTo>
                    <a:pt x="92" y="66"/>
                  </a:lnTo>
                  <a:lnTo>
                    <a:pt x="94" y="68"/>
                  </a:lnTo>
                  <a:lnTo>
                    <a:pt x="97" y="68"/>
                  </a:lnTo>
                  <a:lnTo>
                    <a:pt x="94" y="70"/>
                  </a:lnTo>
                  <a:lnTo>
                    <a:pt x="89" y="77"/>
                  </a:lnTo>
                  <a:lnTo>
                    <a:pt x="83" y="85"/>
                  </a:lnTo>
                  <a:lnTo>
                    <a:pt x="75" y="95"/>
                  </a:lnTo>
                  <a:lnTo>
                    <a:pt x="67" y="106"/>
                  </a:lnTo>
                  <a:lnTo>
                    <a:pt x="59" y="115"/>
                  </a:lnTo>
                  <a:lnTo>
                    <a:pt x="55" y="121"/>
                  </a:lnTo>
                  <a:lnTo>
                    <a:pt x="52" y="123"/>
                  </a:lnTo>
                  <a:lnTo>
                    <a:pt x="25" y="64"/>
                  </a:lnTo>
                  <a:lnTo>
                    <a:pt x="45" y="68"/>
                  </a:lnTo>
                  <a:lnTo>
                    <a:pt x="42" y="66"/>
                  </a:lnTo>
                  <a:lnTo>
                    <a:pt x="38" y="63"/>
                  </a:lnTo>
                  <a:lnTo>
                    <a:pt x="33" y="57"/>
                  </a:lnTo>
                  <a:lnTo>
                    <a:pt x="26" y="52"/>
                  </a:lnTo>
                  <a:lnTo>
                    <a:pt x="21" y="47"/>
                  </a:lnTo>
                  <a:lnTo>
                    <a:pt x="20" y="44"/>
                  </a:lnTo>
                  <a:lnTo>
                    <a:pt x="20" y="43"/>
                  </a:lnTo>
                  <a:lnTo>
                    <a:pt x="20" y="40"/>
                  </a:lnTo>
                  <a:lnTo>
                    <a:pt x="21" y="38"/>
                  </a:lnTo>
                  <a:lnTo>
                    <a:pt x="22" y="36"/>
                  </a:lnTo>
                  <a:lnTo>
                    <a:pt x="21" y="38"/>
                  </a:lnTo>
                  <a:lnTo>
                    <a:pt x="16" y="40"/>
                  </a:lnTo>
                  <a:lnTo>
                    <a:pt x="11" y="44"/>
                  </a:lnTo>
                  <a:lnTo>
                    <a:pt x="5" y="47"/>
                  </a:lnTo>
                  <a:lnTo>
                    <a:pt x="1" y="49"/>
                  </a:lnTo>
                  <a:lnTo>
                    <a:pt x="0" y="49"/>
                  </a:lnTo>
                  <a:lnTo>
                    <a:pt x="9" y="40"/>
                  </a:lnTo>
                  <a:lnTo>
                    <a:pt x="15" y="32"/>
                  </a:lnTo>
                  <a:lnTo>
                    <a:pt x="20" y="26"/>
                  </a:lnTo>
                  <a:lnTo>
                    <a:pt x="26" y="19"/>
                  </a:lnTo>
                  <a:lnTo>
                    <a:pt x="34" y="11"/>
                  </a:lnTo>
                  <a:lnTo>
                    <a:pt x="47" y="1"/>
                  </a:lnTo>
                  <a:lnTo>
                    <a:pt x="51" y="0"/>
                  </a:lnTo>
                  <a:lnTo>
                    <a:pt x="54" y="0"/>
                  </a:lnTo>
                  <a:close/>
                </a:path>
              </a:pathLst>
            </a:custGeom>
            <a:solidFill>
              <a:srgbClr val="FFFFFF"/>
            </a:solidFill>
            <a:ln w="0">
              <a:solidFill>
                <a:srgbClr val="FFFFFF"/>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7" name="Freeform 149">
              <a:extLst>
                <a:ext uri="{FF2B5EF4-FFF2-40B4-BE49-F238E27FC236}">
                  <a16:creationId xmlns:a16="http://schemas.microsoft.com/office/drawing/2014/main" xmlns="" id="{8066B6D3-C297-4323-A7A7-E2A9CB1535C3}"/>
                </a:ext>
              </a:extLst>
            </p:cNvPr>
            <p:cNvSpPr>
              <a:spLocks noEditPoints="1"/>
            </p:cNvSpPr>
            <p:nvPr/>
          </p:nvSpPr>
          <p:spPr bwMode="auto">
            <a:xfrm>
              <a:off x="5319413" y="1664430"/>
              <a:ext cx="590423" cy="1938395"/>
            </a:xfrm>
            <a:custGeom>
              <a:avLst/>
              <a:gdLst>
                <a:gd name="T0" fmla="*/ 235 w 301"/>
                <a:gd name="T1" fmla="*/ 393 h 986"/>
                <a:gd name="T2" fmla="*/ 242 w 301"/>
                <a:gd name="T3" fmla="*/ 400 h 986"/>
                <a:gd name="T4" fmla="*/ 233 w 301"/>
                <a:gd name="T5" fmla="*/ 350 h 986"/>
                <a:gd name="T6" fmla="*/ 159 w 301"/>
                <a:gd name="T7" fmla="*/ 9 h 986"/>
                <a:gd name="T8" fmla="*/ 182 w 301"/>
                <a:gd name="T9" fmla="*/ 63 h 986"/>
                <a:gd name="T10" fmla="*/ 176 w 301"/>
                <a:gd name="T11" fmla="*/ 89 h 986"/>
                <a:gd name="T12" fmla="*/ 169 w 301"/>
                <a:gd name="T13" fmla="*/ 113 h 986"/>
                <a:gd name="T14" fmla="*/ 175 w 301"/>
                <a:gd name="T15" fmla="*/ 131 h 986"/>
                <a:gd name="T16" fmla="*/ 188 w 301"/>
                <a:gd name="T17" fmla="*/ 143 h 986"/>
                <a:gd name="T18" fmla="*/ 222 w 301"/>
                <a:gd name="T19" fmla="*/ 163 h 986"/>
                <a:gd name="T20" fmla="*/ 273 w 301"/>
                <a:gd name="T21" fmla="*/ 188 h 986"/>
                <a:gd name="T22" fmla="*/ 281 w 301"/>
                <a:gd name="T23" fmla="*/ 235 h 986"/>
                <a:gd name="T24" fmla="*/ 294 w 301"/>
                <a:gd name="T25" fmla="*/ 312 h 986"/>
                <a:gd name="T26" fmla="*/ 294 w 301"/>
                <a:gd name="T27" fmla="*/ 443 h 986"/>
                <a:gd name="T28" fmla="*/ 288 w 301"/>
                <a:gd name="T29" fmla="*/ 504 h 986"/>
                <a:gd name="T30" fmla="*/ 281 w 301"/>
                <a:gd name="T31" fmla="*/ 525 h 986"/>
                <a:gd name="T32" fmla="*/ 275 w 301"/>
                <a:gd name="T33" fmla="*/ 541 h 986"/>
                <a:gd name="T34" fmla="*/ 263 w 301"/>
                <a:gd name="T35" fmla="*/ 559 h 986"/>
                <a:gd name="T36" fmla="*/ 242 w 301"/>
                <a:gd name="T37" fmla="*/ 568 h 986"/>
                <a:gd name="T38" fmla="*/ 244 w 301"/>
                <a:gd name="T39" fmla="*/ 639 h 986"/>
                <a:gd name="T40" fmla="*/ 259 w 301"/>
                <a:gd name="T41" fmla="*/ 701 h 986"/>
                <a:gd name="T42" fmla="*/ 281 w 301"/>
                <a:gd name="T43" fmla="*/ 800 h 986"/>
                <a:gd name="T44" fmla="*/ 281 w 301"/>
                <a:gd name="T45" fmla="*/ 867 h 986"/>
                <a:gd name="T46" fmla="*/ 286 w 301"/>
                <a:gd name="T47" fmla="*/ 905 h 986"/>
                <a:gd name="T48" fmla="*/ 292 w 301"/>
                <a:gd name="T49" fmla="*/ 952 h 986"/>
                <a:gd name="T50" fmla="*/ 246 w 301"/>
                <a:gd name="T51" fmla="*/ 977 h 986"/>
                <a:gd name="T52" fmla="*/ 242 w 301"/>
                <a:gd name="T53" fmla="*/ 911 h 986"/>
                <a:gd name="T54" fmla="*/ 233 w 301"/>
                <a:gd name="T55" fmla="*/ 883 h 986"/>
                <a:gd name="T56" fmla="*/ 227 w 301"/>
                <a:gd name="T57" fmla="*/ 858 h 986"/>
                <a:gd name="T58" fmla="*/ 192 w 301"/>
                <a:gd name="T59" fmla="*/ 741 h 986"/>
                <a:gd name="T60" fmla="*/ 145 w 301"/>
                <a:gd name="T61" fmla="*/ 622 h 986"/>
                <a:gd name="T62" fmla="*/ 123 w 301"/>
                <a:gd name="T63" fmla="*/ 839 h 986"/>
                <a:gd name="T64" fmla="*/ 129 w 301"/>
                <a:gd name="T65" fmla="*/ 871 h 986"/>
                <a:gd name="T66" fmla="*/ 129 w 301"/>
                <a:gd name="T67" fmla="*/ 905 h 986"/>
                <a:gd name="T68" fmla="*/ 112 w 301"/>
                <a:gd name="T69" fmla="*/ 923 h 986"/>
                <a:gd name="T70" fmla="*/ 73 w 301"/>
                <a:gd name="T71" fmla="*/ 939 h 986"/>
                <a:gd name="T72" fmla="*/ 13 w 301"/>
                <a:gd name="T73" fmla="*/ 939 h 986"/>
                <a:gd name="T74" fmla="*/ 65 w 301"/>
                <a:gd name="T75" fmla="*/ 898 h 986"/>
                <a:gd name="T76" fmla="*/ 72 w 301"/>
                <a:gd name="T77" fmla="*/ 870 h 986"/>
                <a:gd name="T78" fmla="*/ 59 w 301"/>
                <a:gd name="T79" fmla="*/ 778 h 986"/>
                <a:gd name="T80" fmla="*/ 61 w 301"/>
                <a:gd name="T81" fmla="*/ 537 h 986"/>
                <a:gd name="T82" fmla="*/ 56 w 301"/>
                <a:gd name="T83" fmla="*/ 455 h 986"/>
                <a:gd name="T84" fmla="*/ 39 w 301"/>
                <a:gd name="T85" fmla="*/ 508 h 986"/>
                <a:gd name="T86" fmla="*/ 30 w 301"/>
                <a:gd name="T87" fmla="*/ 521 h 986"/>
                <a:gd name="T88" fmla="*/ 34 w 301"/>
                <a:gd name="T89" fmla="*/ 542 h 986"/>
                <a:gd name="T90" fmla="*/ 34 w 301"/>
                <a:gd name="T91" fmla="*/ 549 h 986"/>
                <a:gd name="T92" fmla="*/ 34 w 301"/>
                <a:gd name="T93" fmla="*/ 553 h 986"/>
                <a:gd name="T94" fmla="*/ 32 w 301"/>
                <a:gd name="T95" fmla="*/ 563 h 986"/>
                <a:gd name="T96" fmla="*/ 19 w 301"/>
                <a:gd name="T97" fmla="*/ 562 h 986"/>
                <a:gd name="T98" fmla="*/ 0 w 301"/>
                <a:gd name="T99" fmla="*/ 525 h 986"/>
                <a:gd name="T100" fmla="*/ 4 w 301"/>
                <a:gd name="T101" fmla="*/ 499 h 986"/>
                <a:gd name="T102" fmla="*/ 15 w 301"/>
                <a:gd name="T103" fmla="*/ 419 h 986"/>
                <a:gd name="T104" fmla="*/ 38 w 301"/>
                <a:gd name="T105" fmla="*/ 308 h 986"/>
                <a:gd name="T106" fmla="*/ 44 w 301"/>
                <a:gd name="T107" fmla="*/ 201 h 986"/>
                <a:gd name="T108" fmla="*/ 63 w 301"/>
                <a:gd name="T109" fmla="*/ 188 h 986"/>
                <a:gd name="T110" fmla="*/ 110 w 301"/>
                <a:gd name="T111" fmla="*/ 150 h 986"/>
                <a:gd name="T112" fmla="*/ 104 w 301"/>
                <a:gd name="T113" fmla="*/ 125 h 986"/>
                <a:gd name="T114" fmla="*/ 90 w 301"/>
                <a:gd name="T115" fmla="*/ 97 h 986"/>
                <a:gd name="T116" fmla="*/ 87 w 301"/>
                <a:gd name="T117" fmla="*/ 75 h 986"/>
                <a:gd name="T118" fmla="*/ 85 w 301"/>
                <a:gd name="T119" fmla="*/ 16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986">
                  <a:moveTo>
                    <a:pt x="32" y="549"/>
                  </a:moveTo>
                  <a:lnTo>
                    <a:pt x="32" y="549"/>
                  </a:lnTo>
                  <a:lnTo>
                    <a:pt x="34" y="549"/>
                  </a:lnTo>
                  <a:lnTo>
                    <a:pt x="32" y="549"/>
                  </a:lnTo>
                  <a:lnTo>
                    <a:pt x="32" y="549"/>
                  </a:lnTo>
                  <a:close/>
                  <a:moveTo>
                    <a:pt x="229" y="335"/>
                  </a:moveTo>
                  <a:lnTo>
                    <a:pt x="230" y="356"/>
                  </a:lnTo>
                  <a:lnTo>
                    <a:pt x="230" y="360"/>
                  </a:lnTo>
                  <a:lnTo>
                    <a:pt x="231" y="369"/>
                  </a:lnTo>
                  <a:lnTo>
                    <a:pt x="233" y="381"/>
                  </a:lnTo>
                  <a:lnTo>
                    <a:pt x="235" y="393"/>
                  </a:lnTo>
                  <a:lnTo>
                    <a:pt x="237" y="402"/>
                  </a:lnTo>
                  <a:lnTo>
                    <a:pt x="238" y="410"/>
                  </a:lnTo>
                  <a:lnTo>
                    <a:pt x="238" y="423"/>
                  </a:lnTo>
                  <a:lnTo>
                    <a:pt x="239" y="435"/>
                  </a:lnTo>
                  <a:lnTo>
                    <a:pt x="239" y="444"/>
                  </a:lnTo>
                  <a:lnTo>
                    <a:pt x="239" y="447"/>
                  </a:lnTo>
                  <a:lnTo>
                    <a:pt x="239" y="444"/>
                  </a:lnTo>
                  <a:lnTo>
                    <a:pt x="239" y="435"/>
                  </a:lnTo>
                  <a:lnTo>
                    <a:pt x="241" y="423"/>
                  </a:lnTo>
                  <a:lnTo>
                    <a:pt x="241" y="410"/>
                  </a:lnTo>
                  <a:lnTo>
                    <a:pt x="242" y="400"/>
                  </a:lnTo>
                  <a:lnTo>
                    <a:pt x="242" y="392"/>
                  </a:lnTo>
                  <a:lnTo>
                    <a:pt x="243" y="387"/>
                  </a:lnTo>
                  <a:lnTo>
                    <a:pt x="243" y="384"/>
                  </a:lnTo>
                  <a:lnTo>
                    <a:pt x="243" y="381"/>
                  </a:lnTo>
                  <a:lnTo>
                    <a:pt x="243" y="380"/>
                  </a:lnTo>
                  <a:lnTo>
                    <a:pt x="243" y="379"/>
                  </a:lnTo>
                  <a:lnTo>
                    <a:pt x="242" y="376"/>
                  </a:lnTo>
                  <a:lnTo>
                    <a:pt x="239" y="371"/>
                  </a:lnTo>
                  <a:lnTo>
                    <a:pt x="237" y="364"/>
                  </a:lnTo>
                  <a:lnTo>
                    <a:pt x="235" y="356"/>
                  </a:lnTo>
                  <a:lnTo>
                    <a:pt x="233" y="350"/>
                  </a:lnTo>
                  <a:lnTo>
                    <a:pt x="231" y="343"/>
                  </a:lnTo>
                  <a:lnTo>
                    <a:pt x="229" y="338"/>
                  </a:lnTo>
                  <a:lnTo>
                    <a:pt x="229" y="335"/>
                  </a:lnTo>
                  <a:close/>
                  <a:moveTo>
                    <a:pt x="140" y="0"/>
                  </a:moveTo>
                  <a:lnTo>
                    <a:pt x="149" y="3"/>
                  </a:lnTo>
                  <a:lnTo>
                    <a:pt x="150" y="3"/>
                  </a:lnTo>
                  <a:lnTo>
                    <a:pt x="152" y="4"/>
                  </a:lnTo>
                  <a:lnTo>
                    <a:pt x="154" y="6"/>
                  </a:lnTo>
                  <a:lnTo>
                    <a:pt x="154" y="7"/>
                  </a:lnTo>
                  <a:lnTo>
                    <a:pt x="157" y="8"/>
                  </a:lnTo>
                  <a:lnTo>
                    <a:pt x="159" y="9"/>
                  </a:lnTo>
                  <a:lnTo>
                    <a:pt x="163" y="13"/>
                  </a:lnTo>
                  <a:lnTo>
                    <a:pt x="169" y="20"/>
                  </a:lnTo>
                  <a:lnTo>
                    <a:pt x="174" y="32"/>
                  </a:lnTo>
                  <a:lnTo>
                    <a:pt x="178" y="44"/>
                  </a:lnTo>
                  <a:lnTo>
                    <a:pt x="179" y="53"/>
                  </a:lnTo>
                  <a:lnTo>
                    <a:pt x="179" y="58"/>
                  </a:lnTo>
                  <a:lnTo>
                    <a:pt x="179" y="61"/>
                  </a:lnTo>
                  <a:lnTo>
                    <a:pt x="179" y="61"/>
                  </a:lnTo>
                  <a:lnTo>
                    <a:pt x="180" y="61"/>
                  </a:lnTo>
                  <a:lnTo>
                    <a:pt x="182" y="62"/>
                  </a:lnTo>
                  <a:lnTo>
                    <a:pt x="182" y="63"/>
                  </a:lnTo>
                  <a:lnTo>
                    <a:pt x="182" y="66"/>
                  </a:lnTo>
                  <a:lnTo>
                    <a:pt x="182" y="70"/>
                  </a:lnTo>
                  <a:lnTo>
                    <a:pt x="182" y="72"/>
                  </a:lnTo>
                  <a:lnTo>
                    <a:pt x="180" y="75"/>
                  </a:lnTo>
                  <a:lnTo>
                    <a:pt x="180" y="78"/>
                  </a:lnTo>
                  <a:lnTo>
                    <a:pt x="180" y="80"/>
                  </a:lnTo>
                  <a:lnTo>
                    <a:pt x="180" y="83"/>
                  </a:lnTo>
                  <a:lnTo>
                    <a:pt x="180" y="85"/>
                  </a:lnTo>
                  <a:lnTo>
                    <a:pt x="179" y="87"/>
                  </a:lnTo>
                  <a:lnTo>
                    <a:pt x="178" y="88"/>
                  </a:lnTo>
                  <a:lnTo>
                    <a:pt x="176" y="89"/>
                  </a:lnTo>
                  <a:lnTo>
                    <a:pt x="174" y="92"/>
                  </a:lnTo>
                  <a:lnTo>
                    <a:pt x="172" y="93"/>
                  </a:lnTo>
                  <a:lnTo>
                    <a:pt x="172" y="95"/>
                  </a:lnTo>
                  <a:lnTo>
                    <a:pt x="171" y="96"/>
                  </a:lnTo>
                  <a:lnTo>
                    <a:pt x="171" y="96"/>
                  </a:lnTo>
                  <a:lnTo>
                    <a:pt x="171" y="97"/>
                  </a:lnTo>
                  <a:lnTo>
                    <a:pt x="171" y="100"/>
                  </a:lnTo>
                  <a:lnTo>
                    <a:pt x="171" y="102"/>
                  </a:lnTo>
                  <a:lnTo>
                    <a:pt x="170" y="105"/>
                  </a:lnTo>
                  <a:lnTo>
                    <a:pt x="170" y="109"/>
                  </a:lnTo>
                  <a:lnTo>
                    <a:pt x="169" y="113"/>
                  </a:lnTo>
                  <a:lnTo>
                    <a:pt x="169" y="116"/>
                  </a:lnTo>
                  <a:lnTo>
                    <a:pt x="169" y="116"/>
                  </a:lnTo>
                  <a:lnTo>
                    <a:pt x="169" y="117"/>
                  </a:lnTo>
                  <a:lnTo>
                    <a:pt x="169" y="118"/>
                  </a:lnTo>
                  <a:lnTo>
                    <a:pt x="169" y="119"/>
                  </a:lnTo>
                  <a:lnTo>
                    <a:pt x="169" y="121"/>
                  </a:lnTo>
                  <a:lnTo>
                    <a:pt x="170" y="122"/>
                  </a:lnTo>
                  <a:lnTo>
                    <a:pt x="171" y="125"/>
                  </a:lnTo>
                  <a:lnTo>
                    <a:pt x="172" y="126"/>
                  </a:lnTo>
                  <a:lnTo>
                    <a:pt x="174" y="129"/>
                  </a:lnTo>
                  <a:lnTo>
                    <a:pt x="175" y="131"/>
                  </a:lnTo>
                  <a:lnTo>
                    <a:pt x="176" y="134"/>
                  </a:lnTo>
                  <a:lnTo>
                    <a:pt x="178" y="136"/>
                  </a:lnTo>
                  <a:lnTo>
                    <a:pt x="179" y="138"/>
                  </a:lnTo>
                  <a:lnTo>
                    <a:pt x="180" y="136"/>
                  </a:lnTo>
                  <a:lnTo>
                    <a:pt x="180" y="136"/>
                  </a:lnTo>
                  <a:lnTo>
                    <a:pt x="182" y="136"/>
                  </a:lnTo>
                  <a:lnTo>
                    <a:pt x="182" y="136"/>
                  </a:lnTo>
                  <a:lnTo>
                    <a:pt x="183" y="138"/>
                  </a:lnTo>
                  <a:lnTo>
                    <a:pt x="184" y="139"/>
                  </a:lnTo>
                  <a:lnTo>
                    <a:pt x="187" y="142"/>
                  </a:lnTo>
                  <a:lnTo>
                    <a:pt x="188" y="143"/>
                  </a:lnTo>
                  <a:lnTo>
                    <a:pt x="191" y="146"/>
                  </a:lnTo>
                  <a:lnTo>
                    <a:pt x="193" y="148"/>
                  </a:lnTo>
                  <a:lnTo>
                    <a:pt x="195" y="151"/>
                  </a:lnTo>
                  <a:lnTo>
                    <a:pt x="196" y="152"/>
                  </a:lnTo>
                  <a:lnTo>
                    <a:pt x="197" y="152"/>
                  </a:lnTo>
                  <a:lnTo>
                    <a:pt x="197" y="153"/>
                  </a:lnTo>
                  <a:lnTo>
                    <a:pt x="199" y="153"/>
                  </a:lnTo>
                  <a:lnTo>
                    <a:pt x="200" y="155"/>
                  </a:lnTo>
                  <a:lnTo>
                    <a:pt x="204" y="156"/>
                  </a:lnTo>
                  <a:lnTo>
                    <a:pt x="212" y="159"/>
                  </a:lnTo>
                  <a:lnTo>
                    <a:pt x="222" y="163"/>
                  </a:lnTo>
                  <a:lnTo>
                    <a:pt x="234" y="167"/>
                  </a:lnTo>
                  <a:lnTo>
                    <a:pt x="243" y="171"/>
                  </a:lnTo>
                  <a:lnTo>
                    <a:pt x="251" y="174"/>
                  </a:lnTo>
                  <a:lnTo>
                    <a:pt x="254" y="174"/>
                  </a:lnTo>
                  <a:lnTo>
                    <a:pt x="255" y="176"/>
                  </a:lnTo>
                  <a:lnTo>
                    <a:pt x="256" y="176"/>
                  </a:lnTo>
                  <a:lnTo>
                    <a:pt x="260" y="177"/>
                  </a:lnTo>
                  <a:lnTo>
                    <a:pt x="263" y="178"/>
                  </a:lnTo>
                  <a:lnTo>
                    <a:pt x="265" y="180"/>
                  </a:lnTo>
                  <a:lnTo>
                    <a:pt x="269" y="182"/>
                  </a:lnTo>
                  <a:lnTo>
                    <a:pt x="273" y="188"/>
                  </a:lnTo>
                  <a:lnTo>
                    <a:pt x="275" y="194"/>
                  </a:lnTo>
                  <a:lnTo>
                    <a:pt x="276" y="201"/>
                  </a:lnTo>
                  <a:lnTo>
                    <a:pt x="277" y="205"/>
                  </a:lnTo>
                  <a:lnTo>
                    <a:pt x="277" y="207"/>
                  </a:lnTo>
                  <a:lnTo>
                    <a:pt x="277" y="208"/>
                  </a:lnTo>
                  <a:lnTo>
                    <a:pt x="277" y="208"/>
                  </a:lnTo>
                  <a:lnTo>
                    <a:pt x="279" y="210"/>
                  </a:lnTo>
                  <a:lnTo>
                    <a:pt x="279" y="212"/>
                  </a:lnTo>
                  <a:lnTo>
                    <a:pt x="279" y="216"/>
                  </a:lnTo>
                  <a:lnTo>
                    <a:pt x="280" y="224"/>
                  </a:lnTo>
                  <a:lnTo>
                    <a:pt x="281" y="235"/>
                  </a:lnTo>
                  <a:lnTo>
                    <a:pt x="282" y="248"/>
                  </a:lnTo>
                  <a:lnTo>
                    <a:pt x="284" y="260"/>
                  </a:lnTo>
                  <a:lnTo>
                    <a:pt x="285" y="267"/>
                  </a:lnTo>
                  <a:lnTo>
                    <a:pt x="285" y="271"/>
                  </a:lnTo>
                  <a:lnTo>
                    <a:pt x="285" y="271"/>
                  </a:lnTo>
                  <a:lnTo>
                    <a:pt x="286" y="274"/>
                  </a:lnTo>
                  <a:lnTo>
                    <a:pt x="286" y="278"/>
                  </a:lnTo>
                  <a:lnTo>
                    <a:pt x="288" y="283"/>
                  </a:lnTo>
                  <a:lnTo>
                    <a:pt x="288" y="288"/>
                  </a:lnTo>
                  <a:lnTo>
                    <a:pt x="292" y="299"/>
                  </a:lnTo>
                  <a:lnTo>
                    <a:pt x="294" y="312"/>
                  </a:lnTo>
                  <a:lnTo>
                    <a:pt x="297" y="324"/>
                  </a:lnTo>
                  <a:lnTo>
                    <a:pt x="297" y="332"/>
                  </a:lnTo>
                  <a:lnTo>
                    <a:pt x="298" y="338"/>
                  </a:lnTo>
                  <a:lnTo>
                    <a:pt x="299" y="346"/>
                  </a:lnTo>
                  <a:lnTo>
                    <a:pt x="301" y="360"/>
                  </a:lnTo>
                  <a:lnTo>
                    <a:pt x="301" y="373"/>
                  </a:lnTo>
                  <a:lnTo>
                    <a:pt x="301" y="388"/>
                  </a:lnTo>
                  <a:lnTo>
                    <a:pt x="299" y="405"/>
                  </a:lnTo>
                  <a:lnTo>
                    <a:pt x="297" y="421"/>
                  </a:lnTo>
                  <a:lnTo>
                    <a:pt x="296" y="434"/>
                  </a:lnTo>
                  <a:lnTo>
                    <a:pt x="294" y="443"/>
                  </a:lnTo>
                  <a:lnTo>
                    <a:pt x="294" y="447"/>
                  </a:lnTo>
                  <a:lnTo>
                    <a:pt x="294" y="449"/>
                  </a:lnTo>
                  <a:lnTo>
                    <a:pt x="293" y="452"/>
                  </a:lnTo>
                  <a:lnTo>
                    <a:pt x="293" y="457"/>
                  </a:lnTo>
                  <a:lnTo>
                    <a:pt x="292" y="464"/>
                  </a:lnTo>
                  <a:lnTo>
                    <a:pt x="290" y="473"/>
                  </a:lnTo>
                  <a:lnTo>
                    <a:pt x="289" y="483"/>
                  </a:lnTo>
                  <a:lnTo>
                    <a:pt x="289" y="493"/>
                  </a:lnTo>
                  <a:lnTo>
                    <a:pt x="288" y="498"/>
                  </a:lnTo>
                  <a:lnTo>
                    <a:pt x="288" y="500"/>
                  </a:lnTo>
                  <a:lnTo>
                    <a:pt x="288" y="504"/>
                  </a:lnTo>
                  <a:lnTo>
                    <a:pt x="286" y="508"/>
                  </a:lnTo>
                  <a:lnTo>
                    <a:pt x="286" y="511"/>
                  </a:lnTo>
                  <a:lnTo>
                    <a:pt x="286" y="511"/>
                  </a:lnTo>
                  <a:lnTo>
                    <a:pt x="282" y="512"/>
                  </a:lnTo>
                  <a:lnTo>
                    <a:pt x="282" y="513"/>
                  </a:lnTo>
                  <a:lnTo>
                    <a:pt x="282" y="515"/>
                  </a:lnTo>
                  <a:lnTo>
                    <a:pt x="282" y="519"/>
                  </a:lnTo>
                  <a:lnTo>
                    <a:pt x="282" y="521"/>
                  </a:lnTo>
                  <a:lnTo>
                    <a:pt x="282" y="524"/>
                  </a:lnTo>
                  <a:lnTo>
                    <a:pt x="281" y="525"/>
                  </a:lnTo>
                  <a:lnTo>
                    <a:pt x="281" y="525"/>
                  </a:lnTo>
                  <a:lnTo>
                    <a:pt x="280" y="525"/>
                  </a:lnTo>
                  <a:lnTo>
                    <a:pt x="279" y="525"/>
                  </a:lnTo>
                  <a:lnTo>
                    <a:pt x="277" y="524"/>
                  </a:lnTo>
                  <a:lnTo>
                    <a:pt x="276" y="524"/>
                  </a:lnTo>
                  <a:lnTo>
                    <a:pt x="276" y="524"/>
                  </a:lnTo>
                  <a:lnTo>
                    <a:pt x="275" y="527"/>
                  </a:lnTo>
                  <a:lnTo>
                    <a:pt x="275" y="529"/>
                  </a:lnTo>
                  <a:lnTo>
                    <a:pt x="275" y="532"/>
                  </a:lnTo>
                  <a:lnTo>
                    <a:pt x="275" y="534"/>
                  </a:lnTo>
                  <a:lnTo>
                    <a:pt x="275" y="538"/>
                  </a:lnTo>
                  <a:lnTo>
                    <a:pt x="275" y="541"/>
                  </a:lnTo>
                  <a:lnTo>
                    <a:pt x="275" y="544"/>
                  </a:lnTo>
                  <a:lnTo>
                    <a:pt x="275" y="545"/>
                  </a:lnTo>
                  <a:lnTo>
                    <a:pt x="275" y="545"/>
                  </a:lnTo>
                  <a:lnTo>
                    <a:pt x="275" y="548"/>
                  </a:lnTo>
                  <a:lnTo>
                    <a:pt x="273" y="549"/>
                  </a:lnTo>
                  <a:lnTo>
                    <a:pt x="272" y="551"/>
                  </a:lnTo>
                  <a:lnTo>
                    <a:pt x="269" y="553"/>
                  </a:lnTo>
                  <a:lnTo>
                    <a:pt x="268" y="554"/>
                  </a:lnTo>
                  <a:lnTo>
                    <a:pt x="267" y="555"/>
                  </a:lnTo>
                  <a:lnTo>
                    <a:pt x="264" y="557"/>
                  </a:lnTo>
                  <a:lnTo>
                    <a:pt x="263" y="559"/>
                  </a:lnTo>
                  <a:lnTo>
                    <a:pt x="261" y="561"/>
                  </a:lnTo>
                  <a:lnTo>
                    <a:pt x="259" y="562"/>
                  </a:lnTo>
                  <a:lnTo>
                    <a:pt x="255" y="563"/>
                  </a:lnTo>
                  <a:lnTo>
                    <a:pt x="254" y="563"/>
                  </a:lnTo>
                  <a:lnTo>
                    <a:pt x="252" y="563"/>
                  </a:lnTo>
                  <a:lnTo>
                    <a:pt x="252" y="565"/>
                  </a:lnTo>
                  <a:lnTo>
                    <a:pt x="250" y="565"/>
                  </a:lnTo>
                  <a:lnTo>
                    <a:pt x="248" y="566"/>
                  </a:lnTo>
                  <a:lnTo>
                    <a:pt x="247" y="567"/>
                  </a:lnTo>
                  <a:lnTo>
                    <a:pt x="244" y="568"/>
                  </a:lnTo>
                  <a:lnTo>
                    <a:pt x="242" y="568"/>
                  </a:lnTo>
                  <a:lnTo>
                    <a:pt x="241" y="570"/>
                  </a:lnTo>
                  <a:lnTo>
                    <a:pt x="241" y="570"/>
                  </a:lnTo>
                  <a:lnTo>
                    <a:pt x="241" y="570"/>
                  </a:lnTo>
                  <a:lnTo>
                    <a:pt x="241" y="572"/>
                  </a:lnTo>
                  <a:lnTo>
                    <a:pt x="241" y="576"/>
                  </a:lnTo>
                  <a:lnTo>
                    <a:pt x="242" y="582"/>
                  </a:lnTo>
                  <a:lnTo>
                    <a:pt x="242" y="588"/>
                  </a:lnTo>
                  <a:lnTo>
                    <a:pt x="243" y="599"/>
                  </a:lnTo>
                  <a:lnTo>
                    <a:pt x="243" y="612"/>
                  </a:lnTo>
                  <a:lnTo>
                    <a:pt x="244" y="626"/>
                  </a:lnTo>
                  <a:lnTo>
                    <a:pt x="244" y="639"/>
                  </a:lnTo>
                  <a:lnTo>
                    <a:pt x="246" y="648"/>
                  </a:lnTo>
                  <a:lnTo>
                    <a:pt x="246" y="651"/>
                  </a:lnTo>
                  <a:lnTo>
                    <a:pt x="246" y="652"/>
                  </a:lnTo>
                  <a:lnTo>
                    <a:pt x="247" y="654"/>
                  </a:lnTo>
                  <a:lnTo>
                    <a:pt x="248" y="656"/>
                  </a:lnTo>
                  <a:lnTo>
                    <a:pt x="250" y="659"/>
                  </a:lnTo>
                  <a:lnTo>
                    <a:pt x="251" y="663"/>
                  </a:lnTo>
                  <a:lnTo>
                    <a:pt x="252" y="668"/>
                  </a:lnTo>
                  <a:lnTo>
                    <a:pt x="254" y="672"/>
                  </a:lnTo>
                  <a:lnTo>
                    <a:pt x="256" y="685"/>
                  </a:lnTo>
                  <a:lnTo>
                    <a:pt x="259" y="701"/>
                  </a:lnTo>
                  <a:lnTo>
                    <a:pt x="261" y="709"/>
                  </a:lnTo>
                  <a:lnTo>
                    <a:pt x="264" y="716"/>
                  </a:lnTo>
                  <a:lnTo>
                    <a:pt x="268" y="727"/>
                  </a:lnTo>
                  <a:lnTo>
                    <a:pt x="271" y="743"/>
                  </a:lnTo>
                  <a:lnTo>
                    <a:pt x="275" y="764"/>
                  </a:lnTo>
                  <a:lnTo>
                    <a:pt x="277" y="779"/>
                  </a:lnTo>
                  <a:lnTo>
                    <a:pt x="277" y="790"/>
                  </a:lnTo>
                  <a:lnTo>
                    <a:pt x="279" y="795"/>
                  </a:lnTo>
                  <a:lnTo>
                    <a:pt x="279" y="795"/>
                  </a:lnTo>
                  <a:lnTo>
                    <a:pt x="280" y="798"/>
                  </a:lnTo>
                  <a:lnTo>
                    <a:pt x="281" y="800"/>
                  </a:lnTo>
                  <a:lnTo>
                    <a:pt x="282" y="805"/>
                  </a:lnTo>
                  <a:lnTo>
                    <a:pt x="284" y="813"/>
                  </a:lnTo>
                  <a:lnTo>
                    <a:pt x="284" y="825"/>
                  </a:lnTo>
                  <a:lnTo>
                    <a:pt x="284" y="839"/>
                  </a:lnTo>
                  <a:lnTo>
                    <a:pt x="282" y="850"/>
                  </a:lnTo>
                  <a:lnTo>
                    <a:pt x="282" y="855"/>
                  </a:lnTo>
                  <a:lnTo>
                    <a:pt x="281" y="856"/>
                  </a:lnTo>
                  <a:lnTo>
                    <a:pt x="281" y="859"/>
                  </a:lnTo>
                  <a:lnTo>
                    <a:pt x="281" y="862"/>
                  </a:lnTo>
                  <a:lnTo>
                    <a:pt x="281" y="864"/>
                  </a:lnTo>
                  <a:lnTo>
                    <a:pt x="281" y="867"/>
                  </a:lnTo>
                  <a:lnTo>
                    <a:pt x="281" y="868"/>
                  </a:lnTo>
                  <a:lnTo>
                    <a:pt x="282" y="870"/>
                  </a:lnTo>
                  <a:lnTo>
                    <a:pt x="284" y="871"/>
                  </a:lnTo>
                  <a:lnTo>
                    <a:pt x="288" y="875"/>
                  </a:lnTo>
                  <a:lnTo>
                    <a:pt x="289" y="880"/>
                  </a:lnTo>
                  <a:lnTo>
                    <a:pt x="289" y="887"/>
                  </a:lnTo>
                  <a:lnTo>
                    <a:pt x="288" y="892"/>
                  </a:lnTo>
                  <a:lnTo>
                    <a:pt x="286" y="896"/>
                  </a:lnTo>
                  <a:lnTo>
                    <a:pt x="286" y="898"/>
                  </a:lnTo>
                  <a:lnTo>
                    <a:pt x="286" y="901"/>
                  </a:lnTo>
                  <a:lnTo>
                    <a:pt x="286" y="905"/>
                  </a:lnTo>
                  <a:lnTo>
                    <a:pt x="285" y="908"/>
                  </a:lnTo>
                  <a:lnTo>
                    <a:pt x="285" y="909"/>
                  </a:lnTo>
                  <a:lnTo>
                    <a:pt x="284" y="910"/>
                  </a:lnTo>
                  <a:lnTo>
                    <a:pt x="284" y="911"/>
                  </a:lnTo>
                  <a:lnTo>
                    <a:pt x="284" y="913"/>
                  </a:lnTo>
                  <a:lnTo>
                    <a:pt x="284" y="915"/>
                  </a:lnTo>
                  <a:lnTo>
                    <a:pt x="285" y="921"/>
                  </a:lnTo>
                  <a:lnTo>
                    <a:pt x="288" y="930"/>
                  </a:lnTo>
                  <a:lnTo>
                    <a:pt x="289" y="939"/>
                  </a:lnTo>
                  <a:lnTo>
                    <a:pt x="290" y="945"/>
                  </a:lnTo>
                  <a:lnTo>
                    <a:pt x="292" y="952"/>
                  </a:lnTo>
                  <a:lnTo>
                    <a:pt x="293" y="960"/>
                  </a:lnTo>
                  <a:lnTo>
                    <a:pt x="292" y="968"/>
                  </a:lnTo>
                  <a:lnTo>
                    <a:pt x="288" y="972"/>
                  </a:lnTo>
                  <a:lnTo>
                    <a:pt x="281" y="978"/>
                  </a:lnTo>
                  <a:lnTo>
                    <a:pt x="275" y="983"/>
                  </a:lnTo>
                  <a:lnTo>
                    <a:pt x="269" y="985"/>
                  </a:lnTo>
                  <a:lnTo>
                    <a:pt x="265" y="986"/>
                  </a:lnTo>
                  <a:lnTo>
                    <a:pt x="260" y="986"/>
                  </a:lnTo>
                  <a:lnTo>
                    <a:pt x="255" y="985"/>
                  </a:lnTo>
                  <a:lnTo>
                    <a:pt x="250" y="981"/>
                  </a:lnTo>
                  <a:lnTo>
                    <a:pt x="246" y="977"/>
                  </a:lnTo>
                  <a:lnTo>
                    <a:pt x="242" y="972"/>
                  </a:lnTo>
                  <a:lnTo>
                    <a:pt x="241" y="966"/>
                  </a:lnTo>
                  <a:lnTo>
                    <a:pt x="241" y="961"/>
                  </a:lnTo>
                  <a:lnTo>
                    <a:pt x="241" y="957"/>
                  </a:lnTo>
                  <a:lnTo>
                    <a:pt x="242" y="953"/>
                  </a:lnTo>
                  <a:lnTo>
                    <a:pt x="243" y="949"/>
                  </a:lnTo>
                  <a:lnTo>
                    <a:pt x="244" y="944"/>
                  </a:lnTo>
                  <a:lnTo>
                    <a:pt x="244" y="936"/>
                  </a:lnTo>
                  <a:lnTo>
                    <a:pt x="244" y="927"/>
                  </a:lnTo>
                  <a:lnTo>
                    <a:pt x="243" y="918"/>
                  </a:lnTo>
                  <a:lnTo>
                    <a:pt x="242" y="911"/>
                  </a:lnTo>
                  <a:lnTo>
                    <a:pt x="242" y="909"/>
                  </a:lnTo>
                  <a:lnTo>
                    <a:pt x="242" y="909"/>
                  </a:lnTo>
                  <a:lnTo>
                    <a:pt x="241" y="908"/>
                  </a:lnTo>
                  <a:lnTo>
                    <a:pt x="239" y="905"/>
                  </a:lnTo>
                  <a:lnTo>
                    <a:pt x="238" y="904"/>
                  </a:lnTo>
                  <a:lnTo>
                    <a:pt x="237" y="901"/>
                  </a:lnTo>
                  <a:lnTo>
                    <a:pt x="235" y="898"/>
                  </a:lnTo>
                  <a:lnTo>
                    <a:pt x="235" y="894"/>
                  </a:lnTo>
                  <a:lnTo>
                    <a:pt x="233" y="889"/>
                  </a:lnTo>
                  <a:lnTo>
                    <a:pt x="233" y="887"/>
                  </a:lnTo>
                  <a:lnTo>
                    <a:pt x="233" y="883"/>
                  </a:lnTo>
                  <a:lnTo>
                    <a:pt x="233" y="879"/>
                  </a:lnTo>
                  <a:lnTo>
                    <a:pt x="234" y="876"/>
                  </a:lnTo>
                  <a:lnTo>
                    <a:pt x="234" y="875"/>
                  </a:lnTo>
                  <a:lnTo>
                    <a:pt x="235" y="873"/>
                  </a:lnTo>
                  <a:lnTo>
                    <a:pt x="234" y="873"/>
                  </a:lnTo>
                  <a:lnTo>
                    <a:pt x="234" y="871"/>
                  </a:lnTo>
                  <a:lnTo>
                    <a:pt x="233" y="868"/>
                  </a:lnTo>
                  <a:lnTo>
                    <a:pt x="233" y="866"/>
                  </a:lnTo>
                  <a:lnTo>
                    <a:pt x="231" y="863"/>
                  </a:lnTo>
                  <a:lnTo>
                    <a:pt x="229" y="859"/>
                  </a:lnTo>
                  <a:lnTo>
                    <a:pt x="227" y="858"/>
                  </a:lnTo>
                  <a:lnTo>
                    <a:pt x="226" y="855"/>
                  </a:lnTo>
                  <a:lnTo>
                    <a:pt x="225" y="853"/>
                  </a:lnTo>
                  <a:lnTo>
                    <a:pt x="224" y="850"/>
                  </a:lnTo>
                  <a:lnTo>
                    <a:pt x="222" y="846"/>
                  </a:lnTo>
                  <a:lnTo>
                    <a:pt x="220" y="842"/>
                  </a:lnTo>
                  <a:lnTo>
                    <a:pt x="216" y="832"/>
                  </a:lnTo>
                  <a:lnTo>
                    <a:pt x="214" y="820"/>
                  </a:lnTo>
                  <a:lnTo>
                    <a:pt x="212" y="804"/>
                  </a:lnTo>
                  <a:lnTo>
                    <a:pt x="204" y="779"/>
                  </a:lnTo>
                  <a:lnTo>
                    <a:pt x="195" y="750"/>
                  </a:lnTo>
                  <a:lnTo>
                    <a:pt x="192" y="741"/>
                  </a:lnTo>
                  <a:lnTo>
                    <a:pt x="188" y="728"/>
                  </a:lnTo>
                  <a:lnTo>
                    <a:pt x="183" y="711"/>
                  </a:lnTo>
                  <a:lnTo>
                    <a:pt x="178" y="692"/>
                  </a:lnTo>
                  <a:lnTo>
                    <a:pt x="172" y="671"/>
                  </a:lnTo>
                  <a:lnTo>
                    <a:pt x="167" y="650"/>
                  </a:lnTo>
                  <a:lnTo>
                    <a:pt x="162" y="630"/>
                  </a:lnTo>
                  <a:lnTo>
                    <a:pt x="157" y="613"/>
                  </a:lnTo>
                  <a:lnTo>
                    <a:pt x="154" y="599"/>
                  </a:lnTo>
                  <a:lnTo>
                    <a:pt x="152" y="589"/>
                  </a:lnTo>
                  <a:lnTo>
                    <a:pt x="150" y="587"/>
                  </a:lnTo>
                  <a:lnTo>
                    <a:pt x="145" y="622"/>
                  </a:lnTo>
                  <a:lnTo>
                    <a:pt x="138" y="654"/>
                  </a:lnTo>
                  <a:lnTo>
                    <a:pt x="133" y="682"/>
                  </a:lnTo>
                  <a:lnTo>
                    <a:pt x="128" y="711"/>
                  </a:lnTo>
                  <a:lnTo>
                    <a:pt x="124" y="741"/>
                  </a:lnTo>
                  <a:lnTo>
                    <a:pt x="121" y="773"/>
                  </a:lnTo>
                  <a:lnTo>
                    <a:pt x="121" y="811"/>
                  </a:lnTo>
                  <a:lnTo>
                    <a:pt x="121" y="817"/>
                  </a:lnTo>
                  <a:lnTo>
                    <a:pt x="120" y="826"/>
                  </a:lnTo>
                  <a:lnTo>
                    <a:pt x="120" y="834"/>
                  </a:lnTo>
                  <a:lnTo>
                    <a:pt x="121" y="837"/>
                  </a:lnTo>
                  <a:lnTo>
                    <a:pt x="123" y="839"/>
                  </a:lnTo>
                  <a:lnTo>
                    <a:pt x="125" y="843"/>
                  </a:lnTo>
                  <a:lnTo>
                    <a:pt x="128" y="846"/>
                  </a:lnTo>
                  <a:lnTo>
                    <a:pt x="129" y="850"/>
                  </a:lnTo>
                  <a:lnTo>
                    <a:pt x="131" y="853"/>
                  </a:lnTo>
                  <a:lnTo>
                    <a:pt x="131" y="855"/>
                  </a:lnTo>
                  <a:lnTo>
                    <a:pt x="131" y="858"/>
                  </a:lnTo>
                  <a:lnTo>
                    <a:pt x="129" y="859"/>
                  </a:lnTo>
                  <a:lnTo>
                    <a:pt x="129" y="860"/>
                  </a:lnTo>
                  <a:lnTo>
                    <a:pt x="129" y="862"/>
                  </a:lnTo>
                  <a:lnTo>
                    <a:pt x="129" y="864"/>
                  </a:lnTo>
                  <a:lnTo>
                    <a:pt x="129" y="871"/>
                  </a:lnTo>
                  <a:lnTo>
                    <a:pt x="131" y="880"/>
                  </a:lnTo>
                  <a:lnTo>
                    <a:pt x="131" y="889"/>
                  </a:lnTo>
                  <a:lnTo>
                    <a:pt x="129" y="893"/>
                  </a:lnTo>
                  <a:lnTo>
                    <a:pt x="129" y="894"/>
                  </a:lnTo>
                  <a:lnTo>
                    <a:pt x="129" y="894"/>
                  </a:lnTo>
                  <a:lnTo>
                    <a:pt x="129" y="896"/>
                  </a:lnTo>
                  <a:lnTo>
                    <a:pt x="129" y="897"/>
                  </a:lnTo>
                  <a:lnTo>
                    <a:pt x="129" y="898"/>
                  </a:lnTo>
                  <a:lnTo>
                    <a:pt x="129" y="901"/>
                  </a:lnTo>
                  <a:lnTo>
                    <a:pt x="129" y="904"/>
                  </a:lnTo>
                  <a:lnTo>
                    <a:pt x="129" y="905"/>
                  </a:lnTo>
                  <a:lnTo>
                    <a:pt x="129" y="906"/>
                  </a:lnTo>
                  <a:lnTo>
                    <a:pt x="129" y="909"/>
                  </a:lnTo>
                  <a:lnTo>
                    <a:pt x="129" y="911"/>
                  </a:lnTo>
                  <a:lnTo>
                    <a:pt x="129" y="913"/>
                  </a:lnTo>
                  <a:lnTo>
                    <a:pt x="129" y="914"/>
                  </a:lnTo>
                  <a:lnTo>
                    <a:pt x="129" y="914"/>
                  </a:lnTo>
                  <a:lnTo>
                    <a:pt x="129" y="915"/>
                  </a:lnTo>
                  <a:lnTo>
                    <a:pt x="128" y="917"/>
                  </a:lnTo>
                  <a:lnTo>
                    <a:pt x="125" y="919"/>
                  </a:lnTo>
                  <a:lnTo>
                    <a:pt x="120" y="921"/>
                  </a:lnTo>
                  <a:lnTo>
                    <a:pt x="112" y="923"/>
                  </a:lnTo>
                  <a:lnTo>
                    <a:pt x="106" y="925"/>
                  </a:lnTo>
                  <a:lnTo>
                    <a:pt x="103" y="926"/>
                  </a:lnTo>
                  <a:lnTo>
                    <a:pt x="102" y="926"/>
                  </a:lnTo>
                  <a:lnTo>
                    <a:pt x="100" y="925"/>
                  </a:lnTo>
                  <a:lnTo>
                    <a:pt x="99" y="923"/>
                  </a:lnTo>
                  <a:lnTo>
                    <a:pt x="97" y="923"/>
                  </a:lnTo>
                  <a:lnTo>
                    <a:pt x="97" y="922"/>
                  </a:lnTo>
                  <a:lnTo>
                    <a:pt x="94" y="925"/>
                  </a:lnTo>
                  <a:lnTo>
                    <a:pt x="89" y="928"/>
                  </a:lnTo>
                  <a:lnTo>
                    <a:pt x="81" y="934"/>
                  </a:lnTo>
                  <a:lnTo>
                    <a:pt x="73" y="939"/>
                  </a:lnTo>
                  <a:lnTo>
                    <a:pt x="66" y="942"/>
                  </a:lnTo>
                  <a:lnTo>
                    <a:pt x="57" y="943"/>
                  </a:lnTo>
                  <a:lnTo>
                    <a:pt x="44" y="944"/>
                  </a:lnTo>
                  <a:lnTo>
                    <a:pt x="30" y="945"/>
                  </a:lnTo>
                  <a:lnTo>
                    <a:pt x="19" y="945"/>
                  </a:lnTo>
                  <a:lnTo>
                    <a:pt x="14" y="944"/>
                  </a:lnTo>
                  <a:lnTo>
                    <a:pt x="13" y="942"/>
                  </a:lnTo>
                  <a:lnTo>
                    <a:pt x="13" y="940"/>
                  </a:lnTo>
                  <a:lnTo>
                    <a:pt x="13" y="940"/>
                  </a:lnTo>
                  <a:lnTo>
                    <a:pt x="13" y="939"/>
                  </a:lnTo>
                  <a:lnTo>
                    <a:pt x="13" y="939"/>
                  </a:lnTo>
                  <a:lnTo>
                    <a:pt x="14" y="938"/>
                  </a:lnTo>
                  <a:lnTo>
                    <a:pt x="15" y="935"/>
                  </a:lnTo>
                  <a:lnTo>
                    <a:pt x="17" y="934"/>
                  </a:lnTo>
                  <a:lnTo>
                    <a:pt x="21" y="932"/>
                  </a:lnTo>
                  <a:lnTo>
                    <a:pt x="25" y="931"/>
                  </a:lnTo>
                  <a:lnTo>
                    <a:pt x="30" y="927"/>
                  </a:lnTo>
                  <a:lnTo>
                    <a:pt x="35" y="923"/>
                  </a:lnTo>
                  <a:lnTo>
                    <a:pt x="43" y="917"/>
                  </a:lnTo>
                  <a:lnTo>
                    <a:pt x="51" y="910"/>
                  </a:lnTo>
                  <a:lnTo>
                    <a:pt x="59" y="904"/>
                  </a:lnTo>
                  <a:lnTo>
                    <a:pt x="65" y="898"/>
                  </a:lnTo>
                  <a:lnTo>
                    <a:pt x="66" y="896"/>
                  </a:lnTo>
                  <a:lnTo>
                    <a:pt x="66" y="894"/>
                  </a:lnTo>
                  <a:lnTo>
                    <a:pt x="66" y="893"/>
                  </a:lnTo>
                  <a:lnTo>
                    <a:pt x="66" y="892"/>
                  </a:lnTo>
                  <a:lnTo>
                    <a:pt x="68" y="889"/>
                  </a:lnTo>
                  <a:lnTo>
                    <a:pt x="69" y="887"/>
                  </a:lnTo>
                  <a:lnTo>
                    <a:pt x="70" y="883"/>
                  </a:lnTo>
                  <a:lnTo>
                    <a:pt x="72" y="879"/>
                  </a:lnTo>
                  <a:lnTo>
                    <a:pt x="73" y="875"/>
                  </a:lnTo>
                  <a:lnTo>
                    <a:pt x="72" y="872"/>
                  </a:lnTo>
                  <a:lnTo>
                    <a:pt x="72" y="870"/>
                  </a:lnTo>
                  <a:lnTo>
                    <a:pt x="70" y="868"/>
                  </a:lnTo>
                  <a:lnTo>
                    <a:pt x="69" y="866"/>
                  </a:lnTo>
                  <a:lnTo>
                    <a:pt x="68" y="863"/>
                  </a:lnTo>
                  <a:lnTo>
                    <a:pt x="66" y="860"/>
                  </a:lnTo>
                  <a:lnTo>
                    <a:pt x="65" y="856"/>
                  </a:lnTo>
                  <a:lnTo>
                    <a:pt x="64" y="851"/>
                  </a:lnTo>
                  <a:lnTo>
                    <a:pt x="63" y="832"/>
                  </a:lnTo>
                  <a:lnTo>
                    <a:pt x="61" y="816"/>
                  </a:lnTo>
                  <a:lnTo>
                    <a:pt x="60" y="808"/>
                  </a:lnTo>
                  <a:lnTo>
                    <a:pt x="60" y="794"/>
                  </a:lnTo>
                  <a:lnTo>
                    <a:pt x="59" y="778"/>
                  </a:lnTo>
                  <a:lnTo>
                    <a:pt x="57" y="762"/>
                  </a:lnTo>
                  <a:lnTo>
                    <a:pt x="56" y="749"/>
                  </a:lnTo>
                  <a:lnTo>
                    <a:pt x="55" y="741"/>
                  </a:lnTo>
                  <a:lnTo>
                    <a:pt x="55" y="706"/>
                  </a:lnTo>
                  <a:lnTo>
                    <a:pt x="56" y="675"/>
                  </a:lnTo>
                  <a:lnTo>
                    <a:pt x="56" y="643"/>
                  </a:lnTo>
                  <a:lnTo>
                    <a:pt x="57" y="612"/>
                  </a:lnTo>
                  <a:lnTo>
                    <a:pt x="60" y="578"/>
                  </a:lnTo>
                  <a:lnTo>
                    <a:pt x="63" y="540"/>
                  </a:lnTo>
                  <a:lnTo>
                    <a:pt x="63" y="538"/>
                  </a:lnTo>
                  <a:lnTo>
                    <a:pt x="61" y="537"/>
                  </a:lnTo>
                  <a:lnTo>
                    <a:pt x="59" y="534"/>
                  </a:lnTo>
                  <a:lnTo>
                    <a:pt x="59" y="531"/>
                  </a:lnTo>
                  <a:lnTo>
                    <a:pt x="59" y="519"/>
                  </a:lnTo>
                  <a:lnTo>
                    <a:pt x="59" y="504"/>
                  </a:lnTo>
                  <a:lnTo>
                    <a:pt x="59" y="487"/>
                  </a:lnTo>
                  <a:lnTo>
                    <a:pt x="59" y="472"/>
                  </a:lnTo>
                  <a:lnTo>
                    <a:pt x="59" y="457"/>
                  </a:lnTo>
                  <a:lnTo>
                    <a:pt x="60" y="447"/>
                  </a:lnTo>
                  <a:lnTo>
                    <a:pt x="60" y="443"/>
                  </a:lnTo>
                  <a:lnTo>
                    <a:pt x="59" y="447"/>
                  </a:lnTo>
                  <a:lnTo>
                    <a:pt x="56" y="455"/>
                  </a:lnTo>
                  <a:lnTo>
                    <a:pt x="53" y="464"/>
                  </a:lnTo>
                  <a:lnTo>
                    <a:pt x="52" y="470"/>
                  </a:lnTo>
                  <a:lnTo>
                    <a:pt x="51" y="474"/>
                  </a:lnTo>
                  <a:lnTo>
                    <a:pt x="51" y="478"/>
                  </a:lnTo>
                  <a:lnTo>
                    <a:pt x="49" y="481"/>
                  </a:lnTo>
                  <a:lnTo>
                    <a:pt x="47" y="485"/>
                  </a:lnTo>
                  <a:lnTo>
                    <a:pt x="45" y="491"/>
                  </a:lnTo>
                  <a:lnTo>
                    <a:pt x="43" y="499"/>
                  </a:lnTo>
                  <a:lnTo>
                    <a:pt x="40" y="504"/>
                  </a:lnTo>
                  <a:lnTo>
                    <a:pt x="39" y="507"/>
                  </a:lnTo>
                  <a:lnTo>
                    <a:pt x="39" y="508"/>
                  </a:lnTo>
                  <a:lnTo>
                    <a:pt x="38" y="510"/>
                  </a:lnTo>
                  <a:lnTo>
                    <a:pt x="38" y="511"/>
                  </a:lnTo>
                  <a:lnTo>
                    <a:pt x="36" y="511"/>
                  </a:lnTo>
                  <a:lnTo>
                    <a:pt x="35" y="512"/>
                  </a:lnTo>
                  <a:lnTo>
                    <a:pt x="35" y="512"/>
                  </a:lnTo>
                  <a:lnTo>
                    <a:pt x="34" y="512"/>
                  </a:lnTo>
                  <a:lnTo>
                    <a:pt x="34" y="515"/>
                  </a:lnTo>
                  <a:lnTo>
                    <a:pt x="32" y="517"/>
                  </a:lnTo>
                  <a:lnTo>
                    <a:pt x="31" y="519"/>
                  </a:lnTo>
                  <a:lnTo>
                    <a:pt x="30" y="520"/>
                  </a:lnTo>
                  <a:lnTo>
                    <a:pt x="30" y="521"/>
                  </a:lnTo>
                  <a:lnTo>
                    <a:pt x="30" y="524"/>
                  </a:lnTo>
                  <a:lnTo>
                    <a:pt x="30" y="527"/>
                  </a:lnTo>
                  <a:lnTo>
                    <a:pt x="28" y="529"/>
                  </a:lnTo>
                  <a:lnTo>
                    <a:pt x="28" y="531"/>
                  </a:lnTo>
                  <a:lnTo>
                    <a:pt x="30" y="537"/>
                  </a:lnTo>
                  <a:lnTo>
                    <a:pt x="30" y="537"/>
                  </a:lnTo>
                  <a:lnTo>
                    <a:pt x="31" y="538"/>
                  </a:lnTo>
                  <a:lnTo>
                    <a:pt x="31" y="540"/>
                  </a:lnTo>
                  <a:lnTo>
                    <a:pt x="32" y="540"/>
                  </a:lnTo>
                  <a:lnTo>
                    <a:pt x="34" y="541"/>
                  </a:lnTo>
                  <a:lnTo>
                    <a:pt x="34" y="542"/>
                  </a:lnTo>
                  <a:lnTo>
                    <a:pt x="34" y="542"/>
                  </a:lnTo>
                  <a:lnTo>
                    <a:pt x="35" y="544"/>
                  </a:lnTo>
                  <a:lnTo>
                    <a:pt x="36" y="544"/>
                  </a:lnTo>
                  <a:lnTo>
                    <a:pt x="38" y="545"/>
                  </a:lnTo>
                  <a:lnTo>
                    <a:pt x="39" y="546"/>
                  </a:lnTo>
                  <a:lnTo>
                    <a:pt x="40" y="549"/>
                  </a:lnTo>
                  <a:lnTo>
                    <a:pt x="40" y="549"/>
                  </a:lnTo>
                  <a:lnTo>
                    <a:pt x="39" y="550"/>
                  </a:lnTo>
                  <a:lnTo>
                    <a:pt x="38" y="550"/>
                  </a:lnTo>
                  <a:lnTo>
                    <a:pt x="35" y="550"/>
                  </a:lnTo>
                  <a:lnTo>
                    <a:pt x="34" y="549"/>
                  </a:lnTo>
                  <a:lnTo>
                    <a:pt x="32" y="549"/>
                  </a:lnTo>
                  <a:lnTo>
                    <a:pt x="32" y="549"/>
                  </a:lnTo>
                  <a:lnTo>
                    <a:pt x="26" y="544"/>
                  </a:lnTo>
                  <a:lnTo>
                    <a:pt x="26" y="545"/>
                  </a:lnTo>
                  <a:lnTo>
                    <a:pt x="26" y="546"/>
                  </a:lnTo>
                  <a:lnTo>
                    <a:pt x="27" y="548"/>
                  </a:lnTo>
                  <a:lnTo>
                    <a:pt x="27" y="549"/>
                  </a:lnTo>
                  <a:lnTo>
                    <a:pt x="28" y="550"/>
                  </a:lnTo>
                  <a:lnTo>
                    <a:pt x="30" y="551"/>
                  </a:lnTo>
                  <a:lnTo>
                    <a:pt x="31" y="551"/>
                  </a:lnTo>
                  <a:lnTo>
                    <a:pt x="34" y="553"/>
                  </a:lnTo>
                  <a:lnTo>
                    <a:pt x="35" y="554"/>
                  </a:lnTo>
                  <a:lnTo>
                    <a:pt x="36" y="555"/>
                  </a:lnTo>
                  <a:lnTo>
                    <a:pt x="38" y="555"/>
                  </a:lnTo>
                  <a:lnTo>
                    <a:pt x="38" y="557"/>
                  </a:lnTo>
                  <a:lnTo>
                    <a:pt x="38" y="558"/>
                  </a:lnTo>
                  <a:lnTo>
                    <a:pt x="36" y="559"/>
                  </a:lnTo>
                  <a:lnTo>
                    <a:pt x="35" y="561"/>
                  </a:lnTo>
                  <a:lnTo>
                    <a:pt x="34" y="561"/>
                  </a:lnTo>
                  <a:lnTo>
                    <a:pt x="34" y="561"/>
                  </a:lnTo>
                  <a:lnTo>
                    <a:pt x="34" y="562"/>
                  </a:lnTo>
                  <a:lnTo>
                    <a:pt x="32" y="563"/>
                  </a:lnTo>
                  <a:lnTo>
                    <a:pt x="32" y="565"/>
                  </a:lnTo>
                  <a:lnTo>
                    <a:pt x="30" y="563"/>
                  </a:lnTo>
                  <a:lnTo>
                    <a:pt x="28" y="563"/>
                  </a:lnTo>
                  <a:lnTo>
                    <a:pt x="26" y="563"/>
                  </a:lnTo>
                  <a:lnTo>
                    <a:pt x="25" y="562"/>
                  </a:lnTo>
                  <a:lnTo>
                    <a:pt x="25" y="562"/>
                  </a:lnTo>
                  <a:lnTo>
                    <a:pt x="25" y="562"/>
                  </a:lnTo>
                  <a:lnTo>
                    <a:pt x="23" y="563"/>
                  </a:lnTo>
                  <a:lnTo>
                    <a:pt x="23" y="563"/>
                  </a:lnTo>
                  <a:lnTo>
                    <a:pt x="22" y="563"/>
                  </a:lnTo>
                  <a:lnTo>
                    <a:pt x="19" y="562"/>
                  </a:lnTo>
                  <a:lnTo>
                    <a:pt x="18" y="561"/>
                  </a:lnTo>
                  <a:lnTo>
                    <a:pt x="14" y="558"/>
                  </a:lnTo>
                  <a:lnTo>
                    <a:pt x="11" y="555"/>
                  </a:lnTo>
                  <a:lnTo>
                    <a:pt x="8" y="553"/>
                  </a:lnTo>
                  <a:lnTo>
                    <a:pt x="6" y="549"/>
                  </a:lnTo>
                  <a:lnTo>
                    <a:pt x="4" y="546"/>
                  </a:lnTo>
                  <a:lnTo>
                    <a:pt x="2" y="541"/>
                  </a:lnTo>
                  <a:lnTo>
                    <a:pt x="1" y="537"/>
                  </a:lnTo>
                  <a:lnTo>
                    <a:pt x="0" y="533"/>
                  </a:lnTo>
                  <a:lnTo>
                    <a:pt x="0" y="531"/>
                  </a:lnTo>
                  <a:lnTo>
                    <a:pt x="0" y="525"/>
                  </a:lnTo>
                  <a:lnTo>
                    <a:pt x="2" y="517"/>
                  </a:lnTo>
                  <a:lnTo>
                    <a:pt x="4" y="510"/>
                  </a:lnTo>
                  <a:lnTo>
                    <a:pt x="5" y="507"/>
                  </a:lnTo>
                  <a:lnTo>
                    <a:pt x="5" y="506"/>
                  </a:lnTo>
                  <a:lnTo>
                    <a:pt x="5" y="504"/>
                  </a:lnTo>
                  <a:lnTo>
                    <a:pt x="4" y="503"/>
                  </a:lnTo>
                  <a:lnTo>
                    <a:pt x="5" y="502"/>
                  </a:lnTo>
                  <a:lnTo>
                    <a:pt x="5" y="500"/>
                  </a:lnTo>
                  <a:lnTo>
                    <a:pt x="5" y="499"/>
                  </a:lnTo>
                  <a:lnTo>
                    <a:pt x="5" y="499"/>
                  </a:lnTo>
                  <a:lnTo>
                    <a:pt x="4" y="499"/>
                  </a:lnTo>
                  <a:lnTo>
                    <a:pt x="4" y="498"/>
                  </a:lnTo>
                  <a:lnTo>
                    <a:pt x="4" y="496"/>
                  </a:lnTo>
                  <a:lnTo>
                    <a:pt x="4" y="493"/>
                  </a:lnTo>
                  <a:lnTo>
                    <a:pt x="5" y="486"/>
                  </a:lnTo>
                  <a:lnTo>
                    <a:pt x="6" y="477"/>
                  </a:lnTo>
                  <a:lnTo>
                    <a:pt x="9" y="469"/>
                  </a:lnTo>
                  <a:lnTo>
                    <a:pt x="9" y="459"/>
                  </a:lnTo>
                  <a:lnTo>
                    <a:pt x="10" y="447"/>
                  </a:lnTo>
                  <a:lnTo>
                    <a:pt x="13" y="436"/>
                  </a:lnTo>
                  <a:lnTo>
                    <a:pt x="15" y="427"/>
                  </a:lnTo>
                  <a:lnTo>
                    <a:pt x="15" y="419"/>
                  </a:lnTo>
                  <a:lnTo>
                    <a:pt x="17" y="407"/>
                  </a:lnTo>
                  <a:lnTo>
                    <a:pt x="18" y="400"/>
                  </a:lnTo>
                  <a:lnTo>
                    <a:pt x="21" y="387"/>
                  </a:lnTo>
                  <a:lnTo>
                    <a:pt x="25" y="372"/>
                  </a:lnTo>
                  <a:lnTo>
                    <a:pt x="28" y="355"/>
                  </a:lnTo>
                  <a:lnTo>
                    <a:pt x="31" y="339"/>
                  </a:lnTo>
                  <a:lnTo>
                    <a:pt x="35" y="325"/>
                  </a:lnTo>
                  <a:lnTo>
                    <a:pt x="38" y="316"/>
                  </a:lnTo>
                  <a:lnTo>
                    <a:pt x="38" y="312"/>
                  </a:lnTo>
                  <a:lnTo>
                    <a:pt x="38" y="312"/>
                  </a:lnTo>
                  <a:lnTo>
                    <a:pt x="38" y="308"/>
                  </a:lnTo>
                  <a:lnTo>
                    <a:pt x="38" y="304"/>
                  </a:lnTo>
                  <a:lnTo>
                    <a:pt x="38" y="299"/>
                  </a:lnTo>
                  <a:lnTo>
                    <a:pt x="38" y="291"/>
                  </a:lnTo>
                  <a:lnTo>
                    <a:pt x="36" y="280"/>
                  </a:lnTo>
                  <a:lnTo>
                    <a:pt x="38" y="270"/>
                  </a:lnTo>
                  <a:lnTo>
                    <a:pt x="38" y="258"/>
                  </a:lnTo>
                  <a:lnTo>
                    <a:pt x="38" y="249"/>
                  </a:lnTo>
                  <a:lnTo>
                    <a:pt x="39" y="237"/>
                  </a:lnTo>
                  <a:lnTo>
                    <a:pt x="40" y="223"/>
                  </a:lnTo>
                  <a:lnTo>
                    <a:pt x="43" y="210"/>
                  </a:lnTo>
                  <a:lnTo>
                    <a:pt x="44" y="201"/>
                  </a:lnTo>
                  <a:lnTo>
                    <a:pt x="45" y="197"/>
                  </a:lnTo>
                  <a:lnTo>
                    <a:pt x="47" y="194"/>
                  </a:lnTo>
                  <a:lnTo>
                    <a:pt x="49" y="194"/>
                  </a:lnTo>
                  <a:lnTo>
                    <a:pt x="51" y="193"/>
                  </a:lnTo>
                  <a:lnTo>
                    <a:pt x="52" y="191"/>
                  </a:lnTo>
                  <a:lnTo>
                    <a:pt x="53" y="191"/>
                  </a:lnTo>
                  <a:lnTo>
                    <a:pt x="53" y="191"/>
                  </a:lnTo>
                  <a:lnTo>
                    <a:pt x="55" y="191"/>
                  </a:lnTo>
                  <a:lnTo>
                    <a:pt x="56" y="191"/>
                  </a:lnTo>
                  <a:lnTo>
                    <a:pt x="59" y="190"/>
                  </a:lnTo>
                  <a:lnTo>
                    <a:pt x="63" y="188"/>
                  </a:lnTo>
                  <a:lnTo>
                    <a:pt x="66" y="185"/>
                  </a:lnTo>
                  <a:lnTo>
                    <a:pt x="74" y="180"/>
                  </a:lnTo>
                  <a:lnTo>
                    <a:pt x="83" y="174"/>
                  </a:lnTo>
                  <a:lnTo>
                    <a:pt x="93" y="168"/>
                  </a:lnTo>
                  <a:lnTo>
                    <a:pt x="100" y="163"/>
                  </a:lnTo>
                  <a:lnTo>
                    <a:pt x="106" y="159"/>
                  </a:lnTo>
                  <a:lnTo>
                    <a:pt x="108" y="157"/>
                  </a:lnTo>
                  <a:lnTo>
                    <a:pt x="108" y="157"/>
                  </a:lnTo>
                  <a:lnTo>
                    <a:pt x="108" y="155"/>
                  </a:lnTo>
                  <a:lnTo>
                    <a:pt x="108" y="152"/>
                  </a:lnTo>
                  <a:lnTo>
                    <a:pt x="110" y="150"/>
                  </a:lnTo>
                  <a:lnTo>
                    <a:pt x="110" y="148"/>
                  </a:lnTo>
                  <a:lnTo>
                    <a:pt x="110" y="147"/>
                  </a:lnTo>
                  <a:lnTo>
                    <a:pt x="110" y="147"/>
                  </a:lnTo>
                  <a:lnTo>
                    <a:pt x="110" y="144"/>
                  </a:lnTo>
                  <a:lnTo>
                    <a:pt x="110" y="143"/>
                  </a:lnTo>
                  <a:lnTo>
                    <a:pt x="108" y="139"/>
                  </a:lnTo>
                  <a:lnTo>
                    <a:pt x="108" y="135"/>
                  </a:lnTo>
                  <a:lnTo>
                    <a:pt x="107" y="131"/>
                  </a:lnTo>
                  <a:lnTo>
                    <a:pt x="107" y="129"/>
                  </a:lnTo>
                  <a:lnTo>
                    <a:pt x="106" y="127"/>
                  </a:lnTo>
                  <a:lnTo>
                    <a:pt x="104" y="125"/>
                  </a:lnTo>
                  <a:lnTo>
                    <a:pt x="103" y="123"/>
                  </a:lnTo>
                  <a:lnTo>
                    <a:pt x="100" y="119"/>
                  </a:lnTo>
                  <a:lnTo>
                    <a:pt x="97" y="116"/>
                  </a:lnTo>
                  <a:lnTo>
                    <a:pt x="95" y="112"/>
                  </a:lnTo>
                  <a:lnTo>
                    <a:pt x="94" y="109"/>
                  </a:lnTo>
                  <a:lnTo>
                    <a:pt x="93" y="105"/>
                  </a:lnTo>
                  <a:lnTo>
                    <a:pt x="91" y="101"/>
                  </a:lnTo>
                  <a:lnTo>
                    <a:pt x="91" y="100"/>
                  </a:lnTo>
                  <a:lnTo>
                    <a:pt x="91" y="99"/>
                  </a:lnTo>
                  <a:lnTo>
                    <a:pt x="90" y="99"/>
                  </a:lnTo>
                  <a:lnTo>
                    <a:pt x="90" y="97"/>
                  </a:lnTo>
                  <a:lnTo>
                    <a:pt x="89" y="95"/>
                  </a:lnTo>
                  <a:lnTo>
                    <a:pt x="87" y="92"/>
                  </a:lnTo>
                  <a:lnTo>
                    <a:pt x="87" y="88"/>
                  </a:lnTo>
                  <a:lnTo>
                    <a:pt x="86" y="83"/>
                  </a:lnTo>
                  <a:lnTo>
                    <a:pt x="86" y="80"/>
                  </a:lnTo>
                  <a:lnTo>
                    <a:pt x="87" y="79"/>
                  </a:lnTo>
                  <a:lnTo>
                    <a:pt x="87" y="79"/>
                  </a:lnTo>
                  <a:lnTo>
                    <a:pt x="87" y="79"/>
                  </a:lnTo>
                  <a:lnTo>
                    <a:pt x="87" y="79"/>
                  </a:lnTo>
                  <a:lnTo>
                    <a:pt x="87" y="78"/>
                  </a:lnTo>
                  <a:lnTo>
                    <a:pt x="87" y="75"/>
                  </a:lnTo>
                  <a:lnTo>
                    <a:pt x="86" y="72"/>
                  </a:lnTo>
                  <a:lnTo>
                    <a:pt x="86" y="70"/>
                  </a:lnTo>
                  <a:lnTo>
                    <a:pt x="85" y="66"/>
                  </a:lnTo>
                  <a:lnTo>
                    <a:pt x="83" y="63"/>
                  </a:lnTo>
                  <a:lnTo>
                    <a:pt x="82" y="61"/>
                  </a:lnTo>
                  <a:lnTo>
                    <a:pt x="81" y="54"/>
                  </a:lnTo>
                  <a:lnTo>
                    <a:pt x="81" y="45"/>
                  </a:lnTo>
                  <a:lnTo>
                    <a:pt x="81" y="36"/>
                  </a:lnTo>
                  <a:lnTo>
                    <a:pt x="82" y="29"/>
                  </a:lnTo>
                  <a:lnTo>
                    <a:pt x="86" y="25"/>
                  </a:lnTo>
                  <a:lnTo>
                    <a:pt x="85" y="16"/>
                  </a:lnTo>
                  <a:lnTo>
                    <a:pt x="86" y="3"/>
                  </a:lnTo>
                  <a:lnTo>
                    <a:pt x="98" y="7"/>
                  </a:lnTo>
                  <a:lnTo>
                    <a:pt x="110" y="6"/>
                  </a:lnTo>
                  <a:lnTo>
                    <a:pt x="120" y="4"/>
                  </a:lnTo>
                  <a:lnTo>
                    <a:pt x="131" y="2"/>
                  </a:lnTo>
                  <a:lnTo>
                    <a:pt x="140" y="0"/>
                  </a:lnTo>
                  <a:close/>
                </a:path>
              </a:pathLst>
            </a:custGeom>
            <a:solidFill>
              <a:schemeClr val="bg1">
                <a:lumMod val="50000"/>
              </a:schemeClr>
            </a:solidFill>
            <a:ln w="0">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64" name="Freeform 150"/>
            <p:cNvSpPr>
              <a:spLocks/>
            </p:cNvSpPr>
            <p:nvPr/>
          </p:nvSpPr>
          <p:spPr bwMode="auto">
            <a:xfrm>
              <a:off x="5770919" y="2644804"/>
              <a:ext cx="106147" cy="51108"/>
            </a:xfrm>
            <a:custGeom>
              <a:avLst/>
              <a:gdLst>
                <a:gd name="T0" fmla="*/ 2147483646 w 54"/>
                <a:gd name="T1" fmla="*/ 0 h 26"/>
                <a:gd name="T2" fmla="*/ 2147483646 w 54"/>
                <a:gd name="T3" fmla="*/ 0 h 26"/>
                <a:gd name="T4" fmla="*/ 2147483646 w 54"/>
                <a:gd name="T5" fmla="*/ 2147483646 h 26"/>
                <a:gd name="T6" fmla="*/ 2147483646 w 54"/>
                <a:gd name="T7" fmla="*/ 2147483646 h 26"/>
                <a:gd name="T8" fmla="*/ 2147483646 w 54"/>
                <a:gd name="T9" fmla="*/ 2147483646 h 26"/>
                <a:gd name="T10" fmla="*/ 2147483646 w 54"/>
                <a:gd name="T11" fmla="*/ 2147483646 h 26"/>
                <a:gd name="T12" fmla="*/ 2147483646 w 54"/>
                <a:gd name="T13" fmla="*/ 2147483646 h 26"/>
                <a:gd name="T14" fmla="*/ 2147483646 w 54"/>
                <a:gd name="T15" fmla="*/ 2147483646 h 26"/>
                <a:gd name="T16" fmla="*/ 2147483646 w 54"/>
                <a:gd name="T17" fmla="*/ 2147483646 h 26"/>
                <a:gd name="T18" fmla="*/ 2147483646 w 54"/>
                <a:gd name="T19" fmla="*/ 2147483646 h 26"/>
                <a:gd name="T20" fmla="*/ 2147483646 w 54"/>
                <a:gd name="T21" fmla="*/ 2147483646 h 26"/>
                <a:gd name="T22" fmla="*/ 2147483646 w 54"/>
                <a:gd name="T23" fmla="*/ 2147483646 h 26"/>
                <a:gd name="T24" fmla="*/ 2147483646 w 54"/>
                <a:gd name="T25" fmla="*/ 2147483646 h 26"/>
                <a:gd name="T26" fmla="*/ 2147483646 w 54"/>
                <a:gd name="T27" fmla="*/ 2147483646 h 26"/>
                <a:gd name="T28" fmla="*/ 2147483646 w 54"/>
                <a:gd name="T29" fmla="*/ 2147483646 h 26"/>
                <a:gd name="T30" fmla="*/ 2147483646 w 54"/>
                <a:gd name="T31" fmla="*/ 2147483646 h 26"/>
                <a:gd name="T32" fmla="*/ 2147483646 w 54"/>
                <a:gd name="T33" fmla="*/ 2147483646 h 26"/>
                <a:gd name="T34" fmla="*/ 2147483646 w 54"/>
                <a:gd name="T35" fmla="*/ 2147483646 h 26"/>
                <a:gd name="T36" fmla="*/ 2147483646 w 54"/>
                <a:gd name="T37" fmla="*/ 2147483646 h 26"/>
                <a:gd name="T38" fmla="*/ 2147483646 w 54"/>
                <a:gd name="T39" fmla="*/ 2147483646 h 26"/>
                <a:gd name="T40" fmla="*/ 2147483646 w 54"/>
                <a:gd name="T41" fmla="*/ 2147483646 h 26"/>
                <a:gd name="T42" fmla="*/ 2147483646 w 54"/>
                <a:gd name="T43" fmla="*/ 2147483646 h 26"/>
                <a:gd name="T44" fmla="*/ 2147483646 w 54"/>
                <a:gd name="T45" fmla="*/ 2147483646 h 26"/>
                <a:gd name="T46" fmla="*/ 2147483646 w 54"/>
                <a:gd name="T47" fmla="*/ 2147483646 h 26"/>
                <a:gd name="T48" fmla="*/ 2147483646 w 54"/>
                <a:gd name="T49" fmla="*/ 2147483646 h 26"/>
                <a:gd name="T50" fmla="*/ 2147483646 w 54"/>
                <a:gd name="T51" fmla="*/ 2147483646 h 26"/>
                <a:gd name="T52" fmla="*/ 2147483646 w 54"/>
                <a:gd name="T53" fmla="*/ 2147483646 h 26"/>
                <a:gd name="T54" fmla="*/ 2147483646 w 54"/>
                <a:gd name="T55" fmla="*/ 2147483646 h 26"/>
                <a:gd name="T56" fmla="*/ 0 w 54"/>
                <a:gd name="T57" fmla="*/ 2147483646 h 26"/>
                <a:gd name="T58" fmla="*/ 0 w 54"/>
                <a:gd name="T59" fmla="*/ 2147483646 h 26"/>
                <a:gd name="T60" fmla="*/ 0 w 54"/>
                <a:gd name="T61" fmla="*/ 2147483646 h 26"/>
                <a:gd name="T62" fmla="*/ 0 w 54"/>
                <a:gd name="T63" fmla="*/ 2147483646 h 26"/>
                <a:gd name="T64" fmla="*/ 2147483646 w 54"/>
                <a:gd name="T65" fmla="*/ 2147483646 h 26"/>
                <a:gd name="T66" fmla="*/ 2147483646 w 54"/>
                <a:gd name="T67" fmla="*/ 0 h 26"/>
                <a:gd name="T68" fmla="*/ 2147483646 w 54"/>
                <a:gd name="T69" fmla="*/ 0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 h="26">
                  <a:moveTo>
                    <a:pt x="3" y="0"/>
                  </a:moveTo>
                  <a:lnTo>
                    <a:pt x="5" y="0"/>
                  </a:lnTo>
                  <a:lnTo>
                    <a:pt x="13" y="1"/>
                  </a:lnTo>
                  <a:lnTo>
                    <a:pt x="22" y="4"/>
                  </a:lnTo>
                  <a:lnTo>
                    <a:pt x="31" y="5"/>
                  </a:lnTo>
                  <a:lnTo>
                    <a:pt x="39" y="8"/>
                  </a:lnTo>
                  <a:lnTo>
                    <a:pt x="45" y="11"/>
                  </a:lnTo>
                  <a:lnTo>
                    <a:pt x="50" y="12"/>
                  </a:lnTo>
                  <a:lnTo>
                    <a:pt x="52" y="12"/>
                  </a:lnTo>
                  <a:lnTo>
                    <a:pt x="54" y="12"/>
                  </a:lnTo>
                  <a:lnTo>
                    <a:pt x="54" y="13"/>
                  </a:lnTo>
                  <a:lnTo>
                    <a:pt x="54" y="16"/>
                  </a:lnTo>
                  <a:lnTo>
                    <a:pt x="52" y="18"/>
                  </a:lnTo>
                  <a:lnTo>
                    <a:pt x="52" y="21"/>
                  </a:lnTo>
                  <a:lnTo>
                    <a:pt x="52" y="24"/>
                  </a:lnTo>
                  <a:lnTo>
                    <a:pt x="52" y="25"/>
                  </a:lnTo>
                  <a:lnTo>
                    <a:pt x="51" y="26"/>
                  </a:lnTo>
                  <a:lnTo>
                    <a:pt x="50" y="25"/>
                  </a:lnTo>
                  <a:lnTo>
                    <a:pt x="49" y="25"/>
                  </a:lnTo>
                  <a:lnTo>
                    <a:pt x="47" y="25"/>
                  </a:lnTo>
                  <a:lnTo>
                    <a:pt x="46" y="24"/>
                  </a:lnTo>
                  <a:lnTo>
                    <a:pt x="43" y="22"/>
                  </a:lnTo>
                  <a:lnTo>
                    <a:pt x="37" y="20"/>
                  </a:lnTo>
                  <a:lnTo>
                    <a:pt x="29" y="16"/>
                  </a:lnTo>
                  <a:lnTo>
                    <a:pt x="20" y="12"/>
                  </a:lnTo>
                  <a:lnTo>
                    <a:pt x="13" y="11"/>
                  </a:lnTo>
                  <a:lnTo>
                    <a:pt x="8" y="9"/>
                  </a:lnTo>
                  <a:lnTo>
                    <a:pt x="3" y="9"/>
                  </a:lnTo>
                  <a:lnTo>
                    <a:pt x="0" y="9"/>
                  </a:lnTo>
                  <a:lnTo>
                    <a:pt x="0" y="8"/>
                  </a:lnTo>
                  <a:lnTo>
                    <a:pt x="0" y="7"/>
                  </a:lnTo>
                  <a:lnTo>
                    <a:pt x="0" y="5"/>
                  </a:lnTo>
                  <a:lnTo>
                    <a:pt x="1" y="3"/>
                  </a:lnTo>
                  <a:lnTo>
                    <a:pt x="3" y="0"/>
                  </a:lnTo>
                  <a:close/>
                </a:path>
              </a:pathLst>
            </a:custGeom>
            <a:solidFill>
              <a:srgbClr val="FFFFFF"/>
            </a:solidFill>
            <a:ln w="0">
              <a:solidFill>
                <a:srgbClr val="FFFFFF"/>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65565" name="Freeform 151"/>
            <p:cNvSpPr>
              <a:spLocks/>
            </p:cNvSpPr>
            <p:nvPr/>
          </p:nvSpPr>
          <p:spPr bwMode="auto">
            <a:xfrm>
              <a:off x="5326673" y="2636942"/>
              <a:ext cx="68800" cy="33417"/>
            </a:xfrm>
            <a:custGeom>
              <a:avLst/>
              <a:gdLst>
                <a:gd name="T0" fmla="*/ 2147483646 w 35"/>
                <a:gd name="T1" fmla="*/ 0 h 17"/>
                <a:gd name="T2" fmla="*/ 2147483646 w 35"/>
                <a:gd name="T3" fmla="*/ 2147483646 h 17"/>
                <a:gd name="T4" fmla="*/ 2147483646 w 35"/>
                <a:gd name="T5" fmla="*/ 2147483646 h 17"/>
                <a:gd name="T6" fmla="*/ 2147483646 w 35"/>
                <a:gd name="T7" fmla="*/ 2147483646 h 17"/>
                <a:gd name="T8" fmla="*/ 2147483646 w 35"/>
                <a:gd name="T9" fmla="*/ 2147483646 h 17"/>
                <a:gd name="T10" fmla="*/ 2147483646 w 35"/>
                <a:gd name="T11" fmla="*/ 2147483646 h 17"/>
                <a:gd name="T12" fmla="*/ 2147483646 w 35"/>
                <a:gd name="T13" fmla="*/ 2147483646 h 17"/>
                <a:gd name="T14" fmla="*/ 2147483646 w 35"/>
                <a:gd name="T15" fmla="*/ 2147483646 h 17"/>
                <a:gd name="T16" fmla="*/ 2147483646 w 35"/>
                <a:gd name="T17" fmla="*/ 2147483646 h 17"/>
                <a:gd name="T18" fmla="*/ 2147483646 w 35"/>
                <a:gd name="T19" fmla="*/ 2147483646 h 17"/>
                <a:gd name="T20" fmla="*/ 2147483646 w 35"/>
                <a:gd name="T21" fmla="*/ 2147483646 h 17"/>
                <a:gd name="T22" fmla="*/ 2147483646 w 35"/>
                <a:gd name="T23" fmla="*/ 2147483646 h 17"/>
                <a:gd name="T24" fmla="*/ 2147483646 w 35"/>
                <a:gd name="T25" fmla="*/ 2147483646 h 17"/>
                <a:gd name="T26" fmla="*/ 2147483646 w 35"/>
                <a:gd name="T27" fmla="*/ 2147483646 h 17"/>
                <a:gd name="T28" fmla="*/ 2147483646 w 35"/>
                <a:gd name="T29" fmla="*/ 2147483646 h 17"/>
                <a:gd name="T30" fmla="*/ 2147483646 w 35"/>
                <a:gd name="T31" fmla="*/ 2147483646 h 17"/>
                <a:gd name="T32" fmla="*/ 2147483646 w 35"/>
                <a:gd name="T33" fmla="*/ 2147483646 h 17"/>
                <a:gd name="T34" fmla="*/ 2147483646 w 35"/>
                <a:gd name="T35" fmla="*/ 2147483646 h 17"/>
                <a:gd name="T36" fmla="*/ 2147483646 w 35"/>
                <a:gd name="T37" fmla="*/ 2147483646 h 17"/>
                <a:gd name="T38" fmla="*/ 2147483646 w 35"/>
                <a:gd name="T39" fmla="*/ 2147483646 h 17"/>
                <a:gd name="T40" fmla="*/ 2147483646 w 35"/>
                <a:gd name="T41" fmla="*/ 2147483646 h 17"/>
                <a:gd name="T42" fmla="*/ 2147483646 w 35"/>
                <a:gd name="T43" fmla="*/ 2147483646 h 17"/>
                <a:gd name="T44" fmla="*/ 2147483646 w 35"/>
                <a:gd name="T45" fmla="*/ 2147483646 h 17"/>
                <a:gd name="T46" fmla="*/ 2147483646 w 35"/>
                <a:gd name="T47" fmla="*/ 2147483646 h 17"/>
                <a:gd name="T48" fmla="*/ 2147483646 w 35"/>
                <a:gd name="T49" fmla="*/ 2147483646 h 17"/>
                <a:gd name="T50" fmla="*/ 2147483646 w 35"/>
                <a:gd name="T51" fmla="*/ 2147483646 h 17"/>
                <a:gd name="T52" fmla="*/ 2147483646 w 35"/>
                <a:gd name="T53" fmla="*/ 2147483646 h 17"/>
                <a:gd name="T54" fmla="*/ 2147483646 w 35"/>
                <a:gd name="T55" fmla="*/ 2147483646 h 17"/>
                <a:gd name="T56" fmla="*/ 2147483646 w 35"/>
                <a:gd name="T57" fmla="*/ 2147483646 h 17"/>
                <a:gd name="T58" fmla="*/ 0 w 35"/>
                <a:gd name="T59" fmla="*/ 2147483646 h 17"/>
                <a:gd name="T60" fmla="*/ 0 w 35"/>
                <a:gd name="T61" fmla="*/ 2147483646 h 17"/>
                <a:gd name="T62" fmla="*/ 0 w 35"/>
                <a:gd name="T63" fmla="*/ 2147483646 h 17"/>
                <a:gd name="T64" fmla="*/ 0 w 35"/>
                <a:gd name="T65" fmla="*/ 2147483646 h 17"/>
                <a:gd name="T66" fmla="*/ 0 w 35"/>
                <a:gd name="T67" fmla="*/ 2147483646 h 17"/>
                <a:gd name="T68" fmla="*/ 2147483646 w 35"/>
                <a:gd name="T69" fmla="*/ 2147483646 h 17"/>
                <a:gd name="T70" fmla="*/ 2147483646 w 35"/>
                <a:gd name="T71" fmla="*/ 2147483646 h 17"/>
                <a:gd name="T72" fmla="*/ 2147483646 w 35"/>
                <a:gd name="T73" fmla="*/ 2147483646 h 17"/>
                <a:gd name="T74" fmla="*/ 2147483646 w 35"/>
                <a:gd name="T75" fmla="*/ 0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 h="17">
                  <a:moveTo>
                    <a:pt x="5" y="0"/>
                  </a:moveTo>
                  <a:lnTo>
                    <a:pt x="10" y="1"/>
                  </a:lnTo>
                  <a:lnTo>
                    <a:pt x="18" y="3"/>
                  </a:lnTo>
                  <a:lnTo>
                    <a:pt x="26" y="5"/>
                  </a:lnTo>
                  <a:lnTo>
                    <a:pt x="32" y="8"/>
                  </a:lnTo>
                  <a:lnTo>
                    <a:pt x="34" y="9"/>
                  </a:lnTo>
                  <a:lnTo>
                    <a:pt x="35" y="11"/>
                  </a:lnTo>
                  <a:lnTo>
                    <a:pt x="35" y="12"/>
                  </a:lnTo>
                  <a:lnTo>
                    <a:pt x="35" y="15"/>
                  </a:lnTo>
                  <a:lnTo>
                    <a:pt x="34" y="16"/>
                  </a:lnTo>
                  <a:lnTo>
                    <a:pt x="32" y="16"/>
                  </a:lnTo>
                  <a:lnTo>
                    <a:pt x="31" y="17"/>
                  </a:lnTo>
                  <a:lnTo>
                    <a:pt x="30" y="16"/>
                  </a:lnTo>
                  <a:lnTo>
                    <a:pt x="30" y="15"/>
                  </a:lnTo>
                  <a:lnTo>
                    <a:pt x="28" y="12"/>
                  </a:lnTo>
                  <a:lnTo>
                    <a:pt x="26" y="9"/>
                  </a:lnTo>
                  <a:lnTo>
                    <a:pt x="22" y="8"/>
                  </a:lnTo>
                  <a:lnTo>
                    <a:pt x="18" y="7"/>
                  </a:lnTo>
                  <a:lnTo>
                    <a:pt x="14" y="7"/>
                  </a:lnTo>
                  <a:lnTo>
                    <a:pt x="10" y="5"/>
                  </a:lnTo>
                  <a:lnTo>
                    <a:pt x="6" y="7"/>
                  </a:lnTo>
                  <a:lnTo>
                    <a:pt x="4" y="8"/>
                  </a:lnTo>
                  <a:lnTo>
                    <a:pt x="2" y="9"/>
                  </a:lnTo>
                  <a:lnTo>
                    <a:pt x="1" y="11"/>
                  </a:lnTo>
                  <a:lnTo>
                    <a:pt x="1" y="12"/>
                  </a:lnTo>
                  <a:lnTo>
                    <a:pt x="0" y="11"/>
                  </a:lnTo>
                  <a:lnTo>
                    <a:pt x="0" y="8"/>
                  </a:lnTo>
                  <a:lnTo>
                    <a:pt x="0" y="7"/>
                  </a:lnTo>
                  <a:lnTo>
                    <a:pt x="0" y="5"/>
                  </a:lnTo>
                  <a:lnTo>
                    <a:pt x="1" y="4"/>
                  </a:lnTo>
                  <a:lnTo>
                    <a:pt x="2" y="3"/>
                  </a:lnTo>
                  <a:lnTo>
                    <a:pt x="5" y="0"/>
                  </a:lnTo>
                  <a:close/>
                </a:path>
              </a:pathLst>
            </a:custGeom>
            <a:solidFill>
              <a:srgbClr val="FFFFFF"/>
            </a:solidFill>
            <a:ln w="0">
              <a:solidFill>
                <a:srgbClr val="FFFFFF"/>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65566" name="Freeform 152"/>
            <p:cNvSpPr>
              <a:spLocks noEditPoints="1"/>
            </p:cNvSpPr>
            <p:nvPr/>
          </p:nvSpPr>
          <p:spPr bwMode="auto">
            <a:xfrm>
              <a:off x="5511448" y="1897843"/>
              <a:ext cx="161187" cy="283059"/>
            </a:xfrm>
            <a:custGeom>
              <a:avLst/>
              <a:gdLst>
                <a:gd name="T0" fmla="*/ 2147483646 w 82"/>
                <a:gd name="T1" fmla="*/ 2147483646 h 144"/>
                <a:gd name="T2" fmla="*/ 2147483646 w 82"/>
                <a:gd name="T3" fmla="*/ 2147483646 h 144"/>
                <a:gd name="T4" fmla="*/ 2147483646 w 82"/>
                <a:gd name="T5" fmla="*/ 2147483646 h 144"/>
                <a:gd name="T6" fmla="*/ 2147483646 w 82"/>
                <a:gd name="T7" fmla="*/ 2147483646 h 144"/>
                <a:gd name="T8" fmla="*/ 2147483646 w 82"/>
                <a:gd name="T9" fmla="*/ 2147483646 h 144"/>
                <a:gd name="T10" fmla="*/ 2147483646 w 82"/>
                <a:gd name="T11" fmla="*/ 2147483646 h 144"/>
                <a:gd name="T12" fmla="*/ 2147483646 w 82"/>
                <a:gd name="T13" fmla="*/ 2147483646 h 144"/>
                <a:gd name="T14" fmla="*/ 2147483646 w 82"/>
                <a:gd name="T15" fmla="*/ 2147483646 h 144"/>
                <a:gd name="T16" fmla="*/ 2147483646 w 82"/>
                <a:gd name="T17" fmla="*/ 2147483646 h 144"/>
                <a:gd name="T18" fmla="*/ 2147483646 w 82"/>
                <a:gd name="T19" fmla="*/ 2147483646 h 144"/>
                <a:gd name="T20" fmla="*/ 2147483646 w 82"/>
                <a:gd name="T21" fmla="*/ 2147483646 h 144"/>
                <a:gd name="T22" fmla="*/ 2147483646 w 82"/>
                <a:gd name="T23" fmla="*/ 2147483646 h 144"/>
                <a:gd name="T24" fmla="*/ 2147483646 w 82"/>
                <a:gd name="T25" fmla="*/ 2147483646 h 144"/>
                <a:gd name="T26" fmla="*/ 2147483646 w 82"/>
                <a:gd name="T27" fmla="*/ 2147483646 h 144"/>
                <a:gd name="T28" fmla="*/ 2147483646 w 82"/>
                <a:gd name="T29" fmla="*/ 2147483646 h 144"/>
                <a:gd name="T30" fmla="*/ 2147483646 w 82"/>
                <a:gd name="T31" fmla="*/ 2147483646 h 144"/>
                <a:gd name="T32" fmla="*/ 2147483646 w 82"/>
                <a:gd name="T33" fmla="*/ 2147483646 h 144"/>
                <a:gd name="T34" fmla="*/ 2147483646 w 82"/>
                <a:gd name="T35" fmla="*/ 2147483646 h 144"/>
                <a:gd name="T36" fmla="*/ 2147483646 w 82"/>
                <a:gd name="T37" fmla="*/ 2147483646 h 144"/>
                <a:gd name="T38" fmla="*/ 2147483646 w 82"/>
                <a:gd name="T39" fmla="*/ 2147483646 h 144"/>
                <a:gd name="T40" fmla="*/ 2147483646 w 82"/>
                <a:gd name="T41" fmla="*/ 2147483646 h 144"/>
                <a:gd name="T42" fmla="*/ 2147483646 w 82"/>
                <a:gd name="T43" fmla="*/ 2147483646 h 144"/>
                <a:gd name="T44" fmla="*/ 2147483646 w 82"/>
                <a:gd name="T45" fmla="*/ 2147483646 h 144"/>
                <a:gd name="T46" fmla="*/ 2147483646 w 82"/>
                <a:gd name="T47" fmla="*/ 2147483646 h 144"/>
                <a:gd name="T48" fmla="*/ 0 w 82"/>
                <a:gd name="T49" fmla="*/ 2147483646 h 144"/>
                <a:gd name="T50" fmla="*/ 2147483646 w 82"/>
                <a:gd name="T51" fmla="*/ 2147483646 h 144"/>
                <a:gd name="T52" fmla="*/ 2147483646 w 82"/>
                <a:gd name="T53" fmla="*/ 2147483646 h 144"/>
                <a:gd name="T54" fmla="*/ 2147483646 w 82"/>
                <a:gd name="T55" fmla="*/ 2147483646 h 144"/>
                <a:gd name="T56" fmla="*/ 2147483646 w 82"/>
                <a:gd name="T57" fmla="*/ 2147483646 h 144"/>
                <a:gd name="T58" fmla="*/ 2147483646 w 82"/>
                <a:gd name="T59" fmla="*/ 2147483646 h 144"/>
                <a:gd name="T60" fmla="*/ 2147483646 w 82"/>
                <a:gd name="T61" fmla="*/ 2147483646 h 144"/>
                <a:gd name="T62" fmla="*/ 2147483646 w 82"/>
                <a:gd name="T63" fmla="*/ 2147483646 h 144"/>
                <a:gd name="T64" fmla="*/ 2147483646 w 82"/>
                <a:gd name="T65" fmla="*/ 0 h 144"/>
                <a:gd name="T66" fmla="*/ 2147483646 w 82"/>
                <a:gd name="T67" fmla="*/ 2147483646 h 144"/>
                <a:gd name="T68" fmla="*/ 2147483646 w 82"/>
                <a:gd name="T69" fmla="*/ 2147483646 h 144"/>
                <a:gd name="T70" fmla="*/ 2147483646 w 82"/>
                <a:gd name="T71" fmla="*/ 2147483646 h 144"/>
                <a:gd name="T72" fmla="*/ 2147483646 w 82"/>
                <a:gd name="T73" fmla="*/ 2147483646 h 144"/>
                <a:gd name="T74" fmla="*/ 2147483646 w 82"/>
                <a:gd name="T75" fmla="*/ 2147483646 h 144"/>
                <a:gd name="T76" fmla="*/ 2147483646 w 82"/>
                <a:gd name="T77" fmla="*/ 2147483646 h 144"/>
                <a:gd name="T78" fmla="*/ 2147483646 w 82"/>
                <a:gd name="T79" fmla="*/ 2147483646 h 144"/>
                <a:gd name="T80" fmla="*/ 2147483646 w 82"/>
                <a:gd name="T81" fmla="*/ 2147483646 h 144"/>
                <a:gd name="T82" fmla="*/ 2147483646 w 82"/>
                <a:gd name="T83" fmla="*/ 2147483646 h 144"/>
                <a:gd name="T84" fmla="*/ 2147483646 w 82"/>
                <a:gd name="T85" fmla="*/ 2147483646 h 144"/>
                <a:gd name="T86" fmla="*/ 2147483646 w 82"/>
                <a:gd name="T87" fmla="*/ 2147483646 h 144"/>
                <a:gd name="T88" fmla="*/ 2147483646 w 82"/>
                <a:gd name="T89" fmla="*/ 2147483646 h 144"/>
                <a:gd name="T90" fmla="*/ 2147483646 w 82"/>
                <a:gd name="T91" fmla="*/ 2147483646 h 144"/>
                <a:gd name="T92" fmla="*/ 2147483646 w 82"/>
                <a:gd name="T93" fmla="*/ 2147483646 h 144"/>
                <a:gd name="T94" fmla="*/ 2147483646 w 82"/>
                <a:gd name="T95" fmla="*/ 2147483646 h 144"/>
                <a:gd name="T96" fmla="*/ 2147483646 w 82"/>
                <a:gd name="T97" fmla="*/ 2147483646 h 144"/>
                <a:gd name="T98" fmla="*/ 2147483646 w 82"/>
                <a:gd name="T99" fmla="*/ 2147483646 h 144"/>
                <a:gd name="T100" fmla="*/ 2147483646 w 82"/>
                <a:gd name="T101" fmla="*/ 2147483646 h 144"/>
                <a:gd name="T102" fmla="*/ 2147483646 w 82"/>
                <a:gd name="T103" fmla="*/ 2147483646 h 144"/>
                <a:gd name="T104" fmla="*/ 2147483646 w 82"/>
                <a:gd name="T105" fmla="*/ 2147483646 h 144"/>
                <a:gd name="T106" fmla="*/ 2147483646 w 82"/>
                <a:gd name="T107" fmla="*/ 2147483646 h 144"/>
                <a:gd name="T108" fmla="*/ 2147483646 w 82"/>
                <a:gd name="T109" fmla="*/ 2147483646 h 144"/>
                <a:gd name="T110" fmla="*/ 2147483646 w 82"/>
                <a:gd name="T111" fmla="*/ 2147483646 h 144"/>
                <a:gd name="T112" fmla="*/ 2147483646 w 82"/>
                <a:gd name="T113" fmla="*/ 2147483646 h 144"/>
                <a:gd name="T114" fmla="*/ 2147483646 w 82"/>
                <a:gd name="T115" fmla="*/ 2147483646 h 144"/>
                <a:gd name="T116" fmla="*/ 2147483646 w 82"/>
                <a:gd name="T117" fmla="*/ 2147483646 h 1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 h="144">
                  <a:moveTo>
                    <a:pt x="14" y="63"/>
                  </a:moveTo>
                  <a:lnTo>
                    <a:pt x="14" y="65"/>
                  </a:lnTo>
                  <a:lnTo>
                    <a:pt x="14" y="63"/>
                  </a:lnTo>
                  <a:close/>
                  <a:moveTo>
                    <a:pt x="12" y="28"/>
                  </a:moveTo>
                  <a:lnTo>
                    <a:pt x="12" y="28"/>
                  </a:lnTo>
                  <a:lnTo>
                    <a:pt x="13" y="31"/>
                  </a:lnTo>
                  <a:lnTo>
                    <a:pt x="16" y="33"/>
                  </a:lnTo>
                  <a:lnTo>
                    <a:pt x="18" y="36"/>
                  </a:lnTo>
                  <a:lnTo>
                    <a:pt x="21" y="38"/>
                  </a:lnTo>
                  <a:lnTo>
                    <a:pt x="23" y="41"/>
                  </a:lnTo>
                  <a:lnTo>
                    <a:pt x="25" y="44"/>
                  </a:lnTo>
                  <a:lnTo>
                    <a:pt x="26" y="44"/>
                  </a:lnTo>
                  <a:lnTo>
                    <a:pt x="27" y="44"/>
                  </a:lnTo>
                  <a:lnTo>
                    <a:pt x="26" y="45"/>
                  </a:lnTo>
                  <a:lnTo>
                    <a:pt x="25" y="46"/>
                  </a:lnTo>
                  <a:lnTo>
                    <a:pt x="23" y="48"/>
                  </a:lnTo>
                  <a:lnTo>
                    <a:pt x="21" y="50"/>
                  </a:lnTo>
                  <a:lnTo>
                    <a:pt x="17" y="54"/>
                  </a:lnTo>
                  <a:lnTo>
                    <a:pt x="14" y="59"/>
                  </a:lnTo>
                  <a:lnTo>
                    <a:pt x="10" y="67"/>
                  </a:lnTo>
                  <a:lnTo>
                    <a:pt x="9" y="74"/>
                  </a:lnTo>
                  <a:lnTo>
                    <a:pt x="8" y="78"/>
                  </a:lnTo>
                  <a:lnTo>
                    <a:pt x="9" y="76"/>
                  </a:lnTo>
                  <a:lnTo>
                    <a:pt x="10" y="75"/>
                  </a:lnTo>
                  <a:lnTo>
                    <a:pt x="10" y="72"/>
                  </a:lnTo>
                  <a:lnTo>
                    <a:pt x="12" y="70"/>
                  </a:lnTo>
                  <a:lnTo>
                    <a:pt x="13" y="67"/>
                  </a:lnTo>
                  <a:lnTo>
                    <a:pt x="14" y="65"/>
                  </a:lnTo>
                  <a:lnTo>
                    <a:pt x="14" y="66"/>
                  </a:lnTo>
                  <a:lnTo>
                    <a:pt x="14" y="67"/>
                  </a:lnTo>
                  <a:lnTo>
                    <a:pt x="14" y="69"/>
                  </a:lnTo>
                  <a:lnTo>
                    <a:pt x="14" y="70"/>
                  </a:lnTo>
                  <a:lnTo>
                    <a:pt x="14" y="71"/>
                  </a:lnTo>
                  <a:lnTo>
                    <a:pt x="16" y="74"/>
                  </a:lnTo>
                  <a:lnTo>
                    <a:pt x="16" y="75"/>
                  </a:lnTo>
                  <a:lnTo>
                    <a:pt x="17" y="76"/>
                  </a:lnTo>
                  <a:lnTo>
                    <a:pt x="17" y="78"/>
                  </a:lnTo>
                  <a:lnTo>
                    <a:pt x="16" y="82"/>
                  </a:lnTo>
                  <a:lnTo>
                    <a:pt x="14" y="89"/>
                  </a:lnTo>
                  <a:lnTo>
                    <a:pt x="12" y="103"/>
                  </a:lnTo>
                  <a:lnTo>
                    <a:pt x="9" y="117"/>
                  </a:lnTo>
                  <a:lnTo>
                    <a:pt x="6" y="131"/>
                  </a:lnTo>
                  <a:lnTo>
                    <a:pt x="4" y="144"/>
                  </a:lnTo>
                  <a:lnTo>
                    <a:pt x="1" y="131"/>
                  </a:lnTo>
                  <a:lnTo>
                    <a:pt x="0" y="120"/>
                  </a:lnTo>
                  <a:lnTo>
                    <a:pt x="0" y="110"/>
                  </a:lnTo>
                  <a:lnTo>
                    <a:pt x="1" y="96"/>
                  </a:lnTo>
                  <a:lnTo>
                    <a:pt x="4" y="82"/>
                  </a:lnTo>
                  <a:lnTo>
                    <a:pt x="8" y="69"/>
                  </a:lnTo>
                  <a:lnTo>
                    <a:pt x="9" y="58"/>
                  </a:lnTo>
                  <a:lnTo>
                    <a:pt x="10" y="52"/>
                  </a:lnTo>
                  <a:lnTo>
                    <a:pt x="10" y="46"/>
                  </a:lnTo>
                  <a:lnTo>
                    <a:pt x="10" y="42"/>
                  </a:lnTo>
                  <a:lnTo>
                    <a:pt x="10" y="38"/>
                  </a:lnTo>
                  <a:lnTo>
                    <a:pt x="10" y="36"/>
                  </a:lnTo>
                  <a:lnTo>
                    <a:pt x="10" y="33"/>
                  </a:lnTo>
                  <a:lnTo>
                    <a:pt x="10" y="31"/>
                  </a:lnTo>
                  <a:lnTo>
                    <a:pt x="12" y="28"/>
                  </a:lnTo>
                  <a:close/>
                  <a:moveTo>
                    <a:pt x="71" y="0"/>
                  </a:moveTo>
                  <a:lnTo>
                    <a:pt x="72" y="0"/>
                  </a:lnTo>
                  <a:lnTo>
                    <a:pt x="73" y="2"/>
                  </a:lnTo>
                  <a:lnTo>
                    <a:pt x="74" y="4"/>
                  </a:lnTo>
                  <a:lnTo>
                    <a:pt x="74" y="6"/>
                  </a:lnTo>
                  <a:lnTo>
                    <a:pt x="76" y="8"/>
                  </a:lnTo>
                  <a:lnTo>
                    <a:pt x="78" y="11"/>
                  </a:lnTo>
                  <a:lnTo>
                    <a:pt x="80" y="14"/>
                  </a:lnTo>
                  <a:lnTo>
                    <a:pt x="81" y="16"/>
                  </a:lnTo>
                  <a:lnTo>
                    <a:pt x="82" y="17"/>
                  </a:lnTo>
                  <a:lnTo>
                    <a:pt x="81" y="20"/>
                  </a:lnTo>
                  <a:lnTo>
                    <a:pt x="77" y="28"/>
                  </a:lnTo>
                  <a:lnTo>
                    <a:pt x="72" y="40"/>
                  </a:lnTo>
                  <a:lnTo>
                    <a:pt x="67" y="52"/>
                  </a:lnTo>
                  <a:lnTo>
                    <a:pt x="61" y="62"/>
                  </a:lnTo>
                  <a:lnTo>
                    <a:pt x="56" y="74"/>
                  </a:lnTo>
                  <a:lnTo>
                    <a:pt x="50" y="89"/>
                  </a:lnTo>
                  <a:lnTo>
                    <a:pt x="43" y="106"/>
                  </a:lnTo>
                  <a:lnTo>
                    <a:pt x="35" y="125"/>
                  </a:lnTo>
                  <a:lnTo>
                    <a:pt x="29" y="143"/>
                  </a:lnTo>
                  <a:lnTo>
                    <a:pt x="34" y="79"/>
                  </a:lnTo>
                  <a:lnTo>
                    <a:pt x="35" y="78"/>
                  </a:lnTo>
                  <a:lnTo>
                    <a:pt x="37" y="75"/>
                  </a:lnTo>
                  <a:lnTo>
                    <a:pt x="38" y="72"/>
                  </a:lnTo>
                  <a:lnTo>
                    <a:pt x="39" y="70"/>
                  </a:lnTo>
                  <a:lnTo>
                    <a:pt x="39" y="67"/>
                  </a:lnTo>
                  <a:lnTo>
                    <a:pt x="39" y="63"/>
                  </a:lnTo>
                  <a:lnTo>
                    <a:pt x="39" y="61"/>
                  </a:lnTo>
                  <a:lnTo>
                    <a:pt x="40" y="61"/>
                  </a:lnTo>
                  <a:lnTo>
                    <a:pt x="42" y="62"/>
                  </a:lnTo>
                  <a:lnTo>
                    <a:pt x="44" y="63"/>
                  </a:lnTo>
                  <a:lnTo>
                    <a:pt x="47" y="66"/>
                  </a:lnTo>
                  <a:lnTo>
                    <a:pt x="48" y="67"/>
                  </a:lnTo>
                  <a:lnTo>
                    <a:pt x="51" y="69"/>
                  </a:lnTo>
                  <a:lnTo>
                    <a:pt x="52" y="70"/>
                  </a:lnTo>
                  <a:lnTo>
                    <a:pt x="51" y="67"/>
                  </a:lnTo>
                  <a:lnTo>
                    <a:pt x="47" y="63"/>
                  </a:lnTo>
                  <a:lnTo>
                    <a:pt x="42" y="58"/>
                  </a:lnTo>
                  <a:lnTo>
                    <a:pt x="37" y="52"/>
                  </a:lnTo>
                  <a:lnTo>
                    <a:pt x="31" y="45"/>
                  </a:lnTo>
                  <a:lnTo>
                    <a:pt x="37" y="41"/>
                  </a:lnTo>
                  <a:lnTo>
                    <a:pt x="44" y="33"/>
                  </a:lnTo>
                  <a:lnTo>
                    <a:pt x="54" y="27"/>
                  </a:lnTo>
                  <a:lnTo>
                    <a:pt x="61" y="19"/>
                  </a:lnTo>
                  <a:lnTo>
                    <a:pt x="65" y="15"/>
                  </a:lnTo>
                  <a:lnTo>
                    <a:pt x="68" y="12"/>
                  </a:lnTo>
                  <a:lnTo>
                    <a:pt x="69" y="10"/>
                  </a:lnTo>
                  <a:lnTo>
                    <a:pt x="69" y="6"/>
                  </a:lnTo>
                  <a:lnTo>
                    <a:pt x="71" y="3"/>
                  </a:lnTo>
                  <a:lnTo>
                    <a:pt x="71" y="2"/>
                  </a:lnTo>
                  <a:lnTo>
                    <a:pt x="71" y="0"/>
                  </a:lnTo>
                  <a:close/>
                </a:path>
              </a:pathLst>
            </a:custGeom>
            <a:solidFill>
              <a:srgbClr val="FFFFFF"/>
            </a:solidFill>
            <a:ln w="0">
              <a:solidFill>
                <a:srgbClr val="FFFFFF"/>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21" name="Freeform 153">
              <a:extLst>
                <a:ext uri="{FF2B5EF4-FFF2-40B4-BE49-F238E27FC236}">
                  <a16:creationId xmlns:a16="http://schemas.microsoft.com/office/drawing/2014/main" xmlns="" id="{C030505B-BAC3-458E-8C91-1A9DC62C18B5}"/>
                </a:ext>
              </a:extLst>
            </p:cNvPr>
            <p:cNvSpPr>
              <a:spLocks noEditPoints="1"/>
            </p:cNvSpPr>
            <p:nvPr/>
          </p:nvSpPr>
          <p:spPr bwMode="auto">
            <a:xfrm>
              <a:off x="5788082" y="1689453"/>
              <a:ext cx="637123" cy="2061838"/>
            </a:xfrm>
            <a:custGeom>
              <a:avLst/>
              <a:gdLst>
                <a:gd name="T0" fmla="*/ 257 w 324"/>
                <a:gd name="T1" fmla="*/ 371 h 1049"/>
                <a:gd name="T2" fmla="*/ 258 w 324"/>
                <a:gd name="T3" fmla="*/ 345 h 1049"/>
                <a:gd name="T4" fmla="*/ 74 w 324"/>
                <a:gd name="T5" fmla="*/ 325 h 1049"/>
                <a:gd name="T6" fmla="*/ 75 w 324"/>
                <a:gd name="T7" fmla="*/ 350 h 1049"/>
                <a:gd name="T8" fmla="*/ 75 w 324"/>
                <a:gd name="T9" fmla="*/ 334 h 1049"/>
                <a:gd name="T10" fmla="*/ 184 w 324"/>
                <a:gd name="T11" fmla="*/ 2 h 1049"/>
                <a:gd name="T12" fmla="*/ 193 w 324"/>
                <a:gd name="T13" fmla="*/ 8 h 1049"/>
                <a:gd name="T14" fmla="*/ 203 w 324"/>
                <a:gd name="T15" fmla="*/ 19 h 1049"/>
                <a:gd name="T16" fmla="*/ 211 w 324"/>
                <a:gd name="T17" fmla="*/ 79 h 1049"/>
                <a:gd name="T18" fmla="*/ 215 w 324"/>
                <a:gd name="T19" fmla="*/ 91 h 1049"/>
                <a:gd name="T20" fmla="*/ 203 w 324"/>
                <a:gd name="T21" fmla="*/ 110 h 1049"/>
                <a:gd name="T22" fmla="*/ 195 w 324"/>
                <a:gd name="T23" fmla="*/ 122 h 1049"/>
                <a:gd name="T24" fmla="*/ 197 w 324"/>
                <a:gd name="T25" fmla="*/ 147 h 1049"/>
                <a:gd name="T26" fmla="*/ 211 w 324"/>
                <a:gd name="T27" fmla="*/ 159 h 1049"/>
                <a:gd name="T28" fmla="*/ 262 w 324"/>
                <a:gd name="T29" fmla="*/ 176 h 1049"/>
                <a:gd name="T30" fmla="*/ 293 w 324"/>
                <a:gd name="T31" fmla="*/ 202 h 1049"/>
                <a:gd name="T32" fmla="*/ 307 w 324"/>
                <a:gd name="T33" fmla="*/ 282 h 1049"/>
                <a:gd name="T34" fmla="*/ 303 w 324"/>
                <a:gd name="T35" fmla="*/ 400 h 1049"/>
                <a:gd name="T36" fmla="*/ 273 w 324"/>
                <a:gd name="T37" fmla="*/ 464 h 1049"/>
                <a:gd name="T38" fmla="*/ 274 w 324"/>
                <a:gd name="T39" fmla="*/ 521 h 1049"/>
                <a:gd name="T40" fmla="*/ 279 w 324"/>
                <a:gd name="T41" fmla="*/ 591 h 1049"/>
                <a:gd name="T42" fmla="*/ 269 w 324"/>
                <a:gd name="T43" fmla="*/ 622 h 1049"/>
                <a:gd name="T44" fmla="*/ 263 w 324"/>
                <a:gd name="T45" fmla="*/ 720 h 1049"/>
                <a:gd name="T46" fmla="*/ 273 w 324"/>
                <a:gd name="T47" fmla="*/ 824 h 1049"/>
                <a:gd name="T48" fmla="*/ 280 w 324"/>
                <a:gd name="T49" fmla="*/ 936 h 1049"/>
                <a:gd name="T50" fmla="*/ 288 w 324"/>
                <a:gd name="T51" fmla="*/ 995 h 1049"/>
                <a:gd name="T52" fmla="*/ 307 w 324"/>
                <a:gd name="T53" fmla="*/ 1014 h 1049"/>
                <a:gd name="T54" fmla="*/ 322 w 324"/>
                <a:gd name="T55" fmla="*/ 1036 h 1049"/>
                <a:gd name="T56" fmla="*/ 314 w 324"/>
                <a:gd name="T57" fmla="*/ 1045 h 1049"/>
                <a:gd name="T58" fmla="*/ 258 w 324"/>
                <a:gd name="T59" fmla="*/ 1028 h 1049"/>
                <a:gd name="T60" fmla="*/ 246 w 324"/>
                <a:gd name="T61" fmla="*/ 1024 h 1049"/>
                <a:gd name="T62" fmla="*/ 229 w 324"/>
                <a:gd name="T63" fmla="*/ 1011 h 1049"/>
                <a:gd name="T64" fmla="*/ 224 w 324"/>
                <a:gd name="T65" fmla="*/ 1001 h 1049"/>
                <a:gd name="T66" fmla="*/ 195 w 324"/>
                <a:gd name="T67" fmla="*/ 896 h 1049"/>
                <a:gd name="T68" fmla="*/ 187 w 324"/>
                <a:gd name="T69" fmla="*/ 758 h 1049"/>
                <a:gd name="T70" fmla="*/ 170 w 324"/>
                <a:gd name="T71" fmla="*/ 652 h 1049"/>
                <a:gd name="T72" fmla="*/ 149 w 324"/>
                <a:gd name="T73" fmla="*/ 587 h 1049"/>
                <a:gd name="T74" fmla="*/ 122 w 324"/>
                <a:gd name="T75" fmla="*/ 731 h 1049"/>
                <a:gd name="T76" fmla="*/ 110 w 324"/>
                <a:gd name="T77" fmla="*/ 803 h 1049"/>
                <a:gd name="T78" fmla="*/ 87 w 324"/>
                <a:gd name="T79" fmla="*/ 972 h 1049"/>
                <a:gd name="T80" fmla="*/ 80 w 324"/>
                <a:gd name="T81" fmla="*/ 1008 h 1049"/>
                <a:gd name="T82" fmla="*/ 70 w 324"/>
                <a:gd name="T83" fmla="*/ 1025 h 1049"/>
                <a:gd name="T84" fmla="*/ 59 w 324"/>
                <a:gd name="T85" fmla="*/ 1035 h 1049"/>
                <a:gd name="T86" fmla="*/ 0 w 324"/>
                <a:gd name="T87" fmla="*/ 1042 h 1049"/>
                <a:gd name="T88" fmla="*/ 13 w 324"/>
                <a:gd name="T89" fmla="*/ 1012 h 1049"/>
                <a:gd name="T90" fmla="*/ 20 w 324"/>
                <a:gd name="T91" fmla="*/ 994 h 1049"/>
                <a:gd name="T92" fmla="*/ 24 w 324"/>
                <a:gd name="T93" fmla="*/ 888 h 1049"/>
                <a:gd name="T94" fmla="*/ 32 w 324"/>
                <a:gd name="T95" fmla="*/ 790 h 1049"/>
                <a:gd name="T96" fmla="*/ 45 w 324"/>
                <a:gd name="T97" fmla="*/ 626 h 1049"/>
                <a:gd name="T98" fmla="*/ 41 w 324"/>
                <a:gd name="T99" fmla="*/ 574 h 1049"/>
                <a:gd name="T100" fmla="*/ 59 w 324"/>
                <a:gd name="T101" fmla="*/ 448 h 1049"/>
                <a:gd name="T102" fmla="*/ 36 w 324"/>
                <a:gd name="T103" fmla="*/ 396 h 1049"/>
                <a:gd name="T104" fmla="*/ 24 w 324"/>
                <a:gd name="T105" fmla="*/ 270 h 1049"/>
                <a:gd name="T106" fmla="*/ 37 w 324"/>
                <a:gd name="T107" fmla="*/ 195 h 1049"/>
                <a:gd name="T108" fmla="*/ 115 w 324"/>
                <a:gd name="T109" fmla="*/ 160 h 1049"/>
                <a:gd name="T110" fmla="*/ 119 w 324"/>
                <a:gd name="T111" fmla="*/ 122 h 1049"/>
                <a:gd name="T112" fmla="*/ 113 w 324"/>
                <a:gd name="T113" fmla="*/ 104 h 1049"/>
                <a:gd name="T114" fmla="*/ 106 w 324"/>
                <a:gd name="T115" fmla="*/ 84 h 1049"/>
                <a:gd name="T116" fmla="*/ 112 w 324"/>
                <a:gd name="T117" fmla="*/ 63 h 1049"/>
                <a:gd name="T118" fmla="*/ 136 w 324"/>
                <a:gd name="T119" fmla="*/ 7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 h="1049">
                  <a:moveTo>
                    <a:pt x="257" y="336"/>
                  </a:moveTo>
                  <a:lnTo>
                    <a:pt x="257" y="342"/>
                  </a:lnTo>
                  <a:lnTo>
                    <a:pt x="256" y="346"/>
                  </a:lnTo>
                  <a:lnTo>
                    <a:pt x="254" y="351"/>
                  </a:lnTo>
                  <a:lnTo>
                    <a:pt x="254" y="355"/>
                  </a:lnTo>
                  <a:lnTo>
                    <a:pt x="256" y="359"/>
                  </a:lnTo>
                  <a:lnTo>
                    <a:pt x="256" y="364"/>
                  </a:lnTo>
                  <a:lnTo>
                    <a:pt x="257" y="368"/>
                  </a:lnTo>
                  <a:lnTo>
                    <a:pt x="257" y="371"/>
                  </a:lnTo>
                  <a:lnTo>
                    <a:pt x="257" y="371"/>
                  </a:lnTo>
                  <a:lnTo>
                    <a:pt x="257" y="370"/>
                  </a:lnTo>
                  <a:lnTo>
                    <a:pt x="257" y="367"/>
                  </a:lnTo>
                  <a:lnTo>
                    <a:pt x="257" y="363"/>
                  </a:lnTo>
                  <a:lnTo>
                    <a:pt x="257" y="359"/>
                  </a:lnTo>
                  <a:lnTo>
                    <a:pt x="258" y="355"/>
                  </a:lnTo>
                  <a:lnTo>
                    <a:pt x="258" y="353"/>
                  </a:lnTo>
                  <a:lnTo>
                    <a:pt x="258" y="349"/>
                  </a:lnTo>
                  <a:lnTo>
                    <a:pt x="258" y="345"/>
                  </a:lnTo>
                  <a:lnTo>
                    <a:pt x="258" y="342"/>
                  </a:lnTo>
                  <a:lnTo>
                    <a:pt x="258" y="338"/>
                  </a:lnTo>
                  <a:lnTo>
                    <a:pt x="257" y="336"/>
                  </a:lnTo>
                  <a:lnTo>
                    <a:pt x="257" y="336"/>
                  </a:lnTo>
                  <a:close/>
                  <a:moveTo>
                    <a:pt x="75" y="319"/>
                  </a:moveTo>
                  <a:lnTo>
                    <a:pt x="74" y="320"/>
                  </a:lnTo>
                  <a:lnTo>
                    <a:pt x="74" y="321"/>
                  </a:lnTo>
                  <a:lnTo>
                    <a:pt x="74" y="322"/>
                  </a:lnTo>
                  <a:lnTo>
                    <a:pt x="74" y="325"/>
                  </a:lnTo>
                  <a:lnTo>
                    <a:pt x="72" y="326"/>
                  </a:lnTo>
                  <a:lnTo>
                    <a:pt x="72" y="328"/>
                  </a:lnTo>
                  <a:lnTo>
                    <a:pt x="72" y="329"/>
                  </a:lnTo>
                  <a:lnTo>
                    <a:pt x="72" y="332"/>
                  </a:lnTo>
                  <a:lnTo>
                    <a:pt x="72" y="336"/>
                  </a:lnTo>
                  <a:lnTo>
                    <a:pt x="72" y="339"/>
                  </a:lnTo>
                  <a:lnTo>
                    <a:pt x="72" y="342"/>
                  </a:lnTo>
                  <a:lnTo>
                    <a:pt x="74" y="346"/>
                  </a:lnTo>
                  <a:lnTo>
                    <a:pt x="75" y="350"/>
                  </a:lnTo>
                  <a:lnTo>
                    <a:pt x="76" y="353"/>
                  </a:lnTo>
                  <a:lnTo>
                    <a:pt x="76" y="355"/>
                  </a:lnTo>
                  <a:lnTo>
                    <a:pt x="76" y="354"/>
                  </a:lnTo>
                  <a:lnTo>
                    <a:pt x="76" y="351"/>
                  </a:lnTo>
                  <a:lnTo>
                    <a:pt x="76" y="349"/>
                  </a:lnTo>
                  <a:lnTo>
                    <a:pt x="75" y="345"/>
                  </a:lnTo>
                  <a:lnTo>
                    <a:pt x="75" y="341"/>
                  </a:lnTo>
                  <a:lnTo>
                    <a:pt x="75" y="337"/>
                  </a:lnTo>
                  <a:lnTo>
                    <a:pt x="75" y="334"/>
                  </a:lnTo>
                  <a:lnTo>
                    <a:pt x="75" y="329"/>
                  </a:lnTo>
                  <a:lnTo>
                    <a:pt x="75" y="324"/>
                  </a:lnTo>
                  <a:lnTo>
                    <a:pt x="75" y="320"/>
                  </a:lnTo>
                  <a:lnTo>
                    <a:pt x="75" y="319"/>
                  </a:lnTo>
                  <a:close/>
                  <a:moveTo>
                    <a:pt x="163" y="0"/>
                  </a:moveTo>
                  <a:lnTo>
                    <a:pt x="173" y="2"/>
                  </a:lnTo>
                  <a:lnTo>
                    <a:pt x="177" y="2"/>
                  </a:lnTo>
                  <a:lnTo>
                    <a:pt x="181" y="2"/>
                  </a:lnTo>
                  <a:lnTo>
                    <a:pt x="184" y="2"/>
                  </a:lnTo>
                  <a:lnTo>
                    <a:pt x="185" y="2"/>
                  </a:lnTo>
                  <a:lnTo>
                    <a:pt x="185" y="2"/>
                  </a:lnTo>
                  <a:lnTo>
                    <a:pt x="184" y="3"/>
                  </a:lnTo>
                  <a:lnTo>
                    <a:pt x="184" y="4"/>
                  </a:lnTo>
                  <a:lnTo>
                    <a:pt x="184" y="4"/>
                  </a:lnTo>
                  <a:lnTo>
                    <a:pt x="184" y="4"/>
                  </a:lnTo>
                  <a:lnTo>
                    <a:pt x="186" y="6"/>
                  </a:lnTo>
                  <a:lnTo>
                    <a:pt x="189" y="7"/>
                  </a:lnTo>
                  <a:lnTo>
                    <a:pt x="193" y="8"/>
                  </a:lnTo>
                  <a:lnTo>
                    <a:pt x="195" y="10"/>
                  </a:lnTo>
                  <a:lnTo>
                    <a:pt x="198" y="11"/>
                  </a:lnTo>
                  <a:lnTo>
                    <a:pt x="199" y="12"/>
                  </a:lnTo>
                  <a:lnTo>
                    <a:pt x="201" y="12"/>
                  </a:lnTo>
                  <a:lnTo>
                    <a:pt x="202" y="14"/>
                  </a:lnTo>
                  <a:lnTo>
                    <a:pt x="198" y="14"/>
                  </a:lnTo>
                  <a:lnTo>
                    <a:pt x="199" y="15"/>
                  </a:lnTo>
                  <a:lnTo>
                    <a:pt x="201" y="16"/>
                  </a:lnTo>
                  <a:lnTo>
                    <a:pt x="203" y="19"/>
                  </a:lnTo>
                  <a:lnTo>
                    <a:pt x="207" y="21"/>
                  </a:lnTo>
                  <a:lnTo>
                    <a:pt x="208" y="24"/>
                  </a:lnTo>
                  <a:lnTo>
                    <a:pt x="208" y="28"/>
                  </a:lnTo>
                  <a:lnTo>
                    <a:pt x="211" y="41"/>
                  </a:lnTo>
                  <a:lnTo>
                    <a:pt x="211" y="53"/>
                  </a:lnTo>
                  <a:lnTo>
                    <a:pt x="211" y="63"/>
                  </a:lnTo>
                  <a:lnTo>
                    <a:pt x="210" y="72"/>
                  </a:lnTo>
                  <a:lnTo>
                    <a:pt x="210" y="76"/>
                  </a:lnTo>
                  <a:lnTo>
                    <a:pt x="211" y="79"/>
                  </a:lnTo>
                  <a:lnTo>
                    <a:pt x="212" y="79"/>
                  </a:lnTo>
                  <a:lnTo>
                    <a:pt x="212" y="80"/>
                  </a:lnTo>
                  <a:lnTo>
                    <a:pt x="214" y="82"/>
                  </a:lnTo>
                  <a:lnTo>
                    <a:pt x="215" y="84"/>
                  </a:lnTo>
                  <a:lnTo>
                    <a:pt x="215" y="86"/>
                  </a:lnTo>
                  <a:lnTo>
                    <a:pt x="215" y="88"/>
                  </a:lnTo>
                  <a:lnTo>
                    <a:pt x="215" y="89"/>
                  </a:lnTo>
                  <a:lnTo>
                    <a:pt x="215" y="91"/>
                  </a:lnTo>
                  <a:lnTo>
                    <a:pt x="215" y="91"/>
                  </a:lnTo>
                  <a:lnTo>
                    <a:pt x="214" y="93"/>
                  </a:lnTo>
                  <a:lnTo>
                    <a:pt x="214" y="96"/>
                  </a:lnTo>
                  <a:lnTo>
                    <a:pt x="212" y="99"/>
                  </a:lnTo>
                  <a:lnTo>
                    <a:pt x="211" y="100"/>
                  </a:lnTo>
                  <a:lnTo>
                    <a:pt x="210" y="103"/>
                  </a:lnTo>
                  <a:lnTo>
                    <a:pt x="210" y="104"/>
                  </a:lnTo>
                  <a:lnTo>
                    <a:pt x="208" y="106"/>
                  </a:lnTo>
                  <a:lnTo>
                    <a:pt x="206" y="109"/>
                  </a:lnTo>
                  <a:lnTo>
                    <a:pt x="203" y="110"/>
                  </a:lnTo>
                  <a:lnTo>
                    <a:pt x="202" y="109"/>
                  </a:lnTo>
                  <a:lnTo>
                    <a:pt x="199" y="109"/>
                  </a:lnTo>
                  <a:lnTo>
                    <a:pt x="199" y="109"/>
                  </a:lnTo>
                  <a:lnTo>
                    <a:pt x="199" y="109"/>
                  </a:lnTo>
                  <a:lnTo>
                    <a:pt x="198" y="112"/>
                  </a:lnTo>
                  <a:lnTo>
                    <a:pt x="198" y="114"/>
                  </a:lnTo>
                  <a:lnTo>
                    <a:pt x="197" y="117"/>
                  </a:lnTo>
                  <a:lnTo>
                    <a:pt x="197" y="120"/>
                  </a:lnTo>
                  <a:lnTo>
                    <a:pt x="195" y="122"/>
                  </a:lnTo>
                  <a:lnTo>
                    <a:pt x="195" y="123"/>
                  </a:lnTo>
                  <a:lnTo>
                    <a:pt x="194" y="125"/>
                  </a:lnTo>
                  <a:lnTo>
                    <a:pt x="194" y="129"/>
                  </a:lnTo>
                  <a:lnTo>
                    <a:pt x="194" y="133"/>
                  </a:lnTo>
                  <a:lnTo>
                    <a:pt x="194" y="137"/>
                  </a:lnTo>
                  <a:lnTo>
                    <a:pt x="194" y="139"/>
                  </a:lnTo>
                  <a:lnTo>
                    <a:pt x="194" y="140"/>
                  </a:lnTo>
                  <a:lnTo>
                    <a:pt x="195" y="144"/>
                  </a:lnTo>
                  <a:lnTo>
                    <a:pt x="197" y="147"/>
                  </a:lnTo>
                  <a:lnTo>
                    <a:pt x="198" y="150"/>
                  </a:lnTo>
                  <a:lnTo>
                    <a:pt x="199" y="152"/>
                  </a:lnTo>
                  <a:lnTo>
                    <a:pt x="199" y="152"/>
                  </a:lnTo>
                  <a:lnTo>
                    <a:pt x="199" y="152"/>
                  </a:lnTo>
                  <a:lnTo>
                    <a:pt x="202" y="154"/>
                  </a:lnTo>
                  <a:lnTo>
                    <a:pt x="204" y="155"/>
                  </a:lnTo>
                  <a:lnTo>
                    <a:pt x="207" y="156"/>
                  </a:lnTo>
                  <a:lnTo>
                    <a:pt x="210" y="158"/>
                  </a:lnTo>
                  <a:lnTo>
                    <a:pt x="211" y="159"/>
                  </a:lnTo>
                  <a:lnTo>
                    <a:pt x="212" y="160"/>
                  </a:lnTo>
                  <a:lnTo>
                    <a:pt x="214" y="160"/>
                  </a:lnTo>
                  <a:lnTo>
                    <a:pt x="215" y="161"/>
                  </a:lnTo>
                  <a:lnTo>
                    <a:pt x="218" y="163"/>
                  </a:lnTo>
                  <a:lnTo>
                    <a:pt x="220" y="164"/>
                  </a:lnTo>
                  <a:lnTo>
                    <a:pt x="225" y="167"/>
                  </a:lnTo>
                  <a:lnTo>
                    <a:pt x="236" y="169"/>
                  </a:lnTo>
                  <a:lnTo>
                    <a:pt x="249" y="172"/>
                  </a:lnTo>
                  <a:lnTo>
                    <a:pt x="262" y="176"/>
                  </a:lnTo>
                  <a:lnTo>
                    <a:pt x="275" y="180"/>
                  </a:lnTo>
                  <a:lnTo>
                    <a:pt x="284" y="184"/>
                  </a:lnTo>
                  <a:lnTo>
                    <a:pt x="290" y="185"/>
                  </a:lnTo>
                  <a:lnTo>
                    <a:pt x="292" y="188"/>
                  </a:lnTo>
                  <a:lnTo>
                    <a:pt x="293" y="192"/>
                  </a:lnTo>
                  <a:lnTo>
                    <a:pt x="293" y="194"/>
                  </a:lnTo>
                  <a:lnTo>
                    <a:pt x="293" y="197"/>
                  </a:lnTo>
                  <a:lnTo>
                    <a:pt x="293" y="199"/>
                  </a:lnTo>
                  <a:lnTo>
                    <a:pt x="293" y="202"/>
                  </a:lnTo>
                  <a:lnTo>
                    <a:pt x="293" y="205"/>
                  </a:lnTo>
                  <a:lnTo>
                    <a:pt x="295" y="207"/>
                  </a:lnTo>
                  <a:lnTo>
                    <a:pt x="297" y="212"/>
                  </a:lnTo>
                  <a:lnTo>
                    <a:pt x="300" y="223"/>
                  </a:lnTo>
                  <a:lnTo>
                    <a:pt x="303" y="236"/>
                  </a:lnTo>
                  <a:lnTo>
                    <a:pt x="304" y="247"/>
                  </a:lnTo>
                  <a:lnTo>
                    <a:pt x="304" y="253"/>
                  </a:lnTo>
                  <a:lnTo>
                    <a:pt x="305" y="265"/>
                  </a:lnTo>
                  <a:lnTo>
                    <a:pt x="307" y="282"/>
                  </a:lnTo>
                  <a:lnTo>
                    <a:pt x="309" y="299"/>
                  </a:lnTo>
                  <a:lnTo>
                    <a:pt x="310" y="317"/>
                  </a:lnTo>
                  <a:lnTo>
                    <a:pt x="313" y="334"/>
                  </a:lnTo>
                  <a:lnTo>
                    <a:pt x="314" y="347"/>
                  </a:lnTo>
                  <a:lnTo>
                    <a:pt x="316" y="354"/>
                  </a:lnTo>
                  <a:lnTo>
                    <a:pt x="316" y="366"/>
                  </a:lnTo>
                  <a:lnTo>
                    <a:pt x="313" y="379"/>
                  </a:lnTo>
                  <a:lnTo>
                    <a:pt x="307" y="392"/>
                  </a:lnTo>
                  <a:lnTo>
                    <a:pt x="303" y="400"/>
                  </a:lnTo>
                  <a:lnTo>
                    <a:pt x="296" y="410"/>
                  </a:lnTo>
                  <a:lnTo>
                    <a:pt x="290" y="423"/>
                  </a:lnTo>
                  <a:lnTo>
                    <a:pt x="283" y="435"/>
                  </a:lnTo>
                  <a:lnTo>
                    <a:pt x="278" y="446"/>
                  </a:lnTo>
                  <a:lnTo>
                    <a:pt x="274" y="453"/>
                  </a:lnTo>
                  <a:lnTo>
                    <a:pt x="273" y="456"/>
                  </a:lnTo>
                  <a:lnTo>
                    <a:pt x="273" y="457"/>
                  </a:lnTo>
                  <a:lnTo>
                    <a:pt x="273" y="460"/>
                  </a:lnTo>
                  <a:lnTo>
                    <a:pt x="273" y="464"/>
                  </a:lnTo>
                  <a:lnTo>
                    <a:pt x="273" y="468"/>
                  </a:lnTo>
                  <a:lnTo>
                    <a:pt x="273" y="470"/>
                  </a:lnTo>
                  <a:lnTo>
                    <a:pt x="273" y="474"/>
                  </a:lnTo>
                  <a:lnTo>
                    <a:pt x="273" y="477"/>
                  </a:lnTo>
                  <a:lnTo>
                    <a:pt x="273" y="481"/>
                  </a:lnTo>
                  <a:lnTo>
                    <a:pt x="273" y="486"/>
                  </a:lnTo>
                  <a:lnTo>
                    <a:pt x="273" y="493"/>
                  </a:lnTo>
                  <a:lnTo>
                    <a:pt x="273" y="506"/>
                  </a:lnTo>
                  <a:lnTo>
                    <a:pt x="274" y="521"/>
                  </a:lnTo>
                  <a:lnTo>
                    <a:pt x="275" y="538"/>
                  </a:lnTo>
                  <a:lnTo>
                    <a:pt x="276" y="555"/>
                  </a:lnTo>
                  <a:lnTo>
                    <a:pt x="278" y="570"/>
                  </a:lnTo>
                  <a:lnTo>
                    <a:pt x="279" y="580"/>
                  </a:lnTo>
                  <a:lnTo>
                    <a:pt x="279" y="583"/>
                  </a:lnTo>
                  <a:lnTo>
                    <a:pt x="279" y="584"/>
                  </a:lnTo>
                  <a:lnTo>
                    <a:pt x="279" y="586"/>
                  </a:lnTo>
                  <a:lnTo>
                    <a:pt x="280" y="588"/>
                  </a:lnTo>
                  <a:lnTo>
                    <a:pt x="279" y="591"/>
                  </a:lnTo>
                  <a:lnTo>
                    <a:pt x="278" y="592"/>
                  </a:lnTo>
                  <a:lnTo>
                    <a:pt x="276" y="595"/>
                  </a:lnTo>
                  <a:lnTo>
                    <a:pt x="274" y="596"/>
                  </a:lnTo>
                  <a:lnTo>
                    <a:pt x="271" y="597"/>
                  </a:lnTo>
                  <a:lnTo>
                    <a:pt x="270" y="597"/>
                  </a:lnTo>
                  <a:lnTo>
                    <a:pt x="270" y="597"/>
                  </a:lnTo>
                  <a:lnTo>
                    <a:pt x="269" y="601"/>
                  </a:lnTo>
                  <a:lnTo>
                    <a:pt x="269" y="609"/>
                  </a:lnTo>
                  <a:lnTo>
                    <a:pt x="269" y="622"/>
                  </a:lnTo>
                  <a:lnTo>
                    <a:pt x="269" y="638"/>
                  </a:lnTo>
                  <a:lnTo>
                    <a:pt x="267" y="652"/>
                  </a:lnTo>
                  <a:lnTo>
                    <a:pt x="267" y="669"/>
                  </a:lnTo>
                  <a:lnTo>
                    <a:pt x="266" y="685"/>
                  </a:lnTo>
                  <a:lnTo>
                    <a:pt x="266" y="696"/>
                  </a:lnTo>
                  <a:lnTo>
                    <a:pt x="266" y="701"/>
                  </a:lnTo>
                  <a:lnTo>
                    <a:pt x="265" y="703"/>
                  </a:lnTo>
                  <a:lnTo>
                    <a:pt x="265" y="711"/>
                  </a:lnTo>
                  <a:lnTo>
                    <a:pt x="263" y="720"/>
                  </a:lnTo>
                  <a:lnTo>
                    <a:pt x="262" y="731"/>
                  </a:lnTo>
                  <a:lnTo>
                    <a:pt x="261" y="737"/>
                  </a:lnTo>
                  <a:lnTo>
                    <a:pt x="262" y="743"/>
                  </a:lnTo>
                  <a:lnTo>
                    <a:pt x="263" y="749"/>
                  </a:lnTo>
                  <a:lnTo>
                    <a:pt x="265" y="760"/>
                  </a:lnTo>
                  <a:lnTo>
                    <a:pt x="266" y="769"/>
                  </a:lnTo>
                  <a:lnTo>
                    <a:pt x="267" y="783"/>
                  </a:lnTo>
                  <a:lnTo>
                    <a:pt x="270" y="803"/>
                  </a:lnTo>
                  <a:lnTo>
                    <a:pt x="273" y="824"/>
                  </a:lnTo>
                  <a:lnTo>
                    <a:pt x="275" y="846"/>
                  </a:lnTo>
                  <a:lnTo>
                    <a:pt x="278" y="866"/>
                  </a:lnTo>
                  <a:lnTo>
                    <a:pt x="280" y="884"/>
                  </a:lnTo>
                  <a:lnTo>
                    <a:pt x="283" y="896"/>
                  </a:lnTo>
                  <a:lnTo>
                    <a:pt x="284" y="902"/>
                  </a:lnTo>
                  <a:lnTo>
                    <a:pt x="286" y="910"/>
                  </a:lnTo>
                  <a:lnTo>
                    <a:pt x="284" y="918"/>
                  </a:lnTo>
                  <a:lnTo>
                    <a:pt x="282" y="927"/>
                  </a:lnTo>
                  <a:lnTo>
                    <a:pt x="280" y="936"/>
                  </a:lnTo>
                  <a:lnTo>
                    <a:pt x="280" y="944"/>
                  </a:lnTo>
                  <a:lnTo>
                    <a:pt x="282" y="956"/>
                  </a:lnTo>
                  <a:lnTo>
                    <a:pt x="284" y="968"/>
                  </a:lnTo>
                  <a:lnTo>
                    <a:pt x="287" y="980"/>
                  </a:lnTo>
                  <a:lnTo>
                    <a:pt x="290" y="989"/>
                  </a:lnTo>
                  <a:lnTo>
                    <a:pt x="291" y="993"/>
                  </a:lnTo>
                  <a:lnTo>
                    <a:pt x="291" y="994"/>
                  </a:lnTo>
                  <a:lnTo>
                    <a:pt x="290" y="995"/>
                  </a:lnTo>
                  <a:lnTo>
                    <a:pt x="288" y="995"/>
                  </a:lnTo>
                  <a:lnTo>
                    <a:pt x="287" y="995"/>
                  </a:lnTo>
                  <a:lnTo>
                    <a:pt x="288" y="997"/>
                  </a:lnTo>
                  <a:lnTo>
                    <a:pt x="290" y="998"/>
                  </a:lnTo>
                  <a:lnTo>
                    <a:pt x="291" y="999"/>
                  </a:lnTo>
                  <a:lnTo>
                    <a:pt x="293" y="1002"/>
                  </a:lnTo>
                  <a:lnTo>
                    <a:pt x="296" y="1004"/>
                  </a:lnTo>
                  <a:lnTo>
                    <a:pt x="300" y="1008"/>
                  </a:lnTo>
                  <a:lnTo>
                    <a:pt x="303" y="1010"/>
                  </a:lnTo>
                  <a:lnTo>
                    <a:pt x="307" y="1014"/>
                  </a:lnTo>
                  <a:lnTo>
                    <a:pt x="310" y="1018"/>
                  </a:lnTo>
                  <a:lnTo>
                    <a:pt x="313" y="1022"/>
                  </a:lnTo>
                  <a:lnTo>
                    <a:pt x="316" y="1024"/>
                  </a:lnTo>
                  <a:lnTo>
                    <a:pt x="318" y="1027"/>
                  </a:lnTo>
                  <a:lnTo>
                    <a:pt x="318" y="1028"/>
                  </a:lnTo>
                  <a:lnTo>
                    <a:pt x="320" y="1031"/>
                  </a:lnTo>
                  <a:lnTo>
                    <a:pt x="321" y="1032"/>
                  </a:lnTo>
                  <a:lnTo>
                    <a:pt x="321" y="1035"/>
                  </a:lnTo>
                  <a:lnTo>
                    <a:pt x="322" y="1036"/>
                  </a:lnTo>
                  <a:lnTo>
                    <a:pt x="322" y="1036"/>
                  </a:lnTo>
                  <a:lnTo>
                    <a:pt x="322" y="1037"/>
                  </a:lnTo>
                  <a:lnTo>
                    <a:pt x="324" y="1037"/>
                  </a:lnTo>
                  <a:lnTo>
                    <a:pt x="324" y="1039"/>
                  </a:lnTo>
                  <a:lnTo>
                    <a:pt x="324" y="1040"/>
                  </a:lnTo>
                  <a:lnTo>
                    <a:pt x="324" y="1041"/>
                  </a:lnTo>
                  <a:lnTo>
                    <a:pt x="322" y="1042"/>
                  </a:lnTo>
                  <a:lnTo>
                    <a:pt x="321" y="1044"/>
                  </a:lnTo>
                  <a:lnTo>
                    <a:pt x="314" y="1045"/>
                  </a:lnTo>
                  <a:lnTo>
                    <a:pt x="304" y="1045"/>
                  </a:lnTo>
                  <a:lnTo>
                    <a:pt x="292" y="1045"/>
                  </a:lnTo>
                  <a:lnTo>
                    <a:pt x="284" y="1044"/>
                  </a:lnTo>
                  <a:lnTo>
                    <a:pt x="274" y="1040"/>
                  </a:lnTo>
                  <a:lnTo>
                    <a:pt x="265" y="1037"/>
                  </a:lnTo>
                  <a:lnTo>
                    <a:pt x="261" y="1035"/>
                  </a:lnTo>
                  <a:lnTo>
                    <a:pt x="259" y="1033"/>
                  </a:lnTo>
                  <a:lnTo>
                    <a:pt x="258" y="1031"/>
                  </a:lnTo>
                  <a:lnTo>
                    <a:pt x="258" y="1028"/>
                  </a:lnTo>
                  <a:lnTo>
                    <a:pt x="258" y="1025"/>
                  </a:lnTo>
                  <a:lnTo>
                    <a:pt x="257" y="1024"/>
                  </a:lnTo>
                  <a:lnTo>
                    <a:pt x="257" y="1023"/>
                  </a:lnTo>
                  <a:lnTo>
                    <a:pt x="257" y="1023"/>
                  </a:lnTo>
                  <a:lnTo>
                    <a:pt x="256" y="1023"/>
                  </a:lnTo>
                  <a:lnTo>
                    <a:pt x="254" y="1023"/>
                  </a:lnTo>
                  <a:lnTo>
                    <a:pt x="252" y="1024"/>
                  </a:lnTo>
                  <a:lnTo>
                    <a:pt x="249" y="1024"/>
                  </a:lnTo>
                  <a:lnTo>
                    <a:pt x="246" y="1024"/>
                  </a:lnTo>
                  <a:lnTo>
                    <a:pt x="245" y="1023"/>
                  </a:lnTo>
                  <a:lnTo>
                    <a:pt x="242" y="1023"/>
                  </a:lnTo>
                  <a:lnTo>
                    <a:pt x="238" y="1022"/>
                  </a:lnTo>
                  <a:lnTo>
                    <a:pt x="236" y="1020"/>
                  </a:lnTo>
                  <a:lnTo>
                    <a:pt x="232" y="1019"/>
                  </a:lnTo>
                  <a:lnTo>
                    <a:pt x="231" y="1018"/>
                  </a:lnTo>
                  <a:lnTo>
                    <a:pt x="231" y="1016"/>
                  </a:lnTo>
                  <a:lnTo>
                    <a:pt x="229" y="1014"/>
                  </a:lnTo>
                  <a:lnTo>
                    <a:pt x="229" y="1011"/>
                  </a:lnTo>
                  <a:lnTo>
                    <a:pt x="231" y="1008"/>
                  </a:lnTo>
                  <a:lnTo>
                    <a:pt x="231" y="1008"/>
                  </a:lnTo>
                  <a:lnTo>
                    <a:pt x="229" y="1008"/>
                  </a:lnTo>
                  <a:lnTo>
                    <a:pt x="228" y="1007"/>
                  </a:lnTo>
                  <a:lnTo>
                    <a:pt x="227" y="1006"/>
                  </a:lnTo>
                  <a:lnTo>
                    <a:pt x="227" y="1006"/>
                  </a:lnTo>
                  <a:lnTo>
                    <a:pt x="225" y="1004"/>
                  </a:lnTo>
                  <a:lnTo>
                    <a:pt x="225" y="1003"/>
                  </a:lnTo>
                  <a:lnTo>
                    <a:pt x="224" y="1001"/>
                  </a:lnTo>
                  <a:lnTo>
                    <a:pt x="224" y="997"/>
                  </a:lnTo>
                  <a:lnTo>
                    <a:pt x="223" y="991"/>
                  </a:lnTo>
                  <a:lnTo>
                    <a:pt x="219" y="974"/>
                  </a:lnTo>
                  <a:lnTo>
                    <a:pt x="214" y="951"/>
                  </a:lnTo>
                  <a:lnTo>
                    <a:pt x="210" y="936"/>
                  </a:lnTo>
                  <a:lnTo>
                    <a:pt x="204" y="926"/>
                  </a:lnTo>
                  <a:lnTo>
                    <a:pt x="199" y="915"/>
                  </a:lnTo>
                  <a:lnTo>
                    <a:pt x="198" y="909"/>
                  </a:lnTo>
                  <a:lnTo>
                    <a:pt x="195" y="896"/>
                  </a:lnTo>
                  <a:lnTo>
                    <a:pt x="194" y="878"/>
                  </a:lnTo>
                  <a:lnTo>
                    <a:pt x="191" y="858"/>
                  </a:lnTo>
                  <a:lnTo>
                    <a:pt x="190" y="837"/>
                  </a:lnTo>
                  <a:lnTo>
                    <a:pt x="189" y="817"/>
                  </a:lnTo>
                  <a:lnTo>
                    <a:pt x="187" y="800"/>
                  </a:lnTo>
                  <a:lnTo>
                    <a:pt x="186" y="788"/>
                  </a:lnTo>
                  <a:lnTo>
                    <a:pt x="186" y="782"/>
                  </a:lnTo>
                  <a:lnTo>
                    <a:pt x="186" y="773"/>
                  </a:lnTo>
                  <a:lnTo>
                    <a:pt x="187" y="758"/>
                  </a:lnTo>
                  <a:lnTo>
                    <a:pt x="189" y="744"/>
                  </a:lnTo>
                  <a:lnTo>
                    <a:pt x="187" y="736"/>
                  </a:lnTo>
                  <a:lnTo>
                    <a:pt x="186" y="731"/>
                  </a:lnTo>
                  <a:lnTo>
                    <a:pt x="184" y="724"/>
                  </a:lnTo>
                  <a:lnTo>
                    <a:pt x="181" y="714"/>
                  </a:lnTo>
                  <a:lnTo>
                    <a:pt x="180" y="706"/>
                  </a:lnTo>
                  <a:lnTo>
                    <a:pt x="177" y="692"/>
                  </a:lnTo>
                  <a:lnTo>
                    <a:pt x="174" y="673"/>
                  </a:lnTo>
                  <a:lnTo>
                    <a:pt x="170" y="652"/>
                  </a:lnTo>
                  <a:lnTo>
                    <a:pt x="168" y="630"/>
                  </a:lnTo>
                  <a:lnTo>
                    <a:pt x="164" y="609"/>
                  </a:lnTo>
                  <a:lnTo>
                    <a:pt x="161" y="590"/>
                  </a:lnTo>
                  <a:lnTo>
                    <a:pt x="160" y="574"/>
                  </a:lnTo>
                  <a:lnTo>
                    <a:pt x="159" y="562"/>
                  </a:lnTo>
                  <a:lnTo>
                    <a:pt x="157" y="558"/>
                  </a:lnTo>
                  <a:lnTo>
                    <a:pt x="157" y="562"/>
                  </a:lnTo>
                  <a:lnTo>
                    <a:pt x="153" y="572"/>
                  </a:lnTo>
                  <a:lnTo>
                    <a:pt x="149" y="587"/>
                  </a:lnTo>
                  <a:lnTo>
                    <a:pt x="146" y="604"/>
                  </a:lnTo>
                  <a:lnTo>
                    <a:pt x="140" y="624"/>
                  </a:lnTo>
                  <a:lnTo>
                    <a:pt x="136" y="642"/>
                  </a:lnTo>
                  <a:lnTo>
                    <a:pt x="132" y="660"/>
                  </a:lnTo>
                  <a:lnTo>
                    <a:pt x="131" y="675"/>
                  </a:lnTo>
                  <a:lnTo>
                    <a:pt x="130" y="685"/>
                  </a:lnTo>
                  <a:lnTo>
                    <a:pt x="130" y="702"/>
                  </a:lnTo>
                  <a:lnTo>
                    <a:pt x="126" y="718"/>
                  </a:lnTo>
                  <a:lnTo>
                    <a:pt x="122" y="731"/>
                  </a:lnTo>
                  <a:lnTo>
                    <a:pt x="119" y="743"/>
                  </a:lnTo>
                  <a:lnTo>
                    <a:pt x="118" y="749"/>
                  </a:lnTo>
                  <a:lnTo>
                    <a:pt x="117" y="756"/>
                  </a:lnTo>
                  <a:lnTo>
                    <a:pt x="114" y="762"/>
                  </a:lnTo>
                  <a:lnTo>
                    <a:pt x="112" y="774"/>
                  </a:lnTo>
                  <a:lnTo>
                    <a:pt x="110" y="778"/>
                  </a:lnTo>
                  <a:lnTo>
                    <a:pt x="110" y="785"/>
                  </a:lnTo>
                  <a:lnTo>
                    <a:pt x="110" y="792"/>
                  </a:lnTo>
                  <a:lnTo>
                    <a:pt x="110" y="803"/>
                  </a:lnTo>
                  <a:lnTo>
                    <a:pt x="110" y="819"/>
                  </a:lnTo>
                  <a:lnTo>
                    <a:pt x="108" y="838"/>
                  </a:lnTo>
                  <a:lnTo>
                    <a:pt x="104" y="863"/>
                  </a:lnTo>
                  <a:lnTo>
                    <a:pt x="100" y="888"/>
                  </a:lnTo>
                  <a:lnTo>
                    <a:pt x="96" y="910"/>
                  </a:lnTo>
                  <a:lnTo>
                    <a:pt x="93" y="929"/>
                  </a:lnTo>
                  <a:lnTo>
                    <a:pt x="92" y="940"/>
                  </a:lnTo>
                  <a:lnTo>
                    <a:pt x="89" y="956"/>
                  </a:lnTo>
                  <a:lnTo>
                    <a:pt x="87" y="972"/>
                  </a:lnTo>
                  <a:lnTo>
                    <a:pt x="85" y="986"/>
                  </a:lnTo>
                  <a:lnTo>
                    <a:pt x="83" y="997"/>
                  </a:lnTo>
                  <a:lnTo>
                    <a:pt x="83" y="1001"/>
                  </a:lnTo>
                  <a:lnTo>
                    <a:pt x="83" y="1002"/>
                  </a:lnTo>
                  <a:lnTo>
                    <a:pt x="81" y="1004"/>
                  </a:lnTo>
                  <a:lnTo>
                    <a:pt x="80" y="1006"/>
                  </a:lnTo>
                  <a:lnTo>
                    <a:pt x="80" y="1007"/>
                  </a:lnTo>
                  <a:lnTo>
                    <a:pt x="80" y="1008"/>
                  </a:lnTo>
                  <a:lnTo>
                    <a:pt x="80" y="1008"/>
                  </a:lnTo>
                  <a:lnTo>
                    <a:pt x="80" y="1011"/>
                  </a:lnTo>
                  <a:lnTo>
                    <a:pt x="80" y="1014"/>
                  </a:lnTo>
                  <a:lnTo>
                    <a:pt x="80" y="1018"/>
                  </a:lnTo>
                  <a:lnTo>
                    <a:pt x="80" y="1019"/>
                  </a:lnTo>
                  <a:lnTo>
                    <a:pt x="79" y="1020"/>
                  </a:lnTo>
                  <a:lnTo>
                    <a:pt x="77" y="1022"/>
                  </a:lnTo>
                  <a:lnTo>
                    <a:pt x="75" y="1023"/>
                  </a:lnTo>
                  <a:lnTo>
                    <a:pt x="72" y="1024"/>
                  </a:lnTo>
                  <a:lnTo>
                    <a:pt x="70" y="1025"/>
                  </a:lnTo>
                  <a:lnTo>
                    <a:pt x="66" y="1027"/>
                  </a:lnTo>
                  <a:lnTo>
                    <a:pt x="63" y="1027"/>
                  </a:lnTo>
                  <a:lnTo>
                    <a:pt x="62" y="1027"/>
                  </a:lnTo>
                  <a:lnTo>
                    <a:pt x="60" y="1027"/>
                  </a:lnTo>
                  <a:lnTo>
                    <a:pt x="60" y="1028"/>
                  </a:lnTo>
                  <a:lnTo>
                    <a:pt x="60" y="1029"/>
                  </a:lnTo>
                  <a:lnTo>
                    <a:pt x="59" y="1029"/>
                  </a:lnTo>
                  <a:lnTo>
                    <a:pt x="59" y="1032"/>
                  </a:lnTo>
                  <a:lnTo>
                    <a:pt x="59" y="1035"/>
                  </a:lnTo>
                  <a:lnTo>
                    <a:pt x="59" y="1037"/>
                  </a:lnTo>
                  <a:lnTo>
                    <a:pt x="55" y="1041"/>
                  </a:lnTo>
                  <a:lnTo>
                    <a:pt x="47" y="1046"/>
                  </a:lnTo>
                  <a:lnTo>
                    <a:pt x="37" y="1049"/>
                  </a:lnTo>
                  <a:lnTo>
                    <a:pt x="28" y="1049"/>
                  </a:lnTo>
                  <a:lnTo>
                    <a:pt x="15" y="1049"/>
                  </a:lnTo>
                  <a:lnTo>
                    <a:pt x="4" y="1046"/>
                  </a:lnTo>
                  <a:lnTo>
                    <a:pt x="0" y="1045"/>
                  </a:lnTo>
                  <a:lnTo>
                    <a:pt x="0" y="1042"/>
                  </a:lnTo>
                  <a:lnTo>
                    <a:pt x="0" y="1040"/>
                  </a:lnTo>
                  <a:lnTo>
                    <a:pt x="0" y="1037"/>
                  </a:lnTo>
                  <a:lnTo>
                    <a:pt x="0" y="1035"/>
                  </a:lnTo>
                  <a:lnTo>
                    <a:pt x="2" y="1029"/>
                  </a:lnTo>
                  <a:lnTo>
                    <a:pt x="4" y="1024"/>
                  </a:lnTo>
                  <a:lnTo>
                    <a:pt x="5" y="1022"/>
                  </a:lnTo>
                  <a:lnTo>
                    <a:pt x="8" y="1019"/>
                  </a:lnTo>
                  <a:lnTo>
                    <a:pt x="11" y="1016"/>
                  </a:lnTo>
                  <a:lnTo>
                    <a:pt x="13" y="1012"/>
                  </a:lnTo>
                  <a:lnTo>
                    <a:pt x="16" y="1010"/>
                  </a:lnTo>
                  <a:lnTo>
                    <a:pt x="19" y="1007"/>
                  </a:lnTo>
                  <a:lnTo>
                    <a:pt x="20" y="1006"/>
                  </a:lnTo>
                  <a:lnTo>
                    <a:pt x="20" y="1006"/>
                  </a:lnTo>
                  <a:lnTo>
                    <a:pt x="20" y="1004"/>
                  </a:lnTo>
                  <a:lnTo>
                    <a:pt x="20" y="1003"/>
                  </a:lnTo>
                  <a:lnTo>
                    <a:pt x="20" y="1002"/>
                  </a:lnTo>
                  <a:lnTo>
                    <a:pt x="20" y="998"/>
                  </a:lnTo>
                  <a:lnTo>
                    <a:pt x="20" y="994"/>
                  </a:lnTo>
                  <a:lnTo>
                    <a:pt x="20" y="989"/>
                  </a:lnTo>
                  <a:lnTo>
                    <a:pt x="20" y="982"/>
                  </a:lnTo>
                  <a:lnTo>
                    <a:pt x="20" y="973"/>
                  </a:lnTo>
                  <a:lnTo>
                    <a:pt x="19" y="961"/>
                  </a:lnTo>
                  <a:lnTo>
                    <a:pt x="19" y="950"/>
                  </a:lnTo>
                  <a:lnTo>
                    <a:pt x="20" y="935"/>
                  </a:lnTo>
                  <a:lnTo>
                    <a:pt x="21" y="918"/>
                  </a:lnTo>
                  <a:lnTo>
                    <a:pt x="22" y="902"/>
                  </a:lnTo>
                  <a:lnTo>
                    <a:pt x="24" y="888"/>
                  </a:lnTo>
                  <a:lnTo>
                    <a:pt x="25" y="879"/>
                  </a:lnTo>
                  <a:lnTo>
                    <a:pt x="25" y="875"/>
                  </a:lnTo>
                  <a:lnTo>
                    <a:pt x="25" y="872"/>
                  </a:lnTo>
                  <a:lnTo>
                    <a:pt x="26" y="863"/>
                  </a:lnTo>
                  <a:lnTo>
                    <a:pt x="25" y="851"/>
                  </a:lnTo>
                  <a:lnTo>
                    <a:pt x="25" y="840"/>
                  </a:lnTo>
                  <a:lnTo>
                    <a:pt x="26" y="824"/>
                  </a:lnTo>
                  <a:lnTo>
                    <a:pt x="28" y="807"/>
                  </a:lnTo>
                  <a:lnTo>
                    <a:pt x="32" y="790"/>
                  </a:lnTo>
                  <a:lnTo>
                    <a:pt x="36" y="774"/>
                  </a:lnTo>
                  <a:lnTo>
                    <a:pt x="38" y="757"/>
                  </a:lnTo>
                  <a:lnTo>
                    <a:pt x="38" y="747"/>
                  </a:lnTo>
                  <a:lnTo>
                    <a:pt x="40" y="732"/>
                  </a:lnTo>
                  <a:lnTo>
                    <a:pt x="41" y="713"/>
                  </a:lnTo>
                  <a:lnTo>
                    <a:pt x="42" y="690"/>
                  </a:lnTo>
                  <a:lnTo>
                    <a:pt x="42" y="668"/>
                  </a:lnTo>
                  <a:lnTo>
                    <a:pt x="43" y="646"/>
                  </a:lnTo>
                  <a:lnTo>
                    <a:pt x="45" y="626"/>
                  </a:lnTo>
                  <a:lnTo>
                    <a:pt x="45" y="609"/>
                  </a:lnTo>
                  <a:lnTo>
                    <a:pt x="46" y="599"/>
                  </a:lnTo>
                  <a:lnTo>
                    <a:pt x="46" y="595"/>
                  </a:lnTo>
                  <a:lnTo>
                    <a:pt x="45" y="593"/>
                  </a:lnTo>
                  <a:lnTo>
                    <a:pt x="43" y="592"/>
                  </a:lnTo>
                  <a:lnTo>
                    <a:pt x="42" y="591"/>
                  </a:lnTo>
                  <a:lnTo>
                    <a:pt x="40" y="590"/>
                  </a:lnTo>
                  <a:lnTo>
                    <a:pt x="40" y="584"/>
                  </a:lnTo>
                  <a:lnTo>
                    <a:pt x="41" y="574"/>
                  </a:lnTo>
                  <a:lnTo>
                    <a:pt x="42" y="559"/>
                  </a:lnTo>
                  <a:lnTo>
                    <a:pt x="43" y="544"/>
                  </a:lnTo>
                  <a:lnTo>
                    <a:pt x="45" y="533"/>
                  </a:lnTo>
                  <a:lnTo>
                    <a:pt x="46" y="519"/>
                  </a:lnTo>
                  <a:lnTo>
                    <a:pt x="49" y="503"/>
                  </a:lnTo>
                  <a:lnTo>
                    <a:pt x="51" y="486"/>
                  </a:lnTo>
                  <a:lnTo>
                    <a:pt x="54" y="470"/>
                  </a:lnTo>
                  <a:lnTo>
                    <a:pt x="57" y="457"/>
                  </a:lnTo>
                  <a:lnTo>
                    <a:pt x="59" y="448"/>
                  </a:lnTo>
                  <a:lnTo>
                    <a:pt x="59" y="446"/>
                  </a:lnTo>
                  <a:lnTo>
                    <a:pt x="59" y="444"/>
                  </a:lnTo>
                  <a:lnTo>
                    <a:pt x="58" y="443"/>
                  </a:lnTo>
                  <a:lnTo>
                    <a:pt x="57" y="440"/>
                  </a:lnTo>
                  <a:lnTo>
                    <a:pt x="54" y="436"/>
                  </a:lnTo>
                  <a:lnTo>
                    <a:pt x="51" y="432"/>
                  </a:lnTo>
                  <a:lnTo>
                    <a:pt x="46" y="423"/>
                  </a:lnTo>
                  <a:lnTo>
                    <a:pt x="41" y="410"/>
                  </a:lnTo>
                  <a:lnTo>
                    <a:pt x="36" y="396"/>
                  </a:lnTo>
                  <a:lnTo>
                    <a:pt x="32" y="385"/>
                  </a:lnTo>
                  <a:lnTo>
                    <a:pt x="26" y="371"/>
                  </a:lnTo>
                  <a:lnTo>
                    <a:pt x="24" y="355"/>
                  </a:lnTo>
                  <a:lnTo>
                    <a:pt x="21" y="337"/>
                  </a:lnTo>
                  <a:lnTo>
                    <a:pt x="21" y="328"/>
                  </a:lnTo>
                  <a:lnTo>
                    <a:pt x="21" y="315"/>
                  </a:lnTo>
                  <a:lnTo>
                    <a:pt x="21" y="299"/>
                  </a:lnTo>
                  <a:lnTo>
                    <a:pt x="22" y="283"/>
                  </a:lnTo>
                  <a:lnTo>
                    <a:pt x="24" y="270"/>
                  </a:lnTo>
                  <a:lnTo>
                    <a:pt x="25" y="260"/>
                  </a:lnTo>
                  <a:lnTo>
                    <a:pt x="25" y="254"/>
                  </a:lnTo>
                  <a:lnTo>
                    <a:pt x="26" y="249"/>
                  </a:lnTo>
                  <a:lnTo>
                    <a:pt x="29" y="239"/>
                  </a:lnTo>
                  <a:lnTo>
                    <a:pt x="30" y="228"/>
                  </a:lnTo>
                  <a:lnTo>
                    <a:pt x="32" y="216"/>
                  </a:lnTo>
                  <a:lnTo>
                    <a:pt x="32" y="206"/>
                  </a:lnTo>
                  <a:lnTo>
                    <a:pt x="33" y="199"/>
                  </a:lnTo>
                  <a:lnTo>
                    <a:pt x="37" y="195"/>
                  </a:lnTo>
                  <a:lnTo>
                    <a:pt x="46" y="192"/>
                  </a:lnTo>
                  <a:lnTo>
                    <a:pt x="55" y="189"/>
                  </a:lnTo>
                  <a:lnTo>
                    <a:pt x="63" y="188"/>
                  </a:lnTo>
                  <a:lnTo>
                    <a:pt x="70" y="185"/>
                  </a:lnTo>
                  <a:lnTo>
                    <a:pt x="80" y="180"/>
                  </a:lnTo>
                  <a:lnTo>
                    <a:pt x="92" y="173"/>
                  </a:lnTo>
                  <a:lnTo>
                    <a:pt x="102" y="168"/>
                  </a:lnTo>
                  <a:lnTo>
                    <a:pt x="112" y="163"/>
                  </a:lnTo>
                  <a:lnTo>
                    <a:pt x="115" y="160"/>
                  </a:lnTo>
                  <a:lnTo>
                    <a:pt x="118" y="158"/>
                  </a:lnTo>
                  <a:lnTo>
                    <a:pt x="119" y="155"/>
                  </a:lnTo>
                  <a:lnTo>
                    <a:pt x="121" y="152"/>
                  </a:lnTo>
                  <a:lnTo>
                    <a:pt x="121" y="150"/>
                  </a:lnTo>
                  <a:lnTo>
                    <a:pt x="121" y="146"/>
                  </a:lnTo>
                  <a:lnTo>
                    <a:pt x="121" y="125"/>
                  </a:lnTo>
                  <a:lnTo>
                    <a:pt x="121" y="125"/>
                  </a:lnTo>
                  <a:lnTo>
                    <a:pt x="121" y="123"/>
                  </a:lnTo>
                  <a:lnTo>
                    <a:pt x="119" y="122"/>
                  </a:lnTo>
                  <a:lnTo>
                    <a:pt x="118" y="120"/>
                  </a:lnTo>
                  <a:lnTo>
                    <a:pt x="117" y="117"/>
                  </a:lnTo>
                  <a:lnTo>
                    <a:pt x="117" y="113"/>
                  </a:lnTo>
                  <a:lnTo>
                    <a:pt x="115" y="110"/>
                  </a:lnTo>
                  <a:lnTo>
                    <a:pt x="115" y="106"/>
                  </a:lnTo>
                  <a:lnTo>
                    <a:pt x="114" y="105"/>
                  </a:lnTo>
                  <a:lnTo>
                    <a:pt x="114" y="104"/>
                  </a:lnTo>
                  <a:lnTo>
                    <a:pt x="114" y="104"/>
                  </a:lnTo>
                  <a:lnTo>
                    <a:pt x="113" y="104"/>
                  </a:lnTo>
                  <a:lnTo>
                    <a:pt x="112" y="103"/>
                  </a:lnTo>
                  <a:lnTo>
                    <a:pt x="110" y="101"/>
                  </a:lnTo>
                  <a:lnTo>
                    <a:pt x="109" y="99"/>
                  </a:lnTo>
                  <a:lnTo>
                    <a:pt x="109" y="95"/>
                  </a:lnTo>
                  <a:lnTo>
                    <a:pt x="109" y="93"/>
                  </a:lnTo>
                  <a:lnTo>
                    <a:pt x="108" y="92"/>
                  </a:lnTo>
                  <a:lnTo>
                    <a:pt x="108" y="91"/>
                  </a:lnTo>
                  <a:lnTo>
                    <a:pt x="106" y="88"/>
                  </a:lnTo>
                  <a:lnTo>
                    <a:pt x="106" y="84"/>
                  </a:lnTo>
                  <a:lnTo>
                    <a:pt x="106" y="80"/>
                  </a:lnTo>
                  <a:lnTo>
                    <a:pt x="106" y="78"/>
                  </a:lnTo>
                  <a:lnTo>
                    <a:pt x="108" y="75"/>
                  </a:lnTo>
                  <a:lnTo>
                    <a:pt x="109" y="75"/>
                  </a:lnTo>
                  <a:lnTo>
                    <a:pt x="110" y="74"/>
                  </a:lnTo>
                  <a:lnTo>
                    <a:pt x="112" y="70"/>
                  </a:lnTo>
                  <a:lnTo>
                    <a:pt x="112" y="70"/>
                  </a:lnTo>
                  <a:lnTo>
                    <a:pt x="112" y="67"/>
                  </a:lnTo>
                  <a:lnTo>
                    <a:pt x="112" y="63"/>
                  </a:lnTo>
                  <a:lnTo>
                    <a:pt x="112" y="54"/>
                  </a:lnTo>
                  <a:lnTo>
                    <a:pt x="113" y="44"/>
                  </a:lnTo>
                  <a:lnTo>
                    <a:pt x="113" y="32"/>
                  </a:lnTo>
                  <a:lnTo>
                    <a:pt x="118" y="20"/>
                  </a:lnTo>
                  <a:lnTo>
                    <a:pt x="121" y="16"/>
                  </a:lnTo>
                  <a:lnTo>
                    <a:pt x="125" y="14"/>
                  </a:lnTo>
                  <a:lnTo>
                    <a:pt x="129" y="11"/>
                  </a:lnTo>
                  <a:lnTo>
                    <a:pt x="132" y="8"/>
                  </a:lnTo>
                  <a:lnTo>
                    <a:pt x="136" y="7"/>
                  </a:lnTo>
                  <a:lnTo>
                    <a:pt x="139" y="7"/>
                  </a:lnTo>
                  <a:lnTo>
                    <a:pt x="140" y="7"/>
                  </a:lnTo>
                  <a:lnTo>
                    <a:pt x="143" y="7"/>
                  </a:lnTo>
                  <a:lnTo>
                    <a:pt x="146" y="7"/>
                  </a:lnTo>
                  <a:lnTo>
                    <a:pt x="149" y="4"/>
                  </a:lnTo>
                  <a:lnTo>
                    <a:pt x="152" y="3"/>
                  </a:lnTo>
                  <a:lnTo>
                    <a:pt x="163" y="0"/>
                  </a:lnTo>
                  <a:close/>
                </a:path>
              </a:pathLst>
            </a:custGeom>
            <a:solidFill>
              <a:schemeClr val="bg1">
                <a:lumMod val="50000"/>
              </a:schemeClr>
            </a:solidFill>
            <a:ln w="0">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68" name="Freeform 154"/>
            <p:cNvSpPr>
              <a:spLocks noEditPoints="1"/>
            </p:cNvSpPr>
            <p:nvPr/>
          </p:nvSpPr>
          <p:spPr bwMode="auto">
            <a:xfrm>
              <a:off x="6020562" y="1964676"/>
              <a:ext cx="159221" cy="214261"/>
            </a:xfrm>
            <a:custGeom>
              <a:avLst/>
              <a:gdLst>
                <a:gd name="T0" fmla="*/ 2147483646 w 81"/>
                <a:gd name="T1" fmla="*/ 2147483646 h 109"/>
                <a:gd name="T2" fmla="*/ 2147483646 w 81"/>
                <a:gd name="T3" fmla="*/ 2147483646 h 109"/>
                <a:gd name="T4" fmla="*/ 2147483646 w 81"/>
                <a:gd name="T5" fmla="*/ 2147483646 h 109"/>
                <a:gd name="T6" fmla="*/ 2147483646 w 81"/>
                <a:gd name="T7" fmla="*/ 2147483646 h 109"/>
                <a:gd name="T8" fmla="*/ 2147483646 w 81"/>
                <a:gd name="T9" fmla="*/ 2147483646 h 109"/>
                <a:gd name="T10" fmla="*/ 2147483646 w 81"/>
                <a:gd name="T11" fmla="*/ 2147483646 h 109"/>
                <a:gd name="T12" fmla="*/ 2147483646 w 81"/>
                <a:gd name="T13" fmla="*/ 2147483646 h 109"/>
                <a:gd name="T14" fmla="*/ 2147483646 w 81"/>
                <a:gd name="T15" fmla="*/ 2147483646 h 109"/>
                <a:gd name="T16" fmla="*/ 2147483646 w 81"/>
                <a:gd name="T17" fmla="*/ 2147483646 h 109"/>
                <a:gd name="T18" fmla="*/ 2147483646 w 81"/>
                <a:gd name="T19" fmla="*/ 2147483646 h 109"/>
                <a:gd name="T20" fmla="*/ 2147483646 w 81"/>
                <a:gd name="T21" fmla="*/ 2147483646 h 109"/>
                <a:gd name="T22" fmla="*/ 2147483646 w 81"/>
                <a:gd name="T23" fmla="*/ 2147483646 h 109"/>
                <a:gd name="T24" fmla="*/ 2147483646 w 81"/>
                <a:gd name="T25" fmla="*/ 2147483646 h 109"/>
                <a:gd name="T26" fmla="*/ 2147483646 w 81"/>
                <a:gd name="T27" fmla="*/ 2147483646 h 109"/>
                <a:gd name="T28" fmla="*/ 2147483646 w 81"/>
                <a:gd name="T29" fmla="*/ 2147483646 h 109"/>
                <a:gd name="T30" fmla="*/ 2147483646 w 81"/>
                <a:gd name="T31" fmla="*/ 2147483646 h 109"/>
                <a:gd name="T32" fmla="*/ 2147483646 w 81"/>
                <a:gd name="T33" fmla="*/ 2147483646 h 109"/>
                <a:gd name="T34" fmla="*/ 2147483646 w 81"/>
                <a:gd name="T35" fmla="*/ 2147483646 h 109"/>
                <a:gd name="T36" fmla="*/ 2147483646 w 81"/>
                <a:gd name="T37" fmla="*/ 2147483646 h 109"/>
                <a:gd name="T38" fmla="*/ 2147483646 w 81"/>
                <a:gd name="T39" fmla="*/ 2147483646 h 109"/>
                <a:gd name="T40" fmla="*/ 2147483646 w 81"/>
                <a:gd name="T41" fmla="*/ 2147483646 h 109"/>
                <a:gd name="T42" fmla="*/ 2147483646 w 81"/>
                <a:gd name="T43" fmla="*/ 2147483646 h 109"/>
                <a:gd name="T44" fmla="*/ 2147483646 w 81"/>
                <a:gd name="T45" fmla="*/ 2147483646 h 109"/>
                <a:gd name="T46" fmla="*/ 2147483646 w 81"/>
                <a:gd name="T47" fmla="*/ 2147483646 h 109"/>
                <a:gd name="T48" fmla="*/ 2147483646 w 81"/>
                <a:gd name="T49" fmla="*/ 2147483646 h 109"/>
                <a:gd name="T50" fmla="*/ 2147483646 w 81"/>
                <a:gd name="T51" fmla="*/ 2147483646 h 109"/>
                <a:gd name="T52" fmla="*/ 0 w 81"/>
                <a:gd name="T53" fmla="*/ 2147483646 h 109"/>
                <a:gd name="T54" fmla="*/ 0 w 81"/>
                <a:gd name="T55" fmla="*/ 2147483646 h 109"/>
                <a:gd name="T56" fmla="*/ 2147483646 w 81"/>
                <a:gd name="T57" fmla="*/ 2147483646 h 109"/>
                <a:gd name="T58" fmla="*/ 2147483646 w 81"/>
                <a:gd name="T59" fmla="*/ 2147483646 h 109"/>
                <a:gd name="T60" fmla="*/ 2147483646 w 81"/>
                <a:gd name="T61" fmla="*/ 0 h 109"/>
                <a:gd name="T62" fmla="*/ 2147483646 w 81"/>
                <a:gd name="T63" fmla="*/ 2147483646 h 109"/>
                <a:gd name="T64" fmla="*/ 2147483646 w 81"/>
                <a:gd name="T65" fmla="*/ 2147483646 h 109"/>
                <a:gd name="T66" fmla="*/ 2147483646 w 81"/>
                <a:gd name="T67" fmla="*/ 2147483646 h 109"/>
                <a:gd name="T68" fmla="*/ 2147483646 w 81"/>
                <a:gd name="T69" fmla="*/ 2147483646 h 109"/>
                <a:gd name="T70" fmla="*/ 2147483646 w 81"/>
                <a:gd name="T71" fmla="*/ 2147483646 h 109"/>
                <a:gd name="T72" fmla="*/ 2147483646 w 81"/>
                <a:gd name="T73" fmla="*/ 2147483646 h 109"/>
                <a:gd name="T74" fmla="*/ 2147483646 w 81"/>
                <a:gd name="T75" fmla="*/ 2147483646 h 109"/>
                <a:gd name="T76" fmla="*/ 2147483646 w 81"/>
                <a:gd name="T77" fmla="*/ 2147483646 h 109"/>
                <a:gd name="T78" fmla="*/ 2147483646 w 81"/>
                <a:gd name="T79" fmla="*/ 2147483646 h 109"/>
                <a:gd name="T80" fmla="*/ 2147483646 w 81"/>
                <a:gd name="T81" fmla="*/ 2147483646 h 109"/>
                <a:gd name="T82" fmla="*/ 2147483646 w 81"/>
                <a:gd name="T83" fmla="*/ 2147483646 h 109"/>
                <a:gd name="T84" fmla="*/ 2147483646 w 81"/>
                <a:gd name="T85" fmla="*/ 2147483646 h 109"/>
                <a:gd name="T86" fmla="*/ 2147483646 w 81"/>
                <a:gd name="T87" fmla="*/ 2147483646 h 109"/>
                <a:gd name="T88" fmla="*/ 2147483646 w 81"/>
                <a:gd name="T89" fmla="*/ 2147483646 h 109"/>
                <a:gd name="T90" fmla="*/ 2147483646 w 81"/>
                <a:gd name="T91" fmla="*/ 2147483646 h 109"/>
                <a:gd name="T92" fmla="*/ 2147483646 w 81"/>
                <a:gd name="T93" fmla="*/ 2147483646 h 109"/>
                <a:gd name="T94" fmla="*/ 2147483646 w 81"/>
                <a:gd name="T95" fmla="*/ 2147483646 h 109"/>
                <a:gd name="T96" fmla="*/ 2147483646 w 81"/>
                <a:gd name="T97" fmla="*/ 2147483646 h 109"/>
                <a:gd name="T98" fmla="*/ 2147483646 w 81"/>
                <a:gd name="T99" fmla="*/ 2147483646 h 109"/>
                <a:gd name="T100" fmla="*/ 2147483646 w 81"/>
                <a:gd name="T101" fmla="*/ 2147483646 h 109"/>
                <a:gd name="T102" fmla="*/ 2147483646 w 81"/>
                <a:gd name="T103" fmla="*/ 2147483646 h 109"/>
                <a:gd name="T104" fmla="*/ 2147483646 w 81"/>
                <a:gd name="T105" fmla="*/ 2147483646 h 109"/>
                <a:gd name="T106" fmla="*/ 2147483646 w 81"/>
                <a:gd name="T107" fmla="*/ 0 h 1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 h="109">
                  <a:moveTo>
                    <a:pt x="3" y="3"/>
                  </a:moveTo>
                  <a:lnTo>
                    <a:pt x="4" y="4"/>
                  </a:lnTo>
                  <a:lnTo>
                    <a:pt x="4" y="6"/>
                  </a:lnTo>
                  <a:lnTo>
                    <a:pt x="7" y="8"/>
                  </a:lnTo>
                  <a:lnTo>
                    <a:pt x="9" y="10"/>
                  </a:lnTo>
                  <a:lnTo>
                    <a:pt x="12" y="12"/>
                  </a:lnTo>
                  <a:lnTo>
                    <a:pt x="14" y="15"/>
                  </a:lnTo>
                  <a:lnTo>
                    <a:pt x="17" y="16"/>
                  </a:lnTo>
                  <a:lnTo>
                    <a:pt x="21" y="19"/>
                  </a:lnTo>
                  <a:lnTo>
                    <a:pt x="25" y="21"/>
                  </a:lnTo>
                  <a:lnTo>
                    <a:pt x="28" y="24"/>
                  </a:lnTo>
                  <a:lnTo>
                    <a:pt x="26" y="25"/>
                  </a:lnTo>
                  <a:lnTo>
                    <a:pt x="25" y="28"/>
                  </a:lnTo>
                  <a:lnTo>
                    <a:pt x="24" y="31"/>
                  </a:lnTo>
                  <a:lnTo>
                    <a:pt x="22" y="35"/>
                  </a:lnTo>
                  <a:lnTo>
                    <a:pt x="21" y="38"/>
                  </a:lnTo>
                  <a:lnTo>
                    <a:pt x="20" y="42"/>
                  </a:lnTo>
                  <a:lnTo>
                    <a:pt x="18" y="45"/>
                  </a:lnTo>
                  <a:lnTo>
                    <a:pt x="17" y="49"/>
                  </a:lnTo>
                  <a:lnTo>
                    <a:pt x="17" y="52"/>
                  </a:lnTo>
                  <a:lnTo>
                    <a:pt x="17" y="53"/>
                  </a:lnTo>
                  <a:lnTo>
                    <a:pt x="17" y="52"/>
                  </a:lnTo>
                  <a:lnTo>
                    <a:pt x="18" y="50"/>
                  </a:lnTo>
                  <a:lnTo>
                    <a:pt x="18" y="46"/>
                  </a:lnTo>
                  <a:lnTo>
                    <a:pt x="20" y="44"/>
                  </a:lnTo>
                  <a:lnTo>
                    <a:pt x="21" y="40"/>
                  </a:lnTo>
                  <a:lnTo>
                    <a:pt x="22" y="37"/>
                  </a:lnTo>
                  <a:lnTo>
                    <a:pt x="24" y="36"/>
                  </a:lnTo>
                  <a:lnTo>
                    <a:pt x="24" y="35"/>
                  </a:lnTo>
                  <a:lnTo>
                    <a:pt x="25" y="33"/>
                  </a:lnTo>
                  <a:lnTo>
                    <a:pt x="25" y="35"/>
                  </a:lnTo>
                  <a:lnTo>
                    <a:pt x="26" y="36"/>
                  </a:lnTo>
                  <a:lnTo>
                    <a:pt x="28" y="38"/>
                  </a:lnTo>
                  <a:lnTo>
                    <a:pt x="29" y="40"/>
                  </a:lnTo>
                  <a:lnTo>
                    <a:pt x="30" y="42"/>
                  </a:lnTo>
                  <a:lnTo>
                    <a:pt x="31" y="44"/>
                  </a:lnTo>
                  <a:lnTo>
                    <a:pt x="31" y="45"/>
                  </a:lnTo>
                  <a:lnTo>
                    <a:pt x="29" y="109"/>
                  </a:lnTo>
                  <a:lnTo>
                    <a:pt x="28" y="107"/>
                  </a:lnTo>
                  <a:lnTo>
                    <a:pt x="26" y="104"/>
                  </a:lnTo>
                  <a:lnTo>
                    <a:pt x="25" y="99"/>
                  </a:lnTo>
                  <a:lnTo>
                    <a:pt x="21" y="88"/>
                  </a:lnTo>
                  <a:lnTo>
                    <a:pt x="17" y="74"/>
                  </a:lnTo>
                  <a:lnTo>
                    <a:pt x="12" y="59"/>
                  </a:lnTo>
                  <a:lnTo>
                    <a:pt x="8" y="45"/>
                  </a:lnTo>
                  <a:lnTo>
                    <a:pt x="4" y="32"/>
                  </a:lnTo>
                  <a:lnTo>
                    <a:pt x="1" y="23"/>
                  </a:lnTo>
                  <a:lnTo>
                    <a:pt x="0" y="19"/>
                  </a:lnTo>
                  <a:lnTo>
                    <a:pt x="0" y="18"/>
                  </a:lnTo>
                  <a:lnTo>
                    <a:pt x="0" y="16"/>
                  </a:lnTo>
                  <a:lnTo>
                    <a:pt x="0" y="12"/>
                  </a:lnTo>
                  <a:lnTo>
                    <a:pt x="1" y="10"/>
                  </a:lnTo>
                  <a:lnTo>
                    <a:pt x="3" y="7"/>
                  </a:lnTo>
                  <a:lnTo>
                    <a:pt x="3" y="4"/>
                  </a:lnTo>
                  <a:lnTo>
                    <a:pt x="3" y="3"/>
                  </a:lnTo>
                  <a:close/>
                  <a:moveTo>
                    <a:pt x="76" y="0"/>
                  </a:moveTo>
                  <a:lnTo>
                    <a:pt x="77" y="0"/>
                  </a:lnTo>
                  <a:lnTo>
                    <a:pt x="77" y="3"/>
                  </a:lnTo>
                  <a:lnTo>
                    <a:pt x="79" y="4"/>
                  </a:lnTo>
                  <a:lnTo>
                    <a:pt x="79" y="7"/>
                  </a:lnTo>
                  <a:lnTo>
                    <a:pt x="80" y="10"/>
                  </a:lnTo>
                  <a:lnTo>
                    <a:pt x="81" y="12"/>
                  </a:lnTo>
                  <a:lnTo>
                    <a:pt x="81" y="18"/>
                  </a:lnTo>
                  <a:lnTo>
                    <a:pt x="79" y="25"/>
                  </a:lnTo>
                  <a:lnTo>
                    <a:pt x="75" y="38"/>
                  </a:lnTo>
                  <a:lnTo>
                    <a:pt x="71" y="53"/>
                  </a:lnTo>
                  <a:lnTo>
                    <a:pt x="66" y="69"/>
                  </a:lnTo>
                  <a:lnTo>
                    <a:pt x="60" y="87"/>
                  </a:lnTo>
                  <a:lnTo>
                    <a:pt x="55" y="107"/>
                  </a:lnTo>
                  <a:lnTo>
                    <a:pt x="54" y="91"/>
                  </a:lnTo>
                  <a:lnTo>
                    <a:pt x="54" y="75"/>
                  </a:lnTo>
                  <a:lnTo>
                    <a:pt x="52" y="62"/>
                  </a:lnTo>
                  <a:lnTo>
                    <a:pt x="52" y="52"/>
                  </a:lnTo>
                  <a:lnTo>
                    <a:pt x="51" y="48"/>
                  </a:lnTo>
                  <a:lnTo>
                    <a:pt x="52" y="45"/>
                  </a:lnTo>
                  <a:lnTo>
                    <a:pt x="52" y="44"/>
                  </a:lnTo>
                  <a:lnTo>
                    <a:pt x="59" y="35"/>
                  </a:lnTo>
                  <a:lnTo>
                    <a:pt x="60" y="36"/>
                  </a:lnTo>
                  <a:lnTo>
                    <a:pt x="62" y="37"/>
                  </a:lnTo>
                  <a:lnTo>
                    <a:pt x="63" y="40"/>
                  </a:lnTo>
                  <a:lnTo>
                    <a:pt x="64" y="42"/>
                  </a:lnTo>
                  <a:lnTo>
                    <a:pt x="67" y="45"/>
                  </a:lnTo>
                  <a:lnTo>
                    <a:pt x="68" y="48"/>
                  </a:lnTo>
                  <a:lnTo>
                    <a:pt x="69" y="49"/>
                  </a:lnTo>
                  <a:lnTo>
                    <a:pt x="69" y="50"/>
                  </a:lnTo>
                  <a:lnTo>
                    <a:pt x="69" y="49"/>
                  </a:lnTo>
                  <a:lnTo>
                    <a:pt x="68" y="46"/>
                  </a:lnTo>
                  <a:lnTo>
                    <a:pt x="67" y="42"/>
                  </a:lnTo>
                  <a:lnTo>
                    <a:pt x="64" y="38"/>
                  </a:lnTo>
                  <a:lnTo>
                    <a:pt x="62" y="35"/>
                  </a:lnTo>
                  <a:lnTo>
                    <a:pt x="59" y="31"/>
                  </a:lnTo>
                  <a:lnTo>
                    <a:pt x="56" y="27"/>
                  </a:lnTo>
                  <a:lnTo>
                    <a:pt x="54" y="25"/>
                  </a:lnTo>
                  <a:lnTo>
                    <a:pt x="52" y="24"/>
                  </a:lnTo>
                  <a:lnTo>
                    <a:pt x="54" y="23"/>
                  </a:lnTo>
                  <a:lnTo>
                    <a:pt x="58" y="19"/>
                  </a:lnTo>
                  <a:lnTo>
                    <a:pt x="63" y="14"/>
                  </a:lnTo>
                  <a:lnTo>
                    <a:pt x="69" y="7"/>
                  </a:lnTo>
                  <a:lnTo>
                    <a:pt x="75" y="3"/>
                  </a:lnTo>
                  <a:lnTo>
                    <a:pt x="76" y="0"/>
                  </a:lnTo>
                  <a:close/>
                </a:path>
              </a:pathLst>
            </a:custGeom>
            <a:solidFill>
              <a:srgbClr val="FFFFFF"/>
            </a:solidFill>
            <a:ln w="0">
              <a:solidFill>
                <a:srgbClr val="FFFFFF"/>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23" name="Freeform 155">
              <a:extLst>
                <a:ext uri="{FF2B5EF4-FFF2-40B4-BE49-F238E27FC236}">
                  <a16:creationId xmlns:a16="http://schemas.microsoft.com/office/drawing/2014/main" xmlns="" id="{9A281DC4-410E-492C-8289-BABAC1774272}"/>
                </a:ext>
              </a:extLst>
            </p:cNvPr>
            <p:cNvSpPr>
              <a:spLocks noEditPoints="1"/>
            </p:cNvSpPr>
            <p:nvPr/>
          </p:nvSpPr>
          <p:spPr bwMode="auto">
            <a:xfrm>
              <a:off x="6328469" y="1736161"/>
              <a:ext cx="615440" cy="1824961"/>
            </a:xfrm>
            <a:custGeom>
              <a:avLst/>
              <a:gdLst>
                <a:gd name="T0" fmla="*/ 244 w 313"/>
                <a:gd name="T1" fmla="*/ 521 h 928"/>
                <a:gd name="T2" fmla="*/ 30 w 313"/>
                <a:gd name="T3" fmla="*/ 497 h 928"/>
                <a:gd name="T4" fmla="*/ 43 w 313"/>
                <a:gd name="T5" fmla="*/ 521 h 928"/>
                <a:gd name="T6" fmla="*/ 41 w 313"/>
                <a:gd name="T7" fmla="*/ 514 h 928"/>
                <a:gd name="T8" fmla="*/ 240 w 313"/>
                <a:gd name="T9" fmla="*/ 490 h 928"/>
                <a:gd name="T10" fmla="*/ 245 w 313"/>
                <a:gd name="T11" fmla="*/ 511 h 928"/>
                <a:gd name="T12" fmla="*/ 240 w 313"/>
                <a:gd name="T13" fmla="*/ 483 h 928"/>
                <a:gd name="T14" fmla="*/ 41 w 313"/>
                <a:gd name="T15" fmla="*/ 475 h 928"/>
                <a:gd name="T16" fmla="*/ 223 w 313"/>
                <a:gd name="T17" fmla="*/ 470 h 928"/>
                <a:gd name="T18" fmla="*/ 227 w 313"/>
                <a:gd name="T19" fmla="*/ 462 h 928"/>
                <a:gd name="T20" fmla="*/ 204 w 313"/>
                <a:gd name="T21" fmla="*/ 427 h 928"/>
                <a:gd name="T22" fmla="*/ 216 w 313"/>
                <a:gd name="T23" fmla="*/ 454 h 928"/>
                <a:gd name="T24" fmla="*/ 208 w 313"/>
                <a:gd name="T25" fmla="*/ 384 h 928"/>
                <a:gd name="T26" fmla="*/ 46 w 313"/>
                <a:gd name="T27" fmla="*/ 314 h 928"/>
                <a:gd name="T28" fmla="*/ 45 w 313"/>
                <a:gd name="T29" fmla="*/ 387 h 928"/>
                <a:gd name="T30" fmla="*/ 59 w 313"/>
                <a:gd name="T31" fmla="*/ 347 h 928"/>
                <a:gd name="T32" fmla="*/ 70 w 313"/>
                <a:gd name="T33" fmla="*/ 291 h 928"/>
                <a:gd name="T34" fmla="*/ 160 w 313"/>
                <a:gd name="T35" fmla="*/ 7 h 928"/>
                <a:gd name="T36" fmla="*/ 181 w 313"/>
                <a:gd name="T37" fmla="*/ 50 h 928"/>
                <a:gd name="T38" fmla="*/ 172 w 313"/>
                <a:gd name="T39" fmla="*/ 76 h 928"/>
                <a:gd name="T40" fmla="*/ 148 w 313"/>
                <a:gd name="T41" fmla="*/ 118 h 928"/>
                <a:gd name="T42" fmla="*/ 156 w 313"/>
                <a:gd name="T43" fmla="*/ 127 h 928"/>
                <a:gd name="T44" fmla="*/ 179 w 313"/>
                <a:gd name="T45" fmla="*/ 145 h 928"/>
                <a:gd name="T46" fmla="*/ 214 w 313"/>
                <a:gd name="T47" fmla="*/ 165 h 928"/>
                <a:gd name="T48" fmla="*/ 236 w 313"/>
                <a:gd name="T49" fmla="*/ 296 h 928"/>
                <a:gd name="T50" fmla="*/ 253 w 313"/>
                <a:gd name="T51" fmla="*/ 433 h 928"/>
                <a:gd name="T52" fmla="*/ 262 w 313"/>
                <a:gd name="T53" fmla="*/ 507 h 928"/>
                <a:gd name="T54" fmla="*/ 246 w 313"/>
                <a:gd name="T55" fmla="*/ 529 h 928"/>
                <a:gd name="T56" fmla="*/ 272 w 313"/>
                <a:gd name="T57" fmla="*/ 643 h 928"/>
                <a:gd name="T58" fmla="*/ 265 w 313"/>
                <a:gd name="T59" fmla="*/ 812 h 928"/>
                <a:gd name="T60" fmla="*/ 283 w 313"/>
                <a:gd name="T61" fmla="*/ 888 h 928"/>
                <a:gd name="T62" fmla="*/ 313 w 313"/>
                <a:gd name="T63" fmla="*/ 908 h 928"/>
                <a:gd name="T64" fmla="*/ 265 w 313"/>
                <a:gd name="T65" fmla="*/ 920 h 928"/>
                <a:gd name="T66" fmla="*/ 236 w 313"/>
                <a:gd name="T67" fmla="*/ 880 h 928"/>
                <a:gd name="T68" fmla="*/ 227 w 313"/>
                <a:gd name="T69" fmla="*/ 915 h 928"/>
                <a:gd name="T70" fmla="*/ 215 w 313"/>
                <a:gd name="T71" fmla="*/ 868 h 928"/>
                <a:gd name="T72" fmla="*/ 225 w 313"/>
                <a:gd name="T73" fmla="*/ 834 h 928"/>
                <a:gd name="T74" fmla="*/ 224 w 313"/>
                <a:gd name="T75" fmla="*/ 740 h 928"/>
                <a:gd name="T76" fmla="*/ 220 w 313"/>
                <a:gd name="T77" fmla="*/ 641 h 928"/>
                <a:gd name="T78" fmla="*/ 147 w 313"/>
                <a:gd name="T79" fmla="*/ 600 h 928"/>
                <a:gd name="T80" fmla="*/ 117 w 313"/>
                <a:gd name="T81" fmla="*/ 631 h 928"/>
                <a:gd name="T82" fmla="*/ 107 w 313"/>
                <a:gd name="T83" fmla="*/ 656 h 928"/>
                <a:gd name="T84" fmla="*/ 114 w 313"/>
                <a:gd name="T85" fmla="*/ 809 h 928"/>
                <a:gd name="T86" fmla="*/ 139 w 313"/>
                <a:gd name="T87" fmla="*/ 895 h 928"/>
                <a:gd name="T88" fmla="*/ 145 w 313"/>
                <a:gd name="T89" fmla="*/ 920 h 928"/>
                <a:gd name="T90" fmla="*/ 102 w 313"/>
                <a:gd name="T91" fmla="*/ 924 h 928"/>
                <a:gd name="T92" fmla="*/ 94 w 313"/>
                <a:gd name="T93" fmla="*/ 890 h 928"/>
                <a:gd name="T94" fmla="*/ 89 w 313"/>
                <a:gd name="T95" fmla="*/ 839 h 928"/>
                <a:gd name="T96" fmla="*/ 58 w 313"/>
                <a:gd name="T97" fmla="*/ 690 h 928"/>
                <a:gd name="T98" fmla="*/ 56 w 313"/>
                <a:gd name="T99" fmla="*/ 605 h 928"/>
                <a:gd name="T100" fmla="*/ 47 w 313"/>
                <a:gd name="T101" fmla="*/ 538 h 928"/>
                <a:gd name="T102" fmla="*/ 29 w 313"/>
                <a:gd name="T103" fmla="*/ 529 h 928"/>
                <a:gd name="T104" fmla="*/ 17 w 313"/>
                <a:gd name="T105" fmla="*/ 521 h 928"/>
                <a:gd name="T106" fmla="*/ 7 w 313"/>
                <a:gd name="T107" fmla="*/ 480 h 928"/>
                <a:gd name="T108" fmla="*/ 1 w 313"/>
                <a:gd name="T109" fmla="*/ 407 h 928"/>
                <a:gd name="T110" fmla="*/ 15 w 313"/>
                <a:gd name="T111" fmla="*/ 207 h 928"/>
                <a:gd name="T112" fmla="*/ 63 w 313"/>
                <a:gd name="T113" fmla="*/ 143 h 928"/>
                <a:gd name="T114" fmla="*/ 70 w 313"/>
                <a:gd name="T115" fmla="*/ 120 h 928"/>
                <a:gd name="T116" fmla="*/ 72 w 313"/>
                <a:gd name="T117" fmla="*/ 98 h 928"/>
                <a:gd name="T118" fmla="*/ 80 w 313"/>
                <a:gd name="T119" fmla="*/ 64 h 928"/>
                <a:gd name="T120" fmla="*/ 90 w 313"/>
                <a:gd name="T121" fmla="*/ 3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928">
                  <a:moveTo>
                    <a:pt x="49" y="530"/>
                  </a:moveTo>
                  <a:lnTo>
                    <a:pt x="47" y="530"/>
                  </a:lnTo>
                  <a:lnTo>
                    <a:pt x="46" y="530"/>
                  </a:lnTo>
                  <a:lnTo>
                    <a:pt x="46" y="530"/>
                  </a:lnTo>
                  <a:lnTo>
                    <a:pt x="49" y="534"/>
                  </a:lnTo>
                  <a:lnTo>
                    <a:pt x="50" y="530"/>
                  </a:lnTo>
                  <a:lnTo>
                    <a:pt x="49" y="530"/>
                  </a:lnTo>
                  <a:close/>
                  <a:moveTo>
                    <a:pt x="245" y="518"/>
                  </a:moveTo>
                  <a:lnTo>
                    <a:pt x="245" y="520"/>
                  </a:lnTo>
                  <a:lnTo>
                    <a:pt x="244" y="521"/>
                  </a:lnTo>
                  <a:lnTo>
                    <a:pt x="244" y="521"/>
                  </a:lnTo>
                  <a:lnTo>
                    <a:pt x="244" y="521"/>
                  </a:lnTo>
                  <a:lnTo>
                    <a:pt x="244" y="522"/>
                  </a:lnTo>
                  <a:lnTo>
                    <a:pt x="244" y="524"/>
                  </a:lnTo>
                  <a:lnTo>
                    <a:pt x="244" y="524"/>
                  </a:lnTo>
                  <a:lnTo>
                    <a:pt x="245" y="522"/>
                  </a:lnTo>
                  <a:lnTo>
                    <a:pt x="245" y="521"/>
                  </a:lnTo>
                  <a:lnTo>
                    <a:pt x="245" y="520"/>
                  </a:lnTo>
                  <a:lnTo>
                    <a:pt x="245" y="518"/>
                  </a:lnTo>
                  <a:close/>
                  <a:moveTo>
                    <a:pt x="32" y="494"/>
                  </a:moveTo>
                  <a:lnTo>
                    <a:pt x="32" y="495"/>
                  </a:lnTo>
                  <a:lnTo>
                    <a:pt x="30" y="497"/>
                  </a:lnTo>
                  <a:lnTo>
                    <a:pt x="32" y="500"/>
                  </a:lnTo>
                  <a:lnTo>
                    <a:pt x="33" y="505"/>
                  </a:lnTo>
                  <a:lnTo>
                    <a:pt x="34" y="511"/>
                  </a:lnTo>
                  <a:lnTo>
                    <a:pt x="34" y="514"/>
                  </a:lnTo>
                  <a:lnTo>
                    <a:pt x="35" y="517"/>
                  </a:lnTo>
                  <a:lnTo>
                    <a:pt x="37" y="520"/>
                  </a:lnTo>
                  <a:lnTo>
                    <a:pt x="37" y="520"/>
                  </a:lnTo>
                  <a:lnTo>
                    <a:pt x="37" y="520"/>
                  </a:lnTo>
                  <a:lnTo>
                    <a:pt x="39" y="521"/>
                  </a:lnTo>
                  <a:lnTo>
                    <a:pt x="42" y="521"/>
                  </a:lnTo>
                  <a:lnTo>
                    <a:pt x="43" y="521"/>
                  </a:lnTo>
                  <a:lnTo>
                    <a:pt x="45" y="524"/>
                  </a:lnTo>
                  <a:lnTo>
                    <a:pt x="47" y="525"/>
                  </a:lnTo>
                  <a:lnTo>
                    <a:pt x="47" y="525"/>
                  </a:lnTo>
                  <a:lnTo>
                    <a:pt x="49" y="525"/>
                  </a:lnTo>
                  <a:lnTo>
                    <a:pt x="49" y="524"/>
                  </a:lnTo>
                  <a:lnTo>
                    <a:pt x="49" y="522"/>
                  </a:lnTo>
                  <a:lnTo>
                    <a:pt x="47" y="522"/>
                  </a:lnTo>
                  <a:lnTo>
                    <a:pt x="46" y="521"/>
                  </a:lnTo>
                  <a:lnTo>
                    <a:pt x="45" y="520"/>
                  </a:lnTo>
                  <a:lnTo>
                    <a:pt x="42" y="517"/>
                  </a:lnTo>
                  <a:lnTo>
                    <a:pt x="41" y="514"/>
                  </a:lnTo>
                  <a:lnTo>
                    <a:pt x="38" y="511"/>
                  </a:lnTo>
                  <a:lnTo>
                    <a:pt x="37" y="507"/>
                  </a:lnTo>
                  <a:lnTo>
                    <a:pt x="35" y="503"/>
                  </a:lnTo>
                  <a:lnTo>
                    <a:pt x="35" y="501"/>
                  </a:lnTo>
                  <a:lnTo>
                    <a:pt x="35" y="499"/>
                  </a:lnTo>
                  <a:lnTo>
                    <a:pt x="35" y="496"/>
                  </a:lnTo>
                  <a:lnTo>
                    <a:pt x="34" y="495"/>
                  </a:lnTo>
                  <a:lnTo>
                    <a:pt x="32" y="494"/>
                  </a:lnTo>
                  <a:close/>
                  <a:moveTo>
                    <a:pt x="238" y="483"/>
                  </a:moveTo>
                  <a:lnTo>
                    <a:pt x="240" y="486"/>
                  </a:lnTo>
                  <a:lnTo>
                    <a:pt x="240" y="490"/>
                  </a:lnTo>
                  <a:lnTo>
                    <a:pt x="241" y="494"/>
                  </a:lnTo>
                  <a:lnTo>
                    <a:pt x="241" y="497"/>
                  </a:lnTo>
                  <a:lnTo>
                    <a:pt x="241" y="500"/>
                  </a:lnTo>
                  <a:lnTo>
                    <a:pt x="241" y="504"/>
                  </a:lnTo>
                  <a:lnTo>
                    <a:pt x="240" y="505"/>
                  </a:lnTo>
                  <a:lnTo>
                    <a:pt x="238" y="507"/>
                  </a:lnTo>
                  <a:lnTo>
                    <a:pt x="238" y="507"/>
                  </a:lnTo>
                  <a:lnTo>
                    <a:pt x="241" y="512"/>
                  </a:lnTo>
                  <a:lnTo>
                    <a:pt x="241" y="512"/>
                  </a:lnTo>
                  <a:lnTo>
                    <a:pt x="244" y="512"/>
                  </a:lnTo>
                  <a:lnTo>
                    <a:pt x="245" y="511"/>
                  </a:lnTo>
                  <a:lnTo>
                    <a:pt x="248" y="509"/>
                  </a:lnTo>
                  <a:lnTo>
                    <a:pt x="249" y="508"/>
                  </a:lnTo>
                  <a:lnTo>
                    <a:pt x="248" y="505"/>
                  </a:lnTo>
                  <a:lnTo>
                    <a:pt x="248" y="501"/>
                  </a:lnTo>
                  <a:lnTo>
                    <a:pt x="246" y="497"/>
                  </a:lnTo>
                  <a:lnTo>
                    <a:pt x="245" y="494"/>
                  </a:lnTo>
                  <a:lnTo>
                    <a:pt x="244" y="491"/>
                  </a:lnTo>
                  <a:lnTo>
                    <a:pt x="244" y="490"/>
                  </a:lnTo>
                  <a:lnTo>
                    <a:pt x="241" y="487"/>
                  </a:lnTo>
                  <a:lnTo>
                    <a:pt x="240" y="486"/>
                  </a:lnTo>
                  <a:lnTo>
                    <a:pt x="240" y="483"/>
                  </a:lnTo>
                  <a:lnTo>
                    <a:pt x="238" y="483"/>
                  </a:lnTo>
                  <a:close/>
                  <a:moveTo>
                    <a:pt x="38" y="463"/>
                  </a:moveTo>
                  <a:lnTo>
                    <a:pt x="38" y="463"/>
                  </a:lnTo>
                  <a:lnTo>
                    <a:pt x="37" y="463"/>
                  </a:lnTo>
                  <a:lnTo>
                    <a:pt x="37" y="465"/>
                  </a:lnTo>
                  <a:lnTo>
                    <a:pt x="37" y="466"/>
                  </a:lnTo>
                  <a:lnTo>
                    <a:pt x="37" y="467"/>
                  </a:lnTo>
                  <a:lnTo>
                    <a:pt x="38" y="470"/>
                  </a:lnTo>
                  <a:lnTo>
                    <a:pt x="39" y="473"/>
                  </a:lnTo>
                  <a:lnTo>
                    <a:pt x="41" y="474"/>
                  </a:lnTo>
                  <a:lnTo>
                    <a:pt x="41" y="475"/>
                  </a:lnTo>
                  <a:lnTo>
                    <a:pt x="41" y="474"/>
                  </a:lnTo>
                  <a:lnTo>
                    <a:pt x="39" y="471"/>
                  </a:lnTo>
                  <a:lnTo>
                    <a:pt x="39" y="469"/>
                  </a:lnTo>
                  <a:lnTo>
                    <a:pt x="38" y="466"/>
                  </a:lnTo>
                  <a:lnTo>
                    <a:pt x="38" y="463"/>
                  </a:lnTo>
                  <a:lnTo>
                    <a:pt x="38" y="463"/>
                  </a:lnTo>
                  <a:close/>
                  <a:moveTo>
                    <a:pt x="227" y="461"/>
                  </a:moveTo>
                  <a:lnTo>
                    <a:pt x="221" y="465"/>
                  </a:lnTo>
                  <a:lnTo>
                    <a:pt x="221" y="466"/>
                  </a:lnTo>
                  <a:lnTo>
                    <a:pt x="223" y="467"/>
                  </a:lnTo>
                  <a:lnTo>
                    <a:pt x="223" y="470"/>
                  </a:lnTo>
                  <a:lnTo>
                    <a:pt x="224" y="474"/>
                  </a:lnTo>
                  <a:lnTo>
                    <a:pt x="225" y="476"/>
                  </a:lnTo>
                  <a:lnTo>
                    <a:pt x="227" y="479"/>
                  </a:lnTo>
                  <a:lnTo>
                    <a:pt x="227" y="480"/>
                  </a:lnTo>
                  <a:lnTo>
                    <a:pt x="227" y="480"/>
                  </a:lnTo>
                  <a:lnTo>
                    <a:pt x="227" y="479"/>
                  </a:lnTo>
                  <a:lnTo>
                    <a:pt x="227" y="476"/>
                  </a:lnTo>
                  <a:lnTo>
                    <a:pt x="227" y="473"/>
                  </a:lnTo>
                  <a:lnTo>
                    <a:pt x="227" y="469"/>
                  </a:lnTo>
                  <a:lnTo>
                    <a:pt x="227" y="465"/>
                  </a:lnTo>
                  <a:lnTo>
                    <a:pt x="227" y="462"/>
                  </a:lnTo>
                  <a:lnTo>
                    <a:pt x="227" y="461"/>
                  </a:lnTo>
                  <a:close/>
                  <a:moveTo>
                    <a:pt x="206" y="369"/>
                  </a:moveTo>
                  <a:lnTo>
                    <a:pt x="203" y="381"/>
                  </a:lnTo>
                  <a:lnTo>
                    <a:pt x="202" y="385"/>
                  </a:lnTo>
                  <a:lnTo>
                    <a:pt x="202" y="394"/>
                  </a:lnTo>
                  <a:lnTo>
                    <a:pt x="202" y="404"/>
                  </a:lnTo>
                  <a:lnTo>
                    <a:pt x="202" y="414"/>
                  </a:lnTo>
                  <a:lnTo>
                    <a:pt x="202" y="418"/>
                  </a:lnTo>
                  <a:lnTo>
                    <a:pt x="202" y="420"/>
                  </a:lnTo>
                  <a:lnTo>
                    <a:pt x="203" y="424"/>
                  </a:lnTo>
                  <a:lnTo>
                    <a:pt x="204" y="427"/>
                  </a:lnTo>
                  <a:lnTo>
                    <a:pt x="206" y="429"/>
                  </a:lnTo>
                  <a:lnTo>
                    <a:pt x="208" y="432"/>
                  </a:lnTo>
                  <a:lnTo>
                    <a:pt x="208" y="435"/>
                  </a:lnTo>
                  <a:lnTo>
                    <a:pt x="208" y="437"/>
                  </a:lnTo>
                  <a:lnTo>
                    <a:pt x="208" y="439"/>
                  </a:lnTo>
                  <a:lnTo>
                    <a:pt x="208" y="440"/>
                  </a:lnTo>
                  <a:lnTo>
                    <a:pt x="208" y="440"/>
                  </a:lnTo>
                  <a:lnTo>
                    <a:pt x="208" y="439"/>
                  </a:lnTo>
                  <a:lnTo>
                    <a:pt x="211" y="441"/>
                  </a:lnTo>
                  <a:lnTo>
                    <a:pt x="214" y="446"/>
                  </a:lnTo>
                  <a:lnTo>
                    <a:pt x="216" y="454"/>
                  </a:lnTo>
                  <a:lnTo>
                    <a:pt x="219" y="459"/>
                  </a:lnTo>
                  <a:lnTo>
                    <a:pt x="220" y="462"/>
                  </a:lnTo>
                  <a:lnTo>
                    <a:pt x="220" y="459"/>
                  </a:lnTo>
                  <a:lnTo>
                    <a:pt x="219" y="450"/>
                  </a:lnTo>
                  <a:lnTo>
                    <a:pt x="216" y="440"/>
                  </a:lnTo>
                  <a:lnTo>
                    <a:pt x="215" y="428"/>
                  </a:lnTo>
                  <a:lnTo>
                    <a:pt x="212" y="419"/>
                  </a:lnTo>
                  <a:lnTo>
                    <a:pt x="212" y="414"/>
                  </a:lnTo>
                  <a:lnTo>
                    <a:pt x="211" y="407"/>
                  </a:lnTo>
                  <a:lnTo>
                    <a:pt x="210" y="395"/>
                  </a:lnTo>
                  <a:lnTo>
                    <a:pt x="208" y="384"/>
                  </a:lnTo>
                  <a:lnTo>
                    <a:pt x="207" y="373"/>
                  </a:lnTo>
                  <a:lnTo>
                    <a:pt x="206" y="369"/>
                  </a:lnTo>
                  <a:close/>
                  <a:moveTo>
                    <a:pt x="56" y="262"/>
                  </a:moveTo>
                  <a:lnTo>
                    <a:pt x="56" y="262"/>
                  </a:lnTo>
                  <a:lnTo>
                    <a:pt x="55" y="264"/>
                  </a:lnTo>
                  <a:lnTo>
                    <a:pt x="54" y="267"/>
                  </a:lnTo>
                  <a:lnTo>
                    <a:pt x="53" y="272"/>
                  </a:lnTo>
                  <a:lnTo>
                    <a:pt x="51" y="280"/>
                  </a:lnTo>
                  <a:lnTo>
                    <a:pt x="51" y="291"/>
                  </a:lnTo>
                  <a:lnTo>
                    <a:pt x="49" y="302"/>
                  </a:lnTo>
                  <a:lnTo>
                    <a:pt x="46" y="314"/>
                  </a:lnTo>
                  <a:lnTo>
                    <a:pt x="45" y="327"/>
                  </a:lnTo>
                  <a:lnTo>
                    <a:pt x="43" y="346"/>
                  </a:lnTo>
                  <a:lnTo>
                    <a:pt x="42" y="360"/>
                  </a:lnTo>
                  <a:lnTo>
                    <a:pt x="42" y="373"/>
                  </a:lnTo>
                  <a:lnTo>
                    <a:pt x="41" y="385"/>
                  </a:lnTo>
                  <a:lnTo>
                    <a:pt x="41" y="394"/>
                  </a:lnTo>
                  <a:lnTo>
                    <a:pt x="41" y="397"/>
                  </a:lnTo>
                  <a:lnTo>
                    <a:pt x="41" y="397"/>
                  </a:lnTo>
                  <a:lnTo>
                    <a:pt x="42" y="394"/>
                  </a:lnTo>
                  <a:lnTo>
                    <a:pt x="43" y="391"/>
                  </a:lnTo>
                  <a:lnTo>
                    <a:pt x="45" y="387"/>
                  </a:lnTo>
                  <a:lnTo>
                    <a:pt x="46" y="384"/>
                  </a:lnTo>
                  <a:lnTo>
                    <a:pt x="47" y="381"/>
                  </a:lnTo>
                  <a:lnTo>
                    <a:pt x="49" y="378"/>
                  </a:lnTo>
                  <a:lnTo>
                    <a:pt x="50" y="377"/>
                  </a:lnTo>
                  <a:lnTo>
                    <a:pt x="49" y="377"/>
                  </a:lnTo>
                  <a:lnTo>
                    <a:pt x="47" y="377"/>
                  </a:lnTo>
                  <a:lnTo>
                    <a:pt x="46" y="377"/>
                  </a:lnTo>
                  <a:lnTo>
                    <a:pt x="47" y="373"/>
                  </a:lnTo>
                  <a:lnTo>
                    <a:pt x="50" y="367"/>
                  </a:lnTo>
                  <a:lnTo>
                    <a:pt x="54" y="357"/>
                  </a:lnTo>
                  <a:lnTo>
                    <a:pt x="59" y="347"/>
                  </a:lnTo>
                  <a:lnTo>
                    <a:pt x="63" y="338"/>
                  </a:lnTo>
                  <a:lnTo>
                    <a:pt x="66" y="330"/>
                  </a:lnTo>
                  <a:lnTo>
                    <a:pt x="67" y="326"/>
                  </a:lnTo>
                  <a:lnTo>
                    <a:pt x="68" y="322"/>
                  </a:lnTo>
                  <a:lnTo>
                    <a:pt x="70" y="319"/>
                  </a:lnTo>
                  <a:lnTo>
                    <a:pt x="71" y="318"/>
                  </a:lnTo>
                  <a:lnTo>
                    <a:pt x="72" y="315"/>
                  </a:lnTo>
                  <a:lnTo>
                    <a:pt x="73" y="312"/>
                  </a:lnTo>
                  <a:lnTo>
                    <a:pt x="73" y="305"/>
                  </a:lnTo>
                  <a:lnTo>
                    <a:pt x="71" y="297"/>
                  </a:lnTo>
                  <a:lnTo>
                    <a:pt x="70" y="291"/>
                  </a:lnTo>
                  <a:lnTo>
                    <a:pt x="67" y="285"/>
                  </a:lnTo>
                  <a:lnTo>
                    <a:pt x="64" y="278"/>
                  </a:lnTo>
                  <a:lnTo>
                    <a:pt x="60" y="270"/>
                  </a:lnTo>
                  <a:lnTo>
                    <a:pt x="58" y="263"/>
                  </a:lnTo>
                  <a:lnTo>
                    <a:pt x="56" y="262"/>
                  </a:lnTo>
                  <a:close/>
                  <a:moveTo>
                    <a:pt x="139" y="0"/>
                  </a:moveTo>
                  <a:lnTo>
                    <a:pt x="147" y="0"/>
                  </a:lnTo>
                  <a:lnTo>
                    <a:pt x="151" y="1"/>
                  </a:lnTo>
                  <a:lnTo>
                    <a:pt x="155" y="3"/>
                  </a:lnTo>
                  <a:lnTo>
                    <a:pt x="157" y="5"/>
                  </a:lnTo>
                  <a:lnTo>
                    <a:pt x="160" y="7"/>
                  </a:lnTo>
                  <a:lnTo>
                    <a:pt x="161" y="8"/>
                  </a:lnTo>
                  <a:lnTo>
                    <a:pt x="161" y="9"/>
                  </a:lnTo>
                  <a:lnTo>
                    <a:pt x="161" y="9"/>
                  </a:lnTo>
                  <a:lnTo>
                    <a:pt x="162" y="9"/>
                  </a:lnTo>
                  <a:lnTo>
                    <a:pt x="165" y="10"/>
                  </a:lnTo>
                  <a:lnTo>
                    <a:pt x="168" y="13"/>
                  </a:lnTo>
                  <a:lnTo>
                    <a:pt x="172" y="20"/>
                  </a:lnTo>
                  <a:lnTo>
                    <a:pt x="176" y="26"/>
                  </a:lnTo>
                  <a:lnTo>
                    <a:pt x="178" y="31"/>
                  </a:lnTo>
                  <a:lnTo>
                    <a:pt x="179" y="41"/>
                  </a:lnTo>
                  <a:lnTo>
                    <a:pt x="181" y="50"/>
                  </a:lnTo>
                  <a:lnTo>
                    <a:pt x="181" y="60"/>
                  </a:lnTo>
                  <a:lnTo>
                    <a:pt x="179" y="64"/>
                  </a:lnTo>
                  <a:lnTo>
                    <a:pt x="178" y="65"/>
                  </a:lnTo>
                  <a:lnTo>
                    <a:pt x="177" y="67"/>
                  </a:lnTo>
                  <a:lnTo>
                    <a:pt x="176" y="68"/>
                  </a:lnTo>
                  <a:lnTo>
                    <a:pt x="176" y="68"/>
                  </a:lnTo>
                  <a:lnTo>
                    <a:pt x="176" y="68"/>
                  </a:lnTo>
                  <a:lnTo>
                    <a:pt x="174" y="69"/>
                  </a:lnTo>
                  <a:lnTo>
                    <a:pt x="174" y="72"/>
                  </a:lnTo>
                  <a:lnTo>
                    <a:pt x="173" y="73"/>
                  </a:lnTo>
                  <a:lnTo>
                    <a:pt x="172" y="76"/>
                  </a:lnTo>
                  <a:lnTo>
                    <a:pt x="172" y="79"/>
                  </a:lnTo>
                  <a:lnTo>
                    <a:pt x="172" y="81"/>
                  </a:lnTo>
                  <a:lnTo>
                    <a:pt x="170" y="86"/>
                  </a:lnTo>
                  <a:lnTo>
                    <a:pt x="168" y="94"/>
                  </a:lnTo>
                  <a:lnTo>
                    <a:pt x="164" y="103"/>
                  </a:lnTo>
                  <a:lnTo>
                    <a:pt x="160" y="109"/>
                  </a:lnTo>
                  <a:lnTo>
                    <a:pt x="159" y="110"/>
                  </a:lnTo>
                  <a:lnTo>
                    <a:pt x="156" y="113"/>
                  </a:lnTo>
                  <a:lnTo>
                    <a:pt x="153" y="114"/>
                  </a:lnTo>
                  <a:lnTo>
                    <a:pt x="151" y="116"/>
                  </a:lnTo>
                  <a:lnTo>
                    <a:pt x="148" y="118"/>
                  </a:lnTo>
                  <a:lnTo>
                    <a:pt x="145" y="119"/>
                  </a:lnTo>
                  <a:lnTo>
                    <a:pt x="144" y="120"/>
                  </a:lnTo>
                  <a:lnTo>
                    <a:pt x="143" y="120"/>
                  </a:lnTo>
                  <a:lnTo>
                    <a:pt x="143" y="124"/>
                  </a:lnTo>
                  <a:lnTo>
                    <a:pt x="144" y="124"/>
                  </a:lnTo>
                  <a:lnTo>
                    <a:pt x="144" y="123"/>
                  </a:lnTo>
                  <a:lnTo>
                    <a:pt x="145" y="123"/>
                  </a:lnTo>
                  <a:lnTo>
                    <a:pt x="147" y="124"/>
                  </a:lnTo>
                  <a:lnTo>
                    <a:pt x="149" y="124"/>
                  </a:lnTo>
                  <a:lnTo>
                    <a:pt x="152" y="126"/>
                  </a:lnTo>
                  <a:lnTo>
                    <a:pt x="156" y="127"/>
                  </a:lnTo>
                  <a:lnTo>
                    <a:pt x="160" y="130"/>
                  </a:lnTo>
                  <a:lnTo>
                    <a:pt x="162" y="132"/>
                  </a:lnTo>
                  <a:lnTo>
                    <a:pt x="165" y="135"/>
                  </a:lnTo>
                  <a:lnTo>
                    <a:pt x="168" y="137"/>
                  </a:lnTo>
                  <a:lnTo>
                    <a:pt x="169" y="137"/>
                  </a:lnTo>
                  <a:lnTo>
                    <a:pt x="170" y="139"/>
                  </a:lnTo>
                  <a:lnTo>
                    <a:pt x="172" y="140"/>
                  </a:lnTo>
                  <a:lnTo>
                    <a:pt x="174" y="141"/>
                  </a:lnTo>
                  <a:lnTo>
                    <a:pt x="177" y="143"/>
                  </a:lnTo>
                  <a:lnTo>
                    <a:pt x="179" y="144"/>
                  </a:lnTo>
                  <a:lnTo>
                    <a:pt x="179" y="145"/>
                  </a:lnTo>
                  <a:lnTo>
                    <a:pt x="181" y="145"/>
                  </a:lnTo>
                  <a:lnTo>
                    <a:pt x="182" y="145"/>
                  </a:lnTo>
                  <a:lnTo>
                    <a:pt x="186" y="147"/>
                  </a:lnTo>
                  <a:lnTo>
                    <a:pt x="189" y="148"/>
                  </a:lnTo>
                  <a:lnTo>
                    <a:pt x="193" y="149"/>
                  </a:lnTo>
                  <a:lnTo>
                    <a:pt x="197" y="151"/>
                  </a:lnTo>
                  <a:lnTo>
                    <a:pt x="202" y="152"/>
                  </a:lnTo>
                  <a:lnTo>
                    <a:pt x="206" y="153"/>
                  </a:lnTo>
                  <a:lnTo>
                    <a:pt x="210" y="156"/>
                  </a:lnTo>
                  <a:lnTo>
                    <a:pt x="212" y="158"/>
                  </a:lnTo>
                  <a:lnTo>
                    <a:pt x="214" y="165"/>
                  </a:lnTo>
                  <a:lnTo>
                    <a:pt x="216" y="177"/>
                  </a:lnTo>
                  <a:lnTo>
                    <a:pt x="217" y="191"/>
                  </a:lnTo>
                  <a:lnTo>
                    <a:pt x="219" y="203"/>
                  </a:lnTo>
                  <a:lnTo>
                    <a:pt x="220" y="208"/>
                  </a:lnTo>
                  <a:lnTo>
                    <a:pt x="220" y="215"/>
                  </a:lnTo>
                  <a:lnTo>
                    <a:pt x="221" y="225"/>
                  </a:lnTo>
                  <a:lnTo>
                    <a:pt x="223" y="238"/>
                  </a:lnTo>
                  <a:lnTo>
                    <a:pt x="225" y="254"/>
                  </a:lnTo>
                  <a:lnTo>
                    <a:pt x="229" y="268"/>
                  </a:lnTo>
                  <a:lnTo>
                    <a:pt x="233" y="279"/>
                  </a:lnTo>
                  <a:lnTo>
                    <a:pt x="236" y="296"/>
                  </a:lnTo>
                  <a:lnTo>
                    <a:pt x="238" y="315"/>
                  </a:lnTo>
                  <a:lnTo>
                    <a:pt x="241" y="336"/>
                  </a:lnTo>
                  <a:lnTo>
                    <a:pt x="244" y="356"/>
                  </a:lnTo>
                  <a:lnTo>
                    <a:pt x="245" y="373"/>
                  </a:lnTo>
                  <a:lnTo>
                    <a:pt x="246" y="385"/>
                  </a:lnTo>
                  <a:lnTo>
                    <a:pt x="248" y="389"/>
                  </a:lnTo>
                  <a:lnTo>
                    <a:pt x="248" y="391"/>
                  </a:lnTo>
                  <a:lnTo>
                    <a:pt x="249" y="399"/>
                  </a:lnTo>
                  <a:lnTo>
                    <a:pt x="250" y="411"/>
                  </a:lnTo>
                  <a:lnTo>
                    <a:pt x="251" y="422"/>
                  </a:lnTo>
                  <a:lnTo>
                    <a:pt x="253" y="433"/>
                  </a:lnTo>
                  <a:lnTo>
                    <a:pt x="255" y="444"/>
                  </a:lnTo>
                  <a:lnTo>
                    <a:pt x="257" y="453"/>
                  </a:lnTo>
                  <a:lnTo>
                    <a:pt x="258" y="456"/>
                  </a:lnTo>
                  <a:lnTo>
                    <a:pt x="255" y="457"/>
                  </a:lnTo>
                  <a:lnTo>
                    <a:pt x="257" y="459"/>
                  </a:lnTo>
                  <a:lnTo>
                    <a:pt x="258" y="466"/>
                  </a:lnTo>
                  <a:lnTo>
                    <a:pt x="261" y="474"/>
                  </a:lnTo>
                  <a:lnTo>
                    <a:pt x="262" y="479"/>
                  </a:lnTo>
                  <a:lnTo>
                    <a:pt x="262" y="487"/>
                  </a:lnTo>
                  <a:lnTo>
                    <a:pt x="262" y="497"/>
                  </a:lnTo>
                  <a:lnTo>
                    <a:pt x="262" y="507"/>
                  </a:lnTo>
                  <a:lnTo>
                    <a:pt x="262" y="512"/>
                  </a:lnTo>
                  <a:lnTo>
                    <a:pt x="262" y="513"/>
                  </a:lnTo>
                  <a:lnTo>
                    <a:pt x="259" y="516"/>
                  </a:lnTo>
                  <a:lnTo>
                    <a:pt x="258" y="517"/>
                  </a:lnTo>
                  <a:lnTo>
                    <a:pt x="255" y="520"/>
                  </a:lnTo>
                  <a:lnTo>
                    <a:pt x="253" y="522"/>
                  </a:lnTo>
                  <a:lnTo>
                    <a:pt x="251" y="524"/>
                  </a:lnTo>
                  <a:lnTo>
                    <a:pt x="250" y="525"/>
                  </a:lnTo>
                  <a:lnTo>
                    <a:pt x="248" y="526"/>
                  </a:lnTo>
                  <a:lnTo>
                    <a:pt x="246" y="529"/>
                  </a:lnTo>
                  <a:lnTo>
                    <a:pt x="246" y="529"/>
                  </a:lnTo>
                  <a:lnTo>
                    <a:pt x="245" y="530"/>
                  </a:lnTo>
                  <a:lnTo>
                    <a:pt x="263" y="588"/>
                  </a:lnTo>
                  <a:lnTo>
                    <a:pt x="263" y="589"/>
                  </a:lnTo>
                  <a:lnTo>
                    <a:pt x="265" y="592"/>
                  </a:lnTo>
                  <a:lnTo>
                    <a:pt x="267" y="598"/>
                  </a:lnTo>
                  <a:lnTo>
                    <a:pt x="271" y="605"/>
                  </a:lnTo>
                  <a:lnTo>
                    <a:pt x="274" y="611"/>
                  </a:lnTo>
                  <a:lnTo>
                    <a:pt x="275" y="615"/>
                  </a:lnTo>
                  <a:lnTo>
                    <a:pt x="275" y="622"/>
                  </a:lnTo>
                  <a:lnTo>
                    <a:pt x="274" y="632"/>
                  </a:lnTo>
                  <a:lnTo>
                    <a:pt x="272" y="643"/>
                  </a:lnTo>
                  <a:lnTo>
                    <a:pt x="272" y="653"/>
                  </a:lnTo>
                  <a:lnTo>
                    <a:pt x="274" y="662"/>
                  </a:lnTo>
                  <a:lnTo>
                    <a:pt x="276" y="678"/>
                  </a:lnTo>
                  <a:lnTo>
                    <a:pt x="276" y="690"/>
                  </a:lnTo>
                  <a:lnTo>
                    <a:pt x="275" y="710"/>
                  </a:lnTo>
                  <a:lnTo>
                    <a:pt x="272" y="730"/>
                  </a:lnTo>
                  <a:lnTo>
                    <a:pt x="269" y="751"/>
                  </a:lnTo>
                  <a:lnTo>
                    <a:pt x="266" y="771"/>
                  </a:lnTo>
                  <a:lnTo>
                    <a:pt x="265" y="784"/>
                  </a:lnTo>
                  <a:lnTo>
                    <a:pt x="265" y="799"/>
                  </a:lnTo>
                  <a:lnTo>
                    <a:pt x="265" y="812"/>
                  </a:lnTo>
                  <a:lnTo>
                    <a:pt x="266" y="825"/>
                  </a:lnTo>
                  <a:lnTo>
                    <a:pt x="266" y="834"/>
                  </a:lnTo>
                  <a:lnTo>
                    <a:pt x="267" y="836"/>
                  </a:lnTo>
                  <a:lnTo>
                    <a:pt x="267" y="838"/>
                  </a:lnTo>
                  <a:lnTo>
                    <a:pt x="269" y="840"/>
                  </a:lnTo>
                  <a:lnTo>
                    <a:pt x="270" y="844"/>
                  </a:lnTo>
                  <a:lnTo>
                    <a:pt x="271" y="851"/>
                  </a:lnTo>
                  <a:lnTo>
                    <a:pt x="274" y="857"/>
                  </a:lnTo>
                  <a:lnTo>
                    <a:pt x="278" y="869"/>
                  </a:lnTo>
                  <a:lnTo>
                    <a:pt x="282" y="880"/>
                  </a:lnTo>
                  <a:lnTo>
                    <a:pt x="283" y="888"/>
                  </a:lnTo>
                  <a:lnTo>
                    <a:pt x="284" y="891"/>
                  </a:lnTo>
                  <a:lnTo>
                    <a:pt x="284" y="891"/>
                  </a:lnTo>
                  <a:lnTo>
                    <a:pt x="286" y="891"/>
                  </a:lnTo>
                  <a:lnTo>
                    <a:pt x="287" y="893"/>
                  </a:lnTo>
                  <a:lnTo>
                    <a:pt x="291" y="895"/>
                  </a:lnTo>
                  <a:lnTo>
                    <a:pt x="299" y="898"/>
                  </a:lnTo>
                  <a:lnTo>
                    <a:pt x="305" y="901"/>
                  </a:lnTo>
                  <a:lnTo>
                    <a:pt x="309" y="903"/>
                  </a:lnTo>
                  <a:lnTo>
                    <a:pt x="312" y="905"/>
                  </a:lnTo>
                  <a:lnTo>
                    <a:pt x="312" y="907"/>
                  </a:lnTo>
                  <a:lnTo>
                    <a:pt x="313" y="908"/>
                  </a:lnTo>
                  <a:lnTo>
                    <a:pt x="313" y="910"/>
                  </a:lnTo>
                  <a:lnTo>
                    <a:pt x="313" y="910"/>
                  </a:lnTo>
                  <a:lnTo>
                    <a:pt x="313" y="912"/>
                  </a:lnTo>
                  <a:lnTo>
                    <a:pt x="313" y="914"/>
                  </a:lnTo>
                  <a:lnTo>
                    <a:pt x="313" y="915"/>
                  </a:lnTo>
                  <a:lnTo>
                    <a:pt x="309" y="916"/>
                  </a:lnTo>
                  <a:lnTo>
                    <a:pt x="301" y="920"/>
                  </a:lnTo>
                  <a:lnTo>
                    <a:pt x="291" y="922"/>
                  </a:lnTo>
                  <a:lnTo>
                    <a:pt x="282" y="922"/>
                  </a:lnTo>
                  <a:lnTo>
                    <a:pt x="272" y="922"/>
                  </a:lnTo>
                  <a:lnTo>
                    <a:pt x="265" y="920"/>
                  </a:lnTo>
                  <a:lnTo>
                    <a:pt x="259" y="918"/>
                  </a:lnTo>
                  <a:lnTo>
                    <a:pt x="257" y="915"/>
                  </a:lnTo>
                  <a:lnTo>
                    <a:pt x="255" y="910"/>
                  </a:lnTo>
                  <a:lnTo>
                    <a:pt x="254" y="906"/>
                  </a:lnTo>
                  <a:lnTo>
                    <a:pt x="251" y="899"/>
                  </a:lnTo>
                  <a:lnTo>
                    <a:pt x="249" y="895"/>
                  </a:lnTo>
                  <a:lnTo>
                    <a:pt x="246" y="893"/>
                  </a:lnTo>
                  <a:lnTo>
                    <a:pt x="244" y="889"/>
                  </a:lnTo>
                  <a:lnTo>
                    <a:pt x="241" y="886"/>
                  </a:lnTo>
                  <a:lnTo>
                    <a:pt x="238" y="882"/>
                  </a:lnTo>
                  <a:lnTo>
                    <a:pt x="236" y="880"/>
                  </a:lnTo>
                  <a:lnTo>
                    <a:pt x="234" y="880"/>
                  </a:lnTo>
                  <a:lnTo>
                    <a:pt x="234" y="878"/>
                  </a:lnTo>
                  <a:lnTo>
                    <a:pt x="234" y="878"/>
                  </a:lnTo>
                  <a:lnTo>
                    <a:pt x="233" y="880"/>
                  </a:lnTo>
                  <a:lnTo>
                    <a:pt x="233" y="881"/>
                  </a:lnTo>
                  <a:lnTo>
                    <a:pt x="232" y="884"/>
                  </a:lnTo>
                  <a:lnTo>
                    <a:pt x="231" y="891"/>
                  </a:lnTo>
                  <a:lnTo>
                    <a:pt x="231" y="902"/>
                  </a:lnTo>
                  <a:lnTo>
                    <a:pt x="231" y="911"/>
                  </a:lnTo>
                  <a:lnTo>
                    <a:pt x="232" y="915"/>
                  </a:lnTo>
                  <a:lnTo>
                    <a:pt x="227" y="915"/>
                  </a:lnTo>
                  <a:lnTo>
                    <a:pt x="227" y="912"/>
                  </a:lnTo>
                  <a:lnTo>
                    <a:pt x="225" y="906"/>
                  </a:lnTo>
                  <a:lnTo>
                    <a:pt x="225" y="898"/>
                  </a:lnTo>
                  <a:lnTo>
                    <a:pt x="224" y="893"/>
                  </a:lnTo>
                  <a:lnTo>
                    <a:pt x="223" y="889"/>
                  </a:lnTo>
                  <a:lnTo>
                    <a:pt x="221" y="884"/>
                  </a:lnTo>
                  <a:lnTo>
                    <a:pt x="220" y="880"/>
                  </a:lnTo>
                  <a:lnTo>
                    <a:pt x="219" y="876"/>
                  </a:lnTo>
                  <a:lnTo>
                    <a:pt x="219" y="874"/>
                  </a:lnTo>
                  <a:lnTo>
                    <a:pt x="217" y="871"/>
                  </a:lnTo>
                  <a:lnTo>
                    <a:pt x="215" y="868"/>
                  </a:lnTo>
                  <a:lnTo>
                    <a:pt x="212" y="864"/>
                  </a:lnTo>
                  <a:lnTo>
                    <a:pt x="212" y="861"/>
                  </a:lnTo>
                  <a:lnTo>
                    <a:pt x="212" y="857"/>
                  </a:lnTo>
                  <a:lnTo>
                    <a:pt x="212" y="852"/>
                  </a:lnTo>
                  <a:lnTo>
                    <a:pt x="214" y="850"/>
                  </a:lnTo>
                  <a:lnTo>
                    <a:pt x="215" y="847"/>
                  </a:lnTo>
                  <a:lnTo>
                    <a:pt x="217" y="844"/>
                  </a:lnTo>
                  <a:lnTo>
                    <a:pt x="219" y="840"/>
                  </a:lnTo>
                  <a:lnTo>
                    <a:pt x="221" y="838"/>
                  </a:lnTo>
                  <a:lnTo>
                    <a:pt x="224" y="835"/>
                  </a:lnTo>
                  <a:lnTo>
                    <a:pt x="225" y="834"/>
                  </a:lnTo>
                  <a:lnTo>
                    <a:pt x="225" y="833"/>
                  </a:lnTo>
                  <a:lnTo>
                    <a:pt x="225" y="831"/>
                  </a:lnTo>
                  <a:lnTo>
                    <a:pt x="227" y="825"/>
                  </a:lnTo>
                  <a:lnTo>
                    <a:pt x="228" y="816"/>
                  </a:lnTo>
                  <a:lnTo>
                    <a:pt x="229" y="805"/>
                  </a:lnTo>
                  <a:lnTo>
                    <a:pt x="229" y="791"/>
                  </a:lnTo>
                  <a:lnTo>
                    <a:pt x="228" y="774"/>
                  </a:lnTo>
                  <a:lnTo>
                    <a:pt x="228" y="759"/>
                  </a:lnTo>
                  <a:lnTo>
                    <a:pt x="227" y="750"/>
                  </a:lnTo>
                  <a:lnTo>
                    <a:pt x="225" y="745"/>
                  </a:lnTo>
                  <a:lnTo>
                    <a:pt x="224" y="740"/>
                  </a:lnTo>
                  <a:lnTo>
                    <a:pt x="223" y="730"/>
                  </a:lnTo>
                  <a:lnTo>
                    <a:pt x="221" y="717"/>
                  </a:lnTo>
                  <a:lnTo>
                    <a:pt x="220" y="706"/>
                  </a:lnTo>
                  <a:lnTo>
                    <a:pt x="220" y="690"/>
                  </a:lnTo>
                  <a:lnTo>
                    <a:pt x="221" y="674"/>
                  </a:lnTo>
                  <a:lnTo>
                    <a:pt x="223" y="660"/>
                  </a:lnTo>
                  <a:lnTo>
                    <a:pt x="223" y="649"/>
                  </a:lnTo>
                  <a:lnTo>
                    <a:pt x="223" y="645"/>
                  </a:lnTo>
                  <a:lnTo>
                    <a:pt x="223" y="645"/>
                  </a:lnTo>
                  <a:lnTo>
                    <a:pt x="221" y="644"/>
                  </a:lnTo>
                  <a:lnTo>
                    <a:pt x="220" y="641"/>
                  </a:lnTo>
                  <a:lnTo>
                    <a:pt x="219" y="638"/>
                  </a:lnTo>
                  <a:lnTo>
                    <a:pt x="215" y="634"/>
                  </a:lnTo>
                  <a:lnTo>
                    <a:pt x="211" y="627"/>
                  </a:lnTo>
                  <a:lnTo>
                    <a:pt x="204" y="618"/>
                  </a:lnTo>
                  <a:lnTo>
                    <a:pt x="200" y="607"/>
                  </a:lnTo>
                  <a:lnTo>
                    <a:pt x="197" y="601"/>
                  </a:lnTo>
                  <a:lnTo>
                    <a:pt x="194" y="597"/>
                  </a:lnTo>
                  <a:lnTo>
                    <a:pt x="189" y="597"/>
                  </a:lnTo>
                  <a:lnTo>
                    <a:pt x="177" y="598"/>
                  </a:lnTo>
                  <a:lnTo>
                    <a:pt x="162" y="598"/>
                  </a:lnTo>
                  <a:lnTo>
                    <a:pt x="147" y="600"/>
                  </a:lnTo>
                  <a:lnTo>
                    <a:pt x="132" y="600"/>
                  </a:lnTo>
                  <a:lnTo>
                    <a:pt x="122" y="600"/>
                  </a:lnTo>
                  <a:lnTo>
                    <a:pt x="118" y="601"/>
                  </a:lnTo>
                  <a:lnTo>
                    <a:pt x="118" y="601"/>
                  </a:lnTo>
                  <a:lnTo>
                    <a:pt x="118" y="602"/>
                  </a:lnTo>
                  <a:lnTo>
                    <a:pt x="118" y="606"/>
                  </a:lnTo>
                  <a:lnTo>
                    <a:pt x="118" y="613"/>
                  </a:lnTo>
                  <a:lnTo>
                    <a:pt x="118" y="622"/>
                  </a:lnTo>
                  <a:lnTo>
                    <a:pt x="118" y="627"/>
                  </a:lnTo>
                  <a:lnTo>
                    <a:pt x="117" y="628"/>
                  </a:lnTo>
                  <a:lnTo>
                    <a:pt x="117" y="631"/>
                  </a:lnTo>
                  <a:lnTo>
                    <a:pt x="115" y="634"/>
                  </a:lnTo>
                  <a:lnTo>
                    <a:pt x="115" y="638"/>
                  </a:lnTo>
                  <a:lnTo>
                    <a:pt x="114" y="640"/>
                  </a:lnTo>
                  <a:lnTo>
                    <a:pt x="113" y="643"/>
                  </a:lnTo>
                  <a:lnTo>
                    <a:pt x="111" y="645"/>
                  </a:lnTo>
                  <a:lnTo>
                    <a:pt x="110" y="649"/>
                  </a:lnTo>
                  <a:lnTo>
                    <a:pt x="109" y="651"/>
                  </a:lnTo>
                  <a:lnTo>
                    <a:pt x="107" y="652"/>
                  </a:lnTo>
                  <a:lnTo>
                    <a:pt x="107" y="653"/>
                  </a:lnTo>
                  <a:lnTo>
                    <a:pt x="107" y="653"/>
                  </a:lnTo>
                  <a:lnTo>
                    <a:pt x="107" y="656"/>
                  </a:lnTo>
                  <a:lnTo>
                    <a:pt x="109" y="660"/>
                  </a:lnTo>
                  <a:lnTo>
                    <a:pt x="109" y="665"/>
                  </a:lnTo>
                  <a:lnTo>
                    <a:pt x="109" y="673"/>
                  </a:lnTo>
                  <a:lnTo>
                    <a:pt x="109" y="683"/>
                  </a:lnTo>
                  <a:lnTo>
                    <a:pt x="109" y="700"/>
                  </a:lnTo>
                  <a:lnTo>
                    <a:pt x="109" y="721"/>
                  </a:lnTo>
                  <a:lnTo>
                    <a:pt x="109" y="744"/>
                  </a:lnTo>
                  <a:lnTo>
                    <a:pt x="109" y="764"/>
                  </a:lnTo>
                  <a:lnTo>
                    <a:pt x="110" y="782"/>
                  </a:lnTo>
                  <a:lnTo>
                    <a:pt x="110" y="793"/>
                  </a:lnTo>
                  <a:lnTo>
                    <a:pt x="114" y="809"/>
                  </a:lnTo>
                  <a:lnTo>
                    <a:pt x="118" y="823"/>
                  </a:lnTo>
                  <a:lnTo>
                    <a:pt x="123" y="834"/>
                  </a:lnTo>
                  <a:lnTo>
                    <a:pt x="126" y="847"/>
                  </a:lnTo>
                  <a:lnTo>
                    <a:pt x="130" y="860"/>
                  </a:lnTo>
                  <a:lnTo>
                    <a:pt x="132" y="869"/>
                  </a:lnTo>
                  <a:lnTo>
                    <a:pt x="135" y="880"/>
                  </a:lnTo>
                  <a:lnTo>
                    <a:pt x="136" y="888"/>
                  </a:lnTo>
                  <a:lnTo>
                    <a:pt x="136" y="891"/>
                  </a:lnTo>
                  <a:lnTo>
                    <a:pt x="138" y="893"/>
                  </a:lnTo>
                  <a:lnTo>
                    <a:pt x="138" y="894"/>
                  </a:lnTo>
                  <a:lnTo>
                    <a:pt x="139" y="895"/>
                  </a:lnTo>
                  <a:lnTo>
                    <a:pt x="140" y="898"/>
                  </a:lnTo>
                  <a:lnTo>
                    <a:pt x="142" y="901"/>
                  </a:lnTo>
                  <a:lnTo>
                    <a:pt x="143" y="903"/>
                  </a:lnTo>
                  <a:lnTo>
                    <a:pt x="144" y="906"/>
                  </a:lnTo>
                  <a:lnTo>
                    <a:pt x="145" y="908"/>
                  </a:lnTo>
                  <a:lnTo>
                    <a:pt x="145" y="910"/>
                  </a:lnTo>
                  <a:lnTo>
                    <a:pt x="145" y="912"/>
                  </a:lnTo>
                  <a:lnTo>
                    <a:pt x="145" y="915"/>
                  </a:lnTo>
                  <a:lnTo>
                    <a:pt x="145" y="918"/>
                  </a:lnTo>
                  <a:lnTo>
                    <a:pt x="145" y="919"/>
                  </a:lnTo>
                  <a:lnTo>
                    <a:pt x="145" y="920"/>
                  </a:lnTo>
                  <a:lnTo>
                    <a:pt x="145" y="920"/>
                  </a:lnTo>
                  <a:lnTo>
                    <a:pt x="145" y="922"/>
                  </a:lnTo>
                  <a:lnTo>
                    <a:pt x="145" y="923"/>
                  </a:lnTo>
                  <a:lnTo>
                    <a:pt x="144" y="926"/>
                  </a:lnTo>
                  <a:lnTo>
                    <a:pt x="142" y="927"/>
                  </a:lnTo>
                  <a:lnTo>
                    <a:pt x="139" y="928"/>
                  </a:lnTo>
                  <a:lnTo>
                    <a:pt x="132" y="928"/>
                  </a:lnTo>
                  <a:lnTo>
                    <a:pt x="123" y="927"/>
                  </a:lnTo>
                  <a:lnTo>
                    <a:pt x="113" y="926"/>
                  </a:lnTo>
                  <a:lnTo>
                    <a:pt x="105" y="924"/>
                  </a:lnTo>
                  <a:lnTo>
                    <a:pt x="102" y="924"/>
                  </a:lnTo>
                  <a:lnTo>
                    <a:pt x="101" y="923"/>
                  </a:lnTo>
                  <a:lnTo>
                    <a:pt x="101" y="922"/>
                  </a:lnTo>
                  <a:lnTo>
                    <a:pt x="100" y="919"/>
                  </a:lnTo>
                  <a:lnTo>
                    <a:pt x="100" y="919"/>
                  </a:lnTo>
                  <a:lnTo>
                    <a:pt x="100" y="919"/>
                  </a:lnTo>
                  <a:lnTo>
                    <a:pt x="98" y="918"/>
                  </a:lnTo>
                  <a:lnTo>
                    <a:pt x="98" y="916"/>
                  </a:lnTo>
                  <a:lnTo>
                    <a:pt x="98" y="915"/>
                  </a:lnTo>
                  <a:lnTo>
                    <a:pt x="97" y="908"/>
                  </a:lnTo>
                  <a:lnTo>
                    <a:pt x="96" y="899"/>
                  </a:lnTo>
                  <a:lnTo>
                    <a:pt x="94" y="890"/>
                  </a:lnTo>
                  <a:lnTo>
                    <a:pt x="93" y="884"/>
                  </a:lnTo>
                  <a:lnTo>
                    <a:pt x="90" y="880"/>
                  </a:lnTo>
                  <a:lnTo>
                    <a:pt x="89" y="876"/>
                  </a:lnTo>
                  <a:lnTo>
                    <a:pt x="87" y="869"/>
                  </a:lnTo>
                  <a:lnTo>
                    <a:pt x="87" y="864"/>
                  </a:lnTo>
                  <a:lnTo>
                    <a:pt x="88" y="855"/>
                  </a:lnTo>
                  <a:lnTo>
                    <a:pt x="88" y="846"/>
                  </a:lnTo>
                  <a:lnTo>
                    <a:pt x="88" y="842"/>
                  </a:lnTo>
                  <a:lnTo>
                    <a:pt x="89" y="842"/>
                  </a:lnTo>
                  <a:lnTo>
                    <a:pt x="89" y="840"/>
                  </a:lnTo>
                  <a:lnTo>
                    <a:pt x="89" y="839"/>
                  </a:lnTo>
                  <a:lnTo>
                    <a:pt x="89" y="836"/>
                  </a:lnTo>
                  <a:lnTo>
                    <a:pt x="89" y="831"/>
                  </a:lnTo>
                  <a:lnTo>
                    <a:pt x="89" y="821"/>
                  </a:lnTo>
                  <a:lnTo>
                    <a:pt x="85" y="806"/>
                  </a:lnTo>
                  <a:lnTo>
                    <a:pt x="80" y="789"/>
                  </a:lnTo>
                  <a:lnTo>
                    <a:pt x="76" y="776"/>
                  </a:lnTo>
                  <a:lnTo>
                    <a:pt x="71" y="758"/>
                  </a:lnTo>
                  <a:lnTo>
                    <a:pt x="66" y="740"/>
                  </a:lnTo>
                  <a:lnTo>
                    <a:pt x="62" y="720"/>
                  </a:lnTo>
                  <a:lnTo>
                    <a:pt x="59" y="703"/>
                  </a:lnTo>
                  <a:lnTo>
                    <a:pt x="58" y="690"/>
                  </a:lnTo>
                  <a:lnTo>
                    <a:pt x="58" y="674"/>
                  </a:lnTo>
                  <a:lnTo>
                    <a:pt x="59" y="658"/>
                  </a:lnTo>
                  <a:lnTo>
                    <a:pt x="60" y="644"/>
                  </a:lnTo>
                  <a:lnTo>
                    <a:pt x="62" y="634"/>
                  </a:lnTo>
                  <a:lnTo>
                    <a:pt x="62" y="626"/>
                  </a:lnTo>
                  <a:lnTo>
                    <a:pt x="62" y="615"/>
                  </a:lnTo>
                  <a:lnTo>
                    <a:pt x="62" y="607"/>
                  </a:lnTo>
                  <a:lnTo>
                    <a:pt x="62" y="605"/>
                  </a:lnTo>
                  <a:lnTo>
                    <a:pt x="62" y="605"/>
                  </a:lnTo>
                  <a:lnTo>
                    <a:pt x="59" y="605"/>
                  </a:lnTo>
                  <a:lnTo>
                    <a:pt x="56" y="605"/>
                  </a:lnTo>
                  <a:lnTo>
                    <a:pt x="54" y="603"/>
                  </a:lnTo>
                  <a:lnTo>
                    <a:pt x="53" y="603"/>
                  </a:lnTo>
                  <a:lnTo>
                    <a:pt x="53" y="600"/>
                  </a:lnTo>
                  <a:lnTo>
                    <a:pt x="51" y="590"/>
                  </a:lnTo>
                  <a:lnTo>
                    <a:pt x="51" y="579"/>
                  </a:lnTo>
                  <a:lnTo>
                    <a:pt x="50" y="564"/>
                  </a:lnTo>
                  <a:lnTo>
                    <a:pt x="50" y="551"/>
                  </a:lnTo>
                  <a:lnTo>
                    <a:pt x="50" y="542"/>
                  </a:lnTo>
                  <a:lnTo>
                    <a:pt x="50" y="539"/>
                  </a:lnTo>
                  <a:lnTo>
                    <a:pt x="49" y="538"/>
                  </a:lnTo>
                  <a:lnTo>
                    <a:pt x="47" y="538"/>
                  </a:lnTo>
                  <a:lnTo>
                    <a:pt x="46" y="538"/>
                  </a:lnTo>
                  <a:lnTo>
                    <a:pt x="43" y="537"/>
                  </a:lnTo>
                  <a:lnTo>
                    <a:pt x="41" y="534"/>
                  </a:lnTo>
                  <a:lnTo>
                    <a:pt x="38" y="533"/>
                  </a:lnTo>
                  <a:lnTo>
                    <a:pt x="37" y="531"/>
                  </a:lnTo>
                  <a:lnTo>
                    <a:pt x="34" y="530"/>
                  </a:lnTo>
                  <a:lnTo>
                    <a:pt x="34" y="530"/>
                  </a:lnTo>
                  <a:lnTo>
                    <a:pt x="33" y="530"/>
                  </a:lnTo>
                  <a:lnTo>
                    <a:pt x="32" y="530"/>
                  </a:lnTo>
                  <a:lnTo>
                    <a:pt x="30" y="530"/>
                  </a:lnTo>
                  <a:lnTo>
                    <a:pt x="29" y="529"/>
                  </a:lnTo>
                  <a:lnTo>
                    <a:pt x="28" y="529"/>
                  </a:lnTo>
                  <a:lnTo>
                    <a:pt x="26" y="528"/>
                  </a:lnTo>
                  <a:lnTo>
                    <a:pt x="25" y="526"/>
                  </a:lnTo>
                  <a:lnTo>
                    <a:pt x="25" y="526"/>
                  </a:lnTo>
                  <a:lnTo>
                    <a:pt x="24" y="526"/>
                  </a:lnTo>
                  <a:lnTo>
                    <a:pt x="22" y="526"/>
                  </a:lnTo>
                  <a:lnTo>
                    <a:pt x="21" y="526"/>
                  </a:lnTo>
                  <a:lnTo>
                    <a:pt x="20" y="525"/>
                  </a:lnTo>
                  <a:lnTo>
                    <a:pt x="18" y="524"/>
                  </a:lnTo>
                  <a:lnTo>
                    <a:pt x="17" y="522"/>
                  </a:lnTo>
                  <a:lnTo>
                    <a:pt x="17" y="521"/>
                  </a:lnTo>
                  <a:lnTo>
                    <a:pt x="17" y="520"/>
                  </a:lnTo>
                  <a:lnTo>
                    <a:pt x="16" y="521"/>
                  </a:lnTo>
                  <a:lnTo>
                    <a:pt x="15" y="521"/>
                  </a:lnTo>
                  <a:lnTo>
                    <a:pt x="13" y="520"/>
                  </a:lnTo>
                  <a:lnTo>
                    <a:pt x="12" y="520"/>
                  </a:lnTo>
                  <a:lnTo>
                    <a:pt x="11" y="514"/>
                  </a:lnTo>
                  <a:lnTo>
                    <a:pt x="8" y="508"/>
                  </a:lnTo>
                  <a:lnTo>
                    <a:pt x="5" y="501"/>
                  </a:lnTo>
                  <a:lnTo>
                    <a:pt x="5" y="496"/>
                  </a:lnTo>
                  <a:lnTo>
                    <a:pt x="5" y="490"/>
                  </a:lnTo>
                  <a:lnTo>
                    <a:pt x="7" y="480"/>
                  </a:lnTo>
                  <a:lnTo>
                    <a:pt x="8" y="473"/>
                  </a:lnTo>
                  <a:lnTo>
                    <a:pt x="8" y="469"/>
                  </a:lnTo>
                  <a:lnTo>
                    <a:pt x="3" y="465"/>
                  </a:lnTo>
                  <a:lnTo>
                    <a:pt x="3" y="463"/>
                  </a:lnTo>
                  <a:lnTo>
                    <a:pt x="3" y="461"/>
                  </a:lnTo>
                  <a:lnTo>
                    <a:pt x="1" y="457"/>
                  </a:lnTo>
                  <a:lnTo>
                    <a:pt x="1" y="453"/>
                  </a:lnTo>
                  <a:lnTo>
                    <a:pt x="0" y="449"/>
                  </a:lnTo>
                  <a:lnTo>
                    <a:pt x="0" y="440"/>
                  </a:lnTo>
                  <a:lnTo>
                    <a:pt x="0" y="425"/>
                  </a:lnTo>
                  <a:lnTo>
                    <a:pt x="1" y="407"/>
                  </a:lnTo>
                  <a:lnTo>
                    <a:pt x="1" y="394"/>
                  </a:lnTo>
                  <a:lnTo>
                    <a:pt x="3" y="377"/>
                  </a:lnTo>
                  <a:lnTo>
                    <a:pt x="3" y="356"/>
                  </a:lnTo>
                  <a:lnTo>
                    <a:pt x="4" y="334"/>
                  </a:lnTo>
                  <a:lnTo>
                    <a:pt x="5" y="314"/>
                  </a:lnTo>
                  <a:lnTo>
                    <a:pt x="7" y="297"/>
                  </a:lnTo>
                  <a:lnTo>
                    <a:pt x="8" y="284"/>
                  </a:lnTo>
                  <a:lnTo>
                    <a:pt x="11" y="266"/>
                  </a:lnTo>
                  <a:lnTo>
                    <a:pt x="12" y="246"/>
                  </a:lnTo>
                  <a:lnTo>
                    <a:pt x="13" y="225"/>
                  </a:lnTo>
                  <a:lnTo>
                    <a:pt x="15" y="207"/>
                  </a:lnTo>
                  <a:lnTo>
                    <a:pt x="16" y="192"/>
                  </a:lnTo>
                  <a:lnTo>
                    <a:pt x="16" y="182"/>
                  </a:lnTo>
                  <a:lnTo>
                    <a:pt x="16" y="177"/>
                  </a:lnTo>
                  <a:lnTo>
                    <a:pt x="18" y="173"/>
                  </a:lnTo>
                  <a:lnTo>
                    <a:pt x="21" y="166"/>
                  </a:lnTo>
                  <a:lnTo>
                    <a:pt x="26" y="158"/>
                  </a:lnTo>
                  <a:lnTo>
                    <a:pt x="30" y="153"/>
                  </a:lnTo>
                  <a:lnTo>
                    <a:pt x="35" y="149"/>
                  </a:lnTo>
                  <a:lnTo>
                    <a:pt x="45" y="147"/>
                  </a:lnTo>
                  <a:lnTo>
                    <a:pt x="55" y="144"/>
                  </a:lnTo>
                  <a:lnTo>
                    <a:pt x="63" y="143"/>
                  </a:lnTo>
                  <a:lnTo>
                    <a:pt x="66" y="141"/>
                  </a:lnTo>
                  <a:lnTo>
                    <a:pt x="67" y="140"/>
                  </a:lnTo>
                  <a:lnTo>
                    <a:pt x="68" y="139"/>
                  </a:lnTo>
                  <a:lnTo>
                    <a:pt x="70" y="136"/>
                  </a:lnTo>
                  <a:lnTo>
                    <a:pt x="70" y="135"/>
                  </a:lnTo>
                  <a:lnTo>
                    <a:pt x="68" y="134"/>
                  </a:lnTo>
                  <a:lnTo>
                    <a:pt x="67" y="132"/>
                  </a:lnTo>
                  <a:lnTo>
                    <a:pt x="67" y="131"/>
                  </a:lnTo>
                  <a:lnTo>
                    <a:pt x="67" y="128"/>
                  </a:lnTo>
                  <a:lnTo>
                    <a:pt x="68" y="124"/>
                  </a:lnTo>
                  <a:lnTo>
                    <a:pt x="70" y="120"/>
                  </a:lnTo>
                  <a:lnTo>
                    <a:pt x="72" y="118"/>
                  </a:lnTo>
                  <a:lnTo>
                    <a:pt x="73" y="115"/>
                  </a:lnTo>
                  <a:lnTo>
                    <a:pt x="75" y="115"/>
                  </a:lnTo>
                  <a:lnTo>
                    <a:pt x="76" y="114"/>
                  </a:lnTo>
                  <a:lnTo>
                    <a:pt x="77" y="113"/>
                  </a:lnTo>
                  <a:lnTo>
                    <a:pt x="79" y="110"/>
                  </a:lnTo>
                  <a:lnTo>
                    <a:pt x="77" y="107"/>
                  </a:lnTo>
                  <a:lnTo>
                    <a:pt x="77" y="105"/>
                  </a:lnTo>
                  <a:lnTo>
                    <a:pt x="76" y="103"/>
                  </a:lnTo>
                  <a:lnTo>
                    <a:pt x="73" y="101"/>
                  </a:lnTo>
                  <a:lnTo>
                    <a:pt x="72" y="98"/>
                  </a:lnTo>
                  <a:lnTo>
                    <a:pt x="71" y="96"/>
                  </a:lnTo>
                  <a:lnTo>
                    <a:pt x="71" y="92"/>
                  </a:lnTo>
                  <a:lnTo>
                    <a:pt x="72" y="86"/>
                  </a:lnTo>
                  <a:lnTo>
                    <a:pt x="73" y="82"/>
                  </a:lnTo>
                  <a:lnTo>
                    <a:pt x="75" y="80"/>
                  </a:lnTo>
                  <a:lnTo>
                    <a:pt x="76" y="77"/>
                  </a:lnTo>
                  <a:lnTo>
                    <a:pt x="79" y="73"/>
                  </a:lnTo>
                  <a:lnTo>
                    <a:pt x="80" y="71"/>
                  </a:lnTo>
                  <a:lnTo>
                    <a:pt x="80" y="68"/>
                  </a:lnTo>
                  <a:lnTo>
                    <a:pt x="80" y="67"/>
                  </a:lnTo>
                  <a:lnTo>
                    <a:pt x="80" y="64"/>
                  </a:lnTo>
                  <a:lnTo>
                    <a:pt x="80" y="62"/>
                  </a:lnTo>
                  <a:lnTo>
                    <a:pt x="80" y="59"/>
                  </a:lnTo>
                  <a:lnTo>
                    <a:pt x="83" y="55"/>
                  </a:lnTo>
                  <a:lnTo>
                    <a:pt x="84" y="52"/>
                  </a:lnTo>
                  <a:lnTo>
                    <a:pt x="85" y="50"/>
                  </a:lnTo>
                  <a:lnTo>
                    <a:pt x="87" y="50"/>
                  </a:lnTo>
                  <a:lnTo>
                    <a:pt x="87" y="48"/>
                  </a:lnTo>
                  <a:lnTo>
                    <a:pt x="87" y="47"/>
                  </a:lnTo>
                  <a:lnTo>
                    <a:pt x="88" y="46"/>
                  </a:lnTo>
                  <a:lnTo>
                    <a:pt x="89" y="43"/>
                  </a:lnTo>
                  <a:lnTo>
                    <a:pt x="90" y="37"/>
                  </a:lnTo>
                  <a:lnTo>
                    <a:pt x="93" y="29"/>
                  </a:lnTo>
                  <a:lnTo>
                    <a:pt x="97" y="20"/>
                  </a:lnTo>
                  <a:lnTo>
                    <a:pt x="102" y="14"/>
                  </a:lnTo>
                  <a:lnTo>
                    <a:pt x="109" y="10"/>
                  </a:lnTo>
                  <a:lnTo>
                    <a:pt x="115" y="7"/>
                  </a:lnTo>
                  <a:lnTo>
                    <a:pt x="118" y="5"/>
                  </a:lnTo>
                  <a:lnTo>
                    <a:pt x="128" y="0"/>
                  </a:lnTo>
                  <a:lnTo>
                    <a:pt x="139" y="0"/>
                  </a:lnTo>
                  <a:close/>
                </a:path>
              </a:pathLst>
            </a:custGeom>
            <a:solidFill>
              <a:schemeClr val="bg1">
                <a:lumMod val="50000"/>
              </a:schemeClr>
            </a:solidFill>
            <a:ln w="0">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70" name="Freeform 156"/>
            <p:cNvSpPr>
              <a:spLocks/>
            </p:cNvSpPr>
            <p:nvPr/>
          </p:nvSpPr>
          <p:spPr bwMode="auto">
            <a:xfrm>
              <a:off x="6568989" y="2055098"/>
              <a:ext cx="78628" cy="157255"/>
            </a:xfrm>
            <a:custGeom>
              <a:avLst/>
              <a:gdLst>
                <a:gd name="T0" fmla="*/ 2147483646 w 40"/>
                <a:gd name="T1" fmla="*/ 0 h 80"/>
                <a:gd name="T2" fmla="*/ 2147483646 w 40"/>
                <a:gd name="T3" fmla="*/ 2147483646 h 80"/>
                <a:gd name="T4" fmla="*/ 2147483646 w 40"/>
                <a:gd name="T5" fmla="*/ 2147483646 h 80"/>
                <a:gd name="T6" fmla="*/ 2147483646 w 40"/>
                <a:gd name="T7" fmla="*/ 2147483646 h 80"/>
                <a:gd name="T8" fmla="*/ 2147483646 w 40"/>
                <a:gd name="T9" fmla="*/ 2147483646 h 80"/>
                <a:gd name="T10" fmla="*/ 0 w 40"/>
                <a:gd name="T11" fmla="*/ 2147483646 h 80"/>
                <a:gd name="T12" fmla="*/ 2147483646 w 40"/>
                <a:gd name="T13" fmla="*/ 2147483646 h 80"/>
                <a:gd name="T14" fmla="*/ 2147483646 w 40"/>
                <a:gd name="T15" fmla="*/ 2147483646 h 80"/>
                <a:gd name="T16" fmla="*/ 2147483646 w 40"/>
                <a:gd name="T17" fmla="*/ 2147483646 h 80"/>
                <a:gd name="T18" fmla="*/ 2147483646 w 40"/>
                <a:gd name="T19" fmla="*/ 2147483646 h 80"/>
                <a:gd name="T20" fmla="*/ 2147483646 w 40"/>
                <a:gd name="T21" fmla="*/ 2147483646 h 80"/>
                <a:gd name="T22" fmla="*/ 2147483646 w 40"/>
                <a:gd name="T23" fmla="*/ 2147483646 h 80"/>
                <a:gd name="T24" fmla="*/ 2147483646 w 40"/>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80">
                  <a:moveTo>
                    <a:pt x="39" y="0"/>
                  </a:moveTo>
                  <a:lnTo>
                    <a:pt x="40" y="23"/>
                  </a:lnTo>
                  <a:lnTo>
                    <a:pt x="40" y="42"/>
                  </a:lnTo>
                  <a:lnTo>
                    <a:pt x="40" y="61"/>
                  </a:lnTo>
                  <a:lnTo>
                    <a:pt x="40" y="80"/>
                  </a:lnTo>
                  <a:lnTo>
                    <a:pt x="0" y="6"/>
                  </a:lnTo>
                  <a:lnTo>
                    <a:pt x="4" y="7"/>
                  </a:lnTo>
                  <a:lnTo>
                    <a:pt x="12" y="7"/>
                  </a:lnTo>
                  <a:lnTo>
                    <a:pt x="22" y="7"/>
                  </a:lnTo>
                  <a:lnTo>
                    <a:pt x="31" y="6"/>
                  </a:lnTo>
                  <a:lnTo>
                    <a:pt x="35" y="4"/>
                  </a:lnTo>
                  <a:lnTo>
                    <a:pt x="38" y="2"/>
                  </a:lnTo>
                  <a:lnTo>
                    <a:pt x="39" y="0"/>
                  </a:lnTo>
                  <a:close/>
                </a:path>
              </a:pathLst>
            </a:custGeom>
            <a:solidFill>
              <a:srgbClr val="EAF0F0"/>
            </a:solidFill>
            <a:ln w="0">
              <a:solidFill>
                <a:srgbClr val="EAF0F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grpSp>
      <p:sp>
        <p:nvSpPr>
          <p:cNvPr id="2" name="عنوان 1">
            <a:extLst>
              <a:ext uri="{FF2B5EF4-FFF2-40B4-BE49-F238E27FC236}">
                <a16:creationId xmlns:a16="http://schemas.microsoft.com/office/drawing/2014/main" xmlns="" id="{1C5C3085-DE8E-4D34-BBE7-C3FAD251F044}"/>
              </a:ext>
            </a:extLst>
          </p:cNvPr>
          <p:cNvSpPr txBox="1">
            <a:spLocks/>
          </p:cNvSpPr>
          <p:nvPr/>
        </p:nvSpPr>
        <p:spPr>
          <a:xfrm>
            <a:off x="3403600" y="597316"/>
            <a:ext cx="5113338" cy="62823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1" eaLnBrk="0" fontAlgn="base" latinLnBrk="0" hangingPunct="0">
              <a:lnSpc>
                <a:spcPct val="90000"/>
              </a:lnSpc>
              <a:spcBef>
                <a:spcPct val="0"/>
              </a:spcBef>
              <a:spcAft>
                <a:spcPct val="0"/>
              </a:spcAft>
              <a:buClrTx/>
              <a:buSzTx/>
              <a:buFontTx/>
              <a:buNone/>
              <a:tabLst/>
              <a:defRPr/>
            </a:pPr>
            <a:endParaRPr kumimoji="0" lang="ar-SA"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endParaRPr>
          </a:p>
        </p:txBody>
      </p:sp>
      <p:sp>
        <p:nvSpPr>
          <p:cNvPr id="65540" name="Rectangle 29"/>
          <p:cNvSpPr>
            <a:spLocks noChangeArrowheads="1"/>
          </p:cNvSpPr>
          <p:nvPr/>
        </p:nvSpPr>
        <p:spPr bwMode="auto">
          <a:xfrm>
            <a:off x="7975600" y="1430338"/>
            <a:ext cx="355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IQ" altLang="en-US" sz="24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 </a:t>
            </a:r>
            <a:r>
              <a:rPr lang="ar-IQ" altLang="en-US" sz="2400" dirty="0" smtClean="0">
                <a:solidFill>
                  <a:srgbClr val="002060"/>
                </a:solidFill>
                <a:cs typeface="Arial" panose="020B0604020202020204" pitchFamily="34" charset="0"/>
              </a:rPr>
              <a:t>رابعا</a:t>
            </a:r>
            <a:r>
              <a:rPr kumimoji="0" lang="ar-IQ" altLang="en-US" sz="24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 </a:t>
            </a:r>
            <a:r>
              <a:rPr kumimoji="0" lang="ar-SA" altLang="en-US" sz="24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Arial" panose="020B0604020202020204" pitchFamily="34" charset="0"/>
              </a:rPr>
              <a:t>نظرية الطريق إلى الهدف</a:t>
            </a:r>
          </a:p>
        </p:txBody>
      </p:sp>
      <p:sp>
        <p:nvSpPr>
          <p:cNvPr id="4" name="Oval 80">
            <a:extLst>
              <a:ext uri="{FF2B5EF4-FFF2-40B4-BE49-F238E27FC236}">
                <a16:creationId xmlns:a16="http://schemas.microsoft.com/office/drawing/2014/main" xmlns="" id="{78821CD3-4049-4F00-B7DD-ACDD6B986ED3}"/>
              </a:ext>
            </a:extLst>
          </p:cNvPr>
          <p:cNvSpPr/>
          <p:nvPr/>
        </p:nvSpPr>
        <p:spPr>
          <a:xfrm>
            <a:off x="11684000" y="1536700"/>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65542" name="مستطيل 4"/>
          <p:cNvSpPr>
            <a:spLocks noChangeArrowheads="1"/>
          </p:cNvSpPr>
          <p:nvPr/>
        </p:nvSpPr>
        <p:spPr bwMode="auto">
          <a:xfrm>
            <a:off x="635000" y="1892300"/>
            <a:ext cx="108934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0" fontAlgn="base" hangingPunct="0">
              <a:lnSpc>
                <a:spcPct val="100000"/>
              </a:lnSpc>
              <a:spcBef>
                <a:spcPct val="0"/>
              </a:spcBef>
              <a:spcAft>
                <a:spcPct val="0"/>
              </a:spcAft>
              <a:buNone/>
              <a:defRPr/>
            </a:pPr>
            <a:r>
              <a:rPr kumimoji="0" lang="ar-SA" altLang="en-US" sz="2000" b="0" i="0" u="none" strike="noStrike" kern="1200" cap="none" spc="0" normalizeH="0" baseline="0" noProof="0" dirty="0" smtClean="0">
                <a:ln>
                  <a:noFill/>
                </a:ln>
                <a:effectLst/>
                <a:uLnTx/>
                <a:uFillTx/>
                <a:latin typeface="Calibri" panose="020F0502020204030204" pitchFamily="34" charset="0"/>
                <a:ea typeface="+mn-ea"/>
                <a:cs typeface="Arial" panose="020B0604020202020204" pitchFamily="34" charset="0"/>
              </a:rPr>
              <a:t>قدم كل من ميتشل وهاوس  </a:t>
            </a:r>
            <a:r>
              <a:rPr kumimoji="0" lang="en-US" altLang="en-US" sz="2000" b="0" i="0" u="none" strike="noStrike" kern="1200" cap="none" spc="0" normalizeH="0" baseline="0" noProof="0" dirty="0" smtClean="0">
                <a:ln>
                  <a:noFill/>
                </a:ln>
                <a:effectLst/>
                <a:uLnTx/>
                <a:uFillTx/>
                <a:latin typeface="Calibri" panose="020F0502020204030204" pitchFamily="34" charset="0"/>
                <a:ea typeface="+mn-ea"/>
                <a:cs typeface="+mn-cs"/>
              </a:rPr>
              <a:t>Mitchell &amp; House</a:t>
            </a:r>
            <a:r>
              <a:rPr lang="ar-SA" altLang="en-US" sz="2000" dirty="0">
                <a:cs typeface="Arial" panose="020B0604020202020204" pitchFamily="34" charset="0"/>
              </a:rPr>
              <a:t>نظرية الطريق إلى الهدف، وقد تناولا موضوعاً مهمها وهو كيف يكون القائد مؤثرا وفعالا في التابعين، فهنالك أربعة أنواع من القيادة:</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ar-SA" altLang="en-US" sz="2000" b="0" i="0" u="none" strike="noStrike" kern="1200" cap="none" spc="0" normalizeH="0" baseline="0" noProof="0" dirty="0" smtClean="0">
              <a:ln>
                <a:noFill/>
              </a:ln>
              <a:effectLst/>
              <a:uLnTx/>
              <a:uFillTx/>
              <a:latin typeface="Calibri" panose="020F0502020204030204" pitchFamily="34" charset="0"/>
              <a:ea typeface="+mn-ea"/>
              <a:cs typeface="Arial" panose="020B0604020202020204" pitchFamily="34" charset="0"/>
            </a:endParaRPr>
          </a:p>
        </p:txBody>
      </p:sp>
      <p:sp>
        <p:nvSpPr>
          <p:cNvPr id="47" name="Oval 42">
            <a:extLst>
              <a:ext uri="{FF2B5EF4-FFF2-40B4-BE49-F238E27FC236}">
                <a16:creationId xmlns:a16="http://schemas.microsoft.com/office/drawing/2014/main" xmlns="" id="{727F5815-90D4-4703-9D07-9B49F35CB86B}"/>
              </a:ext>
            </a:extLst>
          </p:cNvPr>
          <p:cNvSpPr/>
          <p:nvPr/>
        </p:nvSpPr>
        <p:spPr>
          <a:xfrm>
            <a:off x="1447800" y="3614738"/>
            <a:ext cx="2413000" cy="12239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3">
            <a:extLst>
              <a:ext uri="{FF2B5EF4-FFF2-40B4-BE49-F238E27FC236}">
                <a16:creationId xmlns:a16="http://schemas.microsoft.com/office/drawing/2014/main" xmlns="" id="{C477C78A-7226-4B3E-BE48-EE39F00E8CF6}"/>
              </a:ext>
            </a:extLst>
          </p:cNvPr>
          <p:cNvSpPr/>
          <p:nvPr/>
        </p:nvSpPr>
        <p:spPr>
          <a:xfrm flipH="1">
            <a:off x="6416675" y="4838700"/>
            <a:ext cx="2411413" cy="12239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4">
            <a:extLst>
              <a:ext uri="{FF2B5EF4-FFF2-40B4-BE49-F238E27FC236}">
                <a16:creationId xmlns:a16="http://schemas.microsoft.com/office/drawing/2014/main" xmlns="" id="{6C6FC4C7-620B-424E-8A8D-9273658B79D7}"/>
              </a:ext>
            </a:extLst>
          </p:cNvPr>
          <p:cNvSpPr/>
          <p:nvPr/>
        </p:nvSpPr>
        <p:spPr>
          <a:xfrm flipH="1">
            <a:off x="3860800" y="4838700"/>
            <a:ext cx="2411413" cy="12239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56">
            <a:extLst>
              <a:ext uri="{FF2B5EF4-FFF2-40B4-BE49-F238E27FC236}">
                <a16:creationId xmlns:a16="http://schemas.microsoft.com/office/drawing/2014/main" xmlns="" id="{C71EC88F-3BA0-428B-B59F-AB4AB2668F32}"/>
              </a:ext>
            </a:extLst>
          </p:cNvPr>
          <p:cNvSpPr/>
          <p:nvPr/>
        </p:nvSpPr>
        <p:spPr>
          <a:xfrm>
            <a:off x="8351838" y="3641725"/>
            <a:ext cx="2411412" cy="12239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547" name="TextBox 61"/>
          <p:cNvSpPr txBox="1">
            <a:spLocks noChangeArrowheads="1"/>
          </p:cNvSpPr>
          <p:nvPr/>
        </p:nvSpPr>
        <p:spPr bwMode="auto">
          <a:xfrm>
            <a:off x="8812213" y="3965575"/>
            <a:ext cx="1412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rPr>
              <a:t>القيادة المواجهة</a:t>
            </a:r>
            <a:endParaRPr kumimoji="0" lang="en-US" alt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endParaRPr>
          </a:p>
        </p:txBody>
      </p:sp>
      <p:sp>
        <p:nvSpPr>
          <p:cNvPr id="65548" name="TextBox 62"/>
          <p:cNvSpPr txBox="1">
            <a:spLocks noChangeArrowheads="1"/>
          </p:cNvSpPr>
          <p:nvPr/>
        </p:nvSpPr>
        <p:spPr bwMode="auto">
          <a:xfrm>
            <a:off x="6292850" y="5253038"/>
            <a:ext cx="2478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rPr>
              <a:t>القيادة الداعمة</a:t>
            </a:r>
          </a:p>
        </p:txBody>
      </p:sp>
      <p:sp>
        <p:nvSpPr>
          <p:cNvPr id="65549" name="TextBox 63"/>
          <p:cNvSpPr txBox="1">
            <a:spLocks noChangeArrowheads="1"/>
          </p:cNvSpPr>
          <p:nvPr/>
        </p:nvSpPr>
        <p:spPr bwMode="auto">
          <a:xfrm>
            <a:off x="3973513" y="5253038"/>
            <a:ext cx="2047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rPr>
              <a:t>قيادة المشاركة</a:t>
            </a:r>
          </a:p>
        </p:txBody>
      </p:sp>
      <p:sp>
        <p:nvSpPr>
          <p:cNvPr id="65550" name="TextBox 64"/>
          <p:cNvSpPr txBox="1">
            <a:spLocks noChangeArrowheads="1"/>
          </p:cNvSpPr>
          <p:nvPr/>
        </p:nvSpPr>
        <p:spPr bwMode="auto">
          <a:xfrm>
            <a:off x="1365250" y="4100513"/>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rPr>
              <a:t>القيادة المهتمة بالإنجاز</a:t>
            </a:r>
            <a:endParaRPr kumimoji="0" lang="en-US" alt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endParaRPr>
          </a:p>
        </p:txBody>
      </p:sp>
      <p:sp>
        <p:nvSpPr>
          <p:cNvPr id="56" name="Oval 173">
            <a:extLst>
              <a:ext uri="{FF2B5EF4-FFF2-40B4-BE49-F238E27FC236}">
                <a16:creationId xmlns:a16="http://schemas.microsoft.com/office/drawing/2014/main" xmlns="" id="{F5DABC85-C446-4052-AE24-5D2AF23BA9DE}"/>
              </a:ext>
            </a:extLst>
          </p:cNvPr>
          <p:cNvSpPr/>
          <p:nvPr/>
        </p:nvSpPr>
        <p:spPr>
          <a:xfrm>
            <a:off x="217488" y="215900"/>
            <a:ext cx="627062" cy="62706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20</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109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1"/>
          <p:cNvGrpSpPr>
            <a:grpSpLocks/>
          </p:cNvGrpSpPr>
          <p:nvPr/>
        </p:nvGrpSpPr>
        <p:grpSpPr bwMode="auto">
          <a:xfrm rot="-5838478">
            <a:off x="1373982" y="223044"/>
            <a:ext cx="2198687" cy="2898775"/>
            <a:chOff x="4095257" y="1996236"/>
            <a:chExt cx="3369019" cy="4449075"/>
          </a:xfrm>
        </p:grpSpPr>
        <p:grpSp>
          <p:nvGrpSpPr>
            <p:cNvPr id="66574" name="Group 6"/>
            <p:cNvGrpSpPr>
              <a:grpSpLocks/>
            </p:cNvGrpSpPr>
            <p:nvPr/>
          </p:nvGrpSpPr>
          <p:grpSpPr bwMode="auto">
            <a:xfrm rot="-2789196">
              <a:off x="4950672" y="3955051"/>
              <a:ext cx="1131521" cy="717619"/>
              <a:chOff x="4296246" y="3428879"/>
              <a:chExt cx="1627039" cy="1031885"/>
            </a:xfrm>
          </p:grpSpPr>
          <p:sp>
            <p:nvSpPr>
              <p:cNvPr id="24" name="Rectangle 12">
                <a:extLst>
                  <a:ext uri="{FF2B5EF4-FFF2-40B4-BE49-F238E27FC236}">
                    <a16:creationId xmlns:a16="http://schemas.microsoft.com/office/drawing/2014/main" xmlns="" id="{93C70FFC-8B6B-47D7-BD9D-68C2EB8A3935}"/>
                  </a:ext>
                </a:extLst>
              </p:cNvPr>
              <p:cNvSpPr>
                <a:spLocks noChangeArrowheads="1"/>
              </p:cNvSpPr>
              <p:nvPr/>
            </p:nvSpPr>
            <p:spPr bwMode="auto">
              <a:xfrm>
                <a:off x="4356470" y="3429496"/>
                <a:ext cx="1604612" cy="339283"/>
              </a:xfrm>
              <a:prstGeom prst="rect">
                <a:avLst/>
              </a:prstGeom>
              <a:solidFill>
                <a:schemeClr val="accent2">
                  <a:lumMod val="60000"/>
                  <a:lumOff val="4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6592" name="Rectangle 13"/>
              <p:cNvSpPr>
                <a:spLocks noChangeArrowheads="1"/>
              </p:cNvSpPr>
              <p:nvPr/>
            </p:nvSpPr>
            <p:spPr bwMode="auto">
              <a:xfrm>
                <a:off x="4296246" y="3774494"/>
                <a:ext cx="1614478" cy="3444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26" name="Rectangle 14">
                <a:extLst>
                  <a:ext uri="{FF2B5EF4-FFF2-40B4-BE49-F238E27FC236}">
                    <a16:creationId xmlns:a16="http://schemas.microsoft.com/office/drawing/2014/main" xmlns="" id="{D06F72EE-AACB-4B13-A806-693A40DADCAC}"/>
                  </a:ext>
                </a:extLst>
              </p:cNvPr>
              <p:cNvSpPr>
                <a:spLocks noChangeArrowheads="1"/>
              </p:cNvSpPr>
              <p:nvPr/>
            </p:nvSpPr>
            <p:spPr bwMode="auto">
              <a:xfrm>
                <a:off x="4352830" y="4099692"/>
                <a:ext cx="1608114" cy="349777"/>
              </a:xfrm>
              <a:prstGeom prst="rect">
                <a:avLst/>
              </a:prstGeom>
              <a:solidFill>
                <a:schemeClr val="accent2">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66575" name="Group 7"/>
            <p:cNvGrpSpPr>
              <a:grpSpLocks/>
            </p:cNvGrpSpPr>
            <p:nvPr/>
          </p:nvGrpSpPr>
          <p:grpSpPr bwMode="auto">
            <a:xfrm rot="-2789196">
              <a:off x="5723642" y="3141846"/>
              <a:ext cx="1131793" cy="715341"/>
              <a:chOff x="5915175" y="2938134"/>
              <a:chExt cx="1627435" cy="1028606"/>
            </a:xfrm>
          </p:grpSpPr>
          <p:sp>
            <p:nvSpPr>
              <p:cNvPr id="21" name="Rectangle 15">
                <a:extLst>
                  <a:ext uri="{FF2B5EF4-FFF2-40B4-BE49-F238E27FC236}">
                    <a16:creationId xmlns:a16="http://schemas.microsoft.com/office/drawing/2014/main" xmlns="" id="{13538F49-376B-4728-9B0E-E2FFF1372F15}"/>
                  </a:ext>
                </a:extLst>
              </p:cNvPr>
              <p:cNvSpPr>
                <a:spLocks noChangeArrowheads="1"/>
              </p:cNvSpPr>
              <p:nvPr/>
            </p:nvSpPr>
            <p:spPr bwMode="auto">
              <a:xfrm>
                <a:off x="5954642" y="2931987"/>
                <a:ext cx="1618629" cy="346279"/>
              </a:xfrm>
              <a:prstGeom prst="rect">
                <a:avLst/>
              </a:prstGeom>
              <a:solidFill>
                <a:schemeClr val="accent3">
                  <a:lumMod val="60000"/>
                  <a:lumOff val="4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 name="Rectangle 16">
                <a:extLst>
                  <a:ext uri="{FF2B5EF4-FFF2-40B4-BE49-F238E27FC236}">
                    <a16:creationId xmlns:a16="http://schemas.microsoft.com/office/drawing/2014/main" xmlns="" id="{F10819F4-FEBD-449F-8C22-F445207D05B9}"/>
                  </a:ext>
                </a:extLst>
              </p:cNvPr>
              <p:cNvSpPr>
                <a:spLocks noChangeArrowheads="1"/>
              </p:cNvSpPr>
              <p:nvPr/>
            </p:nvSpPr>
            <p:spPr bwMode="auto">
              <a:xfrm>
                <a:off x="5949544" y="3282078"/>
                <a:ext cx="1618629" cy="342781"/>
              </a:xfrm>
              <a:prstGeom prst="rect">
                <a:avLst/>
              </a:prstGeom>
              <a:solidFill>
                <a:schemeClr val="accent3"/>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3" name="Rectangle 17">
                <a:extLst>
                  <a:ext uri="{FF2B5EF4-FFF2-40B4-BE49-F238E27FC236}">
                    <a16:creationId xmlns:a16="http://schemas.microsoft.com/office/drawing/2014/main" xmlns="" id="{0582A5A1-EAF3-4951-890B-3712F2DEE285}"/>
                  </a:ext>
                </a:extLst>
              </p:cNvPr>
              <p:cNvSpPr>
                <a:spLocks noChangeArrowheads="1"/>
              </p:cNvSpPr>
              <p:nvPr/>
            </p:nvSpPr>
            <p:spPr bwMode="auto">
              <a:xfrm>
                <a:off x="5960855" y="3603674"/>
                <a:ext cx="1618629" cy="346279"/>
              </a:xfrm>
              <a:prstGeom prst="rect">
                <a:avLst/>
              </a:prstGeom>
              <a:solidFill>
                <a:schemeClr val="accent3">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66576" name="Group 8"/>
            <p:cNvGrpSpPr>
              <a:grpSpLocks/>
            </p:cNvGrpSpPr>
            <p:nvPr/>
          </p:nvGrpSpPr>
          <p:grpSpPr bwMode="auto">
            <a:xfrm rot="-2789196">
              <a:off x="6457790" y="2281638"/>
              <a:ext cx="1291888" cy="721084"/>
              <a:chOff x="7513848" y="3429777"/>
              <a:chExt cx="1857647" cy="1036868"/>
            </a:xfrm>
          </p:grpSpPr>
          <p:sp>
            <p:nvSpPr>
              <p:cNvPr id="66583" name="Freeform 7"/>
              <p:cNvSpPr>
                <a:spLocks/>
              </p:cNvSpPr>
              <p:nvPr/>
            </p:nvSpPr>
            <p:spPr bwMode="auto">
              <a:xfrm>
                <a:off x="9039708" y="3430010"/>
                <a:ext cx="331787" cy="1036635"/>
              </a:xfrm>
              <a:custGeom>
                <a:avLst/>
                <a:gdLst>
                  <a:gd name="T0" fmla="*/ 0 w 209"/>
                  <a:gd name="T1" fmla="*/ 2147483646 h 653"/>
                  <a:gd name="T2" fmla="*/ 2147483646 w 209"/>
                  <a:gd name="T3" fmla="*/ 0 h 653"/>
                  <a:gd name="T4" fmla="*/ 2147483646 w 209"/>
                  <a:gd name="T5" fmla="*/ 2147483646 h 653"/>
                  <a:gd name="T6" fmla="*/ 2147483646 w 209"/>
                  <a:gd name="T7" fmla="*/ 2147483646 h 653"/>
                  <a:gd name="T8" fmla="*/ 2147483646 w 209"/>
                  <a:gd name="T9" fmla="*/ 2147483646 h 653"/>
                  <a:gd name="T10" fmla="*/ 0 w 209"/>
                  <a:gd name="T11" fmla="*/ 2147483646 h 653"/>
                  <a:gd name="T12" fmla="*/ 0 w 209"/>
                  <a:gd name="T13" fmla="*/ 2147483646 h 6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7" name="Freeform 18">
                <a:extLst>
                  <a:ext uri="{FF2B5EF4-FFF2-40B4-BE49-F238E27FC236}">
                    <a16:creationId xmlns:a16="http://schemas.microsoft.com/office/drawing/2014/main" xmlns="" id="{4009A85F-8669-4996-B920-25496AC6BDC3}"/>
                  </a:ext>
                </a:extLst>
              </p:cNvPr>
              <p:cNvSpPr>
                <a:spLocks/>
              </p:cNvSpPr>
              <p:nvPr/>
            </p:nvSpPr>
            <p:spPr bwMode="auto">
              <a:xfrm>
                <a:off x="7519438" y="3431966"/>
                <a:ext cx="1758778" cy="342782"/>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accent4">
                  <a:lumMod val="60000"/>
                  <a:lumOff val="4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8" name="Rectangle 19">
                <a:extLst>
                  <a:ext uri="{FF2B5EF4-FFF2-40B4-BE49-F238E27FC236}">
                    <a16:creationId xmlns:a16="http://schemas.microsoft.com/office/drawing/2014/main" xmlns="" id="{0E220E69-1CC7-4788-A55F-A1EC256E2849}"/>
                  </a:ext>
                </a:extLst>
              </p:cNvPr>
              <p:cNvSpPr>
                <a:spLocks noChangeArrowheads="1"/>
              </p:cNvSpPr>
              <p:nvPr/>
            </p:nvSpPr>
            <p:spPr bwMode="auto">
              <a:xfrm>
                <a:off x="7538212" y="3772448"/>
                <a:ext cx="1622141" cy="349777"/>
              </a:xfrm>
              <a:prstGeom prst="rect">
                <a:avLst/>
              </a:prstGeom>
              <a:solidFill>
                <a:schemeClr val="accent4"/>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9" name="Freeform 20">
                <a:extLst>
                  <a:ext uri="{FF2B5EF4-FFF2-40B4-BE49-F238E27FC236}">
                    <a16:creationId xmlns:a16="http://schemas.microsoft.com/office/drawing/2014/main" xmlns="" id="{424995D3-E828-486C-A3F8-1CC549FF791C}"/>
                  </a:ext>
                </a:extLst>
              </p:cNvPr>
              <p:cNvSpPr>
                <a:spLocks/>
              </p:cNvSpPr>
              <p:nvPr/>
            </p:nvSpPr>
            <p:spPr bwMode="auto">
              <a:xfrm>
                <a:off x="7541469" y="4127483"/>
                <a:ext cx="1734254" cy="346279"/>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accent4">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 name="Oval 21">
                <a:extLst>
                  <a:ext uri="{FF2B5EF4-FFF2-40B4-BE49-F238E27FC236}">
                    <a16:creationId xmlns:a16="http://schemas.microsoft.com/office/drawing/2014/main" xmlns="" id="{603DAA88-352F-4A26-A950-A9F537B2601B}"/>
                  </a:ext>
                </a:extLst>
              </p:cNvPr>
              <p:cNvSpPr>
                <a:spLocks noChangeArrowheads="1"/>
              </p:cNvSpPr>
              <p:nvPr/>
            </p:nvSpPr>
            <p:spPr bwMode="auto">
              <a:xfrm>
                <a:off x="9222616" y="3815926"/>
                <a:ext cx="84085" cy="290314"/>
              </a:xfrm>
              <a:prstGeom prst="ellipse">
                <a:avLst/>
              </a:prstGeom>
              <a:solidFill>
                <a:schemeClr val="tx1">
                  <a:lumMod val="75000"/>
                  <a:lumOff val="2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66577" name="Group 9"/>
            <p:cNvGrpSpPr>
              <a:grpSpLocks/>
            </p:cNvGrpSpPr>
            <p:nvPr/>
          </p:nvGrpSpPr>
          <p:grpSpPr bwMode="auto">
            <a:xfrm rot="-2789196">
              <a:off x="3454929" y="5087369"/>
              <a:ext cx="1998270" cy="717614"/>
              <a:chOff x="1422870" y="2939467"/>
              <a:chExt cx="2873373" cy="1031877"/>
            </a:xfrm>
          </p:grpSpPr>
          <p:sp>
            <p:nvSpPr>
              <p:cNvPr id="66578" name="Freeform 8"/>
              <p:cNvSpPr>
                <a:spLocks/>
              </p:cNvSpPr>
              <p:nvPr/>
            </p:nvSpPr>
            <p:spPr bwMode="auto">
              <a:xfrm>
                <a:off x="1422870" y="2939467"/>
                <a:ext cx="1490658" cy="1031877"/>
              </a:xfrm>
              <a:custGeom>
                <a:avLst/>
                <a:gdLst>
                  <a:gd name="T0" fmla="*/ 2147483646 w 939"/>
                  <a:gd name="T1" fmla="*/ 2147483646 h 650"/>
                  <a:gd name="T2" fmla="*/ 0 w 939"/>
                  <a:gd name="T3" fmla="*/ 2147483646 h 650"/>
                  <a:gd name="T4" fmla="*/ 2147483646 w 939"/>
                  <a:gd name="T5" fmla="*/ 0 h 650"/>
                  <a:gd name="T6" fmla="*/ 2147483646 w 939"/>
                  <a:gd name="T7" fmla="*/ 0 h 650"/>
                  <a:gd name="T8" fmla="*/ 2147483646 w 939"/>
                  <a:gd name="T9" fmla="*/ 2147483646 h 650"/>
                  <a:gd name="T10" fmla="*/ 2147483646 w 939"/>
                  <a:gd name="T11" fmla="*/ 2147483646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 name="Freeform 9">
                <a:extLst>
                  <a:ext uri="{FF2B5EF4-FFF2-40B4-BE49-F238E27FC236}">
                    <a16:creationId xmlns:a16="http://schemas.microsoft.com/office/drawing/2014/main" xmlns="" id="{6D14F7AD-3334-4037-AEEB-C3A7FA660499}"/>
                  </a:ext>
                </a:extLst>
              </p:cNvPr>
              <p:cNvSpPr>
                <a:spLocks/>
              </p:cNvSpPr>
              <p:nvPr/>
            </p:nvSpPr>
            <p:spPr bwMode="auto">
              <a:xfrm>
                <a:off x="2555069" y="2956082"/>
                <a:ext cx="1744762" cy="342781"/>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1">
                  <a:lumMod val="60000"/>
                  <a:lumOff val="4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6580" name="Freeform 10"/>
              <p:cNvSpPr>
                <a:spLocks/>
              </p:cNvSpPr>
              <p:nvPr/>
            </p:nvSpPr>
            <p:spPr bwMode="auto">
              <a:xfrm>
                <a:off x="2553168" y="3283956"/>
                <a:ext cx="1743075" cy="342903"/>
              </a:xfrm>
              <a:custGeom>
                <a:avLst/>
                <a:gdLst>
                  <a:gd name="T0" fmla="*/ 2147483646 w 464"/>
                  <a:gd name="T1" fmla="*/ 0 h 91"/>
                  <a:gd name="T2" fmla="*/ 2147483646 w 464"/>
                  <a:gd name="T3" fmla="*/ 0 h 91"/>
                  <a:gd name="T4" fmla="*/ 2147483646 w 464"/>
                  <a:gd name="T5" fmla="*/ 2147483646 h 91"/>
                  <a:gd name="T6" fmla="*/ 2147483646 w 464"/>
                  <a:gd name="T7" fmla="*/ 2147483646 h 91"/>
                  <a:gd name="T8" fmla="*/ 2147483646 w 464"/>
                  <a:gd name="T9" fmla="*/ 2147483646 h 91"/>
                  <a:gd name="T10" fmla="*/ 2147483646 w 464"/>
                  <a:gd name="T11" fmla="*/ 2147483646 h 91"/>
                  <a:gd name="T12" fmla="*/ 2147483646 w 464"/>
                  <a:gd name="T13" fmla="*/ 2147483646 h 91"/>
                  <a:gd name="T14" fmla="*/ 2147483646 w 464"/>
                  <a:gd name="T15" fmla="*/ 2147483646 h 91"/>
                  <a:gd name="T16" fmla="*/ 2147483646 w 464"/>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4" name="Freeform 11">
                <a:extLst>
                  <a:ext uri="{FF2B5EF4-FFF2-40B4-BE49-F238E27FC236}">
                    <a16:creationId xmlns:a16="http://schemas.microsoft.com/office/drawing/2014/main" xmlns="" id="{8AF09127-326A-4005-A5C0-EC35C9614E14}"/>
                  </a:ext>
                </a:extLst>
              </p:cNvPr>
              <p:cNvSpPr>
                <a:spLocks/>
              </p:cNvSpPr>
              <p:nvPr/>
            </p:nvSpPr>
            <p:spPr bwMode="auto">
              <a:xfrm>
                <a:off x="2588653" y="3622471"/>
                <a:ext cx="1741257" cy="346278"/>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1">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5" name="Freeform 22">
                <a:extLst>
                  <a:ext uri="{FF2B5EF4-FFF2-40B4-BE49-F238E27FC236}">
                    <a16:creationId xmlns:a16="http://schemas.microsoft.com/office/drawing/2014/main" xmlns="" id="{6F02D026-64C5-4F2B-B487-2AE60B09CEE9}"/>
                  </a:ext>
                </a:extLst>
              </p:cNvPr>
              <p:cNvSpPr>
                <a:spLocks/>
              </p:cNvSpPr>
              <p:nvPr/>
            </p:nvSpPr>
            <p:spPr bwMode="auto">
              <a:xfrm>
                <a:off x="1464709" y="3288079"/>
                <a:ext cx="427432" cy="332289"/>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lumMod val="75000"/>
                  <a:lumOff val="2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sp>
        <p:nvSpPr>
          <p:cNvPr id="66563" name="Rectangle 29"/>
          <p:cNvSpPr>
            <a:spLocks noChangeArrowheads="1"/>
          </p:cNvSpPr>
          <p:nvPr/>
        </p:nvSpPr>
        <p:spPr bwMode="auto">
          <a:xfrm>
            <a:off x="3217863" y="1263650"/>
            <a:ext cx="82534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en-US" sz="2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t>1- القيادة المواجهة:</a:t>
            </a:r>
          </a:p>
          <a:p>
            <a:pPr marL="0" marR="0" lvl="0" indent="0" algn="r" defTabSz="914400" rtl="1"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alt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يعطي القائد توجيهات محددة فيما يجب عمله وكيف يتم ودور كل فرد من المجموعة.</a:t>
            </a:r>
          </a:p>
        </p:txBody>
      </p:sp>
      <p:sp>
        <p:nvSpPr>
          <p:cNvPr id="27" name="Oval 80">
            <a:extLst>
              <a:ext uri="{FF2B5EF4-FFF2-40B4-BE49-F238E27FC236}">
                <a16:creationId xmlns:a16="http://schemas.microsoft.com/office/drawing/2014/main" xmlns="" id="{4DC833F9-EA31-4FF6-BBB1-BA0AA8B71BBA}"/>
              </a:ext>
            </a:extLst>
          </p:cNvPr>
          <p:cNvSpPr/>
          <p:nvPr/>
        </p:nvSpPr>
        <p:spPr>
          <a:xfrm>
            <a:off x="11633200" y="1263650"/>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58375" name="Rectangle 29">
            <a:extLst>
              <a:ext uri="{FF2B5EF4-FFF2-40B4-BE49-F238E27FC236}">
                <a16:creationId xmlns:a16="http://schemas.microsoft.com/office/drawing/2014/main" xmlns="" id="{265ABC42-A092-42DA-8D62-ADCC9A34DCC5}"/>
              </a:ext>
            </a:extLst>
          </p:cNvPr>
          <p:cNvSpPr>
            <a:spLocks noChangeArrowheads="1"/>
          </p:cNvSpPr>
          <p:nvPr/>
        </p:nvSpPr>
        <p:spPr bwMode="auto">
          <a:xfrm>
            <a:off x="3632200" y="2327275"/>
            <a:ext cx="7883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القيادة الداعمة:</a:t>
            </a:r>
          </a:p>
          <a:p>
            <a:pPr marL="0" marR="0" lvl="0" indent="0" algn="r" defTabSz="914400" rtl="1"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تتميز القيادة هنا بأن القائد يكون حليماً، ودوداً، وهو يعطي اهتماما للوضع الاجتماعي والمعيشي للمرؤوسين.</a:t>
            </a:r>
            <a:r>
              <a:rPr kumimoji="0" lang="ar-SA" sz="20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panose="020B0604020202020204" pitchFamily="34" charset="0"/>
              </a:rPr>
              <a:t> </a:t>
            </a:r>
          </a:p>
        </p:txBody>
      </p:sp>
      <p:sp>
        <p:nvSpPr>
          <p:cNvPr id="38" name="Oval 80">
            <a:extLst>
              <a:ext uri="{FF2B5EF4-FFF2-40B4-BE49-F238E27FC236}">
                <a16:creationId xmlns:a16="http://schemas.microsoft.com/office/drawing/2014/main" xmlns="" id="{5553C457-2C72-4E95-84B9-9AC557978D45}"/>
              </a:ext>
            </a:extLst>
          </p:cNvPr>
          <p:cNvSpPr/>
          <p:nvPr/>
        </p:nvSpPr>
        <p:spPr>
          <a:xfrm>
            <a:off x="11633200" y="2451100"/>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66569" name="Rectangle 29"/>
          <p:cNvSpPr>
            <a:spLocks noChangeArrowheads="1"/>
          </p:cNvSpPr>
          <p:nvPr/>
        </p:nvSpPr>
        <p:spPr bwMode="auto">
          <a:xfrm>
            <a:off x="3689350" y="3752850"/>
            <a:ext cx="7883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en-US" sz="2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t>3- قيادة المشاركة: </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يتميز القائد بأنه يستشير الخاضعين.</a:t>
            </a:r>
            <a:endParaRPr kumimoji="0" lang="ar-SA" altLang="en-US" sz="20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5" name="Oval 80">
            <a:extLst>
              <a:ext uri="{FF2B5EF4-FFF2-40B4-BE49-F238E27FC236}">
                <a16:creationId xmlns:a16="http://schemas.microsoft.com/office/drawing/2014/main" xmlns="" id="{7FC45731-A4C4-48BB-81F6-3D71CF413694}"/>
              </a:ext>
            </a:extLst>
          </p:cNvPr>
          <p:cNvSpPr/>
          <p:nvPr/>
        </p:nvSpPr>
        <p:spPr>
          <a:xfrm>
            <a:off x="11633200" y="3846513"/>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66571" name="Rectangle 29"/>
          <p:cNvSpPr>
            <a:spLocks noChangeArrowheads="1"/>
          </p:cNvSpPr>
          <p:nvPr/>
        </p:nvSpPr>
        <p:spPr bwMode="auto">
          <a:xfrm>
            <a:off x="3784600" y="5006975"/>
            <a:ext cx="7883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en-US" sz="2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t>4- القيادة المهتمة بالإنجاز:</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يضع القائد أهدافاً متعددة خاضعة للاختبار والتحدي</a:t>
            </a:r>
            <a:endParaRPr kumimoji="0" lang="ar-SA" altLang="en-US" sz="20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4" name="Oval 80">
            <a:extLst>
              <a:ext uri="{FF2B5EF4-FFF2-40B4-BE49-F238E27FC236}">
                <a16:creationId xmlns:a16="http://schemas.microsoft.com/office/drawing/2014/main" xmlns="" id="{B88E13FD-A3EA-4D1C-A6CC-31255AAA833F}"/>
              </a:ext>
            </a:extLst>
          </p:cNvPr>
          <p:cNvSpPr/>
          <p:nvPr/>
        </p:nvSpPr>
        <p:spPr>
          <a:xfrm>
            <a:off x="11633200" y="5029200"/>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36" name="عنوان 1">
            <a:extLst>
              <a:ext uri="{FF2B5EF4-FFF2-40B4-BE49-F238E27FC236}">
                <a16:creationId xmlns:a16="http://schemas.microsoft.com/office/drawing/2014/main" xmlns="" id="{543BE75B-FE18-4783-9142-EFF8B685D548}"/>
              </a:ext>
            </a:extLst>
          </p:cNvPr>
          <p:cNvSpPr txBox="1">
            <a:spLocks/>
          </p:cNvSpPr>
          <p:nvPr/>
        </p:nvSpPr>
        <p:spPr>
          <a:xfrm>
            <a:off x="3403600" y="530802"/>
            <a:ext cx="5113338" cy="69474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1" eaLnBrk="0" fontAlgn="base" latinLnBrk="0" hangingPunct="0">
              <a:lnSpc>
                <a:spcPct val="90000"/>
              </a:lnSpc>
              <a:spcBef>
                <a:spcPct val="0"/>
              </a:spcBef>
              <a:spcAft>
                <a:spcPct val="0"/>
              </a:spcAft>
              <a:buClrTx/>
              <a:buSzTx/>
              <a:buFontTx/>
              <a:buNone/>
              <a:tabLst/>
              <a:defRPr/>
            </a:pPr>
            <a:endParaRPr kumimoji="0" lang="ar-SA"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728804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605" y="79280"/>
            <a:ext cx="8911687" cy="1280890"/>
          </a:xfrm>
        </p:spPr>
        <p:txBody>
          <a:bodyPr>
            <a:normAutofit/>
          </a:bodyPr>
          <a:lstStyle/>
          <a:p>
            <a:pPr algn="ctr" rtl="1"/>
            <a:r>
              <a:rPr lang="ar-IQ" sz="4400" dirty="0" smtClean="0">
                <a:solidFill>
                  <a:srgbClr val="C00000"/>
                </a:solidFill>
                <a:latin typeface="Simplified Arabic" panose="02020603050405020304" pitchFamily="18" charset="-78"/>
                <a:cs typeface="Simplified Arabic" panose="02020603050405020304" pitchFamily="18" charset="-78"/>
              </a:rPr>
              <a:t>مفهوم القيادة </a:t>
            </a:r>
            <a:endParaRPr lang="en-US" sz="4400" dirty="0">
              <a:solidFill>
                <a:srgbClr val="C00000"/>
              </a:solidFill>
              <a:latin typeface="Simplified Arabic" panose="02020603050405020304" pitchFamily="18" charset="-78"/>
              <a:cs typeface="Simplified Arabic" panose="02020603050405020304" pitchFamily="18" charset="-78"/>
            </a:endParaRPr>
          </a:p>
        </p:txBody>
      </p:sp>
      <p:sp>
        <p:nvSpPr>
          <p:cNvPr id="5" name="Rectangle 4"/>
          <p:cNvSpPr/>
          <p:nvPr/>
        </p:nvSpPr>
        <p:spPr>
          <a:xfrm>
            <a:off x="0" y="1554480"/>
            <a:ext cx="12085320" cy="646331"/>
          </a:xfrm>
          <a:prstGeom prst="rect">
            <a:avLst/>
          </a:prstGeom>
        </p:spPr>
        <p:txBody>
          <a:bodyPr wrap="square">
            <a:spAutoFit/>
          </a:bodyPr>
          <a:lstStyle/>
          <a:p>
            <a:pPr algn="r" rtl="1"/>
            <a:r>
              <a:rPr lang="ar-IQ" dirty="0" smtClean="0"/>
              <a:t> </a:t>
            </a:r>
          </a:p>
          <a:p>
            <a:pPr algn="r" rtl="1"/>
            <a:endParaRPr lang="ar-IQ" dirty="0"/>
          </a:p>
        </p:txBody>
      </p:sp>
      <p:sp>
        <p:nvSpPr>
          <p:cNvPr id="7" name="Title 1"/>
          <p:cNvSpPr txBox="1">
            <a:spLocks/>
          </p:cNvSpPr>
          <p:nvPr/>
        </p:nvSpPr>
        <p:spPr>
          <a:xfrm>
            <a:off x="838200" y="1690689"/>
            <a:ext cx="10972800" cy="2148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endParaRPr lang="en-US" dirty="0"/>
          </a:p>
        </p:txBody>
      </p:sp>
      <p:sp>
        <p:nvSpPr>
          <p:cNvPr id="8" name="Title 1"/>
          <p:cNvSpPr txBox="1">
            <a:spLocks/>
          </p:cNvSpPr>
          <p:nvPr/>
        </p:nvSpPr>
        <p:spPr>
          <a:xfrm>
            <a:off x="241300" y="1143000"/>
            <a:ext cx="11569700" cy="5613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Low" rtl="1">
              <a:lnSpc>
                <a:spcPct val="150000"/>
              </a:lnSpc>
            </a:pPr>
            <a:r>
              <a:rPr lang="ar-IQ" sz="2800" b="1" dirty="0" smtClean="0">
                <a:latin typeface="Arial" panose="020B0604020202020204" pitchFamily="34" charset="0"/>
                <a:cs typeface="Arial" panose="020B0604020202020204" pitchFamily="34" charset="0"/>
              </a:rPr>
              <a:t> - القيادة هي فن التعامل مع الناس، ويتمثل هذا الفن بالنشاط الإشرافي الذي يمارسه شخص معين على الآخرين، بأساليب معينة لتحقيق أهداف محددة، فالقيادة هي عبارة عن تفاعل مستمر بين القائد ومرؤسيه، ويتوقف نجاح القائد على مدى نجاح هذا التفاعل.  </a:t>
            </a:r>
          </a:p>
          <a:p>
            <a:pPr algn="justLow" rtl="1">
              <a:lnSpc>
                <a:spcPct val="150000"/>
              </a:lnSpc>
            </a:pPr>
            <a:r>
              <a:rPr lang="ar-IQ" sz="2800" b="1" dirty="0" smtClean="0">
                <a:latin typeface="Arial" panose="020B0604020202020204" pitchFamily="34" charset="0"/>
                <a:cs typeface="Arial" panose="020B0604020202020204" pitchFamily="34" charset="0"/>
              </a:rPr>
              <a:t>- العاملون هم الدعامة الحقيقية التي تستند إليها المنظمة الحديثة لتحقيق غاياتها وأهدافها، لأن هؤلاء العاملين هم أفراد يحتاجون إلى التقدير والتقبل والتشجيع والمكافأة بأنواعها المختلفة، كما يحتاجون إلى نمو مهني وشخصي</a:t>
            </a:r>
            <a:r>
              <a:rPr lang="ar-IQ" sz="2800" b="1" dirty="0">
                <a:latin typeface="Arial" panose="020B0604020202020204" pitchFamily="34" charset="0"/>
                <a:cs typeface="Arial" panose="020B0604020202020204" pitchFamily="34" charset="0"/>
              </a:rPr>
              <a:t>.</a:t>
            </a:r>
            <a:endParaRPr lang="ar-IQ" sz="2800" b="1" dirty="0" smtClean="0">
              <a:latin typeface="Arial" panose="020B0604020202020204" pitchFamily="34" charset="0"/>
              <a:cs typeface="Arial" panose="020B0604020202020204" pitchFamily="34" charset="0"/>
            </a:endParaRPr>
          </a:p>
          <a:p>
            <a:pPr algn="justLow" rtl="1">
              <a:lnSpc>
                <a:spcPct val="150000"/>
              </a:lnSpc>
            </a:pPr>
            <a:r>
              <a:rPr lang="ar-IQ" sz="2800" b="1" dirty="0" smtClean="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831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مستطيل 26"/>
          <p:cNvSpPr>
            <a:spLocks noChangeArrowheads="1"/>
          </p:cNvSpPr>
          <p:nvPr/>
        </p:nvSpPr>
        <p:spPr bwMode="auto">
          <a:xfrm>
            <a:off x="4567546" y="133350"/>
            <a:ext cx="25298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en-US" sz="48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Arial" panose="020B0604020202020204" pitchFamily="34" charset="0"/>
              </a:rPr>
              <a:t>سمات القائد</a:t>
            </a:r>
          </a:p>
        </p:txBody>
      </p:sp>
      <p:sp>
        <p:nvSpPr>
          <p:cNvPr id="67589" name="Rectangle 29"/>
          <p:cNvSpPr>
            <a:spLocks noChangeArrowheads="1"/>
          </p:cNvSpPr>
          <p:nvPr/>
        </p:nvSpPr>
        <p:spPr bwMode="auto">
          <a:xfrm>
            <a:off x="7556500" y="1430338"/>
            <a:ext cx="3971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altLang="en-US" sz="2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Arial" panose="020B0604020202020204" pitchFamily="34" charset="0"/>
              </a:rPr>
              <a:t>المهارات الأساسية السبع لبرت نانوس</a:t>
            </a:r>
          </a:p>
        </p:txBody>
      </p:sp>
      <p:sp>
        <p:nvSpPr>
          <p:cNvPr id="8" name="Oval 80">
            <a:extLst>
              <a:ext uri="{FF2B5EF4-FFF2-40B4-BE49-F238E27FC236}">
                <a16:creationId xmlns:a16="http://schemas.microsoft.com/office/drawing/2014/main" xmlns="" id="{9712653F-5CE5-4ECF-AA8B-3F2F8A417231}"/>
              </a:ext>
            </a:extLst>
          </p:cNvPr>
          <p:cNvSpPr/>
          <p:nvPr/>
        </p:nvSpPr>
        <p:spPr>
          <a:xfrm>
            <a:off x="11684000" y="1536700"/>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graphicFrame>
        <p:nvGraphicFramePr>
          <p:cNvPr id="9" name="جدول 8">
            <a:extLst>
              <a:ext uri="{FF2B5EF4-FFF2-40B4-BE49-F238E27FC236}">
                <a16:creationId xmlns:a16="http://schemas.microsoft.com/office/drawing/2014/main" xmlns="" id="{36F82017-1124-4201-B517-FCCBED43B3AA}"/>
              </a:ext>
            </a:extLst>
          </p:cNvPr>
          <p:cNvGraphicFramePr>
            <a:graphicFrameLocks noGrp="1"/>
          </p:cNvGraphicFramePr>
          <p:nvPr/>
        </p:nvGraphicFramePr>
        <p:xfrm>
          <a:off x="1470025" y="2030413"/>
          <a:ext cx="9685338" cy="4297624"/>
        </p:xfrm>
        <a:graphic>
          <a:graphicData uri="http://schemas.openxmlformats.org/drawingml/2006/table">
            <a:tbl>
              <a:tblPr rtl="1" firstRow="1" bandRow="1">
                <a:tableStyleId>{00A15C55-8517-42AA-B614-E9B94910E393}</a:tableStyleId>
              </a:tblPr>
              <a:tblGrid>
                <a:gridCol w="2821379">
                  <a:extLst>
                    <a:ext uri="{9D8B030D-6E8A-4147-A177-3AD203B41FA5}">
                      <a16:colId xmlns:a16="http://schemas.microsoft.com/office/drawing/2014/main" xmlns="" val="20000"/>
                    </a:ext>
                  </a:extLst>
                </a:gridCol>
                <a:gridCol w="6863959">
                  <a:extLst>
                    <a:ext uri="{9D8B030D-6E8A-4147-A177-3AD203B41FA5}">
                      <a16:colId xmlns:a16="http://schemas.microsoft.com/office/drawing/2014/main" xmlns="" val="20001"/>
                    </a:ext>
                  </a:extLst>
                </a:gridCol>
              </a:tblGrid>
              <a:tr h="396208">
                <a:tc>
                  <a:txBody>
                    <a:bodyPr/>
                    <a:lstStyle/>
                    <a:p>
                      <a:pPr algn="r" rtl="1"/>
                      <a:r>
                        <a:rPr lang="ar-SA" sz="2000" b="1" dirty="0"/>
                        <a:t>التقويم الأساسي</a:t>
                      </a:r>
                    </a:p>
                  </a:txBody>
                  <a:tcPr marL="91447" marR="91447" marT="45716" marB="45716"/>
                </a:tc>
                <a:tc>
                  <a:txBody>
                    <a:bodyPr/>
                    <a:lstStyle/>
                    <a:p>
                      <a:pPr algn="r" rtl="1"/>
                      <a:r>
                        <a:rPr lang="ar-SA" sz="2000" b="1" dirty="0"/>
                        <a:t>معناه</a:t>
                      </a:r>
                    </a:p>
                  </a:txBody>
                  <a:tcPr marL="91447" marR="91447" marT="45716" marB="45716"/>
                </a:tc>
                <a:extLst>
                  <a:ext uri="{0D108BD9-81ED-4DB2-BD59-A6C34878D82A}">
                    <a16:rowId xmlns:a16="http://schemas.microsoft.com/office/drawing/2014/main" xmlns="" val="10000"/>
                  </a:ext>
                </a:extLst>
              </a:tr>
              <a:tr h="700984">
                <a:tc>
                  <a:txBody>
                    <a:bodyPr/>
                    <a:lstStyle/>
                    <a:p>
                      <a:pPr algn="r" rtl="1"/>
                      <a:r>
                        <a:rPr lang="ar-SA" sz="2000" b="1" dirty="0"/>
                        <a:t>الرؤية المرشدة</a:t>
                      </a:r>
                    </a:p>
                  </a:txBody>
                  <a:tcPr marL="91447" marR="91447" marT="45716" marB="45716"/>
                </a:tc>
                <a:tc>
                  <a:txBody>
                    <a:bodyPr/>
                    <a:lstStyle/>
                    <a:p>
                      <a:pPr algn="r" rtl="1"/>
                      <a:r>
                        <a:rPr lang="ar-SA" sz="2000" b="1" dirty="0"/>
                        <a:t>لديك فكرة واضحة عما تريد أن تحققه-مهنياً و شخصياً- وتملك العزيمة وعدم اليأس أمام العقبات أو حتى الفشل.</a:t>
                      </a:r>
                    </a:p>
                  </a:txBody>
                  <a:tcPr marL="91447" marR="91447" marT="45716" marB="45716"/>
                </a:tc>
                <a:extLst>
                  <a:ext uri="{0D108BD9-81ED-4DB2-BD59-A6C34878D82A}">
                    <a16:rowId xmlns:a16="http://schemas.microsoft.com/office/drawing/2014/main" xmlns="" val="10001"/>
                  </a:ext>
                </a:extLst>
              </a:tr>
              <a:tr h="700984">
                <a:tc>
                  <a:txBody>
                    <a:bodyPr/>
                    <a:lstStyle/>
                    <a:p>
                      <a:pPr algn="r" rtl="1"/>
                      <a:r>
                        <a:rPr lang="ar-SA" sz="2000" b="1" dirty="0"/>
                        <a:t>العاطفة</a:t>
                      </a:r>
                    </a:p>
                  </a:txBody>
                  <a:tcPr marL="91447" marR="91447" marT="45716" marB="45716"/>
                </a:tc>
                <a:tc>
                  <a:txBody>
                    <a:bodyPr/>
                    <a:lstStyle/>
                    <a:p>
                      <a:pPr algn="r" rtl="1"/>
                      <a:r>
                        <a:rPr lang="ar-SA" sz="2000" b="1" dirty="0"/>
                        <a:t>لديك عاطفة كامنة تدفعك نحو تحقيق إنجازات متميزة في المستقبل بالإضافة إلى رغبة خاصة للاستماع بكل ما تعمل.</a:t>
                      </a:r>
                    </a:p>
                  </a:txBody>
                  <a:tcPr marL="91447" marR="91447" marT="45716" marB="45716"/>
                </a:tc>
                <a:extLst>
                  <a:ext uri="{0D108BD9-81ED-4DB2-BD59-A6C34878D82A}">
                    <a16:rowId xmlns:a16="http://schemas.microsoft.com/office/drawing/2014/main" xmlns="" val="10002"/>
                  </a:ext>
                </a:extLst>
              </a:tr>
              <a:tr h="1005760">
                <a:tc>
                  <a:txBody>
                    <a:bodyPr/>
                    <a:lstStyle/>
                    <a:p>
                      <a:pPr algn="r" rtl="1"/>
                      <a:r>
                        <a:rPr lang="ar-SA" sz="2000" b="1" dirty="0"/>
                        <a:t>المصداقية</a:t>
                      </a:r>
                    </a:p>
                  </a:txBody>
                  <a:tcPr marL="91447" marR="91447" marT="45716" marB="45716"/>
                </a:tc>
                <a:tc>
                  <a:txBody>
                    <a:bodyPr/>
                    <a:lstStyle/>
                    <a:p>
                      <a:pPr algn="r" rtl="1"/>
                      <a:r>
                        <a:rPr lang="ar-SA" sz="2000" b="1" dirty="0"/>
                        <a:t>مصداقيتك مشتقة من معرفة الذات والصراحة والنضج، أنت تعرف نقاط قوتك ضعفك وأنت صادق تجاه مبادئك وقد تعلمت من التجربة العمل مع الآخرين وتتعلم منهم.</a:t>
                      </a:r>
                    </a:p>
                  </a:txBody>
                  <a:tcPr marL="91447" marR="91447" marT="45716" marB="45716"/>
                </a:tc>
                <a:extLst>
                  <a:ext uri="{0D108BD9-81ED-4DB2-BD59-A6C34878D82A}">
                    <a16:rowId xmlns:a16="http://schemas.microsoft.com/office/drawing/2014/main" xmlns="" val="10003"/>
                  </a:ext>
                </a:extLst>
              </a:tr>
              <a:tr h="396208">
                <a:tc>
                  <a:txBody>
                    <a:bodyPr/>
                    <a:lstStyle/>
                    <a:p>
                      <a:pPr algn="r" rtl="1"/>
                      <a:r>
                        <a:rPr lang="ar-SA" sz="2000" b="1" dirty="0"/>
                        <a:t>الثقة</a:t>
                      </a:r>
                    </a:p>
                  </a:txBody>
                  <a:tcPr marL="91447" marR="91447" marT="45716" marB="45716"/>
                </a:tc>
                <a:tc>
                  <a:txBody>
                    <a:bodyPr/>
                    <a:lstStyle/>
                    <a:p>
                      <a:pPr algn="r" rtl="1"/>
                      <a:r>
                        <a:rPr lang="ar-SA" sz="2000" b="1" dirty="0"/>
                        <a:t>كسب ثقة الناس</a:t>
                      </a:r>
                    </a:p>
                  </a:txBody>
                  <a:tcPr marL="91447" marR="91447" marT="45716" marB="45716"/>
                </a:tc>
                <a:extLst>
                  <a:ext uri="{0D108BD9-81ED-4DB2-BD59-A6C34878D82A}">
                    <a16:rowId xmlns:a16="http://schemas.microsoft.com/office/drawing/2014/main" xmlns="" val="10004"/>
                  </a:ext>
                </a:extLst>
              </a:tr>
              <a:tr h="396208">
                <a:tc>
                  <a:txBody>
                    <a:bodyPr/>
                    <a:lstStyle/>
                    <a:p>
                      <a:pPr algn="r" rtl="1"/>
                      <a:r>
                        <a:rPr lang="ar-SA" sz="2000" b="1" dirty="0"/>
                        <a:t>الفضول</a:t>
                      </a:r>
                    </a:p>
                  </a:txBody>
                  <a:tcPr marL="91447" marR="91447" marT="45716" marB="45716"/>
                </a:tc>
                <a:tc>
                  <a:txBody>
                    <a:bodyPr/>
                    <a:lstStyle/>
                    <a:p>
                      <a:pPr algn="r" rtl="1"/>
                      <a:r>
                        <a:rPr lang="ar-SA" sz="2000" b="1" dirty="0"/>
                        <a:t>تتساءل عن كل شيء وتريد أن تتعلم بقدر ما تستطيع</a:t>
                      </a:r>
                    </a:p>
                  </a:txBody>
                  <a:tcPr marL="91447" marR="91447" marT="45716" marB="45716"/>
                </a:tc>
                <a:extLst>
                  <a:ext uri="{0D108BD9-81ED-4DB2-BD59-A6C34878D82A}">
                    <a16:rowId xmlns:a16="http://schemas.microsoft.com/office/drawing/2014/main" xmlns="" val="10005"/>
                  </a:ext>
                </a:extLst>
              </a:tr>
              <a:tr h="396208">
                <a:tc>
                  <a:txBody>
                    <a:bodyPr/>
                    <a:lstStyle/>
                    <a:p>
                      <a:pPr algn="r" rtl="1"/>
                      <a:r>
                        <a:rPr lang="ar-SA" sz="2000" b="1" dirty="0"/>
                        <a:t>الجرأة</a:t>
                      </a:r>
                    </a:p>
                  </a:txBody>
                  <a:tcPr marL="91447" marR="91447" marT="45716" marB="45716"/>
                </a:tc>
                <a:tc>
                  <a:txBody>
                    <a:bodyPr/>
                    <a:lstStyle/>
                    <a:p>
                      <a:pPr algn="r" rtl="1"/>
                      <a:r>
                        <a:rPr lang="ar-SA" sz="2000" b="1" dirty="0"/>
                        <a:t>مستعد لقبول المخاطر والتجارب وتجربة شيء جديد</a:t>
                      </a:r>
                    </a:p>
                  </a:txBody>
                  <a:tcPr marL="91447" marR="91447" marT="45716" marB="45716"/>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555456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مستطيل 1"/>
          <p:cNvSpPr>
            <a:spLocks noChangeArrowheads="1"/>
          </p:cNvSpPr>
          <p:nvPr/>
        </p:nvSpPr>
        <p:spPr bwMode="auto">
          <a:xfrm>
            <a:off x="6945313" y="895350"/>
            <a:ext cx="463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2400" b="0" i="0" u="none" strike="noStrike" kern="1200" cap="none" spc="0" normalizeH="0" baseline="0" noProof="0" smtClean="0">
                <a:ln>
                  <a:noFill/>
                </a:ln>
                <a:solidFill>
                  <a:srgbClr val="002060"/>
                </a:solidFill>
                <a:effectLst/>
                <a:uLnTx/>
                <a:uFillTx/>
                <a:latin typeface="Calibri" panose="020F0502020204030204" pitchFamily="34" charset="0"/>
                <a:ea typeface="+mn-ea"/>
                <a:cs typeface="Arial" panose="020B0604020202020204" pitchFamily="34" charset="0"/>
              </a:rPr>
              <a:t>العادات السبع لأكثر الناس نجاحاً لستيفن كوفي</a:t>
            </a:r>
          </a:p>
        </p:txBody>
      </p:sp>
      <p:sp>
        <p:nvSpPr>
          <p:cNvPr id="68611" name="مستطيل 26"/>
          <p:cNvSpPr>
            <a:spLocks noChangeArrowheads="1"/>
          </p:cNvSpPr>
          <p:nvPr/>
        </p:nvSpPr>
        <p:spPr bwMode="auto">
          <a:xfrm>
            <a:off x="4762310" y="133350"/>
            <a:ext cx="21403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en-US" sz="40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Arial" panose="020B0604020202020204" pitchFamily="34" charset="0"/>
              </a:rPr>
              <a:t>سمات القائد</a:t>
            </a:r>
          </a:p>
        </p:txBody>
      </p:sp>
      <p:sp>
        <p:nvSpPr>
          <p:cNvPr id="5" name="Oval 80">
            <a:extLst>
              <a:ext uri="{FF2B5EF4-FFF2-40B4-BE49-F238E27FC236}">
                <a16:creationId xmlns:a16="http://schemas.microsoft.com/office/drawing/2014/main" xmlns="" id="{DA9E4F93-0773-4D17-9E0E-33ABE2DFFF7A}"/>
              </a:ext>
            </a:extLst>
          </p:cNvPr>
          <p:cNvSpPr/>
          <p:nvPr/>
        </p:nvSpPr>
        <p:spPr>
          <a:xfrm>
            <a:off x="11684000" y="1001713"/>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graphicFrame>
        <p:nvGraphicFramePr>
          <p:cNvPr id="6" name="جدول 5">
            <a:extLst>
              <a:ext uri="{FF2B5EF4-FFF2-40B4-BE49-F238E27FC236}">
                <a16:creationId xmlns:a16="http://schemas.microsoft.com/office/drawing/2014/main" xmlns="" id="{8609598B-863D-4988-8EE1-57E52B41F0CE}"/>
              </a:ext>
            </a:extLst>
          </p:cNvPr>
          <p:cNvGraphicFramePr>
            <a:graphicFrameLocks noGrp="1"/>
          </p:cNvGraphicFramePr>
          <p:nvPr/>
        </p:nvGraphicFramePr>
        <p:xfrm>
          <a:off x="1163638" y="1643063"/>
          <a:ext cx="9864725" cy="5418713"/>
        </p:xfrm>
        <a:graphic>
          <a:graphicData uri="http://schemas.openxmlformats.org/drawingml/2006/table">
            <a:tbl>
              <a:tblPr rtl="1" firstRow="1" bandRow="1">
                <a:tableStyleId>{00A15C55-8517-42AA-B614-E9B94910E393}</a:tableStyleId>
              </a:tblPr>
              <a:tblGrid>
                <a:gridCol w="2184630">
                  <a:extLst>
                    <a:ext uri="{9D8B030D-6E8A-4147-A177-3AD203B41FA5}">
                      <a16:colId xmlns:a16="http://schemas.microsoft.com/office/drawing/2014/main" xmlns="" val="20000"/>
                    </a:ext>
                  </a:extLst>
                </a:gridCol>
                <a:gridCol w="7680095">
                  <a:extLst>
                    <a:ext uri="{9D8B030D-6E8A-4147-A177-3AD203B41FA5}">
                      <a16:colId xmlns:a16="http://schemas.microsoft.com/office/drawing/2014/main" xmlns="" val="20001"/>
                    </a:ext>
                  </a:extLst>
                </a:gridCol>
              </a:tblGrid>
              <a:tr h="431772">
                <a:tc>
                  <a:txBody>
                    <a:bodyPr/>
                    <a:lstStyle/>
                    <a:p>
                      <a:pPr algn="r" rtl="1"/>
                      <a:r>
                        <a:rPr lang="ar-SA" sz="2000" b="1" dirty="0"/>
                        <a:t>العادة</a:t>
                      </a:r>
                    </a:p>
                  </a:txBody>
                  <a:tcPr marL="91441" marR="91441" marT="45712" marB="45712"/>
                </a:tc>
                <a:tc>
                  <a:txBody>
                    <a:bodyPr/>
                    <a:lstStyle/>
                    <a:p>
                      <a:pPr algn="r" rtl="1"/>
                      <a:r>
                        <a:rPr lang="ar-SA" sz="2000" b="1" dirty="0"/>
                        <a:t>معناه</a:t>
                      </a:r>
                    </a:p>
                  </a:txBody>
                  <a:tcPr marL="91441" marR="91441" marT="45712" marB="45712"/>
                </a:tc>
                <a:extLst>
                  <a:ext uri="{0D108BD9-81ED-4DB2-BD59-A6C34878D82A}">
                    <a16:rowId xmlns:a16="http://schemas.microsoft.com/office/drawing/2014/main" xmlns="" val="10000"/>
                  </a:ext>
                </a:extLst>
              </a:tr>
              <a:tr h="745249">
                <a:tc>
                  <a:txBody>
                    <a:bodyPr/>
                    <a:lstStyle/>
                    <a:p>
                      <a:pPr algn="r" rtl="1"/>
                      <a:r>
                        <a:rPr lang="ar-SA" sz="2000" b="1" dirty="0"/>
                        <a:t>كن ايجابياً</a:t>
                      </a:r>
                    </a:p>
                  </a:txBody>
                  <a:tcPr marL="91441" marR="91441" marT="45712" marB="45712"/>
                </a:tc>
                <a:tc>
                  <a:txBody>
                    <a:bodyPr/>
                    <a:lstStyle/>
                    <a:p>
                      <a:pPr algn="r" rtl="1"/>
                      <a:r>
                        <a:rPr lang="ar-SA" sz="2000" b="1" dirty="0"/>
                        <a:t>أنت مسؤول عن تصرفاتك ولا تلوم الظروف أو الأحداث . لديك تحكم في ردود أفعالك تجاه كل شخص أو كل موقف.</a:t>
                      </a:r>
                    </a:p>
                  </a:txBody>
                  <a:tcPr marL="91441" marR="91441" marT="45712" marB="45712"/>
                </a:tc>
                <a:extLst>
                  <a:ext uri="{0D108BD9-81ED-4DB2-BD59-A6C34878D82A}">
                    <a16:rowId xmlns:a16="http://schemas.microsoft.com/office/drawing/2014/main" xmlns="" val="10001"/>
                  </a:ext>
                </a:extLst>
              </a:tr>
              <a:tr h="745249">
                <a:tc>
                  <a:txBody>
                    <a:bodyPr/>
                    <a:lstStyle/>
                    <a:p>
                      <a:pPr algn="r" rtl="1"/>
                      <a:r>
                        <a:rPr lang="ar-SA" sz="2000" b="1" dirty="0"/>
                        <a:t>ابدأ والنهاية في ذهنك</a:t>
                      </a:r>
                    </a:p>
                  </a:txBody>
                  <a:tcPr marL="91441" marR="91441" marT="45712" marB="45712"/>
                </a:tc>
                <a:tc>
                  <a:txBody>
                    <a:bodyPr/>
                    <a:lstStyle/>
                    <a:p>
                      <a:pPr algn="r" rtl="1"/>
                      <a:r>
                        <a:rPr lang="ar-SA" sz="2000" b="1" dirty="0"/>
                        <a:t>تستطيع ان ترى بوضوح المستقبل الذي تود تحقيقه لديك رؤية واضحة الى اين تريد الذهاب و ما لذي تود إنجازه تعيش حياتك طبقاً لعقائد ومبادئ راسخه</a:t>
                      </a:r>
                    </a:p>
                  </a:txBody>
                  <a:tcPr marL="91441" marR="91441" marT="45712" marB="45712"/>
                </a:tc>
                <a:extLst>
                  <a:ext uri="{0D108BD9-81ED-4DB2-BD59-A6C34878D82A}">
                    <a16:rowId xmlns:a16="http://schemas.microsoft.com/office/drawing/2014/main" xmlns="" val="10002"/>
                  </a:ext>
                </a:extLst>
              </a:tr>
              <a:tr h="431772">
                <a:tc>
                  <a:txBody>
                    <a:bodyPr/>
                    <a:lstStyle/>
                    <a:p>
                      <a:pPr algn="r" rtl="1"/>
                      <a:r>
                        <a:rPr lang="ar-SA" sz="2000" b="1" dirty="0"/>
                        <a:t>ابدأ بالأهم</a:t>
                      </a:r>
                    </a:p>
                  </a:txBody>
                  <a:tcPr marL="91441" marR="91441" marT="45712" marB="45712"/>
                </a:tc>
                <a:tc>
                  <a:txBody>
                    <a:bodyPr/>
                    <a:lstStyle/>
                    <a:p>
                      <a:pPr algn="r" rtl="1"/>
                      <a:r>
                        <a:rPr lang="ar-SA" sz="2000" b="1" dirty="0"/>
                        <a:t>حياتك منضبطة تركز بشدة على النشاطات ذات الأهمية الكبيرة</a:t>
                      </a:r>
                      <a:r>
                        <a:rPr lang="ar-SA" sz="2000" b="1" baseline="0" dirty="0"/>
                        <a:t> وقد لا تكون مستعجلة . </a:t>
                      </a:r>
                      <a:endParaRPr lang="ar-SA" sz="2000" b="1" dirty="0"/>
                    </a:p>
                  </a:txBody>
                  <a:tcPr marL="91441" marR="91441" marT="45712" marB="45712"/>
                </a:tc>
                <a:extLst>
                  <a:ext uri="{0D108BD9-81ED-4DB2-BD59-A6C34878D82A}">
                    <a16:rowId xmlns:a16="http://schemas.microsoft.com/office/drawing/2014/main" xmlns="" val="10003"/>
                  </a:ext>
                </a:extLst>
              </a:tr>
              <a:tr h="701020">
                <a:tc>
                  <a:txBody>
                    <a:bodyPr/>
                    <a:lstStyle/>
                    <a:p>
                      <a:pPr algn="r" rtl="1"/>
                      <a:r>
                        <a:rPr lang="ar-SA" sz="2000" b="1" dirty="0"/>
                        <a:t>فكر بعقلية اكسب وكسب</a:t>
                      </a:r>
                    </a:p>
                  </a:txBody>
                  <a:tcPr marL="91441" marR="91441" marT="45712" marB="45712"/>
                </a:tc>
                <a:tc>
                  <a:txBody>
                    <a:bodyPr/>
                    <a:lstStyle/>
                    <a:p>
                      <a:pPr algn="r" rtl="1"/>
                      <a:r>
                        <a:rPr lang="ar-SA" sz="2000" b="1" dirty="0"/>
                        <a:t>تسعى لإيجاد</a:t>
                      </a:r>
                      <a:r>
                        <a:rPr lang="ar-SA" sz="2000" b="1" baseline="0" dirty="0"/>
                        <a:t> الحلول المفيدة للجميع الأطراف، و</a:t>
                      </a:r>
                      <a:r>
                        <a:rPr lang="ar-SA" sz="2000" b="1" dirty="0"/>
                        <a:t>تسعى لحلول تكاملية للمشكلات تحقق المكاسب</a:t>
                      </a:r>
                      <a:r>
                        <a:rPr lang="ar-SA" sz="2000" b="1" baseline="0" dirty="0"/>
                        <a:t> للجميع .</a:t>
                      </a:r>
                      <a:endParaRPr lang="ar-SA" sz="2000" b="1" dirty="0"/>
                    </a:p>
                  </a:txBody>
                  <a:tcPr marL="91441" marR="91441" marT="45712" marB="45712"/>
                </a:tc>
                <a:extLst>
                  <a:ext uri="{0D108BD9-81ED-4DB2-BD59-A6C34878D82A}">
                    <a16:rowId xmlns:a16="http://schemas.microsoft.com/office/drawing/2014/main" xmlns="" val="10004"/>
                  </a:ext>
                </a:extLst>
              </a:tr>
              <a:tr h="701020">
                <a:tc>
                  <a:txBody>
                    <a:bodyPr/>
                    <a:lstStyle/>
                    <a:p>
                      <a:pPr algn="r" rtl="1"/>
                      <a:r>
                        <a:rPr lang="ar-SA" sz="2000" b="1" dirty="0"/>
                        <a:t>اسع أن تفهم قبل أن تُفهم</a:t>
                      </a:r>
                    </a:p>
                  </a:txBody>
                  <a:tcPr marL="91441" marR="91441" marT="45712" marB="45712"/>
                </a:tc>
                <a:tc>
                  <a:txBody>
                    <a:bodyPr/>
                    <a:lstStyle/>
                    <a:p>
                      <a:pPr algn="r" rtl="1"/>
                      <a:r>
                        <a:rPr lang="ar-SA" sz="2000" b="1" dirty="0"/>
                        <a:t>انت تسمع بنية جادة وعميقة لتفهم الشخص الآخر</a:t>
                      </a:r>
                    </a:p>
                  </a:txBody>
                  <a:tcPr marL="91441" marR="91441" marT="45712" marB="45712"/>
                </a:tc>
                <a:extLst>
                  <a:ext uri="{0D108BD9-81ED-4DB2-BD59-A6C34878D82A}">
                    <a16:rowId xmlns:a16="http://schemas.microsoft.com/office/drawing/2014/main" xmlns="" val="10005"/>
                  </a:ext>
                </a:extLst>
              </a:tr>
              <a:tr h="431772">
                <a:tc>
                  <a:txBody>
                    <a:bodyPr/>
                    <a:lstStyle/>
                    <a:p>
                      <a:pPr algn="r" rtl="1"/>
                      <a:r>
                        <a:rPr lang="ar-SA" sz="2000" b="1" dirty="0"/>
                        <a:t>تكامل مع الآخرين</a:t>
                      </a:r>
                    </a:p>
                  </a:txBody>
                  <a:tcPr marL="91441" marR="91441" marT="45712" marB="45712"/>
                </a:tc>
                <a:tc>
                  <a:txBody>
                    <a:bodyPr/>
                    <a:lstStyle/>
                    <a:p>
                      <a:pPr algn="r" rtl="1"/>
                      <a:r>
                        <a:rPr lang="ar-SA" sz="2000" b="1" dirty="0"/>
                        <a:t>انت مبدع ورائد وتقدر الاختلافات</a:t>
                      </a:r>
                    </a:p>
                  </a:txBody>
                  <a:tcPr marL="91441" marR="91441" marT="45712" marB="45712"/>
                </a:tc>
                <a:extLst>
                  <a:ext uri="{0D108BD9-81ED-4DB2-BD59-A6C34878D82A}">
                    <a16:rowId xmlns:a16="http://schemas.microsoft.com/office/drawing/2014/main" xmlns="" val="10006"/>
                  </a:ext>
                </a:extLst>
              </a:tr>
              <a:tr h="431772">
                <a:tc>
                  <a:txBody>
                    <a:bodyPr/>
                    <a:lstStyle/>
                    <a:p>
                      <a:pPr algn="r" rtl="1"/>
                      <a:r>
                        <a:rPr lang="ar-SA" sz="2000" b="1" dirty="0"/>
                        <a:t>جدد الطاقة</a:t>
                      </a:r>
                    </a:p>
                  </a:txBody>
                  <a:tcPr marL="91441" marR="91441" marT="45712" marB="45712"/>
                </a:tc>
                <a:tc>
                  <a:txBody>
                    <a:bodyPr/>
                    <a:lstStyle/>
                    <a:p>
                      <a:pPr algn="r" rtl="1"/>
                      <a:r>
                        <a:rPr lang="ar-SA" sz="2000" b="1" dirty="0"/>
                        <a:t>تسعى للتطوير الدائم والإبداع</a:t>
                      </a:r>
                      <a:r>
                        <a:rPr lang="ar-SA" sz="2000" b="1" baseline="0" dirty="0"/>
                        <a:t> والدقة</a:t>
                      </a:r>
                      <a:endParaRPr lang="ar-SA" sz="2000" b="1" dirty="0"/>
                    </a:p>
                  </a:txBody>
                  <a:tcPr marL="91441" marR="91441" marT="45712" marB="45712"/>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253591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xmlns="" id="{BFE22EC9-4869-4183-906D-12EF593FB202}"/>
              </a:ext>
            </a:extLst>
          </p:cNvPr>
          <p:cNvSpPr>
            <a:spLocks/>
          </p:cNvSpPr>
          <p:nvPr/>
        </p:nvSpPr>
        <p:spPr bwMode="auto">
          <a:xfrm>
            <a:off x="4808538" y="4448175"/>
            <a:ext cx="2038350" cy="1954213"/>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solidFill>
            <a:schemeClr val="bg1">
              <a:lumMod val="65000"/>
            </a:schemeClr>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9635" name="مجموعة 16"/>
          <p:cNvGrpSpPr>
            <a:grpSpLocks/>
          </p:cNvGrpSpPr>
          <p:nvPr/>
        </p:nvGrpSpPr>
        <p:grpSpPr bwMode="auto">
          <a:xfrm>
            <a:off x="7797800" y="4408488"/>
            <a:ext cx="1873250" cy="1979612"/>
            <a:chOff x="7177933" y="4378851"/>
            <a:chExt cx="1872000" cy="1980000"/>
          </a:xfrm>
        </p:grpSpPr>
        <p:sp>
          <p:nvSpPr>
            <p:cNvPr id="4" name="Freeform 40">
              <a:extLst>
                <a:ext uri="{FF2B5EF4-FFF2-40B4-BE49-F238E27FC236}">
                  <a16:creationId xmlns:a16="http://schemas.microsoft.com/office/drawing/2014/main" xmlns="" id="{758FC154-31D1-4B7B-8826-420ADF5041BC}"/>
                </a:ext>
              </a:extLst>
            </p:cNvPr>
            <p:cNvSpPr>
              <a:spLocks/>
            </p:cNvSpPr>
            <p:nvPr/>
          </p:nvSpPr>
          <p:spPr bwMode="auto">
            <a:xfrm>
              <a:off x="7177933" y="4378851"/>
              <a:ext cx="1872000" cy="1980000"/>
            </a:xfrm>
            <a:custGeom>
              <a:avLst/>
              <a:gdLst>
                <a:gd name="connsiteX0" fmla="*/ 949105 w 2350520"/>
                <a:gd name="connsiteY0" fmla="*/ 335 h 2027827"/>
                <a:gd name="connsiteX1" fmla="*/ 1059262 w 2350520"/>
                <a:gd name="connsiteY1" fmla="*/ 1862 h 2027827"/>
                <a:gd name="connsiteX2" fmla="*/ 2292374 w 2350520"/>
                <a:gd name="connsiteY2" fmla="*/ 1306296 h 2027827"/>
                <a:gd name="connsiteX3" fmla="*/ 1569680 w 2350520"/>
                <a:gd name="connsiteY3" fmla="*/ 1912180 h 2027827"/>
                <a:gd name="connsiteX4" fmla="*/ 126677 w 2350520"/>
                <a:gd name="connsiteY4" fmla="*/ 1893172 h 2027827"/>
                <a:gd name="connsiteX5" fmla="*/ 405737 w 2350520"/>
                <a:gd name="connsiteY5" fmla="*/ 1672202 h 2027827"/>
                <a:gd name="connsiteX6" fmla="*/ 949105 w 2350520"/>
                <a:gd name="connsiteY6" fmla="*/ 335 h 20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0520" h="2027827">
                  <a:moveTo>
                    <a:pt x="949105" y="335"/>
                  </a:moveTo>
                  <a:cubicBezTo>
                    <a:pt x="984757" y="-408"/>
                    <a:pt x="1021473" y="80"/>
                    <a:pt x="1059262" y="1862"/>
                  </a:cubicBezTo>
                  <a:cubicBezTo>
                    <a:pt x="2266138" y="56510"/>
                    <a:pt x="2476029" y="833468"/>
                    <a:pt x="2292374" y="1306296"/>
                  </a:cubicBezTo>
                  <a:cubicBezTo>
                    <a:pt x="2108719" y="1781499"/>
                    <a:pt x="1569680" y="1912180"/>
                    <a:pt x="1569680" y="1912180"/>
                  </a:cubicBezTo>
                  <a:cubicBezTo>
                    <a:pt x="815979" y="2183046"/>
                    <a:pt x="126677" y="1893172"/>
                    <a:pt x="126677" y="1893172"/>
                  </a:cubicBezTo>
                  <a:cubicBezTo>
                    <a:pt x="296021" y="1871788"/>
                    <a:pt x="405737" y="1672202"/>
                    <a:pt x="405737" y="1672202"/>
                  </a:cubicBezTo>
                  <a:cubicBezTo>
                    <a:pt x="-238919" y="1227961"/>
                    <a:pt x="-156098" y="23346"/>
                    <a:pt x="949105" y="335"/>
                  </a:cubicBezTo>
                  <a:close/>
                </a:path>
              </a:pathLst>
            </a:custGeom>
            <a:solidFill>
              <a:schemeClr val="accent4">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9654" name="مربع نص 11"/>
            <p:cNvSpPr txBox="1">
              <a:spLocks noChangeArrowheads="1"/>
            </p:cNvSpPr>
            <p:nvPr/>
          </p:nvSpPr>
          <p:spPr bwMode="auto">
            <a:xfrm>
              <a:off x="7346950" y="4876006"/>
              <a:ext cx="1387475" cy="92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المركزية الشديدة وعدم التفويض</a:t>
              </a:r>
            </a:p>
          </p:txBody>
        </p:sp>
      </p:grpSp>
      <p:grpSp>
        <p:nvGrpSpPr>
          <p:cNvPr id="69636" name="مجموعة 14"/>
          <p:cNvGrpSpPr>
            <a:grpSpLocks/>
          </p:cNvGrpSpPr>
          <p:nvPr/>
        </p:nvGrpSpPr>
        <p:grpSpPr bwMode="auto">
          <a:xfrm>
            <a:off x="6846888" y="2219325"/>
            <a:ext cx="1871662" cy="1979613"/>
            <a:chOff x="5880837" y="2565400"/>
            <a:chExt cx="1872000" cy="1980000"/>
          </a:xfrm>
        </p:grpSpPr>
        <p:sp>
          <p:nvSpPr>
            <p:cNvPr id="2" name="Freeform 39">
              <a:extLst>
                <a:ext uri="{FF2B5EF4-FFF2-40B4-BE49-F238E27FC236}">
                  <a16:creationId xmlns:a16="http://schemas.microsoft.com/office/drawing/2014/main" xmlns="" id="{ACE515F8-53CF-4312-9A98-365568376D4C}"/>
                </a:ext>
              </a:extLst>
            </p:cNvPr>
            <p:cNvSpPr>
              <a:spLocks/>
            </p:cNvSpPr>
            <p:nvPr/>
          </p:nvSpPr>
          <p:spPr bwMode="auto">
            <a:xfrm>
              <a:off x="5880837" y="2565400"/>
              <a:ext cx="1872000" cy="1980000"/>
            </a:xfrm>
            <a:custGeom>
              <a:avLst/>
              <a:gdLst>
                <a:gd name="connsiteX0" fmla="*/ 1293571 w 2556178"/>
                <a:gd name="connsiteY0" fmla="*/ 31 h 2668084"/>
                <a:gd name="connsiteX1" fmla="*/ 2554851 w 2556178"/>
                <a:gd name="connsiteY1" fmla="*/ 1067266 h 2668084"/>
                <a:gd name="connsiteX2" fmla="*/ 954440 w 2556178"/>
                <a:gd name="connsiteY2" fmla="*/ 2668084 h 2668084"/>
                <a:gd name="connsiteX3" fmla="*/ 1159560 w 2556178"/>
                <a:gd name="connsiteY3" fmla="*/ 2271442 h 2668084"/>
                <a:gd name="connsiteX4" fmla="*/ 57637 w 2556178"/>
                <a:gd name="connsiteY4" fmla="*/ 1447282 h 2668084"/>
                <a:gd name="connsiteX5" fmla="*/ 501268 w 2556178"/>
                <a:gd name="connsiteY5" fmla="*/ 190854 h 2668084"/>
                <a:gd name="connsiteX6" fmla="*/ 1293571 w 2556178"/>
                <a:gd name="connsiteY6" fmla="*/ 31 h 266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6178" h="2668084">
                  <a:moveTo>
                    <a:pt x="1293571" y="31"/>
                  </a:moveTo>
                  <a:cubicBezTo>
                    <a:pt x="1910014" y="-3598"/>
                    <a:pt x="2518777" y="311242"/>
                    <a:pt x="2554851" y="1067266"/>
                  </a:cubicBezTo>
                  <a:cubicBezTo>
                    <a:pt x="2607324" y="2164563"/>
                    <a:pt x="1088006" y="2668084"/>
                    <a:pt x="954440" y="2668084"/>
                  </a:cubicBezTo>
                  <a:cubicBezTo>
                    <a:pt x="954440" y="2668084"/>
                    <a:pt x="1123783" y="2447200"/>
                    <a:pt x="1159560" y="2271442"/>
                  </a:cubicBezTo>
                  <a:cubicBezTo>
                    <a:pt x="1159560" y="2271442"/>
                    <a:pt x="207899" y="2297568"/>
                    <a:pt x="57637" y="1447282"/>
                  </a:cubicBezTo>
                  <a:cubicBezTo>
                    <a:pt x="57637" y="1447282"/>
                    <a:pt x="-235732" y="580370"/>
                    <a:pt x="501268" y="190854"/>
                  </a:cubicBezTo>
                  <a:cubicBezTo>
                    <a:pt x="731581" y="69130"/>
                    <a:pt x="1013369" y="1681"/>
                    <a:pt x="1293571" y="31"/>
                  </a:cubicBezTo>
                  <a:close/>
                </a:path>
              </a:pathLst>
            </a:custGeom>
            <a:solidFill>
              <a:schemeClr val="accent3">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9652" name="مربع نص 12"/>
            <p:cNvSpPr txBox="1">
              <a:spLocks noChangeArrowheads="1"/>
            </p:cNvSpPr>
            <p:nvPr/>
          </p:nvSpPr>
          <p:spPr bwMode="auto">
            <a:xfrm>
              <a:off x="6017870" y="3163813"/>
              <a:ext cx="1597933" cy="64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التخطيط غير السليم</a:t>
              </a:r>
            </a:p>
          </p:txBody>
        </p:sp>
      </p:grpSp>
      <p:grpSp>
        <p:nvGrpSpPr>
          <p:cNvPr id="69637" name="مجموعة 15"/>
          <p:cNvGrpSpPr>
            <a:grpSpLocks/>
          </p:cNvGrpSpPr>
          <p:nvPr/>
        </p:nvGrpSpPr>
        <p:grpSpPr bwMode="auto">
          <a:xfrm>
            <a:off x="4892675" y="1192213"/>
            <a:ext cx="1871663" cy="1979612"/>
            <a:chOff x="3040858" y="3532062"/>
            <a:chExt cx="1872000" cy="1980000"/>
          </a:xfrm>
        </p:grpSpPr>
        <p:sp>
          <p:nvSpPr>
            <p:cNvPr id="5" name="Freeform 38">
              <a:extLst>
                <a:ext uri="{FF2B5EF4-FFF2-40B4-BE49-F238E27FC236}">
                  <a16:creationId xmlns:a16="http://schemas.microsoft.com/office/drawing/2014/main" xmlns="" id="{3407320B-C1A3-4E8D-872B-885FACBB1B05}"/>
                </a:ext>
              </a:extLst>
            </p:cNvPr>
            <p:cNvSpPr>
              <a:spLocks/>
            </p:cNvSpPr>
            <p:nvPr/>
          </p:nvSpPr>
          <p:spPr bwMode="auto">
            <a:xfrm>
              <a:off x="3040858" y="3532062"/>
              <a:ext cx="1872000" cy="1980000"/>
            </a:xfrm>
            <a:custGeom>
              <a:avLst/>
              <a:gdLst>
                <a:gd name="connsiteX0" fmla="*/ 1817850 w 2879348"/>
                <a:gd name="connsiteY0" fmla="*/ 408 h 3065675"/>
                <a:gd name="connsiteX1" fmla="*/ 2794423 w 2879348"/>
                <a:gd name="connsiteY1" fmla="*/ 708777 h 3065675"/>
                <a:gd name="connsiteX2" fmla="*/ 2195910 w 2879348"/>
                <a:gd name="connsiteY2" fmla="*/ 2284002 h 3065675"/>
                <a:gd name="connsiteX3" fmla="*/ 1888308 w 2879348"/>
                <a:gd name="connsiteY3" fmla="*/ 3065675 h 3065675"/>
                <a:gd name="connsiteX4" fmla="*/ 1552091 w 2879348"/>
                <a:gd name="connsiteY4" fmla="*/ 2619005 h 3065675"/>
                <a:gd name="connsiteX5" fmla="*/ 233455 w 2879348"/>
                <a:gd name="connsiteY5" fmla="*/ 2231732 h 3065675"/>
                <a:gd name="connsiteX6" fmla="*/ 1003653 w 2879348"/>
                <a:gd name="connsiteY6" fmla="*/ 216964 h 3065675"/>
                <a:gd name="connsiteX7" fmla="*/ 1817850 w 2879348"/>
                <a:gd name="connsiteY7" fmla="*/ 408 h 306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348" h="3065675">
                  <a:moveTo>
                    <a:pt x="1817850" y="408"/>
                  </a:moveTo>
                  <a:cubicBezTo>
                    <a:pt x="2201657" y="10066"/>
                    <a:pt x="2585182" y="192908"/>
                    <a:pt x="2794423" y="708777"/>
                  </a:cubicBezTo>
                  <a:cubicBezTo>
                    <a:pt x="3166407" y="1625876"/>
                    <a:pt x="2195910" y="2284002"/>
                    <a:pt x="2195910" y="2284002"/>
                  </a:cubicBezTo>
                  <a:cubicBezTo>
                    <a:pt x="2293675" y="2552479"/>
                    <a:pt x="1888308" y="3065675"/>
                    <a:pt x="1888308" y="3065675"/>
                  </a:cubicBezTo>
                  <a:cubicBezTo>
                    <a:pt x="1826310" y="2483578"/>
                    <a:pt x="1552091" y="2619005"/>
                    <a:pt x="1552091" y="2619005"/>
                  </a:cubicBezTo>
                  <a:cubicBezTo>
                    <a:pt x="1552091" y="2619005"/>
                    <a:pt x="908273" y="3155959"/>
                    <a:pt x="233455" y="2231732"/>
                  </a:cubicBezTo>
                  <a:cubicBezTo>
                    <a:pt x="-438978" y="1307505"/>
                    <a:pt x="505290" y="506825"/>
                    <a:pt x="1003653" y="216964"/>
                  </a:cubicBezTo>
                  <a:cubicBezTo>
                    <a:pt x="1220644" y="90150"/>
                    <a:pt x="1519333" y="-7104"/>
                    <a:pt x="1817850" y="408"/>
                  </a:cubicBezTo>
                  <a:close/>
                </a:path>
              </a:pathLst>
            </a:custGeom>
            <a:solidFill>
              <a:schemeClr val="accent2">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650" name="مربع نص 13"/>
            <p:cNvSpPr txBox="1">
              <a:spLocks noChangeArrowheads="1"/>
            </p:cNvSpPr>
            <p:nvPr/>
          </p:nvSpPr>
          <p:spPr bwMode="auto">
            <a:xfrm>
              <a:off x="3258314" y="3860343"/>
              <a:ext cx="15657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عدم وفرة المعلومات اللازمة لاتخاذ القرارات</a:t>
              </a:r>
            </a:p>
          </p:txBody>
        </p:sp>
      </p:grpSp>
      <p:sp>
        <p:nvSpPr>
          <p:cNvPr id="12" name="عنوان 1">
            <a:extLst>
              <a:ext uri="{FF2B5EF4-FFF2-40B4-BE49-F238E27FC236}">
                <a16:creationId xmlns:a16="http://schemas.microsoft.com/office/drawing/2014/main" xmlns="" id="{478D2AD2-6673-4ED8-A22A-5DC914222F6C}"/>
              </a:ext>
            </a:extLst>
          </p:cNvPr>
          <p:cNvSpPr txBox="1">
            <a:spLocks/>
          </p:cNvSpPr>
          <p:nvPr/>
        </p:nvSpPr>
        <p:spPr>
          <a:xfrm>
            <a:off x="2871788" y="168275"/>
            <a:ext cx="5862637" cy="8556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Arial" panose="020B0604020202020204" pitchFamily="34" charset="0"/>
              </a:rPr>
              <a:t>معوقات القيادة الإدارية في الدول النامية</a:t>
            </a:r>
            <a:r>
              <a:rPr kumimoji="0" lang="ar-SA" sz="4400" b="1" i="0" u="none" strike="noStrike" kern="1200" cap="none" spc="0" normalizeH="0" baseline="0" noProof="0" dirty="0">
                <a:ln>
                  <a:noFill/>
                </a:ln>
                <a:solidFill>
                  <a:srgbClr val="C00000"/>
                </a:solidFill>
                <a:effectLst/>
                <a:uLnTx/>
                <a:uFillTx/>
                <a:latin typeface="Calibri Light" panose="020F0302020204030204"/>
                <a:ea typeface="+mj-ea"/>
                <a:cs typeface="Times New Roman" panose="02020603050405020304" pitchFamily="18" charset="0"/>
              </a:rPr>
              <a:t/>
            </a:r>
            <a:br>
              <a:rPr kumimoji="0" lang="ar-SA" sz="4400" b="1" i="0" u="none" strike="noStrike" kern="1200" cap="none" spc="0" normalizeH="0" baseline="0" noProof="0" dirty="0">
                <a:ln>
                  <a:noFill/>
                </a:ln>
                <a:solidFill>
                  <a:srgbClr val="C00000"/>
                </a:solidFill>
                <a:effectLst/>
                <a:uLnTx/>
                <a:uFillTx/>
                <a:latin typeface="Calibri Light" panose="020F0302020204030204"/>
                <a:ea typeface="+mj-ea"/>
                <a:cs typeface="Times New Roman" panose="02020603050405020304" pitchFamily="18" charset="0"/>
              </a:rPr>
            </a:b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j-ea"/>
              </a:rPr>
              <a:t>Obstacles of leadership</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j-ea"/>
            </a:endParaRPr>
          </a:p>
        </p:txBody>
      </p:sp>
      <p:sp>
        <p:nvSpPr>
          <p:cNvPr id="69641" name="مستطيل 12"/>
          <p:cNvSpPr>
            <a:spLocks noChangeArrowheads="1"/>
          </p:cNvSpPr>
          <p:nvPr/>
        </p:nvSpPr>
        <p:spPr bwMode="auto">
          <a:xfrm>
            <a:off x="9964738" y="1430338"/>
            <a:ext cx="1719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2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Arial" panose="020B0604020202020204" pitchFamily="34" charset="0"/>
              </a:rPr>
              <a:t>العوائق الإدارية</a:t>
            </a:r>
          </a:p>
        </p:txBody>
      </p:sp>
      <p:sp>
        <p:nvSpPr>
          <p:cNvPr id="14" name="Oval 80">
            <a:extLst>
              <a:ext uri="{FF2B5EF4-FFF2-40B4-BE49-F238E27FC236}">
                <a16:creationId xmlns:a16="http://schemas.microsoft.com/office/drawing/2014/main" xmlns="" id="{4934889F-E189-4458-AC5F-80790D6A74AD}"/>
              </a:ext>
            </a:extLst>
          </p:cNvPr>
          <p:cNvSpPr/>
          <p:nvPr/>
        </p:nvSpPr>
        <p:spPr>
          <a:xfrm>
            <a:off x="11684000" y="1536700"/>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grpSp>
        <p:nvGrpSpPr>
          <p:cNvPr id="69643" name="مجموعة 25"/>
          <p:cNvGrpSpPr>
            <a:grpSpLocks/>
          </p:cNvGrpSpPr>
          <p:nvPr/>
        </p:nvGrpSpPr>
        <p:grpSpPr bwMode="auto">
          <a:xfrm>
            <a:off x="1979613" y="4408488"/>
            <a:ext cx="1873250" cy="1979612"/>
            <a:chOff x="3152033" y="4531251"/>
            <a:chExt cx="1872000" cy="1980000"/>
          </a:xfrm>
        </p:grpSpPr>
        <p:sp>
          <p:nvSpPr>
            <p:cNvPr id="21" name="Freeform 40">
              <a:extLst>
                <a:ext uri="{FF2B5EF4-FFF2-40B4-BE49-F238E27FC236}">
                  <a16:creationId xmlns:a16="http://schemas.microsoft.com/office/drawing/2014/main" xmlns="" id="{2A999565-0FFA-4A6A-86D4-944F9C138820}"/>
                </a:ext>
              </a:extLst>
            </p:cNvPr>
            <p:cNvSpPr>
              <a:spLocks/>
            </p:cNvSpPr>
            <p:nvPr/>
          </p:nvSpPr>
          <p:spPr bwMode="auto">
            <a:xfrm flipH="1">
              <a:off x="3152033" y="4531251"/>
              <a:ext cx="1872000" cy="1980000"/>
            </a:xfrm>
            <a:custGeom>
              <a:avLst/>
              <a:gdLst>
                <a:gd name="connsiteX0" fmla="*/ 949105 w 2350520"/>
                <a:gd name="connsiteY0" fmla="*/ 335 h 2027827"/>
                <a:gd name="connsiteX1" fmla="*/ 1059262 w 2350520"/>
                <a:gd name="connsiteY1" fmla="*/ 1862 h 2027827"/>
                <a:gd name="connsiteX2" fmla="*/ 2292374 w 2350520"/>
                <a:gd name="connsiteY2" fmla="*/ 1306296 h 2027827"/>
                <a:gd name="connsiteX3" fmla="*/ 1569680 w 2350520"/>
                <a:gd name="connsiteY3" fmla="*/ 1912180 h 2027827"/>
                <a:gd name="connsiteX4" fmla="*/ 126677 w 2350520"/>
                <a:gd name="connsiteY4" fmla="*/ 1893172 h 2027827"/>
                <a:gd name="connsiteX5" fmla="*/ 405737 w 2350520"/>
                <a:gd name="connsiteY5" fmla="*/ 1672202 h 2027827"/>
                <a:gd name="connsiteX6" fmla="*/ 949105 w 2350520"/>
                <a:gd name="connsiteY6" fmla="*/ 335 h 20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0520" h="2027827">
                  <a:moveTo>
                    <a:pt x="949105" y="335"/>
                  </a:moveTo>
                  <a:cubicBezTo>
                    <a:pt x="984757" y="-408"/>
                    <a:pt x="1021473" y="80"/>
                    <a:pt x="1059262" y="1862"/>
                  </a:cubicBezTo>
                  <a:cubicBezTo>
                    <a:pt x="2266138" y="56510"/>
                    <a:pt x="2476029" y="833468"/>
                    <a:pt x="2292374" y="1306296"/>
                  </a:cubicBezTo>
                  <a:cubicBezTo>
                    <a:pt x="2108719" y="1781499"/>
                    <a:pt x="1569680" y="1912180"/>
                    <a:pt x="1569680" y="1912180"/>
                  </a:cubicBezTo>
                  <a:cubicBezTo>
                    <a:pt x="815979" y="2183046"/>
                    <a:pt x="126677" y="1893172"/>
                    <a:pt x="126677" y="1893172"/>
                  </a:cubicBezTo>
                  <a:cubicBezTo>
                    <a:pt x="296021" y="1871788"/>
                    <a:pt x="405737" y="1672202"/>
                    <a:pt x="405737" y="1672202"/>
                  </a:cubicBezTo>
                  <a:cubicBezTo>
                    <a:pt x="-238919" y="1227961"/>
                    <a:pt x="-156098" y="23346"/>
                    <a:pt x="949105" y="335"/>
                  </a:cubicBezTo>
                  <a:close/>
                </a:path>
              </a:pathLst>
            </a:custGeom>
            <a:solidFill>
              <a:schemeClr val="accent4">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9648" name="مربع نص 11"/>
            <p:cNvSpPr txBox="1">
              <a:spLocks noChangeArrowheads="1"/>
            </p:cNvSpPr>
            <p:nvPr/>
          </p:nvSpPr>
          <p:spPr bwMode="auto">
            <a:xfrm>
              <a:off x="3388004" y="4876917"/>
              <a:ext cx="1387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الوضع التنظيمي للأجهزة الإدارية</a:t>
              </a:r>
            </a:p>
          </p:txBody>
        </p:sp>
      </p:grpSp>
      <p:grpSp>
        <p:nvGrpSpPr>
          <p:cNvPr id="69644" name="مجموعة 22"/>
          <p:cNvGrpSpPr>
            <a:grpSpLocks/>
          </p:cNvGrpSpPr>
          <p:nvPr/>
        </p:nvGrpSpPr>
        <p:grpSpPr bwMode="auto">
          <a:xfrm flipH="1">
            <a:off x="2906713" y="2219325"/>
            <a:ext cx="1873250" cy="1979613"/>
            <a:chOff x="5845276" y="2733532"/>
            <a:chExt cx="1872000" cy="1980000"/>
          </a:xfrm>
        </p:grpSpPr>
        <p:sp>
          <p:nvSpPr>
            <p:cNvPr id="24" name="Freeform 39">
              <a:extLst>
                <a:ext uri="{FF2B5EF4-FFF2-40B4-BE49-F238E27FC236}">
                  <a16:creationId xmlns:a16="http://schemas.microsoft.com/office/drawing/2014/main" xmlns="" id="{B5DA26BF-0C8D-48E3-8427-CB91139BD66E}"/>
                </a:ext>
              </a:extLst>
            </p:cNvPr>
            <p:cNvSpPr>
              <a:spLocks/>
            </p:cNvSpPr>
            <p:nvPr/>
          </p:nvSpPr>
          <p:spPr bwMode="auto">
            <a:xfrm>
              <a:off x="5845276" y="2733532"/>
              <a:ext cx="1872000" cy="1980000"/>
            </a:xfrm>
            <a:custGeom>
              <a:avLst/>
              <a:gdLst>
                <a:gd name="connsiteX0" fmla="*/ 1293571 w 2556178"/>
                <a:gd name="connsiteY0" fmla="*/ 31 h 2668084"/>
                <a:gd name="connsiteX1" fmla="*/ 2554851 w 2556178"/>
                <a:gd name="connsiteY1" fmla="*/ 1067266 h 2668084"/>
                <a:gd name="connsiteX2" fmla="*/ 954440 w 2556178"/>
                <a:gd name="connsiteY2" fmla="*/ 2668084 h 2668084"/>
                <a:gd name="connsiteX3" fmla="*/ 1159560 w 2556178"/>
                <a:gd name="connsiteY3" fmla="*/ 2271442 h 2668084"/>
                <a:gd name="connsiteX4" fmla="*/ 57637 w 2556178"/>
                <a:gd name="connsiteY4" fmla="*/ 1447282 h 2668084"/>
                <a:gd name="connsiteX5" fmla="*/ 501268 w 2556178"/>
                <a:gd name="connsiteY5" fmla="*/ 190854 h 2668084"/>
                <a:gd name="connsiteX6" fmla="*/ 1293571 w 2556178"/>
                <a:gd name="connsiteY6" fmla="*/ 31 h 266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6178" h="2668084">
                  <a:moveTo>
                    <a:pt x="1293571" y="31"/>
                  </a:moveTo>
                  <a:cubicBezTo>
                    <a:pt x="1910014" y="-3598"/>
                    <a:pt x="2518777" y="311242"/>
                    <a:pt x="2554851" y="1067266"/>
                  </a:cubicBezTo>
                  <a:cubicBezTo>
                    <a:pt x="2607324" y="2164563"/>
                    <a:pt x="1088006" y="2668084"/>
                    <a:pt x="954440" y="2668084"/>
                  </a:cubicBezTo>
                  <a:cubicBezTo>
                    <a:pt x="954440" y="2668084"/>
                    <a:pt x="1123783" y="2447200"/>
                    <a:pt x="1159560" y="2271442"/>
                  </a:cubicBezTo>
                  <a:cubicBezTo>
                    <a:pt x="1159560" y="2271442"/>
                    <a:pt x="207899" y="2297568"/>
                    <a:pt x="57637" y="1447282"/>
                  </a:cubicBezTo>
                  <a:cubicBezTo>
                    <a:pt x="57637" y="1447282"/>
                    <a:pt x="-235732" y="580370"/>
                    <a:pt x="501268" y="190854"/>
                  </a:cubicBezTo>
                  <a:cubicBezTo>
                    <a:pt x="731581" y="69130"/>
                    <a:pt x="1013369" y="1681"/>
                    <a:pt x="1293571" y="31"/>
                  </a:cubicBezTo>
                  <a:close/>
                </a:path>
              </a:pathLst>
            </a:custGeom>
            <a:solidFill>
              <a:schemeClr val="accent3">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9646" name="مربع نص 12"/>
            <p:cNvSpPr txBox="1">
              <a:spLocks noChangeArrowheads="1"/>
            </p:cNvSpPr>
            <p:nvPr/>
          </p:nvSpPr>
          <p:spPr bwMode="auto">
            <a:xfrm>
              <a:off x="6017870" y="3163813"/>
              <a:ext cx="1597933" cy="92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البيروقراطية وتباين وتعقد الإجراءات</a:t>
              </a:r>
            </a:p>
          </p:txBody>
        </p:sp>
      </p:grpSp>
    </p:spTree>
    <p:extLst>
      <p:ext uri="{BB962C8B-B14F-4D97-AF65-F5344CB8AC3E}">
        <p14:creationId xmlns:p14="http://schemas.microsoft.com/office/powerpoint/2010/main" val="2852817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3402A83B-4AA2-44DC-9D52-17BB0FE17919}"/>
              </a:ext>
            </a:extLst>
          </p:cNvPr>
          <p:cNvSpPr>
            <a:spLocks/>
          </p:cNvSpPr>
          <p:nvPr/>
        </p:nvSpPr>
        <p:spPr bwMode="auto">
          <a:xfrm>
            <a:off x="4808538" y="4448175"/>
            <a:ext cx="2038350" cy="1954213"/>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solidFill>
            <a:schemeClr val="bg1">
              <a:lumMod val="65000"/>
            </a:schemeClr>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0659" name="مجموعة 2"/>
          <p:cNvGrpSpPr>
            <a:grpSpLocks/>
          </p:cNvGrpSpPr>
          <p:nvPr/>
        </p:nvGrpSpPr>
        <p:grpSpPr bwMode="auto">
          <a:xfrm>
            <a:off x="7797800" y="4408488"/>
            <a:ext cx="1873250" cy="1979612"/>
            <a:chOff x="7177933" y="4378851"/>
            <a:chExt cx="1872000" cy="1980000"/>
          </a:xfrm>
        </p:grpSpPr>
        <p:sp>
          <p:nvSpPr>
            <p:cNvPr id="4" name="Freeform 40">
              <a:extLst>
                <a:ext uri="{FF2B5EF4-FFF2-40B4-BE49-F238E27FC236}">
                  <a16:creationId xmlns:a16="http://schemas.microsoft.com/office/drawing/2014/main" xmlns="" id="{A1D826BC-5B98-4C30-BC1E-8C349E18387B}"/>
                </a:ext>
              </a:extLst>
            </p:cNvPr>
            <p:cNvSpPr>
              <a:spLocks/>
            </p:cNvSpPr>
            <p:nvPr/>
          </p:nvSpPr>
          <p:spPr bwMode="auto">
            <a:xfrm>
              <a:off x="7177933" y="4378851"/>
              <a:ext cx="1872000" cy="1980000"/>
            </a:xfrm>
            <a:custGeom>
              <a:avLst/>
              <a:gdLst>
                <a:gd name="connsiteX0" fmla="*/ 949105 w 2350520"/>
                <a:gd name="connsiteY0" fmla="*/ 335 h 2027827"/>
                <a:gd name="connsiteX1" fmla="*/ 1059262 w 2350520"/>
                <a:gd name="connsiteY1" fmla="*/ 1862 h 2027827"/>
                <a:gd name="connsiteX2" fmla="*/ 2292374 w 2350520"/>
                <a:gd name="connsiteY2" fmla="*/ 1306296 h 2027827"/>
                <a:gd name="connsiteX3" fmla="*/ 1569680 w 2350520"/>
                <a:gd name="connsiteY3" fmla="*/ 1912180 h 2027827"/>
                <a:gd name="connsiteX4" fmla="*/ 126677 w 2350520"/>
                <a:gd name="connsiteY4" fmla="*/ 1893172 h 2027827"/>
                <a:gd name="connsiteX5" fmla="*/ 405737 w 2350520"/>
                <a:gd name="connsiteY5" fmla="*/ 1672202 h 2027827"/>
                <a:gd name="connsiteX6" fmla="*/ 949105 w 2350520"/>
                <a:gd name="connsiteY6" fmla="*/ 335 h 20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0520" h="2027827">
                  <a:moveTo>
                    <a:pt x="949105" y="335"/>
                  </a:moveTo>
                  <a:cubicBezTo>
                    <a:pt x="984757" y="-408"/>
                    <a:pt x="1021473" y="80"/>
                    <a:pt x="1059262" y="1862"/>
                  </a:cubicBezTo>
                  <a:cubicBezTo>
                    <a:pt x="2266138" y="56510"/>
                    <a:pt x="2476029" y="833468"/>
                    <a:pt x="2292374" y="1306296"/>
                  </a:cubicBezTo>
                  <a:cubicBezTo>
                    <a:pt x="2108719" y="1781499"/>
                    <a:pt x="1569680" y="1912180"/>
                    <a:pt x="1569680" y="1912180"/>
                  </a:cubicBezTo>
                  <a:cubicBezTo>
                    <a:pt x="815979" y="2183046"/>
                    <a:pt x="126677" y="1893172"/>
                    <a:pt x="126677" y="1893172"/>
                  </a:cubicBezTo>
                  <a:cubicBezTo>
                    <a:pt x="296021" y="1871788"/>
                    <a:pt x="405737" y="1672202"/>
                    <a:pt x="405737" y="1672202"/>
                  </a:cubicBezTo>
                  <a:cubicBezTo>
                    <a:pt x="-238919" y="1227961"/>
                    <a:pt x="-156098" y="23346"/>
                    <a:pt x="949105" y="335"/>
                  </a:cubicBezTo>
                  <a:close/>
                </a:path>
              </a:pathLst>
            </a:custGeom>
            <a:solidFill>
              <a:schemeClr val="accent4">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0679" name="مربع نص 11"/>
            <p:cNvSpPr txBox="1">
              <a:spLocks noChangeArrowheads="1"/>
            </p:cNvSpPr>
            <p:nvPr/>
          </p:nvSpPr>
          <p:spPr bwMode="auto">
            <a:xfrm>
              <a:off x="7346950" y="4876006"/>
              <a:ext cx="1387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ar-SA" altLang="en-US" sz="20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grpSp>
      <p:grpSp>
        <p:nvGrpSpPr>
          <p:cNvPr id="70660" name="مجموعة 5"/>
          <p:cNvGrpSpPr>
            <a:grpSpLocks/>
          </p:cNvGrpSpPr>
          <p:nvPr/>
        </p:nvGrpSpPr>
        <p:grpSpPr bwMode="auto">
          <a:xfrm>
            <a:off x="6846888" y="2219325"/>
            <a:ext cx="1871662" cy="1979613"/>
            <a:chOff x="5880837" y="2565400"/>
            <a:chExt cx="1872000" cy="1980000"/>
          </a:xfrm>
        </p:grpSpPr>
        <p:sp>
          <p:nvSpPr>
            <p:cNvPr id="7" name="Freeform 39">
              <a:extLst>
                <a:ext uri="{FF2B5EF4-FFF2-40B4-BE49-F238E27FC236}">
                  <a16:creationId xmlns:a16="http://schemas.microsoft.com/office/drawing/2014/main" xmlns="" id="{1EF77434-6116-4DF0-BEC0-98A7561A8A8F}"/>
                </a:ext>
              </a:extLst>
            </p:cNvPr>
            <p:cNvSpPr>
              <a:spLocks/>
            </p:cNvSpPr>
            <p:nvPr/>
          </p:nvSpPr>
          <p:spPr bwMode="auto">
            <a:xfrm>
              <a:off x="5880837" y="2565400"/>
              <a:ext cx="1872000" cy="1980000"/>
            </a:xfrm>
            <a:custGeom>
              <a:avLst/>
              <a:gdLst>
                <a:gd name="connsiteX0" fmla="*/ 1293571 w 2556178"/>
                <a:gd name="connsiteY0" fmla="*/ 31 h 2668084"/>
                <a:gd name="connsiteX1" fmla="*/ 2554851 w 2556178"/>
                <a:gd name="connsiteY1" fmla="*/ 1067266 h 2668084"/>
                <a:gd name="connsiteX2" fmla="*/ 954440 w 2556178"/>
                <a:gd name="connsiteY2" fmla="*/ 2668084 h 2668084"/>
                <a:gd name="connsiteX3" fmla="*/ 1159560 w 2556178"/>
                <a:gd name="connsiteY3" fmla="*/ 2271442 h 2668084"/>
                <a:gd name="connsiteX4" fmla="*/ 57637 w 2556178"/>
                <a:gd name="connsiteY4" fmla="*/ 1447282 h 2668084"/>
                <a:gd name="connsiteX5" fmla="*/ 501268 w 2556178"/>
                <a:gd name="connsiteY5" fmla="*/ 190854 h 2668084"/>
                <a:gd name="connsiteX6" fmla="*/ 1293571 w 2556178"/>
                <a:gd name="connsiteY6" fmla="*/ 31 h 266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6178" h="2668084">
                  <a:moveTo>
                    <a:pt x="1293571" y="31"/>
                  </a:moveTo>
                  <a:cubicBezTo>
                    <a:pt x="1910014" y="-3598"/>
                    <a:pt x="2518777" y="311242"/>
                    <a:pt x="2554851" y="1067266"/>
                  </a:cubicBezTo>
                  <a:cubicBezTo>
                    <a:pt x="2607324" y="2164563"/>
                    <a:pt x="1088006" y="2668084"/>
                    <a:pt x="954440" y="2668084"/>
                  </a:cubicBezTo>
                  <a:cubicBezTo>
                    <a:pt x="954440" y="2668084"/>
                    <a:pt x="1123783" y="2447200"/>
                    <a:pt x="1159560" y="2271442"/>
                  </a:cubicBezTo>
                  <a:cubicBezTo>
                    <a:pt x="1159560" y="2271442"/>
                    <a:pt x="207899" y="2297568"/>
                    <a:pt x="57637" y="1447282"/>
                  </a:cubicBezTo>
                  <a:cubicBezTo>
                    <a:pt x="57637" y="1447282"/>
                    <a:pt x="-235732" y="580370"/>
                    <a:pt x="501268" y="190854"/>
                  </a:cubicBezTo>
                  <a:cubicBezTo>
                    <a:pt x="731581" y="69130"/>
                    <a:pt x="1013369" y="1681"/>
                    <a:pt x="1293571" y="31"/>
                  </a:cubicBezTo>
                  <a:close/>
                </a:path>
              </a:pathLst>
            </a:custGeom>
            <a:solidFill>
              <a:schemeClr val="accent3">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0677" name="مربع نص 12"/>
            <p:cNvSpPr txBox="1">
              <a:spLocks noChangeArrowheads="1"/>
            </p:cNvSpPr>
            <p:nvPr/>
          </p:nvSpPr>
          <p:spPr bwMode="auto">
            <a:xfrm>
              <a:off x="5986524" y="2933248"/>
              <a:ext cx="15979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1"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الانقسامات السياسية والاجتماعية داخل هذه المنظمة.</a:t>
              </a:r>
            </a:p>
          </p:txBody>
        </p:sp>
      </p:grpSp>
      <p:grpSp>
        <p:nvGrpSpPr>
          <p:cNvPr id="70661" name="مجموعة 8"/>
          <p:cNvGrpSpPr>
            <a:grpSpLocks/>
          </p:cNvGrpSpPr>
          <p:nvPr/>
        </p:nvGrpSpPr>
        <p:grpSpPr bwMode="auto">
          <a:xfrm>
            <a:off x="4892675" y="1192213"/>
            <a:ext cx="1871663" cy="1979612"/>
            <a:chOff x="3040858" y="3532062"/>
            <a:chExt cx="1872000" cy="1980000"/>
          </a:xfrm>
        </p:grpSpPr>
        <p:sp>
          <p:nvSpPr>
            <p:cNvPr id="10" name="Freeform 38">
              <a:extLst>
                <a:ext uri="{FF2B5EF4-FFF2-40B4-BE49-F238E27FC236}">
                  <a16:creationId xmlns:a16="http://schemas.microsoft.com/office/drawing/2014/main" xmlns="" id="{1815C7E8-2FD5-4114-AA8D-C3865A565EED}"/>
                </a:ext>
              </a:extLst>
            </p:cNvPr>
            <p:cNvSpPr>
              <a:spLocks/>
            </p:cNvSpPr>
            <p:nvPr/>
          </p:nvSpPr>
          <p:spPr bwMode="auto">
            <a:xfrm>
              <a:off x="3040858" y="3532062"/>
              <a:ext cx="1872000" cy="1980000"/>
            </a:xfrm>
            <a:custGeom>
              <a:avLst/>
              <a:gdLst>
                <a:gd name="connsiteX0" fmla="*/ 1817850 w 2879348"/>
                <a:gd name="connsiteY0" fmla="*/ 408 h 3065675"/>
                <a:gd name="connsiteX1" fmla="*/ 2794423 w 2879348"/>
                <a:gd name="connsiteY1" fmla="*/ 708777 h 3065675"/>
                <a:gd name="connsiteX2" fmla="*/ 2195910 w 2879348"/>
                <a:gd name="connsiteY2" fmla="*/ 2284002 h 3065675"/>
                <a:gd name="connsiteX3" fmla="*/ 1888308 w 2879348"/>
                <a:gd name="connsiteY3" fmla="*/ 3065675 h 3065675"/>
                <a:gd name="connsiteX4" fmla="*/ 1552091 w 2879348"/>
                <a:gd name="connsiteY4" fmla="*/ 2619005 h 3065675"/>
                <a:gd name="connsiteX5" fmla="*/ 233455 w 2879348"/>
                <a:gd name="connsiteY5" fmla="*/ 2231732 h 3065675"/>
                <a:gd name="connsiteX6" fmla="*/ 1003653 w 2879348"/>
                <a:gd name="connsiteY6" fmla="*/ 216964 h 3065675"/>
                <a:gd name="connsiteX7" fmla="*/ 1817850 w 2879348"/>
                <a:gd name="connsiteY7" fmla="*/ 408 h 306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348" h="3065675">
                  <a:moveTo>
                    <a:pt x="1817850" y="408"/>
                  </a:moveTo>
                  <a:cubicBezTo>
                    <a:pt x="2201657" y="10066"/>
                    <a:pt x="2585182" y="192908"/>
                    <a:pt x="2794423" y="708777"/>
                  </a:cubicBezTo>
                  <a:cubicBezTo>
                    <a:pt x="3166407" y="1625876"/>
                    <a:pt x="2195910" y="2284002"/>
                    <a:pt x="2195910" y="2284002"/>
                  </a:cubicBezTo>
                  <a:cubicBezTo>
                    <a:pt x="2293675" y="2552479"/>
                    <a:pt x="1888308" y="3065675"/>
                    <a:pt x="1888308" y="3065675"/>
                  </a:cubicBezTo>
                  <a:cubicBezTo>
                    <a:pt x="1826310" y="2483578"/>
                    <a:pt x="1552091" y="2619005"/>
                    <a:pt x="1552091" y="2619005"/>
                  </a:cubicBezTo>
                  <a:cubicBezTo>
                    <a:pt x="1552091" y="2619005"/>
                    <a:pt x="908273" y="3155959"/>
                    <a:pt x="233455" y="2231732"/>
                  </a:cubicBezTo>
                  <a:cubicBezTo>
                    <a:pt x="-438978" y="1307505"/>
                    <a:pt x="505290" y="506825"/>
                    <a:pt x="1003653" y="216964"/>
                  </a:cubicBezTo>
                  <a:cubicBezTo>
                    <a:pt x="1220644" y="90150"/>
                    <a:pt x="1519333" y="-7104"/>
                    <a:pt x="1817850" y="408"/>
                  </a:cubicBezTo>
                  <a:close/>
                </a:path>
              </a:pathLst>
            </a:custGeom>
            <a:solidFill>
              <a:schemeClr val="accent2">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675" name="مربع نص 13"/>
            <p:cNvSpPr txBox="1">
              <a:spLocks noChangeArrowheads="1"/>
            </p:cNvSpPr>
            <p:nvPr/>
          </p:nvSpPr>
          <p:spPr bwMode="auto">
            <a:xfrm>
              <a:off x="3168909" y="4168119"/>
              <a:ext cx="15657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المورثات الاجتماعية</a:t>
              </a:r>
            </a:p>
          </p:txBody>
        </p:sp>
      </p:grpSp>
      <p:sp>
        <p:nvSpPr>
          <p:cNvPr id="14" name="عنوان 1">
            <a:extLst>
              <a:ext uri="{FF2B5EF4-FFF2-40B4-BE49-F238E27FC236}">
                <a16:creationId xmlns:a16="http://schemas.microsoft.com/office/drawing/2014/main" xmlns="" id="{02D9A631-DB32-4B95-A395-C55B6B0DBA29}"/>
              </a:ext>
            </a:extLst>
          </p:cNvPr>
          <p:cNvSpPr txBox="1">
            <a:spLocks/>
          </p:cNvSpPr>
          <p:nvPr/>
        </p:nvSpPr>
        <p:spPr>
          <a:xfrm>
            <a:off x="2871788" y="168275"/>
            <a:ext cx="5862637" cy="8556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Arial" panose="020B0604020202020204" pitchFamily="34" charset="0"/>
              </a:rPr>
              <a:t>معوقات القيادة الإدارية في الدول النامية</a:t>
            </a:r>
            <a:r>
              <a:rPr kumimoji="0" lang="ar-SA" sz="4400" b="1" i="0" u="none" strike="noStrike" kern="1200" cap="none" spc="0" normalizeH="0" baseline="0" noProof="0" dirty="0">
                <a:ln>
                  <a:noFill/>
                </a:ln>
                <a:solidFill>
                  <a:srgbClr val="C00000"/>
                </a:solidFill>
                <a:effectLst/>
                <a:uLnTx/>
                <a:uFillTx/>
                <a:latin typeface="Calibri Light" panose="020F0302020204030204"/>
                <a:ea typeface="+mj-ea"/>
                <a:cs typeface="Times New Roman" panose="02020603050405020304" pitchFamily="18" charset="0"/>
              </a:rPr>
              <a:t/>
            </a:r>
            <a:br>
              <a:rPr kumimoji="0" lang="ar-SA" sz="4400" b="1" i="0" u="none" strike="noStrike" kern="1200" cap="none" spc="0" normalizeH="0" baseline="0" noProof="0" dirty="0">
                <a:ln>
                  <a:noFill/>
                </a:ln>
                <a:solidFill>
                  <a:srgbClr val="C00000"/>
                </a:solidFill>
                <a:effectLst/>
                <a:uLnTx/>
                <a:uFillTx/>
                <a:latin typeface="Calibri Light" panose="020F0302020204030204"/>
                <a:ea typeface="+mj-ea"/>
                <a:cs typeface="Times New Roman" panose="02020603050405020304" pitchFamily="18" charset="0"/>
              </a:rPr>
            </a:b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j-ea"/>
              </a:rPr>
              <a:t>Obstacles of leadership</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j-ea"/>
            </a:endParaRPr>
          </a:p>
        </p:txBody>
      </p:sp>
      <p:sp>
        <p:nvSpPr>
          <p:cNvPr id="70665" name="مستطيل 14"/>
          <p:cNvSpPr>
            <a:spLocks noChangeArrowheads="1"/>
          </p:cNvSpPr>
          <p:nvPr/>
        </p:nvSpPr>
        <p:spPr bwMode="auto">
          <a:xfrm>
            <a:off x="9964738" y="1430338"/>
            <a:ext cx="1600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2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Arial" panose="020B0604020202020204" pitchFamily="34" charset="0"/>
              </a:rPr>
              <a:t>العوائق البيئية</a:t>
            </a:r>
          </a:p>
        </p:txBody>
      </p:sp>
      <p:sp>
        <p:nvSpPr>
          <p:cNvPr id="16" name="Oval 80">
            <a:extLst>
              <a:ext uri="{FF2B5EF4-FFF2-40B4-BE49-F238E27FC236}">
                <a16:creationId xmlns:a16="http://schemas.microsoft.com/office/drawing/2014/main" xmlns="" id="{65BB4EDC-0F08-4E09-89BB-D586D8BEC982}"/>
              </a:ext>
            </a:extLst>
          </p:cNvPr>
          <p:cNvSpPr/>
          <p:nvPr/>
        </p:nvSpPr>
        <p:spPr>
          <a:xfrm>
            <a:off x="11684000" y="1536700"/>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grpSp>
        <p:nvGrpSpPr>
          <p:cNvPr id="70667" name="مجموعة 16"/>
          <p:cNvGrpSpPr>
            <a:grpSpLocks/>
          </p:cNvGrpSpPr>
          <p:nvPr/>
        </p:nvGrpSpPr>
        <p:grpSpPr bwMode="auto">
          <a:xfrm>
            <a:off x="1979613" y="4408487"/>
            <a:ext cx="1873250" cy="2530936"/>
            <a:chOff x="3152033" y="4531251"/>
            <a:chExt cx="1872000" cy="2530522"/>
          </a:xfrm>
        </p:grpSpPr>
        <p:sp>
          <p:nvSpPr>
            <p:cNvPr id="18" name="Freeform 40">
              <a:extLst>
                <a:ext uri="{FF2B5EF4-FFF2-40B4-BE49-F238E27FC236}">
                  <a16:creationId xmlns:a16="http://schemas.microsoft.com/office/drawing/2014/main" xmlns="" id="{9285D094-E288-434D-9F45-9AF598C50066}"/>
                </a:ext>
              </a:extLst>
            </p:cNvPr>
            <p:cNvSpPr>
              <a:spLocks/>
            </p:cNvSpPr>
            <p:nvPr/>
          </p:nvSpPr>
          <p:spPr bwMode="auto">
            <a:xfrm flipH="1">
              <a:off x="3152033" y="4531251"/>
              <a:ext cx="1872000" cy="1979288"/>
            </a:xfrm>
            <a:custGeom>
              <a:avLst/>
              <a:gdLst>
                <a:gd name="connsiteX0" fmla="*/ 949105 w 2350520"/>
                <a:gd name="connsiteY0" fmla="*/ 335 h 2027827"/>
                <a:gd name="connsiteX1" fmla="*/ 1059262 w 2350520"/>
                <a:gd name="connsiteY1" fmla="*/ 1862 h 2027827"/>
                <a:gd name="connsiteX2" fmla="*/ 2292374 w 2350520"/>
                <a:gd name="connsiteY2" fmla="*/ 1306296 h 2027827"/>
                <a:gd name="connsiteX3" fmla="*/ 1569680 w 2350520"/>
                <a:gd name="connsiteY3" fmla="*/ 1912180 h 2027827"/>
                <a:gd name="connsiteX4" fmla="*/ 126677 w 2350520"/>
                <a:gd name="connsiteY4" fmla="*/ 1893172 h 2027827"/>
                <a:gd name="connsiteX5" fmla="*/ 405737 w 2350520"/>
                <a:gd name="connsiteY5" fmla="*/ 1672202 h 2027827"/>
                <a:gd name="connsiteX6" fmla="*/ 949105 w 2350520"/>
                <a:gd name="connsiteY6" fmla="*/ 335 h 20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0520" h="2027827">
                  <a:moveTo>
                    <a:pt x="949105" y="335"/>
                  </a:moveTo>
                  <a:cubicBezTo>
                    <a:pt x="984757" y="-408"/>
                    <a:pt x="1021473" y="80"/>
                    <a:pt x="1059262" y="1862"/>
                  </a:cubicBezTo>
                  <a:cubicBezTo>
                    <a:pt x="2266138" y="56510"/>
                    <a:pt x="2476029" y="833468"/>
                    <a:pt x="2292374" y="1306296"/>
                  </a:cubicBezTo>
                  <a:cubicBezTo>
                    <a:pt x="2108719" y="1781499"/>
                    <a:pt x="1569680" y="1912180"/>
                    <a:pt x="1569680" y="1912180"/>
                  </a:cubicBezTo>
                  <a:cubicBezTo>
                    <a:pt x="815979" y="2183046"/>
                    <a:pt x="126677" y="1893172"/>
                    <a:pt x="126677" y="1893172"/>
                  </a:cubicBezTo>
                  <a:cubicBezTo>
                    <a:pt x="296021" y="1871788"/>
                    <a:pt x="405737" y="1672202"/>
                    <a:pt x="405737" y="1672202"/>
                  </a:cubicBezTo>
                  <a:cubicBezTo>
                    <a:pt x="-238919" y="1227961"/>
                    <a:pt x="-156098" y="23346"/>
                    <a:pt x="949105" y="335"/>
                  </a:cubicBezTo>
                  <a:close/>
                </a:path>
              </a:pathLst>
            </a:custGeom>
            <a:solidFill>
              <a:schemeClr val="accent4">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0673" name="مربع نص 11"/>
            <p:cNvSpPr txBox="1">
              <a:spLocks noChangeArrowheads="1"/>
            </p:cNvSpPr>
            <p:nvPr/>
          </p:nvSpPr>
          <p:spPr bwMode="auto">
            <a:xfrm>
              <a:off x="3388004" y="4876917"/>
              <a:ext cx="1387475" cy="218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1"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عدم الاستفادة من التقدم العلمي والتكنلوجي في مجال إدارة التنمية.</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altLang="en-US" sz="2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grpSp>
      <p:grpSp>
        <p:nvGrpSpPr>
          <p:cNvPr id="70668" name="مجموعة 19"/>
          <p:cNvGrpSpPr>
            <a:grpSpLocks/>
          </p:cNvGrpSpPr>
          <p:nvPr/>
        </p:nvGrpSpPr>
        <p:grpSpPr bwMode="auto">
          <a:xfrm flipH="1">
            <a:off x="2906713" y="2219325"/>
            <a:ext cx="1873250" cy="1979613"/>
            <a:chOff x="5845276" y="2733532"/>
            <a:chExt cx="1872000" cy="1980000"/>
          </a:xfrm>
        </p:grpSpPr>
        <p:sp>
          <p:nvSpPr>
            <p:cNvPr id="21" name="Freeform 39">
              <a:extLst>
                <a:ext uri="{FF2B5EF4-FFF2-40B4-BE49-F238E27FC236}">
                  <a16:creationId xmlns:a16="http://schemas.microsoft.com/office/drawing/2014/main" xmlns="" id="{9F18F767-79F1-4B04-890E-63D638B7DB40}"/>
                </a:ext>
              </a:extLst>
            </p:cNvPr>
            <p:cNvSpPr>
              <a:spLocks/>
            </p:cNvSpPr>
            <p:nvPr/>
          </p:nvSpPr>
          <p:spPr bwMode="auto">
            <a:xfrm>
              <a:off x="5845276" y="2733532"/>
              <a:ext cx="1872000" cy="1980000"/>
            </a:xfrm>
            <a:custGeom>
              <a:avLst/>
              <a:gdLst>
                <a:gd name="connsiteX0" fmla="*/ 1293571 w 2556178"/>
                <a:gd name="connsiteY0" fmla="*/ 31 h 2668084"/>
                <a:gd name="connsiteX1" fmla="*/ 2554851 w 2556178"/>
                <a:gd name="connsiteY1" fmla="*/ 1067266 h 2668084"/>
                <a:gd name="connsiteX2" fmla="*/ 954440 w 2556178"/>
                <a:gd name="connsiteY2" fmla="*/ 2668084 h 2668084"/>
                <a:gd name="connsiteX3" fmla="*/ 1159560 w 2556178"/>
                <a:gd name="connsiteY3" fmla="*/ 2271442 h 2668084"/>
                <a:gd name="connsiteX4" fmla="*/ 57637 w 2556178"/>
                <a:gd name="connsiteY4" fmla="*/ 1447282 h 2668084"/>
                <a:gd name="connsiteX5" fmla="*/ 501268 w 2556178"/>
                <a:gd name="connsiteY5" fmla="*/ 190854 h 2668084"/>
                <a:gd name="connsiteX6" fmla="*/ 1293571 w 2556178"/>
                <a:gd name="connsiteY6" fmla="*/ 31 h 266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6178" h="2668084">
                  <a:moveTo>
                    <a:pt x="1293571" y="31"/>
                  </a:moveTo>
                  <a:cubicBezTo>
                    <a:pt x="1910014" y="-3598"/>
                    <a:pt x="2518777" y="311242"/>
                    <a:pt x="2554851" y="1067266"/>
                  </a:cubicBezTo>
                  <a:cubicBezTo>
                    <a:pt x="2607324" y="2164563"/>
                    <a:pt x="1088006" y="2668084"/>
                    <a:pt x="954440" y="2668084"/>
                  </a:cubicBezTo>
                  <a:cubicBezTo>
                    <a:pt x="954440" y="2668084"/>
                    <a:pt x="1123783" y="2447200"/>
                    <a:pt x="1159560" y="2271442"/>
                  </a:cubicBezTo>
                  <a:cubicBezTo>
                    <a:pt x="1159560" y="2271442"/>
                    <a:pt x="207899" y="2297568"/>
                    <a:pt x="57637" y="1447282"/>
                  </a:cubicBezTo>
                  <a:cubicBezTo>
                    <a:pt x="57637" y="1447282"/>
                    <a:pt x="-235732" y="580370"/>
                    <a:pt x="501268" y="190854"/>
                  </a:cubicBezTo>
                  <a:cubicBezTo>
                    <a:pt x="731581" y="69130"/>
                    <a:pt x="1013369" y="1681"/>
                    <a:pt x="1293571" y="31"/>
                  </a:cubicBezTo>
                  <a:close/>
                </a:path>
              </a:pathLst>
            </a:custGeom>
            <a:solidFill>
              <a:schemeClr val="accent3">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0671" name="مربع نص 12"/>
            <p:cNvSpPr txBox="1">
              <a:spLocks noChangeArrowheads="1"/>
            </p:cNvSpPr>
            <p:nvPr/>
          </p:nvSpPr>
          <p:spPr bwMode="auto">
            <a:xfrm>
              <a:off x="6076434" y="3400366"/>
              <a:ext cx="15979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1"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غموض وجود الأنظمة واللوائح.</a:t>
              </a:r>
            </a:p>
          </p:txBody>
        </p:sp>
      </p:grpSp>
      <p:sp>
        <p:nvSpPr>
          <p:cNvPr id="70669" name="مستطيل 22"/>
          <p:cNvSpPr>
            <a:spLocks noChangeArrowheads="1"/>
          </p:cNvSpPr>
          <p:nvPr/>
        </p:nvSpPr>
        <p:spPr bwMode="auto">
          <a:xfrm>
            <a:off x="8077200" y="5072063"/>
            <a:ext cx="15119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عدم استقرار</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 الأنظمة السياسية</a:t>
            </a:r>
          </a:p>
        </p:txBody>
      </p:sp>
    </p:spTree>
    <p:extLst>
      <p:ext uri="{BB962C8B-B14F-4D97-AF65-F5344CB8AC3E}">
        <p14:creationId xmlns:p14="http://schemas.microsoft.com/office/powerpoint/2010/main" val="1106313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EDEEEE58-9B6B-4B3B-A024-202082A6FC6A}"/>
              </a:ext>
            </a:extLst>
          </p:cNvPr>
          <p:cNvSpPr>
            <a:spLocks/>
          </p:cNvSpPr>
          <p:nvPr/>
        </p:nvSpPr>
        <p:spPr bwMode="auto">
          <a:xfrm>
            <a:off x="4808538" y="4448175"/>
            <a:ext cx="2038350" cy="1954213"/>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solidFill>
            <a:schemeClr val="bg1">
              <a:lumMod val="65000"/>
            </a:schemeClr>
          </a:solidFill>
          <a:ln w="127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683" name="مجموعة 2"/>
          <p:cNvGrpSpPr>
            <a:grpSpLocks/>
          </p:cNvGrpSpPr>
          <p:nvPr/>
        </p:nvGrpSpPr>
        <p:grpSpPr bwMode="auto">
          <a:xfrm>
            <a:off x="7808913" y="4405313"/>
            <a:ext cx="1871662" cy="1979612"/>
            <a:chOff x="7177933" y="4378851"/>
            <a:chExt cx="1872000" cy="1980000"/>
          </a:xfrm>
        </p:grpSpPr>
        <p:sp>
          <p:nvSpPr>
            <p:cNvPr id="4" name="Freeform 40">
              <a:extLst>
                <a:ext uri="{FF2B5EF4-FFF2-40B4-BE49-F238E27FC236}">
                  <a16:creationId xmlns:a16="http://schemas.microsoft.com/office/drawing/2014/main" xmlns="" id="{E7180183-78B2-43A2-89BD-1E5E08335938}"/>
                </a:ext>
              </a:extLst>
            </p:cNvPr>
            <p:cNvSpPr>
              <a:spLocks/>
            </p:cNvSpPr>
            <p:nvPr/>
          </p:nvSpPr>
          <p:spPr bwMode="auto">
            <a:xfrm>
              <a:off x="7177933" y="4378851"/>
              <a:ext cx="1872000" cy="1980000"/>
            </a:xfrm>
            <a:custGeom>
              <a:avLst/>
              <a:gdLst>
                <a:gd name="connsiteX0" fmla="*/ 949105 w 2350520"/>
                <a:gd name="connsiteY0" fmla="*/ 335 h 2027827"/>
                <a:gd name="connsiteX1" fmla="*/ 1059262 w 2350520"/>
                <a:gd name="connsiteY1" fmla="*/ 1862 h 2027827"/>
                <a:gd name="connsiteX2" fmla="*/ 2292374 w 2350520"/>
                <a:gd name="connsiteY2" fmla="*/ 1306296 h 2027827"/>
                <a:gd name="connsiteX3" fmla="*/ 1569680 w 2350520"/>
                <a:gd name="connsiteY3" fmla="*/ 1912180 h 2027827"/>
                <a:gd name="connsiteX4" fmla="*/ 126677 w 2350520"/>
                <a:gd name="connsiteY4" fmla="*/ 1893172 h 2027827"/>
                <a:gd name="connsiteX5" fmla="*/ 405737 w 2350520"/>
                <a:gd name="connsiteY5" fmla="*/ 1672202 h 2027827"/>
                <a:gd name="connsiteX6" fmla="*/ 949105 w 2350520"/>
                <a:gd name="connsiteY6" fmla="*/ 335 h 20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0520" h="2027827">
                  <a:moveTo>
                    <a:pt x="949105" y="335"/>
                  </a:moveTo>
                  <a:cubicBezTo>
                    <a:pt x="984757" y="-408"/>
                    <a:pt x="1021473" y="80"/>
                    <a:pt x="1059262" y="1862"/>
                  </a:cubicBezTo>
                  <a:cubicBezTo>
                    <a:pt x="2266138" y="56510"/>
                    <a:pt x="2476029" y="833468"/>
                    <a:pt x="2292374" y="1306296"/>
                  </a:cubicBezTo>
                  <a:cubicBezTo>
                    <a:pt x="2108719" y="1781499"/>
                    <a:pt x="1569680" y="1912180"/>
                    <a:pt x="1569680" y="1912180"/>
                  </a:cubicBezTo>
                  <a:cubicBezTo>
                    <a:pt x="815979" y="2183046"/>
                    <a:pt x="126677" y="1893172"/>
                    <a:pt x="126677" y="1893172"/>
                  </a:cubicBezTo>
                  <a:cubicBezTo>
                    <a:pt x="296021" y="1871788"/>
                    <a:pt x="405737" y="1672202"/>
                    <a:pt x="405737" y="1672202"/>
                  </a:cubicBezTo>
                  <a:cubicBezTo>
                    <a:pt x="-238919" y="1227961"/>
                    <a:pt x="-156098" y="23346"/>
                    <a:pt x="949105" y="335"/>
                  </a:cubicBezTo>
                  <a:close/>
                </a:path>
              </a:pathLst>
            </a:custGeom>
            <a:solidFill>
              <a:schemeClr val="accent4">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703" name="مربع نص 11"/>
            <p:cNvSpPr txBox="1">
              <a:spLocks noChangeArrowheads="1"/>
            </p:cNvSpPr>
            <p:nvPr/>
          </p:nvSpPr>
          <p:spPr bwMode="auto">
            <a:xfrm>
              <a:off x="7346950" y="4876006"/>
              <a:ext cx="1387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ar-SA" altLang="en-US" sz="20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grpSp>
      <p:grpSp>
        <p:nvGrpSpPr>
          <p:cNvPr id="71684" name="مجموعة 5"/>
          <p:cNvGrpSpPr>
            <a:grpSpLocks/>
          </p:cNvGrpSpPr>
          <p:nvPr/>
        </p:nvGrpSpPr>
        <p:grpSpPr bwMode="auto">
          <a:xfrm>
            <a:off x="6846888" y="2219325"/>
            <a:ext cx="1871662" cy="1979613"/>
            <a:chOff x="5880837" y="2565400"/>
            <a:chExt cx="1872000" cy="1980000"/>
          </a:xfrm>
        </p:grpSpPr>
        <p:sp>
          <p:nvSpPr>
            <p:cNvPr id="7" name="Freeform 39">
              <a:extLst>
                <a:ext uri="{FF2B5EF4-FFF2-40B4-BE49-F238E27FC236}">
                  <a16:creationId xmlns:a16="http://schemas.microsoft.com/office/drawing/2014/main" xmlns="" id="{06A2D68E-810C-4FF0-9C4F-8DF776FD80C5}"/>
                </a:ext>
              </a:extLst>
            </p:cNvPr>
            <p:cNvSpPr>
              <a:spLocks/>
            </p:cNvSpPr>
            <p:nvPr/>
          </p:nvSpPr>
          <p:spPr bwMode="auto">
            <a:xfrm>
              <a:off x="5880837" y="2565400"/>
              <a:ext cx="1872000" cy="1980000"/>
            </a:xfrm>
            <a:custGeom>
              <a:avLst/>
              <a:gdLst>
                <a:gd name="connsiteX0" fmla="*/ 1293571 w 2556178"/>
                <a:gd name="connsiteY0" fmla="*/ 31 h 2668084"/>
                <a:gd name="connsiteX1" fmla="*/ 2554851 w 2556178"/>
                <a:gd name="connsiteY1" fmla="*/ 1067266 h 2668084"/>
                <a:gd name="connsiteX2" fmla="*/ 954440 w 2556178"/>
                <a:gd name="connsiteY2" fmla="*/ 2668084 h 2668084"/>
                <a:gd name="connsiteX3" fmla="*/ 1159560 w 2556178"/>
                <a:gd name="connsiteY3" fmla="*/ 2271442 h 2668084"/>
                <a:gd name="connsiteX4" fmla="*/ 57637 w 2556178"/>
                <a:gd name="connsiteY4" fmla="*/ 1447282 h 2668084"/>
                <a:gd name="connsiteX5" fmla="*/ 501268 w 2556178"/>
                <a:gd name="connsiteY5" fmla="*/ 190854 h 2668084"/>
                <a:gd name="connsiteX6" fmla="*/ 1293571 w 2556178"/>
                <a:gd name="connsiteY6" fmla="*/ 31 h 266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6178" h="2668084">
                  <a:moveTo>
                    <a:pt x="1293571" y="31"/>
                  </a:moveTo>
                  <a:cubicBezTo>
                    <a:pt x="1910014" y="-3598"/>
                    <a:pt x="2518777" y="311242"/>
                    <a:pt x="2554851" y="1067266"/>
                  </a:cubicBezTo>
                  <a:cubicBezTo>
                    <a:pt x="2607324" y="2164563"/>
                    <a:pt x="1088006" y="2668084"/>
                    <a:pt x="954440" y="2668084"/>
                  </a:cubicBezTo>
                  <a:cubicBezTo>
                    <a:pt x="954440" y="2668084"/>
                    <a:pt x="1123783" y="2447200"/>
                    <a:pt x="1159560" y="2271442"/>
                  </a:cubicBezTo>
                  <a:cubicBezTo>
                    <a:pt x="1159560" y="2271442"/>
                    <a:pt x="207899" y="2297568"/>
                    <a:pt x="57637" y="1447282"/>
                  </a:cubicBezTo>
                  <a:cubicBezTo>
                    <a:pt x="57637" y="1447282"/>
                    <a:pt x="-235732" y="580370"/>
                    <a:pt x="501268" y="190854"/>
                  </a:cubicBezTo>
                  <a:cubicBezTo>
                    <a:pt x="731581" y="69130"/>
                    <a:pt x="1013369" y="1681"/>
                    <a:pt x="1293571" y="31"/>
                  </a:cubicBezTo>
                  <a:close/>
                </a:path>
              </a:pathLst>
            </a:custGeom>
            <a:solidFill>
              <a:schemeClr val="accent3">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701" name="مربع نص 12"/>
            <p:cNvSpPr txBox="1">
              <a:spLocks noChangeArrowheads="1"/>
            </p:cNvSpPr>
            <p:nvPr/>
          </p:nvSpPr>
          <p:spPr bwMode="auto">
            <a:xfrm>
              <a:off x="5986524" y="2933248"/>
              <a:ext cx="15979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1"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عدم سلامة طرق وأساليب اختيار القيادات</a:t>
              </a:r>
            </a:p>
          </p:txBody>
        </p:sp>
      </p:grpSp>
      <p:grpSp>
        <p:nvGrpSpPr>
          <p:cNvPr id="71685" name="مجموعة 8"/>
          <p:cNvGrpSpPr>
            <a:grpSpLocks/>
          </p:cNvGrpSpPr>
          <p:nvPr/>
        </p:nvGrpSpPr>
        <p:grpSpPr bwMode="auto">
          <a:xfrm>
            <a:off x="4892675" y="1192213"/>
            <a:ext cx="1871663" cy="1979612"/>
            <a:chOff x="3040858" y="3532062"/>
            <a:chExt cx="1872000" cy="1980000"/>
          </a:xfrm>
        </p:grpSpPr>
        <p:sp>
          <p:nvSpPr>
            <p:cNvPr id="10" name="Freeform 38">
              <a:extLst>
                <a:ext uri="{FF2B5EF4-FFF2-40B4-BE49-F238E27FC236}">
                  <a16:creationId xmlns:a16="http://schemas.microsoft.com/office/drawing/2014/main" xmlns="" id="{C7DA2276-7E22-4CE5-B62F-A6B7F57F2194}"/>
                </a:ext>
              </a:extLst>
            </p:cNvPr>
            <p:cNvSpPr>
              <a:spLocks/>
            </p:cNvSpPr>
            <p:nvPr/>
          </p:nvSpPr>
          <p:spPr bwMode="auto">
            <a:xfrm>
              <a:off x="3040858" y="3532062"/>
              <a:ext cx="1872000" cy="1980000"/>
            </a:xfrm>
            <a:custGeom>
              <a:avLst/>
              <a:gdLst>
                <a:gd name="connsiteX0" fmla="*/ 1817850 w 2879348"/>
                <a:gd name="connsiteY0" fmla="*/ 408 h 3065675"/>
                <a:gd name="connsiteX1" fmla="*/ 2794423 w 2879348"/>
                <a:gd name="connsiteY1" fmla="*/ 708777 h 3065675"/>
                <a:gd name="connsiteX2" fmla="*/ 2195910 w 2879348"/>
                <a:gd name="connsiteY2" fmla="*/ 2284002 h 3065675"/>
                <a:gd name="connsiteX3" fmla="*/ 1888308 w 2879348"/>
                <a:gd name="connsiteY3" fmla="*/ 3065675 h 3065675"/>
                <a:gd name="connsiteX4" fmla="*/ 1552091 w 2879348"/>
                <a:gd name="connsiteY4" fmla="*/ 2619005 h 3065675"/>
                <a:gd name="connsiteX5" fmla="*/ 233455 w 2879348"/>
                <a:gd name="connsiteY5" fmla="*/ 2231732 h 3065675"/>
                <a:gd name="connsiteX6" fmla="*/ 1003653 w 2879348"/>
                <a:gd name="connsiteY6" fmla="*/ 216964 h 3065675"/>
                <a:gd name="connsiteX7" fmla="*/ 1817850 w 2879348"/>
                <a:gd name="connsiteY7" fmla="*/ 408 h 306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348" h="3065675">
                  <a:moveTo>
                    <a:pt x="1817850" y="408"/>
                  </a:moveTo>
                  <a:cubicBezTo>
                    <a:pt x="2201657" y="10066"/>
                    <a:pt x="2585182" y="192908"/>
                    <a:pt x="2794423" y="708777"/>
                  </a:cubicBezTo>
                  <a:cubicBezTo>
                    <a:pt x="3166407" y="1625876"/>
                    <a:pt x="2195910" y="2284002"/>
                    <a:pt x="2195910" y="2284002"/>
                  </a:cubicBezTo>
                  <a:cubicBezTo>
                    <a:pt x="2293675" y="2552479"/>
                    <a:pt x="1888308" y="3065675"/>
                    <a:pt x="1888308" y="3065675"/>
                  </a:cubicBezTo>
                  <a:cubicBezTo>
                    <a:pt x="1826310" y="2483578"/>
                    <a:pt x="1552091" y="2619005"/>
                    <a:pt x="1552091" y="2619005"/>
                  </a:cubicBezTo>
                  <a:cubicBezTo>
                    <a:pt x="1552091" y="2619005"/>
                    <a:pt x="908273" y="3155959"/>
                    <a:pt x="233455" y="2231732"/>
                  </a:cubicBezTo>
                  <a:cubicBezTo>
                    <a:pt x="-438978" y="1307505"/>
                    <a:pt x="505290" y="506825"/>
                    <a:pt x="1003653" y="216964"/>
                  </a:cubicBezTo>
                  <a:cubicBezTo>
                    <a:pt x="1220644" y="90150"/>
                    <a:pt x="1519333" y="-7104"/>
                    <a:pt x="1817850" y="408"/>
                  </a:cubicBezTo>
                  <a:close/>
                </a:path>
              </a:pathLst>
            </a:custGeom>
            <a:solidFill>
              <a:schemeClr val="accent2">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699" name="مربع نص 13"/>
            <p:cNvSpPr txBox="1">
              <a:spLocks noChangeArrowheads="1"/>
            </p:cNvSpPr>
            <p:nvPr/>
          </p:nvSpPr>
          <p:spPr bwMode="auto">
            <a:xfrm>
              <a:off x="3168909" y="4170452"/>
              <a:ext cx="15657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1"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خوف القيادات من المسئولية.</a:t>
              </a:r>
            </a:p>
          </p:txBody>
        </p:sp>
      </p:grpSp>
      <p:sp>
        <p:nvSpPr>
          <p:cNvPr id="14" name="عنوان 1">
            <a:extLst>
              <a:ext uri="{FF2B5EF4-FFF2-40B4-BE49-F238E27FC236}">
                <a16:creationId xmlns:a16="http://schemas.microsoft.com/office/drawing/2014/main" xmlns="" id="{77B78876-A4DE-4229-BEEE-4F75EE789F07}"/>
              </a:ext>
            </a:extLst>
          </p:cNvPr>
          <p:cNvSpPr txBox="1">
            <a:spLocks/>
          </p:cNvSpPr>
          <p:nvPr/>
        </p:nvSpPr>
        <p:spPr>
          <a:xfrm>
            <a:off x="2871788" y="168275"/>
            <a:ext cx="5862637" cy="8556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Arial" panose="020B0604020202020204" pitchFamily="34" charset="0"/>
              </a:rPr>
              <a:t>معوقات القيادة الإدارية في الدول النامية</a:t>
            </a:r>
            <a:r>
              <a:rPr kumimoji="0" lang="ar-SA" sz="4400" b="1" i="0" u="none" strike="noStrike" kern="1200" cap="none" spc="0" normalizeH="0" baseline="0" noProof="0" dirty="0">
                <a:ln>
                  <a:noFill/>
                </a:ln>
                <a:solidFill>
                  <a:srgbClr val="C00000"/>
                </a:solidFill>
                <a:effectLst/>
                <a:uLnTx/>
                <a:uFillTx/>
                <a:latin typeface="Calibri Light" panose="020F0302020204030204"/>
                <a:ea typeface="+mj-ea"/>
                <a:cs typeface="Times New Roman" panose="02020603050405020304" pitchFamily="18" charset="0"/>
              </a:rPr>
              <a:t/>
            </a:r>
            <a:br>
              <a:rPr kumimoji="0" lang="ar-SA" sz="4400" b="1" i="0" u="none" strike="noStrike" kern="1200" cap="none" spc="0" normalizeH="0" baseline="0" noProof="0" dirty="0">
                <a:ln>
                  <a:noFill/>
                </a:ln>
                <a:solidFill>
                  <a:srgbClr val="C00000"/>
                </a:solidFill>
                <a:effectLst/>
                <a:uLnTx/>
                <a:uFillTx/>
                <a:latin typeface="Calibri Light" panose="020F0302020204030204"/>
                <a:ea typeface="+mj-ea"/>
                <a:cs typeface="Times New Roman" panose="02020603050405020304" pitchFamily="18" charset="0"/>
              </a:rPr>
            </a:b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j-ea"/>
              </a:rPr>
              <a:t>Obstacles of leadership</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j-ea"/>
            </a:endParaRPr>
          </a:p>
        </p:txBody>
      </p:sp>
      <p:sp>
        <p:nvSpPr>
          <p:cNvPr id="71689" name="مستطيل 14"/>
          <p:cNvSpPr>
            <a:spLocks noChangeArrowheads="1"/>
          </p:cNvSpPr>
          <p:nvPr/>
        </p:nvSpPr>
        <p:spPr bwMode="auto">
          <a:xfrm>
            <a:off x="7307263" y="1368425"/>
            <a:ext cx="4429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en-US" sz="2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Arial" panose="020B0604020202020204" pitchFamily="34" charset="0"/>
              </a:rPr>
              <a:t>المعوقات النابعة من وضع القيادات الإدارية</a:t>
            </a:r>
          </a:p>
        </p:txBody>
      </p:sp>
      <p:sp>
        <p:nvSpPr>
          <p:cNvPr id="16" name="Oval 80">
            <a:extLst>
              <a:ext uri="{FF2B5EF4-FFF2-40B4-BE49-F238E27FC236}">
                <a16:creationId xmlns:a16="http://schemas.microsoft.com/office/drawing/2014/main" xmlns="" id="{D36EE540-5978-4565-9C96-FAD3ADC02C09}"/>
              </a:ext>
            </a:extLst>
          </p:cNvPr>
          <p:cNvSpPr/>
          <p:nvPr/>
        </p:nvSpPr>
        <p:spPr>
          <a:xfrm>
            <a:off x="11684000" y="1536700"/>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grpSp>
        <p:nvGrpSpPr>
          <p:cNvPr id="71691" name="مجموعة 16"/>
          <p:cNvGrpSpPr>
            <a:grpSpLocks/>
          </p:cNvGrpSpPr>
          <p:nvPr/>
        </p:nvGrpSpPr>
        <p:grpSpPr bwMode="auto">
          <a:xfrm>
            <a:off x="1979613" y="4408488"/>
            <a:ext cx="1873250" cy="1979612"/>
            <a:chOff x="3152033" y="4531251"/>
            <a:chExt cx="1872000" cy="1980000"/>
          </a:xfrm>
        </p:grpSpPr>
        <p:sp>
          <p:nvSpPr>
            <p:cNvPr id="18" name="Freeform 40">
              <a:extLst>
                <a:ext uri="{FF2B5EF4-FFF2-40B4-BE49-F238E27FC236}">
                  <a16:creationId xmlns:a16="http://schemas.microsoft.com/office/drawing/2014/main" xmlns="" id="{A55EBF6D-6553-4FC7-8A24-FBC4D484237E}"/>
                </a:ext>
              </a:extLst>
            </p:cNvPr>
            <p:cNvSpPr>
              <a:spLocks/>
            </p:cNvSpPr>
            <p:nvPr/>
          </p:nvSpPr>
          <p:spPr bwMode="auto">
            <a:xfrm flipH="1">
              <a:off x="3152033" y="4531251"/>
              <a:ext cx="1872000" cy="1980000"/>
            </a:xfrm>
            <a:custGeom>
              <a:avLst/>
              <a:gdLst>
                <a:gd name="connsiteX0" fmla="*/ 949105 w 2350520"/>
                <a:gd name="connsiteY0" fmla="*/ 335 h 2027827"/>
                <a:gd name="connsiteX1" fmla="*/ 1059262 w 2350520"/>
                <a:gd name="connsiteY1" fmla="*/ 1862 h 2027827"/>
                <a:gd name="connsiteX2" fmla="*/ 2292374 w 2350520"/>
                <a:gd name="connsiteY2" fmla="*/ 1306296 h 2027827"/>
                <a:gd name="connsiteX3" fmla="*/ 1569680 w 2350520"/>
                <a:gd name="connsiteY3" fmla="*/ 1912180 h 2027827"/>
                <a:gd name="connsiteX4" fmla="*/ 126677 w 2350520"/>
                <a:gd name="connsiteY4" fmla="*/ 1893172 h 2027827"/>
                <a:gd name="connsiteX5" fmla="*/ 405737 w 2350520"/>
                <a:gd name="connsiteY5" fmla="*/ 1672202 h 2027827"/>
                <a:gd name="connsiteX6" fmla="*/ 949105 w 2350520"/>
                <a:gd name="connsiteY6" fmla="*/ 335 h 20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0520" h="2027827">
                  <a:moveTo>
                    <a:pt x="949105" y="335"/>
                  </a:moveTo>
                  <a:cubicBezTo>
                    <a:pt x="984757" y="-408"/>
                    <a:pt x="1021473" y="80"/>
                    <a:pt x="1059262" y="1862"/>
                  </a:cubicBezTo>
                  <a:cubicBezTo>
                    <a:pt x="2266138" y="56510"/>
                    <a:pt x="2476029" y="833468"/>
                    <a:pt x="2292374" y="1306296"/>
                  </a:cubicBezTo>
                  <a:cubicBezTo>
                    <a:pt x="2108719" y="1781499"/>
                    <a:pt x="1569680" y="1912180"/>
                    <a:pt x="1569680" y="1912180"/>
                  </a:cubicBezTo>
                  <a:cubicBezTo>
                    <a:pt x="815979" y="2183046"/>
                    <a:pt x="126677" y="1893172"/>
                    <a:pt x="126677" y="1893172"/>
                  </a:cubicBezTo>
                  <a:cubicBezTo>
                    <a:pt x="296021" y="1871788"/>
                    <a:pt x="405737" y="1672202"/>
                    <a:pt x="405737" y="1672202"/>
                  </a:cubicBezTo>
                  <a:cubicBezTo>
                    <a:pt x="-238919" y="1227961"/>
                    <a:pt x="-156098" y="23346"/>
                    <a:pt x="949105" y="335"/>
                  </a:cubicBezTo>
                  <a:close/>
                </a:path>
              </a:pathLst>
            </a:custGeom>
            <a:solidFill>
              <a:schemeClr val="accent4">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697" name="مربع نص 11"/>
            <p:cNvSpPr txBox="1">
              <a:spLocks noChangeArrowheads="1"/>
            </p:cNvSpPr>
            <p:nvPr/>
          </p:nvSpPr>
          <p:spPr bwMode="auto">
            <a:xfrm>
              <a:off x="3394295" y="4947958"/>
              <a:ext cx="1387475" cy="147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1"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اعتمادها على الخبرة الشخصية والاستشارة الاجنبية,</a:t>
              </a:r>
            </a:p>
          </p:txBody>
        </p:sp>
      </p:grpSp>
      <p:grpSp>
        <p:nvGrpSpPr>
          <p:cNvPr id="71692" name="مجموعة 19"/>
          <p:cNvGrpSpPr>
            <a:grpSpLocks/>
          </p:cNvGrpSpPr>
          <p:nvPr/>
        </p:nvGrpSpPr>
        <p:grpSpPr bwMode="auto">
          <a:xfrm flipH="1">
            <a:off x="2906713" y="2219325"/>
            <a:ext cx="1873250" cy="1979613"/>
            <a:chOff x="5845276" y="2733532"/>
            <a:chExt cx="1872000" cy="1980000"/>
          </a:xfrm>
        </p:grpSpPr>
        <p:sp>
          <p:nvSpPr>
            <p:cNvPr id="21" name="Freeform 39">
              <a:extLst>
                <a:ext uri="{FF2B5EF4-FFF2-40B4-BE49-F238E27FC236}">
                  <a16:creationId xmlns:a16="http://schemas.microsoft.com/office/drawing/2014/main" xmlns="" id="{17B64BD7-C638-4C5B-B9E1-09DC1D89DA7E}"/>
                </a:ext>
              </a:extLst>
            </p:cNvPr>
            <p:cNvSpPr>
              <a:spLocks/>
            </p:cNvSpPr>
            <p:nvPr/>
          </p:nvSpPr>
          <p:spPr bwMode="auto">
            <a:xfrm>
              <a:off x="5845276" y="2733532"/>
              <a:ext cx="1872000" cy="1980000"/>
            </a:xfrm>
            <a:custGeom>
              <a:avLst/>
              <a:gdLst>
                <a:gd name="connsiteX0" fmla="*/ 1293571 w 2556178"/>
                <a:gd name="connsiteY0" fmla="*/ 31 h 2668084"/>
                <a:gd name="connsiteX1" fmla="*/ 2554851 w 2556178"/>
                <a:gd name="connsiteY1" fmla="*/ 1067266 h 2668084"/>
                <a:gd name="connsiteX2" fmla="*/ 954440 w 2556178"/>
                <a:gd name="connsiteY2" fmla="*/ 2668084 h 2668084"/>
                <a:gd name="connsiteX3" fmla="*/ 1159560 w 2556178"/>
                <a:gd name="connsiteY3" fmla="*/ 2271442 h 2668084"/>
                <a:gd name="connsiteX4" fmla="*/ 57637 w 2556178"/>
                <a:gd name="connsiteY4" fmla="*/ 1447282 h 2668084"/>
                <a:gd name="connsiteX5" fmla="*/ 501268 w 2556178"/>
                <a:gd name="connsiteY5" fmla="*/ 190854 h 2668084"/>
                <a:gd name="connsiteX6" fmla="*/ 1293571 w 2556178"/>
                <a:gd name="connsiteY6" fmla="*/ 31 h 266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6178" h="2668084">
                  <a:moveTo>
                    <a:pt x="1293571" y="31"/>
                  </a:moveTo>
                  <a:cubicBezTo>
                    <a:pt x="1910014" y="-3598"/>
                    <a:pt x="2518777" y="311242"/>
                    <a:pt x="2554851" y="1067266"/>
                  </a:cubicBezTo>
                  <a:cubicBezTo>
                    <a:pt x="2607324" y="2164563"/>
                    <a:pt x="1088006" y="2668084"/>
                    <a:pt x="954440" y="2668084"/>
                  </a:cubicBezTo>
                  <a:cubicBezTo>
                    <a:pt x="954440" y="2668084"/>
                    <a:pt x="1123783" y="2447200"/>
                    <a:pt x="1159560" y="2271442"/>
                  </a:cubicBezTo>
                  <a:cubicBezTo>
                    <a:pt x="1159560" y="2271442"/>
                    <a:pt x="207899" y="2297568"/>
                    <a:pt x="57637" y="1447282"/>
                  </a:cubicBezTo>
                  <a:cubicBezTo>
                    <a:pt x="57637" y="1447282"/>
                    <a:pt x="-235732" y="580370"/>
                    <a:pt x="501268" y="190854"/>
                  </a:cubicBezTo>
                  <a:cubicBezTo>
                    <a:pt x="731581" y="69130"/>
                    <a:pt x="1013369" y="1681"/>
                    <a:pt x="1293571" y="31"/>
                  </a:cubicBezTo>
                  <a:close/>
                </a:path>
              </a:pathLst>
            </a:custGeom>
            <a:solidFill>
              <a:schemeClr val="accent3">
                <a:alpha val="80000"/>
              </a:schemeClr>
            </a:solidFill>
            <a:ln w="12700" cap="flat" cmpd="sng" algn="ctr">
              <a:noFill/>
              <a:prstDash val="solid"/>
            </a:ln>
            <a:effectLst/>
          </p:spPr>
          <p:txBody>
            <a:bodyPr bIns="274320" anchor="b"/>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695" name="مربع نص 12"/>
            <p:cNvSpPr txBox="1">
              <a:spLocks noChangeArrowheads="1"/>
            </p:cNvSpPr>
            <p:nvPr/>
          </p:nvSpPr>
          <p:spPr bwMode="auto">
            <a:xfrm>
              <a:off x="6076434" y="3400366"/>
              <a:ext cx="15979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1"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عدم الاحساس بالأمان الوظيفي والنفسي.</a:t>
              </a:r>
            </a:p>
          </p:txBody>
        </p:sp>
      </p:grpSp>
      <p:sp>
        <p:nvSpPr>
          <p:cNvPr id="71693" name="مستطيل 22"/>
          <p:cNvSpPr>
            <a:spLocks noChangeArrowheads="1"/>
          </p:cNvSpPr>
          <p:nvPr/>
        </p:nvSpPr>
        <p:spPr bwMode="auto">
          <a:xfrm>
            <a:off x="7862888" y="5060950"/>
            <a:ext cx="1762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عدم توافر الكوادر القيادية الفعالة</a:t>
            </a:r>
          </a:p>
        </p:txBody>
      </p:sp>
    </p:spTree>
    <p:extLst>
      <p:ext uri="{BB962C8B-B14F-4D97-AF65-F5344CB8AC3E}">
        <p14:creationId xmlns:p14="http://schemas.microsoft.com/office/powerpoint/2010/main" val="2800969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278" y="-5716"/>
            <a:ext cx="8877300" cy="822960"/>
          </a:xfrm>
        </p:spPr>
        <p:txBody>
          <a:bodyPr>
            <a:normAutofit/>
          </a:bodyPr>
          <a:lstStyle/>
          <a:p>
            <a:pPr algn="r"/>
            <a:r>
              <a:rPr lang="ar-IQ" sz="3600" dirty="0" smtClean="0">
                <a:solidFill>
                  <a:srgbClr val="C00000"/>
                </a:solidFill>
                <a:latin typeface="Arial" panose="020B0604020202020204" pitchFamily="34" charset="0"/>
                <a:cs typeface="Arial" panose="020B0604020202020204" pitchFamily="34" charset="0"/>
              </a:rPr>
              <a:t>القيادة الادارية السلبية </a:t>
            </a:r>
          </a:p>
        </p:txBody>
      </p:sp>
      <p:sp>
        <p:nvSpPr>
          <p:cNvPr id="3" name="Subtitle 2"/>
          <p:cNvSpPr>
            <a:spLocks noGrp="1"/>
          </p:cNvSpPr>
          <p:nvPr>
            <p:ph type="subTitle" idx="1"/>
          </p:nvPr>
        </p:nvSpPr>
        <p:spPr>
          <a:xfrm>
            <a:off x="150312" y="817244"/>
            <a:ext cx="11936913" cy="6040756"/>
          </a:xfrm>
        </p:spPr>
        <p:txBody>
          <a:bodyPr>
            <a:noAutofit/>
          </a:bodyPr>
          <a:lstStyle/>
          <a:p>
            <a:pPr algn="justLow" rtl="1">
              <a:lnSpc>
                <a:spcPct val="150000"/>
              </a:lnSpc>
            </a:pPr>
            <a:r>
              <a:rPr lang="ar-IQ" sz="2000" b="1" dirty="0" smtClean="0">
                <a:latin typeface="Arial" panose="020B0604020202020204" pitchFamily="34" charset="0"/>
                <a:cs typeface="Arial" panose="020B0604020202020204" pitchFamily="34" charset="0"/>
              </a:rPr>
              <a:t>القيادة السلبية قد تكون سببا مباشرا في تردي العمل الاداري وإنهيار المنظمة ولربما زوالها.</a:t>
            </a:r>
          </a:p>
          <a:p>
            <a:pPr algn="justLow" rtl="1">
              <a:lnSpc>
                <a:spcPct val="150000"/>
              </a:lnSpc>
            </a:pPr>
            <a:r>
              <a:rPr lang="ar-IQ" sz="2000" b="1" dirty="0" smtClean="0">
                <a:latin typeface="Arial" panose="020B0604020202020204" pitchFamily="34" charset="0"/>
                <a:cs typeface="Arial" panose="020B0604020202020204" pitchFamily="34" charset="0"/>
              </a:rPr>
              <a:t>القيادة السلبية سلوك ومسعى من خلالها يدفع القائد الاداري(اعضاء منظمته الى العمل باستعمال العنف والشدة،واستخدام الحوافز المعتمدة على الخوف والتهديد).</a:t>
            </a:r>
          </a:p>
          <a:p>
            <a:pPr algn="justLow" rtl="1">
              <a:lnSpc>
                <a:spcPct val="150000"/>
              </a:lnSpc>
            </a:pPr>
            <a:r>
              <a:rPr lang="ar-IQ" sz="2000" b="1" dirty="0" smtClean="0">
                <a:latin typeface="Arial" panose="020B0604020202020204" pitchFamily="34" charset="0"/>
                <a:cs typeface="Arial" panose="020B0604020202020204" pitchFamily="34" charset="0"/>
              </a:rPr>
              <a:t>القائد السلبي يزيد من اهتمامه بالمرؤوسين من ناحية تخويفهم(افعل ما اطلبه منك) عليهم، دون الاهتمام بمستقبل المنظمة وضمان ديمومتها</a:t>
            </a:r>
          </a:p>
        </p:txBody>
      </p:sp>
    </p:spTree>
    <p:extLst>
      <p:ext uri="{BB962C8B-B14F-4D97-AF65-F5344CB8AC3E}">
        <p14:creationId xmlns:p14="http://schemas.microsoft.com/office/powerpoint/2010/main" val="81114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560" y="365760"/>
            <a:ext cx="8877300" cy="822960"/>
          </a:xfrm>
        </p:spPr>
        <p:txBody>
          <a:bodyPr>
            <a:normAutofit/>
          </a:bodyPr>
          <a:lstStyle/>
          <a:p>
            <a:pPr algn="r"/>
            <a:r>
              <a:rPr lang="ar-IQ" sz="4000" dirty="0" smtClean="0">
                <a:solidFill>
                  <a:srgbClr val="C00000"/>
                </a:solidFill>
                <a:latin typeface="Arial" panose="020B0604020202020204" pitchFamily="34" charset="0"/>
                <a:cs typeface="Arial" panose="020B0604020202020204" pitchFamily="34" charset="0"/>
              </a:rPr>
              <a:t>القيادة الادارية السلبية </a:t>
            </a:r>
          </a:p>
        </p:txBody>
      </p:sp>
      <p:sp>
        <p:nvSpPr>
          <p:cNvPr id="3" name="Subtitle 2"/>
          <p:cNvSpPr>
            <a:spLocks noGrp="1"/>
          </p:cNvSpPr>
          <p:nvPr>
            <p:ph type="subTitle" idx="1"/>
          </p:nvPr>
        </p:nvSpPr>
        <p:spPr>
          <a:xfrm>
            <a:off x="313151" y="1188720"/>
            <a:ext cx="11581669" cy="5099346"/>
          </a:xfrm>
        </p:spPr>
        <p:txBody>
          <a:bodyPr>
            <a:noAutofit/>
          </a:bodyPr>
          <a:lstStyle/>
          <a:p>
            <a:pPr algn="justLow" rtl="1">
              <a:lnSpc>
                <a:spcPct val="150000"/>
              </a:lnSpc>
            </a:pPr>
            <a:r>
              <a:rPr lang="ar-IQ" sz="2000" b="1" dirty="0" smtClean="0">
                <a:latin typeface="Arial" panose="020B0604020202020204" pitchFamily="34" charset="0"/>
                <a:cs typeface="Arial" panose="020B0604020202020204" pitchFamily="34" charset="0"/>
              </a:rPr>
              <a:t>القائد السلبي ينجح بامتياز في خلق الاستياء والتذمر و ايضا في خلق الاتهام والتخطيط لهذا الاتهام لبعض المرؤوسين الذين يقفون امام جبروته الشخصي.</a:t>
            </a:r>
          </a:p>
          <a:p>
            <a:pPr algn="justLow" rtl="1">
              <a:lnSpc>
                <a:spcPct val="150000"/>
              </a:lnSpc>
            </a:pPr>
            <a:r>
              <a:rPr lang="ar-IQ" sz="2000" b="1" dirty="0" smtClean="0">
                <a:latin typeface="Arial" panose="020B0604020202020204" pitchFamily="34" charset="0"/>
                <a:cs typeface="Arial" panose="020B0604020202020204" pitchFamily="34" charset="0"/>
              </a:rPr>
              <a:t>ان القيادة الادارية وبغض النظر عن مستواها في هيكل التنظيم في المنظمة هي تكليف وأمانة، وليس تشريفا، وأنها ابتلاء شخصي لا بد لمن يتحملها ان يجتازها بنجاح،وقد ذكرها الله سبحانه في سورة الاحزاب الاية 72(إِنَّا عَرَضْنَا الأَمَانَةَ عَلَى السَّمَاوَاتِ وَالأَرْضِ وَالْجِبَالِ فَأَبَيْنَ أَنْ يَحْمِلْنَهَا وَأَشْفَقْنَ مِنْهَا وَحَمَلَهَا الإِنْسَانُ إِنَّهُ كَانَ ظَلُومًا جَهُولا).فكل اداء يكلف به الانسان امانة،فالواجب أداؤها بطيب نفس وإخلاص.</a:t>
            </a:r>
          </a:p>
        </p:txBody>
      </p:sp>
    </p:spTree>
    <p:extLst>
      <p:ext uri="{BB962C8B-B14F-4D97-AF65-F5344CB8AC3E}">
        <p14:creationId xmlns:p14="http://schemas.microsoft.com/office/powerpoint/2010/main" val="691337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014" y="624110"/>
            <a:ext cx="4097217" cy="1280890"/>
          </a:xfrm>
        </p:spPr>
        <p:txBody>
          <a:bodyPr/>
          <a:lstStyle/>
          <a:p>
            <a:pPr algn="r" rtl="1"/>
            <a:r>
              <a:rPr lang="ar-IQ" dirty="0" smtClean="0">
                <a:solidFill>
                  <a:srgbClr val="C00000"/>
                </a:solidFill>
                <a:latin typeface="Arial" panose="020B0604020202020204" pitchFamily="34" charset="0"/>
                <a:cs typeface="Arial" panose="020B0604020202020204" pitchFamily="34" charset="0"/>
              </a:rPr>
              <a:t>النموذج العام لاعداد القادة </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19745" y="1554480"/>
            <a:ext cx="9384867" cy="4846320"/>
          </a:xfrm>
        </p:spPr>
        <p:txBody>
          <a:bodyPr>
            <a:noAutofit/>
          </a:bodyPr>
          <a:lstStyle/>
          <a:p>
            <a:pPr marL="0" indent="0" algn="ctr" rtl="1">
              <a:buNone/>
            </a:pPr>
            <a:r>
              <a:rPr lang="ar-IQ" sz="2800" b="1" dirty="0" smtClean="0">
                <a:latin typeface="Arial" panose="020B0604020202020204" pitchFamily="34" charset="0"/>
                <a:cs typeface="Arial" panose="020B0604020202020204" pitchFamily="34" charset="0"/>
              </a:rPr>
              <a:t>المحور الاول : البناء القيادي </a:t>
            </a:r>
          </a:p>
          <a:p>
            <a:pPr marL="0" indent="0" algn="r" rtl="1">
              <a:buNone/>
            </a:pPr>
            <a:r>
              <a:rPr lang="ar-IQ" sz="2400" b="1" dirty="0" smtClean="0">
                <a:latin typeface="Arial" panose="020B0604020202020204" pitchFamily="34" charset="0"/>
                <a:cs typeface="Arial" panose="020B0604020202020204" pitchFamily="34" charset="0"/>
              </a:rPr>
              <a:t>أولا :- التربية القيادية : </a:t>
            </a:r>
          </a:p>
          <a:p>
            <a:pPr marL="0" indent="0" algn="r" rtl="1">
              <a:buNone/>
            </a:pPr>
            <a:r>
              <a:rPr lang="ar-IQ" sz="2400" dirty="0" smtClean="0">
                <a:latin typeface="Arial" panose="020B0604020202020204" pitchFamily="34" charset="0"/>
                <a:cs typeface="Arial" panose="020B0604020202020204" pitchFamily="34" charset="0"/>
              </a:rPr>
              <a:t>1- تغيير الفكر والقناعات   (كيف تفكر ؟ وبماذا تؤمن ؟)     </a:t>
            </a:r>
          </a:p>
          <a:p>
            <a:pPr algn="r" rtl="1"/>
            <a:r>
              <a:rPr lang="ar-IQ" sz="2400" dirty="0">
                <a:latin typeface="Arial" panose="020B0604020202020204" pitchFamily="34" charset="0"/>
                <a:cs typeface="Arial" panose="020B0604020202020204" pitchFamily="34" charset="0"/>
              </a:rPr>
              <a:t> </a:t>
            </a:r>
            <a:r>
              <a:rPr lang="ar-IQ" sz="2400" dirty="0" smtClean="0">
                <a:latin typeface="Arial" panose="020B0604020202020204" pitchFamily="34" charset="0"/>
                <a:cs typeface="Arial" panose="020B0604020202020204" pitchFamily="34" charset="0"/>
              </a:rPr>
              <a:t>السلوك والمشاعر ومصادر الفكر والقناعات </a:t>
            </a:r>
          </a:p>
          <a:p>
            <a:pPr algn="r" rtl="1"/>
            <a:r>
              <a:rPr lang="ar-IQ" sz="2400" dirty="0" smtClean="0">
                <a:latin typeface="Arial" panose="020B0604020202020204" pitchFamily="34" charset="0"/>
                <a:cs typeface="Arial" panose="020B0604020202020204" pitchFamily="34" charset="0"/>
              </a:rPr>
              <a:t>علاج السلوك والمشاعر دون علاج الفكر ايضاً ، هو معالجة للظواهر دون الاسباب </a:t>
            </a:r>
          </a:p>
          <a:p>
            <a:pPr algn="r" rtl="1"/>
            <a:r>
              <a:rPr lang="ar-IQ" sz="2400" dirty="0">
                <a:latin typeface="Arial" panose="020B0604020202020204" pitchFamily="34" charset="0"/>
                <a:cs typeface="Arial" panose="020B0604020202020204" pitchFamily="34" charset="0"/>
              </a:rPr>
              <a:t> </a:t>
            </a:r>
            <a:r>
              <a:rPr lang="ar-IQ" sz="2400" dirty="0" smtClean="0">
                <a:latin typeface="Arial" panose="020B0604020202020204" pitchFamily="34" charset="0"/>
                <a:cs typeface="Arial" panose="020B0604020202020204" pitchFamily="34" charset="0"/>
              </a:rPr>
              <a:t>الفكر يتعلق بنظرة الانسان وفهمة للحياة ودورة بها ، كما يتعلق بطموحة واهتماماته وعلاقاته ومهاراته وقدواته ، فالفكر هو الاساس .</a:t>
            </a:r>
          </a:p>
          <a:p>
            <a:pPr algn="r" rtl="1"/>
            <a:r>
              <a:rPr lang="ar-IQ" sz="2400" dirty="0" smtClean="0">
                <a:latin typeface="Arial" panose="020B0604020202020204" pitchFamily="34" charset="0"/>
                <a:cs typeface="Arial" panose="020B0604020202020204" pitchFamily="34" charset="0"/>
              </a:rPr>
              <a:t>الفكر والقناعات هي اساس البناء الاخلاقي للانسان </a:t>
            </a:r>
          </a:p>
          <a:p>
            <a:pPr algn="r" rtl="1"/>
            <a:r>
              <a:rPr lang="ar-IQ" sz="2400" dirty="0" smtClean="0">
                <a:latin typeface="Arial" panose="020B0604020202020204" pitchFamily="34" charset="0"/>
                <a:cs typeface="Arial" panose="020B0604020202020204" pitchFamily="34" charset="0"/>
              </a:rPr>
              <a:t>اهم تغيير يجب ان </a:t>
            </a:r>
            <a:r>
              <a:rPr lang="ar-IQ" sz="2400" dirty="0" err="1" smtClean="0">
                <a:latin typeface="Arial" panose="020B0604020202020204" pitchFamily="34" charset="0"/>
                <a:cs typeface="Arial" panose="020B0604020202020204" pitchFamily="34" charset="0"/>
              </a:rPr>
              <a:t>بالاسلوب</a:t>
            </a:r>
            <a:r>
              <a:rPr lang="ar-IQ" sz="2400" dirty="0" smtClean="0">
                <a:latin typeface="Arial" panose="020B0604020202020204" pitchFamily="34" charset="0"/>
                <a:cs typeface="Arial" panose="020B0604020202020204" pitchFamily="34" charset="0"/>
              </a:rPr>
              <a:t> القيادي بشكل عام هو التغيير الفكري</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589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 y="1690688"/>
            <a:ext cx="11780520" cy="5014911"/>
          </a:xfrm>
        </p:spPr>
        <p:txBody>
          <a:bodyPr>
            <a:normAutofit/>
          </a:bodyPr>
          <a:lstStyle/>
          <a:p>
            <a:pPr marL="0" indent="0" algn="r" rtl="1">
              <a:buNone/>
            </a:pPr>
            <a:r>
              <a:rPr lang="ar-IQ" sz="2400" dirty="0" smtClean="0"/>
              <a:t>2- تغيير الاهتمامات  (كيف تقضي وقتك ؟ وماذا تتابع ؟)     </a:t>
            </a:r>
          </a:p>
          <a:p>
            <a:pPr algn="r" rtl="1"/>
            <a:r>
              <a:rPr lang="ar-IQ" sz="2400" dirty="0"/>
              <a:t> </a:t>
            </a:r>
            <a:r>
              <a:rPr lang="ar-IQ" sz="2400" dirty="0" smtClean="0"/>
              <a:t> ايسر طريقة لمعرفة اهتمامات اي انسان هي معرفة كيفية قضاء اوقات فراغه                       (مثلا ً رياضة ، متابعة الاخبار ، قراءة ، اسواق ، نشاط شبابي ، كومبيوتر ....الخ)</a:t>
            </a:r>
          </a:p>
          <a:p>
            <a:pPr algn="r" rtl="1"/>
            <a:r>
              <a:rPr lang="ar-IQ" sz="2400" dirty="0"/>
              <a:t> </a:t>
            </a:r>
            <a:r>
              <a:rPr lang="ar-IQ" sz="2400" dirty="0" smtClean="0"/>
              <a:t>اهتمام الانسان هي انعكاس لفكرة ونظرته لدوره في الحياة وطموحه فيها .</a:t>
            </a:r>
          </a:p>
          <a:p>
            <a:pPr algn="r" rtl="1"/>
            <a:r>
              <a:rPr lang="ar-IQ" sz="2400" dirty="0" smtClean="0"/>
              <a:t>الطموحون والفاعلون نجدهم ذوي اهتمامات مفيدة ، بينما الذين يعيشون على هامش الحياة تكون اهتماماتهم غير مجدية .</a:t>
            </a:r>
          </a:p>
          <a:p>
            <a:pPr algn="r" rtl="1"/>
            <a:r>
              <a:rPr lang="ar-IQ" sz="2400" dirty="0" smtClean="0"/>
              <a:t>فهم الانسان لقيمة الوقت وان الوقت هو الحياة سيؤدي الى توجيه اهتماماته تحو الامور النافعة والمفيدة .</a:t>
            </a:r>
          </a:p>
          <a:p>
            <a:pPr algn="r" rtl="1"/>
            <a:r>
              <a:rPr lang="ar-IQ" sz="2400" dirty="0" smtClean="0"/>
              <a:t>وضوح اهداف الحياة ستؤثر على اهتمامات الانسان .</a:t>
            </a:r>
          </a:p>
          <a:p>
            <a:pPr marL="0" indent="0" algn="ctr" rtl="1">
              <a:buNone/>
            </a:pPr>
            <a:r>
              <a:rPr lang="ar-IQ" sz="2400" b="1" dirty="0" smtClean="0">
                <a:solidFill>
                  <a:schemeClr val="accent1">
                    <a:lumMod val="75000"/>
                  </a:schemeClr>
                </a:solidFill>
              </a:rPr>
              <a:t>ان تغيير الاهتمامات هو احد الاسس التي تصنع الانسان الفعال وتمهد لصنع قادة المستقبل</a:t>
            </a:r>
          </a:p>
        </p:txBody>
      </p:sp>
    </p:spTree>
    <p:extLst>
      <p:ext uri="{BB962C8B-B14F-4D97-AF65-F5344CB8AC3E}">
        <p14:creationId xmlns:p14="http://schemas.microsoft.com/office/powerpoint/2010/main" val="1038805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 y="1136506"/>
            <a:ext cx="11780520" cy="5014911"/>
          </a:xfrm>
        </p:spPr>
        <p:txBody>
          <a:bodyPr>
            <a:normAutofit/>
          </a:bodyPr>
          <a:lstStyle/>
          <a:p>
            <a:pPr marL="0" indent="0" algn="ctr" rtl="1">
              <a:buNone/>
            </a:pPr>
            <a:r>
              <a:rPr lang="ar-IQ" sz="2000" b="1" dirty="0" smtClean="0"/>
              <a:t> </a:t>
            </a:r>
          </a:p>
          <a:p>
            <a:pPr marL="0" indent="0" algn="r" rtl="1">
              <a:buNone/>
            </a:pPr>
            <a:r>
              <a:rPr lang="ar-IQ" sz="2400" dirty="0" smtClean="0"/>
              <a:t>3- تغيير المهارات (اذا تحسن وتتقن ؟)     </a:t>
            </a:r>
          </a:p>
          <a:p>
            <a:pPr algn="r" rtl="1"/>
            <a:r>
              <a:rPr lang="ar-IQ" sz="2400" dirty="0" smtClean="0"/>
              <a:t> مهارات الانسان هي مايحسنه ويتقنه ، وفي العادة تكون ضمن اهتماماته ورغباته وميوله (وان بعض الناس قد يتقن اموراً لا يهواها )</a:t>
            </a:r>
            <a:endParaRPr lang="ar-IQ" sz="2400" b="1" dirty="0"/>
          </a:p>
          <a:p>
            <a:pPr algn="r" rtl="1"/>
            <a:r>
              <a:rPr lang="ar-IQ" sz="2400" dirty="0" smtClean="0"/>
              <a:t>معظم الناس يكسبون المهارات بالتعلم وصقل المهارة وبالتمرن والتعود عليها بمرور الزمن .</a:t>
            </a:r>
          </a:p>
          <a:p>
            <a:pPr algn="r" rtl="1"/>
            <a:r>
              <a:rPr lang="ar-IQ" sz="2400" dirty="0" smtClean="0"/>
              <a:t>كلما زادت مهارات الانسان فتحت عليه ابواب جديدة من العطاء و الانتاج وازداد اثره بين الناس وكون علاقات جيدة .</a:t>
            </a:r>
          </a:p>
          <a:p>
            <a:pPr algn="r" rtl="1"/>
            <a:r>
              <a:rPr lang="ar-IQ" sz="2400" dirty="0" smtClean="0"/>
              <a:t>ان تنمية المهارات الجديدة وصقلها باستمرارسيتطلب وقتاً وجهدا يملأ فراغ الانسان . </a:t>
            </a:r>
          </a:p>
          <a:p>
            <a:pPr algn="r" rtl="1"/>
            <a:r>
              <a:rPr lang="ar-IQ" sz="2400" dirty="0" smtClean="0"/>
              <a:t>من تلك المهارات مثلا (المهارات العقلية ، المهارات الاجتماعية ، المهارات القيادية والادارية ، المهارات الجسدية ، المهارات الفنية)</a:t>
            </a:r>
          </a:p>
        </p:txBody>
      </p:sp>
    </p:spTree>
    <p:extLst>
      <p:ext uri="{BB962C8B-B14F-4D97-AF65-F5344CB8AC3E}">
        <p14:creationId xmlns:p14="http://schemas.microsoft.com/office/powerpoint/2010/main" val="302042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608" y="365124"/>
            <a:ext cx="8911687" cy="831527"/>
          </a:xfrm>
        </p:spPr>
        <p:txBody>
          <a:bodyPr/>
          <a:lstStyle/>
          <a:p>
            <a:pPr algn="ctr" rtl="1"/>
            <a:r>
              <a:rPr lang="ar-IQ" dirty="0" smtClean="0">
                <a:solidFill>
                  <a:srgbClr val="C00000"/>
                </a:solidFill>
              </a:rPr>
              <a:t>تعريف  القيادة </a:t>
            </a:r>
            <a:endParaRPr lang="en-US" dirty="0">
              <a:solidFill>
                <a:srgbClr val="C00000"/>
              </a:solidFill>
            </a:endParaRPr>
          </a:p>
        </p:txBody>
      </p:sp>
      <p:pic>
        <p:nvPicPr>
          <p:cNvPr id="4" name="Content Placeholder 3"/>
          <p:cNvPicPr>
            <a:picLocks noGrp="1" noChangeAspect="1"/>
          </p:cNvPicPr>
          <p:nvPr>
            <p:ph idx="1"/>
          </p:nvPr>
        </p:nvPicPr>
        <p:blipFill>
          <a:blip r:embed="rId2"/>
          <a:stretch>
            <a:fillRect/>
          </a:stretch>
        </p:blipFill>
        <p:spPr>
          <a:xfrm>
            <a:off x="451617" y="365125"/>
            <a:ext cx="2114286" cy="1838095"/>
          </a:xfrm>
          <a:prstGeom prst="rect">
            <a:avLst/>
          </a:prstGeom>
        </p:spPr>
      </p:pic>
      <p:sp>
        <p:nvSpPr>
          <p:cNvPr id="5" name="Rectangle 4"/>
          <p:cNvSpPr/>
          <p:nvPr/>
        </p:nvSpPr>
        <p:spPr>
          <a:xfrm>
            <a:off x="0" y="1554480"/>
            <a:ext cx="12085320" cy="646331"/>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
        <p:nvSpPr>
          <p:cNvPr id="7" name="Title 1"/>
          <p:cNvSpPr txBox="1">
            <a:spLocks/>
          </p:cNvSpPr>
          <p:nvPr/>
        </p:nvSpPr>
        <p:spPr>
          <a:xfrm>
            <a:off x="838200" y="1690689"/>
            <a:ext cx="10972800" cy="2148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p:txBody>
      </p:sp>
      <p:sp>
        <p:nvSpPr>
          <p:cNvPr id="8" name="Title 1"/>
          <p:cNvSpPr txBox="1">
            <a:spLocks/>
          </p:cNvSpPr>
          <p:nvPr/>
        </p:nvSpPr>
        <p:spPr>
          <a:xfrm>
            <a:off x="838200" y="2337019"/>
            <a:ext cx="10972800" cy="3909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rtl="1">
              <a:lnSpc>
                <a:spcPct val="150000"/>
              </a:lnSpc>
            </a:pPr>
            <a:r>
              <a:rPr lang="ar-IQ" sz="2400" dirty="0" smtClean="0">
                <a:solidFill>
                  <a:prstClr val="black"/>
                </a:solidFill>
                <a:latin typeface="Arial" panose="020B0604020202020204" pitchFamily="34" charset="0"/>
                <a:cs typeface="Arial" panose="020B0604020202020204" pitchFamily="34" charset="0"/>
              </a:rPr>
              <a:t>تعرف القيادة الإدارية بأنها "النشاط الذي يمارسه القائد الإداري في مجال اتخاذ وإصدار القرار وإصدار الأوامر والإشراف الإداري على الآخرين باستخدام السلطة الرسمية بقصد تحقيق هدف معين".  </a:t>
            </a:r>
          </a:p>
          <a:p>
            <a:pPr lvl="0" algn="r" rtl="1">
              <a:lnSpc>
                <a:spcPct val="150000"/>
              </a:lnSpc>
            </a:pPr>
            <a:r>
              <a:rPr lang="ar-IQ" sz="2400" dirty="0" smtClean="0">
                <a:solidFill>
                  <a:prstClr val="black"/>
                </a:solidFill>
                <a:latin typeface="Arial" panose="020B0604020202020204" pitchFamily="34" charset="0"/>
                <a:cs typeface="Arial" panose="020B0604020202020204" pitchFamily="34" charset="0"/>
              </a:rPr>
              <a:t>كما تعرف القيادة الإدارية بأنها </a:t>
            </a:r>
            <a:r>
              <a:rPr lang="ar-IQ" sz="2400" dirty="0" smtClean="0">
                <a:latin typeface="Arial" panose="020B0604020202020204" pitchFamily="34" charset="0"/>
                <a:cs typeface="Arial" panose="020B0604020202020204" pitchFamily="34" charset="0"/>
              </a:rPr>
              <a:t>" القدرة على تحريك الاتباع نحو الهدف".</a:t>
            </a:r>
          </a:p>
          <a:p>
            <a:pPr lvl="0" algn="r" rtl="1">
              <a:lnSpc>
                <a:spcPct val="150000"/>
              </a:lnSpc>
            </a:pPr>
            <a:r>
              <a:rPr kumimoji="0" lang="ar-IQ" sz="240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وعليه فأن عناصر القيادة</a:t>
            </a:r>
            <a:r>
              <a:rPr kumimoji="0" lang="ar-IQ" sz="240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عندنا أربعة : </a:t>
            </a:r>
          </a:p>
          <a:p>
            <a:pPr lvl="0" algn="r" rtl="1">
              <a:lnSpc>
                <a:spcPct val="150000"/>
              </a:lnSpc>
            </a:pPr>
            <a:r>
              <a:rPr lang="ar-IQ" sz="2400" baseline="0" dirty="0" smtClean="0">
                <a:solidFill>
                  <a:prstClr val="black"/>
                </a:solidFill>
                <a:latin typeface="Arial" panose="020B0604020202020204" pitchFamily="34" charset="0"/>
                <a:cs typeface="Arial" panose="020B0604020202020204" pitchFamily="34" charset="0"/>
              </a:rPr>
              <a:t>1-</a:t>
            </a:r>
            <a:r>
              <a:rPr lang="ar-IQ" sz="2400" dirty="0" smtClean="0">
                <a:solidFill>
                  <a:prstClr val="black"/>
                </a:solidFill>
                <a:latin typeface="Arial" panose="020B0604020202020204" pitchFamily="34" charset="0"/>
                <a:cs typeface="Arial" panose="020B0604020202020204" pitchFamily="34" charset="0"/>
              </a:rPr>
              <a:t> القدرة: (فطرية أو مكتسبة ) فالقيادة ليست معرفة أو علما يقرؤه الانسان في كتاب فيصبح قائد. </a:t>
            </a:r>
          </a:p>
          <a:p>
            <a:pPr lvl="0" algn="r" rtl="1">
              <a:lnSpc>
                <a:spcPct val="150000"/>
              </a:lnSpc>
            </a:pPr>
            <a:r>
              <a:rPr kumimoji="0" lang="ar-IQ" sz="240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a:t>
            </a:r>
            <a:r>
              <a:rPr kumimoji="0" lang="ar-IQ" sz="240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الاتباع: الذي ليس لديه ناس يحركهم فليس بقائد.</a:t>
            </a:r>
          </a:p>
          <a:p>
            <a:pPr lvl="0" algn="r" rtl="1">
              <a:lnSpc>
                <a:spcPct val="150000"/>
              </a:lnSpc>
            </a:pPr>
            <a:r>
              <a:rPr lang="ar-IQ" sz="2400" baseline="0" dirty="0" smtClean="0">
                <a:solidFill>
                  <a:prstClr val="black"/>
                </a:solidFill>
                <a:latin typeface="Arial" panose="020B0604020202020204" pitchFamily="34" charset="0"/>
                <a:cs typeface="Arial" panose="020B0604020202020204" pitchFamily="34" charset="0"/>
              </a:rPr>
              <a:t>3-</a:t>
            </a:r>
            <a:r>
              <a:rPr lang="ar-IQ" sz="2400" dirty="0" smtClean="0">
                <a:solidFill>
                  <a:prstClr val="black"/>
                </a:solidFill>
                <a:latin typeface="Arial" panose="020B0604020202020204" pitchFamily="34" charset="0"/>
                <a:cs typeface="Arial" panose="020B0604020202020204" pitchFamily="34" charset="0"/>
              </a:rPr>
              <a:t> التحريك : قد يكون تحريك الناس بالعقيدة والمبادىء والقيم و الاقناع أو باستخدام العواطف والكرم والخوف. </a:t>
            </a:r>
          </a:p>
          <a:p>
            <a:pPr lvl="0" algn="r" rtl="1">
              <a:lnSpc>
                <a:spcPct val="150000"/>
              </a:lnSpc>
            </a:pPr>
            <a:r>
              <a:rPr kumimoji="0" lang="ar-IQ" sz="240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4- الهدف:</a:t>
            </a:r>
            <a:r>
              <a:rPr kumimoji="0" lang="ar-IQ" sz="240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lang="ar-IQ" sz="2400" dirty="0" smtClean="0">
                <a:solidFill>
                  <a:prstClr val="black"/>
                </a:solidFill>
                <a:latin typeface="Arial" panose="020B0604020202020204" pitchFamily="34" charset="0"/>
                <a:cs typeface="Arial" panose="020B0604020202020204" pitchFamily="34" charset="0"/>
              </a:rPr>
              <a:t>لا</a:t>
            </a:r>
            <a:r>
              <a:rPr kumimoji="0" lang="ar-IQ" sz="240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قيادة بدون هدف يحرك القائد الموارد البشرية اليه .</a:t>
            </a:r>
            <a:endParaRPr kumimoji="0" lang="ar-IQ" sz="240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50000"/>
              </a:lnSpc>
              <a:spcBef>
                <a:spcPct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endPar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783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474928"/>
          </a:xfrm>
        </p:spPr>
        <p:txBody>
          <a:bodyPr>
            <a:normAutofit fontScale="90000"/>
          </a:bodyPr>
          <a:lstStyle/>
          <a:p>
            <a:pPr algn="r" rtl="1"/>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7640" y="1690688"/>
            <a:ext cx="11780520" cy="5014911"/>
          </a:xfrm>
        </p:spPr>
        <p:txBody>
          <a:bodyPr>
            <a:normAutofit/>
          </a:bodyPr>
          <a:lstStyle/>
          <a:p>
            <a:pPr marL="0" indent="0" algn="r" rtl="1">
              <a:buNone/>
            </a:pPr>
            <a:r>
              <a:rPr lang="ar-IQ" sz="2400" dirty="0" smtClean="0"/>
              <a:t>اثبتت الدراسات العالمية ان المصداقية اساس القيادة . فلن يؤمن الافراد بالرسالة الا اذا امنو بحامل الرسالة </a:t>
            </a:r>
          </a:p>
          <a:p>
            <a:pPr marL="0" indent="0" algn="r" rtl="1">
              <a:buNone/>
            </a:pPr>
            <a:r>
              <a:rPr lang="ar-IQ" sz="2400" dirty="0" smtClean="0"/>
              <a:t>مصادر مكونات المصداقية  :</a:t>
            </a:r>
          </a:p>
          <a:p>
            <a:pPr marL="0" indent="0" algn="r" rtl="1">
              <a:buNone/>
            </a:pPr>
            <a:r>
              <a:rPr lang="ar-IQ" sz="2400" dirty="0" smtClean="0"/>
              <a:t>1- الاخلاق والقيم : تصف حقيقة القائد وقيمته ومعتقداته </a:t>
            </a:r>
          </a:p>
          <a:p>
            <a:pPr marL="0" indent="0" algn="r" rtl="1">
              <a:buNone/>
            </a:pPr>
            <a:r>
              <a:rPr lang="ar-IQ" sz="2400" dirty="0" smtClean="0"/>
              <a:t>2- الخبرة والقدرة : تصف ما يمكن القائد ان يقوم به ، وما هي المهارات و القدرات التي يتمتع بها </a:t>
            </a:r>
          </a:p>
          <a:p>
            <a:pPr marL="0" indent="0" algn="r" rtl="1">
              <a:buNone/>
            </a:pPr>
            <a:r>
              <a:rPr lang="ar-IQ" sz="2400" dirty="0" smtClean="0"/>
              <a:t>4- الفعالية والحيوية ، تصف ما يقوم به القائد ، والمبادرات و الانجازات التي قام بها </a:t>
            </a:r>
          </a:p>
        </p:txBody>
      </p:sp>
    </p:spTree>
    <p:extLst>
      <p:ext uri="{BB962C8B-B14F-4D97-AF65-F5344CB8AC3E}">
        <p14:creationId xmlns:p14="http://schemas.microsoft.com/office/powerpoint/2010/main" val="3826520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solidFill>
                  <a:srgbClr val="C00000"/>
                </a:solidFill>
                <a:latin typeface="Arial" panose="020B0604020202020204" pitchFamily="34" charset="0"/>
                <a:cs typeface="Arial" panose="020B0604020202020204" pitchFamily="34" charset="0"/>
              </a:rPr>
              <a:t>النموذج العام لاعداد القادة </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 y="1385888"/>
            <a:ext cx="11780520" cy="5014911"/>
          </a:xfrm>
        </p:spPr>
        <p:txBody>
          <a:bodyPr>
            <a:noAutofit/>
          </a:bodyPr>
          <a:lstStyle/>
          <a:p>
            <a:pPr marL="0" indent="0" algn="ctr" rtl="1">
              <a:buNone/>
            </a:pPr>
            <a:r>
              <a:rPr lang="ar-IQ" sz="2800" b="1" dirty="0" smtClean="0">
                <a:latin typeface="Arial" panose="020B0604020202020204" pitchFamily="34" charset="0"/>
                <a:cs typeface="Arial" panose="020B0604020202020204" pitchFamily="34" charset="0"/>
              </a:rPr>
              <a:t>المحور الثاني : بناء المصداقية  </a:t>
            </a:r>
          </a:p>
          <a:p>
            <a:pPr marL="0" indent="0" algn="r" rtl="1">
              <a:buNone/>
            </a:pPr>
            <a:r>
              <a:rPr lang="ar-IQ" sz="2800" b="1" dirty="0" smtClean="0">
                <a:latin typeface="Arial" panose="020B0604020202020204" pitchFamily="34" charset="0"/>
                <a:cs typeface="Arial" panose="020B0604020202020204" pitchFamily="34" charset="0"/>
              </a:rPr>
              <a:t>سلوكيات يقوم بها القادة الذين يحظون بثقة عالية :</a:t>
            </a:r>
          </a:p>
          <a:p>
            <a:pPr marL="0" indent="0" algn="r" rtl="1">
              <a:buNone/>
            </a:pPr>
            <a:r>
              <a:rPr lang="ar-IQ" sz="2800" b="1" dirty="0" smtClean="0">
                <a:latin typeface="Arial" panose="020B0604020202020204" pitchFamily="34" charset="0"/>
                <a:cs typeface="Arial" panose="020B0604020202020204" pitchFamily="34" charset="0"/>
              </a:rPr>
              <a:t>1- تكلم بصراحة                      </a:t>
            </a:r>
            <a:r>
              <a:rPr lang="en-US" sz="2800" b="1" dirty="0" smtClean="0">
                <a:latin typeface="Arial" panose="020B0604020202020204" pitchFamily="34" charset="0"/>
                <a:cs typeface="Arial" panose="020B0604020202020204" pitchFamily="34" charset="0"/>
              </a:rPr>
              <a:t> </a:t>
            </a:r>
            <a:r>
              <a:rPr lang="ar-IQ" sz="2800" b="1" dirty="0" smtClean="0">
                <a:latin typeface="Arial" panose="020B0604020202020204" pitchFamily="34" charset="0"/>
                <a:cs typeface="Arial" panose="020B0604020202020204" pitchFamily="34" charset="0"/>
              </a:rPr>
              <a:t>   2- اظهر الاحترام</a:t>
            </a:r>
          </a:p>
          <a:p>
            <a:pPr marL="0" indent="0" algn="r" rtl="1">
              <a:buNone/>
            </a:pPr>
            <a:r>
              <a:rPr lang="ar-IQ" sz="2800" b="1" dirty="0" smtClean="0">
                <a:latin typeface="Arial" panose="020B0604020202020204" pitchFamily="34" charset="0"/>
                <a:cs typeface="Arial" panose="020B0604020202020204" pitchFamily="34" charset="0"/>
              </a:rPr>
              <a:t>3- كن شفافاً                       </a:t>
            </a:r>
            <a:r>
              <a:rPr lang="en-US" sz="2800" b="1" dirty="0" smtClean="0">
                <a:latin typeface="Arial" panose="020B0604020202020204" pitchFamily="34" charset="0"/>
                <a:cs typeface="Arial" panose="020B0604020202020204" pitchFamily="34" charset="0"/>
              </a:rPr>
              <a:t> </a:t>
            </a:r>
            <a:r>
              <a:rPr lang="ar-IQ" sz="28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a:t>
            </a:r>
            <a:r>
              <a:rPr lang="ar-IQ" sz="2800" b="1" dirty="0" smtClean="0">
                <a:latin typeface="Arial" panose="020B0604020202020204" pitchFamily="34" charset="0"/>
                <a:cs typeface="Arial" panose="020B0604020202020204" pitchFamily="34" charset="0"/>
              </a:rPr>
              <a:t>   4- صحح الاخطاء </a:t>
            </a:r>
          </a:p>
          <a:p>
            <a:pPr marL="0" indent="0" algn="r" rtl="1">
              <a:buNone/>
            </a:pPr>
            <a:r>
              <a:rPr lang="ar-IQ" sz="2800" b="1" dirty="0" smtClean="0">
                <a:latin typeface="Arial" panose="020B0604020202020204" pitchFamily="34" charset="0"/>
                <a:cs typeface="Arial" panose="020B0604020202020204" pitchFamily="34" charset="0"/>
              </a:rPr>
              <a:t>5- اظهر الولاء                            6- سلم النتائج </a:t>
            </a:r>
          </a:p>
          <a:p>
            <a:pPr marL="0" indent="0" algn="r" rtl="1">
              <a:buNone/>
            </a:pPr>
            <a:r>
              <a:rPr lang="ar-IQ" sz="2800" b="1" dirty="0" smtClean="0">
                <a:latin typeface="Arial" panose="020B0604020202020204" pitchFamily="34" charset="0"/>
                <a:cs typeface="Arial" panose="020B0604020202020204" pitchFamily="34" charset="0"/>
              </a:rPr>
              <a:t>7- تحسن باستمرار                 </a:t>
            </a:r>
            <a:r>
              <a:rPr lang="en-US" sz="2800" b="1" dirty="0" smtClean="0">
                <a:latin typeface="Arial" panose="020B0604020202020204" pitchFamily="34" charset="0"/>
                <a:cs typeface="Arial" panose="020B0604020202020204" pitchFamily="34" charset="0"/>
              </a:rPr>
              <a:t>   </a:t>
            </a:r>
            <a:r>
              <a:rPr lang="ar-IQ" sz="2800" b="1" dirty="0" smtClean="0">
                <a:latin typeface="Arial" panose="020B0604020202020204" pitchFamily="34" charset="0"/>
                <a:cs typeface="Arial" panose="020B0604020202020204" pitchFamily="34" charset="0"/>
              </a:rPr>
              <a:t>   8- واجه الواقع </a:t>
            </a:r>
          </a:p>
          <a:p>
            <a:pPr marL="0" indent="0" algn="r" rtl="1">
              <a:buNone/>
            </a:pPr>
            <a:r>
              <a:rPr lang="ar-IQ" sz="2800" b="1" dirty="0" smtClean="0">
                <a:latin typeface="Arial" panose="020B0604020202020204" pitchFamily="34" charset="0"/>
                <a:cs typeface="Arial" panose="020B0604020202020204" pitchFamily="34" charset="0"/>
              </a:rPr>
              <a:t>9- وضح التوقعات                       10- اعمل وفق مبدأ المحاسبة </a:t>
            </a:r>
          </a:p>
          <a:p>
            <a:pPr marL="0" indent="0" algn="r" rtl="1">
              <a:buNone/>
            </a:pPr>
            <a:r>
              <a:rPr lang="ar-IQ" sz="2800" b="1" dirty="0" smtClean="0">
                <a:latin typeface="Arial" panose="020B0604020202020204" pitchFamily="34" charset="0"/>
                <a:cs typeface="Arial" panose="020B0604020202020204" pitchFamily="34" charset="0"/>
              </a:rPr>
              <a:t>11- انصت اولا                            12- أوف بوعودك </a:t>
            </a:r>
          </a:p>
          <a:p>
            <a:pPr marL="0" indent="0" algn="r" rtl="1">
              <a:buNone/>
            </a:pPr>
            <a:r>
              <a:rPr lang="ar-IQ" sz="2800" b="1" dirty="0" smtClean="0">
                <a:latin typeface="Arial" panose="020B0604020202020204" pitchFamily="34" charset="0"/>
                <a:cs typeface="Arial" panose="020B0604020202020204" pitchFamily="34" charset="0"/>
              </a:rPr>
              <a:t>13 وسع الثقة </a:t>
            </a:r>
          </a:p>
        </p:txBody>
      </p:sp>
    </p:spTree>
    <p:extLst>
      <p:ext uri="{BB962C8B-B14F-4D97-AF65-F5344CB8AC3E}">
        <p14:creationId xmlns:p14="http://schemas.microsoft.com/office/powerpoint/2010/main" val="3323414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solidFill>
                  <a:srgbClr val="C00000"/>
                </a:solidFill>
                <a:latin typeface="Arial" panose="020B0604020202020204" pitchFamily="34" charset="0"/>
                <a:cs typeface="Arial" panose="020B0604020202020204" pitchFamily="34" charset="0"/>
              </a:rPr>
              <a:t>النموذج العام لاعداد القادة </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 y="1385888"/>
            <a:ext cx="11780520" cy="5014911"/>
          </a:xfrm>
        </p:spPr>
        <p:txBody>
          <a:bodyPr>
            <a:noAutofit/>
          </a:bodyPr>
          <a:lstStyle/>
          <a:p>
            <a:pPr marL="0" indent="0" algn="ctr" rtl="1">
              <a:buNone/>
            </a:pPr>
            <a:r>
              <a:rPr lang="ar-IQ" sz="3200" b="1" dirty="0" smtClean="0">
                <a:latin typeface="Arial" panose="020B0604020202020204" pitchFamily="34" charset="0"/>
                <a:cs typeface="Arial" panose="020B0604020202020204" pitchFamily="34" charset="0"/>
              </a:rPr>
              <a:t>المحور الثالث : الرؤية </a:t>
            </a:r>
          </a:p>
          <a:p>
            <a:pPr algn="r" rtl="1"/>
            <a:r>
              <a:rPr lang="en-US" sz="3200" b="1" dirty="0" smtClean="0">
                <a:latin typeface="Arial" panose="020B0604020202020204" pitchFamily="34" charset="0"/>
                <a:cs typeface="Arial" panose="020B0604020202020204" pitchFamily="34" charset="0"/>
              </a:rPr>
              <a:t> </a:t>
            </a:r>
            <a:r>
              <a:rPr lang="ar-IQ" sz="3200" b="1" dirty="0" smtClean="0">
                <a:latin typeface="Arial" panose="020B0604020202020204" pitchFamily="34" charset="0"/>
                <a:cs typeface="Arial" panose="020B0604020202020204" pitchFamily="34" charset="0"/>
              </a:rPr>
              <a:t>مجموعة من الاهداف بعيدة المدى </a:t>
            </a:r>
          </a:p>
          <a:p>
            <a:pPr algn="r" rtl="1"/>
            <a:r>
              <a:rPr lang="ar-IQ" sz="3200" b="1" dirty="0" smtClean="0">
                <a:latin typeface="Arial" panose="020B0604020202020204" pitchFamily="34" charset="0"/>
                <a:cs typeface="Arial" panose="020B0604020202020204" pitchFamily="34" charset="0"/>
              </a:rPr>
              <a:t>العمارة تبنى في اربع مرات أولا في ذهن المندس ، ثانياً على الورق ، ثالثا في الواقع حسب المخطط ،رابعا اثناء التنفيذ .</a:t>
            </a:r>
          </a:p>
          <a:p>
            <a:pPr algn="r" rtl="1"/>
            <a:r>
              <a:rPr lang="ar-IQ" sz="3200" b="1" dirty="0" smtClean="0">
                <a:latin typeface="Arial" panose="020B0604020202020204" pitchFamily="34" charset="0"/>
                <a:cs typeface="Arial" panose="020B0604020202020204" pitchFamily="34" charset="0"/>
              </a:rPr>
              <a:t>صفات الرؤية المتميزة :</a:t>
            </a:r>
          </a:p>
          <a:p>
            <a:pPr algn="r" rtl="1"/>
            <a:r>
              <a:rPr lang="ar-IQ" sz="3200" b="1" dirty="0" smtClean="0">
                <a:latin typeface="Arial" panose="020B0604020202020204" pitchFamily="34" charset="0"/>
                <a:cs typeface="Arial" panose="020B0604020202020204" pitchFamily="34" charset="0"/>
              </a:rPr>
              <a:t>( بعيدة المدى ، مبدعة ، تتوافق مع القيم ، يؤمن بها و يشارك المنفذون ، توجد الفخر لمن ينتمي لها ، طموحة ، قابلة للتنفيذ ، محددة )</a:t>
            </a:r>
          </a:p>
          <a:p>
            <a:pPr marL="0" indent="0" algn="r" rtl="1">
              <a:buNone/>
            </a:pPr>
            <a:r>
              <a:rPr lang="ar-IQ" sz="3200" b="1"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47048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solidFill>
                  <a:srgbClr val="C00000"/>
                </a:solidFill>
                <a:latin typeface="Arial" panose="020B0604020202020204" pitchFamily="34" charset="0"/>
                <a:cs typeface="Arial" panose="020B0604020202020204" pitchFamily="34" charset="0"/>
              </a:rPr>
              <a:t>النموذج العام لاعداد القادة </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 y="1385888"/>
            <a:ext cx="11780520" cy="5014911"/>
          </a:xfrm>
        </p:spPr>
        <p:txBody>
          <a:bodyPr>
            <a:noAutofit/>
          </a:bodyPr>
          <a:lstStyle/>
          <a:p>
            <a:pPr marL="0" indent="0" algn="ctr" rtl="1">
              <a:buNone/>
            </a:pPr>
            <a:r>
              <a:rPr lang="ar-IQ" sz="2800" b="1" dirty="0" smtClean="0">
                <a:latin typeface="Arial" panose="020B0604020202020204" pitchFamily="34" charset="0"/>
                <a:cs typeface="Arial" panose="020B0604020202020204" pitchFamily="34" charset="0"/>
              </a:rPr>
              <a:t>المحور الرابع  : التحريك القيادي</a:t>
            </a:r>
          </a:p>
          <a:p>
            <a:pPr marL="0" indent="0" algn="r" rtl="1">
              <a:buNone/>
            </a:pPr>
            <a:r>
              <a:rPr lang="ar-IQ" sz="2800" b="1" dirty="0" smtClean="0">
                <a:latin typeface="Arial" panose="020B0604020202020204" pitchFamily="34" charset="0"/>
                <a:cs typeface="Arial" panose="020B0604020202020204" pitchFamily="34" charset="0"/>
              </a:rPr>
              <a:t>أولا :- التعاطف الخلاق – التفهم </a:t>
            </a:r>
          </a:p>
          <a:p>
            <a:pPr marL="0" indent="0" algn="r" rtl="1">
              <a:buNone/>
            </a:pPr>
            <a:r>
              <a:rPr lang="ar-IQ" sz="2800" b="1" dirty="0" smtClean="0">
                <a:latin typeface="Arial" panose="020B0604020202020204" pitchFamily="34" charset="0"/>
                <a:cs typeface="Arial" panose="020B0604020202020204" pitchFamily="34" charset="0"/>
              </a:rPr>
              <a:t>1- استمع                                         8- امنح الاخرين المديح و التقدير الصادقين</a:t>
            </a:r>
          </a:p>
          <a:p>
            <a:pPr marL="0" indent="0" algn="r" rtl="1">
              <a:buNone/>
            </a:pPr>
            <a:r>
              <a:rPr lang="ar-IQ" sz="2800" b="1" dirty="0" smtClean="0">
                <a:latin typeface="Arial" panose="020B0604020202020204" pitchFamily="34" charset="0"/>
                <a:cs typeface="Arial" panose="020B0604020202020204" pitchFamily="34" charset="0"/>
              </a:rPr>
              <a:t>2- تفهم الاخرين                                  9- اهتم بالناس على المستوى الشخصي </a:t>
            </a:r>
          </a:p>
          <a:p>
            <a:pPr marL="0" indent="0" algn="r" rtl="1">
              <a:buNone/>
            </a:pPr>
            <a:r>
              <a:rPr lang="ar-IQ" sz="2800" b="1" dirty="0" smtClean="0">
                <a:latin typeface="Arial" panose="020B0604020202020204" pitchFamily="34" charset="0"/>
                <a:cs typeface="Arial" panose="020B0604020202020204" pitchFamily="34" charset="0"/>
              </a:rPr>
              <a:t>3- انتبه الى حالة الجسد </a:t>
            </a:r>
          </a:p>
          <a:p>
            <a:pPr marL="0" indent="0" algn="r" rtl="1">
              <a:buNone/>
            </a:pPr>
            <a:r>
              <a:rPr lang="ar-IQ" sz="2800" b="1" dirty="0" smtClean="0">
                <a:latin typeface="Arial" panose="020B0604020202020204" pitchFamily="34" charset="0"/>
                <a:cs typeface="Arial" panose="020B0604020202020204" pitchFamily="34" charset="0"/>
              </a:rPr>
              <a:t>4-استخدم اسماء الاشخاص </a:t>
            </a:r>
          </a:p>
          <a:p>
            <a:pPr marL="0" indent="0" algn="r" rtl="1">
              <a:buNone/>
            </a:pPr>
            <a:r>
              <a:rPr lang="ar-IQ" sz="2800" b="1" dirty="0" smtClean="0">
                <a:latin typeface="Arial" panose="020B0604020202020204" pitchFamily="34" charset="0"/>
                <a:cs typeface="Arial" panose="020B0604020202020204" pitchFamily="34" charset="0"/>
              </a:rPr>
              <a:t>5- كن حاضراً وانت مع الناس </a:t>
            </a:r>
          </a:p>
          <a:p>
            <a:pPr marL="0" indent="0" algn="r" rtl="1">
              <a:buNone/>
            </a:pPr>
            <a:r>
              <a:rPr lang="ar-IQ" sz="2800" b="1" dirty="0" smtClean="0">
                <a:latin typeface="Arial" panose="020B0604020202020204" pitchFamily="34" charset="0"/>
                <a:cs typeface="Arial" panose="020B0604020202020204" pitchFamily="34" charset="0"/>
              </a:rPr>
              <a:t>6- التبسم </a:t>
            </a:r>
          </a:p>
          <a:p>
            <a:pPr marL="0" indent="0" algn="r" rtl="1">
              <a:buNone/>
            </a:pPr>
            <a:r>
              <a:rPr lang="ar-IQ" sz="2800" b="1" dirty="0" smtClean="0">
                <a:latin typeface="Arial" panose="020B0604020202020204" pitchFamily="34" charset="0"/>
                <a:cs typeface="Arial" panose="020B0604020202020204" pitchFamily="34" charset="0"/>
              </a:rPr>
              <a:t>7- شجع الاشخاص </a:t>
            </a:r>
          </a:p>
        </p:txBody>
      </p:sp>
    </p:spTree>
    <p:extLst>
      <p:ext uri="{BB962C8B-B14F-4D97-AF65-F5344CB8AC3E}">
        <p14:creationId xmlns:p14="http://schemas.microsoft.com/office/powerpoint/2010/main" val="3949210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246328"/>
          </a:xfrm>
        </p:spPr>
        <p:txBody>
          <a:bodyPr>
            <a:normAutofit fontScale="90000"/>
          </a:bodyPr>
          <a:lstStyle/>
          <a:p>
            <a:pPr algn="r" rtl="1"/>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 y="1385888"/>
            <a:ext cx="11780520" cy="5350192"/>
          </a:xfrm>
        </p:spPr>
        <p:txBody>
          <a:bodyPr>
            <a:noAutofit/>
          </a:bodyPr>
          <a:lstStyle/>
          <a:p>
            <a:pPr marL="0" indent="0" algn="r" rtl="1">
              <a:buNone/>
            </a:pPr>
            <a:r>
              <a:rPr lang="ar-IQ" sz="2800" b="1" dirty="0" smtClean="0">
                <a:latin typeface="Arial" panose="020B0604020202020204" pitchFamily="34" charset="0"/>
                <a:cs typeface="Arial" panose="020B0604020202020204" pitchFamily="34" charset="0"/>
              </a:rPr>
              <a:t>ثانياً :-  الاستماع الفعال</a:t>
            </a:r>
          </a:p>
          <a:p>
            <a:pPr marL="0" indent="0" algn="r" rtl="1">
              <a:buNone/>
            </a:pPr>
            <a:r>
              <a:rPr lang="ar-IQ" sz="2800" b="1" dirty="0" smtClean="0">
                <a:latin typeface="Arial" panose="020B0604020202020204" pitchFamily="34" charset="0"/>
                <a:cs typeface="Arial" panose="020B0604020202020204" pitchFamily="34" charset="0"/>
              </a:rPr>
              <a:t> خطوات الاستماع الفعال </a:t>
            </a:r>
          </a:p>
          <a:p>
            <a:pPr marL="0" indent="0" algn="r" rtl="1">
              <a:buNone/>
            </a:pPr>
            <a:r>
              <a:rPr lang="ar-IQ" sz="2800" b="1" dirty="0" smtClean="0">
                <a:latin typeface="Arial" panose="020B0604020202020204" pitchFamily="34" charset="0"/>
                <a:cs typeface="Arial" panose="020B0604020202020204" pitchFamily="34" charset="0"/>
              </a:rPr>
              <a:t>1- حضر نفسك للاستماع </a:t>
            </a:r>
          </a:p>
          <a:p>
            <a:pPr marL="0" indent="0" algn="r" rtl="1">
              <a:buNone/>
            </a:pPr>
            <a:r>
              <a:rPr lang="ar-IQ" sz="2800" b="1" dirty="0" smtClean="0">
                <a:latin typeface="Arial" panose="020B0604020202020204" pitchFamily="34" charset="0"/>
                <a:cs typeface="Arial" panose="020B0604020202020204" pitchFamily="34" charset="0"/>
              </a:rPr>
              <a:t>2- انصت الى ما يقال وتلمس الكلام الغير المنطوق</a:t>
            </a:r>
          </a:p>
          <a:p>
            <a:pPr marL="0" indent="0" algn="r" rtl="1">
              <a:buNone/>
            </a:pPr>
            <a:r>
              <a:rPr lang="ar-IQ" sz="2800" b="1" dirty="0" smtClean="0">
                <a:latin typeface="Arial" panose="020B0604020202020204" pitchFamily="34" charset="0"/>
                <a:cs typeface="Arial" panose="020B0604020202020204" pitchFamily="34" charset="0"/>
              </a:rPr>
              <a:t>4- لخص ما فهمت للمقابل</a:t>
            </a:r>
          </a:p>
          <a:p>
            <a:pPr marL="0" indent="0" algn="r" rtl="1">
              <a:buNone/>
            </a:pPr>
            <a:r>
              <a:rPr lang="ar-IQ" sz="2800" b="1" dirty="0" smtClean="0">
                <a:latin typeface="Arial" panose="020B0604020202020204" pitchFamily="34" charset="0"/>
                <a:cs typeface="Arial" panose="020B0604020202020204" pitchFamily="34" charset="0"/>
              </a:rPr>
              <a:t>ثالثاً : التحدث مع الاخرين </a:t>
            </a:r>
          </a:p>
          <a:p>
            <a:pPr marL="0" indent="0" algn="r" rtl="1">
              <a:buNone/>
            </a:pPr>
            <a:r>
              <a:rPr lang="ar-IQ" sz="2800" b="1" dirty="0" smtClean="0">
                <a:latin typeface="Arial" panose="020B0604020202020204" pitchFamily="34" charset="0"/>
                <a:cs typeface="Arial" panose="020B0604020202020204" pitchFamily="34" charset="0"/>
              </a:rPr>
              <a:t>مالذي تتحدث اليه ، مالذي ترغب بايصاله ، كيف تنقل رسالتك بافضل طريقة ممكنه ، متى تتحدث ، أين تتحدث </a:t>
            </a:r>
          </a:p>
          <a:p>
            <a:pPr marL="0" indent="0" algn="r" rtl="1">
              <a:buNone/>
            </a:pPr>
            <a:r>
              <a:rPr lang="ar-IQ" sz="2800" b="1" dirty="0" smtClean="0">
                <a:latin typeface="Arial" panose="020B0604020202020204" pitchFamily="34" charset="0"/>
                <a:cs typeface="Arial" panose="020B0604020202020204" pitchFamily="34" charset="0"/>
              </a:rPr>
              <a:t>ثلاث امور لا تنساها امام الجمهور (البساطة ، الاستعداد ، الطريقة )</a:t>
            </a:r>
          </a:p>
        </p:txBody>
      </p:sp>
    </p:spTree>
    <p:extLst>
      <p:ext uri="{BB962C8B-B14F-4D97-AF65-F5344CB8AC3E}">
        <p14:creationId xmlns:p14="http://schemas.microsoft.com/office/powerpoint/2010/main" val="39931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092" y="624110"/>
            <a:ext cx="5389685" cy="1280890"/>
          </a:xfrm>
        </p:spPr>
        <p:txBody>
          <a:bodyPr/>
          <a:lstStyle/>
          <a:p>
            <a:pPr algn="r" rtl="1"/>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 y="1385888"/>
            <a:ext cx="11780520" cy="5350192"/>
          </a:xfrm>
        </p:spPr>
        <p:txBody>
          <a:bodyPr>
            <a:noAutofit/>
          </a:bodyPr>
          <a:lstStyle/>
          <a:p>
            <a:pPr marL="0" indent="0" algn="ctr" rtl="1">
              <a:buNone/>
            </a:pPr>
            <a:r>
              <a:rPr lang="ar-IQ" sz="2800" b="1" dirty="0" smtClean="0">
                <a:latin typeface="Arial" panose="020B0604020202020204" pitchFamily="34" charset="0"/>
                <a:cs typeface="Arial" panose="020B0604020202020204" pitchFamily="34" charset="0"/>
              </a:rPr>
              <a:t>المحور الخامس  :  العمل الجماعي </a:t>
            </a:r>
          </a:p>
          <a:p>
            <a:pPr marL="0" indent="0" algn="r" rtl="1">
              <a:buNone/>
            </a:pPr>
            <a:r>
              <a:rPr lang="ar-IQ" sz="2800" b="1" dirty="0" smtClean="0">
                <a:latin typeface="Arial" panose="020B0604020202020204" pitchFamily="34" charset="0"/>
                <a:cs typeface="Arial" panose="020B0604020202020204" pitchFamily="34" charset="0"/>
              </a:rPr>
              <a:t>وذلك من خلال قدرة القائد على العمل مع الاخرين ، والاستفادة من التنوع الخاص في القدرات و المواهب ويتم ذلك من خلال :</a:t>
            </a:r>
          </a:p>
          <a:p>
            <a:pPr marL="0" indent="0" algn="r" rtl="1">
              <a:buNone/>
            </a:pPr>
            <a:r>
              <a:rPr lang="ar-IQ" sz="2800" b="1" dirty="0" smtClean="0">
                <a:latin typeface="Arial" panose="020B0604020202020204" pitchFamily="34" charset="0"/>
                <a:cs typeface="Arial" panose="020B0604020202020204" pitchFamily="34" charset="0"/>
              </a:rPr>
              <a:t>1- روح التعاون :- حوار القائد مع فريقة ، بيان القائد ذاته، خطة التطوير القيادي للفريق</a:t>
            </a:r>
          </a:p>
          <a:p>
            <a:pPr marL="0" indent="0" algn="r" rtl="1">
              <a:buNone/>
            </a:pPr>
            <a:r>
              <a:rPr lang="ar-IQ" sz="2800" b="1" dirty="0" smtClean="0">
                <a:latin typeface="Arial" panose="020B0604020202020204" pitchFamily="34" charset="0"/>
                <a:cs typeface="Arial" panose="020B0604020202020204" pitchFamily="34" charset="0"/>
              </a:rPr>
              <a:t>2- فهم ادوار الفريق </a:t>
            </a:r>
          </a:p>
          <a:p>
            <a:pPr marL="0" indent="0" algn="r" rtl="1">
              <a:buNone/>
            </a:pPr>
            <a:r>
              <a:rPr lang="ar-IQ" sz="2800" b="1" dirty="0" smtClean="0">
                <a:latin typeface="Arial" panose="020B0604020202020204" pitchFamily="34" charset="0"/>
                <a:cs typeface="Arial" panose="020B0604020202020204" pitchFamily="34" charset="0"/>
              </a:rPr>
              <a:t>3- بناء الاهداف الجماعية </a:t>
            </a:r>
          </a:p>
          <a:p>
            <a:pPr marL="0" indent="0" algn="r" rtl="1">
              <a:buNone/>
            </a:pPr>
            <a:r>
              <a:rPr lang="ar-IQ" sz="2800" b="1" dirty="0" smtClean="0">
                <a:latin typeface="Arial" panose="020B0604020202020204" pitchFamily="34" charset="0"/>
                <a:cs typeface="Arial" panose="020B0604020202020204" pitchFamily="34" charset="0"/>
              </a:rPr>
              <a:t>4- التشبيك من خلال نشر التواصل والتفاعل في الفريق</a:t>
            </a:r>
          </a:p>
        </p:txBody>
      </p:sp>
    </p:spTree>
    <p:extLst>
      <p:ext uri="{BB962C8B-B14F-4D97-AF65-F5344CB8AC3E}">
        <p14:creationId xmlns:p14="http://schemas.microsoft.com/office/powerpoint/2010/main" val="1865780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347" y="528059"/>
            <a:ext cx="3868616" cy="1280890"/>
          </a:xfrm>
        </p:spPr>
        <p:txBody>
          <a:bodyPr/>
          <a:lstStyle/>
          <a:p>
            <a:pPr algn="r"/>
            <a:r>
              <a:rPr lang="ar-IQ" b="1" dirty="0" smtClean="0">
                <a:solidFill>
                  <a:srgbClr val="C00000"/>
                </a:solidFill>
                <a:latin typeface="Arial" panose="020B0604020202020204" pitchFamily="34" charset="0"/>
                <a:cs typeface="Arial" panose="020B0604020202020204" pitchFamily="34" charset="0"/>
              </a:rPr>
              <a:t>ملامح القائد الذي تريده </a:t>
            </a:r>
            <a:r>
              <a:rPr lang="en-US" dirty="0">
                <a:solidFill>
                  <a:srgbClr val="C00000"/>
                </a:solidFill>
                <a:latin typeface="Arial" panose="020B0604020202020204" pitchFamily="34" charset="0"/>
                <a:cs typeface="Arial" panose="020B0604020202020204" pitchFamily="34" charset="0"/>
              </a:rPr>
              <a:t/>
            </a:r>
            <a:br>
              <a:rPr lang="en-US" dirty="0">
                <a:solidFill>
                  <a:srgbClr val="C00000"/>
                </a:solidFill>
                <a:latin typeface="Arial" panose="020B0604020202020204" pitchFamily="34" charset="0"/>
                <a:cs typeface="Arial" panose="020B0604020202020204" pitchFamily="34" charset="0"/>
              </a:rPr>
            </a:br>
            <a:endParaRPr lang="ar-IQ"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3899" y="1614984"/>
            <a:ext cx="11190713" cy="5243015"/>
          </a:xfrm>
        </p:spPr>
        <p:txBody>
          <a:bodyPr>
            <a:normAutofit lnSpcReduction="10000"/>
          </a:bodyPr>
          <a:lstStyle/>
          <a:p>
            <a:pPr marL="0" indent="0" algn="r" rtl="1">
              <a:buNone/>
            </a:pPr>
            <a:r>
              <a:rPr lang="ar-IQ" sz="2800" dirty="0" smtClean="0">
                <a:solidFill>
                  <a:schemeClr val="tx1"/>
                </a:solidFill>
                <a:latin typeface="Arial" panose="020B0604020202020204" pitchFamily="34" charset="0"/>
                <a:cs typeface="Arial" panose="020B0604020202020204" pitchFamily="34" charset="0"/>
              </a:rPr>
              <a:t>دعونا نبدأ من النهاية حيث ستقوم برسم ملامح الصورة التي سيكون عليها مشارك التدريب القيادي بعد اتمام اعداده   </a:t>
            </a:r>
          </a:p>
          <a:p>
            <a:pPr algn="r" rtl="1">
              <a:buFont typeface="Wingdings" panose="05000000000000000000" pitchFamily="2" charset="2"/>
              <a:buChar char="ü"/>
            </a:pPr>
            <a:r>
              <a:rPr lang="ar-IQ" sz="2800" dirty="0">
                <a:solidFill>
                  <a:schemeClr val="tx1"/>
                </a:solidFill>
                <a:latin typeface="Arial" panose="020B0604020202020204" pitchFamily="34" charset="0"/>
                <a:cs typeface="Arial" panose="020B0604020202020204" pitchFamily="34" charset="0"/>
              </a:rPr>
              <a:t> </a:t>
            </a:r>
            <a:r>
              <a:rPr lang="ar-IQ" sz="2800" dirty="0" smtClean="0">
                <a:solidFill>
                  <a:schemeClr val="tx1"/>
                </a:solidFill>
                <a:latin typeface="Arial" panose="020B0604020202020204" pitchFamily="34" charset="0"/>
                <a:cs typeface="Arial" panose="020B0604020202020204" pitchFamily="34" charset="0"/>
              </a:rPr>
              <a:t>مطلق القوة الايمانية (الاخلاق الحميدة اساس التعامل مع الاخرين ، مؤمن برسالته في الحياه)</a:t>
            </a:r>
          </a:p>
          <a:p>
            <a:pPr algn="r" rtl="1">
              <a:buFont typeface="Wingdings" panose="05000000000000000000" pitchFamily="2" charset="2"/>
              <a:buChar char="ü"/>
            </a:pPr>
            <a:r>
              <a:rPr lang="ar-IQ" sz="2800" dirty="0" smtClean="0">
                <a:solidFill>
                  <a:schemeClr val="tx1"/>
                </a:solidFill>
                <a:latin typeface="Arial" panose="020B0604020202020204" pitchFamily="34" charset="0"/>
                <a:cs typeface="Arial" panose="020B0604020202020204" pitchFamily="34" charset="0"/>
              </a:rPr>
              <a:t>متواصل عاطفياً (يفهم الاخرين ويقود ويؤثر بالقلب والعقل والنفس ، يتمتع بالصبر والفراسة والذوق واللطف، يوازن بين العقل والعاطفة )</a:t>
            </a:r>
          </a:p>
          <a:p>
            <a:pPr algn="r" rtl="1">
              <a:buFont typeface="Wingdings" panose="05000000000000000000" pitchFamily="2" charset="2"/>
              <a:buChar char="ü"/>
            </a:pPr>
            <a:r>
              <a:rPr lang="ar-IQ" sz="2800" dirty="0" smtClean="0">
                <a:solidFill>
                  <a:schemeClr val="tx1"/>
                </a:solidFill>
                <a:latin typeface="Arial" panose="020B0604020202020204" pitchFamily="34" charset="0"/>
                <a:cs typeface="Arial" panose="020B0604020202020204" pitchFamily="34" charset="0"/>
              </a:rPr>
              <a:t>مركز ذهنياً (يمتلك خطة حياة طيبة ، لديه امكانية فكرية وعلمية وثقافية متنوعة وثرية ومتوازنة ، يعي انماط تفكيرة ويكورها ابداعياً )</a:t>
            </a:r>
          </a:p>
          <a:p>
            <a:pPr algn="r" rtl="1">
              <a:buFont typeface="Wingdings" panose="05000000000000000000" pitchFamily="2" charset="2"/>
              <a:buChar char="ü"/>
            </a:pPr>
            <a:r>
              <a:rPr lang="ar-IQ" sz="2800" dirty="0" smtClean="0">
                <a:solidFill>
                  <a:schemeClr val="tx1"/>
                </a:solidFill>
                <a:latin typeface="Arial" panose="020B0604020202020204" pitchFamily="34" charset="0"/>
                <a:cs typeface="Arial" panose="020B0604020202020204" pitchFamily="34" charset="0"/>
              </a:rPr>
              <a:t>نشط جسدياً (يقوم بسلوكيات تعكس حفاظه على جسده وصحته وعافيته، لديه نمط حياة متوازن وصحي وطبيعي )</a:t>
            </a:r>
          </a:p>
          <a:p>
            <a:pPr algn="r" rtl="1">
              <a:buFont typeface="Wingdings" panose="05000000000000000000" pitchFamily="2" charset="2"/>
              <a:buChar char="ü"/>
            </a:pPr>
            <a:r>
              <a:rPr lang="ar-IQ" sz="2800" dirty="0" smtClean="0">
                <a:solidFill>
                  <a:schemeClr val="tx1"/>
                </a:solidFill>
                <a:latin typeface="Arial" panose="020B0604020202020204" pitchFamily="34" charset="0"/>
                <a:cs typeface="Arial" panose="020B0604020202020204" pitchFamily="34" charset="0"/>
              </a:rPr>
              <a:t>مساهم حياتياً (لديه رسالة تعطيه معنى للحياة ، يبادر بتحمل المسؤولية ، يمتلك عقلية الوفرة والعطاء والاحسان)</a:t>
            </a:r>
            <a:endParaRPr lang="en-US" sz="2800" dirty="0">
              <a:solidFill>
                <a:schemeClr val="tx1"/>
              </a:solidFill>
              <a:latin typeface="Arial" panose="020B0604020202020204" pitchFamily="34" charset="0"/>
              <a:cs typeface="Arial" panose="020B0604020202020204" pitchFamily="34" charset="0"/>
            </a:endParaRPr>
          </a:p>
          <a:p>
            <a:pPr algn="r" rtl="1"/>
            <a:endParaRPr lang="ar-IQ"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01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8"/>
            <a:ext cx="2811017" cy="1318161"/>
          </a:xfrm>
          <a:prstGeom prst="rect">
            <a:avLst/>
          </a:prstGeom>
        </p:spPr>
      </p:pic>
      <p:sp>
        <p:nvSpPr>
          <p:cNvPr id="2" name="Title 1"/>
          <p:cNvSpPr>
            <a:spLocks noGrp="1"/>
          </p:cNvSpPr>
          <p:nvPr>
            <p:ph type="title"/>
          </p:nvPr>
        </p:nvSpPr>
        <p:spPr>
          <a:xfrm>
            <a:off x="2592925" y="0"/>
            <a:ext cx="9599075" cy="1104405"/>
          </a:xfrm>
        </p:spPr>
        <p:txBody>
          <a:bodyPr/>
          <a:lstStyle/>
          <a:p>
            <a:pPr algn="r"/>
            <a:r>
              <a:rPr lang="ar-IQ" b="1" dirty="0" smtClean="0">
                <a:solidFill>
                  <a:srgbClr val="C00000"/>
                </a:solidFill>
              </a:rPr>
              <a:t> ما هي علامات القيادة ؟</a:t>
            </a:r>
            <a:endParaRPr lang="ar-IQ" b="1" dirty="0">
              <a:solidFill>
                <a:srgbClr val="C00000"/>
              </a:solidFill>
            </a:endParaRPr>
          </a:p>
        </p:txBody>
      </p:sp>
      <p:sp>
        <p:nvSpPr>
          <p:cNvPr id="3" name="Content Placeholder 2"/>
          <p:cNvSpPr>
            <a:spLocks noGrp="1"/>
          </p:cNvSpPr>
          <p:nvPr>
            <p:ph idx="1"/>
          </p:nvPr>
        </p:nvSpPr>
        <p:spPr>
          <a:xfrm>
            <a:off x="1282890" y="750627"/>
            <a:ext cx="10909110" cy="6107373"/>
          </a:xfrm>
        </p:spPr>
        <p:txBody>
          <a:bodyPr>
            <a:normAutofit/>
          </a:bodyPr>
          <a:lstStyle/>
          <a:p>
            <a:pPr marL="0" indent="0" algn="r">
              <a:buNone/>
            </a:pPr>
            <a:r>
              <a:rPr lang="ar-IQ" sz="2400" dirty="0">
                <a:solidFill>
                  <a:schemeClr val="tx1"/>
                </a:solidFill>
                <a:latin typeface="Arial" panose="020B0604020202020204" pitchFamily="34" charset="0"/>
                <a:cs typeface="Arial" panose="020B0604020202020204" pitchFamily="34" charset="0"/>
              </a:rPr>
              <a:t/>
            </a:r>
            <a:br>
              <a:rPr lang="ar-IQ" sz="2400" dirty="0">
                <a:solidFill>
                  <a:schemeClr val="tx1"/>
                </a:solidFill>
                <a:latin typeface="Arial" panose="020B0604020202020204" pitchFamily="34" charset="0"/>
                <a:cs typeface="Arial" panose="020B0604020202020204" pitchFamily="34" charset="0"/>
              </a:rPr>
            </a:br>
            <a:r>
              <a:rPr lang="ar-IQ" sz="2800" dirty="0" smtClean="0">
                <a:solidFill>
                  <a:schemeClr val="tx1"/>
                </a:solidFill>
                <a:latin typeface="Arial" panose="020B0604020202020204" pitchFamily="34" charset="0"/>
                <a:cs typeface="Arial" panose="020B0604020202020204" pitchFamily="34" charset="0"/>
              </a:rPr>
              <a:t>1- القدرة على التحليل (قراءة الاحداث واستشراف المستقبل بطريقة فذة)</a:t>
            </a:r>
          </a:p>
          <a:p>
            <a:pPr marL="0" indent="0" algn="r">
              <a:buNone/>
            </a:pPr>
            <a:r>
              <a:rPr lang="ar-IQ" sz="2800" dirty="0" smtClean="0">
                <a:solidFill>
                  <a:schemeClr val="tx1"/>
                </a:solidFill>
                <a:latin typeface="Arial" panose="020B0604020202020204" pitchFamily="34" charset="0"/>
                <a:cs typeface="Arial" panose="020B0604020202020204" pitchFamily="34" charset="0"/>
              </a:rPr>
              <a:t>2- اخذ المبادرات ( وهنا من يقدم أول اقتراح )</a:t>
            </a:r>
          </a:p>
          <a:p>
            <a:pPr marL="0" indent="0" algn="r">
              <a:buNone/>
            </a:pPr>
            <a:r>
              <a:rPr lang="ar-IQ" sz="2800" dirty="0" smtClean="0">
                <a:solidFill>
                  <a:schemeClr val="tx1"/>
                </a:solidFill>
                <a:latin typeface="Arial" panose="020B0604020202020204" pitchFamily="34" charset="0"/>
                <a:cs typeface="Arial" panose="020B0604020202020204" pitchFamily="34" charset="0"/>
              </a:rPr>
              <a:t>3- الشجاعة (الشجاعة في ابداء الرأي)</a:t>
            </a:r>
          </a:p>
          <a:p>
            <a:pPr marL="0" indent="0" algn="r">
              <a:buNone/>
            </a:pPr>
            <a:r>
              <a:rPr lang="ar-IQ" sz="2800" dirty="0" smtClean="0">
                <a:solidFill>
                  <a:schemeClr val="tx1"/>
                </a:solidFill>
                <a:latin typeface="Arial" panose="020B0604020202020204" pitchFamily="34" charset="0"/>
                <a:cs typeface="Arial" panose="020B0604020202020204" pitchFamily="34" charset="0"/>
              </a:rPr>
              <a:t>4- التوازن (وهنا نقصد التوازن بين العقل والعاطفة)</a:t>
            </a:r>
          </a:p>
          <a:p>
            <a:pPr marL="0" indent="0" algn="r">
              <a:buNone/>
            </a:pPr>
            <a:r>
              <a:rPr lang="ar-IQ" sz="2800" dirty="0" smtClean="0">
                <a:solidFill>
                  <a:schemeClr val="tx1"/>
                </a:solidFill>
                <a:latin typeface="Arial" panose="020B0604020202020204" pitchFamily="34" charset="0"/>
                <a:cs typeface="Arial" panose="020B0604020202020204" pitchFamily="34" charset="0"/>
              </a:rPr>
              <a:t>5- الطموح (وجود طموح عال في الاستعداد لاخذ منصب مهم ومؤثر في الحياة)</a:t>
            </a:r>
          </a:p>
          <a:p>
            <a:pPr marL="0" indent="0" algn="r">
              <a:buNone/>
            </a:pPr>
            <a:r>
              <a:rPr lang="ar-IQ" sz="2800" dirty="0" smtClean="0">
                <a:solidFill>
                  <a:schemeClr val="tx1"/>
                </a:solidFill>
                <a:latin typeface="Arial" panose="020B0604020202020204" pitchFamily="34" charset="0"/>
                <a:cs typeface="Arial" panose="020B0604020202020204" pitchFamily="34" charset="0"/>
              </a:rPr>
              <a:t>6- البيئة القيادية (وهنا نقصد ابناء الحكماء و التجار والقادة العسكريين واصحاب المناصب والعلماء وغيرهم من </a:t>
            </a:r>
            <a:r>
              <a:rPr lang="ar-IQ" sz="2800" smtClean="0">
                <a:solidFill>
                  <a:schemeClr val="tx1"/>
                </a:solidFill>
                <a:latin typeface="Arial" panose="020B0604020202020204" pitchFamily="34" charset="0"/>
                <a:cs typeface="Arial" panose="020B0604020202020204" pitchFamily="34" charset="0"/>
              </a:rPr>
              <a:t>القادة وفرصتهم </a:t>
            </a:r>
            <a:r>
              <a:rPr lang="ar-IQ" sz="2800" dirty="0" smtClean="0">
                <a:solidFill>
                  <a:schemeClr val="tx1"/>
                </a:solidFill>
                <a:latin typeface="Arial" panose="020B0604020202020204" pitchFamily="34" charset="0"/>
                <a:cs typeface="Arial" panose="020B0604020202020204" pitchFamily="34" charset="0"/>
              </a:rPr>
              <a:t>اعلى من غيرهم )</a:t>
            </a:r>
            <a:endParaRPr lang="ar-IQ"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1785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شكرا لحسن الاصغ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95004"/>
            <a:ext cx="12061372" cy="67629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 y="95004"/>
            <a:ext cx="12192000" cy="6762996"/>
          </a:xfrm>
        </p:spPr>
        <p:txBody>
          <a:bodyPr/>
          <a:lstStyle/>
          <a:p>
            <a:endParaRPr lang="ar-IQ" dirty="0"/>
          </a:p>
        </p:txBody>
      </p:sp>
    </p:spTree>
    <p:extLst>
      <p:ext uri="{BB962C8B-B14F-4D97-AF65-F5344CB8AC3E}">
        <p14:creationId xmlns:p14="http://schemas.microsoft.com/office/powerpoint/2010/main" val="3322723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smtClean="0">
                <a:solidFill>
                  <a:srgbClr val="C00000"/>
                </a:solidFill>
              </a:rPr>
              <a:t>عناصر تعريف القيادة </a:t>
            </a:r>
            <a:endParaRPr lang="en-US" dirty="0">
              <a:solidFill>
                <a:srgbClr val="C00000"/>
              </a:solidFill>
            </a:endParaRPr>
          </a:p>
        </p:txBody>
      </p:sp>
      <p:sp>
        <p:nvSpPr>
          <p:cNvPr id="5" name="Rectangle 4"/>
          <p:cNvSpPr/>
          <p:nvPr/>
        </p:nvSpPr>
        <p:spPr>
          <a:xfrm>
            <a:off x="0" y="1554480"/>
            <a:ext cx="12085320" cy="646331"/>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
        <p:nvSpPr>
          <p:cNvPr id="7" name="Title 1"/>
          <p:cNvSpPr txBox="1">
            <a:spLocks/>
          </p:cNvSpPr>
          <p:nvPr/>
        </p:nvSpPr>
        <p:spPr>
          <a:xfrm>
            <a:off x="838200" y="1690689"/>
            <a:ext cx="10972800" cy="2148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p:txBody>
      </p:sp>
      <p:sp>
        <p:nvSpPr>
          <p:cNvPr id="8" name="Title 1"/>
          <p:cNvSpPr txBox="1">
            <a:spLocks/>
          </p:cNvSpPr>
          <p:nvPr/>
        </p:nvSpPr>
        <p:spPr>
          <a:xfrm>
            <a:off x="241300" y="1432879"/>
            <a:ext cx="11569700" cy="4813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50000"/>
              </a:lnSpc>
              <a:spcBef>
                <a:spcPct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Calibri Light" panose="020F0302020204030204"/>
                <a:ea typeface="+mj-ea"/>
                <a:cs typeface="Times New Roman" panose="02020603050405020304" pitchFamily="18" charset="0"/>
              </a:rPr>
              <a:t> </a:t>
            </a:r>
            <a:endParaRPr kumimoji="0" lang="en-US" sz="2400" b="1" i="0" u="none" strike="noStrike" kern="1200" cap="none" spc="0" normalizeH="0" baseline="0" noProof="0" dirty="0" smtClean="0">
              <a:ln>
                <a:noFill/>
              </a:ln>
              <a:solidFill>
                <a:prstClr val="black"/>
              </a:solidFill>
              <a:effectLst/>
              <a:uLnTx/>
              <a:uFillTx/>
              <a:latin typeface="Calibri Light" panose="020F0302020204030204"/>
              <a:ea typeface="+mj-ea"/>
              <a:cs typeface="Times New Roman" panose="02020603050405020304" pitchFamily="18" charset="0"/>
            </a:endParaRPr>
          </a:p>
          <a:p>
            <a:pPr marL="0" marR="0" lvl="0" indent="0" algn="r" defTabSz="914400" rtl="1" eaLnBrk="1" fontAlgn="auto" latinLnBrk="0" hangingPunct="1">
              <a:lnSpc>
                <a:spcPct val="150000"/>
              </a:lnSpc>
              <a:spcBef>
                <a:spcPct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Calibri Light" panose="020F0302020204030204"/>
                <a:ea typeface="+mj-ea"/>
                <a:cs typeface="Times New Roman" panose="02020603050405020304" pitchFamily="18" charset="0"/>
              </a:rPr>
              <a:t> </a:t>
            </a:r>
          </a:p>
          <a:p>
            <a:pPr marL="0" marR="0" lvl="0" indent="0" algn="r" defTabSz="914400" rtl="1" eaLnBrk="1" fontAlgn="auto" latinLnBrk="0" hangingPunct="1">
              <a:lnSpc>
                <a:spcPct val="15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p:txBody>
      </p:sp>
      <p:sp>
        <p:nvSpPr>
          <p:cNvPr id="3" name="Rectangle 2"/>
          <p:cNvSpPr/>
          <p:nvPr/>
        </p:nvSpPr>
        <p:spPr>
          <a:xfrm>
            <a:off x="241300" y="1432880"/>
            <a:ext cx="11811000" cy="3539430"/>
          </a:xfrm>
          <a:prstGeom prst="rect">
            <a:avLst/>
          </a:prstGeom>
        </p:spPr>
        <p:txBody>
          <a:bodyPr wrap="square">
            <a:spAutoFit/>
          </a:bodyPr>
          <a:lstStyle/>
          <a:p>
            <a:pPr algn="r" rtl="1"/>
            <a:r>
              <a:rPr lang="ar-IQ" sz="3200" dirty="0" smtClean="0">
                <a:latin typeface="Arial" panose="020B0604020202020204" pitchFamily="34" charset="0"/>
                <a:cs typeface="Arial" panose="020B0604020202020204" pitchFamily="34" charset="0"/>
              </a:rPr>
              <a:t>يمكن إيجاز عناصر تعريف القيادة الإدارية في النقاط التالية: </a:t>
            </a:r>
          </a:p>
          <a:p>
            <a:pPr algn="r" rtl="1"/>
            <a:r>
              <a:rPr lang="ar-IQ" sz="3200" dirty="0" smtClean="0">
                <a:latin typeface="Arial" panose="020B0604020202020204" pitchFamily="34" charset="0"/>
                <a:cs typeface="Arial" panose="020B0604020202020204" pitchFamily="34" charset="0"/>
              </a:rPr>
              <a:t>1- وجود مجموعة من الأفراد يعملون في تنظيم معين ولديهم هدف مشترك يسعون إلى تحقيقه. </a:t>
            </a:r>
          </a:p>
          <a:p>
            <a:pPr algn="r" rtl="1"/>
            <a:r>
              <a:rPr lang="ar-IQ" sz="3200" dirty="0" smtClean="0">
                <a:latin typeface="Arial" panose="020B0604020202020204" pitchFamily="34" charset="0"/>
                <a:cs typeface="Arial" panose="020B0604020202020204" pitchFamily="34" charset="0"/>
              </a:rPr>
              <a:t>2- وجود قائد من أفراد الجماعة لديه القدرة على التأثير الإيجابي في سلوك باقي الأفراد. </a:t>
            </a:r>
          </a:p>
          <a:p>
            <a:pPr algn="r" rtl="1"/>
            <a:r>
              <a:rPr lang="ar-IQ" sz="3200" dirty="0" smtClean="0">
                <a:latin typeface="Arial" panose="020B0604020202020204" pitchFamily="34" charset="0"/>
                <a:cs typeface="Arial" panose="020B0604020202020204" pitchFamily="34" charset="0"/>
              </a:rPr>
              <a:t>3- القيادة تقوم بعملية توجيه أفراد الجماعة وتوحيد جهودهم وتنشيطهم. </a:t>
            </a:r>
          </a:p>
          <a:p>
            <a:pPr algn="r" rtl="1"/>
            <a:r>
              <a:rPr lang="ar-IQ" sz="3200" dirty="0" smtClean="0">
                <a:latin typeface="Arial" panose="020B0604020202020204" pitchFamily="34" charset="0"/>
                <a:cs typeface="Arial" panose="020B0604020202020204" pitchFamily="34" charset="0"/>
              </a:rPr>
              <a:t>4- الموقف القيادي يساعد القائد على إحداث التفاعل بين هذه العوامل جميعاً لتحقيق الهدف المطلوب. </a:t>
            </a:r>
          </a:p>
        </p:txBody>
      </p:sp>
      <p:pic>
        <p:nvPicPr>
          <p:cNvPr id="9" name="Picture 8"/>
          <p:cNvPicPr>
            <a:picLocks noChangeAspect="1"/>
          </p:cNvPicPr>
          <p:nvPr/>
        </p:nvPicPr>
        <p:blipFill>
          <a:blip r:embed="rId2"/>
          <a:stretch>
            <a:fillRect/>
          </a:stretch>
        </p:blipFill>
        <p:spPr>
          <a:xfrm>
            <a:off x="208280" y="109747"/>
            <a:ext cx="2619375" cy="1743075"/>
          </a:xfrm>
          <a:prstGeom prst="rect">
            <a:avLst/>
          </a:prstGeom>
        </p:spPr>
      </p:pic>
    </p:spTree>
    <p:extLst>
      <p:ext uri="{BB962C8B-B14F-4D97-AF65-F5344CB8AC3E}">
        <p14:creationId xmlns:p14="http://schemas.microsoft.com/office/powerpoint/2010/main" val="162622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smtClean="0">
                <a:solidFill>
                  <a:srgbClr val="C00000"/>
                </a:solidFill>
              </a:rPr>
              <a:t>اهمية  القيادة </a:t>
            </a:r>
            <a:endParaRPr lang="en-US" dirty="0">
              <a:solidFill>
                <a:srgbClr val="C00000"/>
              </a:solidFill>
            </a:endParaRPr>
          </a:p>
        </p:txBody>
      </p:sp>
      <p:pic>
        <p:nvPicPr>
          <p:cNvPr id="4" name="Content Placeholder 3"/>
          <p:cNvPicPr>
            <a:picLocks noGrp="1" noChangeAspect="1"/>
          </p:cNvPicPr>
          <p:nvPr>
            <p:ph idx="1"/>
          </p:nvPr>
        </p:nvPicPr>
        <p:blipFill>
          <a:blip r:embed="rId2"/>
          <a:stretch>
            <a:fillRect/>
          </a:stretch>
        </p:blipFill>
        <p:spPr>
          <a:xfrm>
            <a:off x="451617" y="365125"/>
            <a:ext cx="2114286" cy="1838095"/>
          </a:xfrm>
          <a:prstGeom prst="rect">
            <a:avLst/>
          </a:prstGeom>
        </p:spPr>
      </p:pic>
      <p:sp>
        <p:nvSpPr>
          <p:cNvPr id="5" name="Rectangle 4"/>
          <p:cNvSpPr/>
          <p:nvPr/>
        </p:nvSpPr>
        <p:spPr>
          <a:xfrm>
            <a:off x="0" y="1554480"/>
            <a:ext cx="12085320" cy="646331"/>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
        <p:nvSpPr>
          <p:cNvPr id="7" name="Title 1"/>
          <p:cNvSpPr txBox="1">
            <a:spLocks/>
          </p:cNvSpPr>
          <p:nvPr/>
        </p:nvSpPr>
        <p:spPr>
          <a:xfrm>
            <a:off x="838200" y="1690689"/>
            <a:ext cx="10972800" cy="2148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p:txBody>
      </p:sp>
      <p:sp>
        <p:nvSpPr>
          <p:cNvPr id="8" name="Title 1"/>
          <p:cNvSpPr txBox="1">
            <a:spLocks/>
          </p:cNvSpPr>
          <p:nvPr/>
        </p:nvSpPr>
        <p:spPr>
          <a:xfrm>
            <a:off x="241300" y="1943100"/>
            <a:ext cx="11569700" cy="4813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50000"/>
              </a:lnSpc>
              <a:spcBef>
                <a:spcPct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Calibri Light" panose="020F0302020204030204"/>
                <a:ea typeface="+mj-ea"/>
                <a:cs typeface="Times New Roman" panose="02020603050405020304" pitchFamily="18" charset="0"/>
              </a:rPr>
              <a:t> </a:t>
            </a:r>
          </a:p>
          <a:p>
            <a:pPr marL="0" marR="0" lvl="0" indent="0" algn="r" defTabSz="914400" rtl="1" eaLnBrk="1" fontAlgn="auto" latinLnBrk="0" hangingPunct="1">
              <a:lnSpc>
                <a:spcPct val="150000"/>
              </a:lnSpc>
              <a:spcBef>
                <a:spcPct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Calibri Light" panose="020F0302020204030204"/>
                <a:ea typeface="+mj-ea"/>
                <a:cs typeface="Times New Roman" panose="02020603050405020304" pitchFamily="18" charset="0"/>
              </a:rPr>
              <a:t> </a:t>
            </a:r>
            <a:endParaRPr kumimoji="0" lang="en-US" sz="2400" b="1"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p:txBody>
      </p:sp>
      <p:sp>
        <p:nvSpPr>
          <p:cNvPr id="3" name="Rectangle 2"/>
          <p:cNvSpPr/>
          <p:nvPr/>
        </p:nvSpPr>
        <p:spPr>
          <a:xfrm>
            <a:off x="451617" y="1429246"/>
            <a:ext cx="11430000" cy="3539430"/>
          </a:xfrm>
          <a:prstGeom prst="rect">
            <a:avLst/>
          </a:prstGeom>
        </p:spPr>
        <p:txBody>
          <a:bodyPr wrap="square">
            <a:spAutoFit/>
          </a:bodyPr>
          <a:lstStyle/>
          <a:p>
            <a:pPr algn="r" rtl="1"/>
            <a:r>
              <a:rPr lang="ar-IQ" sz="2800" dirty="0" smtClean="0">
                <a:latin typeface="Arial" panose="020B0604020202020204" pitchFamily="34" charset="0"/>
                <a:cs typeface="Arial" panose="020B0604020202020204" pitchFamily="34" charset="0"/>
              </a:rPr>
              <a:t>1-هي حلقة الوصل بين العاملين وبين خطط المؤسسة. </a:t>
            </a:r>
          </a:p>
          <a:p>
            <a:pPr algn="r" rtl="1"/>
            <a:r>
              <a:rPr lang="ar-IQ" sz="2800" dirty="0" smtClean="0">
                <a:latin typeface="Arial" panose="020B0604020202020204" pitchFamily="34" charset="0"/>
                <a:cs typeface="Arial" panose="020B0604020202020204" pitchFamily="34" charset="0"/>
              </a:rPr>
              <a:t>2- تدعيم القوى الإيجابية في المؤسسة وتقليص الجوانب السلبية.  </a:t>
            </a:r>
          </a:p>
          <a:p>
            <a:pPr algn="r" rtl="1"/>
            <a:r>
              <a:rPr lang="ar-IQ" sz="2800" dirty="0" smtClean="0">
                <a:latin typeface="Arial" panose="020B0604020202020204" pitchFamily="34" charset="0"/>
                <a:cs typeface="Arial" panose="020B0604020202020204" pitchFamily="34" charset="0"/>
              </a:rPr>
              <a:t>3- السيطرة على مشكلات العمل وحلها. </a:t>
            </a:r>
          </a:p>
          <a:p>
            <a:pPr algn="r" rtl="1"/>
            <a:r>
              <a:rPr lang="ar-IQ" sz="2800" dirty="0" smtClean="0">
                <a:latin typeface="Arial" panose="020B0604020202020204" pitchFamily="34" charset="0"/>
                <a:cs typeface="Arial" panose="020B0604020202020204" pitchFamily="34" charset="0"/>
              </a:rPr>
              <a:t>4- تنمية العاملين وتدريبهم.</a:t>
            </a:r>
          </a:p>
          <a:p>
            <a:pPr algn="r" rtl="1"/>
            <a:r>
              <a:rPr lang="ar-IQ" sz="2800" dirty="0" smtClean="0">
                <a:latin typeface="Arial" panose="020B0604020202020204" pitchFamily="34" charset="0"/>
                <a:cs typeface="Arial" panose="020B0604020202020204" pitchFamily="34" charset="0"/>
              </a:rPr>
              <a:t>5- تحويل الأهداف المطلوبة إلى نتائج. </a:t>
            </a:r>
          </a:p>
          <a:p>
            <a:pPr algn="r" rtl="1"/>
            <a:r>
              <a:rPr lang="ar-IQ" sz="2800" dirty="0" smtClean="0">
                <a:latin typeface="Arial" panose="020B0604020202020204" pitchFamily="34" charset="0"/>
                <a:cs typeface="Arial" panose="020B0604020202020204" pitchFamily="34" charset="0"/>
              </a:rPr>
              <a:t>6- بناء تصور للمستقبل، وفق التخطيط والتنظيم والرقابة لتحقيق الأهداف. </a:t>
            </a:r>
          </a:p>
          <a:p>
            <a:pPr algn="r" rtl="1"/>
            <a:r>
              <a:rPr lang="ar-IQ" sz="2800" dirty="0" smtClean="0">
                <a:latin typeface="Arial" panose="020B0604020202020204" pitchFamily="34" charset="0"/>
                <a:cs typeface="Arial" panose="020B0604020202020204" pitchFamily="34" charset="0"/>
              </a:rPr>
              <a:t>7- التعامل مع المتغيرات البيئية الخارجية.</a:t>
            </a:r>
          </a:p>
          <a:p>
            <a:pPr algn="r" rtl="1"/>
            <a:r>
              <a:rPr lang="ar-IQ" sz="2800" dirty="0" smtClean="0">
                <a:latin typeface="Arial" panose="020B0604020202020204" pitchFamily="34" charset="0"/>
                <a:cs typeface="Arial" panose="020B0604020202020204" pitchFamily="34" charset="0"/>
              </a:rPr>
              <a:t>8- تحفيز العاملين ودفعهم إلى تحقيق أهداف المنظمة.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36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Bent 100">
            <a:extLst>
              <a:ext uri="{FF2B5EF4-FFF2-40B4-BE49-F238E27FC236}">
                <a16:creationId xmlns:a16="http://schemas.microsoft.com/office/drawing/2014/main" xmlns="" id="{D932AB6B-D6C9-4816-9008-48D359C066D0}"/>
              </a:ext>
            </a:extLst>
          </p:cNvPr>
          <p:cNvSpPr/>
          <p:nvPr/>
        </p:nvSpPr>
        <p:spPr>
          <a:xfrm rot="5400000">
            <a:off x="8575674" y="48580"/>
            <a:ext cx="904875" cy="3060700"/>
          </a:xfrm>
          <a:prstGeom prst="ben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Rounded Corners 1">
            <a:extLst>
              <a:ext uri="{FF2B5EF4-FFF2-40B4-BE49-F238E27FC236}">
                <a16:creationId xmlns:a16="http://schemas.microsoft.com/office/drawing/2014/main" xmlns="" id="{F20EB9FA-BBC8-40C7-9533-1971B8BF7FBC}"/>
              </a:ext>
            </a:extLst>
          </p:cNvPr>
          <p:cNvSpPr/>
          <p:nvPr/>
        </p:nvSpPr>
        <p:spPr>
          <a:xfrm>
            <a:off x="4437062" y="865507"/>
            <a:ext cx="3060700" cy="735013"/>
          </a:xfrm>
          <a:prstGeom prst="roundRect">
            <a:avLst>
              <a:gd name="adj" fmla="val 2254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rrow: Pentagon 54">
            <a:extLst>
              <a:ext uri="{FF2B5EF4-FFF2-40B4-BE49-F238E27FC236}">
                <a16:creationId xmlns:a16="http://schemas.microsoft.com/office/drawing/2014/main" xmlns="" id="{1C32A855-3FEE-454C-9BF0-85E8B8F370F8}"/>
              </a:ext>
            </a:extLst>
          </p:cNvPr>
          <p:cNvSpPr/>
          <p:nvPr/>
        </p:nvSpPr>
        <p:spPr>
          <a:xfrm rot="5400000">
            <a:off x="-139650" y="3034611"/>
            <a:ext cx="4336211" cy="2944813"/>
          </a:xfrm>
          <a:prstGeom prst="homePlate">
            <a:avLst>
              <a:gd name="adj" fmla="val 2268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7">
            <a:extLst>
              <a:ext uri="{FF2B5EF4-FFF2-40B4-BE49-F238E27FC236}">
                <a16:creationId xmlns:a16="http://schemas.microsoft.com/office/drawing/2014/main" xmlns="" id="{3DE10620-BFC4-46DC-BB73-599B5349D0F2}"/>
              </a:ext>
            </a:extLst>
          </p:cNvPr>
          <p:cNvSpPr/>
          <p:nvPr/>
        </p:nvSpPr>
        <p:spPr>
          <a:xfrm rot="5400000">
            <a:off x="7994333" y="2907349"/>
            <a:ext cx="4590734" cy="2944813"/>
          </a:xfrm>
          <a:prstGeom prst="homePlate">
            <a:avLst>
              <a:gd name="adj" fmla="val 22686"/>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73">
            <a:extLst>
              <a:ext uri="{FF2B5EF4-FFF2-40B4-BE49-F238E27FC236}">
                <a16:creationId xmlns:a16="http://schemas.microsoft.com/office/drawing/2014/main" xmlns="" id="{23C18A84-7486-4E46-A5A3-A34BECDB4FCE}"/>
              </a:ext>
            </a:extLst>
          </p:cNvPr>
          <p:cNvSpPr txBox="1"/>
          <p:nvPr/>
        </p:nvSpPr>
        <p:spPr>
          <a:xfrm>
            <a:off x="901699" y="2291718"/>
            <a:ext cx="2025650" cy="46166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IQ" sz="2400" b="1" i="0" u="none" strike="noStrike" kern="1200" cap="none" spc="300" normalizeH="0" baseline="0" noProof="0" dirty="0" smtClean="0">
                <a:ln>
                  <a:noFill/>
                </a:ln>
                <a:solidFill>
                  <a:srgbClr val="FF6600"/>
                </a:solidFill>
                <a:effectLst/>
                <a:uLnTx/>
                <a:uFillTx/>
                <a:latin typeface="Calibri" panose="020F0502020204030204"/>
                <a:ea typeface="+mn-ea"/>
                <a:cs typeface="Arial" panose="020B0604020202020204" pitchFamily="34" charset="0"/>
              </a:rPr>
              <a:t>المدير </a:t>
            </a:r>
            <a:endParaRPr kumimoji="0" lang="en-US" sz="2400" b="1" i="0" u="none" strike="noStrike" kern="1200" cap="none" spc="300" normalizeH="0" baseline="0" noProof="0" dirty="0">
              <a:ln>
                <a:noFill/>
              </a:ln>
              <a:solidFill>
                <a:srgbClr val="FF6600"/>
              </a:solidFill>
              <a:effectLst/>
              <a:uLnTx/>
              <a:uFillTx/>
              <a:latin typeface="Calibri" panose="020F0502020204030204"/>
              <a:ea typeface="+mn-ea"/>
            </a:endParaRPr>
          </a:p>
        </p:txBody>
      </p:sp>
      <p:sp>
        <p:nvSpPr>
          <p:cNvPr id="8" name="TextBox 74">
            <a:extLst>
              <a:ext uri="{FF2B5EF4-FFF2-40B4-BE49-F238E27FC236}">
                <a16:creationId xmlns:a16="http://schemas.microsoft.com/office/drawing/2014/main" xmlns="" id="{3502F21B-EFD7-4DF4-B346-856AD0E6AE75}"/>
              </a:ext>
            </a:extLst>
          </p:cNvPr>
          <p:cNvSpPr txBox="1"/>
          <p:nvPr/>
        </p:nvSpPr>
        <p:spPr>
          <a:xfrm>
            <a:off x="9276875" y="2291718"/>
            <a:ext cx="2025650" cy="46166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300" normalizeH="0" baseline="0" noProof="0" dirty="0" smtClean="0">
                <a:ln>
                  <a:noFill/>
                </a:ln>
                <a:solidFill>
                  <a:srgbClr val="FF0000"/>
                </a:solidFill>
                <a:effectLst/>
                <a:uLnTx/>
                <a:uFillTx/>
                <a:latin typeface="Calibri" panose="020F0502020204030204"/>
                <a:ea typeface="+mn-ea"/>
                <a:cs typeface="Arial" panose="020B0604020202020204" pitchFamily="34" charset="0"/>
              </a:rPr>
              <a:t>الق</a:t>
            </a:r>
            <a:r>
              <a:rPr lang="ar-IQ" sz="2400" b="1" spc="300" noProof="0" dirty="0" smtClean="0">
                <a:solidFill>
                  <a:srgbClr val="FF0000"/>
                </a:solidFill>
                <a:latin typeface="Calibri" panose="020F0502020204030204"/>
                <a:cs typeface="Arial" panose="020B0604020202020204" pitchFamily="34" charset="0"/>
              </a:rPr>
              <a:t>ائد</a:t>
            </a:r>
            <a:r>
              <a:rPr kumimoji="0" lang="ar-SA" sz="2400" b="1" i="0" u="none" strike="noStrike" kern="1200" cap="none" spc="300" normalizeH="0" baseline="0" noProof="0" dirty="0" smtClean="0">
                <a:ln>
                  <a:noFill/>
                </a:ln>
                <a:solidFill>
                  <a:srgbClr val="FF0000"/>
                </a:solidFill>
                <a:effectLst/>
                <a:uLnTx/>
                <a:uFillTx/>
                <a:latin typeface="Calibri" panose="020F0502020204030204"/>
                <a:ea typeface="+mn-ea"/>
                <a:cs typeface="Arial" panose="020B0604020202020204" pitchFamily="34" charset="0"/>
              </a:rPr>
              <a:t> </a:t>
            </a:r>
            <a:endParaRPr kumimoji="0" lang="en-US" sz="2400" b="1" i="0" u="none" strike="noStrike" kern="1200" cap="none" spc="300" normalizeH="0" baseline="0" noProof="0" dirty="0">
              <a:ln>
                <a:noFill/>
              </a:ln>
              <a:solidFill>
                <a:srgbClr val="FF0000"/>
              </a:solidFill>
              <a:effectLst/>
              <a:uLnTx/>
              <a:uFillTx/>
              <a:latin typeface="Calibri" panose="020F0502020204030204"/>
              <a:ea typeface="+mn-ea"/>
            </a:endParaRPr>
          </a:p>
        </p:txBody>
      </p:sp>
      <p:sp>
        <p:nvSpPr>
          <p:cNvPr id="50184" name="TextBox 97"/>
          <p:cNvSpPr txBox="1">
            <a:spLocks noChangeArrowheads="1"/>
          </p:cNvSpPr>
          <p:nvPr/>
        </p:nvSpPr>
        <p:spPr bwMode="auto">
          <a:xfrm>
            <a:off x="608011" y="2738962"/>
            <a:ext cx="26130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1" fontAlgn="base" latinLnBrk="0" hangingPunct="1">
              <a:lnSpc>
                <a:spcPct val="150000"/>
              </a:lnSpc>
              <a:spcBef>
                <a:spcPct val="0"/>
              </a:spcBef>
              <a:spcAft>
                <a:spcPct val="0"/>
              </a:spcAft>
              <a:buClrTx/>
              <a:buSzTx/>
              <a:buFontTx/>
              <a:buNone/>
              <a:tabLst/>
              <a:defRPr/>
            </a:pPr>
            <a:r>
              <a:rPr kumimoji="0" lang="ar-IQ" altLang="en-US" sz="1600" b="1" i="0" u="none" strike="noStrike" kern="1200" cap="none" spc="0" normalizeH="0" baseline="0" noProof="0" dirty="0" smtClean="0">
                <a:ln>
                  <a:noFill/>
                </a:ln>
                <a:solidFill>
                  <a:prstClr val="black"/>
                </a:solidFill>
                <a:effectLst/>
                <a:uLnTx/>
                <a:uFillTx/>
                <a:cs typeface="Arial" panose="020B0604020202020204" pitchFamily="34" charset="0"/>
              </a:rPr>
              <a:t>1- هو الذي يفعل الامور بشكل جيد</a:t>
            </a:r>
          </a:p>
          <a:p>
            <a:pPr marL="0" marR="0" lvl="0" indent="0" algn="r" defTabSz="914400" rtl="1" eaLnBrk="1" fontAlgn="base" latinLnBrk="0" hangingPunct="1">
              <a:lnSpc>
                <a:spcPct val="150000"/>
              </a:lnSpc>
              <a:spcBef>
                <a:spcPct val="0"/>
              </a:spcBef>
              <a:spcAft>
                <a:spcPct val="0"/>
              </a:spcAft>
              <a:buClrTx/>
              <a:buSzTx/>
              <a:buFontTx/>
              <a:buNone/>
              <a:tabLst/>
              <a:defRPr/>
            </a:pPr>
            <a:r>
              <a:rPr lang="ar-IQ" altLang="en-US" sz="1600" b="1" dirty="0" smtClean="0">
                <a:solidFill>
                  <a:prstClr val="black"/>
                </a:solidFill>
                <a:cs typeface="Arial" panose="020B0604020202020204" pitchFamily="34" charset="0"/>
              </a:rPr>
              <a:t>2- التلاؤم مع التقعيد</a:t>
            </a:r>
          </a:p>
          <a:p>
            <a:pPr marL="0" marR="0" lvl="0" indent="0" algn="r" defTabSz="914400" rtl="1" eaLnBrk="1" fontAlgn="base" latinLnBrk="0" hangingPunct="1">
              <a:lnSpc>
                <a:spcPct val="150000"/>
              </a:lnSpc>
              <a:spcBef>
                <a:spcPct val="0"/>
              </a:spcBef>
              <a:spcAft>
                <a:spcPct val="0"/>
              </a:spcAft>
              <a:buClrTx/>
              <a:buSzTx/>
              <a:buFontTx/>
              <a:buNone/>
              <a:tabLst/>
              <a:defRPr/>
            </a:pPr>
            <a:r>
              <a:rPr kumimoji="0" lang="ar-IQ" altLang="en-US" sz="1600" b="1" i="0" u="none" strike="noStrike" kern="1200" cap="none" spc="0" normalizeH="0" baseline="0" noProof="0" dirty="0" smtClean="0">
                <a:ln>
                  <a:noFill/>
                </a:ln>
                <a:solidFill>
                  <a:prstClr val="black"/>
                </a:solidFill>
                <a:effectLst/>
                <a:uLnTx/>
                <a:uFillTx/>
                <a:cs typeface="Arial" panose="020B0604020202020204" pitchFamily="34" charset="0"/>
              </a:rPr>
              <a:t>3-</a:t>
            </a:r>
            <a:r>
              <a:rPr kumimoji="0" lang="ar-IQ" altLang="en-US" sz="1600" b="1" i="0" u="none" strike="noStrike" kern="1200" cap="none" spc="0" normalizeH="0" noProof="0" dirty="0" smtClean="0">
                <a:ln>
                  <a:noFill/>
                </a:ln>
                <a:solidFill>
                  <a:prstClr val="black"/>
                </a:solidFill>
                <a:effectLst/>
                <a:uLnTx/>
                <a:uFillTx/>
                <a:cs typeface="Arial" panose="020B0604020202020204" pitchFamily="34" charset="0"/>
              </a:rPr>
              <a:t> التعامل مع الامور و المحافظة على التظام والتحكم </a:t>
            </a:r>
          </a:p>
          <a:p>
            <a:pPr marL="0" marR="0" lvl="0" indent="0" algn="r" defTabSz="914400" rtl="1" eaLnBrk="1" fontAlgn="base" latinLnBrk="0" hangingPunct="1">
              <a:lnSpc>
                <a:spcPct val="150000"/>
              </a:lnSpc>
              <a:spcBef>
                <a:spcPct val="0"/>
              </a:spcBef>
              <a:spcAft>
                <a:spcPct val="0"/>
              </a:spcAft>
              <a:buClrTx/>
              <a:buSzTx/>
              <a:buFontTx/>
              <a:buNone/>
              <a:tabLst/>
              <a:defRPr/>
            </a:pPr>
            <a:r>
              <a:rPr lang="ar-IQ" altLang="en-US" sz="1600" b="1" baseline="0" dirty="0" smtClean="0">
                <a:solidFill>
                  <a:prstClr val="black"/>
                </a:solidFill>
                <a:cs typeface="Arial" panose="020B0604020202020204" pitchFamily="34" charset="0"/>
              </a:rPr>
              <a:t>4-</a:t>
            </a:r>
            <a:r>
              <a:rPr lang="ar-IQ" altLang="en-US" sz="1600" b="1" dirty="0" smtClean="0">
                <a:solidFill>
                  <a:prstClr val="black"/>
                </a:solidFill>
                <a:cs typeface="Arial" panose="020B0604020202020204" pitchFamily="34" charset="0"/>
              </a:rPr>
              <a:t> يهتم بالكيفية التي يقوم بها التاس بفعل الامور</a:t>
            </a:r>
          </a:p>
          <a:p>
            <a:pPr marL="0" marR="0" lvl="0" indent="0" algn="r" defTabSz="914400" rtl="1" eaLnBrk="1" fontAlgn="base" latinLnBrk="0" hangingPunct="1">
              <a:lnSpc>
                <a:spcPct val="150000"/>
              </a:lnSpc>
              <a:spcBef>
                <a:spcPct val="0"/>
              </a:spcBef>
              <a:spcAft>
                <a:spcPct val="0"/>
              </a:spcAft>
              <a:buClrTx/>
              <a:buSzTx/>
              <a:buFontTx/>
              <a:buNone/>
              <a:tabLst/>
              <a:defRPr/>
            </a:pPr>
            <a:r>
              <a:rPr kumimoji="0" lang="ar-IQ" altLang="en-US" sz="1600" b="1" i="0" u="none" strike="noStrike" kern="1200" cap="none" spc="0" normalizeH="0" baseline="0" noProof="0" dirty="0" smtClean="0">
                <a:ln>
                  <a:noFill/>
                </a:ln>
                <a:solidFill>
                  <a:prstClr val="black"/>
                </a:solidFill>
                <a:effectLst/>
                <a:uLnTx/>
                <a:uFillTx/>
                <a:cs typeface="Arial" panose="020B0604020202020204" pitchFamily="34" charset="0"/>
              </a:rPr>
              <a:t>5-</a:t>
            </a:r>
            <a:r>
              <a:rPr kumimoji="0" lang="ar-IQ" altLang="en-US" sz="1600" b="1" i="0" u="none" strike="noStrike" kern="1200" cap="none" spc="0" normalizeH="0" noProof="0" dirty="0" smtClean="0">
                <a:ln>
                  <a:noFill/>
                </a:ln>
                <a:solidFill>
                  <a:prstClr val="black"/>
                </a:solidFill>
                <a:effectLst/>
                <a:uLnTx/>
                <a:uFillTx/>
                <a:cs typeface="Arial" panose="020B0604020202020204" pitchFamily="34" charset="0"/>
              </a:rPr>
              <a:t> المديرون هم البناوؤن</a:t>
            </a:r>
          </a:p>
          <a:p>
            <a:pPr marL="0" marR="0" lvl="0" indent="0" algn="r" defTabSz="914400" rtl="1" eaLnBrk="1" fontAlgn="base" latinLnBrk="0" hangingPunct="1">
              <a:lnSpc>
                <a:spcPct val="150000"/>
              </a:lnSpc>
              <a:spcBef>
                <a:spcPct val="0"/>
              </a:spcBef>
              <a:spcAft>
                <a:spcPct val="0"/>
              </a:spcAft>
              <a:buClrTx/>
              <a:buSzTx/>
              <a:buFontTx/>
              <a:buNone/>
              <a:tabLst/>
              <a:defRPr/>
            </a:pPr>
            <a:r>
              <a:rPr lang="ar-IQ" altLang="en-US" sz="1600" b="1" baseline="0" dirty="0" smtClean="0">
                <a:solidFill>
                  <a:prstClr val="black"/>
                </a:solidFill>
                <a:cs typeface="Arial" panose="020B0604020202020204" pitchFamily="34" charset="0"/>
              </a:rPr>
              <a:t>6-الادارة</a:t>
            </a:r>
            <a:r>
              <a:rPr lang="ar-IQ" altLang="en-US" sz="1600" b="1" dirty="0" smtClean="0">
                <a:solidFill>
                  <a:prstClr val="black"/>
                </a:solidFill>
                <a:cs typeface="Arial" panose="020B0604020202020204" pitchFamily="34" charset="0"/>
              </a:rPr>
              <a:t> هي تصميم العمل اي انها تهتم بالتحكم </a:t>
            </a:r>
            <a:endParaRPr kumimoji="0" lang="en-US" altLang="en-US" sz="1600" b="1" i="0" u="none" strike="noStrike" kern="1200" cap="none" spc="0" normalizeH="0" baseline="0" noProof="0" dirty="0" smtClean="0">
              <a:ln>
                <a:noFill/>
              </a:ln>
              <a:solidFill>
                <a:prstClr val="black"/>
              </a:solidFill>
              <a:effectLst/>
              <a:uLnTx/>
              <a:uFillTx/>
            </a:endParaRPr>
          </a:p>
        </p:txBody>
      </p:sp>
      <p:sp>
        <p:nvSpPr>
          <p:cNvPr id="50185" name="TextBox 98"/>
          <p:cNvSpPr txBox="1">
            <a:spLocks noChangeArrowheads="1"/>
          </p:cNvSpPr>
          <p:nvPr/>
        </p:nvSpPr>
        <p:spPr bwMode="auto">
          <a:xfrm>
            <a:off x="8905400" y="2899098"/>
            <a:ext cx="2768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1" eaLnBrk="1" fontAlgn="base" latinLnBrk="0" hangingPunct="1">
              <a:lnSpc>
                <a:spcPct val="150000"/>
              </a:lnSpc>
              <a:spcBef>
                <a:spcPct val="0"/>
              </a:spcBef>
              <a:spcAft>
                <a:spcPct val="0"/>
              </a:spcAft>
              <a:buClrTx/>
              <a:buSzTx/>
              <a:buFontTx/>
              <a:buNone/>
              <a:tabLst/>
              <a:defRPr/>
            </a:pPr>
            <a:r>
              <a:rPr kumimoji="0" lang="ar-IQ" altLang="en-US" sz="16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1- </a:t>
            </a:r>
            <a:r>
              <a:rPr kumimoji="0" lang="ar-IQ" altLang="en-US" sz="1600" b="1" i="0" u="none" strike="noStrike" kern="1200" cap="none" spc="0" normalizeH="0" noProof="0" dirty="0" smtClean="0">
                <a:ln>
                  <a:noFill/>
                </a:ln>
                <a:solidFill>
                  <a:prstClr val="black"/>
                </a:solidFill>
                <a:effectLst/>
                <a:uLnTx/>
                <a:uFillTx/>
                <a:latin typeface="Calibri" panose="020F0502020204030204" pitchFamily="34" charset="0"/>
                <a:ea typeface="+mn-ea"/>
                <a:cs typeface="Arial" panose="020B0604020202020204" pitchFamily="34" charset="0"/>
              </a:rPr>
              <a:t>الذين يفعل الامور الجيدة </a:t>
            </a:r>
          </a:p>
          <a:p>
            <a:pPr marL="0" marR="0" lvl="0" indent="0" algn="r" defTabSz="914400" rtl="1" eaLnBrk="1" fontAlgn="base" latinLnBrk="0" hangingPunct="1">
              <a:lnSpc>
                <a:spcPct val="150000"/>
              </a:lnSpc>
              <a:spcBef>
                <a:spcPct val="0"/>
              </a:spcBef>
              <a:spcAft>
                <a:spcPct val="0"/>
              </a:spcAft>
              <a:buClrTx/>
              <a:buSzTx/>
              <a:buFontTx/>
              <a:buNone/>
              <a:tabLst/>
              <a:defRPr/>
            </a:pPr>
            <a:r>
              <a:rPr lang="ar-IQ" altLang="en-US" sz="1600" b="1" baseline="0" dirty="0" smtClean="0">
                <a:solidFill>
                  <a:prstClr val="black"/>
                </a:solidFill>
                <a:cs typeface="Arial" panose="020B0604020202020204" pitchFamily="34" charset="0"/>
              </a:rPr>
              <a:t>2- </a:t>
            </a:r>
            <a:r>
              <a:rPr lang="ar-IQ" altLang="en-US" sz="1600" b="1" dirty="0" err="1">
                <a:solidFill>
                  <a:prstClr val="black"/>
                </a:solidFill>
                <a:cs typeface="Arial" panose="020B0604020202020204" pitchFamily="34" charset="0"/>
              </a:rPr>
              <a:t>ي</a:t>
            </a:r>
            <a:r>
              <a:rPr lang="ar-IQ" altLang="en-US" sz="1600" b="1" baseline="0" dirty="0" err="1" smtClean="0">
                <a:solidFill>
                  <a:prstClr val="black"/>
                </a:solidFill>
                <a:cs typeface="Arial" panose="020B0604020202020204" pitchFamily="34" charset="0"/>
              </a:rPr>
              <a:t>تلائم</a:t>
            </a:r>
            <a:r>
              <a:rPr lang="ar-IQ" altLang="en-US" sz="1600" b="1" baseline="0" dirty="0" smtClean="0">
                <a:solidFill>
                  <a:prstClr val="black"/>
                </a:solidFill>
                <a:cs typeface="Arial" panose="020B0604020202020204" pitchFamily="34" charset="0"/>
              </a:rPr>
              <a:t> مع التغيير </a:t>
            </a:r>
          </a:p>
          <a:p>
            <a:pPr marL="0" marR="0" lvl="0" indent="0" algn="r" defTabSz="914400" rtl="1" eaLnBrk="1" fontAlgn="base" latinLnBrk="0" hangingPunct="1">
              <a:lnSpc>
                <a:spcPct val="150000"/>
              </a:lnSpc>
              <a:spcBef>
                <a:spcPct val="0"/>
              </a:spcBef>
              <a:spcAft>
                <a:spcPct val="0"/>
              </a:spcAft>
              <a:buClrTx/>
              <a:buSzTx/>
              <a:buFontTx/>
              <a:buNone/>
              <a:tabLst/>
              <a:defRPr/>
            </a:pPr>
            <a:r>
              <a:rPr kumimoji="0" lang="ar-IQ" altLang="en-US" sz="1600" b="1" i="0" u="none" strike="noStrike" kern="1200" cap="none" spc="0" normalizeH="0" noProof="0" dirty="0" smtClean="0">
                <a:ln>
                  <a:noFill/>
                </a:ln>
                <a:solidFill>
                  <a:prstClr val="black"/>
                </a:solidFill>
                <a:effectLst/>
                <a:uLnTx/>
                <a:uFillTx/>
                <a:latin typeface="Calibri" panose="020F0502020204030204" pitchFamily="34" charset="0"/>
                <a:ea typeface="+mn-ea"/>
                <a:cs typeface="Arial" panose="020B0604020202020204" pitchFamily="34" charset="0"/>
              </a:rPr>
              <a:t>3- القيادة تعني الشعور بالحركة </a:t>
            </a:r>
          </a:p>
          <a:p>
            <a:pPr marL="0" marR="0" lvl="0" indent="0" algn="r" defTabSz="914400" rtl="1" eaLnBrk="1" fontAlgn="base" latinLnBrk="0" hangingPunct="1">
              <a:lnSpc>
                <a:spcPct val="150000"/>
              </a:lnSpc>
              <a:spcBef>
                <a:spcPct val="0"/>
              </a:spcBef>
              <a:spcAft>
                <a:spcPct val="0"/>
              </a:spcAft>
              <a:buClrTx/>
              <a:buSzTx/>
              <a:buFontTx/>
              <a:buNone/>
              <a:tabLst/>
              <a:defRPr/>
            </a:pPr>
            <a:r>
              <a:rPr lang="ar-IQ" altLang="en-US" sz="1600" b="1" dirty="0" smtClean="0">
                <a:solidFill>
                  <a:prstClr val="black"/>
                </a:solidFill>
                <a:cs typeface="Arial" panose="020B0604020202020204" pitchFamily="34" charset="0"/>
              </a:rPr>
              <a:t>4-</a:t>
            </a:r>
            <a:r>
              <a:rPr lang="ar-IQ" altLang="en-US" sz="1600" b="1" dirty="0">
                <a:solidFill>
                  <a:prstClr val="black"/>
                </a:solidFill>
                <a:cs typeface="Arial" panose="020B0604020202020204" pitchFamily="34" charset="0"/>
              </a:rPr>
              <a:t> </a:t>
            </a:r>
            <a:r>
              <a:rPr lang="ar-IQ" altLang="en-US" sz="1600" b="1" baseline="0" dirty="0" smtClean="0">
                <a:solidFill>
                  <a:prstClr val="black"/>
                </a:solidFill>
                <a:cs typeface="Arial" panose="020B0604020202020204" pitchFamily="34" charset="0"/>
              </a:rPr>
              <a:t>يهتم بحقيقة ما تعنيه الامور للناس </a:t>
            </a:r>
          </a:p>
          <a:p>
            <a:pPr marL="0" marR="0" lvl="0" indent="0" algn="r" defTabSz="914400" rtl="1" eaLnBrk="1" fontAlgn="base" latinLnBrk="0" hangingPunct="1">
              <a:lnSpc>
                <a:spcPct val="150000"/>
              </a:lnSpc>
              <a:spcBef>
                <a:spcPct val="0"/>
              </a:spcBef>
              <a:spcAft>
                <a:spcPct val="0"/>
              </a:spcAft>
              <a:buClrTx/>
              <a:buSzTx/>
              <a:buFontTx/>
              <a:buNone/>
              <a:tabLst/>
              <a:defRPr/>
            </a:pPr>
            <a:r>
              <a:rPr kumimoji="0" lang="ar-IQ" altLang="en-US" sz="1600" b="1" i="0" u="none" strike="noStrike" kern="1200" cap="none" spc="0" normalizeH="0" noProof="0" dirty="0" smtClean="0">
                <a:ln>
                  <a:noFill/>
                </a:ln>
                <a:solidFill>
                  <a:prstClr val="black"/>
                </a:solidFill>
                <a:effectLst/>
                <a:uLnTx/>
                <a:uFillTx/>
                <a:latin typeface="Calibri" panose="020F0502020204030204" pitchFamily="34" charset="0"/>
                <a:ea typeface="+mn-ea"/>
                <a:cs typeface="Arial" panose="020B0604020202020204" pitchFamily="34" charset="0"/>
              </a:rPr>
              <a:t>5-القادة هم مهندسون </a:t>
            </a:r>
          </a:p>
          <a:p>
            <a:pPr marL="0" marR="0" lvl="0" indent="0" algn="r" defTabSz="914400" rtl="1" eaLnBrk="1" fontAlgn="base" latinLnBrk="0" hangingPunct="1">
              <a:lnSpc>
                <a:spcPct val="150000"/>
              </a:lnSpc>
              <a:spcBef>
                <a:spcPct val="0"/>
              </a:spcBef>
              <a:spcAft>
                <a:spcPct val="0"/>
              </a:spcAft>
              <a:buClrTx/>
              <a:buSzTx/>
              <a:buFontTx/>
              <a:buNone/>
              <a:tabLst/>
              <a:defRPr/>
            </a:pPr>
            <a:r>
              <a:rPr lang="ar-IQ" altLang="en-US" sz="1600" b="1" dirty="0" smtClean="0">
                <a:solidFill>
                  <a:prstClr val="black"/>
                </a:solidFill>
                <a:cs typeface="Arial" panose="020B0604020202020204" pitchFamily="34" charset="0"/>
              </a:rPr>
              <a:t>6-</a:t>
            </a:r>
            <a:r>
              <a:rPr lang="ar-IQ" altLang="en-US" sz="1600" b="1" dirty="0">
                <a:solidFill>
                  <a:prstClr val="black"/>
                </a:solidFill>
                <a:cs typeface="Arial" panose="020B0604020202020204" pitchFamily="34" charset="0"/>
              </a:rPr>
              <a:t>ي</a:t>
            </a:r>
            <a:r>
              <a:rPr lang="ar-IQ" altLang="en-US" sz="1600" b="1" baseline="0" dirty="0" smtClean="0">
                <a:solidFill>
                  <a:prstClr val="black"/>
                </a:solidFill>
                <a:cs typeface="Arial" panose="020B0604020202020204" pitchFamily="34" charset="0"/>
              </a:rPr>
              <a:t>ركيز على الابداع</a:t>
            </a:r>
            <a:endParaRPr kumimoji="0" lang="en-US" altLang="en-US" sz="16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p:txBody>
      </p:sp>
      <p:sp>
        <p:nvSpPr>
          <p:cNvPr id="11" name="Arrow: Bent 3">
            <a:extLst>
              <a:ext uri="{FF2B5EF4-FFF2-40B4-BE49-F238E27FC236}">
                <a16:creationId xmlns:a16="http://schemas.microsoft.com/office/drawing/2014/main" xmlns="" id="{17D82C79-89E9-4894-9A83-F2718FC409AF}"/>
              </a:ext>
            </a:extLst>
          </p:cNvPr>
          <p:cNvSpPr/>
          <p:nvPr/>
        </p:nvSpPr>
        <p:spPr>
          <a:xfrm rot="16200000" flipH="1">
            <a:off x="2512218" y="128115"/>
            <a:ext cx="904875" cy="2944812"/>
          </a:xfrm>
          <a:prstGeom prst="ben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87" name="Rectangle 1"/>
          <p:cNvSpPr>
            <a:spLocks noChangeArrowheads="1"/>
          </p:cNvSpPr>
          <p:nvPr/>
        </p:nvSpPr>
        <p:spPr bwMode="auto">
          <a:xfrm>
            <a:off x="3628657" y="58738"/>
            <a:ext cx="41472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en-US" sz="32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القائد الإداري وال</a:t>
            </a:r>
            <a:r>
              <a:rPr kumimoji="0" lang="ar-IQ" altLang="en-US" sz="32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مدير </a:t>
            </a:r>
            <a:r>
              <a:rPr kumimoji="0" lang="ar-SA" altLang="en-US" sz="32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الإداري</a:t>
            </a:r>
          </a:p>
        </p:txBody>
      </p:sp>
      <p:sp>
        <p:nvSpPr>
          <p:cNvPr id="50188" name="Rectangle 29"/>
          <p:cNvSpPr>
            <a:spLocks noChangeArrowheads="1"/>
          </p:cNvSpPr>
          <p:nvPr/>
        </p:nvSpPr>
        <p:spPr bwMode="auto">
          <a:xfrm>
            <a:off x="4630737" y="849314"/>
            <a:ext cx="2867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1"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SA" alt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هناك اختلاف ما بين</a:t>
            </a:r>
            <a:r>
              <a:rPr kumimoji="0" lang="ar-IQ" alt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 القائد والمدير </a:t>
            </a:r>
            <a:r>
              <a:rPr kumimoji="0" lang="ar-SA" alt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 وتمثلت بعدة جوانب:</a:t>
            </a:r>
          </a:p>
        </p:txBody>
      </p:sp>
    </p:spTree>
    <p:extLst>
      <p:ext uri="{BB962C8B-B14F-4D97-AF65-F5344CB8AC3E}">
        <p14:creationId xmlns:p14="http://schemas.microsoft.com/office/powerpoint/2010/main" val="1605588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توركمن ايلي.TÜRKMENELi - الفرق بين القائد الناجح والقائد الفاشل القائد  الناجح: يراقبك وينصحك. القائد الفاشل: يتجسس عليك القائد الناجح : يثير  الافكار القائد الفاشل : يثير الآعصاب القائد الناجح: كلامه لطيف ومؤد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54" y="1057059"/>
            <a:ext cx="4942518" cy="49425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9007584" y="540771"/>
            <a:ext cx="2619375" cy="1743075"/>
          </a:xfrm>
          <a:prstGeom prst="rect">
            <a:avLst/>
          </a:prstGeom>
        </p:spPr>
      </p:pic>
      <p:pic>
        <p:nvPicPr>
          <p:cNvPr id="1028" name="Picture 4" descr="الفرق بين المدير والقائد الناجح فى العمل - ملزمتي"/>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57" y="4523202"/>
            <a:ext cx="310515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8481490" y="3117090"/>
            <a:ext cx="3754464" cy="2812224"/>
          </a:xfrm>
          <a:prstGeom prst="rect">
            <a:avLst/>
          </a:prstGeom>
        </p:spPr>
      </p:pic>
      <p:pic>
        <p:nvPicPr>
          <p:cNvPr id="5" name="Picture 4"/>
          <p:cNvPicPr>
            <a:picLocks noChangeAspect="1"/>
          </p:cNvPicPr>
          <p:nvPr/>
        </p:nvPicPr>
        <p:blipFill>
          <a:blip r:embed="rId6"/>
          <a:stretch>
            <a:fillRect/>
          </a:stretch>
        </p:blipFill>
        <p:spPr>
          <a:xfrm>
            <a:off x="448077" y="556595"/>
            <a:ext cx="2695510" cy="3580190"/>
          </a:xfrm>
          <a:prstGeom prst="rect">
            <a:avLst/>
          </a:prstGeom>
        </p:spPr>
      </p:pic>
    </p:spTree>
    <p:extLst>
      <p:ext uri="{BB962C8B-B14F-4D97-AF65-F5344CB8AC3E}">
        <p14:creationId xmlns:p14="http://schemas.microsoft.com/office/powerpoint/2010/main" val="286971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lnSpc>
                <a:spcPct val="100000"/>
              </a:lnSpc>
              <a:spcBef>
                <a:spcPts val="0"/>
              </a:spcBef>
            </a:pPr>
            <a:r>
              <a:rPr lang="ar-IQ" sz="4400" b="1" dirty="0" smtClean="0">
                <a:solidFill>
                  <a:srgbClr val="C00000"/>
                </a:solidFill>
                <a:latin typeface="AL-Mateen"/>
                <a:ea typeface="+mn-ea"/>
                <a:cs typeface="Arial" panose="020B0604020202020204" pitchFamily="34" charset="0"/>
              </a:rPr>
              <a:t>الفرق بين صفات القائد وصفات المدير </a:t>
            </a:r>
            <a:endParaRPr lang="ar-SA" sz="4400" b="1" dirty="0">
              <a:solidFill>
                <a:srgbClr val="C00000"/>
              </a:solidFill>
              <a:latin typeface="Times New Roman" panose="02020603050405020304" pitchFamily="18" charset="0"/>
              <a:ea typeface="+mn-ea"/>
              <a:cs typeface="Arial" panose="020B0604020202020204" pitchFamily="34" charset="0"/>
            </a:endParaRPr>
          </a:p>
        </p:txBody>
      </p:sp>
      <p:sp>
        <p:nvSpPr>
          <p:cNvPr id="5" name="Rectangle 4"/>
          <p:cNvSpPr/>
          <p:nvPr/>
        </p:nvSpPr>
        <p:spPr>
          <a:xfrm>
            <a:off x="0" y="1554480"/>
            <a:ext cx="12085320" cy="646331"/>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
        <p:nvSpPr>
          <p:cNvPr id="7" name="Title 1"/>
          <p:cNvSpPr txBox="1">
            <a:spLocks/>
          </p:cNvSpPr>
          <p:nvPr/>
        </p:nvSpPr>
        <p:spPr>
          <a:xfrm>
            <a:off x="838200" y="1690689"/>
            <a:ext cx="10972800" cy="2148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p:txBody>
      </p:sp>
      <p:sp>
        <p:nvSpPr>
          <p:cNvPr id="8" name="Title 1"/>
          <p:cNvSpPr txBox="1">
            <a:spLocks/>
          </p:cNvSpPr>
          <p:nvPr/>
        </p:nvSpPr>
        <p:spPr>
          <a:xfrm>
            <a:off x="241300" y="1943100"/>
            <a:ext cx="11569700" cy="4813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50000"/>
              </a:lnSpc>
              <a:spcBef>
                <a:spcPct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Calibri Light" panose="020F0302020204030204"/>
                <a:ea typeface="+mj-ea"/>
                <a:cs typeface="Times New Roman" panose="02020603050405020304" pitchFamily="18" charset="0"/>
              </a:rPr>
              <a:t> </a:t>
            </a:r>
          </a:p>
          <a:p>
            <a:pPr marL="0" marR="0" lvl="0" indent="0" algn="r" defTabSz="914400" rtl="1" eaLnBrk="1" fontAlgn="auto" latinLnBrk="0" hangingPunct="1">
              <a:lnSpc>
                <a:spcPct val="150000"/>
              </a:lnSpc>
              <a:spcBef>
                <a:spcPct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Calibri Light" panose="020F0302020204030204"/>
                <a:ea typeface="+mj-ea"/>
                <a:cs typeface="Times New Roman" panose="02020603050405020304" pitchFamily="18" charset="0"/>
              </a:rPr>
              <a:t> </a:t>
            </a:r>
            <a:endParaRPr kumimoji="0" lang="en-US" sz="2400" b="1"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p:txBody>
      </p:sp>
      <p:sp>
        <p:nvSpPr>
          <p:cNvPr id="3" name="Rectangle 2"/>
          <p:cNvSpPr/>
          <p:nvPr/>
        </p:nvSpPr>
        <p:spPr>
          <a:xfrm>
            <a:off x="518160" y="1758535"/>
            <a:ext cx="11430000" cy="5509200"/>
          </a:xfrm>
          <a:prstGeom prst="rect">
            <a:avLst/>
          </a:prstGeom>
        </p:spPr>
        <p:txBody>
          <a:bodyPr wrap="square">
            <a:spAutoFit/>
          </a:bodyPr>
          <a:lstStyle/>
          <a:p>
            <a:pPr lvl="0" algn="justLow" rtl="1"/>
            <a:r>
              <a:rPr lang="ar-SA" sz="3200" dirty="0" smtClean="0">
                <a:latin typeface="Arial" panose="020B0604020202020204" pitchFamily="34" charset="0"/>
                <a:cs typeface="Arial" panose="020B0604020202020204" pitchFamily="34" charset="0"/>
              </a:rPr>
              <a:t> </a:t>
            </a:r>
            <a:r>
              <a:rPr lang="ar-SA" sz="3200" dirty="0">
                <a:solidFill>
                  <a:srgbClr val="FF0000"/>
                </a:solidFill>
                <a:latin typeface="Arial" panose="020B0604020202020204" pitchFamily="34" charset="0"/>
                <a:cs typeface="Arial" panose="020B0604020202020204" pitchFamily="34" charset="0"/>
              </a:rPr>
              <a:t>تتلخص صفات المدير فيما يلي </a:t>
            </a:r>
            <a:r>
              <a:rPr lang="ar-IQ" sz="3200" dirty="0" smtClean="0">
                <a:latin typeface="Arial" panose="020B0604020202020204" pitchFamily="34" charset="0"/>
                <a:cs typeface="Arial" panose="020B0604020202020204" pitchFamily="34" charset="0"/>
              </a:rPr>
              <a:t>:</a:t>
            </a:r>
          </a:p>
          <a:p>
            <a:pPr lvl="0" algn="justLow" rtl="1"/>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يتعامل مع نظام جامد - قبول الوضع القائم كما </a:t>
            </a:r>
            <a:r>
              <a:rPr lang="ar-SA" sz="3200" dirty="0" smtClean="0">
                <a:latin typeface="Arial" panose="020B0604020202020204" pitchFamily="34" charset="0"/>
                <a:cs typeface="Arial" panose="020B0604020202020204" pitchFamily="34" charset="0"/>
              </a:rPr>
              <a:t>هو </a:t>
            </a:r>
            <a:r>
              <a:rPr lang="ar-SA" sz="3200" dirty="0">
                <a:latin typeface="Arial" panose="020B0604020202020204" pitchFamily="34" charset="0"/>
                <a:cs typeface="Arial" panose="020B0604020202020204" pitchFamily="34" charset="0"/>
              </a:rPr>
              <a:t>- يستخدم أسلوب الرئيس والمرؤوس - يحافظ على عمل الأشياء بنفس الطريقة - يعتمد على الرقابة - يعمل من خلال قوانين وقواعد وسياسات واجرءات - يسأل كيف </a:t>
            </a:r>
            <a:r>
              <a:rPr lang="ar-SA" sz="3200" dirty="0" smtClean="0">
                <a:latin typeface="Arial" panose="020B0604020202020204" pitchFamily="34" charset="0"/>
                <a:cs typeface="Arial" panose="020B0604020202020204" pitchFamily="34" charset="0"/>
              </a:rPr>
              <a:t>ومتى</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يبتعد عن المشاكل والأخطاء - يركز على النظام والقوانين - يبحث عن التوقعات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يركز على الخطوات والجداول الزمنية تخطيطه قصير و يعتمد على الوقت الحاضر ينتظر من الآخرين الإلتزام بالقوانين - المدير يعمل الأشياء بطريقة صحيحة ـ </a:t>
            </a:r>
            <a:r>
              <a:rPr lang="ar-SA" sz="3200" dirty="0" smtClean="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الهياكل والسياسات والاجراءات - يحكم المجموعات - يبقي على الأوضاع على ما هي عليه اهتماماته عادة ما تكون الخطوات التنفيذية والبرامج </a:t>
            </a:r>
            <a:r>
              <a:rPr lang="ar-IQ" sz="3200" dirty="0" smtClean="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قراراته </a:t>
            </a:r>
            <a:r>
              <a:rPr lang="ar-SA" sz="3200" dirty="0">
                <a:latin typeface="Arial" panose="020B0604020202020204" pitchFamily="34" charset="0"/>
                <a:cs typeface="Arial" panose="020B0604020202020204" pitchFamily="34" charset="0"/>
              </a:rPr>
              <a:t>مبنية على الماضي و على التجارب - يترأس بعض الموظفين يحاول أن يكون </a:t>
            </a:r>
            <a:r>
              <a:rPr lang="ar-SA" sz="3200" dirty="0" smtClean="0">
                <a:latin typeface="Arial" panose="020B0604020202020204" pitchFamily="34" charset="0"/>
                <a:cs typeface="Arial" panose="020B0604020202020204" pitchFamily="34" charset="0"/>
              </a:rPr>
              <a:t>بطلاً</a:t>
            </a:r>
            <a:r>
              <a:rPr lang="ar-IQ" sz="3200" dirty="0" smtClean="0">
                <a:latin typeface="Arial" panose="020B0604020202020204" pitchFamily="34" charset="0"/>
                <a:cs typeface="Arial" panose="020B0604020202020204" pitchFamily="34" charset="0"/>
              </a:rPr>
              <a:t>.</a:t>
            </a:r>
            <a:endParaRPr lang="ar-SA" sz="3200" dirty="0">
              <a:latin typeface="Arial" panose="020B0604020202020204" pitchFamily="34" charset="0"/>
              <a:cs typeface="Arial" panose="020B0604020202020204" pitchFamily="34" charset="0"/>
            </a:endParaRPr>
          </a:p>
          <a:p>
            <a:pPr lvl="0" algn="justLow" rtl="1"/>
            <a:r>
              <a:rPr lang="ar-SA"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6103865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1098</TotalTime>
  <Words>3286</Words>
  <Application>Microsoft Office PowerPoint</Application>
  <PresentationFormat>Custom</PresentationFormat>
  <Paragraphs>379</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Wisp</vt:lpstr>
      <vt:lpstr>المهارات القيادية للمدراء </vt:lpstr>
      <vt:lpstr>في نهاية الورشة ستتمكن من </vt:lpstr>
      <vt:lpstr>مفهوم القيادة </vt:lpstr>
      <vt:lpstr>تعريف  القيادة </vt:lpstr>
      <vt:lpstr>عناصر تعريف القيادة </vt:lpstr>
      <vt:lpstr>اهمية  القيادة </vt:lpstr>
      <vt:lpstr>PowerPoint Presentation</vt:lpstr>
      <vt:lpstr>PowerPoint Presentation</vt:lpstr>
      <vt:lpstr>الفرق بين صفات القائد وصفات المدير </vt:lpstr>
      <vt:lpstr>الفرق بين صفات القائد وصفات المدير </vt:lpstr>
      <vt:lpstr>PowerPoint Presentation</vt:lpstr>
      <vt:lpstr>هل القائد يولد أم يصنع؟</vt:lpstr>
      <vt:lpstr>PowerPoint Presentation</vt:lpstr>
      <vt:lpstr>PowerPoint Presentation</vt:lpstr>
      <vt:lpstr>PowerPoint Presentation</vt:lpstr>
      <vt:lpstr>أولا :  القيادة الديموقراطية‏       ‏Democratic Leadership</vt:lpstr>
      <vt:lpstr>ثانيا : القيادة الرسمية    Formal Leadership</vt:lpstr>
      <vt:lpstr>ثالثا : القيادة غير الرسمية  ‏Informal Leadership</vt:lpstr>
      <vt:lpstr>رابعا : القيادة الاوتوقراطية ‏Autocratic leadership </vt:lpstr>
      <vt:lpstr>خامسا :  القيادة الشكلية Laissez-Leadership </vt:lpstr>
      <vt:lpstr>سادسا :  القيادة الشخصية   ‏ Personnel Leadership    </vt:lpstr>
      <vt:lpstr>سابعا : القيادة غير الشخصية  Impersonal Leadership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القيادة الادارية السلبية </vt:lpstr>
      <vt:lpstr>القيادة الادارية السلبية </vt:lpstr>
      <vt:lpstr>النموذج العام لاعداد القادة </vt:lpstr>
      <vt:lpstr>PowerPoint Presentation</vt:lpstr>
      <vt:lpstr>PowerPoint Presentation</vt:lpstr>
      <vt:lpstr>PowerPoint Presentation</vt:lpstr>
      <vt:lpstr>النموذج العام لاعداد القادة </vt:lpstr>
      <vt:lpstr>النموذج العام لاعداد القادة </vt:lpstr>
      <vt:lpstr>النموذج العام لاعداد القادة </vt:lpstr>
      <vt:lpstr>PowerPoint Presentation</vt:lpstr>
      <vt:lpstr>PowerPoint Presentation</vt:lpstr>
      <vt:lpstr>ملامح القائد الذي تريده  </vt:lpstr>
      <vt:lpstr> ما هي علامات القيادة ؟</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تنمية المهارات القيادية للمدراء</dc:title>
  <dc:creator>nsr</dc:creator>
  <cp:lastModifiedBy>nsr</cp:lastModifiedBy>
  <cp:revision>69</cp:revision>
  <cp:lastPrinted>2022-06-13T07:30:59Z</cp:lastPrinted>
  <dcterms:created xsi:type="dcterms:W3CDTF">2022-03-06T16:33:56Z</dcterms:created>
  <dcterms:modified xsi:type="dcterms:W3CDTF">2025-09-27T19:14:31Z</dcterms:modified>
</cp:coreProperties>
</file>